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notesSlides/notesSlide48.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5.xml" ContentType="application/vnd.openxmlformats-officedocument.themeOverr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6.xml" ContentType="application/vnd.openxmlformats-officedocument.themeOverr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7.xml" ContentType="application/vnd.openxmlformats-officedocument.themeOverr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8.xml" ContentType="application/vnd.openxmlformats-officedocument.themeOverr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Lst>
  <p:notesMasterIdLst>
    <p:notesMasterId r:id="rId65"/>
  </p:notesMasterIdLst>
  <p:handoutMasterIdLst>
    <p:handoutMasterId r:id="rId66"/>
  </p:handoutMasterIdLst>
  <p:sldIdLst>
    <p:sldId id="322" r:id="rId6"/>
    <p:sldId id="308" r:id="rId7"/>
    <p:sldId id="2147479151" r:id="rId8"/>
    <p:sldId id="2147479168" r:id="rId9"/>
    <p:sldId id="2147479171" r:id="rId10"/>
    <p:sldId id="2145707346" r:id="rId11"/>
    <p:sldId id="2147479173" r:id="rId12"/>
    <p:sldId id="2147479172" r:id="rId13"/>
    <p:sldId id="2147479174" r:id="rId14"/>
    <p:sldId id="2147479175" r:id="rId15"/>
    <p:sldId id="2147479176" r:id="rId16"/>
    <p:sldId id="2147479177" r:id="rId17"/>
    <p:sldId id="2147479178" r:id="rId18"/>
    <p:sldId id="2147479212" r:id="rId19"/>
    <p:sldId id="2147479213" r:id="rId20"/>
    <p:sldId id="2147479179" r:id="rId21"/>
    <p:sldId id="2147479180" r:id="rId22"/>
    <p:sldId id="2147479181" r:id="rId23"/>
    <p:sldId id="2147479182" r:id="rId24"/>
    <p:sldId id="2147479183" r:id="rId25"/>
    <p:sldId id="2147479184" r:id="rId26"/>
    <p:sldId id="2147479185" r:id="rId27"/>
    <p:sldId id="2147479186" r:id="rId28"/>
    <p:sldId id="2147479187" r:id="rId29"/>
    <p:sldId id="2147479188" r:id="rId30"/>
    <p:sldId id="2147479189" r:id="rId31"/>
    <p:sldId id="2147479190" r:id="rId32"/>
    <p:sldId id="2147479191" r:id="rId33"/>
    <p:sldId id="2147479192" r:id="rId34"/>
    <p:sldId id="2147479193" r:id="rId35"/>
    <p:sldId id="2147479194" r:id="rId36"/>
    <p:sldId id="2147479195" r:id="rId37"/>
    <p:sldId id="2147479196" r:id="rId38"/>
    <p:sldId id="2147479197" r:id="rId39"/>
    <p:sldId id="2147479198" r:id="rId40"/>
    <p:sldId id="2147475009" r:id="rId41"/>
    <p:sldId id="2147475010" r:id="rId42"/>
    <p:sldId id="2147479214" r:id="rId43"/>
    <p:sldId id="2147479160" r:id="rId44"/>
    <p:sldId id="2147479199" r:id="rId45"/>
    <p:sldId id="2147479200" r:id="rId46"/>
    <p:sldId id="2147479201" r:id="rId47"/>
    <p:sldId id="2147479202" r:id="rId48"/>
    <p:sldId id="2147479203" r:id="rId49"/>
    <p:sldId id="2147475029" r:id="rId50"/>
    <p:sldId id="2147475035" r:id="rId51"/>
    <p:sldId id="1636310855" r:id="rId52"/>
    <p:sldId id="2147479162" r:id="rId53"/>
    <p:sldId id="2147479204" r:id="rId54"/>
    <p:sldId id="2147479205" r:id="rId55"/>
    <p:sldId id="1396" r:id="rId56"/>
    <p:sldId id="2147479156" r:id="rId57"/>
    <p:sldId id="2147479158" r:id="rId58"/>
    <p:sldId id="2147479159" r:id="rId59"/>
    <p:sldId id="2147479206" r:id="rId60"/>
    <p:sldId id="2147479207" r:id="rId61"/>
    <p:sldId id="2147479208" r:id="rId62"/>
    <p:sldId id="2147479209" r:id="rId63"/>
    <p:sldId id="318" r:id="rId64"/>
  </p:sldIdLst>
  <p:sldSz cx="12192000" cy="6858000"/>
  <p:notesSz cx="7315200" cy="9601200"/>
  <p:custDataLst>
    <p:tags r:id="rId67"/>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8" pos="312" userDrawn="1">
          <p15:clr>
            <a:srgbClr val="A4A3A4"/>
          </p15:clr>
        </p15:guide>
        <p15:guide id="9" orient="horz" pos="216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3"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Hillary Tunggal" initials="HT" lastIdx="120" clrIdx="16">
    <p:extLst>
      <p:ext uri="{19B8F6BF-5375-455C-9EA6-DF929625EA0E}">
        <p15:presenceInfo xmlns:p15="http://schemas.microsoft.com/office/powerpoint/2012/main" userId="S::htunggal@cealliance.com::ad64bda3-5530-4833-84b4-5d3ed1bf5c1c" providerId="AD"/>
      </p:ext>
    </p:extLst>
  </p:cmAuthor>
  <p:cmAuthor id="18" name="Kim Nealy" initials="KN" lastIdx="70" clrIdx="17">
    <p:extLst>
      <p:ext uri="{19B8F6BF-5375-455C-9EA6-DF929625EA0E}">
        <p15:presenceInfo xmlns:p15="http://schemas.microsoft.com/office/powerpoint/2012/main" userId="S::knealy@clinicaloptions.com::3ad6f23f-5cca-413d-8b4a-3603710adf7e" providerId="AD"/>
      </p:ext>
    </p:extLst>
  </p:cmAuthor>
  <p:cmAuthor id="19" name="Nicole Mitchell" initials="NM" lastIdx="18" clrIdx="18">
    <p:extLst>
      <p:ext uri="{19B8F6BF-5375-455C-9EA6-DF929625EA0E}">
        <p15:presenceInfo xmlns:p15="http://schemas.microsoft.com/office/powerpoint/2012/main" userId="S::nmitchell@practicingclinicians.com::e6112baa-5d07-499c-8da8-7bdc6749eb49" providerId="AD"/>
      </p:ext>
    </p:extLst>
  </p:cmAuthor>
  <p:cmAuthor id="20" name="Robin Black" initials="RB" lastIdx="4" clrIdx="19">
    <p:extLst>
      <p:ext uri="{19B8F6BF-5375-455C-9EA6-DF929625EA0E}">
        <p15:presenceInfo xmlns:p15="http://schemas.microsoft.com/office/powerpoint/2012/main" userId="S::rblack@clinicaloptions.com::b7cebd55-1fa6-44ea-9605-a982874bd1bc" providerId="AD"/>
      </p:ext>
    </p:extLst>
  </p:cmAuthor>
  <p:cmAuthor id="21" name="Dussadee Royal" initials="DR" lastIdx="11" clrIdx="20">
    <p:extLst>
      <p:ext uri="{19B8F6BF-5375-455C-9EA6-DF929625EA0E}">
        <p15:presenceInfo xmlns:p15="http://schemas.microsoft.com/office/powerpoint/2012/main" userId="S::droyal@clinicaloptions.com::51beead8-6fa0-4b98-aeba-37044af35e17" providerId="AD"/>
      </p:ext>
    </p:extLst>
  </p:cmAuthor>
  <p:cmAuthor id="22" name="Liz Donohue" initials="LD" lastIdx="10" clrIdx="21">
    <p:extLst>
      <p:ext uri="{19B8F6BF-5375-455C-9EA6-DF929625EA0E}">
        <p15:presenceInfo xmlns:p15="http://schemas.microsoft.com/office/powerpoint/2012/main" userId="S::ldonohue@practicingclinicians.com::1dd2b9cf-45e8-40ae-9123-4564d15e278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5873"/>
    <a:srgbClr val="02ABE0"/>
    <a:srgbClr val="0183AB"/>
    <a:srgbClr val="FFFFFF"/>
    <a:srgbClr val="E1471D"/>
    <a:srgbClr val="F2F2F2"/>
    <a:srgbClr val="CDCDCF"/>
    <a:srgbClr val="00823B"/>
    <a:srgbClr val="046376"/>
    <a:srgbClr val="01376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324" autoAdjust="0"/>
    <p:restoredTop sz="86448" autoAdjust="0"/>
  </p:normalViewPr>
  <p:slideViewPr>
    <p:cSldViewPr snapToGrid="0">
      <p:cViewPr varScale="1">
        <p:scale>
          <a:sx n="85" d="100"/>
          <a:sy n="85" d="100"/>
        </p:scale>
        <p:origin x="346" y="62"/>
      </p:cViewPr>
      <p:guideLst>
        <p:guide pos="312"/>
        <p:guide orient="horz" pos="216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commentAuthors" Target="commentAuthors.xml"/><Relationship Id="rId7" Type="http://schemas.openxmlformats.org/officeDocument/2006/relationships/slide" Target="slides/slide2.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handoutMaster" Target="handoutMasters/handoutMaster1.xml"/><Relationship Id="rId5" Type="http://schemas.openxmlformats.org/officeDocument/2006/relationships/slideMaster" Target="slideMasters/slideMaster1.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tags" Target="tags/tag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oleObject" Target="file:///C:\Users\abeech\Documents\AXON%20work\RESCUE\Rescue%20manuscript%20figures_050121.xlsx" TargetMode="Externa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oleObject" Target="file:///C:\Users\abeech\Documents\AXON%20work\RESCUE\Rescue%20manuscript%20figures_050121.xlsx" TargetMode="Externa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oleObject" Target="file:///C:\Users\abeech\Documents\AXON%20work\RESCUE\Rescue%20manuscript%20figures_050121.xlsx" TargetMode="Externa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oleObject" Target="file:///C:\Users\abeech\Documents\AXON%20work\RESCUE\Rescue%20manuscript%20figures_050121.xlsx" TargetMode="External"/></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oleObject" Target="file:///C:\Users\abeech\Documents\AXON%20work\RESCUE\Rescue%20manuscript%20figures_05012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Sheet1!$B$1</c:f>
              <c:strCache>
                <c:ptCount val="1"/>
                <c:pt idx="0">
                  <c:v>Column3</c:v>
                </c:pt>
              </c:strCache>
            </c:strRef>
          </c:tx>
          <c:spPr>
            <a:solidFill>
              <a:srgbClr val="015873"/>
            </a:solidFill>
            <a:ln w="6350">
              <a:solidFill>
                <a:srgbClr val="000000"/>
              </a:solidFill>
            </a:ln>
            <a:effectLst/>
          </c:spPr>
          <c:invertIfNegative val="0"/>
          <c:dPt>
            <c:idx val="0"/>
            <c:invertIfNegative val="0"/>
            <c:bubble3D val="0"/>
            <c:spPr>
              <a:solidFill>
                <a:srgbClr val="015873"/>
              </a:solidFill>
              <a:ln w="6350">
                <a:solidFill>
                  <a:srgbClr val="000000"/>
                </a:solidFill>
              </a:ln>
              <a:effectLst/>
            </c:spPr>
            <c:extLst>
              <c:ext xmlns:c16="http://schemas.microsoft.com/office/drawing/2014/chart" uri="{C3380CC4-5D6E-409C-BE32-E72D297353CC}">
                <c16:uniqueId val="{00000001-B9BE-4064-95BA-032ECD110F81}"/>
              </c:ext>
            </c:extLst>
          </c:dPt>
          <c:dPt>
            <c:idx val="1"/>
            <c:invertIfNegative val="0"/>
            <c:bubble3D val="0"/>
            <c:spPr>
              <a:solidFill>
                <a:srgbClr val="015873"/>
              </a:solidFill>
              <a:ln w="6350">
                <a:solidFill>
                  <a:srgbClr val="000000"/>
                </a:solidFill>
              </a:ln>
              <a:effectLst/>
            </c:spPr>
            <c:extLst>
              <c:ext xmlns:c16="http://schemas.microsoft.com/office/drawing/2014/chart" uri="{C3380CC4-5D6E-409C-BE32-E72D297353CC}">
                <c16:uniqueId val="{00000003-B9BE-4064-95BA-032ECD110F81}"/>
              </c:ext>
            </c:extLst>
          </c:dPt>
          <c:dPt>
            <c:idx val="2"/>
            <c:invertIfNegative val="0"/>
            <c:bubble3D val="0"/>
            <c:spPr>
              <a:solidFill>
                <a:srgbClr val="4DA1BB"/>
              </a:solidFill>
              <a:ln w="6350">
                <a:solidFill>
                  <a:srgbClr val="000000"/>
                </a:solidFill>
              </a:ln>
              <a:effectLst/>
            </c:spPr>
            <c:extLst>
              <c:ext xmlns:c16="http://schemas.microsoft.com/office/drawing/2014/chart" uri="{C3380CC4-5D6E-409C-BE32-E72D297353CC}">
                <c16:uniqueId val="{00000005-B9BE-4064-95BA-032ECD110F81}"/>
              </c:ext>
            </c:extLst>
          </c:dPt>
          <c:dPt>
            <c:idx val="3"/>
            <c:invertIfNegative val="0"/>
            <c:bubble3D val="0"/>
            <c:spPr>
              <a:solidFill>
                <a:srgbClr val="4DA1BB"/>
              </a:solidFill>
              <a:ln w="6350">
                <a:solidFill>
                  <a:srgbClr val="000000"/>
                </a:solidFill>
              </a:ln>
              <a:effectLst/>
            </c:spPr>
            <c:extLst>
              <c:ext xmlns:c16="http://schemas.microsoft.com/office/drawing/2014/chart" uri="{C3380CC4-5D6E-409C-BE32-E72D297353CC}">
                <c16:uniqueId val="{00000007-B9BE-4064-95BA-032ECD110F81}"/>
              </c:ext>
            </c:extLst>
          </c:dPt>
          <c:cat>
            <c:numRef>
              <c:f>Sheet1!$A$2:$A$5</c:f>
              <c:numCache>
                <c:formatCode>General</c:formatCode>
                <c:ptCount val="4"/>
              </c:numCache>
            </c:numRef>
          </c:cat>
          <c:val>
            <c:numRef>
              <c:f>Sheet1!$B$2:$B$5</c:f>
              <c:numCache>
                <c:formatCode>General</c:formatCode>
                <c:ptCount val="4"/>
                <c:pt idx="0">
                  <c:v>1</c:v>
                </c:pt>
                <c:pt idx="1">
                  <c:v>1.1599999999999999</c:v>
                </c:pt>
                <c:pt idx="2">
                  <c:v>1.25</c:v>
                </c:pt>
                <c:pt idx="3">
                  <c:v>1.46</c:v>
                </c:pt>
              </c:numCache>
            </c:numRef>
          </c:val>
          <c:extLst>
            <c:ext xmlns:c16="http://schemas.microsoft.com/office/drawing/2014/chart" uri="{C3380CC4-5D6E-409C-BE32-E72D297353CC}">
              <c16:uniqueId val="{00000008-B9BE-4064-95BA-032ECD110F81}"/>
            </c:ext>
          </c:extLst>
        </c:ser>
        <c:dLbls>
          <c:showLegendKey val="0"/>
          <c:showVal val="0"/>
          <c:showCatName val="0"/>
          <c:showSerName val="0"/>
          <c:showPercent val="0"/>
          <c:showBubbleSize val="0"/>
        </c:dLbls>
        <c:gapWidth val="219"/>
        <c:overlap val="-27"/>
        <c:axId val="1356252095"/>
        <c:axId val="1356250175"/>
      </c:barChart>
      <c:catAx>
        <c:axId val="135625209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356250175"/>
        <c:crosses val="autoZero"/>
        <c:auto val="1"/>
        <c:lblAlgn val="ctr"/>
        <c:lblOffset val="100"/>
        <c:noMultiLvlLbl val="0"/>
      </c:catAx>
      <c:valAx>
        <c:axId val="1356250175"/>
        <c:scaling>
          <c:orientation val="minMax"/>
          <c:max val="2"/>
        </c:scaling>
        <c:delete val="0"/>
        <c:axPos val="l"/>
        <c:title>
          <c:tx>
            <c:rich>
              <a:bodyPr rot="-5400000" spcFirstLastPara="1" vertOverflow="ellipsis" vert="horz" wrap="square" anchor="ctr" anchorCtr="1"/>
              <a:lstStyle/>
              <a:p>
                <a:pPr>
                  <a:defRPr sz="1600" b="1" i="0" u="none" strike="noStrike" kern="1200" baseline="0">
                    <a:solidFill>
                      <a:schemeClr val="tx1"/>
                    </a:solidFill>
                    <a:latin typeface="Calibri" panose="020F0502020204030204" pitchFamily="34" charset="0"/>
                    <a:ea typeface="+mn-ea"/>
                    <a:cs typeface="Calibri" panose="020F0502020204030204" pitchFamily="34" charset="0"/>
                  </a:defRPr>
                </a:pPr>
                <a:r>
                  <a:rPr lang="en-GB" sz="1600" b="1" i="0" dirty="0">
                    <a:solidFill>
                      <a:schemeClr val="tx1"/>
                    </a:solidFill>
                    <a:latin typeface="Calibri" panose="020F0502020204030204" pitchFamily="34" charset="0"/>
                    <a:cs typeface="Calibri" panose="020F0502020204030204" pitchFamily="34" charset="0"/>
                  </a:rPr>
                  <a:t>Hazard Ratio</a:t>
                </a:r>
              </a:p>
            </c:rich>
          </c:tx>
          <c:overlay val="0"/>
          <c:spPr>
            <a:noFill/>
            <a:ln>
              <a:noFill/>
            </a:ln>
            <a:effectLst/>
          </c:spPr>
          <c:txPr>
            <a:bodyPr rot="-5400000" spcFirstLastPara="1" vertOverflow="ellipsis" vert="horz" wrap="square" anchor="ctr" anchorCtr="1"/>
            <a:lstStyle/>
            <a:p>
              <a:pPr>
                <a:defRPr sz="1600"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crossAx val="1356252095"/>
        <c:crosses val="autoZero"/>
        <c:crossBetween val="between"/>
        <c:majorUnit val="0.5"/>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8"/>
    </mc:Choice>
    <mc:Fallback>
      <c:style val="8"/>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Sheet1!$B$1</c:f>
              <c:strCache>
                <c:ptCount val="1"/>
                <c:pt idx="0">
                  <c:v>Column3</c:v>
                </c:pt>
              </c:strCache>
            </c:strRef>
          </c:tx>
          <c:spPr>
            <a:solidFill>
              <a:srgbClr val="682E74"/>
            </a:solidFill>
            <a:ln w="6350">
              <a:solidFill>
                <a:srgbClr val="000000"/>
              </a:solidFill>
            </a:ln>
            <a:effectLst/>
          </c:spPr>
          <c:invertIfNegative val="0"/>
          <c:dPt>
            <c:idx val="0"/>
            <c:invertIfNegative val="0"/>
            <c:bubble3D val="0"/>
            <c:spPr>
              <a:solidFill>
                <a:srgbClr val="E1471D"/>
              </a:solidFill>
              <a:ln w="6350">
                <a:solidFill>
                  <a:srgbClr val="000000"/>
                </a:solidFill>
              </a:ln>
              <a:effectLst/>
            </c:spPr>
            <c:extLst>
              <c:ext xmlns:c16="http://schemas.microsoft.com/office/drawing/2014/chart" uri="{C3380CC4-5D6E-409C-BE32-E72D297353CC}">
                <c16:uniqueId val="{00000004-24DD-42BF-B1C4-6A70664E8716}"/>
              </c:ext>
            </c:extLst>
          </c:dPt>
          <c:dPt>
            <c:idx val="1"/>
            <c:invertIfNegative val="0"/>
            <c:bubble3D val="0"/>
            <c:spPr>
              <a:solidFill>
                <a:srgbClr val="E1471D"/>
              </a:solidFill>
              <a:ln w="6350">
                <a:solidFill>
                  <a:srgbClr val="000000"/>
                </a:solidFill>
              </a:ln>
              <a:effectLst/>
            </c:spPr>
            <c:extLst>
              <c:ext xmlns:c16="http://schemas.microsoft.com/office/drawing/2014/chart" uri="{C3380CC4-5D6E-409C-BE32-E72D297353CC}">
                <c16:uniqueId val="{00000005-24DD-42BF-B1C4-6A70664E8716}"/>
              </c:ext>
            </c:extLst>
          </c:dPt>
          <c:dPt>
            <c:idx val="2"/>
            <c:invertIfNegative val="0"/>
            <c:bubble3D val="0"/>
            <c:spPr>
              <a:solidFill>
                <a:srgbClr val="E1471D">
                  <a:lumMod val="40000"/>
                  <a:lumOff val="60000"/>
                </a:srgbClr>
              </a:solidFill>
              <a:ln w="6350">
                <a:solidFill>
                  <a:srgbClr val="000000"/>
                </a:solidFill>
              </a:ln>
              <a:effectLst/>
            </c:spPr>
            <c:extLst>
              <c:ext xmlns:c16="http://schemas.microsoft.com/office/drawing/2014/chart" uri="{C3380CC4-5D6E-409C-BE32-E72D297353CC}">
                <c16:uniqueId val="{00000001-E21E-4E4A-9AEE-E93EEF075427}"/>
              </c:ext>
            </c:extLst>
          </c:dPt>
          <c:dPt>
            <c:idx val="3"/>
            <c:invertIfNegative val="0"/>
            <c:bubble3D val="0"/>
            <c:spPr>
              <a:solidFill>
                <a:srgbClr val="E1471D">
                  <a:lumMod val="40000"/>
                  <a:lumOff val="60000"/>
                </a:srgbClr>
              </a:solidFill>
              <a:ln w="6350">
                <a:solidFill>
                  <a:srgbClr val="000000"/>
                </a:solidFill>
              </a:ln>
              <a:effectLst/>
            </c:spPr>
            <c:extLst>
              <c:ext xmlns:c16="http://schemas.microsoft.com/office/drawing/2014/chart" uri="{C3380CC4-5D6E-409C-BE32-E72D297353CC}">
                <c16:uniqueId val="{00000003-E21E-4E4A-9AEE-E93EEF075427}"/>
              </c:ext>
            </c:extLst>
          </c:dPt>
          <c:cat>
            <c:numRef>
              <c:f>Sheet1!$A$2:$A$5</c:f>
              <c:numCache>
                <c:formatCode>General</c:formatCode>
                <c:ptCount val="4"/>
              </c:numCache>
            </c:numRef>
          </c:cat>
          <c:val>
            <c:numRef>
              <c:f>Sheet1!$B$2:$B$5</c:f>
              <c:numCache>
                <c:formatCode>General</c:formatCode>
                <c:ptCount val="4"/>
                <c:pt idx="0">
                  <c:v>1</c:v>
                </c:pt>
                <c:pt idx="1">
                  <c:v>0.84</c:v>
                </c:pt>
                <c:pt idx="2">
                  <c:v>1.37</c:v>
                </c:pt>
                <c:pt idx="3">
                  <c:v>1.54</c:v>
                </c:pt>
              </c:numCache>
            </c:numRef>
          </c:val>
          <c:extLst>
            <c:ext xmlns:c16="http://schemas.microsoft.com/office/drawing/2014/chart" uri="{C3380CC4-5D6E-409C-BE32-E72D297353CC}">
              <c16:uniqueId val="{00000004-E21E-4E4A-9AEE-E93EEF075427}"/>
            </c:ext>
          </c:extLst>
        </c:ser>
        <c:dLbls>
          <c:showLegendKey val="0"/>
          <c:showVal val="0"/>
          <c:showCatName val="0"/>
          <c:showSerName val="0"/>
          <c:showPercent val="0"/>
          <c:showBubbleSize val="0"/>
        </c:dLbls>
        <c:gapWidth val="219"/>
        <c:overlap val="-27"/>
        <c:axId val="1356252095"/>
        <c:axId val="1356250175"/>
      </c:barChart>
      <c:catAx>
        <c:axId val="135625209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356250175"/>
        <c:crosses val="autoZero"/>
        <c:auto val="1"/>
        <c:lblAlgn val="ctr"/>
        <c:lblOffset val="100"/>
        <c:noMultiLvlLbl val="0"/>
      </c:catAx>
      <c:valAx>
        <c:axId val="1356250175"/>
        <c:scaling>
          <c:orientation val="minMax"/>
          <c:max val="2"/>
        </c:scaling>
        <c:delete val="0"/>
        <c:axPos val="l"/>
        <c:title>
          <c:tx>
            <c:rich>
              <a:bodyPr rot="-5400000" spcFirstLastPara="1" vertOverflow="ellipsis" vert="horz" wrap="square" anchor="ctr" anchorCtr="1"/>
              <a:lstStyle/>
              <a:p>
                <a:pPr>
                  <a:defRPr sz="1600" b="1" i="0" u="none" strike="noStrike" kern="1200" baseline="0">
                    <a:solidFill>
                      <a:schemeClr val="tx1"/>
                    </a:solidFill>
                    <a:latin typeface="Calibri" panose="020F0502020204030204" pitchFamily="34" charset="0"/>
                    <a:ea typeface="+mn-ea"/>
                    <a:cs typeface="Calibri" panose="020F0502020204030204" pitchFamily="34" charset="0"/>
                  </a:defRPr>
                </a:pPr>
                <a:r>
                  <a:rPr lang="en-GB" sz="1600" b="1" i="0" dirty="0">
                    <a:solidFill>
                      <a:schemeClr val="tx1"/>
                    </a:solidFill>
                    <a:latin typeface="Calibri" panose="020F0502020204030204" pitchFamily="34" charset="0"/>
                    <a:cs typeface="Calibri" panose="020F0502020204030204" pitchFamily="34" charset="0"/>
                  </a:rPr>
                  <a:t>Hazard Ratio</a:t>
                </a:r>
              </a:p>
            </c:rich>
          </c:tx>
          <c:overlay val="0"/>
          <c:spPr>
            <a:noFill/>
            <a:ln>
              <a:noFill/>
            </a:ln>
            <a:effectLst/>
          </c:spPr>
          <c:txPr>
            <a:bodyPr rot="-5400000" spcFirstLastPara="1" vertOverflow="ellipsis" vert="horz" wrap="square" anchor="ctr" anchorCtr="1"/>
            <a:lstStyle/>
            <a:p>
              <a:pPr>
                <a:defRPr sz="1600"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crossAx val="1356252095"/>
        <c:crosses val="autoZero"/>
        <c:crossBetween val="between"/>
        <c:majorUnit val="0.5"/>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Sheet1!$B$1</c:f>
              <c:strCache>
                <c:ptCount val="1"/>
                <c:pt idx="0">
                  <c:v>Column3</c:v>
                </c:pt>
              </c:strCache>
            </c:strRef>
          </c:tx>
          <c:spPr>
            <a:solidFill>
              <a:srgbClr val="00823B"/>
            </a:solidFill>
            <a:ln w="6350">
              <a:solidFill>
                <a:srgbClr val="000000"/>
              </a:solidFill>
            </a:ln>
            <a:effectLst/>
          </c:spPr>
          <c:invertIfNegative val="0"/>
          <c:dPt>
            <c:idx val="2"/>
            <c:invertIfNegative val="0"/>
            <c:bubble3D val="0"/>
            <c:spPr>
              <a:solidFill>
                <a:srgbClr val="00823B">
                  <a:lumMod val="40000"/>
                  <a:lumOff val="60000"/>
                </a:srgbClr>
              </a:solidFill>
              <a:ln w="6350">
                <a:solidFill>
                  <a:srgbClr val="000000"/>
                </a:solidFill>
              </a:ln>
              <a:effectLst/>
            </c:spPr>
            <c:extLst>
              <c:ext xmlns:c16="http://schemas.microsoft.com/office/drawing/2014/chart" uri="{C3380CC4-5D6E-409C-BE32-E72D297353CC}">
                <c16:uniqueId val="{00000001-24FE-4B7D-8203-CC97C346DE43}"/>
              </c:ext>
            </c:extLst>
          </c:dPt>
          <c:dPt>
            <c:idx val="3"/>
            <c:invertIfNegative val="0"/>
            <c:bubble3D val="0"/>
            <c:spPr>
              <a:solidFill>
                <a:srgbClr val="00823B">
                  <a:lumMod val="40000"/>
                  <a:lumOff val="60000"/>
                </a:srgbClr>
              </a:solidFill>
              <a:ln w="6350">
                <a:solidFill>
                  <a:srgbClr val="000000"/>
                </a:solidFill>
              </a:ln>
              <a:effectLst/>
            </c:spPr>
            <c:extLst>
              <c:ext xmlns:c16="http://schemas.microsoft.com/office/drawing/2014/chart" uri="{C3380CC4-5D6E-409C-BE32-E72D297353CC}">
                <c16:uniqueId val="{00000003-24FE-4B7D-8203-CC97C346DE43}"/>
              </c:ext>
            </c:extLst>
          </c:dPt>
          <c:cat>
            <c:numRef>
              <c:f>Sheet1!$A$2:$A$5</c:f>
              <c:numCache>
                <c:formatCode>General</c:formatCode>
                <c:ptCount val="4"/>
              </c:numCache>
            </c:numRef>
          </c:cat>
          <c:val>
            <c:numRef>
              <c:f>Sheet1!$B$2:$B$5</c:f>
              <c:numCache>
                <c:formatCode>General</c:formatCode>
                <c:ptCount val="4"/>
                <c:pt idx="0">
                  <c:v>1</c:v>
                </c:pt>
                <c:pt idx="1">
                  <c:v>0.86</c:v>
                </c:pt>
                <c:pt idx="2">
                  <c:v>1.51</c:v>
                </c:pt>
                <c:pt idx="3">
                  <c:v>1.63</c:v>
                </c:pt>
              </c:numCache>
            </c:numRef>
          </c:val>
          <c:extLst>
            <c:ext xmlns:c16="http://schemas.microsoft.com/office/drawing/2014/chart" uri="{C3380CC4-5D6E-409C-BE32-E72D297353CC}">
              <c16:uniqueId val="{00000004-24FE-4B7D-8203-CC97C346DE43}"/>
            </c:ext>
          </c:extLst>
        </c:ser>
        <c:dLbls>
          <c:showLegendKey val="0"/>
          <c:showVal val="0"/>
          <c:showCatName val="0"/>
          <c:showSerName val="0"/>
          <c:showPercent val="0"/>
          <c:showBubbleSize val="0"/>
        </c:dLbls>
        <c:gapWidth val="219"/>
        <c:overlap val="-27"/>
        <c:axId val="1356252095"/>
        <c:axId val="1356250175"/>
      </c:barChart>
      <c:catAx>
        <c:axId val="135625209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356250175"/>
        <c:crosses val="autoZero"/>
        <c:auto val="1"/>
        <c:lblAlgn val="ctr"/>
        <c:lblOffset val="100"/>
        <c:noMultiLvlLbl val="0"/>
      </c:catAx>
      <c:valAx>
        <c:axId val="1356250175"/>
        <c:scaling>
          <c:orientation val="minMax"/>
          <c:max val="2"/>
        </c:scaling>
        <c:delete val="0"/>
        <c:axPos val="l"/>
        <c:title>
          <c:tx>
            <c:rich>
              <a:bodyPr rot="-5400000" spcFirstLastPara="1" vertOverflow="ellipsis" vert="horz" wrap="square" anchor="ctr" anchorCtr="1"/>
              <a:lstStyle/>
              <a:p>
                <a:pPr>
                  <a:defRPr sz="1600" b="1" i="0" u="none" strike="noStrike" kern="1200" baseline="0">
                    <a:solidFill>
                      <a:schemeClr val="tx1"/>
                    </a:solidFill>
                    <a:latin typeface="Calibri" panose="020F0502020204030204" pitchFamily="34" charset="0"/>
                    <a:ea typeface="+mn-ea"/>
                    <a:cs typeface="Calibri" panose="020F0502020204030204" pitchFamily="34" charset="0"/>
                  </a:defRPr>
                </a:pPr>
                <a:r>
                  <a:rPr lang="en-GB" sz="1600" b="1" dirty="0">
                    <a:solidFill>
                      <a:schemeClr val="tx1"/>
                    </a:solidFill>
                    <a:latin typeface="Calibri" panose="020F0502020204030204" pitchFamily="34" charset="0"/>
                    <a:cs typeface="Calibri" panose="020F0502020204030204" pitchFamily="34" charset="0"/>
                  </a:rPr>
                  <a:t>Hazard Ratio</a:t>
                </a:r>
              </a:p>
            </c:rich>
          </c:tx>
          <c:overlay val="0"/>
          <c:spPr>
            <a:noFill/>
            <a:ln>
              <a:noFill/>
            </a:ln>
            <a:effectLst/>
          </c:spPr>
          <c:txPr>
            <a:bodyPr rot="-5400000" spcFirstLastPara="1" vertOverflow="ellipsis" vert="horz" wrap="square" anchor="ctr" anchorCtr="1"/>
            <a:lstStyle/>
            <a:p>
              <a:pPr>
                <a:defRPr sz="1600"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crossAx val="1356252095"/>
        <c:crosses val="autoZero"/>
        <c:crossBetween val="between"/>
        <c:majorUnit val="0.5"/>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930322077960997"/>
          <c:y val="0.14102661596958174"/>
          <c:w val="0.76510290162350059"/>
          <c:h val="0.6992775665399239"/>
        </c:manualLayout>
      </c:layout>
      <c:barChart>
        <c:barDir val="col"/>
        <c:grouping val="clustered"/>
        <c:varyColors val="0"/>
        <c:ser>
          <c:idx val="0"/>
          <c:order val="0"/>
          <c:tx>
            <c:strRef>
              <c:f>'Figure 1A'!$B$2</c:f>
              <c:strCache>
                <c:ptCount val="1"/>
                <c:pt idx="0">
                  <c:v>Median % change </c:v>
                </c:pt>
              </c:strCache>
            </c:strRef>
          </c:tx>
          <c:spPr>
            <a:solidFill>
              <a:srgbClr val="000000"/>
            </a:solidFill>
            <a:ln>
              <a:solidFill>
                <a:srgbClr val="000000"/>
              </a:solidFill>
            </a:ln>
            <a:effectLst/>
          </c:spPr>
          <c:invertIfNegative val="0"/>
          <c:dPt>
            <c:idx val="0"/>
            <c:invertIfNegative val="0"/>
            <c:bubble3D val="0"/>
            <c:spPr>
              <a:solidFill>
                <a:srgbClr val="E1471D"/>
              </a:solidFill>
              <a:ln>
                <a:solidFill>
                  <a:srgbClr val="000000"/>
                </a:solidFill>
              </a:ln>
              <a:effectLst/>
            </c:spPr>
            <c:extLst>
              <c:ext xmlns:c16="http://schemas.microsoft.com/office/drawing/2014/chart" uri="{C3380CC4-5D6E-409C-BE32-E72D297353CC}">
                <c16:uniqueId val="{00000001-3F45-4DBC-93F5-8B8D278E8FAC}"/>
              </c:ext>
            </c:extLst>
          </c:dPt>
          <c:dPt>
            <c:idx val="1"/>
            <c:invertIfNegative val="0"/>
            <c:bubble3D val="0"/>
            <c:spPr>
              <a:solidFill>
                <a:srgbClr val="4DA1BB">
                  <a:lumMod val="60000"/>
                  <a:lumOff val="40000"/>
                </a:srgbClr>
              </a:solidFill>
              <a:ln>
                <a:solidFill>
                  <a:srgbClr val="000000"/>
                </a:solidFill>
              </a:ln>
              <a:effectLst/>
            </c:spPr>
            <c:extLst>
              <c:ext xmlns:c16="http://schemas.microsoft.com/office/drawing/2014/chart" uri="{C3380CC4-5D6E-409C-BE32-E72D297353CC}">
                <c16:uniqueId val="{00000003-3F45-4DBC-93F5-8B8D278E8FAC}"/>
              </c:ext>
            </c:extLst>
          </c:dPt>
          <c:dPt>
            <c:idx val="2"/>
            <c:invertIfNegative val="0"/>
            <c:bubble3D val="0"/>
            <c:spPr>
              <a:solidFill>
                <a:srgbClr val="4DA1BB"/>
              </a:solidFill>
              <a:ln>
                <a:solidFill>
                  <a:srgbClr val="000000"/>
                </a:solidFill>
              </a:ln>
              <a:effectLst/>
            </c:spPr>
            <c:extLst>
              <c:ext xmlns:c16="http://schemas.microsoft.com/office/drawing/2014/chart" uri="{C3380CC4-5D6E-409C-BE32-E72D297353CC}">
                <c16:uniqueId val="{00000005-3F45-4DBC-93F5-8B8D278E8FAC}"/>
              </c:ext>
            </c:extLst>
          </c:dPt>
          <c:dPt>
            <c:idx val="3"/>
            <c:invertIfNegative val="0"/>
            <c:bubble3D val="0"/>
            <c:spPr>
              <a:solidFill>
                <a:srgbClr val="015873"/>
              </a:solidFill>
              <a:ln>
                <a:solidFill>
                  <a:srgbClr val="000000"/>
                </a:solidFill>
              </a:ln>
              <a:effectLst/>
            </c:spPr>
            <c:extLst>
              <c:ext xmlns:c16="http://schemas.microsoft.com/office/drawing/2014/chart" uri="{C3380CC4-5D6E-409C-BE32-E72D297353CC}">
                <c16:uniqueId val="{00000007-3F45-4DBC-93F5-8B8D278E8FAC}"/>
              </c:ext>
            </c:extLst>
          </c:dPt>
          <c:dLbls>
            <c:dLbl>
              <c:idx val="0"/>
              <c:layout>
                <c:manualLayout>
                  <c:x val="-3.4742752978988418E-17"/>
                  <c:y val="-0.20847690681753808"/>
                </c:manualLayout>
              </c:layout>
              <c:tx>
                <c:rich>
                  <a:bodyPr rot="0" spcFirstLastPara="1" vertOverflow="ellipsis" vert="horz" wrap="square" lIns="38100" tIns="19050" rIns="38100" bIns="19050" anchor="ctr" anchorCtr="1">
                    <a:spAutoFit/>
                  </a:bodyPr>
                  <a:lstStyle/>
                  <a:p>
                    <a:pPr>
                      <a:defRPr sz="1200" b="1" i="0" u="none" strike="noStrike" baseline="0">
                        <a:solidFill>
                          <a:schemeClr val="tx1"/>
                        </a:solidFill>
                        <a:latin typeface="+mn-lt"/>
                        <a:ea typeface="+mn-ea"/>
                        <a:cs typeface="+mn-cs"/>
                      </a:defRPr>
                    </a:pPr>
                    <a:fld id="{E565717C-A2D3-0F45-9486-5F27D59464EE}" type="VALUE">
                      <a:rPr lang="en-US">
                        <a:solidFill>
                          <a:schemeClr val="tx1"/>
                        </a:solidFill>
                        <a:latin typeface="Calibri" panose="020F0502020204030204" pitchFamily="34" charset="0"/>
                        <a:cs typeface="Calibri" panose="020F0502020204030204" pitchFamily="34" charset="0"/>
                      </a:rPr>
                      <a:pPr>
                        <a:defRPr sz="1200" b="1">
                          <a:solidFill>
                            <a:schemeClr val="tx1"/>
                          </a:solidFill>
                        </a:defRPr>
                      </a:pPr>
                      <a:t>[VALUE]</a:t>
                    </a:fld>
                    <a:endParaRPr lang="en-US"/>
                  </a:p>
                </c:rich>
              </c:tx>
              <c:numFmt formatCode="0%" sourceLinked="0"/>
              <c:spPr>
                <a:noFill/>
                <a:ln>
                  <a:noFill/>
                </a:ln>
                <a:effectLst/>
              </c:spPr>
              <c:txPr>
                <a:bodyPr rot="0" spcFirstLastPara="1" vertOverflow="ellipsis" vert="horz" wrap="square" lIns="38100" tIns="19050" rIns="38100" bIns="19050" anchor="ctr" anchorCtr="1">
                  <a:spAutoFit/>
                </a:bodyPr>
                <a:lstStyle/>
                <a:p>
                  <a:pPr>
                    <a:defRPr sz="1200" b="1" i="0" u="none" strike="noStrike" baseline="0">
                      <a:solidFill>
                        <a:schemeClr val="tx1"/>
                      </a:solidFill>
                      <a:latin typeface="+mn-lt"/>
                      <a:ea typeface="+mn-ea"/>
                      <a:cs typeface="+mn-cs"/>
                    </a:defRPr>
                  </a:pPr>
                  <a:endParaRPr lang="en-US"/>
                </a:p>
              </c:txPr>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3F45-4DBC-93F5-8B8D278E8FAC}"/>
                </c:ext>
              </c:extLst>
            </c:dLbl>
            <c:dLbl>
              <c:idx val="1"/>
              <c:layout>
                <c:manualLayout>
                  <c:x val="0"/>
                  <c:y val="-6.0647528974111416E-2"/>
                </c:manualLayout>
              </c:layout>
              <c:tx>
                <c:rich>
                  <a:bodyPr rot="0" spcFirstLastPara="1" vertOverflow="ellipsis" vert="horz" wrap="square" lIns="38100" tIns="19050" rIns="38100" bIns="19050" anchor="ctr" anchorCtr="1">
                    <a:spAutoFit/>
                  </a:bodyPr>
                  <a:lstStyle/>
                  <a:p>
                    <a:pPr>
                      <a:defRPr sz="1200" b="1" i="0" u="none" strike="noStrike" baseline="0">
                        <a:solidFill>
                          <a:schemeClr val="tx1"/>
                        </a:solidFill>
                        <a:latin typeface="+mn-lt"/>
                        <a:ea typeface="+mn-ea"/>
                        <a:cs typeface="+mn-cs"/>
                      </a:defRPr>
                    </a:pPr>
                    <a:fld id="{35855C82-CC73-8743-80E6-030CD03F7EFC}" type="VALUE">
                      <a:rPr lang="en-US">
                        <a:solidFill>
                          <a:schemeClr val="tx1"/>
                        </a:solidFill>
                        <a:latin typeface="Calibri" panose="020F0502020204030204" pitchFamily="34" charset="0"/>
                        <a:cs typeface="Calibri" panose="020F0502020204030204" pitchFamily="34" charset="0"/>
                      </a:rPr>
                      <a:pPr>
                        <a:defRPr sz="1200" b="1">
                          <a:solidFill>
                            <a:schemeClr val="tx1"/>
                          </a:solidFill>
                        </a:defRPr>
                      </a:pPr>
                      <a:t>[VALUE]</a:t>
                    </a:fld>
                    <a:endParaRPr lang="en-US"/>
                  </a:p>
                </c:rich>
              </c:tx>
              <c:numFmt formatCode="0%" sourceLinked="0"/>
              <c:spPr>
                <a:noFill/>
                <a:ln>
                  <a:noFill/>
                </a:ln>
                <a:effectLst/>
              </c:spPr>
              <c:txPr>
                <a:bodyPr rot="0" spcFirstLastPara="1" vertOverflow="ellipsis" vert="horz" wrap="square" lIns="38100" tIns="19050" rIns="38100" bIns="19050" anchor="ctr" anchorCtr="1">
                  <a:spAutoFit/>
                </a:bodyPr>
                <a:lstStyle/>
                <a:p>
                  <a:pPr>
                    <a:defRPr sz="1200" b="1" i="0" u="none" strike="noStrike" baseline="0">
                      <a:solidFill>
                        <a:schemeClr val="tx1"/>
                      </a:solidFill>
                      <a:latin typeface="+mn-lt"/>
                      <a:ea typeface="+mn-ea"/>
                      <a:cs typeface="+mn-cs"/>
                    </a:defRPr>
                  </a:pPr>
                  <a:endParaRPr lang="en-US"/>
                </a:p>
              </c:txPr>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3F45-4DBC-93F5-8B8D278E8FAC}"/>
                </c:ext>
              </c:extLst>
            </c:dLbl>
            <c:dLbl>
              <c:idx val="2"/>
              <c:layout>
                <c:manualLayout>
                  <c:x val="-6.9485505957976836E-17"/>
                  <c:y val="-1.8952446074321644E-2"/>
                </c:manualLayout>
              </c:layout>
              <c:tx>
                <c:rich>
                  <a:bodyPr rot="0" spcFirstLastPara="1" vertOverflow="ellipsis" vert="horz" wrap="square" lIns="38100" tIns="19050" rIns="38100" bIns="19050" anchor="ctr" anchorCtr="1">
                    <a:spAutoFit/>
                  </a:bodyPr>
                  <a:lstStyle/>
                  <a:p>
                    <a:pPr>
                      <a:defRPr sz="1200" b="1" i="0" u="none" strike="noStrike" baseline="0">
                        <a:solidFill>
                          <a:schemeClr val="tx1"/>
                        </a:solidFill>
                        <a:latin typeface="+mn-lt"/>
                        <a:ea typeface="+mn-ea"/>
                        <a:cs typeface="+mn-cs"/>
                      </a:defRPr>
                    </a:pPr>
                    <a:fld id="{EB33E24B-5D10-CF4D-827A-9120A3F6A370}" type="VALUE">
                      <a:rPr lang="en-US">
                        <a:solidFill>
                          <a:schemeClr val="tx1"/>
                        </a:solidFill>
                        <a:latin typeface="Calibri" panose="020F0502020204030204" pitchFamily="34" charset="0"/>
                        <a:cs typeface="Calibri" panose="020F0502020204030204" pitchFamily="34" charset="0"/>
                      </a:rPr>
                      <a:pPr>
                        <a:defRPr sz="1200" b="1">
                          <a:solidFill>
                            <a:schemeClr val="tx1"/>
                          </a:solidFill>
                        </a:defRPr>
                      </a:pPr>
                      <a:t>[VALUE]</a:t>
                    </a:fld>
                    <a:endParaRPr lang="en-US"/>
                  </a:p>
                </c:rich>
              </c:tx>
              <c:numFmt formatCode="0%" sourceLinked="0"/>
              <c:spPr>
                <a:noFill/>
                <a:ln>
                  <a:noFill/>
                </a:ln>
                <a:effectLst/>
              </c:spPr>
              <c:txPr>
                <a:bodyPr rot="0" spcFirstLastPara="1" vertOverflow="ellipsis" vert="horz" wrap="square" lIns="38100" tIns="19050" rIns="38100" bIns="19050" anchor="ctr" anchorCtr="1">
                  <a:spAutoFit/>
                </a:bodyPr>
                <a:lstStyle/>
                <a:p>
                  <a:pPr>
                    <a:defRPr sz="1200" b="1" i="0" u="none" strike="noStrike" baseline="0">
                      <a:solidFill>
                        <a:schemeClr val="tx1"/>
                      </a:solidFill>
                      <a:latin typeface="+mn-lt"/>
                      <a:ea typeface="+mn-ea"/>
                      <a:cs typeface="+mn-cs"/>
                    </a:defRPr>
                  </a:pPr>
                  <a:endParaRPr lang="en-US"/>
                </a:p>
              </c:txPr>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3F45-4DBC-93F5-8B8D278E8FAC}"/>
                </c:ext>
              </c:extLst>
            </c:dLbl>
            <c:dLbl>
              <c:idx val="3"/>
              <c:layout>
                <c:manualLayout>
                  <c:x val="-1.3897101191595367E-16"/>
                  <c:y val="-1.8952147610603799E-2"/>
                </c:manualLayout>
              </c:layout>
              <c:tx>
                <c:rich>
                  <a:bodyPr rot="0" spcFirstLastPara="1" vertOverflow="ellipsis" vert="horz" wrap="square" lIns="38100" tIns="19050" rIns="38100" bIns="19050" anchor="ctr" anchorCtr="1">
                    <a:spAutoFit/>
                  </a:bodyPr>
                  <a:lstStyle/>
                  <a:p>
                    <a:pPr>
                      <a:defRPr sz="1200" b="1" i="0" u="none" strike="noStrike" baseline="0">
                        <a:solidFill>
                          <a:schemeClr val="tx1"/>
                        </a:solidFill>
                        <a:latin typeface="+mn-lt"/>
                        <a:ea typeface="+mn-ea"/>
                        <a:cs typeface="+mn-cs"/>
                      </a:defRPr>
                    </a:pPr>
                    <a:fld id="{FA7731BE-EA9C-414A-8C6D-88C1DD613387}" type="VALUE">
                      <a:rPr lang="en-US">
                        <a:solidFill>
                          <a:schemeClr val="tx1"/>
                        </a:solidFill>
                        <a:latin typeface="Calibri" panose="020F0502020204030204" pitchFamily="34" charset="0"/>
                        <a:cs typeface="Calibri" panose="020F0502020204030204" pitchFamily="34" charset="0"/>
                      </a:rPr>
                      <a:pPr>
                        <a:defRPr sz="1200" b="1">
                          <a:solidFill>
                            <a:schemeClr val="tx1"/>
                          </a:solidFill>
                        </a:defRPr>
                      </a:pPr>
                      <a:t>[VALUE]</a:t>
                    </a:fld>
                    <a:endParaRPr lang="en-US"/>
                  </a:p>
                </c:rich>
              </c:tx>
              <c:numFmt formatCode="0%" sourceLinked="0"/>
              <c:spPr>
                <a:noFill/>
                <a:ln>
                  <a:noFill/>
                </a:ln>
                <a:effectLst/>
              </c:spPr>
              <c:txPr>
                <a:bodyPr rot="0" spcFirstLastPara="1" vertOverflow="ellipsis" vert="horz" wrap="square" lIns="38100" tIns="19050" rIns="38100" bIns="19050" anchor="ctr" anchorCtr="1">
                  <a:spAutoFit/>
                </a:bodyPr>
                <a:lstStyle/>
                <a:p>
                  <a:pPr>
                    <a:defRPr sz="1200" b="1" i="0" u="none" strike="noStrike" baseline="0">
                      <a:solidFill>
                        <a:schemeClr val="tx1"/>
                      </a:solidFill>
                      <a:latin typeface="+mn-lt"/>
                      <a:ea typeface="+mn-ea"/>
                      <a:cs typeface="+mn-cs"/>
                    </a:defRPr>
                  </a:pPr>
                  <a:endParaRPr lang="en-US"/>
                </a:p>
              </c:txPr>
              <c:dLblPos val="out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3F45-4DBC-93F5-8B8D278E8FAC}"/>
                </c:ext>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200" b="1" i="0" u="none" strike="noStrike" baseline="0">
                    <a:solidFill>
                      <a:schemeClr val="tx1">
                        <a:lumMod val="65000"/>
                        <a:lumOff val="3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rgbClr val="000000"/>
                      </a:solidFill>
                      <a:round/>
                    </a:ln>
                    <a:effectLst/>
                  </c:spPr>
                </c15:leaderLines>
              </c:ext>
            </c:extLst>
          </c:dLbls>
          <c:errBars>
            <c:errBarType val="minus"/>
            <c:errValType val="cust"/>
            <c:noEndCap val="0"/>
            <c:plus>
              <c:numLit>
                <c:formatCode>General</c:formatCode>
                <c:ptCount val="1"/>
                <c:pt idx="0">
                  <c:v>1</c:v>
                </c:pt>
              </c:numLit>
            </c:plus>
            <c:minus>
              <c:numRef>
                <c:f>'Figure 1A'!$E$3:$E$6</c:f>
                <c:numCache>
                  <c:formatCode>General</c:formatCode>
                  <c:ptCount val="4"/>
                  <c:pt idx="0">
                    <c:v>0.3105</c:v>
                  </c:pt>
                  <c:pt idx="1">
                    <c:v>0.1032</c:v>
                  </c:pt>
                  <c:pt idx="2">
                    <c:v>3.9899999999999998E-2</c:v>
                  </c:pt>
                  <c:pt idx="3">
                    <c:v>3.5499999999999997E-2</c:v>
                  </c:pt>
                </c:numCache>
              </c:numRef>
            </c:minus>
            <c:spPr>
              <a:noFill/>
              <a:ln w="9525" cap="flat" cmpd="sng" algn="ctr">
                <a:solidFill>
                  <a:srgbClr val="000000"/>
                </a:solidFill>
                <a:round/>
              </a:ln>
              <a:effectLst/>
            </c:spPr>
          </c:errBars>
          <c:cat>
            <c:strRef>
              <c:f>'Figure 1A'!$A$3:$A$6</c:f>
              <c:strCache>
                <c:ptCount val="4"/>
                <c:pt idx="0">
                  <c:v>Placebo</c:v>
                </c:pt>
                <c:pt idx="1">
                  <c:v>Ziltivekimab 7.5 mg</c:v>
                </c:pt>
                <c:pt idx="2">
                  <c:v>Ziltivekimab 15 mg</c:v>
                </c:pt>
                <c:pt idx="3">
                  <c:v>Ziltivekimab 30 mg</c:v>
                </c:pt>
              </c:strCache>
            </c:strRef>
          </c:cat>
          <c:val>
            <c:numRef>
              <c:f>'Figure 1A'!$B$3:$B$6</c:f>
              <c:numCache>
                <c:formatCode>0.00%</c:formatCode>
                <c:ptCount val="4"/>
                <c:pt idx="0">
                  <c:v>-4.4900000000000002E-2</c:v>
                </c:pt>
                <c:pt idx="1">
                  <c:v>-0.76570000000000005</c:v>
                </c:pt>
                <c:pt idx="2">
                  <c:v>-0.88119999999999998</c:v>
                </c:pt>
                <c:pt idx="3">
                  <c:v>-0.91639999999999999</c:v>
                </c:pt>
              </c:numCache>
            </c:numRef>
          </c:val>
          <c:extLst>
            <c:ext xmlns:c16="http://schemas.microsoft.com/office/drawing/2014/chart" uri="{C3380CC4-5D6E-409C-BE32-E72D297353CC}">
              <c16:uniqueId val="{00000008-3F45-4DBC-93F5-8B8D278E8FAC}"/>
            </c:ext>
          </c:extLst>
        </c:ser>
        <c:dLbls>
          <c:showLegendKey val="0"/>
          <c:showVal val="1"/>
          <c:showCatName val="0"/>
          <c:showSerName val="0"/>
          <c:showPercent val="0"/>
          <c:showBubbleSize val="0"/>
        </c:dLbls>
        <c:gapWidth val="28"/>
        <c:axId val="1654101296"/>
        <c:axId val="1603112304"/>
      </c:barChart>
      <c:catAx>
        <c:axId val="1654101296"/>
        <c:scaling>
          <c:orientation val="minMax"/>
        </c:scaling>
        <c:delete val="0"/>
        <c:axPos val="b"/>
        <c:title>
          <c:tx>
            <c:rich>
              <a:bodyPr rot="0" spcFirstLastPara="1" vertOverflow="ellipsis" vert="horz" wrap="square" anchor="ctr" anchorCtr="1"/>
              <a:lstStyle/>
              <a:p>
                <a:pPr>
                  <a:defRPr sz="1400" b="1" i="0" u="none" strike="noStrike" baseline="0">
                    <a:solidFill>
                      <a:schemeClr val="tx1"/>
                    </a:solidFill>
                    <a:latin typeface="Calibri" panose="020F0502020204030204" pitchFamily="34" charset="0"/>
                    <a:ea typeface="+mn-ea"/>
                    <a:cs typeface="Calibri" panose="020F0502020204030204" pitchFamily="34" charset="0"/>
                  </a:defRPr>
                </a:pPr>
                <a:r>
                  <a:rPr lang="en-GB" sz="1400" b="1" i="0" dirty="0">
                    <a:solidFill>
                      <a:schemeClr val="tx1"/>
                    </a:solidFill>
                    <a:latin typeface="Calibri" panose="020F0502020204030204" pitchFamily="34" charset="0"/>
                    <a:cs typeface="Calibri" panose="020F0502020204030204" pitchFamily="34" charset="0"/>
                  </a:rPr>
                  <a:t>12 </a:t>
                </a:r>
                <a:r>
                  <a:rPr lang="en-GB" sz="1400" b="1" i="0" dirty="0" err="1">
                    <a:solidFill>
                      <a:schemeClr val="tx1"/>
                    </a:solidFill>
                    <a:latin typeface="Calibri" panose="020F0502020204030204" pitchFamily="34" charset="0"/>
                    <a:cs typeface="Calibri" panose="020F0502020204030204" pitchFamily="34" charset="0"/>
                  </a:rPr>
                  <a:t>Wk</a:t>
                </a:r>
                <a:r>
                  <a:rPr lang="en-GB" sz="1400" b="1" i="0" dirty="0">
                    <a:solidFill>
                      <a:schemeClr val="tx1"/>
                    </a:solidFill>
                    <a:latin typeface="Calibri" panose="020F0502020204030204" pitchFamily="34" charset="0"/>
                    <a:cs typeface="Calibri" panose="020F0502020204030204" pitchFamily="34" charset="0"/>
                  </a:rPr>
                  <a:t> From Randomization</a:t>
                </a:r>
              </a:p>
            </c:rich>
          </c:tx>
          <c:layout>
            <c:manualLayout>
              <c:xMode val="edge"/>
              <c:yMode val="edge"/>
              <c:x val="0.25702371183308237"/>
              <c:y val="6.0836356494141014E-2"/>
            </c:manualLayout>
          </c:layout>
          <c:overlay val="0"/>
          <c:spPr>
            <a:noFill/>
            <a:ln>
              <a:noFill/>
            </a:ln>
            <a:effectLst/>
          </c:spPr>
          <c:txPr>
            <a:bodyPr rot="0" spcFirstLastPara="1" vertOverflow="ellipsis" vert="horz" wrap="square" anchor="ctr" anchorCtr="1"/>
            <a:lstStyle/>
            <a:p>
              <a:pPr>
                <a:defRPr sz="1400" b="1" i="0" u="none" strike="noStrike" baseline="0">
                  <a:solidFill>
                    <a:schemeClr val="tx1"/>
                  </a:solidFill>
                  <a:latin typeface="Calibri" panose="020F0502020204030204" pitchFamily="34" charset="0"/>
                  <a:ea typeface="+mn-ea"/>
                  <a:cs typeface="Calibri" panose="020F0502020204030204" pitchFamily="34" charset="0"/>
                </a:defRPr>
              </a:pPr>
              <a:endParaRPr lang="en-US"/>
            </a:p>
          </c:txPr>
        </c:title>
        <c:numFmt formatCode="General" sourceLinked="1"/>
        <c:majorTickMark val="none"/>
        <c:minorTickMark val="none"/>
        <c:tickLblPos val="none"/>
        <c:spPr>
          <a:noFill/>
          <a:ln w="28575" cap="flat" cmpd="sng" algn="ctr">
            <a:solidFill>
              <a:srgbClr val="000000"/>
            </a:solidFill>
            <a:round/>
          </a:ln>
          <a:effectLst/>
        </c:spPr>
        <c:txPr>
          <a:bodyPr rot="-60000000" spcFirstLastPara="1" vertOverflow="ellipsis" vert="horz" wrap="square" anchor="ctr" anchorCtr="1"/>
          <a:lstStyle/>
          <a:p>
            <a:pPr>
              <a:defRPr sz="900" b="0" i="0" u="none" strike="noStrike" baseline="0">
                <a:solidFill>
                  <a:schemeClr val="tx1">
                    <a:lumMod val="65000"/>
                    <a:lumOff val="35000"/>
                  </a:schemeClr>
                </a:solidFill>
                <a:latin typeface="+mn-lt"/>
                <a:ea typeface="+mn-ea"/>
                <a:cs typeface="+mn-cs"/>
              </a:defRPr>
            </a:pPr>
            <a:endParaRPr lang="en-US"/>
          </a:p>
        </c:txPr>
        <c:crossAx val="1603112304"/>
        <c:crosses val="autoZero"/>
        <c:auto val="1"/>
        <c:lblAlgn val="ctr"/>
        <c:lblOffset val="100"/>
        <c:noMultiLvlLbl val="0"/>
      </c:catAx>
      <c:valAx>
        <c:axId val="1603112304"/>
        <c:scaling>
          <c:orientation val="minMax"/>
        </c:scaling>
        <c:delete val="0"/>
        <c:axPos val="l"/>
        <c:numFmt formatCode="0%" sourceLinked="0"/>
        <c:majorTickMark val="out"/>
        <c:minorTickMark val="none"/>
        <c:tickLblPos val="nextTo"/>
        <c:spPr>
          <a:noFill/>
          <a:ln w="28575">
            <a:solidFill>
              <a:srgbClr val="000000"/>
            </a:solidFill>
          </a:ln>
          <a:effectLst/>
        </c:spPr>
        <c:txPr>
          <a:bodyPr rot="-60000000" spcFirstLastPara="1" vertOverflow="ellipsis" vert="horz" wrap="square" anchor="ctr" anchorCtr="1"/>
          <a:lstStyle/>
          <a:p>
            <a:pPr>
              <a:defRPr sz="1200" b="0" i="0" u="none" strike="noStrike" baseline="0">
                <a:solidFill>
                  <a:schemeClr val="tx1"/>
                </a:solidFill>
                <a:latin typeface="Calibri" panose="020F0502020204030204" pitchFamily="34" charset="0"/>
                <a:ea typeface="+mn-ea"/>
                <a:cs typeface="Calibri" panose="020F0502020204030204" pitchFamily="34" charset="0"/>
              </a:defRPr>
            </a:pPr>
            <a:endParaRPr lang="en-US"/>
          </a:p>
        </c:txPr>
        <c:crossAx val="1654101296"/>
        <c:crosses val="autoZero"/>
        <c:crossBetween val="between"/>
        <c:majorUnit val="0.25"/>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930322077960997"/>
          <c:y val="0.14102661596958174"/>
          <c:w val="0.76510290162350059"/>
          <c:h val="0.6992775665399239"/>
        </c:manualLayout>
      </c:layout>
      <c:barChart>
        <c:barDir val="col"/>
        <c:grouping val="clustered"/>
        <c:varyColors val="0"/>
        <c:ser>
          <c:idx val="0"/>
          <c:order val="0"/>
          <c:tx>
            <c:strRef>
              <c:f>'Figure 4A'!$B$2</c:f>
              <c:strCache>
                <c:ptCount val="1"/>
                <c:pt idx="0">
                  <c:v>Median % change </c:v>
                </c:pt>
              </c:strCache>
            </c:strRef>
          </c:tx>
          <c:spPr>
            <a:solidFill>
              <a:schemeClr val="accent1"/>
            </a:solidFill>
            <a:ln w="6350">
              <a:solidFill>
                <a:srgbClr val="000000"/>
              </a:solidFill>
            </a:ln>
            <a:effectLst/>
          </c:spPr>
          <c:invertIfNegative val="0"/>
          <c:dPt>
            <c:idx val="0"/>
            <c:invertIfNegative val="0"/>
            <c:bubble3D val="0"/>
            <c:spPr>
              <a:solidFill>
                <a:srgbClr val="E1471D"/>
              </a:solidFill>
              <a:ln w="6350">
                <a:solidFill>
                  <a:srgbClr val="000000"/>
                </a:solidFill>
              </a:ln>
              <a:effectLst/>
            </c:spPr>
            <c:extLst>
              <c:ext xmlns:c16="http://schemas.microsoft.com/office/drawing/2014/chart" uri="{C3380CC4-5D6E-409C-BE32-E72D297353CC}">
                <c16:uniqueId val="{00000001-CDFD-458D-9283-73CEF3384860}"/>
              </c:ext>
            </c:extLst>
          </c:dPt>
          <c:dPt>
            <c:idx val="1"/>
            <c:invertIfNegative val="0"/>
            <c:bubble3D val="0"/>
            <c:spPr>
              <a:solidFill>
                <a:srgbClr val="4DA1BB">
                  <a:lumMod val="60000"/>
                  <a:lumOff val="40000"/>
                </a:srgbClr>
              </a:solidFill>
              <a:ln w="6350">
                <a:solidFill>
                  <a:srgbClr val="000000"/>
                </a:solidFill>
              </a:ln>
              <a:effectLst/>
            </c:spPr>
            <c:extLst>
              <c:ext xmlns:c16="http://schemas.microsoft.com/office/drawing/2014/chart" uri="{C3380CC4-5D6E-409C-BE32-E72D297353CC}">
                <c16:uniqueId val="{00000003-CDFD-458D-9283-73CEF3384860}"/>
              </c:ext>
            </c:extLst>
          </c:dPt>
          <c:dPt>
            <c:idx val="2"/>
            <c:invertIfNegative val="0"/>
            <c:bubble3D val="0"/>
            <c:spPr>
              <a:solidFill>
                <a:srgbClr val="4DA1BB"/>
              </a:solidFill>
              <a:ln w="6350">
                <a:solidFill>
                  <a:srgbClr val="000000"/>
                </a:solidFill>
              </a:ln>
              <a:effectLst/>
            </c:spPr>
            <c:extLst>
              <c:ext xmlns:c16="http://schemas.microsoft.com/office/drawing/2014/chart" uri="{C3380CC4-5D6E-409C-BE32-E72D297353CC}">
                <c16:uniqueId val="{00000005-CDFD-458D-9283-73CEF3384860}"/>
              </c:ext>
            </c:extLst>
          </c:dPt>
          <c:dPt>
            <c:idx val="3"/>
            <c:invertIfNegative val="0"/>
            <c:bubble3D val="0"/>
            <c:spPr>
              <a:solidFill>
                <a:srgbClr val="015873"/>
              </a:solidFill>
              <a:ln w="6350">
                <a:solidFill>
                  <a:srgbClr val="000000"/>
                </a:solidFill>
              </a:ln>
              <a:effectLst/>
            </c:spPr>
            <c:extLst>
              <c:ext xmlns:c16="http://schemas.microsoft.com/office/drawing/2014/chart" uri="{C3380CC4-5D6E-409C-BE32-E72D297353CC}">
                <c16:uniqueId val="{00000007-CDFD-458D-9283-73CEF3384860}"/>
              </c:ext>
            </c:extLst>
          </c:dPt>
          <c:dLbls>
            <c:dLbl>
              <c:idx val="0"/>
              <c:layout>
                <c:manualLayout>
                  <c:x val="0"/>
                  <c:y val="-7.1239464838590755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CDFD-458D-9283-73CEF3384860}"/>
                </c:ext>
              </c:extLst>
            </c:dLbl>
            <c:dLbl>
              <c:idx val="1"/>
              <c:layout>
                <c:manualLayout>
                  <c:x val="-6.9829633815729108E-17"/>
                  <c:y val="-4.5972400848965637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CDFD-458D-9283-73CEF3384860}"/>
                </c:ext>
              </c:extLst>
            </c:dLbl>
            <c:dLbl>
              <c:idx val="2"/>
              <c:layout>
                <c:manualLayout>
                  <c:x val="-6.9829633815729108E-17"/>
                  <c:y val="-7.3600225084630752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DFD-458D-9283-73CEF3384860}"/>
                </c:ext>
              </c:extLst>
            </c:dLbl>
            <c:dLbl>
              <c:idx val="3"/>
              <c:layout>
                <c:manualLayout>
                  <c:x val="0"/>
                  <c:y val="-4.6457455838789706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CDFD-458D-9283-73CEF3384860}"/>
                </c:ext>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200" b="0" i="0" u="none" strike="noStrike" baseline="0">
                    <a:solidFill>
                      <a:schemeClr val="tx1"/>
                    </a:solidFill>
                    <a:latin typeface="Calibri" panose="020F0502020204030204" pitchFamily="34" charset="0"/>
                    <a:ea typeface="+mn-ea"/>
                    <a:cs typeface="Calibri" panose="020F0502020204030204" pitchFamily="34" charset="0"/>
                  </a:defRPr>
                </a:pPr>
                <a:endParaRPr lang="en-US"/>
              </a:p>
            </c:txPr>
            <c:showLegendKey val="0"/>
            <c:showVal val="0"/>
            <c:showCatName val="0"/>
            <c:showSerName val="0"/>
            <c:showPercent val="0"/>
            <c:showBubbleSize val="0"/>
            <c:extLst>
              <c:ext xmlns:c15="http://schemas.microsoft.com/office/drawing/2012/chart" uri="{CE6537A1-D6FC-4f65-9D91-7224C49458BB}">
                <c15:showLeaderLines val="0"/>
              </c:ext>
            </c:extLst>
          </c:dLbls>
          <c:errBars>
            <c:errBarType val="minus"/>
            <c:errValType val="cust"/>
            <c:noEndCap val="0"/>
            <c:plus>
              <c:numLit>
                <c:formatCode>General</c:formatCode>
                <c:ptCount val="1"/>
                <c:pt idx="0">
                  <c:v>1</c:v>
                </c:pt>
              </c:numLit>
            </c:plus>
            <c:minus>
              <c:numRef>
                <c:f>'Figure 4A'!$E$3:$E$6</c:f>
                <c:numCache>
                  <c:formatCode>General</c:formatCode>
                  <c:ptCount val="4"/>
                  <c:pt idx="0">
                    <c:v>0.1128</c:v>
                  </c:pt>
                  <c:pt idx="1">
                    <c:v>8.0699999999999994E-2</c:v>
                  </c:pt>
                  <c:pt idx="2">
                    <c:v>0.11559999999999999</c:v>
                  </c:pt>
                  <c:pt idx="3">
                    <c:v>7.7700000000000005E-2</c:v>
                  </c:pt>
                </c:numCache>
              </c:numRef>
            </c:minus>
            <c:spPr>
              <a:noFill/>
              <a:ln w="9525" cap="flat" cmpd="sng" algn="ctr">
                <a:solidFill>
                  <a:srgbClr val="000000"/>
                </a:solidFill>
                <a:round/>
              </a:ln>
              <a:effectLst/>
            </c:spPr>
          </c:errBars>
          <c:cat>
            <c:strRef>
              <c:f>'Figure 4A'!$A$3:$A$6</c:f>
              <c:strCache>
                <c:ptCount val="4"/>
                <c:pt idx="0">
                  <c:v>Placebo</c:v>
                </c:pt>
                <c:pt idx="1">
                  <c:v>Ziltivekimab 7.5 mg</c:v>
                </c:pt>
                <c:pt idx="2">
                  <c:v>Ziltivekimab 15 mg</c:v>
                </c:pt>
                <c:pt idx="3">
                  <c:v>Ziltivekimab 30 mg</c:v>
                </c:pt>
              </c:strCache>
            </c:strRef>
          </c:cat>
          <c:val>
            <c:numRef>
              <c:f>'Figure 4A'!$B$3:$B$6</c:f>
              <c:numCache>
                <c:formatCode>0.00%</c:formatCode>
                <c:ptCount val="4"/>
                <c:pt idx="0">
                  <c:v>-1.6199999999999999E-2</c:v>
                </c:pt>
                <c:pt idx="1">
                  <c:v>-0.252</c:v>
                </c:pt>
                <c:pt idx="2">
                  <c:v>-0.24690000000000001</c:v>
                </c:pt>
                <c:pt idx="3">
                  <c:v>-0.37169999999999997</c:v>
                </c:pt>
              </c:numCache>
            </c:numRef>
          </c:val>
          <c:extLst>
            <c:ext xmlns:c16="http://schemas.microsoft.com/office/drawing/2014/chart" uri="{C3380CC4-5D6E-409C-BE32-E72D297353CC}">
              <c16:uniqueId val="{00000008-CDFD-458D-9283-73CEF3384860}"/>
            </c:ext>
          </c:extLst>
        </c:ser>
        <c:dLbls>
          <c:showLegendKey val="0"/>
          <c:showVal val="1"/>
          <c:showCatName val="0"/>
          <c:showSerName val="0"/>
          <c:showPercent val="0"/>
          <c:showBubbleSize val="0"/>
        </c:dLbls>
        <c:gapWidth val="28"/>
        <c:axId val="1654101296"/>
        <c:axId val="1603112304"/>
      </c:barChart>
      <c:catAx>
        <c:axId val="1654101296"/>
        <c:scaling>
          <c:orientation val="minMax"/>
        </c:scaling>
        <c:delete val="0"/>
        <c:axPos val="b"/>
        <c:numFmt formatCode="General" sourceLinked="1"/>
        <c:majorTickMark val="none"/>
        <c:minorTickMark val="none"/>
        <c:tickLblPos val="none"/>
        <c:spPr>
          <a:noFill/>
          <a:ln w="28575" cap="flat" cmpd="sng" algn="ctr">
            <a:solidFill>
              <a:srgbClr val="000000"/>
            </a:solidFill>
            <a:round/>
          </a:ln>
          <a:effectLst/>
        </c:spPr>
        <c:txPr>
          <a:bodyPr rot="-60000000" spcFirstLastPara="1" vertOverflow="ellipsis" vert="horz" wrap="square" anchor="ctr" anchorCtr="1"/>
          <a:lstStyle/>
          <a:p>
            <a:pPr>
              <a:defRPr sz="900" b="0" i="0" u="none" strike="noStrike" baseline="0">
                <a:solidFill>
                  <a:schemeClr val="tx1">
                    <a:lumMod val="65000"/>
                    <a:lumOff val="35000"/>
                  </a:schemeClr>
                </a:solidFill>
                <a:latin typeface="+mn-lt"/>
                <a:ea typeface="+mn-ea"/>
                <a:cs typeface="+mn-cs"/>
              </a:defRPr>
            </a:pPr>
            <a:endParaRPr lang="en-US"/>
          </a:p>
        </c:txPr>
        <c:crossAx val="1603112304"/>
        <c:crosses val="autoZero"/>
        <c:auto val="1"/>
        <c:lblAlgn val="ctr"/>
        <c:lblOffset val="100"/>
        <c:noMultiLvlLbl val="0"/>
      </c:catAx>
      <c:valAx>
        <c:axId val="1603112304"/>
        <c:scaling>
          <c:orientation val="minMax"/>
          <c:min val="-1"/>
        </c:scaling>
        <c:delete val="0"/>
        <c:axPos val="l"/>
        <c:numFmt formatCode="0%" sourceLinked="0"/>
        <c:majorTickMark val="out"/>
        <c:minorTickMark val="none"/>
        <c:tickLblPos val="nextTo"/>
        <c:spPr>
          <a:noFill/>
          <a:ln w="28575">
            <a:solidFill>
              <a:srgbClr val="000000"/>
            </a:solidFill>
          </a:ln>
          <a:effectLst/>
        </c:spPr>
        <c:txPr>
          <a:bodyPr rot="-60000000" spcFirstLastPara="1" vertOverflow="ellipsis" vert="horz" wrap="square" anchor="ctr" anchorCtr="1"/>
          <a:lstStyle/>
          <a:p>
            <a:pPr>
              <a:defRPr sz="1200" b="0" i="0" u="none" strike="noStrike" baseline="0">
                <a:solidFill>
                  <a:schemeClr val="tx1"/>
                </a:solidFill>
                <a:latin typeface="Calibri" panose="020F0502020204030204" pitchFamily="34" charset="0"/>
                <a:ea typeface="+mn-ea"/>
                <a:cs typeface="Calibri" panose="020F0502020204030204" pitchFamily="34" charset="0"/>
              </a:defRPr>
            </a:pPr>
            <a:endParaRPr lang="en-US"/>
          </a:p>
        </c:txPr>
        <c:crossAx val="1654101296"/>
        <c:crosses val="autoZero"/>
        <c:crossBetween val="between"/>
        <c:majorUnit val="0.2"/>
        <c:minorUnit val="0.1"/>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930322077960997"/>
          <c:y val="0.14102661596958174"/>
          <c:w val="0.76510290162350059"/>
          <c:h val="0.6992775665399239"/>
        </c:manualLayout>
      </c:layout>
      <c:barChart>
        <c:barDir val="col"/>
        <c:grouping val="clustered"/>
        <c:varyColors val="0"/>
        <c:ser>
          <c:idx val="0"/>
          <c:order val="0"/>
          <c:tx>
            <c:strRef>
              <c:f>'Figure 4B'!$B$2</c:f>
              <c:strCache>
                <c:ptCount val="1"/>
                <c:pt idx="0">
                  <c:v>Median </c:v>
                </c:pt>
              </c:strCache>
            </c:strRef>
          </c:tx>
          <c:spPr>
            <a:solidFill>
              <a:schemeClr val="accent1"/>
            </a:solidFill>
            <a:ln w="6350">
              <a:solidFill>
                <a:srgbClr val="000000"/>
              </a:solidFill>
            </a:ln>
            <a:effectLst/>
          </c:spPr>
          <c:invertIfNegative val="0"/>
          <c:dPt>
            <c:idx val="0"/>
            <c:invertIfNegative val="0"/>
            <c:bubble3D val="0"/>
            <c:spPr>
              <a:solidFill>
                <a:srgbClr val="E1471D"/>
              </a:solidFill>
              <a:ln w="6350">
                <a:solidFill>
                  <a:srgbClr val="000000"/>
                </a:solidFill>
              </a:ln>
              <a:effectLst/>
            </c:spPr>
            <c:extLst>
              <c:ext xmlns:c16="http://schemas.microsoft.com/office/drawing/2014/chart" uri="{C3380CC4-5D6E-409C-BE32-E72D297353CC}">
                <c16:uniqueId val="{00000001-2D80-411D-A692-A4CA3D8346DB}"/>
              </c:ext>
            </c:extLst>
          </c:dPt>
          <c:dPt>
            <c:idx val="1"/>
            <c:invertIfNegative val="0"/>
            <c:bubble3D val="0"/>
            <c:spPr>
              <a:solidFill>
                <a:srgbClr val="4DA1BB">
                  <a:lumMod val="60000"/>
                  <a:lumOff val="40000"/>
                </a:srgbClr>
              </a:solidFill>
              <a:ln w="6350">
                <a:solidFill>
                  <a:srgbClr val="000000"/>
                </a:solidFill>
              </a:ln>
              <a:effectLst/>
            </c:spPr>
            <c:extLst>
              <c:ext xmlns:c16="http://schemas.microsoft.com/office/drawing/2014/chart" uri="{C3380CC4-5D6E-409C-BE32-E72D297353CC}">
                <c16:uniqueId val="{00000003-2D80-411D-A692-A4CA3D8346DB}"/>
              </c:ext>
            </c:extLst>
          </c:dPt>
          <c:dPt>
            <c:idx val="2"/>
            <c:invertIfNegative val="0"/>
            <c:bubble3D val="0"/>
            <c:spPr>
              <a:solidFill>
                <a:srgbClr val="4DA1BB"/>
              </a:solidFill>
              <a:ln w="6350">
                <a:solidFill>
                  <a:srgbClr val="000000"/>
                </a:solidFill>
              </a:ln>
              <a:effectLst/>
            </c:spPr>
            <c:extLst>
              <c:ext xmlns:c16="http://schemas.microsoft.com/office/drawing/2014/chart" uri="{C3380CC4-5D6E-409C-BE32-E72D297353CC}">
                <c16:uniqueId val="{00000005-2D80-411D-A692-A4CA3D8346DB}"/>
              </c:ext>
            </c:extLst>
          </c:dPt>
          <c:dPt>
            <c:idx val="3"/>
            <c:invertIfNegative val="0"/>
            <c:bubble3D val="0"/>
            <c:spPr>
              <a:solidFill>
                <a:srgbClr val="015873"/>
              </a:solidFill>
              <a:ln w="6350">
                <a:solidFill>
                  <a:srgbClr val="000000"/>
                </a:solidFill>
              </a:ln>
              <a:effectLst/>
            </c:spPr>
            <c:extLst>
              <c:ext xmlns:c16="http://schemas.microsoft.com/office/drawing/2014/chart" uri="{C3380CC4-5D6E-409C-BE32-E72D297353CC}">
                <c16:uniqueId val="{00000007-2D80-411D-A692-A4CA3D8346DB}"/>
              </c:ext>
            </c:extLst>
          </c:dPt>
          <c:dLbls>
            <c:dLbl>
              <c:idx val="0"/>
              <c:layout>
                <c:manualLayout>
                  <c:x val="0"/>
                  <c:y val="-9.060317364909538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2D80-411D-A692-A4CA3D8346DB}"/>
                </c:ext>
              </c:extLst>
            </c:dLbl>
            <c:dLbl>
              <c:idx val="1"/>
              <c:layout>
                <c:manualLayout>
                  <c:x val="0"/>
                  <c:y val="-9.044539279918253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2D80-411D-A692-A4CA3D8346DB}"/>
                </c:ext>
              </c:extLst>
            </c:dLbl>
            <c:dLbl>
              <c:idx val="2"/>
              <c:layout>
                <c:manualLayout>
                  <c:x val="0"/>
                  <c:y val="-7.165083849251660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2D80-411D-A692-A4CA3D8346DB}"/>
                </c:ext>
              </c:extLst>
            </c:dLbl>
            <c:dLbl>
              <c:idx val="3"/>
              <c:layout>
                <c:manualLayout>
                  <c:x val="0"/>
                  <c:y val="-8.67073390635330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2D80-411D-A692-A4CA3D8346DB}"/>
                </c:ext>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200" b="0" i="0" u="none" strike="noStrike" baseline="0">
                    <a:solidFill>
                      <a:schemeClr val="tx1"/>
                    </a:solidFill>
                    <a:latin typeface="Calibri" panose="020F0502020204030204" pitchFamily="34" charset="0"/>
                    <a:ea typeface="+mn-ea"/>
                    <a:cs typeface="Calibri" panose="020F050202020403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errBars>
            <c:errBarType val="minus"/>
            <c:errValType val="cust"/>
            <c:noEndCap val="0"/>
            <c:plus>
              <c:numLit>
                <c:formatCode>General</c:formatCode>
                <c:ptCount val="1"/>
                <c:pt idx="0">
                  <c:v>1</c:v>
                </c:pt>
              </c:numLit>
            </c:plus>
            <c:minus>
              <c:numRef>
                <c:f>'Figure 4B'!$E$3:$E$6</c:f>
                <c:numCache>
                  <c:formatCode>General</c:formatCode>
                  <c:ptCount val="4"/>
                  <c:pt idx="0">
                    <c:v>0.1421</c:v>
                  </c:pt>
                  <c:pt idx="1">
                    <c:v>0.14149999999999999</c:v>
                  </c:pt>
                  <c:pt idx="2">
                    <c:v>0.1183</c:v>
                  </c:pt>
                  <c:pt idx="3">
                    <c:v>0.13619999999999999</c:v>
                  </c:pt>
                </c:numCache>
              </c:numRef>
            </c:minus>
            <c:spPr>
              <a:noFill/>
              <a:ln w="9525" cap="flat" cmpd="sng" algn="ctr">
                <a:solidFill>
                  <a:srgbClr val="000000"/>
                </a:solidFill>
                <a:round/>
              </a:ln>
              <a:effectLst/>
            </c:spPr>
          </c:errBars>
          <c:cat>
            <c:strRef>
              <c:f>'Figure 4B'!$A$3:$A$6</c:f>
              <c:strCache>
                <c:ptCount val="4"/>
                <c:pt idx="0">
                  <c:v>Placebo</c:v>
                </c:pt>
                <c:pt idx="1">
                  <c:v>Ziltivekimab 7.5 mg</c:v>
                </c:pt>
                <c:pt idx="2">
                  <c:v>Ziltivekimab 15 mg</c:v>
                </c:pt>
                <c:pt idx="3">
                  <c:v>Ziltivekimab 30 mg</c:v>
                </c:pt>
              </c:strCache>
            </c:strRef>
          </c:cat>
          <c:val>
            <c:numRef>
              <c:f>'Figure 4B'!$B$3:$B$6</c:f>
              <c:numCache>
                <c:formatCode>0.00%</c:formatCode>
                <c:ptCount val="4"/>
                <c:pt idx="0">
                  <c:v>-2.6499999999999999E-2</c:v>
                </c:pt>
                <c:pt idx="1">
                  <c:v>-0.30170000000000002</c:v>
                </c:pt>
                <c:pt idx="2">
                  <c:v>-0.39660000000000001</c:v>
                </c:pt>
                <c:pt idx="3">
                  <c:v>-0.55559999999999998</c:v>
                </c:pt>
              </c:numCache>
            </c:numRef>
          </c:val>
          <c:extLst>
            <c:ext xmlns:c16="http://schemas.microsoft.com/office/drawing/2014/chart" uri="{C3380CC4-5D6E-409C-BE32-E72D297353CC}">
              <c16:uniqueId val="{00000008-2D80-411D-A692-A4CA3D8346DB}"/>
            </c:ext>
          </c:extLst>
        </c:ser>
        <c:dLbls>
          <c:showLegendKey val="0"/>
          <c:showVal val="1"/>
          <c:showCatName val="0"/>
          <c:showSerName val="0"/>
          <c:showPercent val="0"/>
          <c:showBubbleSize val="0"/>
        </c:dLbls>
        <c:gapWidth val="28"/>
        <c:axId val="1654101296"/>
        <c:axId val="1603112304"/>
      </c:barChart>
      <c:catAx>
        <c:axId val="1654101296"/>
        <c:scaling>
          <c:orientation val="minMax"/>
        </c:scaling>
        <c:delete val="0"/>
        <c:axPos val="b"/>
        <c:numFmt formatCode="General" sourceLinked="1"/>
        <c:majorTickMark val="none"/>
        <c:minorTickMark val="none"/>
        <c:tickLblPos val="none"/>
        <c:spPr>
          <a:noFill/>
          <a:ln w="28575" cap="flat" cmpd="sng" algn="ctr">
            <a:solidFill>
              <a:srgbClr val="000000"/>
            </a:solidFill>
            <a:round/>
          </a:ln>
          <a:effectLst/>
        </c:spPr>
        <c:txPr>
          <a:bodyPr rot="-60000000" spcFirstLastPara="1" vertOverflow="ellipsis" vert="horz" wrap="square" anchor="ctr" anchorCtr="1"/>
          <a:lstStyle/>
          <a:p>
            <a:pPr>
              <a:defRPr sz="900" b="0" i="0" u="none" strike="noStrike" baseline="0">
                <a:solidFill>
                  <a:schemeClr val="tx1">
                    <a:lumMod val="65000"/>
                    <a:lumOff val="35000"/>
                  </a:schemeClr>
                </a:solidFill>
                <a:latin typeface="+mn-lt"/>
                <a:ea typeface="+mn-ea"/>
                <a:cs typeface="+mn-cs"/>
              </a:defRPr>
            </a:pPr>
            <a:endParaRPr lang="en-US"/>
          </a:p>
        </c:txPr>
        <c:crossAx val="1603112304"/>
        <c:crosses val="autoZero"/>
        <c:auto val="1"/>
        <c:lblAlgn val="ctr"/>
        <c:lblOffset val="100"/>
        <c:noMultiLvlLbl val="0"/>
      </c:catAx>
      <c:valAx>
        <c:axId val="1603112304"/>
        <c:scaling>
          <c:orientation val="minMax"/>
          <c:max val="0"/>
          <c:min val="-1"/>
        </c:scaling>
        <c:delete val="0"/>
        <c:axPos val="l"/>
        <c:numFmt formatCode="0%" sourceLinked="0"/>
        <c:majorTickMark val="out"/>
        <c:minorTickMark val="none"/>
        <c:tickLblPos val="nextTo"/>
        <c:spPr>
          <a:noFill/>
          <a:ln w="28575">
            <a:solidFill>
              <a:srgbClr val="000000"/>
            </a:solidFill>
          </a:ln>
          <a:effectLst/>
        </c:spPr>
        <c:txPr>
          <a:bodyPr rot="-60000000" spcFirstLastPara="1" vertOverflow="ellipsis" vert="horz" wrap="square" anchor="ctr" anchorCtr="1"/>
          <a:lstStyle/>
          <a:p>
            <a:pPr>
              <a:defRPr sz="1200" b="0" i="0" u="none" strike="noStrike" baseline="0">
                <a:solidFill>
                  <a:schemeClr val="tx1"/>
                </a:solidFill>
                <a:latin typeface="Calibri" panose="020F0502020204030204" pitchFamily="34" charset="0"/>
                <a:ea typeface="+mn-ea"/>
                <a:cs typeface="Calibri" panose="020F0502020204030204" pitchFamily="34" charset="0"/>
              </a:defRPr>
            </a:pPr>
            <a:endParaRPr lang="en-US"/>
          </a:p>
        </c:txPr>
        <c:crossAx val="1654101296"/>
        <c:crosses val="autoZero"/>
        <c:crossBetween val="between"/>
        <c:majorUnit val="0.2"/>
        <c:minorUnit val="0.1"/>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930322077960997"/>
          <c:y val="0.14102661596958174"/>
          <c:w val="0.76510290162350059"/>
          <c:h val="0.6992775665399239"/>
        </c:manualLayout>
      </c:layout>
      <c:barChart>
        <c:barDir val="col"/>
        <c:grouping val="clustered"/>
        <c:varyColors val="0"/>
        <c:ser>
          <c:idx val="0"/>
          <c:order val="0"/>
          <c:tx>
            <c:strRef>
              <c:f>'Figure 4C'!$B$2</c:f>
              <c:strCache>
                <c:ptCount val="1"/>
                <c:pt idx="0">
                  <c:v>Median % change </c:v>
                </c:pt>
              </c:strCache>
            </c:strRef>
          </c:tx>
          <c:spPr>
            <a:solidFill>
              <a:srgbClr val="CDCDCF"/>
            </a:solidFill>
            <a:ln w="6350">
              <a:solidFill>
                <a:srgbClr val="000000"/>
              </a:solidFill>
            </a:ln>
            <a:effectLst/>
          </c:spPr>
          <c:invertIfNegative val="0"/>
          <c:dPt>
            <c:idx val="0"/>
            <c:invertIfNegative val="0"/>
            <c:bubble3D val="0"/>
            <c:spPr>
              <a:solidFill>
                <a:srgbClr val="E1471D"/>
              </a:solidFill>
              <a:ln w="6350">
                <a:solidFill>
                  <a:srgbClr val="000000"/>
                </a:solidFill>
              </a:ln>
              <a:effectLst/>
            </c:spPr>
            <c:extLst>
              <c:ext xmlns:c16="http://schemas.microsoft.com/office/drawing/2014/chart" uri="{C3380CC4-5D6E-409C-BE32-E72D297353CC}">
                <c16:uniqueId val="{00000001-E530-45CB-BD98-F780206D7CAF}"/>
              </c:ext>
            </c:extLst>
          </c:dPt>
          <c:dPt>
            <c:idx val="1"/>
            <c:invertIfNegative val="0"/>
            <c:bubble3D val="0"/>
            <c:spPr>
              <a:solidFill>
                <a:srgbClr val="4DA1BB">
                  <a:lumMod val="60000"/>
                  <a:lumOff val="40000"/>
                </a:srgbClr>
              </a:solidFill>
              <a:ln w="6350">
                <a:solidFill>
                  <a:srgbClr val="000000"/>
                </a:solidFill>
              </a:ln>
              <a:effectLst/>
            </c:spPr>
            <c:extLst>
              <c:ext xmlns:c16="http://schemas.microsoft.com/office/drawing/2014/chart" uri="{C3380CC4-5D6E-409C-BE32-E72D297353CC}">
                <c16:uniqueId val="{00000003-E530-45CB-BD98-F780206D7CAF}"/>
              </c:ext>
            </c:extLst>
          </c:dPt>
          <c:dPt>
            <c:idx val="2"/>
            <c:invertIfNegative val="0"/>
            <c:bubble3D val="0"/>
            <c:spPr>
              <a:solidFill>
                <a:srgbClr val="4DA1BB"/>
              </a:solidFill>
              <a:ln w="6350">
                <a:solidFill>
                  <a:srgbClr val="000000"/>
                </a:solidFill>
              </a:ln>
              <a:effectLst/>
            </c:spPr>
            <c:extLst>
              <c:ext xmlns:c16="http://schemas.microsoft.com/office/drawing/2014/chart" uri="{C3380CC4-5D6E-409C-BE32-E72D297353CC}">
                <c16:uniqueId val="{00000005-E530-45CB-BD98-F780206D7CAF}"/>
              </c:ext>
            </c:extLst>
          </c:dPt>
          <c:dPt>
            <c:idx val="3"/>
            <c:invertIfNegative val="0"/>
            <c:bubble3D val="0"/>
            <c:spPr>
              <a:solidFill>
                <a:srgbClr val="015873"/>
              </a:solidFill>
              <a:ln w="6350">
                <a:solidFill>
                  <a:srgbClr val="000000"/>
                </a:solidFill>
              </a:ln>
              <a:effectLst/>
            </c:spPr>
            <c:extLst>
              <c:ext xmlns:c16="http://schemas.microsoft.com/office/drawing/2014/chart" uri="{C3380CC4-5D6E-409C-BE32-E72D297353CC}">
                <c16:uniqueId val="{00000007-E530-45CB-BD98-F780206D7CAF}"/>
              </c:ext>
            </c:extLst>
          </c:dPt>
          <c:dLbls>
            <c:dLbl>
              <c:idx val="0"/>
              <c:layout>
                <c:manualLayout>
                  <c:x val="-3.4989007812562594E-17"/>
                  <c:y val="-0.16241331001954071"/>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530-45CB-BD98-F780206D7CAF}"/>
                </c:ext>
              </c:extLst>
            </c:dLbl>
            <c:dLbl>
              <c:idx val="1"/>
              <c:layout>
                <c:manualLayout>
                  <c:x val="0"/>
                  <c:y val="-7.2161729613403114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E530-45CB-BD98-F780206D7CAF}"/>
                </c:ext>
              </c:extLst>
            </c:dLbl>
            <c:dLbl>
              <c:idx val="2"/>
              <c:layout>
                <c:manualLayout>
                  <c:x val="-6.9978015625125187E-17"/>
                  <c:y val="-4.5822181451631187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E530-45CB-BD98-F780206D7CAF}"/>
                </c:ext>
              </c:extLst>
            </c:dLbl>
            <c:dLbl>
              <c:idx val="3"/>
              <c:layout>
                <c:manualLayout>
                  <c:x val="0"/>
                  <c:y val="-8.4208028750319117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E530-45CB-BD98-F780206D7CAF}"/>
                </c:ext>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200" b="0" i="0" u="none" strike="noStrike" baseline="0">
                    <a:solidFill>
                      <a:schemeClr val="tx1"/>
                    </a:solidFill>
                    <a:latin typeface="Calibri" panose="020F0502020204030204" pitchFamily="34" charset="0"/>
                    <a:ea typeface="+mn-ea"/>
                    <a:cs typeface="Calibri" panose="020F050202020403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errBars>
            <c:errBarType val="minus"/>
            <c:errValType val="cust"/>
            <c:noEndCap val="0"/>
            <c:plus>
              <c:numLit>
                <c:formatCode>General</c:formatCode>
                <c:ptCount val="1"/>
                <c:pt idx="0">
                  <c:v>1</c:v>
                </c:pt>
              </c:numLit>
            </c:plus>
            <c:minus>
              <c:numRef>
                <c:f>'Figure 4C'!$E$3:$E$6</c:f>
                <c:numCache>
                  <c:formatCode>General</c:formatCode>
                  <c:ptCount val="4"/>
                  <c:pt idx="0">
                    <c:v>-0.49159999999999998</c:v>
                  </c:pt>
                  <c:pt idx="1">
                    <c:v>0.21299999999999999</c:v>
                  </c:pt>
                  <c:pt idx="2">
                    <c:v>0.14099999999999999</c:v>
                  </c:pt>
                  <c:pt idx="3">
                    <c:v>0.2646</c:v>
                  </c:pt>
                </c:numCache>
              </c:numRef>
            </c:minus>
            <c:spPr>
              <a:noFill/>
              <a:ln w="9525" cap="flat" cmpd="sng" algn="ctr">
                <a:solidFill>
                  <a:srgbClr val="000000"/>
                </a:solidFill>
                <a:round/>
              </a:ln>
              <a:effectLst/>
            </c:spPr>
          </c:errBars>
          <c:cat>
            <c:strRef>
              <c:f>'Figure 4C'!$A$3:$A$6</c:f>
              <c:strCache>
                <c:ptCount val="4"/>
                <c:pt idx="0">
                  <c:v>Placebo</c:v>
                </c:pt>
                <c:pt idx="1">
                  <c:v>Ziltivekimab 7.5 mg</c:v>
                </c:pt>
                <c:pt idx="2">
                  <c:v>Ziltivekimab 15 mg</c:v>
                </c:pt>
                <c:pt idx="3">
                  <c:v>Ziltivekimab 30 mg</c:v>
                </c:pt>
              </c:strCache>
            </c:strRef>
          </c:cat>
          <c:val>
            <c:numRef>
              <c:f>'Figure 4C'!$B$3:$B$6</c:f>
              <c:numCache>
                <c:formatCode>0.00%</c:formatCode>
                <c:ptCount val="4"/>
                <c:pt idx="0">
                  <c:v>1.8200000000000001E-2</c:v>
                </c:pt>
                <c:pt idx="1">
                  <c:v>-0.40239999999999998</c:v>
                </c:pt>
                <c:pt idx="2">
                  <c:v>-0.498</c:v>
                </c:pt>
                <c:pt idx="3">
                  <c:v>-0.42449999999999999</c:v>
                </c:pt>
              </c:numCache>
            </c:numRef>
          </c:val>
          <c:extLst>
            <c:ext xmlns:c16="http://schemas.microsoft.com/office/drawing/2014/chart" uri="{C3380CC4-5D6E-409C-BE32-E72D297353CC}">
              <c16:uniqueId val="{00000008-E530-45CB-BD98-F780206D7CAF}"/>
            </c:ext>
          </c:extLst>
        </c:ser>
        <c:dLbls>
          <c:showLegendKey val="0"/>
          <c:showVal val="1"/>
          <c:showCatName val="0"/>
          <c:showSerName val="0"/>
          <c:showPercent val="0"/>
          <c:showBubbleSize val="0"/>
        </c:dLbls>
        <c:gapWidth val="28"/>
        <c:axId val="1654101296"/>
        <c:axId val="1603112304"/>
      </c:barChart>
      <c:catAx>
        <c:axId val="1654101296"/>
        <c:scaling>
          <c:orientation val="minMax"/>
        </c:scaling>
        <c:delete val="0"/>
        <c:axPos val="b"/>
        <c:numFmt formatCode="General" sourceLinked="1"/>
        <c:majorTickMark val="none"/>
        <c:minorTickMark val="none"/>
        <c:tickLblPos val="none"/>
        <c:spPr>
          <a:noFill/>
          <a:ln w="28575" cap="flat" cmpd="sng" algn="ctr">
            <a:solidFill>
              <a:srgbClr val="000000"/>
            </a:solidFill>
            <a:round/>
          </a:ln>
          <a:effectLst/>
        </c:spPr>
        <c:txPr>
          <a:bodyPr rot="-60000000" spcFirstLastPara="1" vertOverflow="ellipsis" vert="horz" wrap="square" anchor="ctr" anchorCtr="1"/>
          <a:lstStyle/>
          <a:p>
            <a:pPr>
              <a:defRPr sz="900" b="0" i="0" u="none" strike="noStrike" baseline="0">
                <a:solidFill>
                  <a:schemeClr val="tx1">
                    <a:lumMod val="65000"/>
                    <a:lumOff val="35000"/>
                  </a:schemeClr>
                </a:solidFill>
                <a:latin typeface="+mn-lt"/>
                <a:ea typeface="+mn-ea"/>
                <a:cs typeface="+mn-cs"/>
              </a:defRPr>
            </a:pPr>
            <a:endParaRPr lang="en-US"/>
          </a:p>
        </c:txPr>
        <c:crossAx val="1603112304"/>
        <c:crosses val="autoZero"/>
        <c:auto val="1"/>
        <c:lblAlgn val="ctr"/>
        <c:lblOffset val="100"/>
        <c:noMultiLvlLbl val="0"/>
      </c:catAx>
      <c:valAx>
        <c:axId val="1603112304"/>
        <c:scaling>
          <c:orientation val="minMax"/>
          <c:max val="1"/>
          <c:min val="-1"/>
        </c:scaling>
        <c:delete val="0"/>
        <c:axPos val="l"/>
        <c:numFmt formatCode="0%" sourceLinked="0"/>
        <c:majorTickMark val="out"/>
        <c:minorTickMark val="none"/>
        <c:tickLblPos val="nextTo"/>
        <c:spPr>
          <a:noFill/>
          <a:ln w="28575">
            <a:solidFill>
              <a:srgbClr val="000000"/>
            </a:solidFill>
          </a:ln>
          <a:effectLst/>
        </c:spPr>
        <c:txPr>
          <a:bodyPr rot="-60000000" spcFirstLastPara="1" vertOverflow="ellipsis" vert="horz" wrap="square" anchor="ctr" anchorCtr="1"/>
          <a:lstStyle/>
          <a:p>
            <a:pPr>
              <a:defRPr sz="1200" b="0" i="0" u="none" strike="noStrike" baseline="0">
                <a:solidFill>
                  <a:schemeClr val="tx1"/>
                </a:solidFill>
                <a:latin typeface="Calibri" panose="020F0502020204030204" pitchFamily="34" charset="0"/>
                <a:ea typeface="+mn-ea"/>
                <a:cs typeface="Calibri" panose="020F0502020204030204" pitchFamily="34" charset="0"/>
              </a:defRPr>
            </a:pPr>
            <a:endParaRPr lang="en-US"/>
          </a:p>
        </c:txPr>
        <c:crossAx val="1654101296"/>
        <c:crosses val="autoZero"/>
        <c:crossBetween val="between"/>
        <c:majorUnit val="0.5"/>
        <c:minorUnit val="0.25"/>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930322077960997"/>
          <c:y val="0.14102661596958174"/>
          <c:w val="0.76510290162350059"/>
          <c:h val="0.6992775665399239"/>
        </c:manualLayout>
      </c:layout>
      <c:barChart>
        <c:barDir val="col"/>
        <c:grouping val="clustered"/>
        <c:varyColors val="0"/>
        <c:ser>
          <c:idx val="0"/>
          <c:order val="0"/>
          <c:tx>
            <c:strRef>
              <c:f>'Figure 4D'!$B$2</c:f>
              <c:strCache>
                <c:ptCount val="1"/>
                <c:pt idx="0">
                  <c:v>Median </c:v>
                </c:pt>
              </c:strCache>
            </c:strRef>
          </c:tx>
          <c:spPr>
            <a:solidFill>
              <a:srgbClr val="E1471D"/>
            </a:solidFill>
            <a:ln w="6350">
              <a:solidFill>
                <a:srgbClr val="000000"/>
              </a:solidFill>
            </a:ln>
            <a:effectLst/>
          </c:spPr>
          <c:invertIfNegative val="0"/>
          <c:dPt>
            <c:idx val="0"/>
            <c:invertIfNegative val="0"/>
            <c:bubble3D val="0"/>
            <c:spPr>
              <a:solidFill>
                <a:srgbClr val="E1471D"/>
              </a:solidFill>
              <a:ln w="6350">
                <a:solidFill>
                  <a:srgbClr val="000000"/>
                </a:solidFill>
              </a:ln>
              <a:effectLst/>
            </c:spPr>
            <c:extLst>
              <c:ext xmlns:c16="http://schemas.microsoft.com/office/drawing/2014/chart" uri="{C3380CC4-5D6E-409C-BE32-E72D297353CC}">
                <c16:uniqueId val="{00000001-17D5-41F3-AC4F-B012322442C2}"/>
              </c:ext>
            </c:extLst>
          </c:dPt>
          <c:dPt>
            <c:idx val="1"/>
            <c:invertIfNegative val="0"/>
            <c:bubble3D val="0"/>
            <c:spPr>
              <a:solidFill>
                <a:srgbClr val="4DA1BB">
                  <a:lumMod val="60000"/>
                  <a:lumOff val="40000"/>
                </a:srgbClr>
              </a:solidFill>
              <a:ln w="6350">
                <a:solidFill>
                  <a:srgbClr val="000000"/>
                </a:solidFill>
              </a:ln>
              <a:effectLst/>
            </c:spPr>
            <c:extLst>
              <c:ext xmlns:c16="http://schemas.microsoft.com/office/drawing/2014/chart" uri="{C3380CC4-5D6E-409C-BE32-E72D297353CC}">
                <c16:uniqueId val="{00000003-17D5-41F3-AC4F-B012322442C2}"/>
              </c:ext>
            </c:extLst>
          </c:dPt>
          <c:dPt>
            <c:idx val="2"/>
            <c:invertIfNegative val="0"/>
            <c:bubble3D val="0"/>
            <c:spPr>
              <a:solidFill>
                <a:srgbClr val="4DA1BB"/>
              </a:solidFill>
              <a:ln w="6350">
                <a:solidFill>
                  <a:srgbClr val="000000"/>
                </a:solidFill>
              </a:ln>
              <a:effectLst/>
            </c:spPr>
            <c:extLst>
              <c:ext xmlns:c16="http://schemas.microsoft.com/office/drawing/2014/chart" uri="{C3380CC4-5D6E-409C-BE32-E72D297353CC}">
                <c16:uniqueId val="{00000005-17D5-41F3-AC4F-B012322442C2}"/>
              </c:ext>
            </c:extLst>
          </c:dPt>
          <c:dPt>
            <c:idx val="3"/>
            <c:invertIfNegative val="0"/>
            <c:bubble3D val="0"/>
            <c:spPr>
              <a:solidFill>
                <a:srgbClr val="015873"/>
              </a:solidFill>
              <a:ln w="6350">
                <a:solidFill>
                  <a:srgbClr val="000000"/>
                </a:solidFill>
              </a:ln>
              <a:effectLst/>
            </c:spPr>
            <c:extLst>
              <c:ext xmlns:c16="http://schemas.microsoft.com/office/drawing/2014/chart" uri="{C3380CC4-5D6E-409C-BE32-E72D297353CC}">
                <c16:uniqueId val="{00000007-17D5-41F3-AC4F-B012322442C2}"/>
              </c:ext>
            </c:extLst>
          </c:dPt>
          <c:dLbls>
            <c:dLbl>
              <c:idx val="0"/>
              <c:layout>
                <c:manualLayout>
                  <c:x val="-2.424049443429761E-5"/>
                  <c:y val="-0.114503349723019"/>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7D5-41F3-AC4F-B012322442C2}"/>
                </c:ext>
              </c:extLst>
            </c:dLbl>
            <c:dLbl>
              <c:idx val="1"/>
              <c:layout>
                <c:manualLayout>
                  <c:x val="0"/>
                  <c:y val="-0.10345877325417897"/>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7D5-41F3-AC4F-B012322442C2}"/>
                </c:ext>
              </c:extLst>
            </c:dLbl>
            <c:dLbl>
              <c:idx val="2"/>
              <c:layout>
                <c:manualLayout>
                  <c:x val="-1.3954593226132627E-16"/>
                  <c:y val="-7.6615646156485556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7D5-41F3-AC4F-B012322442C2}"/>
                </c:ext>
              </c:extLst>
            </c:dLbl>
            <c:dLbl>
              <c:idx val="3"/>
              <c:layout>
                <c:manualLayout>
                  <c:x val="0"/>
                  <c:y val="-4.9814881688643717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7D5-41F3-AC4F-B012322442C2}"/>
                </c:ext>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200" b="0" i="0" u="none" strike="noStrike" baseline="0">
                    <a:solidFill>
                      <a:schemeClr val="tx1"/>
                    </a:solidFill>
                    <a:latin typeface="Calibri" panose="020F0502020204030204" pitchFamily="34" charset="0"/>
                    <a:ea typeface="+mn-ea"/>
                    <a:cs typeface="Calibri" panose="020F050202020403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errBars>
            <c:errBarType val="minus"/>
            <c:errValType val="cust"/>
            <c:noEndCap val="0"/>
            <c:plus>
              <c:numLit>
                <c:formatCode>General</c:formatCode>
                <c:ptCount val="1"/>
                <c:pt idx="0">
                  <c:v>1</c:v>
                </c:pt>
              </c:numLit>
            </c:plus>
            <c:minus>
              <c:numRef>
                <c:f>'Figure 4D'!$E$3:$E$6</c:f>
                <c:numCache>
                  <c:formatCode>General</c:formatCode>
                  <c:ptCount val="4"/>
                  <c:pt idx="0">
                    <c:v>0.17949999999999999</c:v>
                  </c:pt>
                  <c:pt idx="1">
                    <c:v>0.16220000000000001</c:v>
                  </c:pt>
                  <c:pt idx="2">
                    <c:v>0.1225</c:v>
                  </c:pt>
                  <c:pt idx="3">
                    <c:v>8.8699999999999904E-2</c:v>
                  </c:pt>
                </c:numCache>
              </c:numRef>
            </c:minus>
            <c:spPr>
              <a:noFill/>
              <a:ln w="9525" cap="flat" cmpd="sng" algn="ctr">
                <a:solidFill>
                  <a:srgbClr val="000000"/>
                </a:solidFill>
                <a:round/>
              </a:ln>
              <a:effectLst/>
            </c:spPr>
          </c:errBars>
          <c:cat>
            <c:strRef>
              <c:f>'Figure 4D'!$A$3:$A$6</c:f>
              <c:strCache>
                <c:ptCount val="4"/>
                <c:pt idx="0">
                  <c:v>Placebo</c:v>
                </c:pt>
                <c:pt idx="1">
                  <c:v>Ziltivekimab 7.5 mg</c:v>
                </c:pt>
                <c:pt idx="2">
                  <c:v>Ziltivekimab 15 mg</c:v>
                </c:pt>
                <c:pt idx="3">
                  <c:v>Ziltivekimab 30 mg</c:v>
                </c:pt>
              </c:strCache>
            </c:strRef>
          </c:cat>
          <c:val>
            <c:numRef>
              <c:f>'Figure 4D'!$B$3:$B$6</c:f>
              <c:numCache>
                <c:formatCode>0.00%</c:formatCode>
                <c:ptCount val="4"/>
                <c:pt idx="0">
                  <c:v>-2.8E-3</c:v>
                </c:pt>
                <c:pt idx="1">
                  <c:v>-0.2666</c:v>
                </c:pt>
                <c:pt idx="2">
                  <c:v>-0.40760000000000002</c:v>
                </c:pt>
                <c:pt idx="3">
                  <c:v>-0.49020000000000002</c:v>
                </c:pt>
              </c:numCache>
            </c:numRef>
          </c:val>
          <c:extLst>
            <c:ext xmlns:c16="http://schemas.microsoft.com/office/drawing/2014/chart" uri="{C3380CC4-5D6E-409C-BE32-E72D297353CC}">
              <c16:uniqueId val="{00000008-17D5-41F3-AC4F-B012322442C2}"/>
            </c:ext>
          </c:extLst>
        </c:ser>
        <c:dLbls>
          <c:showLegendKey val="0"/>
          <c:showVal val="1"/>
          <c:showCatName val="0"/>
          <c:showSerName val="0"/>
          <c:showPercent val="0"/>
          <c:showBubbleSize val="0"/>
        </c:dLbls>
        <c:gapWidth val="28"/>
        <c:axId val="1654101296"/>
        <c:axId val="1603112304"/>
      </c:barChart>
      <c:catAx>
        <c:axId val="1654101296"/>
        <c:scaling>
          <c:orientation val="minMax"/>
        </c:scaling>
        <c:delete val="0"/>
        <c:axPos val="b"/>
        <c:numFmt formatCode="General" sourceLinked="1"/>
        <c:majorTickMark val="none"/>
        <c:minorTickMark val="none"/>
        <c:tickLblPos val="none"/>
        <c:spPr>
          <a:noFill/>
          <a:ln w="28575" cap="flat" cmpd="sng" algn="ctr">
            <a:solidFill>
              <a:srgbClr val="000000"/>
            </a:solidFill>
            <a:round/>
          </a:ln>
          <a:effectLst/>
        </c:spPr>
        <c:txPr>
          <a:bodyPr rot="-60000000" spcFirstLastPara="1" vertOverflow="ellipsis" vert="horz" wrap="square" anchor="ctr" anchorCtr="1"/>
          <a:lstStyle/>
          <a:p>
            <a:pPr>
              <a:defRPr sz="900" b="0" i="0" u="none" strike="noStrike" baseline="0">
                <a:solidFill>
                  <a:schemeClr val="tx1">
                    <a:lumMod val="65000"/>
                    <a:lumOff val="35000"/>
                  </a:schemeClr>
                </a:solidFill>
                <a:latin typeface="+mn-lt"/>
                <a:ea typeface="+mn-ea"/>
                <a:cs typeface="+mn-cs"/>
              </a:defRPr>
            </a:pPr>
            <a:endParaRPr lang="en-US"/>
          </a:p>
        </c:txPr>
        <c:crossAx val="1603112304"/>
        <c:crosses val="autoZero"/>
        <c:auto val="1"/>
        <c:lblAlgn val="ctr"/>
        <c:lblOffset val="100"/>
        <c:noMultiLvlLbl val="0"/>
      </c:catAx>
      <c:valAx>
        <c:axId val="1603112304"/>
        <c:scaling>
          <c:orientation val="minMax"/>
          <c:max val="0"/>
          <c:min val="-1"/>
        </c:scaling>
        <c:delete val="0"/>
        <c:axPos val="l"/>
        <c:numFmt formatCode="0%" sourceLinked="0"/>
        <c:majorTickMark val="out"/>
        <c:minorTickMark val="none"/>
        <c:tickLblPos val="nextTo"/>
        <c:spPr>
          <a:noFill/>
          <a:ln w="28575">
            <a:solidFill>
              <a:srgbClr val="000000"/>
            </a:solidFill>
          </a:ln>
          <a:effectLst/>
        </c:spPr>
        <c:txPr>
          <a:bodyPr rot="-60000000" spcFirstLastPara="1" vertOverflow="ellipsis" vert="horz" wrap="square" anchor="ctr" anchorCtr="1"/>
          <a:lstStyle/>
          <a:p>
            <a:pPr>
              <a:defRPr sz="1200" b="0" i="0" u="none" strike="noStrike" baseline="0">
                <a:solidFill>
                  <a:schemeClr val="tx1"/>
                </a:solidFill>
                <a:latin typeface="Calibri" panose="020F0502020204030204" pitchFamily="34" charset="0"/>
                <a:ea typeface="+mn-ea"/>
                <a:cs typeface="Calibri" panose="020F0502020204030204" pitchFamily="34" charset="0"/>
              </a:defRPr>
            </a:pPr>
            <a:endParaRPr lang="en-US"/>
          </a:p>
        </c:txPr>
        <c:crossAx val="1654101296"/>
        <c:crosses val="autoZero"/>
        <c:crossBetween val="between"/>
        <c:majorUnit val="0.2"/>
        <c:minorUnit val="0.1"/>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colors2.xml><?xml version="1.0" encoding="utf-8"?>
<cs:colorStyle xmlns:cs="http://schemas.microsoft.com/office/drawing/2012/chartStyle" xmlns:a="http://schemas.openxmlformats.org/drawingml/2006/main" meth="withinLinear" id="19">
  <a:schemeClr val="accent6"/>
</cs:colorStyle>
</file>

<file path=ppt/charts/colors3.xml><?xml version="1.0" encoding="utf-8"?>
<cs:colorStyle xmlns:cs="http://schemas.microsoft.com/office/drawing/2012/chartStyle" xmlns:a="http://schemas.openxmlformats.org/drawingml/2006/main" meth="withinLinearReversed" id="22">
  <a:schemeClr val="accent2"/>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36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5.xml><?xml version="1.0" encoding="utf-8"?>
<cs:chartStyle xmlns:cs="http://schemas.microsoft.com/office/drawing/2012/chartStyle" xmlns:a="http://schemas.openxmlformats.org/drawingml/2006/main" id="36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6.xml><?xml version="1.0" encoding="utf-8"?>
<cs:chartStyle xmlns:cs="http://schemas.microsoft.com/office/drawing/2012/chartStyle" xmlns:a="http://schemas.openxmlformats.org/drawingml/2006/main" id="36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7.xml><?xml version="1.0" encoding="utf-8"?>
<cs:chartStyle xmlns:cs="http://schemas.microsoft.com/office/drawing/2012/chartStyle" xmlns:a="http://schemas.openxmlformats.org/drawingml/2006/main" id="36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8.xml><?xml version="1.0" encoding="utf-8"?>
<cs:chartStyle xmlns:cs="http://schemas.microsoft.com/office/drawing/2012/chartStyle" xmlns:a="http://schemas.openxmlformats.org/drawingml/2006/main" id="36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E7C5C2-BB32-4979-B657-715DCAA401AA}" type="doc">
      <dgm:prSet loTypeId="urn:microsoft.com/office/officeart/2005/8/layout/venn1" loCatId="relationship" qsTypeId="urn:microsoft.com/office/officeart/2005/8/quickstyle/simple1" qsCatId="simple" csTypeId="urn:microsoft.com/office/officeart/2005/8/colors/colorful1" csCatId="colorful" phldr="1"/>
      <dgm:spPr/>
      <dgm:t>
        <a:bodyPr/>
        <a:lstStyle/>
        <a:p>
          <a:endParaRPr lang="en-US"/>
        </a:p>
      </dgm:t>
    </dgm:pt>
    <dgm:pt modelId="{ADA6732F-E835-4865-AC77-F1AF6809C7A3}">
      <dgm:prSet phldrT="[Text]" custT="1"/>
      <dgm:spPr/>
      <dgm:t>
        <a:bodyPr/>
        <a:lstStyle/>
        <a:p>
          <a:r>
            <a:rPr lang="en-US" sz="2400" b="1" dirty="0">
              <a:effectLst>
                <a:outerShdw blurRad="38100" dist="38100" dir="2700000" algn="tl">
                  <a:srgbClr val="000000">
                    <a:alpha val="43137"/>
                  </a:srgbClr>
                </a:outerShdw>
              </a:effectLst>
              <a:latin typeface="Arial Narrow" panose="020B0606020202030204" pitchFamily="34" charset="0"/>
              <a:cs typeface="Arial" panose="020B0604020202020204" pitchFamily="34" charset="0"/>
            </a:rPr>
            <a:t>HF</a:t>
          </a:r>
        </a:p>
      </dgm:t>
    </dgm:pt>
    <dgm:pt modelId="{8167A5AB-B504-41C0-93CA-6D1C9CA1A90B}" type="parTrans" cxnId="{3474FD4F-FF57-4C91-972B-CCA67DCFE8A8}">
      <dgm:prSet/>
      <dgm:spPr/>
      <dgm:t>
        <a:bodyPr/>
        <a:lstStyle/>
        <a:p>
          <a:endParaRPr lang="en-US"/>
        </a:p>
      </dgm:t>
    </dgm:pt>
    <dgm:pt modelId="{1CEE3A4E-70AE-44E5-8A92-5716ABBE2D15}" type="sibTrans" cxnId="{3474FD4F-FF57-4C91-972B-CCA67DCFE8A8}">
      <dgm:prSet/>
      <dgm:spPr/>
      <dgm:t>
        <a:bodyPr/>
        <a:lstStyle/>
        <a:p>
          <a:endParaRPr lang="en-US"/>
        </a:p>
      </dgm:t>
    </dgm:pt>
    <dgm:pt modelId="{FCDB91A1-DF0C-4C5E-A52D-6A11B7066D8C}">
      <dgm:prSet phldrT="[Text]" custT="1"/>
      <dgm:spPr/>
      <dgm:t>
        <a:bodyPr/>
        <a:lstStyle/>
        <a:p>
          <a:r>
            <a:rPr lang="en-US" sz="2400" b="1" dirty="0">
              <a:effectLst>
                <a:outerShdw blurRad="38100" dist="38100" dir="2700000" algn="tl">
                  <a:srgbClr val="000000">
                    <a:alpha val="43137"/>
                  </a:srgbClr>
                </a:outerShdw>
              </a:effectLst>
              <a:latin typeface="+mj-lt"/>
              <a:cs typeface="Arial" panose="020B0604020202020204" pitchFamily="34" charset="0"/>
            </a:rPr>
            <a:t>T2D</a:t>
          </a:r>
        </a:p>
      </dgm:t>
    </dgm:pt>
    <dgm:pt modelId="{4BEC29E1-9C29-49E9-B769-59FA8C4F8B8E}" type="parTrans" cxnId="{CDEEB61B-B83D-490D-8BC8-C76B3DF982DD}">
      <dgm:prSet/>
      <dgm:spPr/>
      <dgm:t>
        <a:bodyPr/>
        <a:lstStyle/>
        <a:p>
          <a:endParaRPr lang="en-US"/>
        </a:p>
      </dgm:t>
    </dgm:pt>
    <dgm:pt modelId="{7207905C-7BA0-4575-8A27-B06165F16741}" type="sibTrans" cxnId="{CDEEB61B-B83D-490D-8BC8-C76B3DF982DD}">
      <dgm:prSet/>
      <dgm:spPr/>
      <dgm:t>
        <a:bodyPr/>
        <a:lstStyle/>
        <a:p>
          <a:endParaRPr lang="en-US"/>
        </a:p>
      </dgm:t>
    </dgm:pt>
    <dgm:pt modelId="{40CD64B7-5AAC-4914-A1CF-794410F59ACC}">
      <dgm:prSet phldrT="[Text]" custT="1"/>
      <dgm:spPr>
        <a:solidFill>
          <a:schemeClr val="accent6">
            <a:alpha val="50000"/>
          </a:schemeClr>
        </a:solidFill>
      </dgm:spPr>
      <dgm:t>
        <a:bodyPr/>
        <a:lstStyle/>
        <a:p>
          <a:r>
            <a:rPr lang="en-US" sz="2400" b="1" dirty="0">
              <a:effectLst>
                <a:outerShdw blurRad="38100" dist="38100" dir="2700000" algn="tl">
                  <a:srgbClr val="000000">
                    <a:alpha val="43137"/>
                  </a:srgbClr>
                </a:outerShdw>
              </a:effectLst>
              <a:latin typeface="+mj-lt"/>
              <a:cs typeface="Arial" panose="020B0604020202020204" pitchFamily="34" charset="0"/>
            </a:rPr>
            <a:t>ASCVD</a:t>
          </a:r>
        </a:p>
      </dgm:t>
    </dgm:pt>
    <dgm:pt modelId="{F50E4582-7309-405F-80F6-0DE5A926E7D5}" type="parTrans" cxnId="{B9B53C34-50FB-4B36-9B80-EB2DFA13DEBF}">
      <dgm:prSet/>
      <dgm:spPr/>
      <dgm:t>
        <a:bodyPr/>
        <a:lstStyle/>
        <a:p>
          <a:endParaRPr lang="en-US"/>
        </a:p>
      </dgm:t>
    </dgm:pt>
    <dgm:pt modelId="{C77AAC5F-CA04-4B95-93EE-2AA06BC19C28}" type="sibTrans" cxnId="{B9B53C34-50FB-4B36-9B80-EB2DFA13DEBF}">
      <dgm:prSet/>
      <dgm:spPr/>
      <dgm:t>
        <a:bodyPr/>
        <a:lstStyle/>
        <a:p>
          <a:endParaRPr lang="en-US"/>
        </a:p>
      </dgm:t>
    </dgm:pt>
    <dgm:pt modelId="{DD6B56A7-C405-47C8-99E8-A6CB0C2CAEA0}">
      <dgm:prSet phldrT="[Text]" custT="1"/>
      <dgm:spPr>
        <a:solidFill>
          <a:srgbClr val="438C34">
            <a:alpha val="50000"/>
          </a:srgbClr>
        </a:solidFill>
      </dgm:spPr>
      <dgm:t>
        <a:bodyPr/>
        <a:lstStyle/>
        <a:p>
          <a:r>
            <a:rPr lang="en-US" sz="2400" b="1" dirty="0">
              <a:effectLst>
                <a:outerShdw blurRad="38100" dist="38100" dir="2700000" algn="tl">
                  <a:srgbClr val="000000">
                    <a:alpha val="43137"/>
                  </a:srgbClr>
                </a:outerShdw>
              </a:effectLst>
              <a:latin typeface="+mj-lt"/>
              <a:cs typeface="Arial" panose="020B0604020202020204" pitchFamily="34" charset="0"/>
            </a:rPr>
            <a:t>  CKD</a:t>
          </a:r>
        </a:p>
      </dgm:t>
    </dgm:pt>
    <dgm:pt modelId="{8B354CAE-B492-4EF0-BFAE-595A73AC5B47}" type="parTrans" cxnId="{0316CBB7-9FE4-4C68-A437-A84B3C97D277}">
      <dgm:prSet/>
      <dgm:spPr/>
      <dgm:t>
        <a:bodyPr/>
        <a:lstStyle/>
        <a:p>
          <a:endParaRPr lang="en-US"/>
        </a:p>
      </dgm:t>
    </dgm:pt>
    <dgm:pt modelId="{F514389D-08EE-4890-9AE8-7586BC1B81C9}" type="sibTrans" cxnId="{0316CBB7-9FE4-4C68-A437-A84B3C97D277}">
      <dgm:prSet/>
      <dgm:spPr/>
      <dgm:t>
        <a:bodyPr/>
        <a:lstStyle/>
        <a:p>
          <a:endParaRPr lang="en-US"/>
        </a:p>
      </dgm:t>
    </dgm:pt>
    <dgm:pt modelId="{35EC59D2-6520-4C50-9944-2F2A5F39C255}" type="pres">
      <dgm:prSet presAssocID="{A8E7C5C2-BB32-4979-B657-715DCAA401AA}" presName="compositeShape" presStyleCnt="0">
        <dgm:presLayoutVars>
          <dgm:chMax val="7"/>
          <dgm:dir/>
          <dgm:resizeHandles val="exact"/>
        </dgm:presLayoutVars>
      </dgm:prSet>
      <dgm:spPr/>
    </dgm:pt>
    <dgm:pt modelId="{E7B6EF3D-C2A1-47B4-AE9F-9DEAA5113F9C}" type="pres">
      <dgm:prSet presAssocID="{ADA6732F-E835-4865-AC77-F1AF6809C7A3}" presName="circ1" presStyleLbl="vennNode1" presStyleIdx="0" presStyleCnt="4" custLinFactNeighborY="4235"/>
      <dgm:spPr/>
    </dgm:pt>
    <dgm:pt modelId="{21F35D13-F596-48D5-A22D-530CBC35194F}" type="pres">
      <dgm:prSet presAssocID="{ADA6732F-E835-4865-AC77-F1AF6809C7A3}" presName="circ1Tx" presStyleLbl="revTx" presStyleIdx="0" presStyleCnt="0">
        <dgm:presLayoutVars>
          <dgm:chMax val="0"/>
          <dgm:chPref val="0"/>
          <dgm:bulletEnabled val="1"/>
        </dgm:presLayoutVars>
      </dgm:prSet>
      <dgm:spPr/>
    </dgm:pt>
    <dgm:pt modelId="{D9376ACA-0812-4A76-A7B0-2880D78674CD}" type="pres">
      <dgm:prSet presAssocID="{FCDB91A1-DF0C-4C5E-A52D-6A11B7066D8C}" presName="circ2" presStyleLbl="vennNode1" presStyleIdx="1" presStyleCnt="4"/>
      <dgm:spPr/>
    </dgm:pt>
    <dgm:pt modelId="{5DED4033-FF60-41BE-BD39-0C176CFE6507}" type="pres">
      <dgm:prSet presAssocID="{FCDB91A1-DF0C-4C5E-A52D-6A11B7066D8C}" presName="circ2Tx" presStyleLbl="revTx" presStyleIdx="0" presStyleCnt="0">
        <dgm:presLayoutVars>
          <dgm:chMax val="0"/>
          <dgm:chPref val="0"/>
          <dgm:bulletEnabled val="1"/>
        </dgm:presLayoutVars>
      </dgm:prSet>
      <dgm:spPr/>
    </dgm:pt>
    <dgm:pt modelId="{517C9898-622C-4444-A426-8844761BCF92}" type="pres">
      <dgm:prSet presAssocID="{40CD64B7-5AAC-4914-A1CF-794410F59ACC}" presName="circ3" presStyleLbl="vennNode1" presStyleIdx="2" presStyleCnt="4"/>
      <dgm:spPr/>
    </dgm:pt>
    <dgm:pt modelId="{03AAFE7C-72E8-411F-939C-75A779581BDE}" type="pres">
      <dgm:prSet presAssocID="{40CD64B7-5AAC-4914-A1CF-794410F59ACC}" presName="circ3Tx" presStyleLbl="revTx" presStyleIdx="0" presStyleCnt="0">
        <dgm:presLayoutVars>
          <dgm:chMax val="0"/>
          <dgm:chPref val="0"/>
          <dgm:bulletEnabled val="1"/>
        </dgm:presLayoutVars>
      </dgm:prSet>
      <dgm:spPr/>
    </dgm:pt>
    <dgm:pt modelId="{0E622348-5741-4D98-A96C-0442F05C0EDE}" type="pres">
      <dgm:prSet presAssocID="{DD6B56A7-C405-47C8-99E8-A6CB0C2CAEA0}" presName="circ4" presStyleLbl="vennNode1" presStyleIdx="3" presStyleCnt="4"/>
      <dgm:spPr/>
    </dgm:pt>
    <dgm:pt modelId="{158CF7B2-5EFD-4AEF-A9CD-C8DD0EFB50B3}" type="pres">
      <dgm:prSet presAssocID="{DD6B56A7-C405-47C8-99E8-A6CB0C2CAEA0}" presName="circ4Tx" presStyleLbl="revTx" presStyleIdx="0" presStyleCnt="0">
        <dgm:presLayoutVars>
          <dgm:chMax val="0"/>
          <dgm:chPref val="0"/>
          <dgm:bulletEnabled val="1"/>
        </dgm:presLayoutVars>
      </dgm:prSet>
      <dgm:spPr/>
    </dgm:pt>
  </dgm:ptLst>
  <dgm:cxnLst>
    <dgm:cxn modelId="{CDEEB61B-B83D-490D-8BC8-C76B3DF982DD}" srcId="{A8E7C5C2-BB32-4979-B657-715DCAA401AA}" destId="{FCDB91A1-DF0C-4C5E-A52D-6A11B7066D8C}" srcOrd="1" destOrd="0" parTransId="{4BEC29E1-9C29-49E9-B769-59FA8C4F8B8E}" sibTransId="{7207905C-7BA0-4575-8A27-B06165F16741}"/>
    <dgm:cxn modelId="{77748A21-F5BD-4251-BEFE-184D130E7975}" type="presOf" srcId="{DD6B56A7-C405-47C8-99E8-A6CB0C2CAEA0}" destId="{0E622348-5741-4D98-A96C-0442F05C0EDE}" srcOrd="0" destOrd="0" presId="urn:microsoft.com/office/officeart/2005/8/layout/venn1"/>
    <dgm:cxn modelId="{3A9CA12E-2688-4985-B6C3-6CED656DEC28}" type="presOf" srcId="{FCDB91A1-DF0C-4C5E-A52D-6A11B7066D8C}" destId="{D9376ACA-0812-4A76-A7B0-2880D78674CD}" srcOrd="0" destOrd="0" presId="urn:microsoft.com/office/officeart/2005/8/layout/venn1"/>
    <dgm:cxn modelId="{54A45F32-5800-4770-A57A-472E0D931205}" type="presOf" srcId="{DD6B56A7-C405-47C8-99E8-A6CB0C2CAEA0}" destId="{158CF7B2-5EFD-4AEF-A9CD-C8DD0EFB50B3}" srcOrd="1" destOrd="0" presId="urn:microsoft.com/office/officeart/2005/8/layout/venn1"/>
    <dgm:cxn modelId="{B9B53C34-50FB-4B36-9B80-EB2DFA13DEBF}" srcId="{A8E7C5C2-BB32-4979-B657-715DCAA401AA}" destId="{40CD64B7-5AAC-4914-A1CF-794410F59ACC}" srcOrd="2" destOrd="0" parTransId="{F50E4582-7309-405F-80F6-0DE5A926E7D5}" sibTransId="{C77AAC5F-CA04-4B95-93EE-2AA06BC19C28}"/>
    <dgm:cxn modelId="{480C7266-8C4B-4008-8065-954E96FFB48F}" type="presOf" srcId="{40CD64B7-5AAC-4914-A1CF-794410F59ACC}" destId="{517C9898-622C-4444-A426-8844761BCF92}" srcOrd="0" destOrd="0" presId="urn:microsoft.com/office/officeart/2005/8/layout/venn1"/>
    <dgm:cxn modelId="{0F73F169-1608-4D30-8234-BA0A41BB2AE5}" type="presOf" srcId="{40CD64B7-5AAC-4914-A1CF-794410F59ACC}" destId="{03AAFE7C-72E8-411F-939C-75A779581BDE}" srcOrd="1" destOrd="0" presId="urn:microsoft.com/office/officeart/2005/8/layout/venn1"/>
    <dgm:cxn modelId="{3474FD4F-FF57-4C91-972B-CCA67DCFE8A8}" srcId="{A8E7C5C2-BB32-4979-B657-715DCAA401AA}" destId="{ADA6732F-E835-4865-AC77-F1AF6809C7A3}" srcOrd="0" destOrd="0" parTransId="{8167A5AB-B504-41C0-93CA-6D1C9CA1A90B}" sibTransId="{1CEE3A4E-70AE-44E5-8A92-5716ABBE2D15}"/>
    <dgm:cxn modelId="{C4EE7870-3047-4DFC-BFDC-6956AE6933DF}" type="presOf" srcId="{A8E7C5C2-BB32-4979-B657-715DCAA401AA}" destId="{35EC59D2-6520-4C50-9944-2F2A5F39C255}" srcOrd="0" destOrd="0" presId="urn:microsoft.com/office/officeart/2005/8/layout/venn1"/>
    <dgm:cxn modelId="{B2E9BD9B-297F-4894-BA12-82D4C27C2C42}" type="presOf" srcId="{ADA6732F-E835-4865-AC77-F1AF6809C7A3}" destId="{21F35D13-F596-48D5-A22D-530CBC35194F}" srcOrd="1" destOrd="0" presId="urn:microsoft.com/office/officeart/2005/8/layout/venn1"/>
    <dgm:cxn modelId="{60E0219E-6276-4BBD-A616-1EBC2DFADD62}" type="presOf" srcId="{FCDB91A1-DF0C-4C5E-A52D-6A11B7066D8C}" destId="{5DED4033-FF60-41BE-BD39-0C176CFE6507}" srcOrd="1" destOrd="0" presId="urn:microsoft.com/office/officeart/2005/8/layout/venn1"/>
    <dgm:cxn modelId="{0316CBB7-9FE4-4C68-A437-A84B3C97D277}" srcId="{A8E7C5C2-BB32-4979-B657-715DCAA401AA}" destId="{DD6B56A7-C405-47C8-99E8-A6CB0C2CAEA0}" srcOrd="3" destOrd="0" parTransId="{8B354CAE-B492-4EF0-BFAE-595A73AC5B47}" sibTransId="{F514389D-08EE-4890-9AE8-7586BC1B81C9}"/>
    <dgm:cxn modelId="{1C057FEA-F02A-449C-9793-581865F20C25}" type="presOf" srcId="{ADA6732F-E835-4865-AC77-F1AF6809C7A3}" destId="{E7B6EF3D-C2A1-47B4-AE9F-9DEAA5113F9C}" srcOrd="0" destOrd="0" presId="urn:microsoft.com/office/officeart/2005/8/layout/venn1"/>
    <dgm:cxn modelId="{CEADABF0-13A4-4531-8592-288C78D2D359}" type="presParOf" srcId="{35EC59D2-6520-4C50-9944-2F2A5F39C255}" destId="{E7B6EF3D-C2A1-47B4-AE9F-9DEAA5113F9C}" srcOrd="0" destOrd="0" presId="urn:microsoft.com/office/officeart/2005/8/layout/venn1"/>
    <dgm:cxn modelId="{A7C0C310-DD17-4B05-BED3-5F1553010BEB}" type="presParOf" srcId="{35EC59D2-6520-4C50-9944-2F2A5F39C255}" destId="{21F35D13-F596-48D5-A22D-530CBC35194F}" srcOrd="1" destOrd="0" presId="urn:microsoft.com/office/officeart/2005/8/layout/venn1"/>
    <dgm:cxn modelId="{AE62CCBD-3949-43DA-A895-28F7292C3556}" type="presParOf" srcId="{35EC59D2-6520-4C50-9944-2F2A5F39C255}" destId="{D9376ACA-0812-4A76-A7B0-2880D78674CD}" srcOrd="2" destOrd="0" presId="urn:microsoft.com/office/officeart/2005/8/layout/venn1"/>
    <dgm:cxn modelId="{9F492E40-AE75-47E7-9D1A-923489B7E9E7}" type="presParOf" srcId="{35EC59D2-6520-4C50-9944-2F2A5F39C255}" destId="{5DED4033-FF60-41BE-BD39-0C176CFE6507}" srcOrd="3" destOrd="0" presId="urn:microsoft.com/office/officeart/2005/8/layout/venn1"/>
    <dgm:cxn modelId="{8E6ADE19-5F87-4D4B-97A8-CACC72AA55F8}" type="presParOf" srcId="{35EC59D2-6520-4C50-9944-2F2A5F39C255}" destId="{517C9898-622C-4444-A426-8844761BCF92}" srcOrd="4" destOrd="0" presId="urn:microsoft.com/office/officeart/2005/8/layout/venn1"/>
    <dgm:cxn modelId="{E0A1D452-7E45-4046-9CB8-C0CD45F5ECF9}" type="presParOf" srcId="{35EC59D2-6520-4C50-9944-2F2A5F39C255}" destId="{03AAFE7C-72E8-411F-939C-75A779581BDE}" srcOrd="5" destOrd="0" presId="urn:microsoft.com/office/officeart/2005/8/layout/venn1"/>
    <dgm:cxn modelId="{152E23E3-E122-4F54-8152-F49320F75F37}" type="presParOf" srcId="{35EC59D2-6520-4C50-9944-2F2A5F39C255}" destId="{0E622348-5741-4D98-A96C-0442F05C0EDE}" srcOrd="6" destOrd="0" presId="urn:microsoft.com/office/officeart/2005/8/layout/venn1"/>
    <dgm:cxn modelId="{3A24041E-0039-4D4D-ABF9-7204BEB4001B}" type="presParOf" srcId="{35EC59D2-6520-4C50-9944-2F2A5F39C255}" destId="{158CF7B2-5EFD-4AEF-A9CD-C8DD0EFB50B3}" srcOrd="7"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1C104E4-411C-44D6-B2BC-E31DCF45225E}"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771A1734-9C1E-40A8-9E5D-B6155A63F831}">
      <dgm:prSet phldrT="[Text]" custT="1"/>
      <dgm:spPr>
        <a:solidFill>
          <a:schemeClr val="accent1">
            <a:alpha val="50000"/>
          </a:schemeClr>
        </a:solidFill>
      </dgm:spPr>
      <dgm:t>
        <a:bodyPr/>
        <a:lstStyle/>
        <a:p>
          <a:r>
            <a:rPr lang="en-US" sz="2400" dirty="0">
              <a:solidFill>
                <a:schemeClr val="bg1"/>
              </a:solidFill>
            </a:rPr>
            <a:t>Inflammatory risk-enhancing factors for ASCVD</a:t>
          </a:r>
        </a:p>
      </dgm:t>
    </dgm:pt>
    <dgm:pt modelId="{5ED7E726-B706-409D-9550-2429CA623D40}" type="parTrans" cxnId="{6EEF3DA5-BADE-4672-97B8-09D7257F51C3}">
      <dgm:prSet/>
      <dgm:spPr/>
      <dgm:t>
        <a:bodyPr/>
        <a:lstStyle/>
        <a:p>
          <a:endParaRPr lang="en-US">
            <a:solidFill>
              <a:schemeClr val="bg1"/>
            </a:solidFill>
          </a:endParaRPr>
        </a:p>
      </dgm:t>
    </dgm:pt>
    <dgm:pt modelId="{08AE193F-E0BD-4706-9F1E-6F7CE1FC67B7}" type="sibTrans" cxnId="{6EEF3DA5-BADE-4672-97B8-09D7257F51C3}">
      <dgm:prSet/>
      <dgm:spPr/>
      <dgm:t>
        <a:bodyPr/>
        <a:lstStyle/>
        <a:p>
          <a:endParaRPr lang="en-US">
            <a:solidFill>
              <a:schemeClr val="bg1"/>
            </a:solidFill>
          </a:endParaRPr>
        </a:p>
      </dgm:t>
    </dgm:pt>
    <dgm:pt modelId="{66FA1D49-0D90-43AB-A4A8-59A246292916}">
      <dgm:prSet phldrT="[Text]"/>
      <dgm:spPr>
        <a:solidFill>
          <a:schemeClr val="accent4">
            <a:alpha val="50000"/>
          </a:schemeClr>
        </a:solidFill>
      </dgm:spPr>
      <dgm:t>
        <a:bodyPr/>
        <a:lstStyle/>
        <a:p>
          <a:r>
            <a:rPr lang="en-US" dirty="0">
              <a:solidFill>
                <a:schemeClr val="bg1"/>
              </a:solidFill>
            </a:rPr>
            <a:t>SLE</a:t>
          </a:r>
        </a:p>
      </dgm:t>
    </dgm:pt>
    <dgm:pt modelId="{79FBC02C-7E92-4DCE-A19A-80F7AF131F76}" type="parTrans" cxnId="{3733D30D-1B2F-4667-9C23-B616A31686F3}">
      <dgm:prSet/>
      <dgm:spPr/>
      <dgm:t>
        <a:bodyPr/>
        <a:lstStyle/>
        <a:p>
          <a:endParaRPr lang="en-US">
            <a:solidFill>
              <a:schemeClr val="bg1"/>
            </a:solidFill>
          </a:endParaRPr>
        </a:p>
      </dgm:t>
    </dgm:pt>
    <dgm:pt modelId="{180091C4-ADE4-415F-9A7A-90926F2FC682}" type="sibTrans" cxnId="{3733D30D-1B2F-4667-9C23-B616A31686F3}">
      <dgm:prSet/>
      <dgm:spPr/>
      <dgm:t>
        <a:bodyPr/>
        <a:lstStyle/>
        <a:p>
          <a:endParaRPr lang="en-US">
            <a:solidFill>
              <a:schemeClr val="bg1"/>
            </a:solidFill>
          </a:endParaRPr>
        </a:p>
      </dgm:t>
    </dgm:pt>
    <dgm:pt modelId="{9DD8C131-7A22-469D-A382-D205CE4A1125}">
      <dgm:prSet phldrT="[Text]"/>
      <dgm:spPr>
        <a:solidFill>
          <a:schemeClr val="accent5">
            <a:alpha val="50000"/>
          </a:schemeClr>
        </a:solidFill>
      </dgm:spPr>
      <dgm:t>
        <a:bodyPr/>
        <a:lstStyle/>
        <a:p>
          <a:r>
            <a:rPr lang="en-US" dirty="0">
              <a:solidFill>
                <a:schemeClr val="bg1"/>
              </a:solidFill>
            </a:rPr>
            <a:t>Psoriasis</a:t>
          </a:r>
        </a:p>
      </dgm:t>
    </dgm:pt>
    <dgm:pt modelId="{D92B1A69-C57C-405F-8D6A-5C669D3F9DB1}" type="parTrans" cxnId="{169EF4AF-4E73-4C42-904A-5190BE3DC390}">
      <dgm:prSet/>
      <dgm:spPr/>
      <dgm:t>
        <a:bodyPr/>
        <a:lstStyle/>
        <a:p>
          <a:endParaRPr lang="en-US">
            <a:solidFill>
              <a:schemeClr val="bg1"/>
            </a:solidFill>
          </a:endParaRPr>
        </a:p>
      </dgm:t>
    </dgm:pt>
    <dgm:pt modelId="{EB78059E-DCA3-4176-A8ED-60D3C247213C}" type="sibTrans" cxnId="{169EF4AF-4E73-4C42-904A-5190BE3DC390}">
      <dgm:prSet/>
      <dgm:spPr/>
      <dgm:t>
        <a:bodyPr/>
        <a:lstStyle/>
        <a:p>
          <a:endParaRPr lang="en-US">
            <a:solidFill>
              <a:schemeClr val="bg1"/>
            </a:solidFill>
          </a:endParaRPr>
        </a:p>
      </dgm:t>
    </dgm:pt>
    <dgm:pt modelId="{465D679B-E934-4322-8C60-8E733CD9A582}">
      <dgm:prSet phldrT="[Text]"/>
      <dgm:spPr>
        <a:solidFill>
          <a:schemeClr val="accent2">
            <a:alpha val="50000"/>
          </a:schemeClr>
        </a:solidFill>
      </dgm:spPr>
      <dgm:t>
        <a:bodyPr/>
        <a:lstStyle/>
        <a:p>
          <a:r>
            <a:rPr lang="en-US" dirty="0">
              <a:solidFill>
                <a:schemeClr val="bg1"/>
              </a:solidFill>
            </a:rPr>
            <a:t>HIV</a:t>
          </a:r>
        </a:p>
      </dgm:t>
    </dgm:pt>
    <dgm:pt modelId="{334505E1-6882-465C-9E84-3D9221A16304}" type="parTrans" cxnId="{5260CB32-BB68-45E9-AE0F-4AEB36666E12}">
      <dgm:prSet/>
      <dgm:spPr/>
      <dgm:t>
        <a:bodyPr/>
        <a:lstStyle/>
        <a:p>
          <a:endParaRPr lang="en-US">
            <a:solidFill>
              <a:schemeClr val="bg1"/>
            </a:solidFill>
          </a:endParaRPr>
        </a:p>
      </dgm:t>
    </dgm:pt>
    <dgm:pt modelId="{A447BC44-78F4-4240-B7F3-4B8E4F016886}" type="sibTrans" cxnId="{5260CB32-BB68-45E9-AE0F-4AEB36666E12}">
      <dgm:prSet/>
      <dgm:spPr/>
      <dgm:t>
        <a:bodyPr/>
        <a:lstStyle/>
        <a:p>
          <a:endParaRPr lang="en-US">
            <a:solidFill>
              <a:schemeClr val="bg1"/>
            </a:solidFill>
          </a:endParaRPr>
        </a:p>
      </dgm:t>
    </dgm:pt>
    <dgm:pt modelId="{878CE6D6-3C95-4FD9-8823-668CCBDEF3B3}">
      <dgm:prSet phldrT="[Text]"/>
      <dgm:spPr>
        <a:solidFill>
          <a:schemeClr val="accent3">
            <a:alpha val="50000"/>
          </a:schemeClr>
        </a:solidFill>
      </dgm:spPr>
      <dgm:t>
        <a:bodyPr/>
        <a:lstStyle/>
        <a:p>
          <a:r>
            <a:rPr lang="en-US" dirty="0">
              <a:solidFill>
                <a:schemeClr val="bg1"/>
              </a:solidFill>
            </a:rPr>
            <a:t>RA</a:t>
          </a:r>
        </a:p>
      </dgm:t>
    </dgm:pt>
    <dgm:pt modelId="{1D933BE2-487E-4B03-A31F-819D1750964C}" type="parTrans" cxnId="{196A2695-8908-4691-A904-0D56F98552C1}">
      <dgm:prSet/>
      <dgm:spPr/>
      <dgm:t>
        <a:bodyPr/>
        <a:lstStyle/>
        <a:p>
          <a:endParaRPr lang="en-US">
            <a:solidFill>
              <a:schemeClr val="bg1"/>
            </a:solidFill>
          </a:endParaRPr>
        </a:p>
      </dgm:t>
    </dgm:pt>
    <dgm:pt modelId="{AEF84C58-D2D2-463F-8E64-A6D9299702EA}" type="sibTrans" cxnId="{196A2695-8908-4691-A904-0D56F98552C1}">
      <dgm:prSet/>
      <dgm:spPr/>
      <dgm:t>
        <a:bodyPr/>
        <a:lstStyle/>
        <a:p>
          <a:endParaRPr lang="en-US">
            <a:solidFill>
              <a:schemeClr val="bg1"/>
            </a:solidFill>
          </a:endParaRPr>
        </a:p>
      </dgm:t>
    </dgm:pt>
    <dgm:pt modelId="{C2837171-A5CD-4404-BF4C-6470602B0E27}">
      <dgm:prSet/>
      <dgm:spPr>
        <a:solidFill>
          <a:schemeClr val="accent6">
            <a:alpha val="50000"/>
          </a:schemeClr>
        </a:solidFill>
      </dgm:spPr>
      <dgm:t>
        <a:bodyPr/>
        <a:lstStyle/>
        <a:p>
          <a:r>
            <a:rPr lang="en-US" dirty="0">
              <a:solidFill>
                <a:schemeClr val="bg1"/>
              </a:solidFill>
            </a:rPr>
            <a:t>hsCRP </a:t>
          </a:r>
          <a:r>
            <a:rPr lang="en-US" dirty="0">
              <a:solidFill>
                <a:schemeClr val="bg1"/>
              </a:solidFill>
              <a:latin typeface="Arial" panose="020B0604020202020204" pitchFamily="34" charset="0"/>
              <a:cs typeface="Arial" panose="020B0604020202020204" pitchFamily="34" charset="0"/>
            </a:rPr>
            <a:t>≥2 mg/L</a:t>
          </a:r>
          <a:endParaRPr lang="en-US" dirty="0">
            <a:solidFill>
              <a:schemeClr val="bg1"/>
            </a:solidFill>
          </a:endParaRPr>
        </a:p>
      </dgm:t>
    </dgm:pt>
    <dgm:pt modelId="{46D80136-C647-4A42-9D43-F855C70A5E9F}" type="parTrans" cxnId="{D5468733-7B3E-4E3A-A61D-DBDA7C2EFB5F}">
      <dgm:prSet/>
      <dgm:spPr/>
      <dgm:t>
        <a:bodyPr/>
        <a:lstStyle/>
        <a:p>
          <a:endParaRPr lang="en-US">
            <a:solidFill>
              <a:schemeClr val="bg1"/>
            </a:solidFill>
          </a:endParaRPr>
        </a:p>
      </dgm:t>
    </dgm:pt>
    <dgm:pt modelId="{582CACC9-444F-4B7C-A7A7-2D27BF801E05}" type="sibTrans" cxnId="{D5468733-7B3E-4E3A-A61D-DBDA7C2EFB5F}">
      <dgm:prSet/>
      <dgm:spPr/>
      <dgm:t>
        <a:bodyPr/>
        <a:lstStyle/>
        <a:p>
          <a:endParaRPr lang="en-US">
            <a:solidFill>
              <a:schemeClr val="bg1"/>
            </a:solidFill>
          </a:endParaRPr>
        </a:p>
      </dgm:t>
    </dgm:pt>
    <dgm:pt modelId="{2F75FCBE-0103-4D02-B1CD-D0E0EAC1243A}" type="pres">
      <dgm:prSet presAssocID="{81C104E4-411C-44D6-B2BC-E31DCF45225E}" presName="composite" presStyleCnt="0">
        <dgm:presLayoutVars>
          <dgm:chMax val="1"/>
          <dgm:dir/>
          <dgm:resizeHandles val="exact"/>
        </dgm:presLayoutVars>
      </dgm:prSet>
      <dgm:spPr/>
    </dgm:pt>
    <dgm:pt modelId="{57A7A346-D52B-41EF-854E-EE3F75B23F02}" type="pres">
      <dgm:prSet presAssocID="{81C104E4-411C-44D6-B2BC-E31DCF45225E}" presName="radial" presStyleCnt="0">
        <dgm:presLayoutVars>
          <dgm:animLvl val="ctr"/>
        </dgm:presLayoutVars>
      </dgm:prSet>
      <dgm:spPr/>
    </dgm:pt>
    <dgm:pt modelId="{ABFBD8BE-627C-444B-ABC9-C66EFEC79E6F}" type="pres">
      <dgm:prSet presAssocID="{771A1734-9C1E-40A8-9E5D-B6155A63F831}" presName="centerShape" presStyleLbl="vennNode1" presStyleIdx="0" presStyleCnt="6"/>
      <dgm:spPr/>
    </dgm:pt>
    <dgm:pt modelId="{CB4F41C9-5007-406B-BF51-964BC8EAC0E3}" type="pres">
      <dgm:prSet presAssocID="{66FA1D49-0D90-43AB-A4A8-59A246292916}" presName="node" presStyleLbl="vennNode1" presStyleIdx="1" presStyleCnt="6">
        <dgm:presLayoutVars>
          <dgm:bulletEnabled val="1"/>
        </dgm:presLayoutVars>
      </dgm:prSet>
      <dgm:spPr/>
    </dgm:pt>
    <dgm:pt modelId="{CB8B43D1-32A1-47EA-9FE5-AAF0D2811B29}" type="pres">
      <dgm:prSet presAssocID="{9DD8C131-7A22-469D-A382-D205CE4A1125}" presName="node" presStyleLbl="vennNode1" presStyleIdx="2" presStyleCnt="6" custRadScaleRad="103053">
        <dgm:presLayoutVars>
          <dgm:bulletEnabled val="1"/>
        </dgm:presLayoutVars>
      </dgm:prSet>
      <dgm:spPr/>
    </dgm:pt>
    <dgm:pt modelId="{4CFB3187-ED33-4F71-BEC5-2B7EDDDEA382}" type="pres">
      <dgm:prSet presAssocID="{465D679B-E934-4322-8C60-8E733CD9A582}" presName="node" presStyleLbl="vennNode1" presStyleIdx="3" presStyleCnt="6">
        <dgm:presLayoutVars>
          <dgm:bulletEnabled val="1"/>
        </dgm:presLayoutVars>
      </dgm:prSet>
      <dgm:spPr/>
    </dgm:pt>
    <dgm:pt modelId="{20683905-3DC6-4F8B-A335-450D9D4F01E1}" type="pres">
      <dgm:prSet presAssocID="{878CE6D6-3C95-4FD9-8823-668CCBDEF3B3}" presName="node" presStyleLbl="vennNode1" presStyleIdx="4" presStyleCnt="6">
        <dgm:presLayoutVars>
          <dgm:bulletEnabled val="1"/>
        </dgm:presLayoutVars>
      </dgm:prSet>
      <dgm:spPr/>
    </dgm:pt>
    <dgm:pt modelId="{0E4681B7-2E61-4F1A-A9FF-C1966990FDE6}" type="pres">
      <dgm:prSet presAssocID="{C2837171-A5CD-4404-BF4C-6470602B0E27}" presName="node" presStyleLbl="vennNode1" presStyleIdx="5" presStyleCnt="6">
        <dgm:presLayoutVars>
          <dgm:bulletEnabled val="1"/>
        </dgm:presLayoutVars>
      </dgm:prSet>
      <dgm:spPr/>
    </dgm:pt>
  </dgm:ptLst>
  <dgm:cxnLst>
    <dgm:cxn modelId="{4B7D1208-4A28-47B5-8D65-A52087169A45}" type="presOf" srcId="{81C104E4-411C-44D6-B2BC-E31DCF45225E}" destId="{2F75FCBE-0103-4D02-B1CD-D0E0EAC1243A}" srcOrd="0" destOrd="0" presId="urn:microsoft.com/office/officeart/2005/8/layout/radial3"/>
    <dgm:cxn modelId="{3733D30D-1B2F-4667-9C23-B616A31686F3}" srcId="{771A1734-9C1E-40A8-9E5D-B6155A63F831}" destId="{66FA1D49-0D90-43AB-A4A8-59A246292916}" srcOrd="0" destOrd="0" parTransId="{79FBC02C-7E92-4DCE-A19A-80F7AF131F76}" sibTransId="{180091C4-ADE4-415F-9A7A-90926F2FC682}"/>
    <dgm:cxn modelId="{5260CB32-BB68-45E9-AE0F-4AEB36666E12}" srcId="{771A1734-9C1E-40A8-9E5D-B6155A63F831}" destId="{465D679B-E934-4322-8C60-8E733CD9A582}" srcOrd="2" destOrd="0" parTransId="{334505E1-6882-465C-9E84-3D9221A16304}" sibTransId="{A447BC44-78F4-4240-B7F3-4B8E4F016886}"/>
    <dgm:cxn modelId="{D5468733-7B3E-4E3A-A61D-DBDA7C2EFB5F}" srcId="{771A1734-9C1E-40A8-9E5D-B6155A63F831}" destId="{C2837171-A5CD-4404-BF4C-6470602B0E27}" srcOrd="4" destOrd="0" parTransId="{46D80136-C647-4A42-9D43-F855C70A5E9F}" sibTransId="{582CACC9-444F-4B7C-A7A7-2D27BF801E05}"/>
    <dgm:cxn modelId="{C53A6768-90DA-4B43-9A29-05D354643E75}" type="presOf" srcId="{878CE6D6-3C95-4FD9-8823-668CCBDEF3B3}" destId="{20683905-3DC6-4F8B-A335-450D9D4F01E1}" srcOrd="0" destOrd="0" presId="urn:microsoft.com/office/officeart/2005/8/layout/radial3"/>
    <dgm:cxn modelId="{196A2695-8908-4691-A904-0D56F98552C1}" srcId="{771A1734-9C1E-40A8-9E5D-B6155A63F831}" destId="{878CE6D6-3C95-4FD9-8823-668CCBDEF3B3}" srcOrd="3" destOrd="0" parTransId="{1D933BE2-487E-4B03-A31F-819D1750964C}" sibTransId="{AEF84C58-D2D2-463F-8E64-A6D9299702EA}"/>
    <dgm:cxn modelId="{DA3CB799-D938-4151-970C-59AB63C962F9}" type="presOf" srcId="{9DD8C131-7A22-469D-A382-D205CE4A1125}" destId="{CB8B43D1-32A1-47EA-9FE5-AAF0D2811B29}" srcOrd="0" destOrd="0" presId="urn:microsoft.com/office/officeart/2005/8/layout/radial3"/>
    <dgm:cxn modelId="{E036E59B-3701-474C-8A3B-5BA6883043D5}" type="presOf" srcId="{C2837171-A5CD-4404-BF4C-6470602B0E27}" destId="{0E4681B7-2E61-4F1A-A9FF-C1966990FDE6}" srcOrd="0" destOrd="0" presId="urn:microsoft.com/office/officeart/2005/8/layout/radial3"/>
    <dgm:cxn modelId="{6EEF3DA5-BADE-4672-97B8-09D7257F51C3}" srcId="{81C104E4-411C-44D6-B2BC-E31DCF45225E}" destId="{771A1734-9C1E-40A8-9E5D-B6155A63F831}" srcOrd="0" destOrd="0" parTransId="{5ED7E726-B706-409D-9550-2429CA623D40}" sibTransId="{08AE193F-E0BD-4706-9F1E-6F7CE1FC67B7}"/>
    <dgm:cxn modelId="{A255D1A5-9E31-40F6-913E-5AF153D5EC28}" type="presOf" srcId="{465D679B-E934-4322-8C60-8E733CD9A582}" destId="{4CFB3187-ED33-4F71-BEC5-2B7EDDDEA382}" srcOrd="0" destOrd="0" presId="urn:microsoft.com/office/officeart/2005/8/layout/radial3"/>
    <dgm:cxn modelId="{F692E4A5-9B07-4EDF-A100-53C47082DBC9}" type="presOf" srcId="{66FA1D49-0D90-43AB-A4A8-59A246292916}" destId="{CB4F41C9-5007-406B-BF51-964BC8EAC0E3}" srcOrd="0" destOrd="0" presId="urn:microsoft.com/office/officeart/2005/8/layout/radial3"/>
    <dgm:cxn modelId="{169EF4AF-4E73-4C42-904A-5190BE3DC390}" srcId="{771A1734-9C1E-40A8-9E5D-B6155A63F831}" destId="{9DD8C131-7A22-469D-A382-D205CE4A1125}" srcOrd="1" destOrd="0" parTransId="{D92B1A69-C57C-405F-8D6A-5C669D3F9DB1}" sibTransId="{EB78059E-DCA3-4176-A8ED-60D3C247213C}"/>
    <dgm:cxn modelId="{8FB368B7-C43D-47ED-B0E6-858A8362C05F}" type="presOf" srcId="{771A1734-9C1E-40A8-9E5D-B6155A63F831}" destId="{ABFBD8BE-627C-444B-ABC9-C66EFEC79E6F}" srcOrd="0" destOrd="0" presId="urn:microsoft.com/office/officeart/2005/8/layout/radial3"/>
    <dgm:cxn modelId="{084D6DB5-149F-4F39-813E-4A6898FF86DB}" type="presParOf" srcId="{2F75FCBE-0103-4D02-B1CD-D0E0EAC1243A}" destId="{57A7A346-D52B-41EF-854E-EE3F75B23F02}" srcOrd="0" destOrd="0" presId="urn:microsoft.com/office/officeart/2005/8/layout/radial3"/>
    <dgm:cxn modelId="{85EBFA45-25E6-447E-8A20-8577AE951E3F}" type="presParOf" srcId="{57A7A346-D52B-41EF-854E-EE3F75B23F02}" destId="{ABFBD8BE-627C-444B-ABC9-C66EFEC79E6F}" srcOrd="0" destOrd="0" presId="urn:microsoft.com/office/officeart/2005/8/layout/radial3"/>
    <dgm:cxn modelId="{83344D68-CB0D-410D-8313-82AB1C84A8E5}" type="presParOf" srcId="{57A7A346-D52B-41EF-854E-EE3F75B23F02}" destId="{CB4F41C9-5007-406B-BF51-964BC8EAC0E3}" srcOrd="1" destOrd="0" presId="urn:microsoft.com/office/officeart/2005/8/layout/radial3"/>
    <dgm:cxn modelId="{6A0D39C1-2C14-4524-A5C6-720F0013EA02}" type="presParOf" srcId="{57A7A346-D52B-41EF-854E-EE3F75B23F02}" destId="{CB8B43D1-32A1-47EA-9FE5-AAF0D2811B29}" srcOrd="2" destOrd="0" presId="urn:microsoft.com/office/officeart/2005/8/layout/radial3"/>
    <dgm:cxn modelId="{0CA7CB96-A1EE-4F78-B839-C2D9AFB64555}" type="presParOf" srcId="{57A7A346-D52B-41EF-854E-EE3F75B23F02}" destId="{4CFB3187-ED33-4F71-BEC5-2B7EDDDEA382}" srcOrd="3" destOrd="0" presId="urn:microsoft.com/office/officeart/2005/8/layout/radial3"/>
    <dgm:cxn modelId="{12957D03-DCB4-4E8A-BA7C-401883A533B4}" type="presParOf" srcId="{57A7A346-D52B-41EF-854E-EE3F75B23F02}" destId="{20683905-3DC6-4F8B-A335-450D9D4F01E1}" srcOrd="4" destOrd="0" presId="urn:microsoft.com/office/officeart/2005/8/layout/radial3"/>
    <dgm:cxn modelId="{846F1308-0C30-4ADA-8F84-4975DECF4C65}" type="presParOf" srcId="{57A7A346-D52B-41EF-854E-EE3F75B23F02}" destId="{0E4681B7-2E61-4F1A-A9FF-C1966990FDE6}" srcOrd="5"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B6EF3D-C2A1-47B4-AE9F-9DEAA5113F9C}">
      <dsp:nvSpPr>
        <dsp:cNvPr id="0" name=""/>
        <dsp:cNvSpPr/>
      </dsp:nvSpPr>
      <dsp:spPr>
        <a:xfrm>
          <a:off x="4288726" y="157283"/>
          <a:ext cx="2554097" cy="2554097"/>
        </a:xfrm>
        <a:prstGeom prst="ellipse">
          <a:avLst/>
        </a:prstGeom>
        <a:solidFill>
          <a:schemeClr val="accent2">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latin typeface="Arial Narrow" panose="020B0606020202030204" pitchFamily="34" charset="0"/>
              <a:cs typeface="Arial" panose="020B0604020202020204" pitchFamily="34" charset="0"/>
            </a:rPr>
            <a:t>HF</a:t>
          </a:r>
        </a:p>
      </dsp:txBody>
      <dsp:txXfrm>
        <a:off x="4583430" y="501104"/>
        <a:ext cx="1964690" cy="810434"/>
      </dsp:txXfrm>
    </dsp:sp>
    <dsp:sp modelId="{D9376ACA-0812-4A76-A7B0-2880D78674CD}">
      <dsp:nvSpPr>
        <dsp:cNvPr id="0" name=""/>
        <dsp:cNvSpPr/>
      </dsp:nvSpPr>
      <dsp:spPr>
        <a:xfrm>
          <a:off x="5418423" y="1178813"/>
          <a:ext cx="2554097" cy="2554097"/>
        </a:xfrm>
        <a:prstGeom prst="ellipse">
          <a:avLst/>
        </a:prstGeom>
        <a:solidFill>
          <a:schemeClr val="accent3">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latin typeface="+mj-lt"/>
              <a:cs typeface="Arial" panose="020B0604020202020204" pitchFamily="34" charset="0"/>
            </a:rPr>
            <a:t>T2D</a:t>
          </a:r>
        </a:p>
      </dsp:txBody>
      <dsp:txXfrm>
        <a:off x="6793706" y="1473517"/>
        <a:ext cx="982345" cy="1964690"/>
      </dsp:txXfrm>
    </dsp:sp>
    <dsp:sp modelId="{517C9898-622C-4444-A426-8844761BCF92}">
      <dsp:nvSpPr>
        <dsp:cNvPr id="0" name=""/>
        <dsp:cNvSpPr/>
      </dsp:nvSpPr>
      <dsp:spPr>
        <a:xfrm>
          <a:off x="4288726" y="2308510"/>
          <a:ext cx="2554097" cy="2554097"/>
        </a:xfrm>
        <a:prstGeom prst="ellipse">
          <a:avLst/>
        </a:prstGeom>
        <a:solidFill>
          <a:schemeClr val="accent6">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latin typeface="+mj-lt"/>
              <a:cs typeface="Arial" panose="020B0604020202020204" pitchFamily="34" charset="0"/>
            </a:rPr>
            <a:t>ASCVD</a:t>
          </a:r>
        </a:p>
      </dsp:txBody>
      <dsp:txXfrm>
        <a:off x="4583430" y="3708352"/>
        <a:ext cx="1964690" cy="810434"/>
      </dsp:txXfrm>
    </dsp:sp>
    <dsp:sp modelId="{0E622348-5741-4D98-A96C-0442F05C0EDE}">
      <dsp:nvSpPr>
        <dsp:cNvPr id="0" name=""/>
        <dsp:cNvSpPr/>
      </dsp:nvSpPr>
      <dsp:spPr>
        <a:xfrm>
          <a:off x="3159029" y="1178813"/>
          <a:ext cx="2554097" cy="2554097"/>
        </a:xfrm>
        <a:prstGeom prst="ellipse">
          <a:avLst/>
        </a:prstGeom>
        <a:solidFill>
          <a:srgbClr val="438C34">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latin typeface="+mj-lt"/>
              <a:cs typeface="Arial" panose="020B0604020202020204" pitchFamily="34" charset="0"/>
            </a:rPr>
            <a:t>  CKD</a:t>
          </a:r>
        </a:p>
      </dsp:txBody>
      <dsp:txXfrm>
        <a:off x="3355498" y="1473517"/>
        <a:ext cx="982345" cy="19646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FBD8BE-627C-444B-ABC9-C66EFEC79E6F}">
      <dsp:nvSpPr>
        <dsp:cNvPr id="0" name=""/>
        <dsp:cNvSpPr/>
      </dsp:nvSpPr>
      <dsp:spPr>
        <a:xfrm>
          <a:off x="2175577" y="1276573"/>
          <a:ext cx="2959204" cy="2959204"/>
        </a:xfrm>
        <a:prstGeom prst="ellipse">
          <a:avLst/>
        </a:prstGeom>
        <a:solidFill>
          <a:schemeClr val="accent1">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bg1"/>
              </a:solidFill>
            </a:rPr>
            <a:t>Inflammatory risk-enhancing factors for ASCVD</a:t>
          </a:r>
        </a:p>
      </dsp:txBody>
      <dsp:txXfrm>
        <a:off x="2608942" y="1709938"/>
        <a:ext cx="2092474" cy="2092474"/>
      </dsp:txXfrm>
    </dsp:sp>
    <dsp:sp modelId="{CB4F41C9-5007-406B-BF51-964BC8EAC0E3}">
      <dsp:nvSpPr>
        <dsp:cNvPr id="0" name=""/>
        <dsp:cNvSpPr/>
      </dsp:nvSpPr>
      <dsp:spPr>
        <a:xfrm>
          <a:off x="2915378" y="91298"/>
          <a:ext cx="1479602" cy="1479602"/>
        </a:xfrm>
        <a:prstGeom prst="ellipse">
          <a:avLst/>
        </a:prstGeom>
        <a:solidFill>
          <a:schemeClr val="accent4">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bg1"/>
              </a:solidFill>
            </a:rPr>
            <a:t>SLE</a:t>
          </a:r>
        </a:p>
      </dsp:txBody>
      <dsp:txXfrm>
        <a:off x="3132061" y="307981"/>
        <a:ext cx="1046236" cy="1046236"/>
      </dsp:txXfrm>
    </dsp:sp>
    <dsp:sp modelId="{CB8B43D1-32A1-47EA-9FE5-AAF0D2811B29}">
      <dsp:nvSpPr>
        <dsp:cNvPr id="0" name=""/>
        <dsp:cNvSpPr/>
      </dsp:nvSpPr>
      <dsp:spPr>
        <a:xfrm>
          <a:off x="4802130" y="1403331"/>
          <a:ext cx="1479602" cy="1479602"/>
        </a:xfrm>
        <a:prstGeom prst="ellipse">
          <a:avLst/>
        </a:prstGeom>
        <a:solidFill>
          <a:schemeClr val="accent5">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bg1"/>
              </a:solidFill>
            </a:rPr>
            <a:t>Psoriasis</a:t>
          </a:r>
        </a:p>
      </dsp:txBody>
      <dsp:txXfrm>
        <a:off x="5018813" y="1620014"/>
        <a:ext cx="1046236" cy="1046236"/>
      </dsp:txXfrm>
    </dsp:sp>
    <dsp:sp modelId="{4CFB3187-ED33-4F71-BEC5-2B7EDDDEA382}">
      <dsp:nvSpPr>
        <dsp:cNvPr id="0" name=""/>
        <dsp:cNvSpPr/>
      </dsp:nvSpPr>
      <dsp:spPr>
        <a:xfrm>
          <a:off x="4046909" y="3573794"/>
          <a:ext cx="1479602" cy="1479602"/>
        </a:xfrm>
        <a:prstGeom prst="ellipse">
          <a:avLst/>
        </a:prstGeom>
        <a:solidFill>
          <a:schemeClr val="accent2">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bg1"/>
              </a:solidFill>
            </a:rPr>
            <a:t>HIV</a:t>
          </a:r>
        </a:p>
      </dsp:txBody>
      <dsp:txXfrm>
        <a:off x="4263592" y="3790477"/>
        <a:ext cx="1046236" cy="1046236"/>
      </dsp:txXfrm>
    </dsp:sp>
    <dsp:sp modelId="{20683905-3DC6-4F8B-A335-450D9D4F01E1}">
      <dsp:nvSpPr>
        <dsp:cNvPr id="0" name=""/>
        <dsp:cNvSpPr/>
      </dsp:nvSpPr>
      <dsp:spPr>
        <a:xfrm>
          <a:off x="1783846" y="3573794"/>
          <a:ext cx="1479602" cy="1479602"/>
        </a:xfrm>
        <a:prstGeom prst="ellipse">
          <a:avLst/>
        </a:prstGeom>
        <a:solidFill>
          <a:schemeClr val="accent3">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bg1"/>
              </a:solidFill>
            </a:rPr>
            <a:t>RA</a:t>
          </a:r>
        </a:p>
      </dsp:txBody>
      <dsp:txXfrm>
        <a:off x="2000529" y="3790477"/>
        <a:ext cx="1046236" cy="1046236"/>
      </dsp:txXfrm>
    </dsp:sp>
    <dsp:sp modelId="{0E4681B7-2E61-4F1A-A9FF-C1966990FDE6}">
      <dsp:nvSpPr>
        <dsp:cNvPr id="0" name=""/>
        <dsp:cNvSpPr/>
      </dsp:nvSpPr>
      <dsp:spPr>
        <a:xfrm>
          <a:off x="1084521" y="1421493"/>
          <a:ext cx="1479602" cy="1479602"/>
        </a:xfrm>
        <a:prstGeom prst="ellipse">
          <a:avLst/>
        </a:prstGeom>
        <a:solidFill>
          <a:schemeClr val="accent6">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bg1"/>
              </a:solidFill>
            </a:rPr>
            <a:t>hsCRP </a:t>
          </a:r>
          <a:r>
            <a:rPr lang="en-US" sz="2200" kern="1200" dirty="0">
              <a:solidFill>
                <a:schemeClr val="bg1"/>
              </a:solidFill>
              <a:latin typeface="Arial" panose="020B0604020202020204" pitchFamily="34" charset="0"/>
              <a:cs typeface="Arial" panose="020B0604020202020204" pitchFamily="34" charset="0"/>
            </a:rPr>
            <a:t>≥2 mg/L</a:t>
          </a:r>
          <a:endParaRPr lang="en-US" sz="2200" kern="1200" dirty="0">
            <a:solidFill>
              <a:schemeClr val="bg1"/>
            </a:solidFill>
          </a:endParaRPr>
        </a:p>
      </dsp:txBody>
      <dsp:txXfrm>
        <a:off x="1301204" y="1638176"/>
        <a:ext cx="1046236" cy="1046236"/>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a:p>
        </p:txBody>
      </p:sp>
    </p:spTree>
    <p:extLst>
      <p:ext uri="{BB962C8B-B14F-4D97-AF65-F5344CB8AC3E}">
        <p14:creationId xmlns:p14="http://schemas.microsoft.com/office/powerpoint/2010/main" val="1113462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11190571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27037539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ASCVD, atherosclerotic cardiovascular disease; CKD, chronic kidney disease; </a:t>
            </a:r>
            <a:r>
              <a:rPr lang="en-US" i="1" dirty="0" err="1"/>
              <a:t>hsCRP</a:t>
            </a:r>
            <a:r>
              <a:rPr lang="en-US" i="1" dirty="0"/>
              <a:t>, high-sensitivity C-reactive protein.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a:p>
        </p:txBody>
      </p:sp>
    </p:spTree>
    <p:extLst>
      <p:ext uri="{BB962C8B-B14F-4D97-AF65-F5344CB8AC3E}">
        <p14:creationId xmlns:p14="http://schemas.microsoft.com/office/powerpoint/2010/main" val="80173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CKD, chronic kidney disease</a:t>
            </a:r>
          </a:p>
          <a:p>
            <a:endParaRPr lang="en-US" i="1" dirty="0"/>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726B27E-1DB9-4336-8FA9-A9DB0B0E5D44}"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722449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CKD, chronic kidney disease; CVD, cardiovascular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a:p>
        </p:txBody>
      </p:sp>
    </p:spTree>
    <p:extLst>
      <p:ext uri="{BB962C8B-B14F-4D97-AF65-F5344CB8AC3E}">
        <p14:creationId xmlns:p14="http://schemas.microsoft.com/office/powerpoint/2010/main" val="15183613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spcAft>
                <a:spcPts val="431"/>
              </a:spcAft>
              <a:buFont typeface="Arial" panose="020B0604020202020204" pitchFamily="34" charset="0"/>
              <a:buNone/>
            </a:pPr>
            <a:r>
              <a:rPr lang="en-US" i="1" dirty="0"/>
              <a:t>ASCVD, atherosclerotic cardiovascular disease; CAD, coronary artery disease; CKD, chronic kidney disease; CVD, cardiovascular disease; HF, heart failure; T2D, type 2 diabetes.</a:t>
            </a:r>
          </a:p>
        </p:txBody>
      </p:sp>
      <p:sp>
        <p:nvSpPr>
          <p:cNvPr id="4" name="Slide Number Placeholder 3"/>
          <p:cNvSpPr>
            <a:spLocks noGrp="1"/>
          </p:cNvSpPr>
          <p:nvPr>
            <p:ph type="sldNum" sz="quarter" idx="10"/>
          </p:nvPr>
        </p:nvSpPr>
        <p:spPr/>
        <p:txBody>
          <a:bodyPr/>
          <a:lstStyle/>
          <a:p>
            <a:pPr marL="0" marR="0" lvl="0" indent="0" algn="r" defTabSz="931042" rtl="0" eaLnBrk="1" fontAlgn="auto" latinLnBrk="0" hangingPunct="1">
              <a:lnSpc>
                <a:spcPct val="100000"/>
              </a:lnSpc>
              <a:spcBef>
                <a:spcPts val="0"/>
              </a:spcBef>
              <a:spcAft>
                <a:spcPts val="0"/>
              </a:spcAft>
              <a:buClrTx/>
              <a:buSzTx/>
              <a:buFontTx/>
              <a:buNone/>
              <a:tabLst/>
              <a:defRPr/>
            </a:pPr>
            <a:fld id="{2B3444B1-158A-4BF6-99BF-61DE2EB2E352}"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pPr marL="0" marR="0" lvl="0" indent="0" algn="r" defTabSz="931042"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6171131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i="1" dirty="0">
                <a:solidFill>
                  <a:schemeClr val="bg1"/>
                </a:solidFill>
                <a:latin typeface="Calibri" panose="020F0502020204030204"/>
              </a:rPr>
              <a:t>ACR, albumin-to-creatinine ratio; CKD, chronic kidney disease; CV, cardiovascular;  eGFR, estimated glomerular filtration rate.</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D75ED0A-E718-BA45-A87A-A6ACBA5847C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665196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CKD, chronic kidney disease; GFR, glomerular filtration rate.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0FB627F-6B1F-4465-8480-64913FD67C3B}"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35780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ACEi</a:t>
            </a:r>
            <a:r>
              <a:rPr lang="en-US" i="1" dirty="0"/>
              <a:t>, </a:t>
            </a:r>
            <a:r>
              <a:rPr lang="en-US" b="0" i="1" dirty="0">
                <a:solidFill>
                  <a:srgbClr val="4D5156"/>
                </a:solidFill>
                <a:effectLst/>
                <a:latin typeface="Roboto" panose="02000000000000000000" pitchFamily="2" charset="0"/>
              </a:rPr>
              <a:t>angiotensin-converting-enzyme inhibitor; </a:t>
            </a:r>
            <a:r>
              <a:rPr lang="en-GB" sz="1200" i="1" dirty="0">
                <a:solidFill>
                  <a:schemeClr val="bg1"/>
                </a:solidFill>
                <a:latin typeface="Calibri" panose="020F0502020204030204"/>
              </a:rPr>
              <a:t>ACR, albumin-to-creatinine ratio; </a:t>
            </a:r>
            <a:r>
              <a:rPr lang="en-US" b="0" i="1" dirty="0">
                <a:solidFill>
                  <a:srgbClr val="4D5156"/>
                </a:solidFill>
                <a:effectLst/>
                <a:latin typeface="Roboto" panose="02000000000000000000" pitchFamily="2" charset="0"/>
              </a:rPr>
              <a:t>ARB, angiotensin receptor blocker; </a:t>
            </a:r>
            <a:r>
              <a:rPr lang="en-US" i="1" dirty="0"/>
              <a:t>CKD, chronic kidney disease; CV, cardiovascular; eGFR, estimated glomerular filtration rate; GLP-1 RA, glucagon-like peptide-1 receptor agonist; </a:t>
            </a:r>
            <a:r>
              <a:rPr lang="en-US" i="1" dirty="0" err="1"/>
              <a:t>nsMRA</a:t>
            </a:r>
            <a:r>
              <a:rPr lang="en-US" i="1" dirty="0"/>
              <a:t>, </a:t>
            </a:r>
            <a:r>
              <a:rPr lang="en-US" b="0" i="0" dirty="0">
                <a:solidFill>
                  <a:srgbClr val="4D5156"/>
                </a:solidFill>
                <a:effectLst/>
                <a:latin typeface="Roboto" panose="02000000000000000000" pitchFamily="2" charset="0"/>
              </a:rPr>
              <a:t>nonsteroidal mineralocorticoid receptor antagonist; </a:t>
            </a:r>
            <a:r>
              <a:rPr lang="en-US" i="1" dirty="0"/>
              <a:t>SGLT2i, sodium-glucose cotransporter 2 inhibitor.</a:t>
            </a:r>
          </a:p>
        </p:txBody>
      </p:sp>
      <p:sp>
        <p:nvSpPr>
          <p:cNvPr id="4" name="Slide Number Placeholder 3"/>
          <p:cNvSpPr>
            <a:spLocks noGrp="1"/>
          </p:cNvSpPr>
          <p:nvPr>
            <p:ph type="sldNum" sz="quarter" idx="5"/>
          </p:nvPr>
        </p:nvSpPr>
        <p:spPr/>
        <p:txBody>
          <a:bodyPr/>
          <a:lstStyle/>
          <a:p>
            <a:pPr marL="0" marR="0" lvl="0" indent="0" algn="r" defTabSz="1306090" rtl="0" eaLnBrk="1" fontAlgn="auto" latinLnBrk="0" hangingPunct="1">
              <a:lnSpc>
                <a:spcPct val="100000"/>
              </a:lnSpc>
              <a:spcBef>
                <a:spcPts val="0"/>
              </a:spcBef>
              <a:spcAft>
                <a:spcPts val="0"/>
              </a:spcAft>
              <a:buClrTx/>
              <a:buSzTx/>
              <a:buFontTx/>
              <a:buNone/>
              <a:tabLst/>
              <a:defRPr/>
            </a:pPr>
            <a:fld id="{57BD2DD0-6DBF-4DAE-A55B-50B9089C43EE}" type="slidenum">
              <a:rPr kumimoji="0" lang="en-US"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130609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5789910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ASCVD, atherosclerotic cardiovascular disease; CHD, coronary heart disease; CV, cardiovascular; LDL-C, low-density lipoprotein cholesterol; TG, triglycerides.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222042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ASCVD, atherosclerotic cardiovascular disease; CV, cardiovascular; MI, myocardial infarction; LDL-C, low-density lipoprotein cholesterol; PAD, peripheral artery disease; PCSK9, </a:t>
            </a:r>
            <a:r>
              <a:rPr lang="en-US" b="0" i="1" dirty="0">
                <a:solidFill>
                  <a:srgbClr val="040C28"/>
                </a:solidFill>
                <a:effectLst/>
                <a:latin typeface="Google Sans"/>
              </a:rPr>
              <a:t>proprotein convertase subtilisin/</a:t>
            </a:r>
            <a:r>
              <a:rPr lang="en-US" b="0" i="1" dirty="0" err="1">
                <a:solidFill>
                  <a:srgbClr val="040C28"/>
                </a:solidFill>
                <a:effectLst/>
                <a:latin typeface="Google Sans"/>
              </a:rPr>
              <a:t>kexin</a:t>
            </a:r>
            <a:r>
              <a:rPr lang="en-US" b="0" i="1" dirty="0">
                <a:solidFill>
                  <a:srgbClr val="040C28"/>
                </a:solidFill>
                <a:effectLst/>
                <a:latin typeface="Google Sans"/>
              </a:rPr>
              <a:t> type 9</a:t>
            </a:r>
            <a:r>
              <a:rPr lang="en-US" i="1" dirty="0"/>
              <a: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555294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Apo, apolipoprotein; ASCVD, atherosclerotic cardiovascular disease; GLP-1, glucagon-like peptide 1; HbA</a:t>
            </a:r>
            <a:r>
              <a:rPr lang="en-US" i="1" baseline="-25000" dirty="0"/>
              <a:t>1c</a:t>
            </a:r>
            <a:r>
              <a:rPr lang="en-US" i="1" dirty="0"/>
              <a:t>, glycated hemoglobin; </a:t>
            </a:r>
            <a:r>
              <a:rPr lang="en-US" i="1" dirty="0" err="1"/>
              <a:t>hsCRP</a:t>
            </a:r>
            <a:r>
              <a:rPr lang="en-US" i="1" dirty="0"/>
              <a:t>, high-sensitivity C-reactive protein; LDL-C, low-density lipoprotein cholesterol; </a:t>
            </a:r>
            <a:r>
              <a:rPr lang="en-US" i="1" dirty="0" err="1"/>
              <a:t>Lp</a:t>
            </a:r>
            <a:r>
              <a:rPr lang="en-US" i="1" dirty="0"/>
              <a:t>, lipoprotein; SGLT2, sodium-glucose cotransporter 2; TG, triglyceride.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77288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ICAM, Intercellular adhesion molecule; IL, interleukin; MQ, macrophage; MMP, metalloproteinases; Ox-LDL, oxidized low-density lipoprotein; TNF, tumor necrosis factor; VCAM, Vascular cell adhesion molecule; VSMC, vascular smooth muscle cell.</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130390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129988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IL, interleukin; TNF, tumor necrosis factor.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766600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Apo, </a:t>
            </a:r>
            <a:r>
              <a:rPr lang="en-US" b="0" i="1" dirty="0">
                <a:solidFill>
                  <a:srgbClr val="4D5156"/>
                </a:solidFill>
                <a:effectLst/>
                <a:latin typeface="Roboto" panose="02000000000000000000" pitchFamily="2" charset="0"/>
              </a:rPr>
              <a:t>apolipoprotein; </a:t>
            </a:r>
            <a:r>
              <a:rPr lang="en-US" b="0" i="1" dirty="0"/>
              <a:t>FA, fatty acids; INF, interferon;  </a:t>
            </a:r>
            <a:r>
              <a:rPr lang="en-US" b="0" i="1" dirty="0" err="1"/>
              <a:t>Lp</a:t>
            </a:r>
            <a:r>
              <a:rPr lang="en-US" b="0" i="1" dirty="0"/>
              <a:t>(a), l</a:t>
            </a:r>
            <a:r>
              <a:rPr lang="en-US" b="0" i="1" dirty="0">
                <a:solidFill>
                  <a:srgbClr val="410007"/>
                </a:solidFill>
                <a:effectLst/>
                <a:latin typeface="Google Sans"/>
              </a:rPr>
              <a:t>ipoprotein(a); MCP-1, </a:t>
            </a:r>
            <a:r>
              <a:rPr lang="en-US" b="0" i="1" dirty="0">
                <a:solidFill>
                  <a:srgbClr val="5F6368"/>
                </a:solidFill>
                <a:effectLst/>
                <a:latin typeface="Roboto" panose="02000000000000000000" pitchFamily="2" charset="0"/>
              </a:rPr>
              <a:t>monocyte chemoattractant protein</a:t>
            </a:r>
            <a:r>
              <a:rPr lang="en-US" b="0" i="1" dirty="0">
                <a:solidFill>
                  <a:srgbClr val="4D5156"/>
                </a:solidFill>
                <a:effectLst/>
                <a:latin typeface="Roboto" panose="02000000000000000000" pitchFamily="2" charset="0"/>
              </a:rPr>
              <a:t>-</a:t>
            </a:r>
            <a:r>
              <a:rPr lang="en-US" b="0" i="1" dirty="0">
                <a:solidFill>
                  <a:srgbClr val="5F6368"/>
                </a:solidFill>
                <a:effectLst/>
                <a:latin typeface="Roboto" panose="02000000000000000000" pitchFamily="2" charset="0"/>
              </a:rPr>
              <a:t>1;</a:t>
            </a:r>
            <a:r>
              <a:rPr lang="en-US" b="0" i="1" dirty="0">
                <a:solidFill>
                  <a:srgbClr val="4D5156"/>
                </a:solidFill>
                <a:effectLst/>
                <a:latin typeface="Roboto" panose="02000000000000000000" pitchFamily="2" charset="0"/>
              </a:rPr>
              <a:t> </a:t>
            </a:r>
            <a:r>
              <a:rPr lang="en-US" b="0" i="1" dirty="0"/>
              <a:t>ox-HDL, oxidized high-density lipoprotein; ox-LDL, oxidized low-density lipoprotein; PCSK-9, p</a:t>
            </a:r>
            <a:r>
              <a:rPr lang="en-US" b="0" i="1" dirty="0">
                <a:solidFill>
                  <a:srgbClr val="4D5156"/>
                </a:solidFill>
                <a:effectLst/>
                <a:latin typeface="Roboto" panose="02000000000000000000" pitchFamily="2" charset="0"/>
              </a:rPr>
              <a:t>roprotein convertase subtilisin/</a:t>
            </a:r>
            <a:r>
              <a:rPr lang="en-US" b="0" i="1" dirty="0" err="1">
                <a:solidFill>
                  <a:srgbClr val="4D5156"/>
                </a:solidFill>
                <a:effectLst/>
                <a:latin typeface="Roboto" panose="02000000000000000000" pitchFamily="2" charset="0"/>
              </a:rPr>
              <a:t>kexin</a:t>
            </a:r>
            <a:r>
              <a:rPr lang="en-US" b="0" i="1" dirty="0">
                <a:solidFill>
                  <a:srgbClr val="4D5156"/>
                </a:solidFill>
                <a:effectLst/>
                <a:latin typeface="Roboto" panose="02000000000000000000" pitchFamily="2" charset="0"/>
              </a:rPr>
              <a:t> type 9; </a:t>
            </a:r>
            <a:r>
              <a:rPr lang="en-US" b="0" i="1" dirty="0"/>
              <a:t>TNF, tumor necrosis factor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a:p>
        </p:txBody>
      </p:sp>
    </p:spTree>
    <p:extLst>
      <p:ext uri="{BB962C8B-B14F-4D97-AF65-F5344CB8AC3E}">
        <p14:creationId xmlns:p14="http://schemas.microsoft.com/office/powerpoint/2010/main" val="16993827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ASCVD, atherosclerotic cardiovascular disease; </a:t>
            </a:r>
            <a:r>
              <a:rPr lang="en-US" sz="1200" i="1" dirty="0" err="1"/>
              <a:t>hsCRP</a:t>
            </a:r>
            <a:r>
              <a:rPr lang="en-US" sz="1200" i="1" dirty="0"/>
              <a:t>, high-sensitivity C-reactive protein; CVD, cardiovascular disease; RA, rheumatoid arthritis; SLE, </a:t>
            </a:r>
            <a:r>
              <a:rPr lang="en-GB" sz="1200" i="1" dirty="0"/>
              <a:t>systemic lupus erythematosus </a:t>
            </a:r>
            <a:br>
              <a:rPr lang="en-US" sz="1200" i="1" dirty="0"/>
            </a:br>
            <a:endParaRPr lang="en-US" sz="1200" i="1"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150927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t>CV, cardiovascular; </a:t>
            </a:r>
            <a:r>
              <a:rPr lang="en-US" sz="1200" i="1" dirty="0" err="1"/>
              <a:t>hsCRP</a:t>
            </a:r>
            <a:r>
              <a:rPr lang="en-US" sz="1200" i="1" dirty="0"/>
              <a:t>, high-sensitivity C-reactive protein; LDL-C, low-density lipoprotein cholesterol.</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774969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ASCVD, atherosclerotic cardiovascular disease; CV, cardiovascular; </a:t>
            </a:r>
            <a:r>
              <a:rPr lang="en-US" i="1" dirty="0" err="1"/>
              <a:t>hsCRP</a:t>
            </a:r>
            <a:r>
              <a:rPr lang="en-US" i="1" dirty="0"/>
              <a:t>, high-sensitivity C-reactive protein; LDL-C, low-density lipoprotein cholesterol.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a:p>
        </p:txBody>
      </p:sp>
    </p:spTree>
    <p:extLst>
      <p:ext uri="{BB962C8B-B14F-4D97-AF65-F5344CB8AC3E}">
        <p14:creationId xmlns:p14="http://schemas.microsoft.com/office/powerpoint/2010/main" val="14621839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CV, cardiovascular; </a:t>
            </a:r>
            <a:r>
              <a:rPr lang="en-US" i="1" dirty="0" err="1"/>
              <a:t>hsCRP</a:t>
            </a:r>
            <a:r>
              <a:rPr lang="en-US" i="1" dirty="0"/>
              <a:t>, high-sensitivity C-reactive protein; LDL-C, low-density lipoprotein cholesterol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A4220AC-A063-4288-9EC9-DE61E39B94B6}"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957111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CV, cardiovascular; </a:t>
            </a:r>
            <a:r>
              <a:rPr kumimoji="0" lang="en-GB" sz="1200" b="0" i="1" u="none" strike="noStrike" kern="1200" cap="none" spc="0" normalizeH="0" baseline="0" noProof="0" dirty="0" err="1">
                <a:ln>
                  <a:noFill/>
                </a:ln>
                <a:solidFill>
                  <a:prstClr val="black"/>
                </a:solidFill>
                <a:effectLst/>
                <a:uLnTx/>
                <a:uFillTx/>
                <a:latin typeface="Calibri" panose="020F0502020204030204"/>
                <a:ea typeface="+mn-ea"/>
                <a:cs typeface="+mn-cs"/>
              </a:rPr>
              <a:t>hsCRP</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 high-sensitivity C-reactive protein; LDL-C, low density lipoprotein cholesterol; MACE, major adverse cardiovascular event.</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860967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altLang="en-US" sz="1200" b="0" i="1" u="none" strike="noStrike" kern="1200" cap="none" spc="0" normalizeH="0" baseline="0" noProof="0" dirty="0">
                <a:ln>
                  <a:noFill/>
                </a:ln>
                <a:solidFill>
                  <a:prstClr val="black"/>
                </a:solidFill>
                <a:effectLst/>
                <a:uLnTx/>
                <a:uFillTx/>
                <a:latin typeface="Calibri" panose="020F0502020204030204"/>
                <a:ea typeface="MS PGothic" panose="020B0600070205080204" pitchFamily="34" charset="-128"/>
                <a:cs typeface="+mn-cs"/>
              </a:rPr>
              <a:t>ASCVD, atherosclerotic cardiovascular disease; CKD, chronic kidney disease; CV, cardiovascular; </a:t>
            </a:r>
            <a:r>
              <a:rPr kumimoji="0" lang="en-US" altLang="en-US" sz="1200" b="0" i="1" u="none" strike="noStrike" kern="1200" cap="none" spc="0" normalizeH="0" baseline="0" noProof="0" dirty="0" err="1">
                <a:ln>
                  <a:noFill/>
                </a:ln>
                <a:solidFill>
                  <a:prstClr val="black"/>
                </a:solidFill>
                <a:effectLst/>
                <a:uLnTx/>
                <a:uFillTx/>
                <a:latin typeface="Calibri" panose="020F0502020204030204"/>
                <a:ea typeface="MS PGothic" panose="020B0600070205080204" pitchFamily="34" charset="-128"/>
                <a:cs typeface="+mn-cs"/>
              </a:rPr>
              <a:t>hsCRP</a:t>
            </a:r>
            <a:r>
              <a:rPr kumimoji="0" lang="en-US" altLang="en-US" sz="1200" b="0" i="1" u="none" strike="noStrike" kern="1200" cap="none" spc="0" normalizeH="0" baseline="0" noProof="0" dirty="0">
                <a:ln>
                  <a:noFill/>
                </a:ln>
                <a:solidFill>
                  <a:prstClr val="black"/>
                </a:solidFill>
                <a:effectLst/>
                <a:uLnTx/>
                <a:uFillTx/>
                <a:latin typeface="Calibri" panose="020F0502020204030204"/>
                <a:ea typeface="MS PGothic" panose="020B0600070205080204" pitchFamily="34" charset="-128"/>
                <a:cs typeface="+mn-cs"/>
              </a:rPr>
              <a:t>, high sensitivity C-reactive protein; IL, interleukin; TGF</a:t>
            </a:r>
            <a:r>
              <a:rPr kumimoji="0" lang="el-GR" sz="1200" b="0" i="1" u="none" strike="noStrike" kern="1200" cap="none" spc="0" normalizeH="0" baseline="0" noProof="0" dirty="0">
                <a:ln>
                  <a:noFill/>
                </a:ln>
                <a:solidFill>
                  <a:prstClr val="black"/>
                </a:solidFill>
                <a:effectLst/>
                <a:uLnTx/>
                <a:uFillTx/>
                <a:latin typeface="Calibri" panose="020F0502020204030204"/>
                <a:ea typeface="+mn-ea"/>
                <a:cs typeface="Calibri Light" panose="020F0302020204030204" pitchFamily="34" charset="0"/>
              </a:rPr>
              <a:t>β</a:t>
            </a:r>
            <a:r>
              <a:rPr kumimoji="0" lang="en-US" altLang="en-US" sz="1200" b="0" i="1" u="none" strike="noStrike" kern="1200" cap="none" spc="0" normalizeH="0" baseline="0" noProof="0" dirty="0">
                <a:ln>
                  <a:noFill/>
                </a:ln>
                <a:solidFill>
                  <a:prstClr val="black"/>
                </a:solidFill>
                <a:effectLst/>
                <a:uLnTx/>
                <a:uFillTx/>
                <a:latin typeface="Calibri" panose="020F0502020204030204"/>
                <a:ea typeface="MS PGothic" panose="020B0600070205080204" pitchFamily="34" charset="-128"/>
                <a:cs typeface="+mn-cs"/>
              </a:rPr>
              <a:t>, transforming growth factor </a:t>
            </a:r>
            <a:r>
              <a:rPr kumimoji="0" lang="el-GR" sz="1200" b="0" i="1" u="none" strike="noStrike" kern="1200" cap="none" spc="0" normalizeH="0" baseline="0" noProof="0" dirty="0">
                <a:ln>
                  <a:noFill/>
                </a:ln>
                <a:solidFill>
                  <a:prstClr val="black"/>
                </a:solidFill>
                <a:effectLst/>
                <a:uLnTx/>
                <a:uFillTx/>
                <a:latin typeface="Calibri" panose="020F0502020204030204"/>
                <a:ea typeface="+mn-ea"/>
                <a:cs typeface="Calibri Light" panose="020F0302020204030204" pitchFamily="34" charset="0"/>
              </a:rPr>
              <a:t>β</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Calibri Light" panose="020F0302020204030204" pitchFamily="34" charset="0"/>
              </a:rPr>
              <a:t>; TNF, </a:t>
            </a:r>
            <a:r>
              <a:rPr kumimoji="0" lang="en-GB" sz="1200" b="0" i="1" u="none" strike="noStrike" kern="1200" cap="none" spc="0" normalizeH="0" baseline="0" noProof="0" dirty="0" err="1">
                <a:ln>
                  <a:noFill/>
                </a:ln>
                <a:solidFill>
                  <a:prstClr val="black"/>
                </a:solidFill>
                <a:effectLst/>
                <a:uLnTx/>
                <a:uFillTx/>
                <a:latin typeface="Calibri" panose="020F0502020204030204"/>
                <a:ea typeface="+mn-ea"/>
                <a:cs typeface="Calibri Light" panose="020F0302020204030204" pitchFamily="34" charset="0"/>
              </a:rPr>
              <a:t>tumor</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Calibri Light" panose="020F0302020204030204" pitchFamily="34" charset="0"/>
              </a:rPr>
              <a:t> necrosis factor.</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622545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BMI, body mass index; ASCVD, atherosclerotic cardiovascular disease; CKD, chronic kidney disease; CV, cardiovascular; CVD, cardiovascular disease; </a:t>
            </a:r>
            <a:r>
              <a:rPr lang="en-US" dirty="0" err="1"/>
              <a:t>hsCRP</a:t>
            </a:r>
            <a:r>
              <a:rPr lang="en-US" dirty="0"/>
              <a:t>; high-sensitivity C-reactive protein; MACE, major adverse cardiovascular events; T2D, type 2 diabetes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885612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CRP, C-reactive protein; </a:t>
            </a:r>
            <a:r>
              <a:rPr lang="en-US" i="1" dirty="0" err="1"/>
              <a:t>hsCRP</a:t>
            </a:r>
            <a:r>
              <a:rPr lang="en-US" i="1" dirty="0"/>
              <a:t>, high-sensitivity C-reactive protein.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880907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BMI, body mass index; CV, cardiovascular; CVD, cardiovascular disease; MI, myocardial infarction..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815065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CVD, cardiovascular disease; eGFR, estimated glomerular filtration rate.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227197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CKD, chronic kidney disease; CV, cardiovascular; eGFR, estimated glomerular filtration rate; MACE, major adverse cardiovascular event.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897973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AMI, acute myocardial infarction; NLRP3, nucleotide-binding domain, leucine-rich–containing family, pyrin domain–containing-3</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164893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CAD, coronary artery disease; MI, myocardial infarction.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562178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CV, cardiovascular; GIV, generic inverse variance; MI, myocardial infarction</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797735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LDL-C, low-density lipoprotein cholesterol; MACE, major adverse cardiovascular event; PCSK9, proprotein convertase subtilisin/</a:t>
            </a:r>
            <a:r>
              <a:rPr lang="en-US" i="1" dirty="0" err="1"/>
              <a:t>kexin</a:t>
            </a:r>
            <a:r>
              <a:rPr lang="en-US" i="1" dirty="0"/>
              <a:t> type 9.</a:t>
            </a:r>
            <a:br>
              <a:rPr lang="en-US" i="1" dirty="0"/>
            </a:b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864940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CV, cardiovascular; LDL-C, low-density lipoprotein cholesterol </a:t>
            </a:r>
            <a:br>
              <a:rPr lang="en-US" i="1" dirty="0"/>
            </a:b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227346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i="1" dirty="0"/>
              <a:t>ASCVD, atherosclerotic cardiovascular disease; CVD, cardiovascular disease; ESC, European Society of Cardiology; EMA, European Medicines Agency; FDA, Food and Drug Administration </a:t>
            </a:r>
            <a:br>
              <a:rPr lang="en-GB" i="1" dirty="0"/>
            </a:b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36</a:t>
            </a:fld>
            <a:endParaRPr lang="en-US" altLang="en-US"/>
          </a:p>
        </p:txBody>
      </p:sp>
    </p:spTree>
    <p:extLst>
      <p:ext uri="{BB962C8B-B14F-4D97-AF65-F5344CB8AC3E}">
        <p14:creationId xmlns:p14="http://schemas.microsoft.com/office/powerpoint/2010/main" val="29230925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ACC, American College of Cardiology; AHA, American Heart Association; ASCVD; atherosclerotic cardiovascular disease; ASPC, American Society of Preventive Cardiology; CCD, chronic coronary disease; CVD, cardiovascular disease; ESC, European Society of Cardiology; NLA, National Lipid Association.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37</a:t>
            </a:fld>
            <a:endParaRPr lang="en-US" altLang="en-US"/>
          </a:p>
        </p:txBody>
      </p:sp>
    </p:spTree>
    <p:extLst>
      <p:ext uri="{BB962C8B-B14F-4D97-AF65-F5344CB8AC3E}">
        <p14:creationId xmlns:p14="http://schemas.microsoft.com/office/powerpoint/2010/main" val="354144105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CRP, C-reactive protein; IL, interleukin; NLRP3, </a:t>
            </a:r>
            <a:r>
              <a:rPr lang="en-GB" i="1" dirty="0"/>
              <a:t>nucleotide-binding domain, leucine-rich–containing family, pyrin domain–containing-3; TNF, tumour necrosis factor.</a:t>
            </a:r>
            <a:br>
              <a:rPr lang="en-US" i="1" dirty="0"/>
            </a:b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13953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CAD, coronary artery disease; CV, cardiovascular; </a:t>
            </a:r>
            <a:r>
              <a:rPr lang="en-US" i="1" dirty="0" err="1"/>
              <a:t>hsCRP</a:t>
            </a:r>
            <a:r>
              <a:rPr lang="en-US" i="1" dirty="0"/>
              <a:t>, high-sensitivity C-reactive protein; MACE; major adverse cardiovascular event; MI, myocardial infarction; SoC, standard of care; TB, tuberculosis.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39</a:t>
            </a:fld>
            <a:endParaRPr lang="en-US" altLang="en-US"/>
          </a:p>
        </p:txBody>
      </p:sp>
    </p:spTree>
    <p:extLst>
      <p:ext uri="{BB962C8B-B14F-4D97-AF65-F5344CB8AC3E}">
        <p14:creationId xmlns:p14="http://schemas.microsoft.com/office/powerpoint/2010/main" val="37812991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hsCRP</a:t>
            </a:r>
            <a:r>
              <a:rPr lang="en-US" i="1" dirty="0"/>
              <a:t>, high-sensitivity C-reactive protein; IL, interleukin; LDL-C, low-density lipoprotein cholesterol; MACE, major adverse cardiovascular event.</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A4220AC-A063-4288-9EC9-DE61E39B94B6}"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710449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hsCRP</a:t>
            </a:r>
            <a:r>
              <a:rPr lang="en-US" i="1" dirty="0"/>
              <a:t>, high-sensitivity C-reactive protein; LDL-C, low-density lipoprotein cholesterol; MACE, major adverse cardiovascular event.</a:t>
            </a:r>
            <a:br>
              <a:rPr lang="en-US" i="1" dirty="0"/>
            </a:b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175989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IL, interleukin; LDL-C, low-density lipoprotein cholesterol; MACE, major adverse cardiovascular event.</a:t>
            </a:r>
            <a:br>
              <a:rPr lang="en-US" i="1" dirty="0"/>
            </a:b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7065153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CV, cardiovascular; </a:t>
            </a:r>
            <a:r>
              <a:rPr lang="en-GB" i="1" dirty="0" err="1"/>
              <a:t>hsCRP</a:t>
            </a:r>
            <a:r>
              <a:rPr lang="en-GB" i="1" dirty="0"/>
              <a:t>, high-sensitivity C-reactive protein; IL, interleukin; MACE, major adverse cardiovascular event; MI, myocardial infarction.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1900727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a-DK" i="1" dirty="0"/>
              <a:t>ASCVD, atherosclerotic cardiovascular disease; CKD, chronic kidney disease; HDL-C, high-density lipoprotein cholesterol; hsCRP, high-sensitivity C-reactive protein; IL, interleukin; LDL-C, low-density lipoprotien cholesterol; MACE, major adverse cardiovasular event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44797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CRP, C-reactive protein; CVD, cardiovascular disease; IL, interleukin; </a:t>
            </a:r>
            <a:r>
              <a:rPr lang="fr-FR" i="1" dirty="0"/>
              <a:t>NLRP3, </a:t>
            </a:r>
            <a:r>
              <a:rPr lang="en-GB" i="1" dirty="0"/>
              <a:t>nucleotide-binding domain, leucine-rich–containing family, pyrin domain–containing-3.</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1245928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i="1" dirty="0"/>
              <a:t>CAD, </a:t>
            </a:r>
            <a:r>
              <a:rPr lang="fr-FR" i="1" dirty="0" err="1"/>
              <a:t>coronary</a:t>
            </a:r>
            <a:r>
              <a:rPr lang="fr-FR" i="1" dirty="0"/>
              <a:t> </a:t>
            </a:r>
            <a:r>
              <a:rPr lang="fr-FR" i="1" dirty="0" err="1"/>
              <a:t>artery</a:t>
            </a:r>
            <a:r>
              <a:rPr lang="fr-FR" i="1" dirty="0"/>
              <a:t> </a:t>
            </a:r>
            <a:r>
              <a:rPr lang="fr-FR" i="1" dirty="0" err="1"/>
              <a:t>disease</a:t>
            </a:r>
            <a:r>
              <a:rPr lang="fr-FR" i="1" dirty="0"/>
              <a:t>; CRP, C-</a:t>
            </a:r>
            <a:r>
              <a:rPr lang="fr-FR" i="1" dirty="0" err="1"/>
              <a:t>reactive</a:t>
            </a:r>
            <a:r>
              <a:rPr lang="fr-FR" i="1" dirty="0"/>
              <a:t> </a:t>
            </a:r>
            <a:r>
              <a:rPr lang="fr-FR" i="1" dirty="0" err="1"/>
              <a:t>protein</a:t>
            </a:r>
            <a:r>
              <a:rPr lang="fr-FR" i="1" dirty="0"/>
              <a:t>; IL, </a:t>
            </a:r>
            <a:r>
              <a:rPr lang="fr-FR" i="1" dirty="0" err="1"/>
              <a:t>interleukin</a:t>
            </a:r>
            <a:r>
              <a:rPr lang="fr-FR" i="1" dirty="0"/>
              <a:t>; LDL, </a:t>
            </a:r>
            <a:r>
              <a:rPr lang="fr-FR" i="1" dirty="0" err="1"/>
              <a:t>low-density</a:t>
            </a:r>
            <a:r>
              <a:rPr lang="fr-FR" i="1" dirty="0"/>
              <a:t> </a:t>
            </a:r>
            <a:r>
              <a:rPr lang="fr-FR" i="1" dirty="0" err="1"/>
              <a:t>lipoprotein</a:t>
            </a:r>
            <a:r>
              <a:rPr lang="fr-FR" i="1" dirty="0"/>
              <a:t>; MI, </a:t>
            </a:r>
            <a:r>
              <a:rPr lang="fr-FR" i="1" dirty="0" err="1"/>
              <a:t>myocardial</a:t>
            </a:r>
            <a:r>
              <a:rPr lang="fr-FR" i="1" dirty="0"/>
              <a:t> </a:t>
            </a:r>
            <a:r>
              <a:rPr lang="fr-FR" i="1" dirty="0" err="1"/>
              <a:t>infarction</a:t>
            </a:r>
            <a:r>
              <a:rPr lang="fr-FR" i="1" dirty="0"/>
              <a:t>; NLRP3, </a:t>
            </a:r>
            <a:r>
              <a:rPr lang="en-GB" i="1" dirty="0"/>
              <a:t>nucleotide-binding domain, leucine-rich–containing family, pyrin domain–containing-3.</a:t>
            </a:r>
            <a:br>
              <a:rPr lang="fr-FR" i="1" dirty="0"/>
            </a:br>
            <a:endParaRPr lang="en-GB"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0A4220AC-A063-4288-9EC9-DE61E39B94B6}"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7612875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GWAS, </a:t>
            </a:r>
            <a:r>
              <a:rPr lang="en-US" b="0" i="1" dirty="0">
                <a:solidFill>
                  <a:srgbClr val="5F6368"/>
                </a:solidFill>
                <a:effectLst/>
                <a:latin typeface="Roboto" panose="02000000000000000000" pitchFamily="2" charset="0"/>
              </a:rPr>
              <a:t>Genome-Wide Association</a:t>
            </a:r>
            <a:r>
              <a:rPr lang="en-US" b="0" i="1" dirty="0">
                <a:solidFill>
                  <a:srgbClr val="4D5156"/>
                </a:solidFill>
                <a:effectLst/>
                <a:latin typeface="Roboto" panose="02000000000000000000" pitchFamily="2" charset="0"/>
              </a:rPr>
              <a:t> Studies; </a:t>
            </a:r>
            <a:r>
              <a:rPr lang="en-US" i="1" dirty="0" err="1"/>
              <a:t>hsCRP</a:t>
            </a:r>
            <a:r>
              <a:rPr lang="en-US" i="1" dirty="0"/>
              <a:t>, high-sensitivity C-reactive protein; IL, interleukin; LDL-C, low-density lipoprotein cholesterol; MI, myocardial infarction; PHEWAS, </a:t>
            </a:r>
            <a:r>
              <a:rPr lang="en-US" b="0" i="1" dirty="0">
                <a:solidFill>
                  <a:srgbClr val="202124"/>
                </a:solidFill>
                <a:effectLst/>
                <a:latin typeface="Google Sans"/>
              </a:rPr>
              <a:t>Phenome-wide Association Study.</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47</a:t>
            </a:fld>
            <a:endParaRPr lang="en-US" altLang="en-US"/>
          </a:p>
        </p:txBody>
      </p:sp>
    </p:spTree>
    <p:extLst>
      <p:ext uri="{BB962C8B-B14F-4D97-AF65-F5344CB8AC3E}">
        <p14:creationId xmlns:p14="http://schemas.microsoft.com/office/powerpoint/2010/main" val="221122427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CKD, chronic kidney disease; </a:t>
            </a:r>
            <a:r>
              <a:rPr lang="en-US" i="1" dirty="0" err="1"/>
              <a:t>hsCRP</a:t>
            </a:r>
            <a:r>
              <a:rPr lang="en-US" i="1" dirty="0"/>
              <a:t>, high-sensitivity C-reactive protein; IL, interleukin.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48</a:t>
            </a:fld>
            <a:endParaRPr lang="en-US" altLang="en-US"/>
          </a:p>
        </p:txBody>
      </p:sp>
    </p:spTree>
    <p:extLst>
      <p:ext uri="{BB962C8B-B14F-4D97-AF65-F5344CB8AC3E}">
        <p14:creationId xmlns:p14="http://schemas.microsoft.com/office/powerpoint/2010/main" val="313451270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CKD, chronic kidney disease; eGFR, estimated glomerular filtration rate; </a:t>
            </a:r>
            <a:r>
              <a:rPr lang="en-US" i="1" dirty="0" err="1"/>
              <a:t>hsCRP</a:t>
            </a:r>
            <a:r>
              <a:rPr lang="en-US" i="1" dirty="0"/>
              <a:t>, high-sensitivity C-reactive protein; </a:t>
            </a:r>
            <a:r>
              <a:rPr lang="en-US" i="1" dirty="0" err="1"/>
              <a:t>Zilti</a:t>
            </a:r>
            <a:r>
              <a:rPr lang="en-US" i="1" dirty="0"/>
              <a:t>, </a:t>
            </a:r>
            <a:r>
              <a:rPr lang="en-US" sz="1200" i="1" dirty="0" err="1">
                <a:solidFill>
                  <a:schemeClr val="bg1"/>
                </a:solidFill>
              </a:rPr>
              <a:t>z</a:t>
            </a:r>
            <a:r>
              <a:rPr lang="en-US" altLang="en-US" sz="1200" i="1" dirty="0" err="1">
                <a:solidFill>
                  <a:schemeClr val="bg1"/>
                </a:solidFill>
              </a:rPr>
              <a:t>iltivekimab</a:t>
            </a:r>
            <a:r>
              <a:rPr lang="en-US" i="1" dirty="0"/>
              <a: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7386211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Apo, </a:t>
            </a:r>
            <a:r>
              <a:rPr lang="en-US" b="0" i="1" dirty="0">
                <a:solidFill>
                  <a:srgbClr val="5F6368"/>
                </a:solidFill>
                <a:effectLst/>
                <a:latin typeface="Roboto" panose="02000000000000000000" pitchFamily="2" charset="0"/>
              </a:rPr>
              <a:t>apolipoprotein; </a:t>
            </a:r>
            <a:r>
              <a:rPr lang="en-US" b="0" i="1" dirty="0" err="1">
                <a:solidFill>
                  <a:srgbClr val="5F6368"/>
                </a:solidFill>
                <a:effectLst/>
                <a:latin typeface="Roboto" panose="02000000000000000000" pitchFamily="2" charset="0"/>
              </a:rPr>
              <a:t>Lp</a:t>
            </a:r>
            <a:r>
              <a:rPr lang="en-US" b="0" i="1" dirty="0">
                <a:solidFill>
                  <a:srgbClr val="5F6368"/>
                </a:solidFill>
                <a:effectLst/>
                <a:latin typeface="Roboto" panose="02000000000000000000" pitchFamily="2" charset="0"/>
              </a:rPr>
              <a:t>, lipoprotein; sPLA2, </a:t>
            </a:r>
            <a:r>
              <a:rPr lang="en-US" b="0" i="1" dirty="0">
                <a:solidFill>
                  <a:srgbClr val="4D5156"/>
                </a:solidFill>
                <a:effectLst/>
                <a:latin typeface="Roboto" panose="02000000000000000000" pitchFamily="2" charset="0"/>
              </a:rPr>
              <a:t>secretory phospholipase A2; </a:t>
            </a:r>
            <a:r>
              <a:rPr lang="en-US" b="0" i="1" dirty="0" err="1">
                <a:solidFill>
                  <a:srgbClr val="4D5156"/>
                </a:solidFill>
                <a:effectLst/>
                <a:latin typeface="Roboto" panose="02000000000000000000" pitchFamily="2" charset="0"/>
              </a:rPr>
              <a:t>Zilti</a:t>
            </a:r>
            <a:r>
              <a:rPr lang="en-US" b="0" i="1" dirty="0">
                <a:solidFill>
                  <a:srgbClr val="4D5156"/>
                </a:solidFill>
                <a:effectLst/>
                <a:latin typeface="Roboto" panose="02000000000000000000" pitchFamily="2" charset="0"/>
              </a:rPr>
              <a:t>, </a:t>
            </a:r>
            <a:r>
              <a:rPr lang="en-US" sz="1200" b="0" i="1" dirty="0" err="1">
                <a:solidFill>
                  <a:schemeClr val="bg1"/>
                </a:solidFill>
                <a:effectLst/>
                <a:latin typeface="Roboto" panose="02000000000000000000" pitchFamily="2" charset="0"/>
              </a:rPr>
              <a:t>z</a:t>
            </a:r>
            <a:r>
              <a:rPr lang="en-US" altLang="en-US" sz="1200" i="1" dirty="0" err="1">
                <a:solidFill>
                  <a:schemeClr val="bg1"/>
                </a:solidFill>
              </a:rPr>
              <a:t>iltivekimab</a:t>
            </a:r>
            <a:r>
              <a:rPr lang="en-US" b="0" i="1" dirty="0">
                <a:solidFill>
                  <a:srgbClr val="5F6368"/>
                </a:solidFill>
                <a:effectLst/>
                <a:latin typeface="Roboto" panose="02000000000000000000" pitchFamily="2" charset="0"/>
              </a:rPr>
              <a:t>.</a:t>
            </a:r>
            <a:endParaRPr lang="en-US" b="0"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1573651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CKD, chronic kidney disease; CV, cardiovascular; CVOT, cardiovascular outcomes trial; </a:t>
            </a:r>
            <a:r>
              <a:rPr lang="en-US" i="1" dirty="0" err="1"/>
              <a:t>hsCRP</a:t>
            </a:r>
            <a:r>
              <a:rPr lang="en-US" i="1" dirty="0"/>
              <a:t>, high-sensitivity C-reactive protein; IL, interleukin; </a:t>
            </a:r>
            <a:r>
              <a:rPr lang="en-US" b="0" i="1" dirty="0">
                <a:solidFill>
                  <a:srgbClr val="5F6368"/>
                </a:solidFill>
                <a:effectLst/>
                <a:latin typeface="Roboto" panose="02000000000000000000" pitchFamily="2" charset="0"/>
              </a:rPr>
              <a:t>sPLA2, </a:t>
            </a:r>
            <a:r>
              <a:rPr lang="en-US" b="0" i="1" dirty="0">
                <a:solidFill>
                  <a:srgbClr val="4D5156"/>
                </a:solidFill>
                <a:effectLst/>
                <a:latin typeface="Roboto" panose="02000000000000000000" pitchFamily="2" charset="0"/>
              </a:rPr>
              <a:t>secretory phospholipase A2; </a:t>
            </a:r>
            <a:r>
              <a:rPr lang="en-US" b="0" i="1" dirty="0" err="1">
                <a:solidFill>
                  <a:srgbClr val="4D5156"/>
                </a:solidFill>
                <a:effectLst/>
                <a:latin typeface="Roboto" panose="02000000000000000000" pitchFamily="2" charset="0"/>
              </a:rPr>
              <a:t>Lp</a:t>
            </a:r>
            <a:r>
              <a:rPr lang="en-US" b="0" i="1" dirty="0">
                <a:solidFill>
                  <a:srgbClr val="4D5156"/>
                </a:solidFill>
                <a:effectLst/>
                <a:latin typeface="Roboto" panose="02000000000000000000" pitchFamily="2" charset="0"/>
              </a:rPr>
              <a:t>; </a:t>
            </a:r>
            <a:r>
              <a:rPr kumimoji="0" lang="en-US" b="0" i="1"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l</a:t>
            </a:r>
            <a:r>
              <a:rPr kumimoji="0" lang="en-US" i="1"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ipoprotein.</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51</a:t>
            </a:fld>
            <a:endParaRPr lang="en-US" altLang="en-US"/>
          </a:p>
        </p:txBody>
      </p:sp>
    </p:spTree>
    <p:extLst>
      <p:ext uri="{BB962C8B-B14F-4D97-AF65-F5344CB8AC3E}">
        <p14:creationId xmlns:p14="http://schemas.microsoft.com/office/powerpoint/2010/main" val="410655901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ASCVD, atherosclerotic cardiovascular disease; CKD, chronic kidney disease; CV, cardiovascular; eGFR, estimated glomerular filtration rate; </a:t>
            </a:r>
            <a:r>
              <a:rPr lang="en-GB" i="1" dirty="0" err="1"/>
              <a:t>hsCRP</a:t>
            </a:r>
            <a:r>
              <a:rPr lang="en-GB" i="1" dirty="0"/>
              <a:t>, high-sensitivity C-reactive protein; MI, myocardial infarction; MACE, major adverse cardiovascular event; SoC, standard of care; UACR, urine albumin-to-creatinine ratio.</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52</a:t>
            </a:fld>
            <a:endParaRPr lang="en-US" altLang="en-US"/>
          </a:p>
        </p:txBody>
      </p:sp>
    </p:spTree>
    <p:extLst>
      <p:ext uri="{BB962C8B-B14F-4D97-AF65-F5344CB8AC3E}">
        <p14:creationId xmlns:p14="http://schemas.microsoft.com/office/powerpoint/2010/main" val="90679971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CKD, chronic kidney disease; CV, cardiovascular; eGFR, estimated glomerular filtration rate; HHF, hospitalization for heart failure; HF, heart failure; MI, myocardial infarction; MACE, major adverse cardiovascular event; SoC, standard of care; STEMI, </a:t>
            </a:r>
            <a:r>
              <a:rPr lang="en-US" b="0" i="1" dirty="0">
                <a:solidFill>
                  <a:srgbClr val="1B1B1B"/>
                </a:solidFill>
                <a:effectLst/>
                <a:highlight>
                  <a:srgbClr val="FFFFFF"/>
                </a:highlight>
                <a:latin typeface="Roboto" panose="02000000000000000000" pitchFamily="2" charset="0"/>
              </a:rPr>
              <a:t>ST-elevation myocardial infarction</a:t>
            </a:r>
            <a:r>
              <a:rPr lang="en-GB" b="0" i="1" dirty="0">
                <a:solidFill>
                  <a:srgbClr val="1B1B1B"/>
                </a:solidFill>
                <a:effectLst/>
                <a:highlight>
                  <a:srgbClr val="FFFFFF"/>
                </a:highlight>
                <a:latin typeface="Roboto" panose="02000000000000000000" pitchFamily="2" charset="0"/>
              </a:rPr>
              <a:t>; NSTEMI, </a:t>
            </a:r>
            <a:r>
              <a:rPr lang="en-US" b="0" i="1" dirty="0">
                <a:solidFill>
                  <a:srgbClr val="1B1B1B"/>
                </a:solidFill>
                <a:effectLst/>
                <a:highlight>
                  <a:srgbClr val="FFFFFF"/>
                </a:highlight>
                <a:latin typeface="Roboto" panose="02000000000000000000" pitchFamily="2" charset="0"/>
              </a:rPr>
              <a:t>non-ST-elevation myocardial infarction.</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53</a:t>
            </a:fld>
            <a:endParaRPr lang="en-US" altLang="en-US"/>
          </a:p>
        </p:txBody>
      </p:sp>
    </p:spTree>
    <p:extLst>
      <p:ext uri="{BB962C8B-B14F-4D97-AF65-F5344CB8AC3E}">
        <p14:creationId xmlns:p14="http://schemas.microsoft.com/office/powerpoint/2010/main" val="319528234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AF, atrial fibrillation; CV, cardiovascular; HF, heart failure; </a:t>
            </a:r>
            <a:r>
              <a:rPr lang="en-GB" i="1" dirty="0" err="1"/>
              <a:t>hsCRP</a:t>
            </a:r>
            <a:r>
              <a:rPr lang="en-GB" i="1" dirty="0"/>
              <a:t>, high-sensitivity C-reactive protein; LVEF, left ventricular ejection fraction; MI, myocardial infarction; NT-</a:t>
            </a:r>
            <a:r>
              <a:rPr lang="en-GB" i="1" dirty="0" err="1"/>
              <a:t>proBNP</a:t>
            </a:r>
            <a:r>
              <a:rPr lang="en-GB" i="1" dirty="0"/>
              <a:t>, </a:t>
            </a:r>
            <a:r>
              <a:rPr lang="en-US" b="0" i="1" dirty="0">
                <a:solidFill>
                  <a:srgbClr val="4D5156"/>
                </a:solidFill>
                <a:effectLst/>
                <a:latin typeface="Roboto" panose="02000000000000000000" pitchFamily="2" charset="0"/>
              </a:rPr>
              <a:t>N-terminal pro-brain natriuretic peptide; </a:t>
            </a:r>
            <a:r>
              <a:rPr lang="en-GB" i="1" dirty="0"/>
              <a:t>SoC, standard of care.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54</a:t>
            </a:fld>
            <a:endParaRPr lang="en-US" altLang="en-US"/>
          </a:p>
        </p:txBody>
      </p:sp>
    </p:spTree>
    <p:extLst>
      <p:ext uri="{BB962C8B-B14F-4D97-AF65-F5344CB8AC3E}">
        <p14:creationId xmlns:p14="http://schemas.microsoft.com/office/powerpoint/2010/main" val="359069766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BMI, body mass index; CVD, cardiovascular disease; GLP-1 RA, glucagon-like peptide-1 receptor agonist.</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5196691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7">
            <a:extLst>
              <a:ext uri="{FF2B5EF4-FFF2-40B4-BE49-F238E27FC236}">
                <a16:creationId xmlns:a16="http://schemas.microsoft.com/office/drawing/2014/main" id="{4CDF3ADD-03DD-471B-BA90-5E8C82B51825}"/>
              </a:ext>
            </a:extLst>
          </p:cNvPr>
          <p:cNvSpPr>
            <a:spLocks noGrp="1" noChangeArrowheads="1"/>
          </p:cNvSpPr>
          <p:nvPr>
            <p:ph type="sldNum" sz="quarter" idx="5"/>
          </p:nvPr>
        </p:nvSpPr>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4344D60C-AEB3-4418-8E23-E731778062C3}" type="slidenum">
              <a:rPr kumimoji="0" lang="en-US" altLang="en-US" sz="1800" b="0" i="0" u="none" strike="noStrike" kern="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de-DE" altLang="en-US" sz="1800" b="0" i="0" u="none" strike="noStrike" kern="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35523" name="Rectangle 7">
            <a:extLst>
              <a:ext uri="{FF2B5EF4-FFF2-40B4-BE49-F238E27FC236}">
                <a16:creationId xmlns:a16="http://schemas.microsoft.com/office/drawing/2014/main" id="{9FA6DC5E-0A01-4B0D-A17E-D2B6E04F5BD6}"/>
              </a:ext>
            </a:extLst>
          </p:cNvPr>
          <p:cNvSpPr txBox="1">
            <a:spLocks noGrp="1" noChangeArrowheads="1"/>
          </p:cNvSpPr>
          <p:nvPr/>
        </p:nvSpPr>
        <p:spPr bwMode="auto">
          <a:xfrm>
            <a:off x="3887788" y="8689975"/>
            <a:ext cx="2970212"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824" tIns="47416" rIns="94824" bIns="47416" anchor="b"/>
          <a:lstStyle>
            <a:lvl1pPr defTabSz="947738">
              <a:defRPr>
                <a:solidFill>
                  <a:schemeClr val="tx1"/>
                </a:solidFill>
                <a:latin typeface="Arial" panose="020B0604020202020204" pitchFamily="34" charset="0"/>
              </a:defRPr>
            </a:lvl1pPr>
            <a:lvl2pPr marL="742950" indent="-285750" defTabSz="947738">
              <a:defRPr>
                <a:solidFill>
                  <a:schemeClr val="tx1"/>
                </a:solidFill>
                <a:latin typeface="Arial" panose="020B0604020202020204" pitchFamily="34" charset="0"/>
              </a:defRPr>
            </a:lvl2pPr>
            <a:lvl3pPr marL="1143000" indent="-228600" defTabSz="947738">
              <a:defRPr>
                <a:solidFill>
                  <a:schemeClr val="tx1"/>
                </a:solidFill>
                <a:latin typeface="Arial" panose="020B0604020202020204" pitchFamily="34" charset="0"/>
              </a:defRPr>
            </a:lvl3pPr>
            <a:lvl4pPr marL="1600200" indent="-228600" defTabSz="947738">
              <a:defRPr>
                <a:solidFill>
                  <a:schemeClr val="tx1"/>
                </a:solidFill>
                <a:latin typeface="Arial" panose="020B0604020202020204" pitchFamily="34" charset="0"/>
              </a:defRPr>
            </a:lvl4pPr>
            <a:lvl5pPr marL="2057400" indent="-228600" defTabSz="947738">
              <a:defRPr>
                <a:solidFill>
                  <a:schemeClr val="tx1"/>
                </a:solidFill>
                <a:latin typeface="Arial" panose="020B0604020202020204" pitchFamily="34" charset="0"/>
              </a:defRPr>
            </a:lvl5pPr>
            <a:lvl6pPr marL="2514600" indent="-228600" defTabSz="947738" eaLnBrk="0" fontAlgn="base" hangingPunct="0">
              <a:spcBef>
                <a:spcPct val="0"/>
              </a:spcBef>
              <a:spcAft>
                <a:spcPct val="0"/>
              </a:spcAft>
              <a:defRPr>
                <a:solidFill>
                  <a:schemeClr val="tx1"/>
                </a:solidFill>
                <a:latin typeface="Arial" panose="020B0604020202020204" pitchFamily="34" charset="0"/>
              </a:defRPr>
            </a:lvl6pPr>
            <a:lvl7pPr marL="2971800" indent="-228600" defTabSz="947738" eaLnBrk="0" fontAlgn="base" hangingPunct="0">
              <a:spcBef>
                <a:spcPct val="0"/>
              </a:spcBef>
              <a:spcAft>
                <a:spcPct val="0"/>
              </a:spcAft>
              <a:defRPr>
                <a:solidFill>
                  <a:schemeClr val="tx1"/>
                </a:solidFill>
                <a:latin typeface="Arial" panose="020B0604020202020204" pitchFamily="34" charset="0"/>
              </a:defRPr>
            </a:lvl7pPr>
            <a:lvl8pPr marL="3429000" indent="-228600" defTabSz="947738" eaLnBrk="0" fontAlgn="base" hangingPunct="0">
              <a:spcBef>
                <a:spcPct val="0"/>
              </a:spcBef>
              <a:spcAft>
                <a:spcPct val="0"/>
              </a:spcAft>
              <a:defRPr>
                <a:solidFill>
                  <a:schemeClr val="tx1"/>
                </a:solidFill>
                <a:latin typeface="Arial" panose="020B0604020202020204" pitchFamily="34" charset="0"/>
              </a:defRPr>
            </a:lvl8pPr>
            <a:lvl9pPr marL="3886200" indent="-228600" defTabSz="947738"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47738" rtl="0" eaLnBrk="1" fontAlgn="auto" latinLnBrk="0" hangingPunct="1">
              <a:lnSpc>
                <a:spcPct val="100000"/>
              </a:lnSpc>
              <a:spcBef>
                <a:spcPts val="0"/>
              </a:spcBef>
              <a:spcAft>
                <a:spcPts val="0"/>
              </a:spcAft>
              <a:buClrTx/>
              <a:buSzTx/>
              <a:buFontTx/>
              <a:buNone/>
              <a:tabLst/>
              <a:defRPr/>
            </a:pPr>
            <a:fld id="{E1969164-80D4-4BD8-A4BC-41BE6664BAB4}" type="slidenum">
              <a:rPr kumimoji="0" lang="en-GB" altLang="en-US" sz="1300" b="0" i="0" u="none" strike="noStrike" kern="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47738" rtl="0" eaLnBrk="1" fontAlgn="auto" latinLnBrk="0" hangingPunct="1">
                <a:lnSpc>
                  <a:spcPct val="100000"/>
                </a:lnSpc>
                <a:spcBef>
                  <a:spcPts val="0"/>
                </a:spcBef>
                <a:spcAft>
                  <a:spcPts val="0"/>
                </a:spcAft>
                <a:buClrTx/>
                <a:buSzTx/>
                <a:buFontTx/>
                <a:buNone/>
                <a:tabLst/>
                <a:defRPr/>
              </a:pPr>
              <a:t>56</a:t>
            </a:fld>
            <a:endParaRPr kumimoji="0" lang="en-GB" altLang="en-US" sz="1300" b="0"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8916" name="Rectangle 2">
            <a:extLst>
              <a:ext uri="{FF2B5EF4-FFF2-40B4-BE49-F238E27FC236}">
                <a16:creationId xmlns:a16="http://schemas.microsoft.com/office/drawing/2014/main" id="{0674DB3B-8C01-4F8D-B2A5-FBF42043618E}"/>
              </a:ext>
            </a:extLst>
          </p:cNvPr>
          <p:cNvSpPr>
            <a:spLocks noGrp="1" noRot="1" noChangeAspect="1" noChangeArrowheads="1" noTextEdit="1"/>
          </p:cNvSpPr>
          <p:nvPr>
            <p:ph type="sldImg"/>
          </p:nvPr>
        </p:nvSpPr>
        <p:spPr>
          <a:xfrm>
            <a:off x="381000" y="685800"/>
            <a:ext cx="6097588" cy="3430588"/>
          </a:xfrm>
          <a:ln/>
        </p:spPr>
      </p:sp>
      <p:sp>
        <p:nvSpPr>
          <p:cNvPr id="38917" name="Rectangle 3">
            <a:extLst>
              <a:ext uri="{FF2B5EF4-FFF2-40B4-BE49-F238E27FC236}">
                <a16:creationId xmlns:a16="http://schemas.microsoft.com/office/drawing/2014/main" id="{3A9D5456-F73B-4DE1-BE1D-31D28B47B02E}"/>
              </a:ext>
            </a:extLst>
          </p:cNvPr>
          <p:cNvSpPr>
            <a:spLocks noGrp="1" noChangeArrowheads="1"/>
          </p:cNvSpPr>
          <p:nvPr>
            <p:ph type="body" idx="1"/>
          </p:nvPr>
        </p:nvSpPr>
        <p:spPr>
          <a:xfrm>
            <a:off x="914400" y="4343400"/>
            <a:ext cx="5029200" cy="4114800"/>
          </a:xfrm>
          <a:noFill/>
        </p:spPr>
        <p:txBody>
          <a:bodyPr lIns="94824" tIns="47416" rIns="94824" bIns="47416"/>
          <a:lstStyle/>
          <a:p>
            <a:pPr eaLnBrk="1" hangingPunct="1"/>
            <a:r>
              <a:rPr lang="en-US" altLang="en-US" sz="1200" i="1" dirty="0"/>
              <a:t>CVD, cardiovascular disease; </a:t>
            </a:r>
            <a:r>
              <a:rPr lang="en-US" altLang="en-US" sz="1200" i="1" dirty="0" err="1"/>
              <a:t>hsCRP</a:t>
            </a:r>
            <a:r>
              <a:rPr lang="en-US" altLang="en-US" sz="1200" i="1" dirty="0"/>
              <a:t>, high-sensitivity C-reactive protein; LDL-C, low-density lipoprotein cholesterol; PCSK9, proprotein convertase subtilisin/</a:t>
            </a:r>
            <a:r>
              <a:rPr lang="en-US" altLang="en-US" sz="1200" i="1" dirty="0" err="1"/>
              <a:t>kexin</a:t>
            </a:r>
            <a:r>
              <a:rPr lang="en-US" altLang="en-US" sz="1200" i="1" dirty="0"/>
              <a:t> type 9; RRR, relative risk reduction.</a:t>
            </a:r>
            <a:endParaRPr lang="en-US" altLang="en-US" noProof="1">
              <a:cs typeface="Arial" panose="020B0604020202020204" pitchFamily="34"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hsCRP</a:t>
            </a:r>
            <a:r>
              <a:rPr lang="en-US" i="1" dirty="0"/>
              <a:t>, high-sensitivity C-reactive protein; LDL-C, low-density lipoprotein cholesterol.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57</a:t>
            </a:fld>
            <a:endParaRPr lang="en-US" altLang="en-US"/>
          </a:p>
        </p:txBody>
      </p:sp>
    </p:spTree>
    <p:extLst>
      <p:ext uri="{BB962C8B-B14F-4D97-AF65-F5344CB8AC3E}">
        <p14:creationId xmlns:p14="http://schemas.microsoft.com/office/powerpoint/2010/main" val="123173253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200" i="1" dirty="0"/>
              <a:t>ASCVD, atherosclerotic cardiovascular disease; CKD, chronic kidney disease; CV, cardiovascular; CVD, cardiovascular disease; IL, interleukin; LDL, low-density lipoprotein; </a:t>
            </a:r>
            <a:r>
              <a:rPr lang="en-US" altLang="en-US" sz="1200" i="1" dirty="0" err="1"/>
              <a:t>Lp</a:t>
            </a:r>
            <a:r>
              <a:rPr lang="en-US" altLang="en-US" sz="1200" i="1" dirty="0"/>
              <a:t>, lipoprotein; TG, triglyceride; </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5805875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59</a:t>
            </a:fld>
            <a:endParaRPr lang="en-US" altLang="en-US"/>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5" name="Picture 4" descr="A blue and black text&#10;&#10;Description automatically generated">
            <a:extLst>
              <a:ext uri="{FF2B5EF4-FFF2-40B4-BE49-F238E27FC236}">
                <a16:creationId xmlns:a16="http://schemas.microsoft.com/office/drawing/2014/main" id="{D76CBFF2-3F4C-5E62-61E6-A6096A63CC8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760454" y="244939"/>
            <a:ext cx="3416060" cy="456514"/>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pic>
        <p:nvPicPr>
          <p:cNvPr id="3" name="Picture 2" descr="A blue and black text&#10;&#10;Description automatically generated">
            <a:extLst>
              <a:ext uri="{FF2B5EF4-FFF2-40B4-BE49-F238E27FC236}">
                <a16:creationId xmlns:a16="http://schemas.microsoft.com/office/drawing/2014/main" id="{A03790A3-59FB-E65A-6E23-B023029AF94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4352" y="5471213"/>
            <a:ext cx="3416060" cy="456514"/>
          </a:xfrm>
          <a:prstGeom prst="rect">
            <a:avLst/>
          </a:prstGeom>
        </p:spPr>
      </p:pic>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pic>
        <p:nvPicPr>
          <p:cNvPr id="4" name="Picture 3" descr="A blue and black text&#10;&#10;Description automatically generated">
            <a:extLst>
              <a:ext uri="{FF2B5EF4-FFF2-40B4-BE49-F238E27FC236}">
                <a16:creationId xmlns:a16="http://schemas.microsoft.com/office/drawing/2014/main" id="{AB64151E-0024-D3EC-23FD-6E69B46EE96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285424" y="5471213"/>
            <a:ext cx="3416060" cy="456514"/>
          </a:xfrm>
          <a:prstGeom prst="rect">
            <a:avLst/>
          </a:prstGeom>
        </p:spPr>
      </p:pic>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2" userDrawn="1">
          <p15:clr>
            <a:srgbClr val="F26B43"/>
          </p15:clr>
        </p15:guide>
        <p15:guide id="3" orient="horz" pos="1008" userDrawn="1">
          <p15:clr>
            <a:srgbClr val="F26B43"/>
          </p15:clr>
        </p15:guide>
        <p15:guide id="4" orient="horz" pos="4128" userDrawn="1">
          <p15:clr>
            <a:srgbClr val="F26B43"/>
          </p15:clr>
        </p15:guide>
        <p15:guide id="5" orient="horz" pos="3888" userDrawn="1">
          <p15:clr>
            <a:srgbClr val="F26B43"/>
          </p15:clr>
        </p15:guide>
        <p15:guide id="6" orient="horz" pos="4032" userDrawn="1">
          <p15:clr>
            <a:srgbClr val="F26B43"/>
          </p15:clr>
        </p15:guide>
        <p15:guide id="7" pos="312" userDrawn="1">
          <p15:clr>
            <a:srgbClr val="F26B43"/>
          </p15:clr>
        </p15:guide>
        <p15:guide id="8" pos="7248" userDrawn="1">
          <p15:clr>
            <a:srgbClr val="F26B43"/>
          </p15:clr>
        </p15:guide>
        <p15:guide id="9" pos="7416"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0.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0.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18.sv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png"/><Relationship Id="rId18" Type="http://schemas.openxmlformats.org/officeDocument/2006/relationships/image" Target="../media/image38.sv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17" Type="http://schemas.openxmlformats.org/officeDocument/2006/relationships/image" Target="../media/image37.png"/><Relationship Id="rId2" Type="http://schemas.openxmlformats.org/officeDocument/2006/relationships/notesSlide" Target="../notesSlides/notesSlide13.xml"/><Relationship Id="rId16" Type="http://schemas.openxmlformats.org/officeDocument/2006/relationships/image" Target="../media/image36.svg"/><Relationship Id="rId20" Type="http://schemas.openxmlformats.org/officeDocument/2006/relationships/image" Target="../media/image40.svg"/><Relationship Id="rId1" Type="http://schemas.openxmlformats.org/officeDocument/2006/relationships/slideLayout" Target="../slideLayouts/slideLayout10.xml"/><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5" Type="http://schemas.openxmlformats.org/officeDocument/2006/relationships/image" Target="../media/image35.png"/><Relationship Id="rId10" Type="http://schemas.openxmlformats.org/officeDocument/2006/relationships/image" Target="../media/image30.svg"/><Relationship Id="rId19" Type="http://schemas.openxmlformats.org/officeDocument/2006/relationships/image" Target="../media/image39.png"/><Relationship Id="rId4" Type="http://schemas.openxmlformats.org/officeDocument/2006/relationships/image" Target="../media/image24.svg"/><Relationship Id="rId9" Type="http://schemas.openxmlformats.org/officeDocument/2006/relationships/image" Target="../media/image29.png"/><Relationship Id="rId14" Type="http://schemas.openxmlformats.org/officeDocument/2006/relationships/image" Target="../media/image34.sv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3" Type="http://schemas.openxmlformats.org/officeDocument/2006/relationships/image" Target="../media/image51.png"/><Relationship Id="rId18" Type="http://schemas.openxmlformats.org/officeDocument/2006/relationships/image" Target="../media/image56.svg"/><Relationship Id="rId26" Type="http://schemas.openxmlformats.org/officeDocument/2006/relationships/image" Target="../media/image64.svg"/><Relationship Id="rId3" Type="http://schemas.openxmlformats.org/officeDocument/2006/relationships/image" Target="../media/image41.png"/><Relationship Id="rId21" Type="http://schemas.openxmlformats.org/officeDocument/2006/relationships/image" Target="../media/image59.png"/><Relationship Id="rId34" Type="http://schemas.openxmlformats.org/officeDocument/2006/relationships/image" Target="../media/image72.svg"/><Relationship Id="rId7" Type="http://schemas.openxmlformats.org/officeDocument/2006/relationships/image" Target="../media/image45.png"/><Relationship Id="rId12" Type="http://schemas.openxmlformats.org/officeDocument/2006/relationships/image" Target="../media/image50.svg"/><Relationship Id="rId17" Type="http://schemas.openxmlformats.org/officeDocument/2006/relationships/image" Target="../media/image55.png"/><Relationship Id="rId25" Type="http://schemas.openxmlformats.org/officeDocument/2006/relationships/image" Target="../media/image63.png"/><Relationship Id="rId33" Type="http://schemas.openxmlformats.org/officeDocument/2006/relationships/image" Target="../media/image71.png"/><Relationship Id="rId2" Type="http://schemas.openxmlformats.org/officeDocument/2006/relationships/notesSlide" Target="../notesSlides/notesSlide16.xml"/><Relationship Id="rId16" Type="http://schemas.openxmlformats.org/officeDocument/2006/relationships/image" Target="../media/image54.svg"/><Relationship Id="rId20" Type="http://schemas.openxmlformats.org/officeDocument/2006/relationships/image" Target="../media/image58.svg"/><Relationship Id="rId29" Type="http://schemas.openxmlformats.org/officeDocument/2006/relationships/image" Target="../media/image67.png"/><Relationship Id="rId1" Type="http://schemas.openxmlformats.org/officeDocument/2006/relationships/slideLayout" Target="../slideLayouts/slideLayout10.xml"/><Relationship Id="rId6" Type="http://schemas.openxmlformats.org/officeDocument/2006/relationships/image" Target="../media/image44.svg"/><Relationship Id="rId11" Type="http://schemas.openxmlformats.org/officeDocument/2006/relationships/image" Target="../media/image49.png"/><Relationship Id="rId24" Type="http://schemas.openxmlformats.org/officeDocument/2006/relationships/image" Target="../media/image62.svg"/><Relationship Id="rId32" Type="http://schemas.openxmlformats.org/officeDocument/2006/relationships/image" Target="../media/image70.svg"/><Relationship Id="rId5" Type="http://schemas.openxmlformats.org/officeDocument/2006/relationships/image" Target="../media/image43.png"/><Relationship Id="rId15" Type="http://schemas.openxmlformats.org/officeDocument/2006/relationships/image" Target="../media/image53.png"/><Relationship Id="rId23" Type="http://schemas.openxmlformats.org/officeDocument/2006/relationships/image" Target="../media/image61.png"/><Relationship Id="rId28" Type="http://schemas.openxmlformats.org/officeDocument/2006/relationships/image" Target="../media/image66.svg"/><Relationship Id="rId36" Type="http://schemas.openxmlformats.org/officeDocument/2006/relationships/image" Target="../media/image74.svg"/><Relationship Id="rId10" Type="http://schemas.openxmlformats.org/officeDocument/2006/relationships/image" Target="../media/image48.svg"/><Relationship Id="rId19" Type="http://schemas.openxmlformats.org/officeDocument/2006/relationships/image" Target="../media/image57.png"/><Relationship Id="rId31" Type="http://schemas.openxmlformats.org/officeDocument/2006/relationships/image" Target="../media/image69.png"/><Relationship Id="rId4" Type="http://schemas.openxmlformats.org/officeDocument/2006/relationships/image" Target="../media/image42.svg"/><Relationship Id="rId9" Type="http://schemas.openxmlformats.org/officeDocument/2006/relationships/image" Target="../media/image47.png"/><Relationship Id="rId14" Type="http://schemas.openxmlformats.org/officeDocument/2006/relationships/image" Target="../media/image52.svg"/><Relationship Id="rId22" Type="http://schemas.openxmlformats.org/officeDocument/2006/relationships/image" Target="../media/image60.svg"/><Relationship Id="rId27" Type="http://schemas.openxmlformats.org/officeDocument/2006/relationships/image" Target="../media/image65.png"/><Relationship Id="rId30" Type="http://schemas.openxmlformats.org/officeDocument/2006/relationships/image" Target="../media/image68.svg"/><Relationship Id="rId35" Type="http://schemas.openxmlformats.org/officeDocument/2006/relationships/image" Target="../media/image73.png"/><Relationship Id="rId8" Type="http://schemas.openxmlformats.org/officeDocument/2006/relationships/image" Target="../media/image46.svg"/></Relationships>
</file>

<file path=ppt/slides/_rels/slide17.xml.rels><?xml version="1.0" encoding="UTF-8" standalone="yes"?>
<Relationships xmlns="http://schemas.openxmlformats.org/package/2006/relationships"><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image" Target="../media/image75.png"/><Relationship Id="rId1" Type="http://schemas.openxmlformats.org/officeDocument/2006/relationships/slideLayout" Target="../slideLayouts/slideLayout10.xml"/><Relationship Id="rId6" Type="http://schemas.openxmlformats.org/officeDocument/2006/relationships/image" Target="../media/image79.png"/><Relationship Id="rId5" Type="http://schemas.openxmlformats.org/officeDocument/2006/relationships/image" Target="../media/image78.svg"/><Relationship Id="rId4" Type="http://schemas.openxmlformats.org/officeDocument/2006/relationships/image" Target="../media/image77.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1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chart" Target="../charts/chart3.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8" Type="http://schemas.openxmlformats.org/officeDocument/2006/relationships/image" Target="../media/image86.svg"/><Relationship Id="rId13" Type="http://schemas.openxmlformats.org/officeDocument/2006/relationships/image" Target="../media/image91.emf"/><Relationship Id="rId3" Type="http://schemas.openxmlformats.org/officeDocument/2006/relationships/image" Target="../media/image81.png"/><Relationship Id="rId7" Type="http://schemas.openxmlformats.org/officeDocument/2006/relationships/image" Target="../media/image85.png"/><Relationship Id="rId12" Type="http://schemas.openxmlformats.org/officeDocument/2006/relationships/image" Target="../media/image90.emf"/><Relationship Id="rId2" Type="http://schemas.openxmlformats.org/officeDocument/2006/relationships/notesSlide" Target="../notesSlides/notesSlide29.xml"/><Relationship Id="rId1" Type="http://schemas.openxmlformats.org/officeDocument/2006/relationships/slideLayout" Target="../slideLayouts/slideLayout10.xml"/><Relationship Id="rId6" Type="http://schemas.openxmlformats.org/officeDocument/2006/relationships/image" Target="../media/image84.svg"/><Relationship Id="rId11" Type="http://schemas.openxmlformats.org/officeDocument/2006/relationships/image" Target="../media/image89.emf"/><Relationship Id="rId5" Type="http://schemas.openxmlformats.org/officeDocument/2006/relationships/image" Target="../media/image83.png"/><Relationship Id="rId10" Type="http://schemas.openxmlformats.org/officeDocument/2006/relationships/image" Target="../media/image88.svg"/><Relationship Id="rId4" Type="http://schemas.openxmlformats.org/officeDocument/2006/relationships/image" Target="../media/image82.svg"/><Relationship Id="rId9" Type="http://schemas.openxmlformats.org/officeDocument/2006/relationships/image" Target="../media/image87.png"/></Relationships>
</file>

<file path=ppt/slides/_rels/slide31.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image" Target="../media/image95.svg"/><Relationship Id="rId5" Type="http://schemas.openxmlformats.org/officeDocument/2006/relationships/image" Target="../media/image94.png"/><Relationship Id="rId4" Type="http://schemas.openxmlformats.org/officeDocument/2006/relationships/image" Target="../media/image93.sv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34.xml"/><Relationship Id="rId1" Type="http://schemas.openxmlformats.org/officeDocument/2006/relationships/slideLayout" Target="../slideLayouts/slideLayout3.xml"/><Relationship Id="rId6" Type="http://schemas.openxmlformats.org/officeDocument/2006/relationships/image" Target="../media/image99.svg"/><Relationship Id="rId5" Type="http://schemas.openxmlformats.org/officeDocument/2006/relationships/image" Target="../media/image98.png"/><Relationship Id="rId4" Type="http://schemas.openxmlformats.org/officeDocument/2006/relationships/image" Target="../media/image97.sv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3" Type="http://schemas.openxmlformats.org/officeDocument/2006/relationships/image" Target="../media/image100.jpeg"/><Relationship Id="rId7" Type="http://schemas.openxmlformats.org/officeDocument/2006/relationships/image" Target="../media/image70.svg"/><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image" Target="../media/image69.png"/><Relationship Id="rId5" Type="http://schemas.openxmlformats.org/officeDocument/2006/relationships/image" Target="../media/image102.svg"/><Relationship Id="rId4" Type="http://schemas.openxmlformats.org/officeDocument/2006/relationships/image" Target="../media/image101.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8" Type="http://schemas.openxmlformats.org/officeDocument/2006/relationships/image" Target="../media/image108.svg"/><Relationship Id="rId3" Type="http://schemas.openxmlformats.org/officeDocument/2006/relationships/image" Target="../media/image103.png"/><Relationship Id="rId7" Type="http://schemas.openxmlformats.org/officeDocument/2006/relationships/image" Target="../media/image107.png"/><Relationship Id="rId2" Type="http://schemas.openxmlformats.org/officeDocument/2006/relationships/notesSlide" Target="../notesSlides/notesSlide38.xml"/><Relationship Id="rId1" Type="http://schemas.openxmlformats.org/officeDocument/2006/relationships/slideLayout" Target="../slideLayouts/slideLayout3.xml"/><Relationship Id="rId6" Type="http://schemas.openxmlformats.org/officeDocument/2006/relationships/image" Target="../media/image106.svg"/><Relationship Id="rId5" Type="http://schemas.openxmlformats.org/officeDocument/2006/relationships/image" Target="../media/image105.png"/><Relationship Id="rId4" Type="http://schemas.openxmlformats.org/officeDocument/2006/relationships/image" Target="../media/image104.sv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8" Type="http://schemas.openxmlformats.org/officeDocument/2006/relationships/image" Target="../media/image114.svg"/><Relationship Id="rId3" Type="http://schemas.openxmlformats.org/officeDocument/2006/relationships/image" Target="../media/image109.png"/><Relationship Id="rId7" Type="http://schemas.openxmlformats.org/officeDocument/2006/relationships/image" Target="../media/image113.png"/><Relationship Id="rId2" Type="http://schemas.openxmlformats.org/officeDocument/2006/relationships/notesSlide" Target="../notesSlides/notesSlide40.xml"/><Relationship Id="rId1" Type="http://schemas.openxmlformats.org/officeDocument/2006/relationships/slideLayout" Target="../slideLayouts/slideLayout10.xml"/><Relationship Id="rId6" Type="http://schemas.openxmlformats.org/officeDocument/2006/relationships/image" Target="../media/image112.svg"/><Relationship Id="rId5" Type="http://schemas.openxmlformats.org/officeDocument/2006/relationships/image" Target="../media/image111.png"/><Relationship Id="rId4" Type="http://schemas.openxmlformats.org/officeDocument/2006/relationships/image" Target="../media/image110.sv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8" Type="http://schemas.openxmlformats.org/officeDocument/2006/relationships/image" Target="../media/image120.svg"/><Relationship Id="rId3" Type="http://schemas.openxmlformats.org/officeDocument/2006/relationships/image" Target="../media/image115.png"/><Relationship Id="rId7" Type="http://schemas.openxmlformats.org/officeDocument/2006/relationships/image" Target="../media/image119.png"/><Relationship Id="rId12" Type="http://schemas.openxmlformats.org/officeDocument/2006/relationships/image" Target="../media/image124.svg"/><Relationship Id="rId2" Type="http://schemas.openxmlformats.org/officeDocument/2006/relationships/notesSlide" Target="../notesSlides/notesSlide42.xml"/><Relationship Id="rId1" Type="http://schemas.openxmlformats.org/officeDocument/2006/relationships/slideLayout" Target="../slideLayouts/slideLayout3.xml"/><Relationship Id="rId6" Type="http://schemas.openxmlformats.org/officeDocument/2006/relationships/image" Target="../media/image118.svg"/><Relationship Id="rId11" Type="http://schemas.openxmlformats.org/officeDocument/2006/relationships/image" Target="../media/image123.png"/><Relationship Id="rId5" Type="http://schemas.openxmlformats.org/officeDocument/2006/relationships/image" Target="../media/image117.png"/><Relationship Id="rId10" Type="http://schemas.openxmlformats.org/officeDocument/2006/relationships/image" Target="../media/image122.svg"/><Relationship Id="rId4" Type="http://schemas.openxmlformats.org/officeDocument/2006/relationships/image" Target="../media/image116.svg"/><Relationship Id="rId9" Type="http://schemas.openxmlformats.org/officeDocument/2006/relationships/image" Target="../media/image121.png"/></Relationships>
</file>

<file path=ppt/slides/_rels/slide4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43.xml"/><Relationship Id="rId1" Type="http://schemas.openxmlformats.org/officeDocument/2006/relationships/slideLayout" Target="../slideLayouts/slideLayout3.xml"/><Relationship Id="rId4" Type="http://schemas.openxmlformats.org/officeDocument/2006/relationships/image" Target="../media/image125.svg"/></Relationships>
</file>

<file path=ppt/slides/_rels/slide4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44.xml"/><Relationship Id="rId1" Type="http://schemas.openxmlformats.org/officeDocument/2006/relationships/slideLayout" Target="../slideLayouts/slideLayout10.xml"/><Relationship Id="rId4" Type="http://schemas.openxmlformats.org/officeDocument/2006/relationships/image" Target="../media/image125.sv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48.xml"/><Relationship Id="rId1" Type="http://schemas.openxmlformats.org/officeDocument/2006/relationships/slideLayout" Target="../slideLayouts/slideLayout10.xml"/><Relationship Id="rId6" Type="http://schemas.openxmlformats.org/officeDocument/2006/relationships/chart" Target="../charts/chart8.xml"/><Relationship Id="rId5" Type="http://schemas.openxmlformats.org/officeDocument/2006/relationships/chart" Target="../charts/chart7.xml"/><Relationship Id="rId4" Type="http://schemas.openxmlformats.org/officeDocument/2006/relationships/chart" Target="../charts/chart6.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8" Type="http://schemas.openxmlformats.org/officeDocument/2006/relationships/image" Target="../media/image131.svg"/><Relationship Id="rId13" Type="http://schemas.openxmlformats.org/officeDocument/2006/relationships/image" Target="../media/image136.png"/><Relationship Id="rId3" Type="http://schemas.openxmlformats.org/officeDocument/2006/relationships/image" Target="../media/image126.png"/><Relationship Id="rId7" Type="http://schemas.openxmlformats.org/officeDocument/2006/relationships/image" Target="../media/image130.png"/><Relationship Id="rId12" Type="http://schemas.openxmlformats.org/officeDocument/2006/relationships/image" Target="../media/image135.svg"/><Relationship Id="rId2" Type="http://schemas.openxmlformats.org/officeDocument/2006/relationships/notesSlide" Target="../notesSlides/notesSlide53.xml"/><Relationship Id="rId1" Type="http://schemas.openxmlformats.org/officeDocument/2006/relationships/slideLayout" Target="../slideLayouts/slideLayout8.xml"/><Relationship Id="rId6" Type="http://schemas.openxmlformats.org/officeDocument/2006/relationships/image" Target="../media/image129.svg"/><Relationship Id="rId11" Type="http://schemas.openxmlformats.org/officeDocument/2006/relationships/image" Target="../media/image134.png"/><Relationship Id="rId5" Type="http://schemas.openxmlformats.org/officeDocument/2006/relationships/image" Target="../media/image128.png"/><Relationship Id="rId10" Type="http://schemas.openxmlformats.org/officeDocument/2006/relationships/image" Target="../media/image133.svg"/><Relationship Id="rId4" Type="http://schemas.openxmlformats.org/officeDocument/2006/relationships/image" Target="../media/image127.svg"/><Relationship Id="rId9" Type="http://schemas.openxmlformats.org/officeDocument/2006/relationships/image" Target="../media/image132.png"/><Relationship Id="rId14" Type="http://schemas.openxmlformats.org/officeDocument/2006/relationships/image" Target="../media/image137.svg"/></Relationships>
</file>

<file path=ppt/slides/_rels/slide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4.xml"/><Relationship Id="rId1" Type="http://schemas.openxmlformats.org/officeDocument/2006/relationships/slideLayout" Target="../slideLayouts/slideLayout3.xml"/><Relationship Id="rId6" Type="http://schemas.openxmlformats.org/officeDocument/2006/relationships/image" Target="../media/image139.svg"/><Relationship Id="rId5" Type="http://schemas.openxmlformats.org/officeDocument/2006/relationships/image" Target="../media/image5.png"/><Relationship Id="rId4" Type="http://schemas.openxmlformats.org/officeDocument/2006/relationships/image" Target="../media/image138.svg"/></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0.xml"/></Relationships>
</file>

<file path=ppt/slides/_rels/slide58.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56.xml"/><Relationship Id="rId1" Type="http://schemas.openxmlformats.org/officeDocument/2006/relationships/slideLayout" Target="../slideLayouts/slideLayout10.xml"/><Relationship Id="rId4" Type="http://schemas.openxmlformats.org/officeDocument/2006/relationships/hyperlink" Target="https://freepngimg.com/png/27063-toolbox-photos" TargetMode="External"/></Relationships>
</file>

<file path=ppt/slides/_rels/slide59.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5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6">
            <a:extLst>
              <a:ext uri="{FF2B5EF4-FFF2-40B4-BE49-F238E27FC236}">
                <a16:creationId xmlns:a16="http://schemas.microsoft.com/office/drawing/2014/main" id="{BF0A1BCB-4573-42FC-B2B5-F4F0EB65AB50}"/>
              </a:ext>
            </a:extLst>
          </p:cNvPr>
          <p:cNvSpPr>
            <a:spLocks noGrp="1" noChangeArrowheads="1"/>
          </p:cNvSpPr>
          <p:nvPr>
            <p:ph type="subTitle" idx="1"/>
          </p:nvPr>
        </p:nvSpPr>
        <p:spPr bwMode="invGray">
          <a:xfrm>
            <a:off x="609599" y="3774950"/>
            <a:ext cx="5743700" cy="1120775"/>
          </a:xfrm>
        </p:spPr>
        <p:txBody>
          <a:bodyPr/>
          <a:lstStyle/>
          <a:p>
            <a:r>
              <a:rPr lang="en-US" altLang="en-US" sz="1600" dirty="0"/>
              <a:t>Erin D. Michos, MD, MHS, FAHA, FACC, FASE, FASPC</a:t>
            </a:r>
            <a:r>
              <a:rPr lang="en-US" sz="1600" dirty="0"/>
              <a:t> </a:t>
            </a:r>
            <a:br>
              <a:rPr lang="en-US" sz="1600" dirty="0"/>
            </a:br>
            <a:r>
              <a:rPr lang="en-US" sz="1400" b="0" dirty="0"/>
              <a:t>Professor of Medicine</a:t>
            </a:r>
            <a:br>
              <a:rPr lang="en-US" sz="1400" b="0" dirty="0"/>
            </a:br>
            <a:r>
              <a:rPr lang="en-US" sz="1400" b="0" dirty="0"/>
              <a:t>Director of Women’s Cardiovascular Health Research</a:t>
            </a:r>
            <a:br>
              <a:rPr lang="en-US" sz="1400" b="0" dirty="0"/>
            </a:br>
            <a:r>
              <a:rPr lang="en-US" sz="1400" b="0" dirty="0"/>
              <a:t>Associate Director of Preventive Cardiology</a:t>
            </a:r>
            <a:br>
              <a:rPr lang="en-US" sz="1400" b="0" dirty="0"/>
            </a:br>
            <a:r>
              <a:rPr lang="en-US" sz="1400" b="0" dirty="0"/>
              <a:t>Division of Cardiology</a:t>
            </a:r>
            <a:br>
              <a:rPr lang="en-US" sz="1400" b="0" dirty="0"/>
            </a:br>
            <a:r>
              <a:rPr lang="en-US" sz="1400" b="0" dirty="0"/>
              <a:t>Johns Hopkins University School of Medicine</a:t>
            </a:r>
            <a:br>
              <a:rPr lang="en-US" sz="1400" b="0" dirty="0"/>
            </a:br>
            <a:r>
              <a:rPr lang="en-US" sz="1400" b="0" dirty="0"/>
              <a:t>Co Center-Director, IMPACT Center at JHU</a:t>
            </a:r>
            <a:br>
              <a:rPr lang="en-US" sz="1400" b="0" dirty="0"/>
            </a:br>
            <a:r>
              <a:rPr lang="en-US" sz="1400" b="0" dirty="0"/>
              <a:t>(Improving Participation Among Diverse Populations in Cardiovascular Clinical Trials)</a:t>
            </a:r>
            <a:br>
              <a:rPr lang="en-US" sz="1400" b="0" dirty="0"/>
            </a:br>
            <a:r>
              <a:rPr lang="en-US" sz="1400" b="0" dirty="0"/>
              <a:t>Co-Editor in Chief</a:t>
            </a:r>
            <a:br>
              <a:rPr lang="en-US" sz="1400" b="0" dirty="0"/>
            </a:br>
            <a:r>
              <a:rPr lang="en-US" sz="1400" b="0" i="1" dirty="0"/>
              <a:t>American Journal of Preventive Cardiology</a:t>
            </a:r>
            <a:br>
              <a:rPr lang="en-US" sz="1400" b="0" dirty="0"/>
            </a:br>
            <a:r>
              <a:rPr lang="en-US" sz="1400" b="0" dirty="0"/>
              <a:t>Baltimore, Maryland</a:t>
            </a:r>
            <a:endParaRPr lang="en-US" altLang="en-US" sz="1400" b="0" dirty="0"/>
          </a:p>
        </p:txBody>
      </p:sp>
      <p:sp>
        <p:nvSpPr>
          <p:cNvPr id="8195" name="Rectangle 7">
            <a:extLst>
              <a:ext uri="{FF2B5EF4-FFF2-40B4-BE49-F238E27FC236}">
                <a16:creationId xmlns:a16="http://schemas.microsoft.com/office/drawing/2014/main" id="{0E81FCD2-40DC-4171-ABA4-037A09681174}"/>
              </a:ext>
            </a:extLst>
          </p:cNvPr>
          <p:cNvSpPr>
            <a:spLocks noGrp="1" noChangeArrowheads="1"/>
          </p:cNvSpPr>
          <p:nvPr>
            <p:ph type="ctrTitle"/>
          </p:nvPr>
        </p:nvSpPr>
        <p:spPr>
          <a:xfrm>
            <a:off x="609600" y="1600200"/>
            <a:ext cx="11264901" cy="2057400"/>
          </a:xfrm>
        </p:spPr>
        <p:txBody>
          <a:bodyPr>
            <a:normAutofit/>
          </a:bodyPr>
          <a:lstStyle/>
          <a:p>
            <a:r>
              <a:rPr lang="en-US" altLang="en-US" dirty="0"/>
              <a:t>A New Way to Low: Targeting Residual Inflammatory Risk in ASCVD and CKD </a:t>
            </a:r>
          </a:p>
        </p:txBody>
      </p:sp>
      <p:sp>
        <p:nvSpPr>
          <p:cNvPr id="4" name="Text Box 21">
            <a:extLst>
              <a:ext uri="{FF2B5EF4-FFF2-40B4-BE49-F238E27FC236}">
                <a16:creationId xmlns:a16="http://schemas.microsoft.com/office/drawing/2014/main" id="{4F880EC9-0D4D-6EA9-0FC6-B717B0C6ECD5}"/>
              </a:ext>
            </a:extLst>
          </p:cNvPr>
          <p:cNvSpPr txBox="1">
            <a:spLocks noChangeArrowheads="1"/>
          </p:cNvSpPr>
          <p:nvPr/>
        </p:nvSpPr>
        <p:spPr bwMode="auto">
          <a:xfrm>
            <a:off x="416727" y="6373368"/>
            <a:ext cx="5464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dirty="0">
                <a:solidFill>
                  <a:schemeClr val="bg1"/>
                </a:solidFill>
                <a:latin typeface="Calibri" panose="020F0502020204030204" pitchFamily="34" charset="0"/>
              </a:rPr>
              <a:t>Supported by an educational grant from Novo Nordisk.</a:t>
            </a:r>
          </a:p>
        </p:txBody>
      </p:sp>
      <p:sp>
        <p:nvSpPr>
          <p:cNvPr id="5" name="Text Box 19">
            <a:extLst>
              <a:ext uri="{FF2B5EF4-FFF2-40B4-BE49-F238E27FC236}">
                <a16:creationId xmlns:a16="http://schemas.microsoft.com/office/drawing/2014/main" id="{FB5318CE-FF4E-116D-7466-1C5826EC2D01}"/>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lnSpc>
                <a:spcPct val="100000"/>
              </a:lnSpc>
              <a:spcBef>
                <a:spcPct val="0"/>
              </a:spcBef>
              <a:spcAft>
                <a:spcPct val="0"/>
              </a:spcAft>
              <a:buClrTx/>
              <a:buFont typeface="Arial" panose="020B0604020202020204" pitchFamily="34" charset="0"/>
              <a:buNone/>
            </a:pPr>
            <a:r>
              <a:rPr lang="en-US" altLang="en-US" sz="1200" b="0" dirty="0">
                <a:solidFill>
                  <a:schemeClr val="bg2"/>
                </a:solidFill>
                <a:latin typeface="Calibri" panose="020F0502020204030204" pitchFamily="34" charset="0"/>
              </a:rPr>
              <a:t>Provided by Clinical Care Options, LLC in collaboration with the American Kidney Fund.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a:solidFill>
                    <a:schemeClr val="bg2"/>
                  </a:solidFill>
                  <a:latin typeface="Calibri" panose="020F0502020204030204" pitchFamily="34" charset="0"/>
                </a:rPr>
                <a:t>Slide credit: </a:t>
              </a:r>
              <a:r>
                <a:rPr lang="en-US" altLang="en-US" sz="2000" b="0">
                  <a:solidFill>
                    <a:schemeClr val="bg2"/>
                  </a:solidFill>
                  <a:latin typeface="Calibri" panose="020F0502020204030204" pitchFamily="34" charset="0"/>
                  <a:hlinkClick r:id="rId4"/>
                </a:rPr>
                <a:t>clinicaloptions.com</a:t>
              </a:r>
              <a:endParaRPr lang="en-US" altLang="en-US" sz="2000" b="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4061911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86F36-D418-4F6B-D579-8BAD3E1DAD0C}"/>
              </a:ext>
            </a:extLst>
          </p:cNvPr>
          <p:cNvSpPr>
            <a:spLocks noGrp="1"/>
          </p:cNvSpPr>
          <p:nvPr>
            <p:ph type="title"/>
          </p:nvPr>
        </p:nvSpPr>
        <p:spPr/>
        <p:txBody>
          <a:bodyPr/>
          <a:lstStyle/>
          <a:p>
            <a:r>
              <a:rPr lang="en-US" dirty="0"/>
              <a:t>Faculty Disclosures</a:t>
            </a:r>
          </a:p>
        </p:txBody>
      </p:sp>
      <p:sp>
        <p:nvSpPr>
          <p:cNvPr id="4" name="Content Placeholder 3">
            <a:extLst>
              <a:ext uri="{FF2B5EF4-FFF2-40B4-BE49-F238E27FC236}">
                <a16:creationId xmlns:a16="http://schemas.microsoft.com/office/drawing/2014/main" id="{BA753AB2-D007-6357-9A9C-225D6DA368CB}"/>
              </a:ext>
            </a:extLst>
          </p:cNvPr>
          <p:cNvSpPr>
            <a:spLocks noGrp="1"/>
          </p:cNvSpPr>
          <p:nvPr>
            <p:ph sz="half" idx="1"/>
          </p:nvPr>
        </p:nvSpPr>
        <p:spPr>
          <a:xfrm>
            <a:off x="601819" y="1510730"/>
            <a:ext cx="10880385" cy="4678738"/>
          </a:xfrm>
        </p:spPr>
        <p:txBody>
          <a:bodyPr/>
          <a:lstStyle/>
          <a:p>
            <a:pPr marL="0" marR="0" lvl="0" indent="0" algn="l" defTabSz="914400" rtl="0" eaLnBrk="1" fontAlgn="base" latinLnBrk="0" hangingPunct="1">
              <a:buClr>
                <a:srgbClr val="000000"/>
              </a:buClr>
              <a:buSzTx/>
              <a:buFont typeface="Wingdings" panose="05000000000000000000" pitchFamily="2" charset="2"/>
              <a:buNone/>
              <a:tabLst/>
              <a:defRPr/>
            </a:pPr>
            <a:r>
              <a:rPr kumimoji="0" lang="en-US" sz="2400" b="1" i="0" u="none" strike="noStrike" kern="0" cap="none" spc="0" normalizeH="0" baseline="0" noProof="0" dirty="0">
                <a:ln>
                  <a:noFill/>
                </a:ln>
                <a:solidFill>
                  <a:srgbClr val="E1471D"/>
                </a:solidFill>
                <a:effectLst/>
                <a:uLnTx/>
                <a:uFillTx/>
                <a:latin typeface="Calibri"/>
                <a:ea typeface="+mn-ea"/>
                <a:cs typeface="+mn-cs"/>
              </a:rPr>
              <a:t>Erin D. Michos, MD, MHS, FAHA, FACC, FASE, FASPC: </a:t>
            </a:r>
            <a:r>
              <a:rPr kumimoji="0" lang="en-US" sz="2400" i="1" u="none" strike="noStrike" kern="0" cap="none" spc="0" normalizeH="0" baseline="0" noProof="0" dirty="0">
                <a:ln>
                  <a:noFill/>
                </a:ln>
                <a:effectLst/>
                <a:uLnTx/>
                <a:uFillTx/>
                <a:latin typeface="Calibri"/>
                <a:ea typeface="+mn-ea"/>
                <a:cs typeface="+mn-cs"/>
              </a:rPr>
              <a:t>consultant/advisor/speaker</a:t>
            </a:r>
            <a:r>
              <a:rPr kumimoji="0" lang="en-US" sz="2400" i="0" u="none" strike="noStrike" kern="0" cap="none" spc="0" normalizeH="0" baseline="0" noProof="0" dirty="0">
                <a:ln>
                  <a:noFill/>
                </a:ln>
                <a:effectLst/>
                <a:uLnTx/>
                <a:uFillTx/>
                <a:latin typeface="Calibri"/>
                <a:ea typeface="+mn-ea"/>
                <a:cs typeface="+mn-cs"/>
              </a:rPr>
              <a:t>: Amgen, Arrowhead, AstraZeneca, Boehringer Ingelheim, Edwards </a:t>
            </a:r>
            <a:r>
              <a:rPr kumimoji="0" lang="en-US" sz="2400" i="0" u="none" strike="noStrike" kern="0" cap="none" spc="0" normalizeH="0" baseline="0" noProof="0" dirty="0" err="1">
                <a:ln>
                  <a:noFill/>
                </a:ln>
                <a:effectLst/>
                <a:uLnTx/>
                <a:uFillTx/>
                <a:latin typeface="Calibri"/>
                <a:ea typeface="+mn-ea"/>
                <a:cs typeface="+mn-cs"/>
              </a:rPr>
              <a:t>Lifescience</a:t>
            </a:r>
            <a:r>
              <a:rPr kumimoji="0" lang="en-US" sz="2400" i="0" u="none" strike="noStrike" kern="0" cap="none" spc="0" normalizeH="0" baseline="0" noProof="0" dirty="0">
                <a:ln>
                  <a:noFill/>
                </a:ln>
                <a:effectLst/>
                <a:uLnTx/>
                <a:uFillTx/>
                <a:latin typeface="Calibri"/>
                <a:ea typeface="+mn-ea"/>
                <a:cs typeface="+mn-cs"/>
              </a:rPr>
              <a:t>, Ionis, Lilly, Medtronic, Merck, New Amsterdam, Novartis, Novo Nordisk, Pfizer.</a:t>
            </a:r>
          </a:p>
        </p:txBody>
      </p:sp>
    </p:spTree>
    <p:extLst>
      <p:ext uri="{BB962C8B-B14F-4D97-AF65-F5344CB8AC3E}">
        <p14:creationId xmlns:p14="http://schemas.microsoft.com/office/powerpoint/2010/main" val="4272871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108850D-3875-BA57-D2B0-742092357553}"/>
              </a:ext>
            </a:extLst>
          </p:cNvPr>
          <p:cNvSpPr>
            <a:spLocks noGrp="1"/>
          </p:cNvSpPr>
          <p:nvPr>
            <p:ph type="title"/>
          </p:nvPr>
        </p:nvSpPr>
        <p:spPr/>
        <p:txBody>
          <a:bodyPr/>
          <a:lstStyle/>
          <a:p>
            <a:r>
              <a:rPr lang="en-US" dirty="0"/>
              <a:t>Learning Objectives</a:t>
            </a:r>
          </a:p>
        </p:txBody>
      </p:sp>
      <p:sp>
        <p:nvSpPr>
          <p:cNvPr id="6" name="Content Placeholder 5">
            <a:extLst>
              <a:ext uri="{FF2B5EF4-FFF2-40B4-BE49-F238E27FC236}">
                <a16:creationId xmlns:a16="http://schemas.microsoft.com/office/drawing/2014/main" id="{22B83B73-6769-7D7A-6361-FF080DA6C5CF}"/>
              </a:ext>
            </a:extLst>
          </p:cNvPr>
          <p:cNvSpPr>
            <a:spLocks noGrp="1"/>
          </p:cNvSpPr>
          <p:nvPr>
            <p:ph idx="1"/>
          </p:nvPr>
        </p:nvSpPr>
        <p:spPr/>
        <p:txBody>
          <a:bodyPr/>
          <a:lstStyle/>
          <a:p>
            <a:r>
              <a:rPr lang="en-US" dirty="0"/>
              <a:t>Recognize the responsibility of nephrology specialists in minimizing the risk of ASCVD in individuals with CKD by leveraging </a:t>
            </a:r>
            <a:r>
              <a:rPr lang="en-US" dirty="0" err="1"/>
              <a:t>hsCRP</a:t>
            </a:r>
            <a:r>
              <a:rPr lang="en-US" dirty="0"/>
              <a:t> as a standard biomarker of inflammatory burden</a:t>
            </a:r>
          </a:p>
          <a:p>
            <a:r>
              <a:rPr lang="en-US" dirty="0"/>
              <a:t>Summarize the mechanistic role of systemic inflammation in ASCVD risk in patients with CKD </a:t>
            </a:r>
          </a:p>
          <a:p>
            <a:r>
              <a:rPr lang="en-US" dirty="0"/>
              <a:t>Integrate evidence for new and emerging agents for ASCVD management targeting residual inflammatory risk into individualized treatment plans for patients with CKD</a:t>
            </a:r>
          </a:p>
          <a:p>
            <a:endParaRPr lang="en-US" dirty="0"/>
          </a:p>
        </p:txBody>
      </p:sp>
    </p:spTree>
    <p:extLst>
      <p:ext uri="{BB962C8B-B14F-4D97-AF65-F5344CB8AC3E}">
        <p14:creationId xmlns:p14="http://schemas.microsoft.com/office/powerpoint/2010/main" val="358357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dirty="0"/>
              <a:t>Chronic Kidney Disease Is Common Among US Adults</a:t>
            </a:r>
            <a:endParaRPr lang="en-US" baseline="30000" dirty="0"/>
          </a:p>
        </p:txBody>
      </p:sp>
      <p:sp>
        <p:nvSpPr>
          <p:cNvPr id="2" name="Content Placeholder 1">
            <a:extLst>
              <a:ext uri="{FF2B5EF4-FFF2-40B4-BE49-F238E27FC236}">
                <a16:creationId xmlns:a16="http://schemas.microsoft.com/office/drawing/2014/main" id="{B39973B0-C7BE-B8EF-C881-EF53434CC0CA}"/>
              </a:ext>
            </a:extLst>
          </p:cNvPr>
          <p:cNvSpPr>
            <a:spLocks noGrp="1"/>
          </p:cNvSpPr>
          <p:nvPr>
            <p:ph idx="1"/>
          </p:nvPr>
        </p:nvSpPr>
        <p:spPr>
          <a:xfrm>
            <a:off x="604676" y="1513047"/>
            <a:ext cx="4269472" cy="4650686"/>
          </a:xfrm>
        </p:spPr>
        <p:txBody>
          <a:bodyPr>
            <a:noAutofit/>
          </a:bodyPr>
          <a:lstStyle/>
          <a:p>
            <a:r>
              <a:rPr lang="en-US" sz="1800" dirty="0"/>
              <a:t>More than 1 in 7, which is 14% of adults or 35.5 million people, are estimated to have CKD in the US</a:t>
            </a:r>
          </a:p>
          <a:p>
            <a:endParaRPr lang="en-US" sz="1800" dirty="0"/>
          </a:p>
          <a:p>
            <a:endParaRPr lang="en-US" sz="1800" dirty="0"/>
          </a:p>
          <a:p>
            <a:pPr marL="0" indent="0">
              <a:buNone/>
            </a:pPr>
            <a:endParaRPr lang="en-US" sz="1800" dirty="0"/>
          </a:p>
          <a:p>
            <a:r>
              <a:rPr lang="en-US" sz="1800" dirty="0"/>
              <a:t>As many as 9 in 10 adults with CKD do not know that they have CKD</a:t>
            </a:r>
          </a:p>
          <a:p>
            <a:r>
              <a:rPr lang="en-US" sz="1800" dirty="0"/>
              <a:t>Approximately 1 in 3 adults with severe CKD do not know they have CKD</a:t>
            </a:r>
          </a:p>
          <a:p>
            <a:r>
              <a:rPr lang="en-US" sz="1800" dirty="0"/>
              <a:t>Approximately 1 in 3 adults with diabetes and 1 in 5 adults with high blood pressure may have CKD</a:t>
            </a:r>
          </a:p>
          <a:p>
            <a:endParaRPr lang="en-US" sz="1800" dirty="0"/>
          </a:p>
        </p:txBody>
      </p:sp>
      <p:sp>
        <p:nvSpPr>
          <p:cNvPr id="9" name="Star: 5 Points 8">
            <a:extLst>
              <a:ext uri="{FF2B5EF4-FFF2-40B4-BE49-F238E27FC236}">
                <a16:creationId xmlns:a16="http://schemas.microsoft.com/office/drawing/2014/main" id="{5009EA64-E9C1-4817-A0D1-3CB183F3E3E6}"/>
              </a:ext>
            </a:extLst>
          </p:cNvPr>
          <p:cNvSpPr/>
          <p:nvPr/>
        </p:nvSpPr>
        <p:spPr>
          <a:xfrm>
            <a:off x="8943369" y="3414821"/>
            <a:ext cx="769224" cy="694564"/>
          </a:xfrm>
          <a:prstGeom prst="star5">
            <a:avLst/>
          </a:prstGeom>
          <a:solidFill>
            <a:schemeClr val="accent3"/>
          </a:solidFill>
          <a:ln w="9525" cap="flat" cmpd="sng" algn="ctr">
            <a:solidFill>
              <a:schemeClr val="bg1"/>
            </a:solidFill>
            <a:prstDash val="soli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a:ea typeface="+mn-ea"/>
              <a:cs typeface="Arial" panose="020B0604020202020204" pitchFamily="34" charset="0"/>
            </a:endParaRPr>
          </a:p>
        </p:txBody>
      </p:sp>
      <p:sp>
        <p:nvSpPr>
          <p:cNvPr id="10" name="TextBox 9">
            <a:extLst>
              <a:ext uri="{FF2B5EF4-FFF2-40B4-BE49-F238E27FC236}">
                <a16:creationId xmlns:a16="http://schemas.microsoft.com/office/drawing/2014/main" id="{EAA1C0B4-7CBE-46F6-8613-149E774617E8}"/>
              </a:ext>
            </a:extLst>
          </p:cNvPr>
          <p:cNvSpPr txBox="1"/>
          <p:nvPr/>
        </p:nvSpPr>
        <p:spPr>
          <a:xfrm>
            <a:off x="9807240" y="3382508"/>
            <a:ext cx="1328392" cy="853161"/>
          </a:xfrm>
          <a:prstGeom prst="rect">
            <a:avLst/>
          </a:prstGeom>
          <a:solidFill>
            <a:schemeClr val="accent4"/>
          </a:solidFill>
        </p:spPr>
        <p:txBody>
          <a:bodyPr wrap="square" lIns="91440" tIns="91440" rIns="91440" bIns="91440" rtlCol="0" anchor="ctr">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Higher prevalence of CKD in women in US and globally</a:t>
            </a:r>
          </a:p>
        </p:txBody>
      </p:sp>
      <p:sp>
        <p:nvSpPr>
          <p:cNvPr id="15" name="Text Box 11">
            <a:extLst>
              <a:ext uri="{FF2B5EF4-FFF2-40B4-BE49-F238E27FC236}">
                <a16:creationId xmlns:a16="http://schemas.microsoft.com/office/drawing/2014/main" id="{BB7C2339-1D9C-A6AF-E456-7E39A1278A5F}"/>
              </a:ext>
            </a:extLst>
          </p:cNvPr>
          <p:cNvSpPr txBox="1">
            <a:spLocks noChangeArrowheads="1"/>
          </p:cNvSpPr>
          <p:nvPr/>
        </p:nvSpPr>
        <p:spPr bwMode="auto">
          <a:xfrm>
            <a:off x="414339" y="6365420"/>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cdc.gov/kidney-disease/media/pdfs/CKD-Factsheet-H.pdf.</a:t>
            </a:r>
          </a:p>
        </p:txBody>
      </p:sp>
      <p:sp>
        <p:nvSpPr>
          <p:cNvPr id="3" name="Rectangle 2">
            <a:extLst>
              <a:ext uri="{FF2B5EF4-FFF2-40B4-BE49-F238E27FC236}">
                <a16:creationId xmlns:a16="http://schemas.microsoft.com/office/drawing/2014/main" id="{E51598D5-48B7-7CF6-C7E7-A73E2BCBA64A}"/>
              </a:ext>
            </a:extLst>
          </p:cNvPr>
          <p:cNvSpPr/>
          <p:nvPr/>
        </p:nvSpPr>
        <p:spPr>
          <a:xfrm>
            <a:off x="7027025" y="1800926"/>
            <a:ext cx="4212346" cy="443384"/>
          </a:xfrm>
          <a:prstGeom prst="rect">
            <a:avLst/>
          </a:prstGeom>
          <a:no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US Adults With CKD</a:t>
            </a:r>
            <a:endParaRPr kumimoji="0" lang="en-GB" sz="1600" b="1" i="0" u="none" strike="noStrike" kern="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11" name="Straight Connector 10">
            <a:extLst>
              <a:ext uri="{FF2B5EF4-FFF2-40B4-BE49-F238E27FC236}">
                <a16:creationId xmlns:a16="http://schemas.microsoft.com/office/drawing/2014/main" id="{2374C0E1-00FC-4267-F76B-F389C56FE25A}"/>
              </a:ext>
            </a:extLst>
          </p:cNvPr>
          <p:cNvCxnSpPr/>
          <p:nvPr/>
        </p:nvCxnSpPr>
        <p:spPr bwMode="auto">
          <a:xfrm>
            <a:off x="7024658" y="5347854"/>
            <a:ext cx="4416830"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1A5948CC-9A6A-67D7-2F5A-5EE1B2C921D4}"/>
              </a:ext>
            </a:extLst>
          </p:cNvPr>
          <p:cNvCxnSpPr>
            <a:cxnSpLocks/>
          </p:cNvCxnSpPr>
          <p:nvPr/>
        </p:nvCxnSpPr>
        <p:spPr bwMode="auto">
          <a:xfrm>
            <a:off x="7039725" y="5347854"/>
            <a:ext cx="0" cy="6139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A403D822-F9AC-16EC-9518-C098C68D417C}"/>
              </a:ext>
            </a:extLst>
          </p:cNvPr>
          <p:cNvCxnSpPr>
            <a:cxnSpLocks/>
          </p:cNvCxnSpPr>
          <p:nvPr/>
        </p:nvCxnSpPr>
        <p:spPr bwMode="auto">
          <a:xfrm>
            <a:off x="7662025" y="5347854"/>
            <a:ext cx="0" cy="6139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51EC08B1-8D3A-0F18-C1E1-D05A112FF63E}"/>
              </a:ext>
            </a:extLst>
          </p:cNvPr>
          <p:cNvCxnSpPr>
            <a:cxnSpLocks/>
          </p:cNvCxnSpPr>
          <p:nvPr/>
        </p:nvCxnSpPr>
        <p:spPr bwMode="auto">
          <a:xfrm>
            <a:off x="8293850" y="5347854"/>
            <a:ext cx="0" cy="6139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846E9B85-C2DB-B3B3-9FEB-AA5A0F7AB6B5}"/>
              </a:ext>
            </a:extLst>
          </p:cNvPr>
          <p:cNvCxnSpPr>
            <a:cxnSpLocks/>
          </p:cNvCxnSpPr>
          <p:nvPr/>
        </p:nvCxnSpPr>
        <p:spPr bwMode="auto">
          <a:xfrm>
            <a:off x="8916150" y="5347854"/>
            <a:ext cx="0" cy="6139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0F393EDF-F0A1-E798-C3AB-700D4174181D}"/>
              </a:ext>
            </a:extLst>
          </p:cNvPr>
          <p:cNvCxnSpPr>
            <a:cxnSpLocks/>
          </p:cNvCxnSpPr>
          <p:nvPr/>
        </p:nvCxnSpPr>
        <p:spPr bwMode="auto">
          <a:xfrm>
            <a:off x="9541625" y="5347854"/>
            <a:ext cx="0" cy="6139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F6577DF7-ED38-E5C0-0258-A3864652E218}"/>
              </a:ext>
            </a:extLst>
          </p:cNvPr>
          <p:cNvCxnSpPr>
            <a:cxnSpLocks/>
          </p:cNvCxnSpPr>
          <p:nvPr/>
        </p:nvCxnSpPr>
        <p:spPr bwMode="auto">
          <a:xfrm>
            <a:off x="10163925" y="5347854"/>
            <a:ext cx="0" cy="6139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80ED3D8A-DCDF-A180-A6AB-66A41FE1A54C}"/>
              </a:ext>
            </a:extLst>
          </p:cNvPr>
          <p:cNvCxnSpPr>
            <a:cxnSpLocks/>
          </p:cNvCxnSpPr>
          <p:nvPr/>
        </p:nvCxnSpPr>
        <p:spPr bwMode="auto">
          <a:xfrm>
            <a:off x="10795750" y="5347854"/>
            <a:ext cx="0" cy="6139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B74A4DFE-E0A3-718A-BC8A-46BAAA6BC62C}"/>
              </a:ext>
            </a:extLst>
          </p:cNvPr>
          <p:cNvCxnSpPr>
            <a:cxnSpLocks/>
          </p:cNvCxnSpPr>
          <p:nvPr/>
        </p:nvCxnSpPr>
        <p:spPr bwMode="auto">
          <a:xfrm>
            <a:off x="11418050" y="5347854"/>
            <a:ext cx="0" cy="61390"/>
          </a:xfrm>
          <a:prstGeom prst="line">
            <a:avLst/>
          </a:prstGeom>
          <a:noFill/>
          <a:ln w="28575" cap="flat" cmpd="sng" algn="ctr">
            <a:solidFill>
              <a:schemeClr val="bg1"/>
            </a:solidFill>
            <a:prstDash val="solid"/>
            <a:round/>
            <a:headEnd type="none" w="med" len="med"/>
            <a:tailEnd type="none" w="med" len="med"/>
          </a:ln>
          <a:effectLst/>
        </p:spPr>
      </p:cxnSp>
      <p:sp>
        <p:nvSpPr>
          <p:cNvPr id="23" name="TextBox 22">
            <a:extLst>
              <a:ext uri="{FF2B5EF4-FFF2-40B4-BE49-F238E27FC236}">
                <a16:creationId xmlns:a16="http://schemas.microsoft.com/office/drawing/2014/main" id="{CA697639-71E2-541E-1F65-3A9720886243}"/>
              </a:ext>
            </a:extLst>
          </p:cNvPr>
          <p:cNvSpPr txBox="1"/>
          <p:nvPr/>
        </p:nvSpPr>
        <p:spPr bwMode="auto">
          <a:xfrm>
            <a:off x="8610659" y="5705475"/>
            <a:ext cx="1244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Percentage</a:t>
            </a:r>
          </a:p>
        </p:txBody>
      </p:sp>
      <p:sp>
        <p:nvSpPr>
          <p:cNvPr id="24" name="TextBox 23">
            <a:extLst>
              <a:ext uri="{FF2B5EF4-FFF2-40B4-BE49-F238E27FC236}">
                <a16:creationId xmlns:a16="http://schemas.microsoft.com/office/drawing/2014/main" id="{791156E7-FA1A-CE1F-2228-F4E61BD9484B}"/>
              </a:ext>
            </a:extLst>
          </p:cNvPr>
          <p:cNvSpPr txBox="1"/>
          <p:nvPr/>
        </p:nvSpPr>
        <p:spPr bwMode="auto">
          <a:xfrm>
            <a:off x="6885708" y="531584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5" name="TextBox 24">
            <a:extLst>
              <a:ext uri="{FF2B5EF4-FFF2-40B4-BE49-F238E27FC236}">
                <a16:creationId xmlns:a16="http://schemas.microsoft.com/office/drawing/2014/main" id="{D04627EE-B8ED-42D2-75E6-3F1FA737BDBE}"/>
              </a:ext>
            </a:extLst>
          </p:cNvPr>
          <p:cNvSpPr txBox="1"/>
          <p:nvPr/>
        </p:nvSpPr>
        <p:spPr bwMode="auto">
          <a:xfrm>
            <a:off x="7517533" y="531584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26" name="TextBox 25">
            <a:extLst>
              <a:ext uri="{FF2B5EF4-FFF2-40B4-BE49-F238E27FC236}">
                <a16:creationId xmlns:a16="http://schemas.microsoft.com/office/drawing/2014/main" id="{5EC2577B-3000-738A-B3C1-D55BCEEE214D}"/>
              </a:ext>
            </a:extLst>
          </p:cNvPr>
          <p:cNvSpPr txBox="1"/>
          <p:nvPr/>
        </p:nvSpPr>
        <p:spPr bwMode="auto">
          <a:xfrm>
            <a:off x="8081324" y="53158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27" name="TextBox 26">
            <a:extLst>
              <a:ext uri="{FF2B5EF4-FFF2-40B4-BE49-F238E27FC236}">
                <a16:creationId xmlns:a16="http://schemas.microsoft.com/office/drawing/2014/main" id="{25C04422-F191-9CDF-9C80-89062782D426}"/>
              </a:ext>
            </a:extLst>
          </p:cNvPr>
          <p:cNvSpPr txBox="1"/>
          <p:nvPr/>
        </p:nvSpPr>
        <p:spPr bwMode="auto">
          <a:xfrm>
            <a:off x="8706799" y="53158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28" name="TextBox 27">
            <a:extLst>
              <a:ext uri="{FF2B5EF4-FFF2-40B4-BE49-F238E27FC236}">
                <a16:creationId xmlns:a16="http://schemas.microsoft.com/office/drawing/2014/main" id="{78B5F83F-7E2F-30FE-7D71-B11B5CA85A94}"/>
              </a:ext>
            </a:extLst>
          </p:cNvPr>
          <p:cNvSpPr txBox="1"/>
          <p:nvPr/>
        </p:nvSpPr>
        <p:spPr bwMode="auto">
          <a:xfrm>
            <a:off x="9329098" y="53158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9" name="TextBox 28">
            <a:extLst>
              <a:ext uri="{FF2B5EF4-FFF2-40B4-BE49-F238E27FC236}">
                <a16:creationId xmlns:a16="http://schemas.microsoft.com/office/drawing/2014/main" id="{58DA9E60-E134-61E3-7B3A-BD7F680C7978}"/>
              </a:ext>
            </a:extLst>
          </p:cNvPr>
          <p:cNvSpPr txBox="1"/>
          <p:nvPr/>
        </p:nvSpPr>
        <p:spPr bwMode="auto">
          <a:xfrm>
            <a:off x="9954179" y="53158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a:t>
            </a:r>
          </a:p>
        </p:txBody>
      </p:sp>
      <p:sp>
        <p:nvSpPr>
          <p:cNvPr id="30" name="TextBox 29">
            <a:extLst>
              <a:ext uri="{FF2B5EF4-FFF2-40B4-BE49-F238E27FC236}">
                <a16:creationId xmlns:a16="http://schemas.microsoft.com/office/drawing/2014/main" id="{440A3A28-1D70-BC29-C9EA-1C1B96733F0F}"/>
              </a:ext>
            </a:extLst>
          </p:cNvPr>
          <p:cNvSpPr txBox="1"/>
          <p:nvPr/>
        </p:nvSpPr>
        <p:spPr bwMode="auto">
          <a:xfrm>
            <a:off x="10579654" y="53158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31" name="TextBox 30">
            <a:extLst>
              <a:ext uri="{FF2B5EF4-FFF2-40B4-BE49-F238E27FC236}">
                <a16:creationId xmlns:a16="http://schemas.microsoft.com/office/drawing/2014/main" id="{42CDE2D2-480B-8BFF-2CEC-7DB47E3EB7C4}"/>
              </a:ext>
            </a:extLst>
          </p:cNvPr>
          <p:cNvSpPr txBox="1"/>
          <p:nvPr/>
        </p:nvSpPr>
        <p:spPr bwMode="auto">
          <a:xfrm>
            <a:off x="11201953" y="53158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35</a:t>
            </a:r>
          </a:p>
        </p:txBody>
      </p:sp>
      <p:sp>
        <p:nvSpPr>
          <p:cNvPr id="32" name="TextBox 31">
            <a:extLst>
              <a:ext uri="{FF2B5EF4-FFF2-40B4-BE49-F238E27FC236}">
                <a16:creationId xmlns:a16="http://schemas.microsoft.com/office/drawing/2014/main" id="{4D335611-6FEB-F32E-915A-66AB8BCE95F8}"/>
              </a:ext>
            </a:extLst>
          </p:cNvPr>
          <p:cNvSpPr txBox="1"/>
          <p:nvPr/>
        </p:nvSpPr>
        <p:spPr bwMode="auto">
          <a:xfrm>
            <a:off x="6060002" y="4913855"/>
            <a:ext cx="9765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Hispanic</a:t>
            </a:r>
          </a:p>
        </p:txBody>
      </p:sp>
      <p:sp>
        <p:nvSpPr>
          <p:cNvPr id="33" name="TextBox 32">
            <a:extLst>
              <a:ext uri="{FF2B5EF4-FFF2-40B4-BE49-F238E27FC236}">
                <a16:creationId xmlns:a16="http://schemas.microsoft.com/office/drawing/2014/main" id="{7F0C1307-BF3A-A258-AD92-C41E9AF46935}"/>
              </a:ext>
            </a:extLst>
          </p:cNvPr>
          <p:cNvSpPr txBox="1"/>
          <p:nvPr/>
        </p:nvSpPr>
        <p:spPr bwMode="auto">
          <a:xfrm>
            <a:off x="5034694" y="4583722"/>
            <a:ext cx="20008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Non-Hispanic Asian</a:t>
            </a:r>
          </a:p>
        </p:txBody>
      </p:sp>
      <p:sp>
        <p:nvSpPr>
          <p:cNvPr id="34" name="TextBox 33">
            <a:extLst>
              <a:ext uri="{FF2B5EF4-FFF2-40B4-BE49-F238E27FC236}">
                <a16:creationId xmlns:a16="http://schemas.microsoft.com/office/drawing/2014/main" id="{01DCB77A-B4D1-C74B-1610-D644E666FB16}"/>
              </a:ext>
            </a:extLst>
          </p:cNvPr>
          <p:cNvSpPr txBox="1"/>
          <p:nvPr/>
        </p:nvSpPr>
        <p:spPr bwMode="auto">
          <a:xfrm>
            <a:off x="5053316" y="4261044"/>
            <a:ext cx="19832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Non-Hispanic Black</a:t>
            </a:r>
          </a:p>
        </p:txBody>
      </p:sp>
      <p:sp>
        <p:nvSpPr>
          <p:cNvPr id="35" name="TextBox 34">
            <a:extLst>
              <a:ext uri="{FF2B5EF4-FFF2-40B4-BE49-F238E27FC236}">
                <a16:creationId xmlns:a16="http://schemas.microsoft.com/office/drawing/2014/main" id="{A6EE2248-893A-6D1E-3070-C98D6D1A52DA}"/>
              </a:ext>
            </a:extLst>
          </p:cNvPr>
          <p:cNvSpPr txBox="1"/>
          <p:nvPr/>
        </p:nvSpPr>
        <p:spPr bwMode="auto">
          <a:xfrm>
            <a:off x="4973075" y="3930911"/>
            <a:ext cx="2062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Non-Hispanic White</a:t>
            </a:r>
          </a:p>
        </p:txBody>
      </p:sp>
      <p:sp>
        <p:nvSpPr>
          <p:cNvPr id="36" name="TextBox 35">
            <a:extLst>
              <a:ext uri="{FF2B5EF4-FFF2-40B4-BE49-F238E27FC236}">
                <a16:creationId xmlns:a16="http://schemas.microsoft.com/office/drawing/2014/main" id="{2AB5F4C2-6E0D-5E59-189A-14097BE4BC01}"/>
              </a:ext>
            </a:extLst>
          </p:cNvPr>
          <p:cNvSpPr txBox="1"/>
          <p:nvPr/>
        </p:nvSpPr>
        <p:spPr bwMode="auto">
          <a:xfrm>
            <a:off x="6417471" y="3282970"/>
            <a:ext cx="6190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Men</a:t>
            </a:r>
          </a:p>
        </p:txBody>
      </p:sp>
      <p:sp>
        <p:nvSpPr>
          <p:cNvPr id="37" name="TextBox 36">
            <a:extLst>
              <a:ext uri="{FF2B5EF4-FFF2-40B4-BE49-F238E27FC236}">
                <a16:creationId xmlns:a16="http://schemas.microsoft.com/office/drawing/2014/main" id="{BC7BCF75-C057-7FC4-8CE7-E76C9E4D2D2E}"/>
              </a:ext>
            </a:extLst>
          </p:cNvPr>
          <p:cNvSpPr txBox="1"/>
          <p:nvPr/>
        </p:nvSpPr>
        <p:spPr bwMode="auto">
          <a:xfrm>
            <a:off x="6501442" y="2952837"/>
            <a:ext cx="5341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65+</a:t>
            </a:r>
          </a:p>
        </p:txBody>
      </p:sp>
      <p:sp>
        <p:nvSpPr>
          <p:cNvPr id="38" name="TextBox 37">
            <a:extLst>
              <a:ext uri="{FF2B5EF4-FFF2-40B4-BE49-F238E27FC236}">
                <a16:creationId xmlns:a16="http://schemas.microsoft.com/office/drawing/2014/main" id="{90116756-3F49-3250-DCCD-4E161060441D}"/>
              </a:ext>
            </a:extLst>
          </p:cNvPr>
          <p:cNvSpPr txBox="1"/>
          <p:nvPr/>
        </p:nvSpPr>
        <p:spPr bwMode="auto">
          <a:xfrm>
            <a:off x="6313276" y="2630159"/>
            <a:ext cx="723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45-64</a:t>
            </a:r>
          </a:p>
        </p:txBody>
      </p:sp>
      <p:sp>
        <p:nvSpPr>
          <p:cNvPr id="39" name="TextBox 38">
            <a:extLst>
              <a:ext uri="{FF2B5EF4-FFF2-40B4-BE49-F238E27FC236}">
                <a16:creationId xmlns:a16="http://schemas.microsoft.com/office/drawing/2014/main" id="{BB608886-0ADD-2151-43EA-F822A8386AB0}"/>
              </a:ext>
            </a:extLst>
          </p:cNvPr>
          <p:cNvSpPr txBox="1"/>
          <p:nvPr/>
        </p:nvSpPr>
        <p:spPr bwMode="auto">
          <a:xfrm>
            <a:off x="6312288" y="2300026"/>
            <a:ext cx="723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18-44</a:t>
            </a:r>
          </a:p>
        </p:txBody>
      </p:sp>
      <p:sp>
        <p:nvSpPr>
          <p:cNvPr id="40" name="TextBox 39">
            <a:extLst>
              <a:ext uri="{FF2B5EF4-FFF2-40B4-BE49-F238E27FC236}">
                <a16:creationId xmlns:a16="http://schemas.microsoft.com/office/drawing/2014/main" id="{67368AD2-5C9D-5F39-FEA7-283F1F4FDDCA}"/>
              </a:ext>
            </a:extLst>
          </p:cNvPr>
          <p:cNvSpPr txBox="1"/>
          <p:nvPr/>
        </p:nvSpPr>
        <p:spPr bwMode="auto">
          <a:xfrm>
            <a:off x="6105444" y="3609376"/>
            <a:ext cx="9235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Women</a:t>
            </a:r>
          </a:p>
        </p:txBody>
      </p:sp>
      <p:sp>
        <p:nvSpPr>
          <p:cNvPr id="41" name="Rectangle 40">
            <a:extLst>
              <a:ext uri="{FF2B5EF4-FFF2-40B4-BE49-F238E27FC236}">
                <a16:creationId xmlns:a16="http://schemas.microsoft.com/office/drawing/2014/main" id="{60FA0B95-DC37-CC3A-E0E8-518EC33B7821}"/>
              </a:ext>
            </a:extLst>
          </p:cNvPr>
          <p:cNvSpPr/>
          <p:nvPr/>
        </p:nvSpPr>
        <p:spPr bwMode="auto">
          <a:xfrm>
            <a:off x="7044458" y="2391873"/>
            <a:ext cx="783655" cy="211232"/>
          </a:xfrm>
          <a:prstGeom prst="rect">
            <a:avLst/>
          </a:prstGeom>
          <a:solidFill>
            <a:schemeClr val="accent1"/>
          </a:solidFill>
          <a:ln w="0">
            <a:solidFill>
              <a:schemeClr val="bg1"/>
            </a:solidFill>
            <a:miter lim="800000"/>
            <a:headEnd/>
            <a:tailEnd/>
          </a:ln>
        </p:spPr>
        <p:txBody>
          <a:bodyPr rtlCol="0" anchor="ctr"/>
          <a:lstStyle/>
          <a:p>
            <a:pPr marL="0" marR="0" lvl="0" indent="0" algn="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6.3</a:t>
            </a:r>
          </a:p>
        </p:txBody>
      </p:sp>
      <p:sp>
        <p:nvSpPr>
          <p:cNvPr id="42" name="Rectangle 41">
            <a:extLst>
              <a:ext uri="{FF2B5EF4-FFF2-40B4-BE49-F238E27FC236}">
                <a16:creationId xmlns:a16="http://schemas.microsoft.com/office/drawing/2014/main" id="{0D58584E-FC5B-DA8B-BCA5-46B09E56E825}"/>
              </a:ext>
            </a:extLst>
          </p:cNvPr>
          <p:cNvSpPr/>
          <p:nvPr/>
        </p:nvSpPr>
        <p:spPr bwMode="auto">
          <a:xfrm>
            <a:off x="7035563" y="2719313"/>
            <a:ext cx="1537501" cy="211232"/>
          </a:xfrm>
          <a:prstGeom prst="rect">
            <a:avLst/>
          </a:prstGeom>
          <a:solidFill>
            <a:schemeClr val="accent1"/>
          </a:solidFill>
          <a:ln w="0">
            <a:solidFill>
              <a:schemeClr val="bg1"/>
            </a:solidFill>
            <a:miter lim="800000"/>
            <a:headEnd/>
            <a:tailEnd/>
          </a:ln>
        </p:spPr>
        <p:txBody>
          <a:bodyPr rtlCol="0" anchor="ctr"/>
          <a:lstStyle/>
          <a:p>
            <a:pPr marL="0" marR="0" lvl="0" indent="0" algn="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12.3</a:t>
            </a:r>
          </a:p>
        </p:txBody>
      </p:sp>
      <p:sp>
        <p:nvSpPr>
          <p:cNvPr id="43" name="Rectangle 42">
            <a:extLst>
              <a:ext uri="{FF2B5EF4-FFF2-40B4-BE49-F238E27FC236}">
                <a16:creationId xmlns:a16="http://schemas.microsoft.com/office/drawing/2014/main" id="{1840F177-E8D9-4A87-6EEC-BC20D3F77B7C}"/>
              </a:ext>
            </a:extLst>
          </p:cNvPr>
          <p:cNvSpPr/>
          <p:nvPr/>
        </p:nvSpPr>
        <p:spPr bwMode="auto">
          <a:xfrm>
            <a:off x="7035564" y="3046753"/>
            <a:ext cx="4226158" cy="211232"/>
          </a:xfrm>
          <a:prstGeom prst="rect">
            <a:avLst/>
          </a:prstGeom>
          <a:solidFill>
            <a:schemeClr val="accent1"/>
          </a:solidFill>
          <a:ln w="0">
            <a:solidFill>
              <a:schemeClr val="bg1"/>
            </a:solidFill>
            <a:miter lim="800000"/>
            <a:headEnd/>
            <a:tailEnd/>
          </a:ln>
        </p:spPr>
        <p:txBody>
          <a:bodyPr rtlCol="0" anchor="ctr"/>
          <a:lstStyle/>
          <a:p>
            <a:pPr marL="0" marR="0" lvl="0" indent="0" algn="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33.7</a:t>
            </a:r>
          </a:p>
        </p:txBody>
      </p:sp>
      <p:sp>
        <p:nvSpPr>
          <p:cNvPr id="44" name="Rectangle 43">
            <a:extLst>
              <a:ext uri="{FF2B5EF4-FFF2-40B4-BE49-F238E27FC236}">
                <a16:creationId xmlns:a16="http://schemas.microsoft.com/office/drawing/2014/main" id="{0A86895F-EC99-6AC1-C2F9-C22683641498}"/>
              </a:ext>
            </a:extLst>
          </p:cNvPr>
          <p:cNvSpPr/>
          <p:nvPr/>
        </p:nvSpPr>
        <p:spPr bwMode="auto">
          <a:xfrm>
            <a:off x="7035562" y="3374193"/>
            <a:ext cx="1480649" cy="211232"/>
          </a:xfrm>
          <a:prstGeom prst="rect">
            <a:avLst/>
          </a:prstGeom>
          <a:solidFill>
            <a:schemeClr val="accent1"/>
          </a:solidFill>
          <a:ln w="0">
            <a:solidFill>
              <a:schemeClr val="bg1"/>
            </a:solidFill>
            <a:miter lim="800000"/>
            <a:headEnd/>
            <a:tailEnd/>
          </a:ln>
        </p:spPr>
        <p:txBody>
          <a:bodyPr rtlCol="0" anchor="ctr"/>
          <a:lstStyle/>
          <a:p>
            <a:pPr marL="0" marR="0" lvl="0" indent="0" algn="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11.8</a:t>
            </a:r>
          </a:p>
        </p:txBody>
      </p:sp>
      <p:sp>
        <p:nvSpPr>
          <p:cNvPr id="45" name="Rectangle 44">
            <a:extLst>
              <a:ext uri="{FF2B5EF4-FFF2-40B4-BE49-F238E27FC236}">
                <a16:creationId xmlns:a16="http://schemas.microsoft.com/office/drawing/2014/main" id="{6FB5FE9B-D081-72FD-9DA0-B7D0394E4530}"/>
              </a:ext>
            </a:extLst>
          </p:cNvPr>
          <p:cNvSpPr/>
          <p:nvPr/>
        </p:nvSpPr>
        <p:spPr bwMode="auto">
          <a:xfrm>
            <a:off x="7042899" y="3701633"/>
            <a:ext cx="1805823" cy="211232"/>
          </a:xfrm>
          <a:prstGeom prst="rect">
            <a:avLst/>
          </a:prstGeom>
          <a:solidFill>
            <a:schemeClr val="accent3"/>
          </a:solidFill>
          <a:ln w="0">
            <a:solidFill>
              <a:schemeClr val="bg1"/>
            </a:solidFill>
            <a:miter lim="800000"/>
            <a:headEnd/>
            <a:tailEnd/>
          </a:ln>
        </p:spPr>
        <p:txBody>
          <a:bodyPr rtlCol="0" anchor="ctr"/>
          <a:lstStyle/>
          <a:p>
            <a:pPr marL="0" marR="0" lvl="0" indent="0" algn="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14.4</a:t>
            </a:r>
          </a:p>
        </p:txBody>
      </p:sp>
      <p:sp>
        <p:nvSpPr>
          <p:cNvPr id="46" name="Rectangle 45">
            <a:extLst>
              <a:ext uri="{FF2B5EF4-FFF2-40B4-BE49-F238E27FC236}">
                <a16:creationId xmlns:a16="http://schemas.microsoft.com/office/drawing/2014/main" id="{C89497EA-B8AC-3B54-004A-0EBC5052056A}"/>
              </a:ext>
            </a:extLst>
          </p:cNvPr>
          <p:cNvSpPr/>
          <p:nvPr/>
        </p:nvSpPr>
        <p:spPr bwMode="auto">
          <a:xfrm>
            <a:off x="7042898" y="4029073"/>
            <a:ext cx="1457129" cy="211232"/>
          </a:xfrm>
          <a:prstGeom prst="rect">
            <a:avLst/>
          </a:prstGeom>
          <a:solidFill>
            <a:schemeClr val="accent1"/>
          </a:solidFill>
          <a:ln w="0">
            <a:solidFill>
              <a:schemeClr val="bg1"/>
            </a:solidFill>
            <a:miter lim="800000"/>
            <a:headEnd/>
            <a:tailEnd/>
          </a:ln>
        </p:spPr>
        <p:txBody>
          <a:bodyPr rtlCol="0" anchor="ctr"/>
          <a:lstStyle/>
          <a:p>
            <a:pPr marL="0" marR="0" lvl="0" indent="0" algn="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11.7</a:t>
            </a:r>
          </a:p>
        </p:txBody>
      </p:sp>
      <p:sp>
        <p:nvSpPr>
          <p:cNvPr id="47" name="Rectangle 46">
            <a:extLst>
              <a:ext uri="{FF2B5EF4-FFF2-40B4-BE49-F238E27FC236}">
                <a16:creationId xmlns:a16="http://schemas.microsoft.com/office/drawing/2014/main" id="{0C6FCF2A-624F-CFCE-E5AC-A13F0CF5EA19}"/>
              </a:ext>
            </a:extLst>
          </p:cNvPr>
          <p:cNvSpPr/>
          <p:nvPr/>
        </p:nvSpPr>
        <p:spPr bwMode="auto">
          <a:xfrm>
            <a:off x="7024658" y="4356513"/>
            <a:ext cx="2459067" cy="211232"/>
          </a:xfrm>
          <a:prstGeom prst="rect">
            <a:avLst/>
          </a:prstGeom>
          <a:solidFill>
            <a:schemeClr val="accent1"/>
          </a:solidFill>
          <a:ln w="0">
            <a:solidFill>
              <a:schemeClr val="bg1"/>
            </a:solidFill>
            <a:miter lim="800000"/>
            <a:headEnd/>
            <a:tailEnd/>
          </a:ln>
        </p:spPr>
        <p:txBody>
          <a:bodyPr rtlCol="0" anchor="ctr"/>
          <a:lstStyle/>
          <a:p>
            <a:pPr marL="0" marR="0" lvl="0" indent="0" algn="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19.5</a:t>
            </a:r>
          </a:p>
        </p:txBody>
      </p:sp>
      <p:sp>
        <p:nvSpPr>
          <p:cNvPr id="48" name="Rectangle 47">
            <a:extLst>
              <a:ext uri="{FF2B5EF4-FFF2-40B4-BE49-F238E27FC236}">
                <a16:creationId xmlns:a16="http://schemas.microsoft.com/office/drawing/2014/main" id="{3050EED6-92F9-1A7D-6184-99F5CE4AE5AE}"/>
              </a:ext>
            </a:extLst>
          </p:cNvPr>
          <p:cNvSpPr/>
          <p:nvPr/>
        </p:nvSpPr>
        <p:spPr bwMode="auto">
          <a:xfrm>
            <a:off x="7035562" y="4683953"/>
            <a:ext cx="1724263" cy="211232"/>
          </a:xfrm>
          <a:prstGeom prst="rect">
            <a:avLst/>
          </a:prstGeom>
          <a:solidFill>
            <a:schemeClr val="accent1"/>
          </a:solidFill>
          <a:ln w="0">
            <a:solidFill>
              <a:schemeClr val="bg1"/>
            </a:solidFill>
            <a:miter lim="800000"/>
            <a:headEnd/>
            <a:tailEnd/>
          </a:ln>
        </p:spPr>
        <p:txBody>
          <a:bodyPr rtlCol="0" anchor="ctr"/>
          <a:lstStyle/>
          <a:p>
            <a:pPr marL="0" marR="0" lvl="0" indent="0" algn="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13.7</a:t>
            </a:r>
          </a:p>
        </p:txBody>
      </p:sp>
      <p:sp>
        <p:nvSpPr>
          <p:cNvPr id="49" name="Rectangle 48">
            <a:extLst>
              <a:ext uri="{FF2B5EF4-FFF2-40B4-BE49-F238E27FC236}">
                <a16:creationId xmlns:a16="http://schemas.microsoft.com/office/drawing/2014/main" id="{D74AA526-EF1C-538C-0F56-66A7BC7D1EBC}"/>
              </a:ext>
            </a:extLst>
          </p:cNvPr>
          <p:cNvSpPr/>
          <p:nvPr/>
        </p:nvSpPr>
        <p:spPr bwMode="auto">
          <a:xfrm>
            <a:off x="7035561" y="5011394"/>
            <a:ext cx="1724263" cy="211232"/>
          </a:xfrm>
          <a:prstGeom prst="rect">
            <a:avLst/>
          </a:prstGeom>
          <a:solidFill>
            <a:schemeClr val="accent1"/>
          </a:solidFill>
          <a:ln w="0">
            <a:solidFill>
              <a:schemeClr val="bg1"/>
            </a:solidFill>
            <a:miter lim="800000"/>
            <a:headEnd/>
            <a:tailEnd/>
          </a:ln>
        </p:spPr>
        <p:txBody>
          <a:bodyPr rtlCol="0" anchor="ctr"/>
          <a:lstStyle/>
          <a:p>
            <a:pPr marL="0" marR="0" lvl="0" indent="0" algn="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13.7</a:t>
            </a:r>
          </a:p>
        </p:txBody>
      </p:sp>
      <p:cxnSp>
        <p:nvCxnSpPr>
          <p:cNvPr id="7" name="Straight Connector 6">
            <a:extLst>
              <a:ext uri="{FF2B5EF4-FFF2-40B4-BE49-F238E27FC236}">
                <a16:creationId xmlns:a16="http://schemas.microsoft.com/office/drawing/2014/main" id="{15623E6D-3C76-DF2F-17C6-9856BB9744EC}"/>
              </a:ext>
            </a:extLst>
          </p:cNvPr>
          <p:cNvCxnSpPr/>
          <p:nvPr/>
        </p:nvCxnSpPr>
        <p:spPr bwMode="auto">
          <a:xfrm>
            <a:off x="7039725" y="2360815"/>
            <a:ext cx="0" cy="2992581"/>
          </a:xfrm>
          <a:prstGeom prst="line">
            <a:avLst/>
          </a:prstGeom>
          <a:noFill/>
          <a:ln w="28575" cap="flat" cmpd="sng" algn="ctr">
            <a:solidFill>
              <a:schemeClr val="bg1"/>
            </a:solidFill>
            <a:prstDash val="solid"/>
            <a:round/>
            <a:headEnd type="none" w="med" len="med"/>
            <a:tailEnd type="none" w="med" len="med"/>
          </a:ln>
          <a:effectLst/>
        </p:spPr>
      </p:cxnSp>
      <p:grpSp>
        <p:nvGrpSpPr>
          <p:cNvPr id="61" name="Group 60">
            <a:extLst>
              <a:ext uri="{FF2B5EF4-FFF2-40B4-BE49-F238E27FC236}">
                <a16:creationId xmlns:a16="http://schemas.microsoft.com/office/drawing/2014/main" id="{D91AF543-09C6-58C0-82CE-B951421DE5D3}"/>
              </a:ext>
            </a:extLst>
          </p:cNvPr>
          <p:cNvGrpSpPr/>
          <p:nvPr/>
        </p:nvGrpSpPr>
        <p:grpSpPr>
          <a:xfrm>
            <a:off x="882026" y="2360815"/>
            <a:ext cx="3815346" cy="1401288"/>
            <a:chOff x="882026" y="2360815"/>
            <a:chExt cx="3815346" cy="1401288"/>
          </a:xfrm>
        </p:grpSpPr>
        <p:sp>
          <p:nvSpPr>
            <p:cNvPr id="54" name="Rounded Rectangle 53">
              <a:extLst>
                <a:ext uri="{FF2B5EF4-FFF2-40B4-BE49-F238E27FC236}">
                  <a16:creationId xmlns:a16="http://schemas.microsoft.com/office/drawing/2014/main" id="{FF44EFFC-19E2-B273-E632-A8520B8C6604}"/>
                </a:ext>
              </a:extLst>
            </p:cNvPr>
            <p:cNvSpPr/>
            <p:nvPr/>
          </p:nvSpPr>
          <p:spPr bwMode="auto">
            <a:xfrm>
              <a:off x="882026" y="2360815"/>
              <a:ext cx="3815346" cy="1401288"/>
            </a:xfrm>
            <a:prstGeom prst="round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51" name="Graphic 50" descr="Man with solid fill">
              <a:extLst>
                <a:ext uri="{FF2B5EF4-FFF2-40B4-BE49-F238E27FC236}">
                  <a16:creationId xmlns:a16="http://schemas.microsoft.com/office/drawing/2014/main" id="{EF630112-9360-F341-8A14-611199278D2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86187" y="2455842"/>
              <a:ext cx="914400" cy="914400"/>
            </a:xfrm>
            <a:prstGeom prst="rect">
              <a:avLst/>
            </a:prstGeom>
          </p:spPr>
        </p:pic>
        <p:pic>
          <p:nvPicPr>
            <p:cNvPr id="53" name="Graphic 52" descr="Woman with solid fill">
              <a:extLst>
                <a:ext uri="{FF2B5EF4-FFF2-40B4-BE49-F238E27FC236}">
                  <a16:creationId xmlns:a16="http://schemas.microsoft.com/office/drawing/2014/main" id="{A46A63B3-B456-B95D-76BD-0F683195B46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60151" y="2455842"/>
              <a:ext cx="914400" cy="914400"/>
            </a:xfrm>
            <a:prstGeom prst="rect">
              <a:avLst/>
            </a:prstGeom>
          </p:spPr>
        </p:pic>
        <p:pic>
          <p:nvPicPr>
            <p:cNvPr id="55" name="Graphic 54" descr="Woman with solid fill">
              <a:extLst>
                <a:ext uri="{FF2B5EF4-FFF2-40B4-BE49-F238E27FC236}">
                  <a16:creationId xmlns:a16="http://schemas.microsoft.com/office/drawing/2014/main" id="{B6495E77-000F-C135-BD30-6DDD1513763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308079" y="2455842"/>
              <a:ext cx="914400" cy="914400"/>
            </a:xfrm>
            <a:prstGeom prst="rect">
              <a:avLst/>
            </a:prstGeom>
          </p:spPr>
        </p:pic>
        <p:pic>
          <p:nvPicPr>
            <p:cNvPr id="56" name="Graphic 55" descr="Man with solid fill">
              <a:extLst>
                <a:ext uri="{FF2B5EF4-FFF2-40B4-BE49-F238E27FC236}">
                  <a16:creationId xmlns:a16="http://schemas.microsoft.com/office/drawing/2014/main" id="{A81EA28A-B043-12B4-A511-03494B30D91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834115" y="2455842"/>
              <a:ext cx="914400" cy="914400"/>
            </a:xfrm>
            <a:prstGeom prst="rect">
              <a:avLst/>
            </a:prstGeom>
          </p:spPr>
        </p:pic>
        <p:pic>
          <p:nvPicPr>
            <p:cNvPr id="57" name="Graphic 56" descr="Woman with solid fill">
              <a:extLst>
                <a:ext uri="{FF2B5EF4-FFF2-40B4-BE49-F238E27FC236}">
                  <a16:creationId xmlns:a16="http://schemas.microsoft.com/office/drawing/2014/main" id="{D33FB283-2C0D-8222-3A30-78DA1A8D49D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56007" y="2455842"/>
              <a:ext cx="914400" cy="914400"/>
            </a:xfrm>
            <a:prstGeom prst="rect">
              <a:avLst/>
            </a:prstGeom>
          </p:spPr>
        </p:pic>
        <p:pic>
          <p:nvPicPr>
            <p:cNvPr id="58" name="Graphic 57" descr="Man with solid fill">
              <a:extLst>
                <a:ext uri="{FF2B5EF4-FFF2-40B4-BE49-F238E27FC236}">
                  <a16:creationId xmlns:a16="http://schemas.microsoft.com/office/drawing/2014/main" id="{53627640-20CA-42EB-F789-2F4B8C3BFFB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782043" y="2455842"/>
              <a:ext cx="914400" cy="914400"/>
            </a:xfrm>
            <a:prstGeom prst="rect">
              <a:avLst/>
            </a:prstGeom>
          </p:spPr>
        </p:pic>
        <p:pic>
          <p:nvPicPr>
            <p:cNvPr id="59" name="Graphic 58" descr="Man with solid fill">
              <a:extLst>
                <a:ext uri="{FF2B5EF4-FFF2-40B4-BE49-F238E27FC236}">
                  <a16:creationId xmlns:a16="http://schemas.microsoft.com/office/drawing/2014/main" id="{2FBE6A6D-90C8-A487-1607-D2166595F35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729969" y="2455842"/>
              <a:ext cx="914400" cy="914400"/>
            </a:xfrm>
            <a:prstGeom prst="rect">
              <a:avLst/>
            </a:prstGeom>
          </p:spPr>
        </p:pic>
        <p:sp>
          <p:nvSpPr>
            <p:cNvPr id="60" name="Rectangle 59">
              <a:extLst>
                <a:ext uri="{FF2B5EF4-FFF2-40B4-BE49-F238E27FC236}">
                  <a16:creationId xmlns:a16="http://schemas.microsoft.com/office/drawing/2014/main" id="{300C12CE-7C4E-7F56-0739-87A444F9FC22}"/>
                </a:ext>
              </a:extLst>
            </p:cNvPr>
            <p:cNvSpPr/>
            <p:nvPr/>
          </p:nvSpPr>
          <p:spPr>
            <a:xfrm>
              <a:off x="1056368" y="3318719"/>
              <a:ext cx="3457460" cy="443384"/>
            </a:xfrm>
            <a:prstGeom prst="rect">
              <a:avLst/>
            </a:prstGeom>
            <a:no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More than </a:t>
              </a:r>
              <a:r>
                <a:rPr kumimoji="0" lang="en-GB" sz="1600" b="1" i="0" u="none" strike="noStrike" kern="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1 </a:t>
              </a:r>
              <a:r>
                <a:rPr kumimoji="0" lang="en-GB" sz="1600" b="0" i="0" u="none" strike="noStrike" kern="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in</a:t>
              </a:r>
              <a:r>
                <a:rPr kumimoji="0" lang="en-GB" sz="1600" b="1" i="0" u="none" strike="noStrike" kern="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a:t>
              </a:r>
              <a:r>
                <a:rPr kumimoji="0" lang="en-GB" sz="1600" b="1" i="0" u="none" strike="noStrike" kern="0" cap="none" spc="0" normalizeH="0" baseline="0" noProof="0" dirty="0">
                  <a:ln>
                    <a:noFill/>
                  </a:ln>
                  <a:solidFill>
                    <a:srgbClr val="4DA1BB"/>
                  </a:solidFill>
                  <a:effectLst/>
                  <a:uLnTx/>
                  <a:uFillTx/>
                  <a:latin typeface="Calibri" panose="020F0502020204030204" pitchFamily="34" charset="0"/>
                  <a:ea typeface="+mn-ea"/>
                  <a:cs typeface="Calibri" panose="020F0502020204030204" pitchFamily="34" charset="0"/>
                </a:rPr>
                <a:t>7</a:t>
              </a:r>
              <a:endParaRPr kumimoji="0" lang="en-GB" sz="1600" b="1" i="0" u="none" strike="noStrike" kern="0" cap="none" spc="0" normalizeH="0" baseline="30000" noProof="0" dirty="0">
                <a:ln>
                  <a:noFill/>
                </a:ln>
                <a:solidFill>
                  <a:srgbClr val="4DA1BB"/>
                </a:solidFill>
                <a:effectLst/>
                <a:uLnTx/>
                <a:uFillTx/>
                <a:latin typeface="Calibri" panose="020F0502020204030204" pitchFamily="34" charset="0"/>
                <a:ea typeface="+mn-ea"/>
                <a:cs typeface="Calibri" panose="020F0502020204030204" pitchFamily="34" charset="0"/>
              </a:endParaRPr>
            </a:p>
          </p:txBody>
        </p:sp>
      </p:grpSp>
    </p:spTree>
    <p:extLst>
      <p:ext uri="{BB962C8B-B14F-4D97-AF65-F5344CB8AC3E}">
        <p14:creationId xmlns:p14="http://schemas.microsoft.com/office/powerpoint/2010/main" val="1658047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4D6A75-C480-4F04-8ED1-A4CC29CDC9CB}"/>
              </a:ext>
            </a:extLst>
          </p:cNvPr>
          <p:cNvSpPr>
            <a:spLocks noGrp="1"/>
          </p:cNvSpPr>
          <p:nvPr>
            <p:ph type="title"/>
          </p:nvPr>
        </p:nvSpPr>
        <p:spPr/>
        <p:txBody>
          <a:bodyPr>
            <a:noAutofit/>
          </a:bodyPr>
          <a:lstStyle/>
          <a:p>
            <a:r>
              <a:rPr lang="en-US" dirty="0"/>
              <a:t>CKD: A “Risk-Enhancing” Condition for CVD</a:t>
            </a:r>
          </a:p>
        </p:txBody>
      </p:sp>
      <p:sp>
        <p:nvSpPr>
          <p:cNvPr id="8" name="Content Placeholder 7">
            <a:extLst>
              <a:ext uri="{FF2B5EF4-FFF2-40B4-BE49-F238E27FC236}">
                <a16:creationId xmlns:a16="http://schemas.microsoft.com/office/drawing/2014/main" id="{EC17CD0D-68A6-A36E-A27D-F7687F6203C9}"/>
              </a:ext>
            </a:extLst>
          </p:cNvPr>
          <p:cNvSpPr>
            <a:spLocks noGrp="1"/>
          </p:cNvSpPr>
          <p:nvPr>
            <p:ph idx="1"/>
          </p:nvPr>
        </p:nvSpPr>
        <p:spPr/>
        <p:txBody>
          <a:bodyPr/>
          <a:lstStyle/>
          <a:p>
            <a:r>
              <a:rPr lang="en-US" dirty="0"/>
              <a:t>CKD is prevalent in people with diabetes (~30%-40%)</a:t>
            </a:r>
            <a:endParaRPr lang="en-US" baseline="30000" dirty="0"/>
          </a:p>
          <a:p>
            <a:r>
              <a:rPr lang="en-US" dirty="0"/>
              <a:t>CKD amplifies CVD risk</a:t>
            </a:r>
          </a:p>
          <a:p>
            <a:r>
              <a:rPr lang="en-US" dirty="0"/>
              <a:t>Most diabetes-associated excess CVD risk occurs in those with CKD</a:t>
            </a:r>
          </a:p>
          <a:p>
            <a:r>
              <a:rPr lang="en-US" dirty="0"/>
              <a:t>In patients with both diabetes and CKD, the adjusted risk difference for cardiovascular mortality is 16% (95% CI: 11%-21%), compared with the risks conferred by diabetes alone (3%) or CKD alone (6%)</a:t>
            </a:r>
          </a:p>
          <a:p>
            <a:endParaRPr lang="en-US" dirty="0"/>
          </a:p>
        </p:txBody>
      </p:sp>
      <p:sp>
        <p:nvSpPr>
          <p:cNvPr id="7" name="Text Box 11">
            <a:extLst>
              <a:ext uri="{FF2B5EF4-FFF2-40B4-BE49-F238E27FC236}">
                <a16:creationId xmlns:a16="http://schemas.microsoft.com/office/drawing/2014/main" id="{4F5FB8D5-FECB-F2BA-C75C-3FFA97143C7F}"/>
              </a:ext>
            </a:extLst>
          </p:cNvPr>
          <p:cNvSpPr txBox="1">
            <a:spLocks noChangeArrowheads="1"/>
          </p:cNvSpPr>
          <p:nvPr/>
        </p:nvSpPr>
        <p:spPr bwMode="auto">
          <a:xfrm>
            <a:off x="414339" y="6180754"/>
            <a:ext cx="8495981"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2023 USRDS Annual Data Report. Major.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PLoS</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One. 2018;13:e0192895.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Afkarian</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J Am Soc Nephrol. 2013;24:302. Zoccali. Cardiovasc Res. 2023;119(11)2017.  </a:t>
            </a:r>
          </a:p>
        </p:txBody>
      </p:sp>
    </p:spTree>
    <p:extLst>
      <p:ext uri="{BB962C8B-B14F-4D97-AF65-F5344CB8AC3E}">
        <p14:creationId xmlns:p14="http://schemas.microsoft.com/office/powerpoint/2010/main" val="1427877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US" sz="3200" dirty="0"/>
              <a:t>Substantial Overlap in Cardio-Renal-Metabolic Conditions</a:t>
            </a:r>
          </a:p>
        </p:txBody>
      </p:sp>
      <p:graphicFrame>
        <p:nvGraphicFramePr>
          <p:cNvPr id="5" name="Content Placeholder 4"/>
          <p:cNvGraphicFramePr>
            <a:graphicFrameLocks noGrp="1"/>
          </p:cNvGraphicFramePr>
          <p:nvPr>
            <p:ph idx="4294967295"/>
            <p:extLst>
              <p:ext uri="{D42A27DB-BD31-4B8C-83A1-F6EECF244321}">
                <p14:modId xmlns:p14="http://schemas.microsoft.com/office/powerpoint/2010/main" val="825549164"/>
              </p:ext>
            </p:extLst>
          </p:nvPr>
        </p:nvGraphicFramePr>
        <p:xfrm>
          <a:off x="450691" y="1269029"/>
          <a:ext cx="11131550" cy="4911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1267955" y="4507803"/>
            <a:ext cx="2955043" cy="737933"/>
          </a:xfrm>
          <a:prstGeom prst="roundRect">
            <a:avLst/>
          </a:prstGeom>
          <a:solidFill>
            <a:schemeClr val="accent4"/>
          </a:solidFill>
          <a:ln>
            <a:noFill/>
          </a:ln>
        </p:spPr>
        <p:txBody>
          <a:bodyPr wrap="square" rtlCol="0" anchor="ctr">
            <a:sp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r>
              <a:rPr kumimoji="0" lang="en-US" sz="1867" b="1"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76% of patients with </a:t>
            </a:r>
          </a:p>
          <a:p>
            <a:pPr marL="0" marR="0" lvl="0" indent="0" algn="ctr" defTabSz="914377" rtl="0" eaLnBrk="0" fontAlgn="base" latinLnBrk="0" hangingPunct="0">
              <a:lnSpc>
                <a:spcPct val="100000"/>
              </a:lnSpc>
              <a:spcBef>
                <a:spcPct val="0"/>
              </a:spcBef>
              <a:spcAft>
                <a:spcPct val="0"/>
              </a:spcAft>
              <a:buClrTx/>
              <a:buSzTx/>
              <a:buFontTx/>
              <a:buNone/>
              <a:tabLst/>
              <a:defRPr/>
            </a:pPr>
            <a:r>
              <a:rPr kumimoji="0" lang="en-US" sz="1867" b="1"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CVD and T2D have CKD</a:t>
            </a:r>
            <a:endParaRPr kumimoji="0" lang="en-US" sz="1867" b="1" i="0" u="none" strike="noStrike" kern="1200" cap="none" spc="0" normalizeH="0" baseline="30000" noProof="0" dirty="0">
              <a:ln>
                <a:noFill/>
              </a:ln>
              <a:solidFill>
                <a:prstClr val="white"/>
              </a:solidFill>
              <a:effectLst/>
              <a:uLnTx/>
              <a:uFillTx/>
              <a:latin typeface="Calibri"/>
              <a:ea typeface="+mn-ea"/>
              <a:cs typeface="Arial" panose="020B0604020202020204" pitchFamily="34" charset="0"/>
            </a:endParaRPr>
          </a:p>
        </p:txBody>
      </p:sp>
      <p:sp>
        <p:nvSpPr>
          <p:cNvPr id="7" name="TextBox 6"/>
          <p:cNvSpPr txBox="1"/>
          <p:nvPr/>
        </p:nvSpPr>
        <p:spPr>
          <a:xfrm>
            <a:off x="6872823" y="1449605"/>
            <a:ext cx="3160075" cy="737933"/>
          </a:xfrm>
          <a:prstGeom prst="roundRect">
            <a:avLst/>
          </a:prstGeom>
          <a:solidFill>
            <a:schemeClr val="accent2"/>
          </a:solidFill>
        </p:spPr>
        <p:txBody>
          <a:bodyPr wrap="square" rtlCol="0" anchor="ctr">
            <a:sp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r>
              <a:rPr kumimoji="0" lang="en-US" sz="1867" b="1"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Approximately 40% of patients with HF have T2D</a:t>
            </a:r>
            <a:endParaRPr kumimoji="0" lang="en-US" sz="1867" b="1" i="0" u="none" strike="noStrike" kern="1200" cap="none" spc="0" normalizeH="0" baseline="30000" noProof="0" dirty="0">
              <a:ln>
                <a:noFill/>
              </a:ln>
              <a:solidFill>
                <a:prstClr val="white"/>
              </a:solidFill>
              <a:effectLst/>
              <a:uLnTx/>
              <a:uFillTx/>
              <a:latin typeface="Calibri"/>
              <a:ea typeface="+mn-ea"/>
              <a:cs typeface="Arial" panose="020B0604020202020204" pitchFamily="34" charset="0"/>
            </a:endParaRPr>
          </a:p>
        </p:txBody>
      </p:sp>
      <p:sp>
        <p:nvSpPr>
          <p:cNvPr id="8" name="TextBox 7"/>
          <p:cNvSpPr txBox="1"/>
          <p:nvPr/>
        </p:nvSpPr>
        <p:spPr>
          <a:xfrm>
            <a:off x="1267955" y="2187538"/>
            <a:ext cx="2955043" cy="737933"/>
          </a:xfrm>
          <a:prstGeom prst="roundRect">
            <a:avLst/>
          </a:prstGeom>
          <a:solidFill>
            <a:schemeClr val="accent4"/>
          </a:solidFill>
          <a:ln>
            <a:noFill/>
          </a:ln>
        </p:spPr>
        <p:txBody>
          <a:bodyPr wrap="square" rtlCol="0" anchor="ctr">
            <a:sp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r>
              <a:rPr kumimoji="0" lang="en-US" sz="1867" b="1"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35% to 45% of patients with HF have CKD</a:t>
            </a:r>
            <a:endParaRPr kumimoji="0" lang="en-US" sz="1867" b="1" i="0" u="none" strike="noStrike" kern="1200" cap="none" spc="0" normalizeH="0" baseline="30000" noProof="0" dirty="0">
              <a:ln>
                <a:noFill/>
              </a:ln>
              <a:solidFill>
                <a:prstClr val="white"/>
              </a:solidFill>
              <a:effectLst/>
              <a:uLnTx/>
              <a:uFillTx/>
              <a:latin typeface="Calibri"/>
              <a:ea typeface="+mn-ea"/>
              <a:cs typeface="Arial" panose="020B0604020202020204" pitchFamily="34" charset="0"/>
            </a:endParaRPr>
          </a:p>
        </p:txBody>
      </p:sp>
      <p:sp>
        <p:nvSpPr>
          <p:cNvPr id="9" name="TextBox 8"/>
          <p:cNvSpPr txBox="1"/>
          <p:nvPr/>
        </p:nvSpPr>
        <p:spPr>
          <a:xfrm>
            <a:off x="854076" y="3292739"/>
            <a:ext cx="2947485" cy="737933"/>
          </a:xfrm>
          <a:prstGeom prst="roundRect">
            <a:avLst/>
          </a:prstGeom>
          <a:solidFill>
            <a:schemeClr val="accent4"/>
          </a:solidFill>
          <a:ln>
            <a:noFill/>
          </a:ln>
        </p:spPr>
        <p:txBody>
          <a:bodyPr wrap="square" rtlCol="0" anchor="ctr">
            <a:sp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r>
              <a:rPr kumimoji="0" lang="en-US" sz="1867" b="1"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30% to 40% of patients with T2D have CKD</a:t>
            </a:r>
            <a:endParaRPr kumimoji="0" lang="en-US" sz="1867" b="1" i="0" u="none" strike="noStrike" kern="1200" cap="none" spc="0" normalizeH="0" baseline="30000" noProof="0" dirty="0">
              <a:ln>
                <a:noFill/>
              </a:ln>
              <a:solidFill>
                <a:prstClr val="white"/>
              </a:solidFill>
              <a:effectLst/>
              <a:uLnTx/>
              <a:uFillTx/>
              <a:latin typeface="Calibri"/>
              <a:ea typeface="+mn-ea"/>
              <a:cs typeface="Arial" panose="020B0604020202020204" pitchFamily="34" charset="0"/>
            </a:endParaRPr>
          </a:p>
        </p:txBody>
      </p:sp>
      <p:sp>
        <p:nvSpPr>
          <p:cNvPr id="11" name="TextBox 10"/>
          <p:cNvSpPr txBox="1"/>
          <p:nvPr/>
        </p:nvSpPr>
        <p:spPr>
          <a:xfrm>
            <a:off x="8258573" y="3249070"/>
            <a:ext cx="3160075" cy="737933"/>
          </a:xfrm>
          <a:prstGeom prst="roundRect">
            <a:avLst/>
          </a:prstGeom>
          <a:solidFill>
            <a:schemeClr val="accent3"/>
          </a:solidFill>
        </p:spPr>
        <p:txBody>
          <a:bodyPr wrap="square" rtlCol="0" anchor="ctr">
            <a:sp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r>
              <a:rPr kumimoji="0" lang="en-US" sz="1867" b="1"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15% of the US adult population has diabetes</a:t>
            </a:r>
            <a:endParaRPr kumimoji="0" lang="en-US" sz="1867" b="1" i="0" u="none" strike="noStrike" kern="1200" cap="none" spc="0" normalizeH="0" baseline="30000" noProof="0" dirty="0">
              <a:ln>
                <a:noFill/>
              </a:ln>
              <a:solidFill>
                <a:prstClr val="white"/>
              </a:solidFill>
              <a:effectLst/>
              <a:uLnTx/>
              <a:uFillTx/>
              <a:latin typeface="Calibri"/>
              <a:ea typeface="+mn-ea"/>
              <a:cs typeface="Arial" panose="020B0604020202020204" pitchFamily="34" charset="0"/>
            </a:endParaRPr>
          </a:p>
        </p:txBody>
      </p:sp>
      <p:sp>
        <p:nvSpPr>
          <p:cNvPr id="13" name="TextBox 12"/>
          <p:cNvSpPr txBox="1"/>
          <p:nvPr/>
        </p:nvSpPr>
        <p:spPr>
          <a:xfrm>
            <a:off x="7028583" y="5122167"/>
            <a:ext cx="3053300" cy="737933"/>
          </a:xfrm>
          <a:prstGeom prst="roundRect">
            <a:avLst/>
          </a:prstGeom>
          <a:solidFill>
            <a:schemeClr val="accent6"/>
          </a:solidFill>
        </p:spPr>
        <p:txBody>
          <a:bodyPr wrap="square" rtlCol="0" anchor="ctr">
            <a:sp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r>
              <a:rPr kumimoji="0" lang="en-US" sz="1867" b="1"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About 30% of patients with CAD have T2D</a:t>
            </a:r>
            <a:endParaRPr kumimoji="0" lang="en-US" sz="1867" b="1" i="0" u="none" strike="noStrike" kern="1200" cap="none" spc="0" normalizeH="0" baseline="30000" noProof="0" dirty="0">
              <a:ln>
                <a:noFill/>
              </a:ln>
              <a:solidFill>
                <a:prstClr val="white"/>
              </a:solidFill>
              <a:effectLst/>
              <a:uLnTx/>
              <a:uFillTx/>
              <a:latin typeface="Calibri"/>
              <a:ea typeface="+mn-ea"/>
              <a:cs typeface="Arial" panose="020B0604020202020204" pitchFamily="34" charset="0"/>
            </a:endParaRPr>
          </a:p>
        </p:txBody>
      </p:sp>
      <p:sp>
        <p:nvSpPr>
          <p:cNvPr id="2" name="Text Box 11">
            <a:extLst>
              <a:ext uri="{FF2B5EF4-FFF2-40B4-BE49-F238E27FC236}">
                <a16:creationId xmlns:a16="http://schemas.microsoft.com/office/drawing/2014/main" id="{E13C0600-4712-BC8D-B9C4-A86C30B09306}"/>
              </a:ext>
            </a:extLst>
          </p:cNvPr>
          <p:cNvSpPr txBox="1">
            <a:spLocks noChangeArrowheads="1"/>
          </p:cNvSpPr>
          <p:nvPr/>
        </p:nvSpPr>
        <p:spPr bwMode="auto">
          <a:xfrm>
            <a:off x="414339" y="6180754"/>
            <a:ext cx="8053385"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cdc.gov/diabetes/</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php</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/data-research/index.html. Lee. Int J Heart Fail. 2022;4:163. Mak.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Eur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J Prev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Cardiol</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2022;28:1795. Packer. Diabetes Care. 2018;41:11. usrds-adr.niddk.nih.gov/2023. Wang. Diabetes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Metab</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Syndr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2019;13:612. </a:t>
            </a:r>
          </a:p>
        </p:txBody>
      </p:sp>
      <p:sp>
        <p:nvSpPr>
          <p:cNvPr id="10" name="Oval 9">
            <a:extLst>
              <a:ext uri="{FF2B5EF4-FFF2-40B4-BE49-F238E27FC236}">
                <a16:creationId xmlns:a16="http://schemas.microsoft.com/office/drawing/2014/main" id="{5DC02CDC-EF24-AF55-AA56-673979150249}"/>
              </a:ext>
            </a:extLst>
          </p:cNvPr>
          <p:cNvSpPr/>
          <p:nvPr/>
        </p:nvSpPr>
        <p:spPr bwMode="auto">
          <a:xfrm>
            <a:off x="5158071" y="2760833"/>
            <a:ext cx="1714752" cy="1725322"/>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4" name="Graphic 3" descr="Medicine">
            <a:extLst>
              <a:ext uri="{FF2B5EF4-FFF2-40B4-BE49-F238E27FC236}">
                <a16:creationId xmlns:a16="http://schemas.microsoft.com/office/drawing/2014/main" id="{DF9E32A7-82E6-4F19-B573-80D6657C3E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92536" y="2946460"/>
            <a:ext cx="1406928" cy="1406928"/>
          </a:xfrm>
          <a:prstGeom prst="rect">
            <a:avLst/>
          </a:prstGeom>
        </p:spPr>
      </p:pic>
    </p:spTree>
    <p:extLst>
      <p:ext uri="{BB962C8B-B14F-4D97-AF65-F5344CB8AC3E}">
        <p14:creationId xmlns:p14="http://schemas.microsoft.com/office/powerpoint/2010/main" val="26830065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73" name="Freeform 6372">
            <a:extLst>
              <a:ext uri="{FF2B5EF4-FFF2-40B4-BE49-F238E27FC236}">
                <a16:creationId xmlns:a16="http://schemas.microsoft.com/office/drawing/2014/main" id="{61FAB193-1DE5-A76C-8084-4B766B7D3441}"/>
              </a:ext>
            </a:extLst>
          </p:cNvPr>
          <p:cNvSpPr/>
          <p:nvPr/>
        </p:nvSpPr>
        <p:spPr bwMode="auto">
          <a:xfrm>
            <a:off x="6734175" y="2488500"/>
            <a:ext cx="3467100" cy="952500"/>
          </a:xfrm>
          <a:custGeom>
            <a:avLst/>
            <a:gdLst>
              <a:gd name="connsiteX0" fmla="*/ 0 w 3467100"/>
              <a:gd name="connsiteY0" fmla="*/ 895350 h 952500"/>
              <a:gd name="connsiteX1" fmla="*/ 0 w 3467100"/>
              <a:gd name="connsiteY1" fmla="*/ 952500 h 952500"/>
              <a:gd name="connsiteX2" fmla="*/ 193675 w 3467100"/>
              <a:gd name="connsiteY2" fmla="*/ 904875 h 952500"/>
              <a:gd name="connsiteX3" fmla="*/ 447675 w 3467100"/>
              <a:gd name="connsiteY3" fmla="*/ 828675 h 952500"/>
              <a:gd name="connsiteX4" fmla="*/ 673100 w 3467100"/>
              <a:gd name="connsiteY4" fmla="*/ 793750 h 952500"/>
              <a:gd name="connsiteX5" fmla="*/ 828675 w 3467100"/>
              <a:gd name="connsiteY5" fmla="*/ 774700 h 952500"/>
              <a:gd name="connsiteX6" fmla="*/ 1044575 w 3467100"/>
              <a:gd name="connsiteY6" fmla="*/ 723900 h 952500"/>
              <a:gd name="connsiteX7" fmla="*/ 1403350 w 3467100"/>
              <a:gd name="connsiteY7" fmla="*/ 654050 h 952500"/>
              <a:gd name="connsiteX8" fmla="*/ 1597025 w 3467100"/>
              <a:gd name="connsiteY8" fmla="*/ 615950 h 952500"/>
              <a:gd name="connsiteX9" fmla="*/ 1879600 w 3467100"/>
              <a:gd name="connsiteY9" fmla="*/ 581025 h 952500"/>
              <a:gd name="connsiteX10" fmla="*/ 2254250 w 3467100"/>
              <a:gd name="connsiteY10" fmla="*/ 527050 h 952500"/>
              <a:gd name="connsiteX11" fmla="*/ 2527300 w 3467100"/>
              <a:gd name="connsiteY11" fmla="*/ 498475 h 952500"/>
              <a:gd name="connsiteX12" fmla="*/ 2774950 w 3467100"/>
              <a:gd name="connsiteY12" fmla="*/ 473075 h 952500"/>
              <a:gd name="connsiteX13" fmla="*/ 2905125 w 3467100"/>
              <a:gd name="connsiteY13" fmla="*/ 425450 h 952500"/>
              <a:gd name="connsiteX14" fmla="*/ 3105150 w 3467100"/>
              <a:gd name="connsiteY14" fmla="*/ 358775 h 952500"/>
              <a:gd name="connsiteX15" fmla="*/ 3324225 w 3467100"/>
              <a:gd name="connsiteY15" fmla="*/ 304800 h 952500"/>
              <a:gd name="connsiteX16" fmla="*/ 3467100 w 3467100"/>
              <a:gd name="connsiteY16" fmla="*/ 276225 h 952500"/>
              <a:gd name="connsiteX17" fmla="*/ 3467100 w 3467100"/>
              <a:gd name="connsiteY17" fmla="*/ 0 h 952500"/>
              <a:gd name="connsiteX18" fmla="*/ 3311525 w 3467100"/>
              <a:gd name="connsiteY18" fmla="*/ 63500 h 952500"/>
              <a:gd name="connsiteX19" fmla="*/ 3143250 w 3467100"/>
              <a:gd name="connsiteY19" fmla="*/ 139700 h 952500"/>
              <a:gd name="connsiteX20" fmla="*/ 2933700 w 3467100"/>
              <a:gd name="connsiteY20" fmla="*/ 222250 h 952500"/>
              <a:gd name="connsiteX21" fmla="*/ 2701925 w 3467100"/>
              <a:gd name="connsiteY21" fmla="*/ 276225 h 952500"/>
              <a:gd name="connsiteX22" fmla="*/ 2432050 w 3467100"/>
              <a:gd name="connsiteY22" fmla="*/ 349250 h 952500"/>
              <a:gd name="connsiteX23" fmla="*/ 2273300 w 3467100"/>
              <a:gd name="connsiteY23" fmla="*/ 387350 h 952500"/>
              <a:gd name="connsiteX24" fmla="*/ 1987550 w 3467100"/>
              <a:gd name="connsiteY24" fmla="*/ 463550 h 952500"/>
              <a:gd name="connsiteX25" fmla="*/ 1844675 w 3467100"/>
              <a:gd name="connsiteY25" fmla="*/ 479425 h 952500"/>
              <a:gd name="connsiteX26" fmla="*/ 1616075 w 3467100"/>
              <a:gd name="connsiteY26" fmla="*/ 520700 h 952500"/>
              <a:gd name="connsiteX27" fmla="*/ 1419225 w 3467100"/>
              <a:gd name="connsiteY27" fmla="*/ 542925 h 952500"/>
              <a:gd name="connsiteX28" fmla="*/ 1241425 w 3467100"/>
              <a:gd name="connsiteY28" fmla="*/ 593725 h 952500"/>
              <a:gd name="connsiteX29" fmla="*/ 1003300 w 3467100"/>
              <a:gd name="connsiteY29" fmla="*/ 663575 h 952500"/>
              <a:gd name="connsiteX30" fmla="*/ 831850 w 3467100"/>
              <a:gd name="connsiteY30" fmla="*/ 708025 h 952500"/>
              <a:gd name="connsiteX31" fmla="*/ 654050 w 3467100"/>
              <a:gd name="connsiteY31" fmla="*/ 758825 h 952500"/>
              <a:gd name="connsiteX32" fmla="*/ 400050 w 3467100"/>
              <a:gd name="connsiteY32" fmla="*/ 825500 h 952500"/>
              <a:gd name="connsiteX33" fmla="*/ 98425 w 3467100"/>
              <a:gd name="connsiteY33" fmla="*/ 879475 h 952500"/>
              <a:gd name="connsiteX34" fmla="*/ 0 w 3467100"/>
              <a:gd name="connsiteY34" fmla="*/ 895350 h 952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467100" h="952500">
                <a:moveTo>
                  <a:pt x="0" y="895350"/>
                </a:moveTo>
                <a:lnTo>
                  <a:pt x="0" y="952500"/>
                </a:lnTo>
                <a:lnTo>
                  <a:pt x="193675" y="904875"/>
                </a:lnTo>
                <a:lnTo>
                  <a:pt x="447675" y="828675"/>
                </a:lnTo>
                <a:lnTo>
                  <a:pt x="673100" y="793750"/>
                </a:lnTo>
                <a:lnTo>
                  <a:pt x="828675" y="774700"/>
                </a:lnTo>
                <a:lnTo>
                  <a:pt x="1044575" y="723900"/>
                </a:lnTo>
                <a:lnTo>
                  <a:pt x="1403350" y="654050"/>
                </a:lnTo>
                <a:lnTo>
                  <a:pt x="1597025" y="615950"/>
                </a:lnTo>
                <a:lnTo>
                  <a:pt x="1879600" y="581025"/>
                </a:lnTo>
                <a:lnTo>
                  <a:pt x="2254250" y="527050"/>
                </a:lnTo>
                <a:lnTo>
                  <a:pt x="2527300" y="498475"/>
                </a:lnTo>
                <a:lnTo>
                  <a:pt x="2774950" y="473075"/>
                </a:lnTo>
                <a:lnTo>
                  <a:pt x="2905125" y="425450"/>
                </a:lnTo>
                <a:lnTo>
                  <a:pt x="3105150" y="358775"/>
                </a:lnTo>
                <a:lnTo>
                  <a:pt x="3324225" y="304800"/>
                </a:lnTo>
                <a:lnTo>
                  <a:pt x="3467100" y="276225"/>
                </a:lnTo>
                <a:lnTo>
                  <a:pt x="3467100" y="0"/>
                </a:lnTo>
                <a:lnTo>
                  <a:pt x="3311525" y="63500"/>
                </a:lnTo>
                <a:lnTo>
                  <a:pt x="3143250" y="139700"/>
                </a:lnTo>
                <a:lnTo>
                  <a:pt x="2933700" y="222250"/>
                </a:lnTo>
                <a:lnTo>
                  <a:pt x="2701925" y="276225"/>
                </a:lnTo>
                <a:lnTo>
                  <a:pt x="2432050" y="349250"/>
                </a:lnTo>
                <a:lnTo>
                  <a:pt x="2273300" y="387350"/>
                </a:lnTo>
                <a:lnTo>
                  <a:pt x="1987550" y="463550"/>
                </a:lnTo>
                <a:lnTo>
                  <a:pt x="1844675" y="479425"/>
                </a:lnTo>
                <a:lnTo>
                  <a:pt x="1616075" y="520700"/>
                </a:lnTo>
                <a:lnTo>
                  <a:pt x="1419225" y="542925"/>
                </a:lnTo>
                <a:lnTo>
                  <a:pt x="1241425" y="593725"/>
                </a:lnTo>
                <a:lnTo>
                  <a:pt x="1003300" y="663575"/>
                </a:lnTo>
                <a:lnTo>
                  <a:pt x="831850" y="708025"/>
                </a:lnTo>
                <a:lnTo>
                  <a:pt x="654050" y="758825"/>
                </a:lnTo>
                <a:lnTo>
                  <a:pt x="400050" y="825500"/>
                </a:lnTo>
                <a:lnTo>
                  <a:pt x="98425" y="879475"/>
                </a:lnTo>
                <a:lnTo>
                  <a:pt x="0" y="895350"/>
                </a:lnTo>
                <a:close/>
              </a:path>
            </a:pathLst>
          </a:custGeom>
          <a:solidFill>
            <a:srgbClr val="E1471D">
              <a:alpha val="50196"/>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72" name="Freeform 6371">
            <a:extLst>
              <a:ext uri="{FF2B5EF4-FFF2-40B4-BE49-F238E27FC236}">
                <a16:creationId xmlns:a16="http://schemas.microsoft.com/office/drawing/2014/main" id="{129EF489-35D1-4BB0-503E-47FB39214B9E}"/>
              </a:ext>
            </a:extLst>
          </p:cNvPr>
          <p:cNvSpPr/>
          <p:nvPr/>
        </p:nvSpPr>
        <p:spPr bwMode="auto">
          <a:xfrm>
            <a:off x="6731000" y="4504625"/>
            <a:ext cx="3479800" cy="1047750"/>
          </a:xfrm>
          <a:custGeom>
            <a:avLst/>
            <a:gdLst>
              <a:gd name="connsiteX0" fmla="*/ 0 w 3479800"/>
              <a:gd name="connsiteY0" fmla="*/ 962025 h 1047750"/>
              <a:gd name="connsiteX1" fmla="*/ 0 w 3479800"/>
              <a:gd name="connsiteY1" fmla="*/ 1047750 h 1047750"/>
              <a:gd name="connsiteX2" fmla="*/ 158750 w 3479800"/>
              <a:gd name="connsiteY2" fmla="*/ 984250 h 1047750"/>
              <a:gd name="connsiteX3" fmla="*/ 390525 w 3479800"/>
              <a:gd name="connsiteY3" fmla="*/ 895350 h 1047750"/>
              <a:gd name="connsiteX4" fmla="*/ 593725 w 3479800"/>
              <a:gd name="connsiteY4" fmla="*/ 857250 h 1047750"/>
              <a:gd name="connsiteX5" fmla="*/ 727075 w 3479800"/>
              <a:gd name="connsiteY5" fmla="*/ 828675 h 1047750"/>
              <a:gd name="connsiteX6" fmla="*/ 809625 w 3479800"/>
              <a:gd name="connsiteY6" fmla="*/ 819150 h 1047750"/>
              <a:gd name="connsiteX7" fmla="*/ 908050 w 3479800"/>
              <a:gd name="connsiteY7" fmla="*/ 777875 h 1047750"/>
              <a:gd name="connsiteX8" fmla="*/ 1047750 w 3479800"/>
              <a:gd name="connsiteY8" fmla="*/ 733425 h 1047750"/>
              <a:gd name="connsiteX9" fmla="*/ 1308100 w 3479800"/>
              <a:gd name="connsiteY9" fmla="*/ 682625 h 1047750"/>
              <a:gd name="connsiteX10" fmla="*/ 1587500 w 3479800"/>
              <a:gd name="connsiteY10" fmla="*/ 631825 h 1047750"/>
              <a:gd name="connsiteX11" fmla="*/ 1663700 w 3479800"/>
              <a:gd name="connsiteY11" fmla="*/ 622300 h 1047750"/>
              <a:gd name="connsiteX12" fmla="*/ 1866900 w 3479800"/>
              <a:gd name="connsiteY12" fmla="*/ 593725 h 1047750"/>
              <a:gd name="connsiteX13" fmla="*/ 2216150 w 3479800"/>
              <a:gd name="connsiteY13" fmla="*/ 552450 h 1047750"/>
              <a:gd name="connsiteX14" fmla="*/ 2479675 w 3479800"/>
              <a:gd name="connsiteY14" fmla="*/ 527050 h 1047750"/>
              <a:gd name="connsiteX15" fmla="*/ 2787650 w 3479800"/>
              <a:gd name="connsiteY15" fmla="*/ 501650 h 1047750"/>
              <a:gd name="connsiteX16" fmla="*/ 2825750 w 3479800"/>
              <a:gd name="connsiteY16" fmla="*/ 508000 h 1047750"/>
              <a:gd name="connsiteX17" fmla="*/ 3028950 w 3479800"/>
              <a:gd name="connsiteY17" fmla="*/ 454025 h 1047750"/>
              <a:gd name="connsiteX18" fmla="*/ 3124200 w 3479800"/>
              <a:gd name="connsiteY18" fmla="*/ 419100 h 1047750"/>
              <a:gd name="connsiteX19" fmla="*/ 3429000 w 3479800"/>
              <a:gd name="connsiteY19" fmla="*/ 371475 h 1047750"/>
              <a:gd name="connsiteX20" fmla="*/ 3479800 w 3479800"/>
              <a:gd name="connsiteY20" fmla="*/ 371475 h 1047750"/>
              <a:gd name="connsiteX21" fmla="*/ 3479800 w 3479800"/>
              <a:gd name="connsiteY21" fmla="*/ 0 h 1047750"/>
              <a:gd name="connsiteX22" fmla="*/ 3317875 w 3479800"/>
              <a:gd name="connsiteY22" fmla="*/ 92075 h 1047750"/>
              <a:gd name="connsiteX23" fmla="*/ 3200400 w 3479800"/>
              <a:gd name="connsiteY23" fmla="*/ 142875 h 1047750"/>
              <a:gd name="connsiteX24" fmla="*/ 3089275 w 3479800"/>
              <a:gd name="connsiteY24" fmla="*/ 168275 h 1047750"/>
              <a:gd name="connsiteX25" fmla="*/ 3003550 w 3479800"/>
              <a:gd name="connsiteY25" fmla="*/ 190500 h 1047750"/>
              <a:gd name="connsiteX26" fmla="*/ 2917825 w 3479800"/>
              <a:gd name="connsiteY26" fmla="*/ 200025 h 1047750"/>
              <a:gd name="connsiteX27" fmla="*/ 2867025 w 3479800"/>
              <a:gd name="connsiteY27" fmla="*/ 206375 h 1047750"/>
              <a:gd name="connsiteX28" fmla="*/ 2825750 w 3479800"/>
              <a:gd name="connsiteY28" fmla="*/ 212725 h 1047750"/>
              <a:gd name="connsiteX29" fmla="*/ 2784475 w 3479800"/>
              <a:gd name="connsiteY29" fmla="*/ 203200 h 1047750"/>
              <a:gd name="connsiteX30" fmla="*/ 2692400 w 3479800"/>
              <a:gd name="connsiteY30" fmla="*/ 231775 h 1047750"/>
              <a:gd name="connsiteX31" fmla="*/ 2600325 w 3479800"/>
              <a:gd name="connsiteY31" fmla="*/ 257175 h 1047750"/>
              <a:gd name="connsiteX32" fmla="*/ 2514600 w 3479800"/>
              <a:gd name="connsiteY32" fmla="*/ 282575 h 1047750"/>
              <a:gd name="connsiteX33" fmla="*/ 2419350 w 3479800"/>
              <a:gd name="connsiteY33" fmla="*/ 307975 h 1047750"/>
              <a:gd name="connsiteX34" fmla="*/ 2292350 w 3479800"/>
              <a:gd name="connsiteY34" fmla="*/ 342900 h 1047750"/>
              <a:gd name="connsiteX35" fmla="*/ 2165350 w 3479800"/>
              <a:gd name="connsiteY35" fmla="*/ 377825 h 1047750"/>
              <a:gd name="connsiteX36" fmla="*/ 2041525 w 3479800"/>
              <a:gd name="connsiteY36" fmla="*/ 409575 h 1047750"/>
              <a:gd name="connsiteX37" fmla="*/ 1866900 w 3479800"/>
              <a:gd name="connsiteY37" fmla="*/ 447675 h 1047750"/>
              <a:gd name="connsiteX38" fmla="*/ 1714500 w 3479800"/>
              <a:gd name="connsiteY38" fmla="*/ 476250 h 1047750"/>
              <a:gd name="connsiteX39" fmla="*/ 1593850 w 3479800"/>
              <a:gd name="connsiteY39" fmla="*/ 501650 h 1047750"/>
              <a:gd name="connsiteX40" fmla="*/ 1501775 w 3479800"/>
              <a:gd name="connsiteY40" fmla="*/ 514350 h 1047750"/>
              <a:gd name="connsiteX41" fmla="*/ 1438275 w 3479800"/>
              <a:gd name="connsiteY41" fmla="*/ 523875 h 1047750"/>
              <a:gd name="connsiteX42" fmla="*/ 1241425 w 3479800"/>
              <a:gd name="connsiteY42" fmla="*/ 587375 h 1047750"/>
              <a:gd name="connsiteX43" fmla="*/ 1111250 w 3479800"/>
              <a:gd name="connsiteY43" fmla="*/ 635000 h 1047750"/>
              <a:gd name="connsiteX44" fmla="*/ 987425 w 3479800"/>
              <a:gd name="connsiteY44" fmla="*/ 682625 h 1047750"/>
              <a:gd name="connsiteX45" fmla="*/ 850900 w 3479800"/>
              <a:gd name="connsiteY45" fmla="*/ 727075 h 1047750"/>
              <a:gd name="connsiteX46" fmla="*/ 800100 w 3479800"/>
              <a:gd name="connsiteY46" fmla="*/ 727075 h 1047750"/>
              <a:gd name="connsiteX47" fmla="*/ 596900 w 3479800"/>
              <a:gd name="connsiteY47" fmla="*/ 809625 h 1047750"/>
              <a:gd name="connsiteX48" fmla="*/ 368300 w 3479800"/>
              <a:gd name="connsiteY48" fmla="*/ 895350 h 1047750"/>
              <a:gd name="connsiteX49" fmla="*/ 238125 w 3479800"/>
              <a:gd name="connsiteY49" fmla="*/ 914400 h 1047750"/>
              <a:gd name="connsiteX50" fmla="*/ 0 w 3479800"/>
              <a:gd name="connsiteY50" fmla="*/ 962025 h 104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479800" h="1047750">
                <a:moveTo>
                  <a:pt x="0" y="962025"/>
                </a:moveTo>
                <a:lnTo>
                  <a:pt x="0" y="1047750"/>
                </a:lnTo>
                <a:lnTo>
                  <a:pt x="158750" y="984250"/>
                </a:lnTo>
                <a:lnTo>
                  <a:pt x="390525" y="895350"/>
                </a:lnTo>
                <a:lnTo>
                  <a:pt x="593725" y="857250"/>
                </a:lnTo>
                <a:lnTo>
                  <a:pt x="727075" y="828675"/>
                </a:lnTo>
                <a:lnTo>
                  <a:pt x="809625" y="819150"/>
                </a:lnTo>
                <a:lnTo>
                  <a:pt x="908050" y="777875"/>
                </a:lnTo>
                <a:lnTo>
                  <a:pt x="1047750" y="733425"/>
                </a:lnTo>
                <a:lnTo>
                  <a:pt x="1308100" y="682625"/>
                </a:lnTo>
                <a:lnTo>
                  <a:pt x="1587500" y="631825"/>
                </a:lnTo>
                <a:lnTo>
                  <a:pt x="1663700" y="622300"/>
                </a:lnTo>
                <a:lnTo>
                  <a:pt x="1866900" y="593725"/>
                </a:lnTo>
                <a:lnTo>
                  <a:pt x="2216150" y="552450"/>
                </a:lnTo>
                <a:lnTo>
                  <a:pt x="2479675" y="527050"/>
                </a:lnTo>
                <a:lnTo>
                  <a:pt x="2787650" y="501650"/>
                </a:lnTo>
                <a:lnTo>
                  <a:pt x="2825750" y="508000"/>
                </a:lnTo>
                <a:lnTo>
                  <a:pt x="3028950" y="454025"/>
                </a:lnTo>
                <a:lnTo>
                  <a:pt x="3124200" y="419100"/>
                </a:lnTo>
                <a:lnTo>
                  <a:pt x="3429000" y="371475"/>
                </a:lnTo>
                <a:lnTo>
                  <a:pt x="3479800" y="371475"/>
                </a:lnTo>
                <a:lnTo>
                  <a:pt x="3479800" y="0"/>
                </a:lnTo>
                <a:lnTo>
                  <a:pt x="3317875" y="92075"/>
                </a:lnTo>
                <a:lnTo>
                  <a:pt x="3200400" y="142875"/>
                </a:lnTo>
                <a:lnTo>
                  <a:pt x="3089275" y="168275"/>
                </a:lnTo>
                <a:lnTo>
                  <a:pt x="3003550" y="190500"/>
                </a:lnTo>
                <a:lnTo>
                  <a:pt x="2917825" y="200025"/>
                </a:lnTo>
                <a:lnTo>
                  <a:pt x="2867025" y="206375"/>
                </a:lnTo>
                <a:lnTo>
                  <a:pt x="2825750" y="212725"/>
                </a:lnTo>
                <a:lnTo>
                  <a:pt x="2784475" y="203200"/>
                </a:lnTo>
                <a:lnTo>
                  <a:pt x="2692400" y="231775"/>
                </a:lnTo>
                <a:lnTo>
                  <a:pt x="2600325" y="257175"/>
                </a:lnTo>
                <a:lnTo>
                  <a:pt x="2514600" y="282575"/>
                </a:lnTo>
                <a:lnTo>
                  <a:pt x="2419350" y="307975"/>
                </a:lnTo>
                <a:lnTo>
                  <a:pt x="2292350" y="342900"/>
                </a:lnTo>
                <a:lnTo>
                  <a:pt x="2165350" y="377825"/>
                </a:lnTo>
                <a:lnTo>
                  <a:pt x="2041525" y="409575"/>
                </a:lnTo>
                <a:lnTo>
                  <a:pt x="1866900" y="447675"/>
                </a:lnTo>
                <a:lnTo>
                  <a:pt x="1714500" y="476250"/>
                </a:lnTo>
                <a:lnTo>
                  <a:pt x="1593850" y="501650"/>
                </a:lnTo>
                <a:lnTo>
                  <a:pt x="1501775" y="514350"/>
                </a:lnTo>
                <a:lnTo>
                  <a:pt x="1438275" y="523875"/>
                </a:lnTo>
                <a:lnTo>
                  <a:pt x="1241425" y="587375"/>
                </a:lnTo>
                <a:lnTo>
                  <a:pt x="1111250" y="635000"/>
                </a:lnTo>
                <a:lnTo>
                  <a:pt x="987425" y="682625"/>
                </a:lnTo>
                <a:lnTo>
                  <a:pt x="850900" y="727075"/>
                </a:lnTo>
                <a:lnTo>
                  <a:pt x="800100" y="727075"/>
                </a:lnTo>
                <a:lnTo>
                  <a:pt x="596900" y="809625"/>
                </a:lnTo>
                <a:lnTo>
                  <a:pt x="368300" y="895350"/>
                </a:lnTo>
                <a:lnTo>
                  <a:pt x="238125" y="914400"/>
                </a:lnTo>
                <a:lnTo>
                  <a:pt x="0" y="962025"/>
                </a:lnTo>
                <a:close/>
              </a:path>
            </a:pathLst>
          </a:custGeom>
          <a:solidFill>
            <a:srgbClr val="E1471D">
              <a:alpha val="50196"/>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71" name="Freeform 6370">
            <a:extLst>
              <a:ext uri="{FF2B5EF4-FFF2-40B4-BE49-F238E27FC236}">
                <a16:creationId xmlns:a16="http://schemas.microsoft.com/office/drawing/2014/main" id="{9DB9B5A4-FA45-47ED-EAE0-EE0201192FAB}"/>
              </a:ext>
            </a:extLst>
          </p:cNvPr>
          <p:cNvSpPr/>
          <p:nvPr/>
        </p:nvSpPr>
        <p:spPr bwMode="auto">
          <a:xfrm>
            <a:off x="2184400" y="4584000"/>
            <a:ext cx="3155950" cy="850900"/>
          </a:xfrm>
          <a:custGeom>
            <a:avLst/>
            <a:gdLst>
              <a:gd name="connsiteX0" fmla="*/ 0 w 3155950"/>
              <a:gd name="connsiteY0" fmla="*/ 0 h 850900"/>
              <a:gd name="connsiteX1" fmla="*/ 0 w 3155950"/>
              <a:gd name="connsiteY1" fmla="*/ 485775 h 850900"/>
              <a:gd name="connsiteX2" fmla="*/ 79375 w 3155950"/>
              <a:gd name="connsiteY2" fmla="*/ 460375 h 850900"/>
              <a:gd name="connsiteX3" fmla="*/ 161925 w 3155950"/>
              <a:gd name="connsiteY3" fmla="*/ 428625 h 850900"/>
              <a:gd name="connsiteX4" fmla="*/ 225425 w 3155950"/>
              <a:gd name="connsiteY4" fmla="*/ 425450 h 850900"/>
              <a:gd name="connsiteX5" fmla="*/ 276225 w 3155950"/>
              <a:gd name="connsiteY5" fmla="*/ 425450 h 850900"/>
              <a:gd name="connsiteX6" fmla="*/ 358775 w 3155950"/>
              <a:gd name="connsiteY6" fmla="*/ 457200 h 850900"/>
              <a:gd name="connsiteX7" fmla="*/ 406400 w 3155950"/>
              <a:gd name="connsiteY7" fmla="*/ 485775 h 850900"/>
              <a:gd name="connsiteX8" fmla="*/ 460375 w 3155950"/>
              <a:gd name="connsiteY8" fmla="*/ 498475 h 850900"/>
              <a:gd name="connsiteX9" fmla="*/ 527050 w 3155950"/>
              <a:gd name="connsiteY9" fmla="*/ 498475 h 850900"/>
              <a:gd name="connsiteX10" fmla="*/ 615950 w 3155950"/>
              <a:gd name="connsiteY10" fmla="*/ 520700 h 850900"/>
              <a:gd name="connsiteX11" fmla="*/ 685800 w 3155950"/>
              <a:gd name="connsiteY11" fmla="*/ 542925 h 850900"/>
              <a:gd name="connsiteX12" fmla="*/ 771525 w 3155950"/>
              <a:gd name="connsiteY12" fmla="*/ 568325 h 850900"/>
              <a:gd name="connsiteX13" fmla="*/ 838200 w 3155950"/>
              <a:gd name="connsiteY13" fmla="*/ 581025 h 850900"/>
              <a:gd name="connsiteX14" fmla="*/ 892175 w 3155950"/>
              <a:gd name="connsiteY14" fmla="*/ 609600 h 850900"/>
              <a:gd name="connsiteX15" fmla="*/ 974725 w 3155950"/>
              <a:gd name="connsiteY15" fmla="*/ 615950 h 850900"/>
              <a:gd name="connsiteX16" fmla="*/ 1057275 w 3155950"/>
              <a:gd name="connsiteY16" fmla="*/ 641350 h 850900"/>
              <a:gd name="connsiteX17" fmla="*/ 1123950 w 3155950"/>
              <a:gd name="connsiteY17" fmla="*/ 660400 h 850900"/>
              <a:gd name="connsiteX18" fmla="*/ 1203325 w 3155950"/>
              <a:gd name="connsiteY18" fmla="*/ 692150 h 850900"/>
              <a:gd name="connsiteX19" fmla="*/ 1298575 w 3155950"/>
              <a:gd name="connsiteY19" fmla="*/ 727075 h 850900"/>
              <a:gd name="connsiteX20" fmla="*/ 1381125 w 3155950"/>
              <a:gd name="connsiteY20" fmla="*/ 752475 h 850900"/>
              <a:gd name="connsiteX21" fmla="*/ 1533525 w 3155950"/>
              <a:gd name="connsiteY21" fmla="*/ 781050 h 850900"/>
              <a:gd name="connsiteX22" fmla="*/ 1654175 w 3155950"/>
              <a:gd name="connsiteY22" fmla="*/ 812800 h 850900"/>
              <a:gd name="connsiteX23" fmla="*/ 1806575 w 3155950"/>
              <a:gd name="connsiteY23" fmla="*/ 850900 h 850900"/>
              <a:gd name="connsiteX24" fmla="*/ 1889125 w 3155950"/>
              <a:gd name="connsiteY24" fmla="*/ 838200 h 850900"/>
              <a:gd name="connsiteX25" fmla="*/ 1990725 w 3155950"/>
              <a:gd name="connsiteY25" fmla="*/ 835025 h 850900"/>
              <a:gd name="connsiteX26" fmla="*/ 2070100 w 3155950"/>
              <a:gd name="connsiteY26" fmla="*/ 835025 h 850900"/>
              <a:gd name="connsiteX27" fmla="*/ 2133600 w 3155950"/>
              <a:gd name="connsiteY27" fmla="*/ 835025 h 850900"/>
              <a:gd name="connsiteX28" fmla="*/ 2263775 w 3155950"/>
              <a:gd name="connsiteY28" fmla="*/ 847725 h 850900"/>
              <a:gd name="connsiteX29" fmla="*/ 2403475 w 3155950"/>
              <a:gd name="connsiteY29" fmla="*/ 800100 h 850900"/>
              <a:gd name="connsiteX30" fmla="*/ 2559050 w 3155950"/>
              <a:gd name="connsiteY30" fmla="*/ 825500 h 850900"/>
              <a:gd name="connsiteX31" fmla="*/ 2670175 w 3155950"/>
              <a:gd name="connsiteY31" fmla="*/ 831850 h 850900"/>
              <a:gd name="connsiteX32" fmla="*/ 2705100 w 3155950"/>
              <a:gd name="connsiteY32" fmla="*/ 844550 h 850900"/>
              <a:gd name="connsiteX33" fmla="*/ 2857500 w 3155950"/>
              <a:gd name="connsiteY33" fmla="*/ 835025 h 850900"/>
              <a:gd name="connsiteX34" fmla="*/ 3019425 w 3155950"/>
              <a:gd name="connsiteY34" fmla="*/ 825500 h 850900"/>
              <a:gd name="connsiteX35" fmla="*/ 3155950 w 3155950"/>
              <a:gd name="connsiteY35" fmla="*/ 825500 h 850900"/>
              <a:gd name="connsiteX36" fmla="*/ 3155950 w 3155950"/>
              <a:gd name="connsiteY36" fmla="*/ 454025 h 850900"/>
              <a:gd name="connsiteX37" fmla="*/ 3070225 w 3155950"/>
              <a:gd name="connsiteY37" fmla="*/ 504825 h 850900"/>
              <a:gd name="connsiteX38" fmla="*/ 3013075 w 3155950"/>
              <a:gd name="connsiteY38" fmla="*/ 546100 h 850900"/>
              <a:gd name="connsiteX39" fmla="*/ 2943225 w 3155950"/>
              <a:gd name="connsiteY39" fmla="*/ 574675 h 850900"/>
              <a:gd name="connsiteX40" fmla="*/ 2879725 w 3155950"/>
              <a:gd name="connsiteY40" fmla="*/ 612775 h 850900"/>
              <a:gd name="connsiteX41" fmla="*/ 2771775 w 3155950"/>
              <a:gd name="connsiteY41" fmla="*/ 673100 h 850900"/>
              <a:gd name="connsiteX42" fmla="*/ 2730500 w 3155950"/>
              <a:gd name="connsiteY42" fmla="*/ 711200 h 850900"/>
              <a:gd name="connsiteX43" fmla="*/ 2530475 w 3155950"/>
              <a:gd name="connsiteY43" fmla="*/ 765175 h 850900"/>
              <a:gd name="connsiteX44" fmla="*/ 2393950 w 3155950"/>
              <a:gd name="connsiteY44" fmla="*/ 800100 h 850900"/>
              <a:gd name="connsiteX45" fmla="*/ 2266950 w 3155950"/>
              <a:gd name="connsiteY45" fmla="*/ 784225 h 850900"/>
              <a:gd name="connsiteX46" fmla="*/ 2165350 w 3155950"/>
              <a:gd name="connsiteY46" fmla="*/ 774700 h 850900"/>
              <a:gd name="connsiteX47" fmla="*/ 2032000 w 3155950"/>
              <a:gd name="connsiteY47" fmla="*/ 765175 h 850900"/>
              <a:gd name="connsiteX48" fmla="*/ 1885950 w 3155950"/>
              <a:gd name="connsiteY48" fmla="*/ 755650 h 850900"/>
              <a:gd name="connsiteX49" fmla="*/ 1765300 w 3155950"/>
              <a:gd name="connsiteY49" fmla="*/ 733425 h 850900"/>
              <a:gd name="connsiteX50" fmla="*/ 1647825 w 3155950"/>
              <a:gd name="connsiteY50" fmla="*/ 698500 h 850900"/>
              <a:gd name="connsiteX51" fmla="*/ 1517650 w 3155950"/>
              <a:gd name="connsiteY51" fmla="*/ 663575 h 850900"/>
              <a:gd name="connsiteX52" fmla="*/ 1384300 w 3155950"/>
              <a:gd name="connsiteY52" fmla="*/ 628650 h 850900"/>
              <a:gd name="connsiteX53" fmla="*/ 1212850 w 3155950"/>
              <a:gd name="connsiteY53" fmla="*/ 561975 h 850900"/>
              <a:gd name="connsiteX54" fmla="*/ 1079500 w 3155950"/>
              <a:gd name="connsiteY54" fmla="*/ 488950 h 850900"/>
              <a:gd name="connsiteX55" fmla="*/ 958850 w 3155950"/>
              <a:gd name="connsiteY55" fmla="*/ 431800 h 850900"/>
              <a:gd name="connsiteX56" fmla="*/ 882650 w 3155950"/>
              <a:gd name="connsiteY56" fmla="*/ 393700 h 850900"/>
              <a:gd name="connsiteX57" fmla="*/ 790575 w 3155950"/>
              <a:gd name="connsiteY57" fmla="*/ 358775 h 850900"/>
              <a:gd name="connsiteX58" fmla="*/ 666750 w 3155950"/>
              <a:gd name="connsiteY58" fmla="*/ 282575 h 850900"/>
              <a:gd name="connsiteX59" fmla="*/ 574675 w 3155950"/>
              <a:gd name="connsiteY59" fmla="*/ 215900 h 850900"/>
              <a:gd name="connsiteX60" fmla="*/ 454025 w 3155950"/>
              <a:gd name="connsiteY60" fmla="*/ 130175 h 850900"/>
              <a:gd name="connsiteX61" fmla="*/ 371475 w 3155950"/>
              <a:gd name="connsiteY61" fmla="*/ 146050 h 850900"/>
              <a:gd name="connsiteX62" fmla="*/ 327025 w 3155950"/>
              <a:gd name="connsiteY62" fmla="*/ 165100 h 850900"/>
              <a:gd name="connsiteX63" fmla="*/ 209550 w 3155950"/>
              <a:gd name="connsiteY63" fmla="*/ 133350 h 850900"/>
              <a:gd name="connsiteX64" fmla="*/ 130175 w 3155950"/>
              <a:gd name="connsiteY64" fmla="*/ 92075 h 850900"/>
              <a:gd name="connsiteX65" fmla="*/ 47625 w 3155950"/>
              <a:gd name="connsiteY65" fmla="*/ 34925 h 850900"/>
              <a:gd name="connsiteX66" fmla="*/ 0 w 3155950"/>
              <a:gd name="connsiteY66" fmla="*/ 0 h 850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55950" h="850900">
                <a:moveTo>
                  <a:pt x="0" y="0"/>
                </a:moveTo>
                <a:lnTo>
                  <a:pt x="0" y="485775"/>
                </a:lnTo>
                <a:lnTo>
                  <a:pt x="79375" y="460375"/>
                </a:lnTo>
                <a:lnTo>
                  <a:pt x="161925" y="428625"/>
                </a:lnTo>
                <a:lnTo>
                  <a:pt x="225425" y="425450"/>
                </a:lnTo>
                <a:lnTo>
                  <a:pt x="276225" y="425450"/>
                </a:lnTo>
                <a:lnTo>
                  <a:pt x="358775" y="457200"/>
                </a:lnTo>
                <a:lnTo>
                  <a:pt x="406400" y="485775"/>
                </a:lnTo>
                <a:lnTo>
                  <a:pt x="460375" y="498475"/>
                </a:lnTo>
                <a:lnTo>
                  <a:pt x="527050" y="498475"/>
                </a:lnTo>
                <a:lnTo>
                  <a:pt x="615950" y="520700"/>
                </a:lnTo>
                <a:lnTo>
                  <a:pt x="685800" y="542925"/>
                </a:lnTo>
                <a:lnTo>
                  <a:pt x="771525" y="568325"/>
                </a:lnTo>
                <a:lnTo>
                  <a:pt x="838200" y="581025"/>
                </a:lnTo>
                <a:lnTo>
                  <a:pt x="892175" y="609600"/>
                </a:lnTo>
                <a:lnTo>
                  <a:pt x="974725" y="615950"/>
                </a:lnTo>
                <a:lnTo>
                  <a:pt x="1057275" y="641350"/>
                </a:lnTo>
                <a:lnTo>
                  <a:pt x="1123950" y="660400"/>
                </a:lnTo>
                <a:lnTo>
                  <a:pt x="1203325" y="692150"/>
                </a:lnTo>
                <a:lnTo>
                  <a:pt x="1298575" y="727075"/>
                </a:lnTo>
                <a:lnTo>
                  <a:pt x="1381125" y="752475"/>
                </a:lnTo>
                <a:lnTo>
                  <a:pt x="1533525" y="781050"/>
                </a:lnTo>
                <a:lnTo>
                  <a:pt x="1654175" y="812800"/>
                </a:lnTo>
                <a:lnTo>
                  <a:pt x="1806575" y="850900"/>
                </a:lnTo>
                <a:lnTo>
                  <a:pt x="1889125" y="838200"/>
                </a:lnTo>
                <a:lnTo>
                  <a:pt x="1990725" y="835025"/>
                </a:lnTo>
                <a:lnTo>
                  <a:pt x="2070100" y="835025"/>
                </a:lnTo>
                <a:lnTo>
                  <a:pt x="2133600" y="835025"/>
                </a:lnTo>
                <a:lnTo>
                  <a:pt x="2263775" y="847725"/>
                </a:lnTo>
                <a:lnTo>
                  <a:pt x="2403475" y="800100"/>
                </a:lnTo>
                <a:lnTo>
                  <a:pt x="2559050" y="825500"/>
                </a:lnTo>
                <a:lnTo>
                  <a:pt x="2670175" y="831850"/>
                </a:lnTo>
                <a:lnTo>
                  <a:pt x="2705100" y="844550"/>
                </a:lnTo>
                <a:lnTo>
                  <a:pt x="2857500" y="835025"/>
                </a:lnTo>
                <a:lnTo>
                  <a:pt x="3019425" y="825500"/>
                </a:lnTo>
                <a:lnTo>
                  <a:pt x="3155950" y="825500"/>
                </a:lnTo>
                <a:lnTo>
                  <a:pt x="3155950" y="454025"/>
                </a:lnTo>
                <a:lnTo>
                  <a:pt x="3070225" y="504825"/>
                </a:lnTo>
                <a:lnTo>
                  <a:pt x="3013075" y="546100"/>
                </a:lnTo>
                <a:lnTo>
                  <a:pt x="2943225" y="574675"/>
                </a:lnTo>
                <a:lnTo>
                  <a:pt x="2879725" y="612775"/>
                </a:lnTo>
                <a:lnTo>
                  <a:pt x="2771775" y="673100"/>
                </a:lnTo>
                <a:lnTo>
                  <a:pt x="2730500" y="711200"/>
                </a:lnTo>
                <a:lnTo>
                  <a:pt x="2530475" y="765175"/>
                </a:lnTo>
                <a:lnTo>
                  <a:pt x="2393950" y="800100"/>
                </a:lnTo>
                <a:lnTo>
                  <a:pt x="2266950" y="784225"/>
                </a:lnTo>
                <a:lnTo>
                  <a:pt x="2165350" y="774700"/>
                </a:lnTo>
                <a:lnTo>
                  <a:pt x="2032000" y="765175"/>
                </a:lnTo>
                <a:lnTo>
                  <a:pt x="1885950" y="755650"/>
                </a:lnTo>
                <a:lnTo>
                  <a:pt x="1765300" y="733425"/>
                </a:lnTo>
                <a:lnTo>
                  <a:pt x="1647825" y="698500"/>
                </a:lnTo>
                <a:lnTo>
                  <a:pt x="1517650" y="663575"/>
                </a:lnTo>
                <a:lnTo>
                  <a:pt x="1384300" y="628650"/>
                </a:lnTo>
                <a:lnTo>
                  <a:pt x="1212850" y="561975"/>
                </a:lnTo>
                <a:lnTo>
                  <a:pt x="1079500" y="488950"/>
                </a:lnTo>
                <a:lnTo>
                  <a:pt x="958850" y="431800"/>
                </a:lnTo>
                <a:lnTo>
                  <a:pt x="882650" y="393700"/>
                </a:lnTo>
                <a:lnTo>
                  <a:pt x="790575" y="358775"/>
                </a:lnTo>
                <a:lnTo>
                  <a:pt x="666750" y="282575"/>
                </a:lnTo>
                <a:lnTo>
                  <a:pt x="574675" y="215900"/>
                </a:lnTo>
                <a:lnTo>
                  <a:pt x="454025" y="130175"/>
                </a:lnTo>
                <a:lnTo>
                  <a:pt x="371475" y="146050"/>
                </a:lnTo>
                <a:lnTo>
                  <a:pt x="327025" y="165100"/>
                </a:lnTo>
                <a:lnTo>
                  <a:pt x="209550" y="133350"/>
                </a:lnTo>
                <a:lnTo>
                  <a:pt x="130175" y="92075"/>
                </a:lnTo>
                <a:lnTo>
                  <a:pt x="47625" y="34925"/>
                </a:lnTo>
                <a:lnTo>
                  <a:pt x="0" y="0"/>
                </a:lnTo>
                <a:close/>
              </a:path>
            </a:pathLst>
          </a:custGeom>
          <a:solidFill>
            <a:srgbClr val="E1471D">
              <a:alpha val="50196"/>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7361" name="Group 7360">
            <a:extLst>
              <a:ext uri="{FF2B5EF4-FFF2-40B4-BE49-F238E27FC236}">
                <a16:creationId xmlns:a16="http://schemas.microsoft.com/office/drawing/2014/main" id="{E942A998-FB61-2D11-1225-8871F00347D6}"/>
              </a:ext>
            </a:extLst>
          </p:cNvPr>
          <p:cNvGrpSpPr/>
          <p:nvPr/>
        </p:nvGrpSpPr>
        <p:grpSpPr>
          <a:xfrm>
            <a:off x="3218346" y="4858077"/>
            <a:ext cx="41871" cy="254805"/>
            <a:chOff x="5457499" y="2164075"/>
            <a:chExt cx="108601" cy="499044"/>
          </a:xfrm>
        </p:grpSpPr>
        <p:cxnSp>
          <p:nvCxnSpPr>
            <p:cNvPr id="7362" name="Straight Connector 7361">
              <a:extLst>
                <a:ext uri="{FF2B5EF4-FFF2-40B4-BE49-F238E27FC236}">
                  <a16:creationId xmlns:a16="http://schemas.microsoft.com/office/drawing/2014/main" id="{ADAD8B75-706D-B23C-EC6E-0693D9BA065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63" name="Straight Connector 7362">
              <a:extLst>
                <a:ext uri="{FF2B5EF4-FFF2-40B4-BE49-F238E27FC236}">
                  <a16:creationId xmlns:a16="http://schemas.microsoft.com/office/drawing/2014/main" id="{F3991D61-910D-05C2-7EDB-A599A8E3087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64" name="Straight Connector 7363">
              <a:extLst>
                <a:ext uri="{FF2B5EF4-FFF2-40B4-BE49-F238E27FC236}">
                  <a16:creationId xmlns:a16="http://schemas.microsoft.com/office/drawing/2014/main" id="{135BE0AC-C25D-8786-73CC-EF5A6412FD8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57" name="Group 7356">
            <a:extLst>
              <a:ext uri="{FF2B5EF4-FFF2-40B4-BE49-F238E27FC236}">
                <a16:creationId xmlns:a16="http://schemas.microsoft.com/office/drawing/2014/main" id="{6F134675-BF0A-50BB-3B44-875232A6E52B}"/>
              </a:ext>
            </a:extLst>
          </p:cNvPr>
          <p:cNvGrpSpPr/>
          <p:nvPr/>
        </p:nvGrpSpPr>
        <p:grpSpPr>
          <a:xfrm>
            <a:off x="3186021" y="4848335"/>
            <a:ext cx="41871" cy="289291"/>
            <a:chOff x="5457499" y="2164075"/>
            <a:chExt cx="108601" cy="499044"/>
          </a:xfrm>
        </p:grpSpPr>
        <p:cxnSp>
          <p:nvCxnSpPr>
            <p:cNvPr id="7358" name="Straight Connector 7357">
              <a:extLst>
                <a:ext uri="{FF2B5EF4-FFF2-40B4-BE49-F238E27FC236}">
                  <a16:creationId xmlns:a16="http://schemas.microsoft.com/office/drawing/2014/main" id="{E6AEA602-0663-509A-BF18-6E91F803672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59" name="Straight Connector 7358">
              <a:extLst>
                <a:ext uri="{FF2B5EF4-FFF2-40B4-BE49-F238E27FC236}">
                  <a16:creationId xmlns:a16="http://schemas.microsoft.com/office/drawing/2014/main" id="{1DD14D8E-97BD-FFFF-A22D-59CE79A6BA0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60" name="Straight Connector 7359">
              <a:extLst>
                <a:ext uri="{FF2B5EF4-FFF2-40B4-BE49-F238E27FC236}">
                  <a16:creationId xmlns:a16="http://schemas.microsoft.com/office/drawing/2014/main" id="{05B8784D-6F4B-C497-D710-9EA7284B71D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53" name="Group 7352">
            <a:extLst>
              <a:ext uri="{FF2B5EF4-FFF2-40B4-BE49-F238E27FC236}">
                <a16:creationId xmlns:a16="http://schemas.microsoft.com/office/drawing/2014/main" id="{30010BEA-19FA-C630-3248-7B5F1AFAB763}"/>
              </a:ext>
            </a:extLst>
          </p:cNvPr>
          <p:cNvGrpSpPr/>
          <p:nvPr/>
        </p:nvGrpSpPr>
        <p:grpSpPr>
          <a:xfrm>
            <a:off x="3150685" y="4835010"/>
            <a:ext cx="41871" cy="302616"/>
            <a:chOff x="5457499" y="2164075"/>
            <a:chExt cx="108601" cy="499044"/>
          </a:xfrm>
        </p:grpSpPr>
        <p:cxnSp>
          <p:nvCxnSpPr>
            <p:cNvPr id="7354" name="Straight Connector 7353">
              <a:extLst>
                <a:ext uri="{FF2B5EF4-FFF2-40B4-BE49-F238E27FC236}">
                  <a16:creationId xmlns:a16="http://schemas.microsoft.com/office/drawing/2014/main" id="{1E2A321D-3059-F4B6-902F-A4567D02607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55" name="Straight Connector 7354">
              <a:extLst>
                <a:ext uri="{FF2B5EF4-FFF2-40B4-BE49-F238E27FC236}">
                  <a16:creationId xmlns:a16="http://schemas.microsoft.com/office/drawing/2014/main" id="{9A369EBC-B441-6182-AA96-12C8BB32606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56" name="Straight Connector 7355">
              <a:extLst>
                <a:ext uri="{FF2B5EF4-FFF2-40B4-BE49-F238E27FC236}">
                  <a16:creationId xmlns:a16="http://schemas.microsoft.com/office/drawing/2014/main" id="{6BFE79C0-0FD2-09A6-E375-D327C842A91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29" name="Group 7328">
            <a:extLst>
              <a:ext uri="{FF2B5EF4-FFF2-40B4-BE49-F238E27FC236}">
                <a16:creationId xmlns:a16="http://schemas.microsoft.com/office/drawing/2014/main" id="{32FCAF68-5AB1-A37D-A91C-DDA38539E75E}"/>
              </a:ext>
            </a:extLst>
          </p:cNvPr>
          <p:cNvGrpSpPr/>
          <p:nvPr/>
        </p:nvGrpSpPr>
        <p:grpSpPr>
          <a:xfrm>
            <a:off x="3031169" y="4759816"/>
            <a:ext cx="41871" cy="361935"/>
            <a:chOff x="5457499" y="2164075"/>
            <a:chExt cx="108601" cy="499044"/>
          </a:xfrm>
        </p:grpSpPr>
        <p:cxnSp>
          <p:nvCxnSpPr>
            <p:cNvPr id="7330" name="Straight Connector 7329">
              <a:extLst>
                <a:ext uri="{FF2B5EF4-FFF2-40B4-BE49-F238E27FC236}">
                  <a16:creationId xmlns:a16="http://schemas.microsoft.com/office/drawing/2014/main" id="{5113A2FC-944B-3CF7-1CA0-3141F593AC7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31" name="Straight Connector 7330">
              <a:extLst>
                <a:ext uri="{FF2B5EF4-FFF2-40B4-BE49-F238E27FC236}">
                  <a16:creationId xmlns:a16="http://schemas.microsoft.com/office/drawing/2014/main" id="{D8DEF16C-EC16-1FBF-A087-E2C294A06DD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32" name="Straight Connector 7331">
              <a:extLst>
                <a:ext uri="{FF2B5EF4-FFF2-40B4-BE49-F238E27FC236}">
                  <a16:creationId xmlns:a16="http://schemas.microsoft.com/office/drawing/2014/main" id="{D8F418ED-35E9-A728-492D-502CAA9A772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25" name="Group 7324">
            <a:extLst>
              <a:ext uri="{FF2B5EF4-FFF2-40B4-BE49-F238E27FC236}">
                <a16:creationId xmlns:a16="http://schemas.microsoft.com/office/drawing/2014/main" id="{E45262EB-BDE3-84C4-03D0-476D8D0A6E4F}"/>
              </a:ext>
            </a:extLst>
          </p:cNvPr>
          <p:cNvGrpSpPr/>
          <p:nvPr/>
        </p:nvGrpSpPr>
        <p:grpSpPr>
          <a:xfrm>
            <a:off x="3063455" y="4799697"/>
            <a:ext cx="41871" cy="355238"/>
            <a:chOff x="5457499" y="2164075"/>
            <a:chExt cx="108601" cy="499044"/>
          </a:xfrm>
        </p:grpSpPr>
        <p:cxnSp>
          <p:nvCxnSpPr>
            <p:cNvPr id="7326" name="Straight Connector 7325">
              <a:extLst>
                <a:ext uri="{FF2B5EF4-FFF2-40B4-BE49-F238E27FC236}">
                  <a16:creationId xmlns:a16="http://schemas.microsoft.com/office/drawing/2014/main" id="{1C7AAE2A-0169-3EC3-3393-DB46322423D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27" name="Straight Connector 7326">
              <a:extLst>
                <a:ext uri="{FF2B5EF4-FFF2-40B4-BE49-F238E27FC236}">
                  <a16:creationId xmlns:a16="http://schemas.microsoft.com/office/drawing/2014/main" id="{7C7C0640-41E1-45F9-DBA9-A0CF7C882C7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28" name="Straight Connector 7327">
              <a:extLst>
                <a:ext uri="{FF2B5EF4-FFF2-40B4-BE49-F238E27FC236}">
                  <a16:creationId xmlns:a16="http://schemas.microsoft.com/office/drawing/2014/main" id="{0DB73AFA-C1D8-905F-C6B3-6CB43CAA78D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21" name="Group 7320">
            <a:extLst>
              <a:ext uri="{FF2B5EF4-FFF2-40B4-BE49-F238E27FC236}">
                <a16:creationId xmlns:a16="http://schemas.microsoft.com/office/drawing/2014/main" id="{8A1DA512-DBCE-E00C-B489-6528E5E03FD0}"/>
              </a:ext>
            </a:extLst>
          </p:cNvPr>
          <p:cNvGrpSpPr/>
          <p:nvPr/>
        </p:nvGrpSpPr>
        <p:grpSpPr>
          <a:xfrm>
            <a:off x="3095655" y="4814024"/>
            <a:ext cx="41871" cy="340908"/>
            <a:chOff x="5457499" y="2164075"/>
            <a:chExt cx="108601" cy="499044"/>
          </a:xfrm>
        </p:grpSpPr>
        <p:cxnSp>
          <p:nvCxnSpPr>
            <p:cNvPr id="7322" name="Straight Connector 7321">
              <a:extLst>
                <a:ext uri="{FF2B5EF4-FFF2-40B4-BE49-F238E27FC236}">
                  <a16:creationId xmlns:a16="http://schemas.microsoft.com/office/drawing/2014/main" id="{0C656243-5571-D121-8EE1-AED9557C759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23" name="Straight Connector 7322">
              <a:extLst>
                <a:ext uri="{FF2B5EF4-FFF2-40B4-BE49-F238E27FC236}">
                  <a16:creationId xmlns:a16="http://schemas.microsoft.com/office/drawing/2014/main" id="{659729E6-B83C-B419-CCD5-3CECC168C36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24" name="Straight Connector 7323">
              <a:extLst>
                <a:ext uri="{FF2B5EF4-FFF2-40B4-BE49-F238E27FC236}">
                  <a16:creationId xmlns:a16="http://schemas.microsoft.com/office/drawing/2014/main" id="{1F24EEF8-4B46-5109-B033-F838DFFFEBF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49" name="Group 7348">
            <a:extLst>
              <a:ext uri="{FF2B5EF4-FFF2-40B4-BE49-F238E27FC236}">
                <a16:creationId xmlns:a16="http://schemas.microsoft.com/office/drawing/2014/main" id="{9A35EB38-CB8D-4D57-6B3F-8C88A80E629A}"/>
              </a:ext>
            </a:extLst>
          </p:cNvPr>
          <p:cNvGrpSpPr/>
          <p:nvPr/>
        </p:nvGrpSpPr>
        <p:grpSpPr>
          <a:xfrm>
            <a:off x="3127778" y="4826647"/>
            <a:ext cx="41871" cy="311124"/>
            <a:chOff x="5457499" y="2164075"/>
            <a:chExt cx="108601" cy="499044"/>
          </a:xfrm>
        </p:grpSpPr>
        <p:cxnSp>
          <p:nvCxnSpPr>
            <p:cNvPr id="7350" name="Straight Connector 7349">
              <a:extLst>
                <a:ext uri="{FF2B5EF4-FFF2-40B4-BE49-F238E27FC236}">
                  <a16:creationId xmlns:a16="http://schemas.microsoft.com/office/drawing/2014/main" id="{C3DD46E1-E0F8-3738-EB15-5932D01500C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51" name="Straight Connector 7350">
              <a:extLst>
                <a:ext uri="{FF2B5EF4-FFF2-40B4-BE49-F238E27FC236}">
                  <a16:creationId xmlns:a16="http://schemas.microsoft.com/office/drawing/2014/main" id="{3605C5F5-1444-0E5F-C8BE-7706ED4DEB7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52" name="Straight Connector 7351">
              <a:extLst>
                <a:ext uri="{FF2B5EF4-FFF2-40B4-BE49-F238E27FC236}">
                  <a16:creationId xmlns:a16="http://schemas.microsoft.com/office/drawing/2014/main" id="{19F620B1-D647-D470-AE0E-705CC7D9A13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33" name="Group 7332">
            <a:extLst>
              <a:ext uri="{FF2B5EF4-FFF2-40B4-BE49-F238E27FC236}">
                <a16:creationId xmlns:a16="http://schemas.microsoft.com/office/drawing/2014/main" id="{BAEF333A-ABD4-5DBC-63C9-E436048BA2DB}"/>
              </a:ext>
            </a:extLst>
          </p:cNvPr>
          <p:cNvGrpSpPr/>
          <p:nvPr/>
        </p:nvGrpSpPr>
        <p:grpSpPr>
          <a:xfrm>
            <a:off x="3002804" y="4746560"/>
            <a:ext cx="41871" cy="334291"/>
            <a:chOff x="5457499" y="2164075"/>
            <a:chExt cx="108601" cy="499044"/>
          </a:xfrm>
        </p:grpSpPr>
        <p:cxnSp>
          <p:nvCxnSpPr>
            <p:cNvPr id="7334" name="Straight Connector 7333">
              <a:extLst>
                <a:ext uri="{FF2B5EF4-FFF2-40B4-BE49-F238E27FC236}">
                  <a16:creationId xmlns:a16="http://schemas.microsoft.com/office/drawing/2014/main" id="{18233261-6216-D709-5B03-B9F66F3267C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35" name="Straight Connector 7334">
              <a:extLst>
                <a:ext uri="{FF2B5EF4-FFF2-40B4-BE49-F238E27FC236}">
                  <a16:creationId xmlns:a16="http://schemas.microsoft.com/office/drawing/2014/main" id="{5EFA7D89-FB58-D280-55B6-FFFB42B19E2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36" name="Straight Connector 7335">
              <a:extLst>
                <a:ext uri="{FF2B5EF4-FFF2-40B4-BE49-F238E27FC236}">
                  <a16:creationId xmlns:a16="http://schemas.microsoft.com/office/drawing/2014/main" id="{FE7F41AB-8777-9122-2BDC-E26191C6CB5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13" name="Group 7212">
            <a:extLst>
              <a:ext uri="{FF2B5EF4-FFF2-40B4-BE49-F238E27FC236}">
                <a16:creationId xmlns:a16="http://schemas.microsoft.com/office/drawing/2014/main" id="{22E504AE-B061-272A-6038-93F1BDC18D18}"/>
              </a:ext>
            </a:extLst>
          </p:cNvPr>
          <p:cNvGrpSpPr/>
          <p:nvPr/>
        </p:nvGrpSpPr>
        <p:grpSpPr>
          <a:xfrm>
            <a:off x="5136017" y="4795226"/>
            <a:ext cx="41871" cy="257056"/>
            <a:chOff x="5457499" y="2164075"/>
            <a:chExt cx="108601" cy="499044"/>
          </a:xfrm>
        </p:grpSpPr>
        <p:cxnSp>
          <p:nvCxnSpPr>
            <p:cNvPr id="7214" name="Straight Connector 7213">
              <a:extLst>
                <a:ext uri="{FF2B5EF4-FFF2-40B4-BE49-F238E27FC236}">
                  <a16:creationId xmlns:a16="http://schemas.microsoft.com/office/drawing/2014/main" id="{33C96B72-3031-DDEF-EE1E-4972433C909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15" name="Straight Connector 7214">
              <a:extLst>
                <a:ext uri="{FF2B5EF4-FFF2-40B4-BE49-F238E27FC236}">
                  <a16:creationId xmlns:a16="http://schemas.microsoft.com/office/drawing/2014/main" id="{48CEA1A8-9FEE-9B0A-3B30-C0B9E80D6CC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16" name="Straight Connector 7215">
              <a:extLst>
                <a:ext uri="{FF2B5EF4-FFF2-40B4-BE49-F238E27FC236}">
                  <a16:creationId xmlns:a16="http://schemas.microsoft.com/office/drawing/2014/main" id="{00131742-E79B-108E-D052-6A4E2B6984E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09" name="Group 7208">
            <a:extLst>
              <a:ext uri="{FF2B5EF4-FFF2-40B4-BE49-F238E27FC236}">
                <a16:creationId xmlns:a16="http://schemas.microsoft.com/office/drawing/2014/main" id="{304EB64B-A2C8-3090-5667-00952D1F6174}"/>
              </a:ext>
            </a:extLst>
          </p:cNvPr>
          <p:cNvGrpSpPr/>
          <p:nvPr/>
        </p:nvGrpSpPr>
        <p:grpSpPr>
          <a:xfrm>
            <a:off x="5163067" y="4767955"/>
            <a:ext cx="41871" cy="274411"/>
            <a:chOff x="5457499" y="2164075"/>
            <a:chExt cx="108601" cy="499044"/>
          </a:xfrm>
        </p:grpSpPr>
        <p:cxnSp>
          <p:nvCxnSpPr>
            <p:cNvPr id="7210" name="Straight Connector 7209">
              <a:extLst>
                <a:ext uri="{FF2B5EF4-FFF2-40B4-BE49-F238E27FC236}">
                  <a16:creationId xmlns:a16="http://schemas.microsoft.com/office/drawing/2014/main" id="{A0DDB794-A190-17DB-A1CA-EF290FE3983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11" name="Straight Connector 7210">
              <a:extLst>
                <a:ext uri="{FF2B5EF4-FFF2-40B4-BE49-F238E27FC236}">
                  <a16:creationId xmlns:a16="http://schemas.microsoft.com/office/drawing/2014/main" id="{D7F3253E-EE37-615A-941D-5348CD6CE48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12" name="Straight Connector 7211">
              <a:extLst>
                <a:ext uri="{FF2B5EF4-FFF2-40B4-BE49-F238E27FC236}">
                  <a16:creationId xmlns:a16="http://schemas.microsoft.com/office/drawing/2014/main" id="{889866E2-78FF-E628-9634-3EA8BD52D50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sp>
        <p:nvSpPr>
          <p:cNvPr id="6374" name="Freeform 6373">
            <a:extLst>
              <a:ext uri="{FF2B5EF4-FFF2-40B4-BE49-F238E27FC236}">
                <a16:creationId xmlns:a16="http://schemas.microsoft.com/office/drawing/2014/main" id="{E25CE65F-A8D1-9B1C-3F32-71EAA046CB5D}"/>
              </a:ext>
            </a:extLst>
          </p:cNvPr>
          <p:cNvSpPr/>
          <p:nvPr/>
        </p:nvSpPr>
        <p:spPr bwMode="auto">
          <a:xfrm>
            <a:off x="2200275" y="2577400"/>
            <a:ext cx="3127375" cy="812800"/>
          </a:xfrm>
          <a:custGeom>
            <a:avLst/>
            <a:gdLst>
              <a:gd name="connsiteX0" fmla="*/ 3127375 w 3127375"/>
              <a:gd name="connsiteY0" fmla="*/ 438150 h 812800"/>
              <a:gd name="connsiteX1" fmla="*/ 3127375 w 3127375"/>
              <a:gd name="connsiteY1" fmla="*/ 606425 h 812800"/>
              <a:gd name="connsiteX2" fmla="*/ 3000375 w 3127375"/>
              <a:gd name="connsiteY2" fmla="*/ 635000 h 812800"/>
              <a:gd name="connsiteX3" fmla="*/ 2844800 w 3127375"/>
              <a:gd name="connsiteY3" fmla="*/ 682625 h 812800"/>
              <a:gd name="connsiteX4" fmla="*/ 2698750 w 3127375"/>
              <a:gd name="connsiteY4" fmla="*/ 730250 h 812800"/>
              <a:gd name="connsiteX5" fmla="*/ 2641600 w 3127375"/>
              <a:gd name="connsiteY5" fmla="*/ 752475 h 812800"/>
              <a:gd name="connsiteX6" fmla="*/ 2428875 w 3127375"/>
              <a:gd name="connsiteY6" fmla="*/ 746125 h 812800"/>
              <a:gd name="connsiteX7" fmla="*/ 2286000 w 3127375"/>
              <a:gd name="connsiteY7" fmla="*/ 774700 h 812800"/>
              <a:gd name="connsiteX8" fmla="*/ 2019300 w 3127375"/>
              <a:gd name="connsiteY8" fmla="*/ 793750 h 812800"/>
              <a:gd name="connsiteX9" fmla="*/ 1787525 w 3127375"/>
              <a:gd name="connsiteY9" fmla="*/ 812800 h 812800"/>
              <a:gd name="connsiteX10" fmla="*/ 1597025 w 3127375"/>
              <a:gd name="connsiteY10" fmla="*/ 777875 h 812800"/>
              <a:gd name="connsiteX11" fmla="*/ 1346200 w 3127375"/>
              <a:gd name="connsiteY11" fmla="*/ 742950 h 812800"/>
              <a:gd name="connsiteX12" fmla="*/ 1181100 w 3127375"/>
              <a:gd name="connsiteY12" fmla="*/ 685800 h 812800"/>
              <a:gd name="connsiteX13" fmla="*/ 942975 w 3127375"/>
              <a:gd name="connsiteY13" fmla="*/ 654050 h 812800"/>
              <a:gd name="connsiteX14" fmla="*/ 825500 w 3127375"/>
              <a:gd name="connsiteY14" fmla="*/ 631825 h 812800"/>
              <a:gd name="connsiteX15" fmla="*/ 717550 w 3127375"/>
              <a:gd name="connsiteY15" fmla="*/ 587375 h 812800"/>
              <a:gd name="connsiteX16" fmla="*/ 542925 w 3127375"/>
              <a:gd name="connsiteY16" fmla="*/ 533400 h 812800"/>
              <a:gd name="connsiteX17" fmla="*/ 438150 w 3127375"/>
              <a:gd name="connsiteY17" fmla="*/ 520700 h 812800"/>
              <a:gd name="connsiteX18" fmla="*/ 352425 w 3127375"/>
              <a:gd name="connsiteY18" fmla="*/ 428625 h 812800"/>
              <a:gd name="connsiteX19" fmla="*/ 234950 w 3127375"/>
              <a:gd name="connsiteY19" fmla="*/ 358775 h 812800"/>
              <a:gd name="connsiteX20" fmla="*/ 85725 w 3127375"/>
              <a:gd name="connsiteY20" fmla="*/ 276225 h 812800"/>
              <a:gd name="connsiteX21" fmla="*/ 0 w 3127375"/>
              <a:gd name="connsiteY21" fmla="*/ 238125 h 812800"/>
              <a:gd name="connsiteX22" fmla="*/ 0 w 3127375"/>
              <a:gd name="connsiteY22" fmla="*/ 0 h 812800"/>
              <a:gd name="connsiteX23" fmla="*/ 190500 w 3127375"/>
              <a:gd name="connsiteY23" fmla="*/ 133350 h 812800"/>
              <a:gd name="connsiteX24" fmla="*/ 295275 w 3127375"/>
              <a:gd name="connsiteY24" fmla="*/ 193675 h 812800"/>
              <a:gd name="connsiteX25" fmla="*/ 425450 w 3127375"/>
              <a:gd name="connsiteY25" fmla="*/ 257175 h 812800"/>
              <a:gd name="connsiteX26" fmla="*/ 574675 w 3127375"/>
              <a:gd name="connsiteY26" fmla="*/ 352425 h 812800"/>
              <a:gd name="connsiteX27" fmla="*/ 730250 w 3127375"/>
              <a:gd name="connsiteY27" fmla="*/ 447675 h 812800"/>
              <a:gd name="connsiteX28" fmla="*/ 828675 w 3127375"/>
              <a:gd name="connsiteY28" fmla="*/ 501650 h 812800"/>
              <a:gd name="connsiteX29" fmla="*/ 1022350 w 3127375"/>
              <a:gd name="connsiteY29" fmla="*/ 555625 h 812800"/>
              <a:gd name="connsiteX30" fmla="*/ 1158875 w 3127375"/>
              <a:gd name="connsiteY30" fmla="*/ 603250 h 812800"/>
              <a:gd name="connsiteX31" fmla="*/ 1374775 w 3127375"/>
              <a:gd name="connsiteY31" fmla="*/ 663575 h 812800"/>
              <a:gd name="connsiteX32" fmla="*/ 1571625 w 3127375"/>
              <a:gd name="connsiteY32" fmla="*/ 704850 h 812800"/>
              <a:gd name="connsiteX33" fmla="*/ 1758950 w 3127375"/>
              <a:gd name="connsiteY33" fmla="*/ 752475 h 812800"/>
              <a:gd name="connsiteX34" fmla="*/ 1946275 w 3127375"/>
              <a:gd name="connsiteY34" fmla="*/ 755650 h 812800"/>
              <a:gd name="connsiteX35" fmla="*/ 2251075 w 3127375"/>
              <a:gd name="connsiteY35" fmla="*/ 752475 h 812800"/>
              <a:gd name="connsiteX36" fmla="*/ 2441575 w 3127375"/>
              <a:gd name="connsiteY36" fmla="*/ 742950 h 812800"/>
              <a:gd name="connsiteX37" fmla="*/ 2695575 w 3127375"/>
              <a:gd name="connsiteY37" fmla="*/ 676275 h 812800"/>
              <a:gd name="connsiteX38" fmla="*/ 2816225 w 3127375"/>
              <a:gd name="connsiteY38" fmla="*/ 596900 h 812800"/>
              <a:gd name="connsiteX39" fmla="*/ 2981325 w 3127375"/>
              <a:gd name="connsiteY39" fmla="*/ 511175 h 812800"/>
              <a:gd name="connsiteX40" fmla="*/ 3127375 w 3127375"/>
              <a:gd name="connsiteY40" fmla="*/ 438150 h 81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127375" h="812800">
                <a:moveTo>
                  <a:pt x="3127375" y="438150"/>
                </a:moveTo>
                <a:lnTo>
                  <a:pt x="3127375" y="606425"/>
                </a:lnTo>
                <a:lnTo>
                  <a:pt x="3000375" y="635000"/>
                </a:lnTo>
                <a:lnTo>
                  <a:pt x="2844800" y="682625"/>
                </a:lnTo>
                <a:lnTo>
                  <a:pt x="2698750" y="730250"/>
                </a:lnTo>
                <a:lnTo>
                  <a:pt x="2641600" y="752475"/>
                </a:lnTo>
                <a:lnTo>
                  <a:pt x="2428875" y="746125"/>
                </a:lnTo>
                <a:lnTo>
                  <a:pt x="2286000" y="774700"/>
                </a:lnTo>
                <a:lnTo>
                  <a:pt x="2019300" y="793750"/>
                </a:lnTo>
                <a:lnTo>
                  <a:pt x="1787525" y="812800"/>
                </a:lnTo>
                <a:lnTo>
                  <a:pt x="1597025" y="777875"/>
                </a:lnTo>
                <a:lnTo>
                  <a:pt x="1346200" y="742950"/>
                </a:lnTo>
                <a:lnTo>
                  <a:pt x="1181100" y="685800"/>
                </a:lnTo>
                <a:lnTo>
                  <a:pt x="942975" y="654050"/>
                </a:lnTo>
                <a:lnTo>
                  <a:pt x="825500" y="631825"/>
                </a:lnTo>
                <a:lnTo>
                  <a:pt x="717550" y="587375"/>
                </a:lnTo>
                <a:lnTo>
                  <a:pt x="542925" y="533400"/>
                </a:lnTo>
                <a:lnTo>
                  <a:pt x="438150" y="520700"/>
                </a:lnTo>
                <a:lnTo>
                  <a:pt x="352425" y="428625"/>
                </a:lnTo>
                <a:lnTo>
                  <a:pt x="234950" y="358775"/>
                </a:lnTo>
                <a:lnTo>
                  <a:pt x="85725" y="276225"/>
                </a:lnTo>
                <a:lnTo>
                  <a:pt x="0" y="238125"/>
                </a:lnTo>
                <a:lnTo>
                  <a:pt x="0" y="0"/>
                </a:lnTo>
                <a:lnTo>
                  <a:pt x="190500" y="133350"/>
                </a:lnTo>
                <a:lnTo>
                  <a:pt x="295275" y="193675"/>
                </a:lnTo>
                <a:lnTo>
                  <a:pt x="425450" y="257175"/>
                </a:lnTo>
                <a:lnTo>
                  <a:pt x="574675" y="352425"/>
                </a:lnTo>
                <a:lnTo>
                  <a:pt x="730250" y="447675"/>
                </a:lnTo>
                <a:lnTo>
                  <a:pt x="828675" y="501650"/>
                </a:lnTo>
                <a:lnTo>
                  <a:pt x="1022350" y="555625"/>
                </a:lnTo>
                <a:lnTo>
                  <a:pt x="1158875" y="603250"/>
                </a:lnTo>
                <a:lnTo>
                  <a:pt x="1374775" y="663575"/>
                </a:lnTo>
                <a:lnTo>
                  <a:pt x="1571625" y="704850"/>
                </a:lnTo>
                <a:lnTo>
                  <a:pt x="1758950" y="752475"/>
                </a:lnTo>
                <a:lnTo>
                  <a:pt x="1946275" y="755650"/>
                </a:lnTo>
                <a:lnTo>
                  <a:pt x="2251075" y="752475"/>
                </a:lnTo>
                <a:lnTo>
                  <a:pt x="2441575" y="742950"/>
                </a:lnTo>
                <a:lnTo>
                  <a:pt x="2695575" y="676275"/>
                </a:lnTo>
                <a:lnTo>
                  <a:pt x="2816225" y="596900"/>
                </a:lnTo>
                <a:lnTo>
                  <a:pt x="2981325" y="511175"/>
                </a:lnTo>
                <a:lnTo>
                  <a:pt x="3127375" y="438150"/>
                </a:lnTo>
                <a:close/>
              </a:path>
            </a:pathLst>
          </a:custGeom>
          <a:solidFill>
            <a:srgbClr val="E1471D">
              <a:alpha val="50196"/>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7205" name="Group 7204">
            <a:extLst>
              <a:ext uri="{FF2B5EF4-FFF2-40B4-BE49-F238E27FC236}">
                <a16:creationId xmlns:a16="http://schemas.microsoft.com/office/drawing/2014/main" id="{9F508B7D-983A-823A-2FE4-5FAA8208649F}"/>
              </a:ext>
            </a:extLst>
          </p:cNvPr>
          <p:cNvGrpSpPr/>
          <p:nvPr/>
        </p:nvGrpSpPr>
        <p:grpSpPr>
          <a:xfrm>
            <a:off x="2405713" y="4485232"/>
            <a:ext cx="41871" cy="373968"/>
            <a:chOff x="5457499" y="2164075"/>
            <a:chExt cx="108601" cy="499044"/>
          </a:xfrm>
        </p:grpSpPr>
        <p:cxnSp>
          <p:nvCxnSpPr>
            <p:cNvPr id="7206" name="Straight Connector 7205">
              <a:extLst>
                <a:ext uri="{FF2B5EF4-FFF2-40B4-BE49-F238E27FC236}">
                  <a16:creationId xmlns:a16="http://schemas.microsoft.com/office/drawing/2014/main" id="{91BC1027-232F-7622-5BCA-F934426C40E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07" name="Straight Connector 7206">
              <a:extLst>
                <a:ext uri="{FF2B5EF4-FFF2-40B4-BE49-F238E27FC236}">
                  <a16:creationId xmlns:a16="http://schemas.microsoft.com/office/drawing/2014/main" id="{8FEA72F7-0B4C-B906-D544-31152B006DB2}"/>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08" name="Straight Connector 7207">
              <a:extLst>
                <a:ext uri="{FF2B5EF4-FFF2-40B4-BE49-F238E27FC236}">
                  <a16:creationId xmlns:a16="http://schemas.microsoft.com/office/drawing/2014/main" id="{9192303E-3FFD-5D1A-60FE-F0D20DE2458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161" name="Group 7160">
            <a:extLst>
              <a:ext uri="{FF2B5EF4-FFF2-40B4-BE49-F238E27FC236}">
                <a16:creationId xmlns:a16="http://schemas.microsoft.com/office/drawing/2014/main" id="{BFEAA4AD-076E-A460-38BD-28B989F34F35}"/>
              </a:ext>
            </a:extLst>
          </p:cNvPr>
          <p:cNvGrpSpPr/>
          <p:nvPr/>
        </p:nvGrpSpPr>
        <p:grpSpPr>
          <a:xfrm>
            <a:off x="5249052" y="4702517"/>
            <a:ext cx="41871" cy="328486"/>
            <a:chOff x="5457499" y="2164075"/>
            <a:chExt cx="108601" cy="499044"/>
          </a:xfrm>
        </p:grpSpPr>
        <p:cxnSp>
          <p:nvCxnSpPr>
            <p:cNvPr id="7162" name="Straight Connector 7161">
              <a:extLst>
                <a:ext uri="{FF2B5EF4-FFF2-40B4-BE49-F238E27FC236}">
                  <a16:creationId xmlns:a16="http://schemas.microsoft.com/office/drawing/2014/main" id="{C3BE75D5-83BD-003C-540D-5F568B71ACA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163" name="Straight Connector 7162">
              <a:extLst>
                <a:ext uri="{FF2B5EF4-FFF2-40B4-BE49-F238E27FC236}">
                  <a16:creationId xmlns:a16="http://schemas.microsoft.com/office/drawing/2014/main" id="{21D5C551-F927-6644-A637-0CF21776722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164" name="Straight Connector 7163">
              <a:extLst>
                <a:ext uri="{FF2B5EF4-FFF2-40B4-BE49-F238E27FC236}">
                  <a16:creationId xmlns:a16="http://schemas.microsoft.com/office/drawing/2014/main" id="{1F12AD0D-B349-9114-622B-09CBA164E92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157" name="Group 7156">
            <a:extLst>
              <a:ext uri="{FF2B5EF4-FFF2-40B4-BE49-F238E27FC236}">
                <a16:creationId xmlns:a16="http://schemas.microsoft.com/office/drawing/2014/main" id="{7E2CD2D8-30DD-1A2B-2C5C-B065142D526C}"/>
              </a:ext>
            </a:extLst>
          </p:cNvPr>
          <p:cNvGrpSpPr/>
          <p:nvPr/>
        </p:nvGrpSpPr>
        <p:grpSpPr>
          <a:xfrm>
            <a:off x="5282672" y="4675594"/>
            <a:ext cx="41871" cy="348111"/>
            <a:chOff x="5457499" y="2164075"/>
            <a:chExt cx="108601" cy="499044"/>
          </a:xfrm>
        </p:grpSpPr>
        <p:cxnSp>
          <p:nvCxnSpPr>
            <p:cNvPr id="7158" name="Straight Connector 7157">
              <a:extLst>
                <a:ext uri="{FF2B5EF4-FFF2-40B4-BE49-F238E27FC236}">
                  <a16:creationId xmlns:a16="http://schemas.microsoft.com/office/drawing/2014/main" id="{D989F8A7-AAD1-A5E6-7B3E-A0C048EFF25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159" name="Straight Connector 7158">
              <a:extLst>
                <a:ext uri="{FF2B5EF4-FFF2-40B4-BE49-F238E27FC236}">
                  <a16:creationId xmlns:a16="http://schemas.microsoft.com/office/drawing/2014/main" id="{AC5CF6BD-C249-C0F9-1FB5-B1F4C24A0DB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160" name="Straight Connector 7159">
              <a:extLst>
                <a:ext uri="{FF2B5EF4-FFF2-40B4-BE49-F238E27FC236}">
                  <a16:creationId xmlns:a16="http://schemas.microsoft.com/office/drawing/2014/main" id="{A0FC63EF-C9F1-2840-AD5E-A7D757F565E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165" name="Group 7164">
            <a:extLst>
              <a:ext uri="{FF2B5EF4-FFF2-40B4-BE49-F238E27FC236}">
                <a16:creationId xmlns:a16="http://schemas.microsoft.com/office/drawing/2014/main" id="{6960E3D3-3155-E1D1-6B72-9E0E17581F42}"/>
              </a:ext>
            </a:extLst>
          </p:cNvPr>
          <p:cNvGrpSpPr/>
          <p:nvPr/>
        </p:nvGrpSpPr>
        <p:grpSpPr>
          <a:xfrm>
            <a:off x="5228079" y="4727829"/>
            <a:ext cx="41871" cy="301837"/>
            <a:chOff x="5457499" y="2164075"/>
            <a:chExt cx="108601" cy="499044"/>
          </a:xfrm>
        </p:grpSpPr>
        <p:cxnSp>
          <p:nvCxnSpPr>
            <p:cNvPr id="7166" name="Straight Connector 7165">
              <a:extLst>
                <a:ext uri="{FF2B5EF4-FFF2-40B4-BE49-F238E27FC236}">
                  <a16:creationId xmlns:a16="http://schemas.microsoft.com/office/drawing/2014/main" id="{C7B6378D-6FF3-4C38-EB93-A9E0234918F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167" name="Straight Connector 7166">
              <a:extLst>
                <a:ext uri="{FF2B5EF4-FFF2-40B4-BE49-F238E27FC236}">
                  <a16:creationId xmlns:a16="http://schemas.microsoft.com/office/drawing/2014/main" id="{F1BAC877-6B28-EB25-239A-1560B1D7872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168" name="Straight Connector 7167">
              <a:extLst>
                <a:ext uri="{FF2B5EF4-FFF2-40B4-BE49-F238E27FC236}">
                  <a16:creationId xmlns:a16="http://schemas.microsoft.com/office/drawing/2014/main" id="{D1D91DA5-9DAD-AC67-77D9-48B5F64A40D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153" name="Group 7152">
            <a:extLst>
              <a:ext uri="{FF2B5EF4-FFF2-40B4-BE49-F238E27FC236}">
                <a16:creationId xmlns:a16="http://schemas.microsoft.com/office/drawing/2014/main" id="{866D2B68-1F64-A9BF-FFF0-9A2641326F20}"/>
              </a:ext>
            </a:extLst>
          </p:cNvPr>
          <p:cNvGrpSpPr/>
          <p:nvPr/>
        </p:nvGrpSpPr>
        <p:grpSpPr>
          <a:xfrm>
            <a:off x="5312854" y="4659246"/>
            <a:ext cx="41871" cy="364459"/>
            <a:chOff x="5457499" y="2164075"/>
            <a:chExt cx="108601" cy="499044"/>
          </a:xfrm>
        </p:grpSpPr>
        <p:cxnSp>
          <p:nvCxnSpPr>
            <p:cNvPr id="7154" name="Straight Connector 7153">
              <a:extLst>
                <a:ext uri="{FF2B5EF4-FFF2-40B4-BE49-F238E27FC236}">
                  <a16:creationId xmlns:a16="http://schemas.microsoft.com/office/drawing/2014/main" id="{12501CDB-C7A2-AFE8-397B-CBB73BD91AB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155" name="Straight Connector 7154">
              <a:extLst>
                <a:ext uri="{FF2B5EF4-FFF2-40B4-BE49-F238E27FC236}">
                  <a16:creationId xmlns:a16="http://schemas.microsoft.com/office/drawing/2014/main" id="{83EF9B1A-2C14-676E-DACC-0138F130527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156" name="Straight Connector 7155">
              <a:extLst>
                <a:ext uri="{FF2B5EF4-FFF2-40B4-BE49-F238E27FC236}">
                  <a16:creationId xmlns:a16="http://schemas.microsoft.com/office/drawing/2014/main" id="{0227DA4D-BCB0-58D2-C64E-152634FD9CB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01" name="Group 7200">
            <a:extLst>
              <a:ext uri="{FF2B5EF4-FFF2-40B4-BE49-F238E27FC236}">
                <a16:creationId xmlns:a16="http://schemas.microsoft.com/office/drawing/2014/main" id="{E3DA574F-144F-492A-69E8-C87FDD296D43}"/>
              </a:ext>
            </a:extLst>
          </p:cNvPr>
          <p:cNvGrpSpPr/>
          <p:nvPr/>
        </p:nvGrpSpPr>
        <p:grpSpPr>
          <a:xfrm>
            <a:off x="5196285" y="4749333"/>
            <a:ext cx="41871" cy="286684"/>
            <a:chOff x="5457499" y="2164075"/>
            <a:chExt cx="108601" cy="499044"/>
          </a:xfrm>
        </p:grpSpPr>
        <p:cxnSp>
          <p:nvCxnSpPr>
            <p:cNvPr id="7202" name="Straight Connector 7201">
              <a:extLst>
                <a:ext uri="{FF2B5EF4-FFF2-40B4-BE49-F238E27FC236}">
                  <a16:creationId xmlns:a16="http://schemas.microsoft.com/office/drawing/2014/main" id="{3E26817C-EC84-A34D-1473-891B350F76B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03" name="Straight Connector 7202">
              <a:extLst>
                <a:ext uri="{FF2B5EF4-FFF2-40B4-BE49-F238E27FC236}">
                  <a16:creationId xmlns:a16="http://schemas.microsoft.com/office/drawing/2014/main" id="{7CABC853-5745-4928-25B0-E8302A3A798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04" name="Straight Connector 7203">
              <a:extLst>
                <a:ext uri="{FF2B5EF4-FFF2-40B4-BE49-F238E27FC236}">
                  <a16:creationId xmlns:a16="http://schemas.microsoft.com/office/drawing/2014/main" id="{DA222A99-1393-A571-5D6C-450B81CC47D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197" name="Group 7196">
            <a:extLst>
              <a:ext uri="{FF2B5EF4-FFF2-40B4-BE49-F238E27FC236}">
                <a16:creationId xmlns:a16="http://schemas.microsoft.com/office/drawing/2014/main" id="{28B300BC-8A44-D828-FB3A-F86120A28594}"/>
              </a:ext>
            </a:extLst>
          </p:cNvPr>
          <p:cNvGrpSpPr/>
          <p:nvPr/>
        </p:nvGrpSpPr>
        <p:grpSpPr>
          <a:xfrm>
            <a:off x="2375480" y="4470321"/>
            <a:ext cx="41871" cy="393370"/>
            <a:chOff x="5457499" y="2164075"/>
            <a:chExt cx="108601" cy="499044"/>
          </a:xfrm>
        </p:grpSpPr>
        <p:cxnSp>
          <p:nvCxnSpPr>
            <p:cNvPr id="7198" name="Straight Connector 7197">
              <a:extLst>
                <a:ext uri="{FF2B5EF4-FFF2-40B4-BE49-F238E27FC236}">
                  <a16:creationId xmlns:a16="http://schemas.microsoft.com/office/drawing/2014/main" id="{FB44785C-F95C-3801-A92A-0689A0F2D89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199" name="Straight Connector 7198">
              <a:extLst>
                <a:ext uri="{FF2B5EF4-FFF2-40B4-BE49-F238E27FC236}">
                  <a16:creationId xmlns:a16="http://schemas.microsoft.com/office/drawing/2014/main" id="{856F36A6-005B-FEB2-9040-1778CC57AFF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00" name="Straight Connector 7199">
              <a:extLst>
                <a:ext uri="{FF2B5EF4-FFF2-40B4-BE49-F238E27FC236}">
                  <a16:creationId xmlns:a16="http://schemas.microsoft.com/office/drawing/2014/main" id="{49438AEA-7900-0904-AA43-5B6F5EF3986B}"/>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193" name="Group 7192">
            <a:extLst>
              <a:ext uri="{FF2B5EF4-FFF2-40B4-BE49-F238E27FC236}">
                <a16:creationId xmlns:a16="http://schemas.microsoft.com/office/drawing/2014/main" id="{D8574804-55E0-81D8-C1B5-08721F0ECABF}"/>
              </a:ext>
            </a:extLst>
          </p:cNvPr>
          <p:cNvGrpSpPr/>
          <p:nvPr/>
        </p:nvGrpSpPr>
        <p:grpSpPr>
          <a:xfrm>
            <a:off x="2344978" y="4453098"/>
            <a:ext cx="41871" cy="410594"/>
            <a:chOff x="5457499" y="2164075"/>
            <a:chExt cx="108601" cy="499044"/>
          </a:xfrm>
        </p:grpSpPr>
        <p:cxnSp>
          <p:nvCxnSpPr>
            <p:cNvPr id="7194" name="Straight Connector 7193">
              <a:extLst>
                <a:ext uri="{FF2B5EF4-FFF2-40B4-BE49-F238E27FC236}">
                  <a16:creationId xmlns:a16="http://schemas.microsoft.com/office/drawing/2014/main" id="{036AD60F-8DF5-ACD1-32D0-0D40BA49DE9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195" name="Straight Connector 7194">
              <a:extLst>
                <a:ext uri="{FF2B5EF4-FFF2-40B4-BE49-F238E27FC236}">
                  <a16:creationId xmlns:a16="http://schemas.microsoft.com/office/drawing/2014/main" id="{F73F0E04-B930-C27A-E07E-0767CFC9F87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196" name="Straight Connector 7195">
              <a:extLst>
                <a:ext uri="{FF2B5EF4-FFF2-40B4-BE49-F238E27FC236}">
                  <a16:creationId xmlns:a16="http://schemas.microsoft.com/office/drawing/2014/main" id="{55CD5D7B-AB68-9DEA-F7ED-112BCEECD93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189" name="Group 7188">
            <a:extLst>
              <a:ext uri="{FF2B5EF4-FFF2-40B4-BE49-F238E27FC236}">
                <a16:creationId xmlns:a16="http://schemas.microsoft.com/office/drawing/2014/main" id="{3A72B597-DBDB-A22F-061C-2FE0B75F7DA5}"/>
              </a:ext>
            </a:extLst>
          </p:cNvPr>
          <p:cNvGrpSpPr/>
          <p:nvPr/>
        </p:nvGrpSpPr>
        <p:grpSpPr>
          <a:xfrm>
            <a:off x="2320639" y="4432670"/>
            <a:ext cx="41871" cy="422609"/>
            <a:chOff x="5457499" y="2164075"/>
            <a:chExt cx="108601" cy="499044"/>
          </a:xfrm>
        </p:grpSpPr>
        <p:cxnSp>
          <p:nvCxnSpPr>
            <p:cNvPr id="7190" name="Straight Connector 7189">
              <a:extLst>
                <a:ext uri="{FF2B5EF4-FFF2-40B4-BE49-F238E27FC236}">
                  <a16:creationId xmlns:a16="http://schemas.microsoft.com/office/drawing/2014/main" id="{AC4D4692-B905-BB16-DDC5-B3FE8D2B80D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191" name="Straight Connector 7190">
              <a:extLst>
                <a:ext uri="{FF2B5EF4-FFF2-40B4-BE49-F238E27FC236}">
                  <a16:creationId xmlns:a16="http://schemas.microsoft.com/office/drawing/2014/main" id="{9301B5F3-C75E-DDFB-D86A-6F53490C289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192" name="Straight Connector 7191">
              <a:extLst>
                <a:ext uri="{FF2B5EF4-FFF2-40B4-BE49-F238E27FC236}">
                  <a16:creationId xmlns:a16="http://schemas.microsoft.com/office/drawing/2014/main" id="{0A94CA35-B74A-CBD8-B9B5-B9C913EFB72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185" name="Group 7184">
            <a:extLst>
              <a:ext uri="{FF2B5EF4-FFF2-40B4-BE49-F238E27FC236}">
                <a16:creationId xmlns:a16="http://schemas.microsoft.com/office/drawing/2014/main" id="{3E712F93-14AD-580D-6F9B-CFA8C8316019}"/>
              </a:ext>
            </a:extLst>
          </p:cNvPr>
          <p:cNvGrpSpPr/>
          <p:nvPr/>
        </p:nvGrpSpPr>
        <p:grpSpPr>
          <a:xfrm>
            <a:off x="2284788" y="4399261"/>
            <a:ext cx="41871" cy="445428"/>
            <a:chOff x="5457499" y="2164075"/>
            <a:chExt cx="108601" cy="499044"/>
          </a:xfrm>
        </p:grpSpPr>
        <p:cxnSp>
          <p:nvCxnSpPr>
            <p:cNvPr id="7186" name="Straight Connector 7185">
              <a:extLst>
                <a:ext uri="{FF2B5EF4-FFF2-40B4-BE49-F238E27FC236}">
                  <a16:creationId xmlns:a16="http://schemas.microsoft.com/office/drawing/2014/main" id="{DE6C088A-269A-DDD7-D1ED-A3743D7811E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187" name="Straight Connector 7186">
              <a:extLst>
                <a:ext uri="{FF2B5EF4-FFF2-40B4-BE49-F238E27FC236}">
                  <a16:creationId xmlns:a16="http://schemas.microsoft.com/office/drawing/2014/main" id="{0BE0E407-902B-F682-1736-DA73AC5BA11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188" name="Straight Connector 7187">
              <a:extLst>
                <a:ext uri="{FF2B5EF4-FFF2-40B4-BE49-F238E27FC236}">
                  <a16:creationId xmlns:a16="http://schemas.microsoft.com/office/drawing/2014/main" id="{340369E1-94DF-1419-1BCD-86B54495EDC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181" name="Group 7180">
            <a:extLst>
              <a:ext uri="{FF2B5EF4-FFF2-40B4-BE49-F238E27FC236}">
                <a16:creationId xmlns:a16="http://schemas.microsoft.com/office/drawing/2014/main" id="{AED4648F-1300-C8E9-ED0B-5DA4298A9C5B}"/>
              </a:ext>
            </a:extLst>
          </p:cNvPr>
          <p:cNvGrpSpPr/>
          <p:nvPr/>
        </p:nvGrpSpPr>
        <p:grpSpPr>
          <a:xfrm>
            <a:off x="2256529" y="4367227"/>
            <a:ext cx="41871" cy="474382"/>
            <a:chOff x="5457499" y="2164075"/>
            <a:chExt cx="108601" cy="499044"/>
          </a:xfrm>
        </p:grpSpPr>
        <p:cxnSp>
          <p:nvCxnSpPr>
            <p:cNvPr id="7182" name="Straight Connector 7181">
              <a:extLst>
                <a:ext uri="{FF2B5EF4-FFF2-40B4-BE49-F238E27FC236}">
                  <a16:creationId xmlns:a16="http://schemas.microsoft.com/office/drawing/2014/main" id="{8E812411-3741-AB7E-42BB-C576BB0E76A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183" name="Straight Connector 7182">
              <a:extLst>
                <a:ext uri="{FF2B5EF4-FFF2-40B4-BE49-F238E27FC236}">
                  <a16:creationId xmlns:a16="http://schemas.microsoft.com/office/drawing/2014/main" id="{4B938B9F-47EA-9079-EC2F-462CE917BC1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184" name="Straight Connector 7183">
              <a:extLst>
                <a:ext uri="{FF2B5EF4-FFF2-40B4-BE49-F238E27FC236}">
                  <a16:creationId xmlns:a16="http://schemas.microsoft.com/office/drawing/2014/main" id="{29ADA90C-0352-6A99-9394-E97B114A43C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177" name="Group 7176">
            <a:extLst>
              <a:ext uri="{FF2B5EF4-FFF2-40B4-BE49-F238E27FC236}">
                <a16:creationId xmlns:a16="http://schemas.microsoft.com/office/drawing/2014/main" id="{B0B45DB4-26BD-958D-19E9-2CCADF16AE60}"/>
              </a:ext>
            </a:extLst>
          </p:cNvPr>
          <p:cNvGrpSpPr/>
          <p:nvPr/>
        </p:nvGrpSpPr>
        <p:grpSpPr>
          <a:xfrm>
            <a:off x="2230197" y="4334467"/>
            <a:ext cx="41871" cy="504061"/>
            <a:chOff x="5457499" y="2164075"/>
            <a:chExt cx="108601" cy="499044"/>
          </a:xfrm>
        </p:grpSpPr>
        <p:cxnSp>
          <p:nvCxnSpPr>
            <p:cNvPr id="7178" name="Straight Connector 7177">
              <a:extLst>
                <a:ext uri="{FF2B5EF4-FFF2-40B4-BE49-F238E27FC236}">
                  <a16:creationId xmlns:a16="http://schemas.microsoft.com/office/drawing/2014/main" id="{F791D119-2138-A84E-9DB9-72266B2F777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179" name="Straight Connector 7178">
              <a:extLst>
                <a:ext uri="{FF2B5EF4-FFF2-40B4-BE49-F238E27FC236}">
                  <a16:creationId xmlns:a16="http://schemas.microsoft.com/office/drawing/2014/main" id="{B4ACB818-5124-EF29-3F41-4184E41E0842}"/>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180" name="Straight Connector 7179">
              <a:extLst>
                <a:ext uri="{FF2B5EF4-FFF2-40B4-BE49-F238E27FC236}">
                  <a16:creationId xmlns:a16="http://schemas.microsoft.com/office/drawing/2014/main" id="{2AF90A36-6A83-0937-F03E-7BABD8A923B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173" name="Group 7172">
            <a:extLst>
              <a:ext uri="{FF2B5EF4-FFF2-40B4-BE49-F238E27FC236}">
                <a16:creationId xmlns:a16="http://schemas.microsoft.com/office/drawing/2014/main" id="{D5407519-F005-5B76-238C-F9750DCF35E9}"/>
              </a:ext>
            </a:extLst>
          </p:cNvPr>
          <p:cNvGrpSpPr/>
          <p:nvPr/>
        </p:nvGrpSpPr>
        <p:grpSpPr>
          <a:xfrm>
            <a:off x="2203568" y="4290005"/>
            <a:ext cx="41871" cy="548524"/>
            <a:chOff x="5457499" y="2164075"/>
            <a:chExt cx="108601" cy="499044"/>
          </a:xfrm>
        </p:grpSpPr>
        <p:cxnSp>
          <p:nvCxnSpPr>
            <p:cNvPr id="7174" name="Straight Connector 7173">
              <a:extLst>
                <a:ext uri="{FF2B5EF4-FFF2-40B4-BE49-F238E27FC236}">
                  <a16:creationId xmlns:a16="http://schemas.microsoft.com/office/drawing/2014/main" id="{FB4EFAE2-CE2A-3228-E735-FCBF00C2A7E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175" name="Straight Connector 7174">
              <a:extLst>
                <a:ext uri="{FF2B5EF4-FFF2-40B4-BE49-F238E27FC236}">
                  <a16:creationId xmlns:a16="http://schemas.microsoft.com/office/drawing/2014/main" id="{FD374DC8-09F9-2767-54C3-E3B66DE2FED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176" name="Straight Connector 7175">
              <a:extLst>
                <a:ext uri="{FF2B5EF4-FFF2-40B4-BE49-F238E27FC236}">
                  <a16:creationId xmlns:a16="http://schemas.microsoft.com/office/drawing/2014/main" id="{6B3169FD-3742-BC77-EA7C-84E0E491F4A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169" name="Group 7168">
            <a:extLst>
              <a:ext uri="{FF2B5EF4-FFF2-40B4-BE49-F238E27FC236}">
                <a16:creationId xmlns:a16="http://schemas.microsoft.com/office/drawing/2014/main" id="{1495D07B-A021-B7E4-72B5-C01D540B0CF4}"/>
              </a:ext>
            </a:extLst>
          </p:cNvPr>
          <p:cNvGrpSpPr/>
          <p:nvPr/>
        </p:nvGrpSpPr>
        <p:grpSpPr>
          <a:xfrm>
            <a:off x="2168465" y="4248037"/>
            <a:ext cx="41871" cy="605557"/>
            <a:chOff x="5457499" y="2164075"/>
            <a:chExt cx="108601" cy="499044"/>
          </a:xfrm>
        </p:grpSpPr>
        <p:cxnSp>
          <p:nvCxnSpPr>
            <p:cNvPr id="7170" name="Straight Connector 7169">
              <a:extLst>
                <a:ext uri="{FF2B5EF4-FFF2-40B4-BE49-F238E27FC236}">
                  <a16:creationId xmlns:a16="http://schemas.microsoft.com/office/drawing/2014/main" id="{A02414C5-699C-0D60-D76C-730264E29CF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171" name="Straight Connector 7170">
              <a:extLst>
                <a:ext uri="{FF2B5EF4-FFF2-40B4-BE49-F238E27FC236}">
                  <a16:creationId xmlns:a16="http://schemas.microsoft.com/office/drawing/2014/main" id="{99792D8F-AC7C-59C3-69C1-41928E1F5FB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172" name="Straight Connector 7171">
              <a:extLst>
                <a:ext uri="{FF2B5EF4-FFF2-40B4-BE49-F238E27FC236}">
                  <a16:creationId xmlns:a16="http://schemas.microsoft.com/office/drawing/2014/main" id="{AEB30035-039D-170D-D537-E1BBAE5A2C3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sp>
        <p:nvSpPr>
          <p:cNvPr id="7007" name="Freeform 7006">
            <a:extLst>
              <a:ext uri="{FF2B5EF4-FFF2-40B4-BE49-F238E27FC236}">
                <a16:creationId xmlns:a16="http://schemas.microsoft.com/office/drawing/2014/main" id="{A0767B1B-6E7E-46E5-3DA9-8FB27A51A03D}"/>
              </a:ext>
            </a:extLst>
          </p:cNvPr>
          <p:cNvSpPr/>
          <p:nvPr/>
        </p:nvSpPr>
        <p:spPr bwMode="auto">
          <a:xfrm>
            <a:off x="3781425" y="5222175"/>
            <a:ext cx="1552575" cy="174625"/>
          </a:xfrm>
          <a:custGeom>
            <a:avLst/>
            <a:gdLst>
              <a:gd name="connsiteX0" fmla="*/ 0 w 1552575"/>
              <a:gd name="connsiteY0" fmla="*/ 101600 h 174625"/>
              <a:gd name="connsiteX1" fmla="*/ 206375 w 1552575"/>
              <a:gd name="connsiteY1" fmla="*/ 155575 h 174625"/>
              <a:gd name="connsiteX2" fmla="*/ 355600 w 1552575"/>
              <a:gd name="connsiteY2" fmla="*/ 158750 h 174625"/>
              <a:gd name="connsiteX3" fmla="*/ 530225 w 1552575"/>
              <a:gd name="connsiteY3" fmla="*/ 165100 h 174625"/>
              <a:gd name="connsiteX4" fmla="*/ 663575 w 1552575"/>
              <a:gd name="connsiteY4" fmla="*/ 174625 h 174625"/>
              <a:gd name="connsiteX5" fmla="*/ 815975 w 1552575"/>
              <a:gd name="connsiteY5" fmla="*/ 161925 h 174625"/>
              <a:gd name="connsiteX6" fmla="*/ 1085850 w 1552575"/>
              <a:gd name="connsiteY6" fmla="*/ 142875 h 174625"/>
              <a:gd name="connsiteX7" fmla="*/ 1133475 w 1552575"/>
              <a:gd name="connsiteY7" fmla="*/ 139700 h 174625"/>
              <a:gd name="connsiteX8" fmla="*/ 1212850 w 1552575"/>
              <a:gd name="connsiteY8" fmla="*/ 101600 h 174625"/>
              <a:gd name="connsiteX9" fmla="*/ 1330325 w 1552575"/>
              <a:gd name="connsiteY9" fmla="*/ 73025 h 174625"/>
              <a:gd name="connsiteX10" fmla="*/ 1552575 w 1552575"/>
              <a:gd name="connsiteY10" fmla="*/ 0 h 174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52575" h="174625">
                <a:moveTo>
                  <a:pt x="0" y="101600"/>
                </a:moveTo>
                <a:lnTo>
                  <a:pt x="206375" y="155575"/>
                </a:lnTo>
                <a:lnTo>
                  <a:pt x="355600" y="158750"/>
                </a:lnTo>
                <a:lnTo>
                  <a:pt x="530225" y="165100"/>
                </a:lnTo>
                <a:lnTo>
                  <a:pt x="663575" y="174625"/>
                </a:lnTo>
                <a:lnTo>
                  <a:pt x="815975" y="161925"/>
                </a:lnTo>
                <a:lnTo>
                  <a:pt x="1085850" y="142875"/>
                </a:lnTo>
                <a:lnTo>
                  <a:pt x="1133475" y="139700"/>
                </a:lnTo>
                <a:lnTo>
                  <a:pt x="1212850" y="101600"/>
                </a:lnTo>
                <a:lnTo>
                  <a:pt x="1330325" y="73025"/>
                </a:lnTo>
                <a:lnTo>
                  <a:pt x="1552575"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4982" name="Straight Connector 4981">
            <a:extLst>
              <a:ext uri="{FF2B5EF4-FFF2-40B4-BE49-F238E27FC236}">
                <a16:creationId xmlns:a16="http://schemas.microsoft.com/office/drawing/2014/main" id="{9A45F1CE-3580-D302-A0BD-F86A808FC8B5}"/>
              </a:ext>
            </a:extLst>
          </p:cNvPr>
          <p:cNvCxnSpPr>
            <a:cxnSpLocks/>
          </p:cNvCxnSpPr>
          <p:nvPr/>
        </p:nvCxnSpPr>
        <p:spPr bwMode="auto">
          <a:xfrm>
            <a:off x="2125231" y="3332775"/>
            <a:ext cx="3326243" cy="0"/>
          </a:xfrm>
          <a:prstGeom prst="line">
            <a:avLst/>
          </a:prstGeom>
          <a:noFill/>
          <a:ln w="28575" cap="flat" cmpd="sng" algn="ctr">
            <a:solidFill>
              <a:schemeClr val="tx2"/>
            </a:solidFill>
            <a:prstDash val="sysDash"/>
            <a:round/>
            <a:headEnd type="none" w="med" len="med"/>
            <a:tailEnd type="none" w="med" len="med"/>
          </a:ln>
          <a:effectLst/>
        </p:spPr>
      </p:cxnSp>
      <p:cxnSp>
        <p:nvCxnSpPr>
          <p:cNvPr id="4986" name="Straight Connector 4985">
            <a:extLst>
              <a:ext uri="{FF2B5EF4-FFF2-40B4-BE49-F238E27FC236}">
                <a16:creationId xmlns:a16="http://schemas.microsoft.com/office/drawing/2014/main" id="{D480FD00-B561-2B3A-90F0-15D184C8CD28}"/>
              </a:ext>
            </a:extLst>
          </p:cNvPr>
          <p:cNvCxnSpPr>
            <a:cxnSpLocks/>
          </p:cNvCxnSpPr>
          <p:nvPr/>
        </p:nvCxnSpPr>
        <p:spPr bwMode="auto">
          <a:xfrm>
            <a:off x="6656642" y="3332775"/>
            <a:ext cx="3326243" cy="0"/>
          </a:xfrm>
          <a:prstGeom prst="line">
            <a:avLst/>
          </a:prstGeom>
          <a:noFill/>
          <a:ln w="28575" cap="flat" cmpd="sng" algn="ctr">
            <a:solidFill>
              <a:schemeClr val="tx2"/>
            </a:solidFill>
            <a:prstDash val="sysDash"/>
            <a:round/>
            <a:headEnd type="none" w="med" len="med"/>
            <a:tailEnd type="none" w="med" len="med"/>
          </a:ln>
          <a:effectLst/>
        </p:spPr>
      </p:cxnSp>
      <p:sp>
        <p:nvSpPr>
          <p:cNvPr id="18" name="AutoShape 3"/>
          <p:cNvSpPr>
            <a:spLocks noChangeAspect="1" noChangeArrowheads="1" noTextEdit="1"/>
          </p:cNvSpPr>
          <p:nvPr/>
        </p:nvSpPr>
        <p:spPr bwMode="auto">
          <a:xfrm>
            <a:off x="2658201" y="2161399"/>
            <a:ext cx="8194675" cy="432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354"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5A5A5A"/>
              </a:solidFill>
              <a:effectLst/>
              <a:uLnTx/>
              <a:uFillTx/>
              <a:latin typeface="Calibri" panose="020F0502020204030204"/>
              <a:ea typeface="+mn-ea"/>
              <a:cs typeface="Arial" panose="020B0604020202020204" pitchFamily="34" charset="0"/>
            </a:endParaRPr>
          </a:p>
        </p:txBody>
      </p:sp>
      <p:sp>
        <p:nvSpPr>
          <p:cNvPr id="4975" name="Rectangle 5078"/>
          <p:cNvSpPr>
            <a:spLocks noChangeArrowheads="1"/>
          </p:cNvSpPr>
          <p:nvPr/>
        </p:nvSpPr>
        <p:spPr bwMode="auto">
          <a:xfrm>
            <a:off x="4855682" y="6276201"/>
            <a:ext cx="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354" rtl="0" eaLnBrk="0" fontAlgn="base" latinLnBrk="0" hangingPunct="0">
              <a:lnSpc>
                <a:spcPct val="100000"/>
              </a:lnSpc>
              <a:spcBef>
                <a:spcPct val="0"/>
              </a:spcBef>
              <a:spcAft>
                <a:spcPct val="0"/>
              </a:spcAft>
              <a:buClrTx/>
              <a:buSzTx/>
              <a:buFontTx/>
              <a:buNone/>
              <a:tabLst/>
              <a:defRPr/>
            </a:pPr>
            <a:endParaRPr kumimoji="0" lang="en-US" altLang="en-US" sz="1800" b="1" i="0" u="none" strike="noStrike" kern="1200" cap="none" spc="0" normalizeH="0" baseline="0" noProof="0" dirty="0">
              <a:ln>
                <a:noFill/>
              </a:ln>
              <a:solidFill>
                <a:srgbClr val="5A5A5A"/>
              </a:solidFill>
              <a:effectLst/>
              <a:uLnTx/>
              <a:uFillTx/>
              <a:latin typeface="Arial"/>
              <a:ea typeface="+mn-ea"/>
              <a:cs typeface="Arial" panose="020B0604020202020204" pitchFamily="34" charset="0"/>
            </a:endParaRPr>
          </a:p>
        </p:txBody>
      </p:sp>
      <p:sp>
        <p:nvSpPr>
          <p:cNvPr id="2" name="Title 1">
            <a:extLst>
              <a:ext uri="{FF2B5EF4-FFF2-40B4-BE49-F238E27FC236}">
                <a16:creationId xmlns:a16="http://schemas.microsoft.com/office/drawing/2014/main" id="{F37CE9A8-BC52-4026-9376-77E96B4FE921}"/>
              </a:ext>
            </a:extLst>
          </p:cNvPr>
          <p:cNvSpPr>
            <a:spLocks noGrp="1"/>
          </p:cNvSpPr>
          <p:nvPr>
            <p:ph type="title"/>
          </p:nvPr>
        </p:nvSpPr>
        <p:spPr/>
        <p:txBody>
          <a:bodyPr/>
          <a:lstStyle/>
          <a:p>
            <a:r>
              <a:rPr lang="en-US" dirty="0"/>
              <a:t>High CV and Mortality Risk Associated With CKD With or Without Diabetes</a:t>
            </a:r>
          </a:p>
        </p:txBody>
      </p:sp>
      <p:cxnSp>
        <p:nvCxnSpPr>
          <p:cNvPr id="6294" name="Straight Connector 6293">
            <a:extLst>
              <a:ext uri="{FF2B5EF4-FFF2-40B4-BE49-F238E27FC236}">
                <a16:creationId xmlns:a16="http://schemas.microsoft.com/office/drawing/2014/main" id="{FA45716F-885A-4E44-85EE-B9D9B6A65154}"/>
              </a:ext>
            </a:extLst>
          </p:cNvPr>
          <p:cNvCxnSpPr>
            <a:cxnSpLocks/>
          </p:cNvCxnSpPr>
          <p:nvPr/>
        </p:nvCxnSpPr>
        <p:spPr>
          <a:xfrm>
            <a:off x="5863627" y="1737645"/>
            <a:ext cx="0" cy="4351743"/>
          </a:xfrm>
          <a:prstGeom prst="line">
            <a:avLst/>
          </a:prstGeom>
          <a:ln w="19050">
            <a:solidFill>
              <a:srgbClr val="71706F"/>
            </a:solidFill>
            <a:prstDash val="dash"/>
          </a:ln>
        </p:spPr>
        <p:style>
          <a:lnRef idx="1">
            <a:schemeClr val="accent1"/>
          </a:lnRef>
          <a:fillRef idx="0">
            <a:schemeClr val="accent1"/>
          </a:fillRef>
          <a:effectRef idx="0">
            <a:schemeClr val="accent1"/>
          </a:effectRef>
          <a:fontRef idx="minor">
            <a:schemeClr val="tx1"/>
          </a:fontRef>
        </p:style>
      </p:cxnSp>
      <p:sp>
        <p:nvSpPr>
          <p:cNvPr id="6297" name="TextBox 6296">
            <a:extLst>
              <a:ext uri="{FF2B5EF4-FFF2-40B4-BE49-F238E27FC236}">
                <a16:creationId xmlns:a16="http://schemas.microsoft.com/office/drawing/2014/main" id="{1E9C6923-C613-4EF3-97E3-EEE0CB97EF4B}"/>
              </a:ext>
            </a:extLst>
          </p:cNvPr>
          <p:cNvSpPr txBox="1"/>
          <p:nvPr/>
        </p:nvSpPr>
        <p:spPr>
          <a:xfrm>
            <a:off x="2784977" y="1476080"/>
            <a:ext cx="2049920" cy="369332"/>
          </a:xfrm>
          <a:prstGeom prst="rect">
            <a:avLst/>
          </a:prstGeom>
          <a:noFill/>
        </p:spPr>
        <p:txBody>
          <a:bodyPr wrap="none" rtlCol="0">
            <a:spAutoFit/>
          </a:bodyPr>
          <a:lstStyle/>
          <a:p>
            <a:pPr marL="0" marR="0" lvl="0" indent="0" algn="l" defTabSz="914354"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eGFR and Mortality</a:t>
            </a:r>
          </a:p>
        </p:txBody>
      </p:sp>
      <p:sp>
        <p:nvSpPr>
          <p:cNvPr id="6298" name="TextBox 6297">
            <a:extLst>
              <a:ext uri="{FF2B5EF4-FFF2-40B4-BE49-F238E27FC236}">
                <a16:creationId xmlns:a16="http://schemas.microsoft.com/office/drawing/2014/main" id="{74A36AFB-314B-4B73-8740-E7E34F4E0BFD}"/>
              </a:ext>
            </a:extLst>
          </p:cNvPr>
          <p:cNvSpPr txBox="1"/>
          <p:nvPr/>
        </p:nvSpPr>
        <p:spPr>
          <a:xfrm>
            <a:off x="6997775" y="1476080"/>
            <a:ext cx="2736005" cy="369332"/>
          </a:xfrm>
          <a:prstGeom prst="rect">
            <a:avLst/>
          </a:prstGeom>
          <a:noFill/>
        </p:spPr>
        <p:txBody>
          <a:bodyPr wrap="none" rtlCol="0">
            <a:spAutoFit/>
          </a:bodyPr>
          <a:lstStyle/>
          <a:p>
            <a:pPr marL="0" marR="0" lvl="0" indent="0" algn="l" defTabSz="914354"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Albuminuria and Mortality</a:t>
            </a:r>
          </a:p>
        </p:txBody>
      </p:sp>
      <p:sp>
        <p:nvSpPr>
          <p:cNvPr id="6299" name="TextBox 6298">
            <a:extLst>
              <a:ext uri="{FF2B5EF4-FFF2-40B4-BE49-F238E27FC236}">
                <a16:creationId xmlns:a16="http://schemas.microsoft.com/office/drawing/2014/main" id="{3B7509AF-CCBC-4D41-840B-6A991C88A085}"/>
              </a:ext>
            </a:extLst>
          </p:cNvPr>
          <p:cNvSpPr txBox="1"/>
          <p:nvPr/>
        </p:nvSpPr>
        <p:spPr>
          <a:xfrm>
            <a:off x="1758009" y="3200140"/>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1.0</a:t>
            </a:r>
          </a:p>
        </p:txBody>
      </p:sp>
      <p:sp>
        <p:nvSpPr>
          <p:cNvPr id="6300" name="TextBox 6299">
            <a:extLst>
              <a:ext uri="{FF2B5EF4-FFF2-40B4-BE49-F238E27FC236}">
                <a16:creationId xmlns:a16="http://schemas.microsoft.com/office/drawing/2014/main" id="{00FAAC47-5D62-4280-908B-D1F799F67BF1}"/>
              </a:ext>
            </a:extLst>
          </p:cNvPr>
          <p:cNvSpPr txBox="1"/>
          <p:nvPr/>
        </p:nvSpPr>
        <p:spPr>
          <a:xfrm rot="16200000">
            <a:off x="1089041" y="2684375"/>
            <a:ext cx="1306768"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Adjusted HR ± 95% CI</a:t>
            </a:r>
          </a:p>
        </p:txBody>
      </p:sp>
      <p:sp>
        <p:nvSpPr>
          <p:cNvPr id="6301" name="TextBox 6300">
            <a:extLst>
              <a:ext uri="{FF2B5EF4-FFF2-40B4-BE49-F238E27FC236}">
                <a16:creationId xmlns:a16="http://schemas.microsoft.com/office/drawing/2014/main" id="{31BBB161-BBF8-4815-9F4E-8BB59C6F69F6}"/>
              </a:ext>
            </a:extLst>
          </p:cNvPr>
          <p:cNvSpPr txBox="1"/>
          <p:nvPr/>
        </p:nvSpPr>
        <p:spPr>
          <a:xfrm>
            <a:off x="2034713" y="3543649"/>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15</a:t>
            </a:r>
          </a:p>
        </p:txBody>
      </p:sp>
      <p:sp>
        <p:nvSpPr>
          <p:cNvPr id="6302" name="TextBox 6301">
            <a:extLst>
              <a:ext uri="{FF2B5EF4-FFF2-40B4-BE49-F238E27FC236}">
                <a16:creationId xmlns:a16="http://schemas.microsoft.com/office/drawing/2014/main" id="{1F34598D-4CBA-4103-A188-DC0EDCAA8D62}"/>
              </a:ext>
            </a:extLst>
          </p:cNvPr>
          <p:cNvSpPr txBox="1"/>
          <p:nvPr/>
        </p:nvSpPr>
        <p:spPr>
          <a:xfrm>
            <a:off x="1855791" y="3407549"/>
            <a:ext cx="250390"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0</a:t>
            </a:r>
          </a:p>
        </p:txBody>
      </p:sp>
      <p:sp>
        <p:nvSpPr>
          <p:cNvPr id="6303" name="TextBox 6302">
            <a:extLst>
              <a:ext uri="{FF2B5EF4-FFF2-40B4-BE49-F238E27FC236}">
                <a16:creationId xmlns:a16="http://schemas.microsoft.com/office/drawing/2014/main" id="{8E00FC66-15B5-4E23-91BA-62443183A4F7}"/>
              </a:ext>
            </a:extLst>
          </p:cNvPr>
          <p:cNvSpPr txBox="1"/>
          <p:nvPr/>
        </p:nvSpPr>
        <p:spPr>
          <a:xfrm>
            <a:off x="1758009" y="2975873"/>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1.5</a:t>
            </a:r>
          </a:p>
        </p:txBody>
      </p:sp>
      <p:sp>
        <p:nvSpPr>
          <p:cNvPr id="6304" name="TextBox 6303">
            <a:extLst>
              <a:ext uri="{FF2B5EF4-FFF2-40B4-BE49-F238E27FC236}">
                <a16:creationId xmlns:a16="http://schemas.microsoft.com/office/drawing/2014/main" id="{9C5CD24D-65EF-46F6-AC7F-A907790199D5}"/>
              </a:ext>
            </a:extLst>
          </p:cNvPr>
          <p:cNvSpPr txBox="1"/>
          <p:nvPr/>
        </p:nvSpPr>
        <p:spPr>
          <a:xfrm>
            <a:off x="1758009" y="2802497"/>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2.0</a:t>
            </a:r>
          </a:p>
        </p:txBody>
      </p:sp>
      <p:sp>
        <p:nvSpPr>
          <p:cNvPr id="6305" name="TextBox 6304">
            <a:extLst>
              <a:ext uri="{FF2B5EF4-FFF2-40B4-BE49-F238E27FC236}">
                <a16:creationId xmlns:a16="http://schemas.microsoft.com/office/drawing/2014/main" id="{9783FE38-47A4-4AE1-834A-028FC88A0AD3}"/>
              </a:ext>
            </a:extLst>
          </p:cNvPr>
          <p:cNvSpPr txBox="1"/>
          <p:nvPr/>
        </p:nvSpPr>
        <p:spPr>
          <a:xfrm>
            <a:off x="1758009" y="2393936"/>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4.0</a:t>
            </a:r>
          </a:p>
        </p:txBody>
      </p:sp>
      <p:sp>
        <p:nvSpPr>
          <p:cNvPr id="6306" name="TextBox 6305">
            <a:extLst>
              <a:ext uri="{FF2B5EF4-FFF2-40B4-BE49-F238E27FC236}">
                <a16:creationId xmlns:a16="http://schemas.microsoft.com/office/drawing/2014/main" id="{7C3A0C38-B89A-42A1-96B8-1DEE3450CE6E}"/>
              </a:ext>
            </a:extLst>
          </p:cNvPr>
          <p:cNvSpPr txBox="1"/>
          <p:nvPr/>
        </p:nvSpPr>
        <p:spPr>
          <a:xfrm>
            <a:off x="1758009" y="1991860"/>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8.0</a:t>
            </a:r>
          </a:p>
        </p:txBody>
      </p:sp>
      <p:sp>
        <p:nvSpPr>
          <p:cNvPr id="6307" name="TextBox 6306">
            <a:extLst>
              <a:ext uri="{FF2B5EF4-FFF2-40B4-BE49-F238E27FC236}">
                <a16:creationId xmlns:a16="http://schemas.microsoft.com/office/drawing/2014/main" id="{93D7DD4B-96B7-4BC2-BC67-2DA312A17A2A}"/>
              </a:ext>
            </a:extLst>
          </p:cNvPr>
          <p:cNvSpPr txBox="1"/>
          <p:nvPr/>
        </p:nvSpPr>
        <p:spPr>
          <a:xfrm>
            <a:off x="2488670" y="3543649"/>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30</a:t>
            </a:r>
          </a:p>
        </p:txBody>
      </p:sp>
      <p:sp>
        <p:nvSpPr>
          <p:cNvPr id="6308" name="TextBox 6307">
            <a:extLst>
              <a:ext uri="{FF2B5EF4-FFF2-40B4-BE49-F238E27FC236}">
                <a16:creationId xmlns:a16="http://schemas.microsoft.com/office/drawing/2014/main" id="{74383457-EEDC-44EA-9988-48AA80FEAA19}"/>
              </a:ext>
            </a:extLst>
          </p:cNvPr>
          <p:cNvSpPr txBox="1"/>
          <p:nvPr/>
        </p:nvSpPr>
        <p:spPr>
          <a:xfrm>
            <a:off x="2949113" y="3543649"/>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45</a:t>
            </a:r>
          </a:p>
        </p:txBody>
      </p:sp>
      <p:sp>
        <p:nvSpPr>
          <p:cNvPr id="6309" name="TextBox 6308">
            <a:extLst>
              <a:ext uri="{FF2B5EF4-FFF2-40B4-BE49-F238E27FC236}">
                <a16:creationId xmlns:a16="http://schemas.microsoft.com/office/drawing/2014/main" id="{3A4D02F0-22F3-41BC-93C8-4DEB6A2C33D6}"/>
              </a:ext>
            </a:extLst>
          </p:cNvPr>
          <p:cNvSpPr txBox="1"/>
          <p:nvPr/>
        </p:nvSpPr>
        <p:spPr>
          <a:xfrm>
            <a:off x="3403070" y="3543649"/>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60</a:t>
            </a:r>
          </a:p>
        </p:txBody>
      </p:sp>
      <p:sp>
        <p:nvSpPr>
          <p:cNvPr id="6310" name="TextBox 6309">
            <a:extLst>
              <a:ext uri="{FF2B5EF4-FFF2-40B4-BE49-F238E27FC236}">
                <a16:creationId xmlns:a16="http://schemas.microsoft.com/office/drawing/2014/main" id="{2106693E-3F70-4B7A-BE28-74817CD17B81}"/>
              </a:ext>
            </a:extLst>
          </p:cNvPr>
          <p:cNvSpPr txBox="1"/>
          <p:nvPr/>
        </p:nvSpPr>
        <p:spPr>
          <a:xfrm>
            <a:off x="3837573" y="3543649"/>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75</a:t>
            </a:r>
          </a:p>
        </p:txBody>
      </p:sp>
      <p:sp>
        <p:nvSpPr>
          <p:cNvPr id="6311" name="TextBox 6310">
            <a:extLst>
              <a:ext uri="{FF2B5EF4-FFF2-40B4-BE49-F238E27FC236}">
                <a16:creationId xmlns:a16="http://schemas.microsoft.com/office/drawing/2014/main" id="{A785DD9C-6AF8-4333-BDCA-B5DC0C011E78}"/>
              </a:ext>
            </a:extLst>
          </p:cNvPr>
          <p:cNvSpPr txBox="1"/>
          <p:nvPr/>
        </p:nvSpPr>
        <p:spPr>
          <a:xfrm>
            <a:off x="4291530" y="3543649"/>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90</a:t>
            </a:r>
          </a:p>
        </p:txBody>
      </p:sp>
      <p:sp>
        <p:nvSpPr>
          <p:cNvPr id="6312" name="TextBox 6311">
            <a:extLst>
              <a:ext uri="{FF2B5EF4-FFF2-40B4-BE49-F238E27FC236}">
                <a16:creationId xmlns:a16="http://schemas.microsoft.com/office/drawing/2014/main" id="{E9C3636E-8237-456A-8C51-1CF8A8D413EA}"/>
              </a:ext>
            </a:extLst>
          </p:cNvPr>
          <p:cNvSpPr txBox="1"/>
          <p:nvPr/>
        </p:nvSpPr>
        <p:spPr>
          <a:xfrm>
            <a:off x="4706144" y="3543649"/>
            <a:ext cx="381835"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105</a:t>
            </a:r>
          </a:p>
        </p:txBody>
      </p:sp>
      <p:sp>
        <p:nvSpPr>
          <p:cNvPr id="6313" name="TextBox 6312">
            <a:extLst>
              <a:ext uri="{FF2B5EF4-FFF2-40B4-BE49-F238E27FC236}">
                <a16:creationId xmlns:a16="http://schemas.microsoft.com/office/drawing/2014/main" id="{B75905C7-7ACD-44D2-AD4A-0DC824DB9CB8}"/>
              </a:ext>
            </a:extLst>
          </p:cNvPr>
          <p:cNvSpPr txBox="1"/>
          <p:nvPr/>
        </p:nvSpPr>
        <p:spPr>
          <a:xfrm>
            <a:off x="5160101" y="3543649"/>
            <a:ext cx="381835"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120</a:t>
            </a:r>
          </a:p>
        </p:txBody>
      </p:sp>
      <p:sp>
        <p:nvSpPr>
          <p:cNvPr id="6314" name="TextBox 6313">
            <a:extLst>
              <a:ext uri="{FF2B5EF4-FFF2-40B4-BE49-F238E27FC236}">
                <a16:creationId xmlns:a16="http://schemas.microsoft.com/office/drawing/2014/main" id="{1A42DC7F-CEC4-4C57-A341-4E0CA4353D5D}"/>
              </a:ext>
            </a:extLst>
          </p:cNvPr>
          <p:cNvSpPr txBox="1"/>
          <p:nvPr/>
        </p:nvSpPr>
        <p:spPr>
          <a:xfrm>
            <a:off x="3070533" y="3757657"/>
            <a:ext cx="1422184"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eGFR (mL/min/1.73 m</a:t>
            </a:r>
            <a:r>
              <a:rPr kumimoji="0" lang="en-GB" sz="1000" b="1" i="0" u="none" strike="noStrike" kern="1200" cap="none" spc="0" normalizeH="0" baseline="30000" noProof="0" dirty="0">
                <a:ln>
                  <a:noFill/>
                </a:ln>
                <a:solidFill>
                  <a:prstClr val="black"/>
                </a:solidFill>
                <a:effectLst/>
                <a:uLnTx/>
                <a:uFillTx/>
                <a:latin typeface="Calibri" panose="020F0502020204030204"/>
                <a:ea typeface="+mn-ea"/>
                <a:cs typeface="Arial" panose="020B0604020202020204" pitchFamily="34" charset="0"/>
              </a:rPr>
              <a:t>2</a:t>
            </a: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p>
        </p:txBody>
      </p:sp>
      <p:sp>
        <p:nvSpPr>
          <p:cNvPr id="6315" name="TextBox 6314">
            <a:extLst>
              <a:ext uri="{FF2B5EF4-FFF2-40B4-BE49-F238E27FC236}">
                <a16:creationId xmlns:a16="http://schemas.microsoft.com/office/drawing/2014/main" id="{214C1078-164C-4F6A-9580-17EB9E92192A}"/>
              </a:ext>
            </a:extLst>
          </p:cNvPr>
          <p:cNvSpPr txBox="1"/>
          <p:nvPr/>
        </p:nvSpPr>
        <p:spPr>
          <a:xfrm>
            <a:off x="3183550" y="1818609"/>
            <a:ext cx="1196161"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All-cause Mortality</a:t>
            </a:r>
          </a:p>
        </p:txBody>
      </p:sp>
      <p:sp>
        <p:nvSpPr>
          <p:cNvPr id="6316" name="TextBox 6315">
            <a:extLst>
              <a:ext uri="{FF2B5EF4-FFF2-40B4-BE49-F238E27FC236}">
                <a16:creationId xmlns:a16="http://schemas.microsoft.com/office/drawing/2014/main" id="{18BEF3DF-BEDB-4311-A409-A0ECA203B201}"/>
              </a:ext>
            </a:extLst>
          </p:cNvPr>
          <p:cNvSpPr txBox="1"/>
          <p:nvPr/>
        </p:nvSpPr>
        <p:spPr>
          <a:xfrm>
            <a:off x="3032870" y="4010576"/>
            <a:ext cx="1497526"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Cardiovascular Mortality</a:t>
            </a:r>
          </a:p>
        </p:txBody>
      </p:sp>
      <p:sp>
        <p:nvSpPr>
          <p:cNvPr id="6317" name="TextBox 6316">
            <a:extLst>
              <a:ext uri="{FF2B5EF4-FFF2-40B4-BE49-F238E27FC236}">
                <a16:creationId xmlns:a16="http://schemas.microsoft.com/office/drawing/2014/main" id="{228E0270-6F58-461F-B815-135653A72A6F}"/>
              </a:ext>
            </a:extLst>
          </p:cNvPr>
          <p:cNvSpPr txBox="1"/>
          <p:nvPr/>
        </p:nvSpPr>
        <p:spPr>
          <a:xfrm>
            <a:off x="1758009" y="5281858"/>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1.0</a:t>
            </a:r>
          </a:p>
        </p:txBody>
      </p:sp>
      <p:sp>
        <p:nvSpPr>
          <p:cNvPr id="6318" name="TextBox 6317">
            <a:extLst>
              <a:ext uri="{FF2B5EF4-FFF2-40B4-BE49-F238E27FC236}">
                <a16:creationId xmlns:a16="http://schemas.microsoft.com/office/drawing/2014/main" id="{3EC985C5-B22C-4CC4-8621-CB8A14731CF4}"/>
              </a:ext>
            </a:extLst>
          </p:cNvPr>
          <p:cNvSpPr txBox="1"/>
          <p:nvPr/>
        </p:nvSpPr>
        <p:spPr>
          <a:xfrm rot="16200000">
            <a:off x="1089041" y="4766093"/>
            <a:ext cx="1306768"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Adjusted HR ± 95% CI</a:t>
            </a:r>
          </a:p>
        </p:txBody>
      </p:sp>
      <p:sp>
        <p:nvSpPr>
          <p:cNvPr id="6319" name="TextBox 6318">
            <a:extLst>
              <a:ext uri="{FF2B5EF4-FFF2-40B4-BE49-F238E27FC236}">
                <a16:creationId xmlns:a16="http://schemas.microsoft.com/office/drawing/2014/main" id="{583F9BB2-B678-4BF7-9CF3-BE0ACA740BA6}"/>
              </a:ext>
            </a:extLst>
          </p:cNvPr>
          <p:cNvSpPr txBox="1"/>
          <p:nvPr/>
        </p:nvSpPr>
        <p:spPr>
          <a:xfrm>
            <a:off x="2034713" y="5625368"/>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15</a:t>
            </a:r>
          </a:p>
        </p:txBody>
      </p:sp>
      <p:sp>
        <p:nvSpPr>
          <p:cNvPr id="6320" name="TextBox 6319">
            <a:extLst>
              <a:ext uri="{FF2B5EF4-FFF2-40B4-BE49-F238E27FC236}">
                <a16:creationId xmlns:a16="http://schemas.microsoft.com/office/drawing/2014/main" id="{50FBA7A3-2D6D-4A35-B554-3CD98FF7913E}"/>
              </a:ext>
            </a:extLst>
          </p:cNvPr>
          <p:cNvSpPr txBox="1"/>
          <p:nvPr/>
        </p:nvSpPr>
        <p:spPr>
          <a:xfrm>
            <a:off x="1855791" y="5489268"/>
            <a:ext cx="250390"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0</a:t>
            </a:r>
          </a:p>
        </p:txBody>
      </p:sp>
      <p:sp>
        <p:nvSpPr>
          <p:cNvPr id="6321" name="TextBox 6320">
            <a:extLst>
              <a:ext uri="{FF2B5EF4-FFF2-40B4-BE49-F238E27FC236}">
                <a16:creationId xmlns:a16="http://schemas.microsoft.com/office/drawing/2014/main" id="{065C2E84-403F-4C9D-BEED-739D2C7BEC9F}"/>
              </a:ext>
            </a:extLst>
          </p:cNvPr>
          <p:cNvSpPr txBox="1"/>
          <p:nvPr/>
        </p:nvSpPr>
        <p:spPr>
          <a:xfrm>
            <a:off x="1758009" y="5052829"/>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1.5</a:t>
            </a:r>
          </a:p>
        </p:txBody>
      </p:sp>
      <p:sp>
        <p:nvSpPr>
          <p:cNvPr id="6322" name="TextBox 6321">
            <a:extLst>
              <a:ext uri="{FF2B5EF4-FFF2-40B4-BE49-F238E27FC236}">
                <a16:creationId xmlns:a16="http://schemas.microsoft.com/office/drawing/2014/main" id="{75724BFA-4C9B-4792-A5B5-479EFF23C256}"/>
              </a:ext>
            </a:extLst>
          </p:cNvPr>
          <p:cNvSpPr txBox="1"/>
          <p:nvPr/>
        </p:nvSpPr>
        <p:spPr>
          <a:xfrm>
            <a:off x="1758009" y="4884217"/>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2.0</a:t>
            </a:r>
          </a:p>
        </p:txBody>
      </p:sp>
      <p:sp>
        <p:nvSpPr>
          <p:cNvPr id="6323" name="TextBox 6322">
            <a:extLst>
              <a:ext uri="{FF2B5EF4-FFF2-40B4-BE49-F238E27FC236}">
                <a16:creationId xmlns:a16="http://schemas.microsoft.com/office/drawing/2014/main" id="{8AE967CB-77E6-4282-A4E2-B29DA6C55364}"/>
              </a:ext>
            </a:extLst>
          </p:cNvPr>
          <p:cNvSpPr txBox="1"/>
          <p:nvPr/>
        </p:nvSpPr>
        <p:spPr>
          <a:xfrm>
            <a:off x="1758009" y="4475654"/>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4.0</a:t>
            </a:r>
          </a:p>
        </p:txBody>
      </p:sp>
      <p:sp>
        <p:nvSpPr>
          <p:cNvPr id="6324" name="TextBox 6323">
            <a:extLst>
              <a:ext uri="{FF2B5EF4-FFF2-40B4-BE49-F238E27FC236}">
                <a16:creationId xmlns:a16="http://schemas.microsoft.com/office/drawing/2014/main" id="{46EB47E4-1A51-45FB-83DB-9C430DA4F4C3}"/>
              </a:ext>
            </a:extLst>
          </p:cNvPr>
          <p:cNvSpPr txBox="1"/>
          <p:nvPr/>
        </p:nvSpPr>
        <p:spPr>
          <a:xfrm>
            <a:off x="1758009" y="4073578"/>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8.0</a:t>
            </a:r>
          </a:p>
        </p:txBody>
      </p:sp>
      <p:sp>
        <p:nvSpPr>
          <p:cNvPr id="6325" name="TextBox 6324">
            <a:extLst>
              <a:ext uri="{FF2B5EF4-FFF2-40B4-BE49-F238E27FC236}">
                <a16:creationId xmlns:a16="http://schemas.microsoft.com/office/drawing/2014/main" id="{45B11D3F-BFB4-41B7-86F3-CDB7707ADBDD}"/>
              </a:ext>
            </a:extLst>
          </p:cNvPr>
          <p:cNvSpPr txBox="1"/>
          <p:nvPr/>
        </p:nvSpPr>
        <p:spPr>
          <a:xfrm>
            <a:off x="2488670" y="5625368"/>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30</a:t>
            </a:r>
          </a:p>
        </p:txBody>
      </p:sp>
      <p:sp>
        <p:nvSpPr>
          <p:cNvPr id="6326" name="TextBox 6325">
            <a:extLst>
              <a:ext uri="{FF2B5EF4-FFF2-40B4-BE49-F238E27FC236}">
                <a16:creationId xmlns:a16="http://schemas.microsoft.com/office/drawing/2014/main" id="{B3F7984F-12F3-4603-9964-6A16D073C9CA}"/>
              </a:ext>
            </a:extLst>
          </p:cNvPr>
          <p:cNvSpPr txBox="1"/>
          <p:nvPr/>
        </p:nvSpPr>
        <p:spPr>
          <a:xfrm>
            <a:off x="2949113" y="5625368"/>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45</a:t>
            </a:r>
          </a:p>
        </p:txBody>
      </p:sp>
      <p:sp>
        <p:nvSpPr>
          <p:cNvPr id="6327" name="TextBox 6326">
            <a:extLst>
              <a:ext uri="{FF2B5EF4-FFF2-40B4-BE49-F238E27FC236}">
                <a16:creationId xmlns:a16="http://schemas.microsoft.com/office/drawing/2014/main" id="{FAB350B9-1FA2-4F15-9D50-23BE59686DA2}"/>
              </a:ext>
            </a:extLst>
          </p:cNvPr>
          <p:cNvSpPr txBox="1"/>
          <p:nvPr/>
        </p:nvSpPr>
        <p:spPr>
          <a:xfrm>
            <a:off x="3403070" y="5625368"/>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60</a:t>
            </a:r>
          </a:p>
        </p:txBody>
      </p:sp>
      <p:sp>
        <p:nvSpPr>
          <p:cNvPr id="6328" name="TextBox 6327">
            <a:extLst>
              <a:ext uri="{FF2B5EF4-FFF2-40B4-BE49-F238E27FC236}">
                <a16:creationId xmlns:a16="http://schemas.microsoft.com/office/drawing/2014/main" id="{C03A418C-1299-4532-8004-9FC2922969DA}"/>
              </a:ext>
            </a:extLst>
          </p:cNvPr>
          <p:cNvSpPr txBox="1"/>
          <p:nvPr/>
        </p:nvSpPr>
        <p:spPr>
          <a:xfrm>
            <a:off x="3837573" y="5625368"/>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75</a:t>
            </a:r>
          </a:p>
        </p:txBody>
      </p:sp>
      <p:sp>
        <p:nvSpPr>
          <p:cNvPr id="6329" name="TextBox 6328">
            <a:extLst>
              <a:ext uri="{FF2B5EF4-FFF2-40B4-BE49-F238E27FC236}">
                <a16:creationId xmlns:a16="http://schemas.microsoft.com/office/drawing/2014/main" id="{31D12DD7-E4DC-4AFA-8FBE-4C07965BFB31}"/>
              </a:ext>
            </a:extLst>
          </p:cNvPr>
          <p:cNvSpPr txBox="1"/>
          <p:nvPr/>
        </p:nvSpPr>
        <p:spPr>
          <a:xfrm>
            <a:off x="4291530" y="5625368"/>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90</a:t>
            </a:r>
          </a:p>
        </p:txBody>
      </p:sp>
      <p:sp>
        <p:nvSpPr>
          <p:cNvPr id="6330" name="TextBox 6329">
            <a:extLst>
              <a:ext uri="{FF2B5EF4-FFF2-40B4-BE49-F238E27FC236}">
                <a16:creationId xmlns:a16="http://schemas.microsoft.com/office/drawing/2014/main" id="{E06A3BDE-630C-4FB9-8EC8-42FCA8269A36}"/>
              </a:ext>
            </a:extLst>
          </p:cNvPr>
          <p:cNvSpPr txBox="1"/>
          <p:nvPr/>
        </p:nvSpPr>
        <p:spPr>
          <a:xfrm>
            <a:off x="4706144" y="5625368"/>
            <a:ext cx="381835"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105</a:t>
            </a:r>
          </a:p>
        </p:txBody>
      </p:sp>
      <p:sp>
        <p:nvSpPr>
          <p:cNvPr id="6331" name="TextBox 6330">
            <a:extLst>
              <a:ext uri="{FF2B5EF4-FFF2-40B4-BE49-F238E27FC236}">
                <a16:creationId xmlns:a16="http://schemas.microsoft.com/office/drawing/2014/main" id="{8D4B6A6E-2E8B-4278-81F7-A62F3A1684FB}"/>
              </a:ext>
            </a:extLst>
          </p:cNvPr>
          <p:cNvSpPr txBox="1"/>
          <p:nvPr/>
        </p:nvSpPr>
        <p:spPr>
          <a:xfrm>
            <a:off x="5160101" y="5625368"/>
            <a:ext cx="381835"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120</a:t>
            </a:r>
          </a:p>
        </p:txBody>
      </p:sp>
      <p:sp>
        <p:nvSpPr>
          <p:cNvPr id="6332" name="TextBox 6331">
            <a:extLst>
              <a:ext uri="{FF2B5EF4-FFF2-40B4-BE49-F238E27FC236}">
                <a16:creationId xmlns:a16="http://schemas.microsoft.com/office/drawing/2014/main" id="{BFF271FB-B6BB-42F6-85CE-DC03C2A6C5A3}"/>
              </a:ext>
            </a:extLst>
          </p:cNvPr>
          <p:cNvSpPr txBox="1"/>
          <p:nvPr/>
        </p:nvSpPr>
        <p:spPr>
          <a:xfrm>
            <a:off x="3070533" y="5839376"/>
            <a:ext cx="1422184"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eGFR (mL/min/1.73 m</a:t>
            </a:r>
            <a:r>
              <a:rPr kumimoji="0" lang="en-GB" sz="1000" b="1" i="0" u="none" strike="noStrike" kern="1200" cap="none" spc="0" normalizeH="0" baseline="30000" noProof="0" dirty="0">
                <a:ln>
                  <a:noFill/>
                </a:ln>
                <a:solidFill>
                  <a:prstClr val="black"/>
                </a:solidFill>
                <a:effectLst/>
                <a:uLnTx/>
                <a:uFillTx/>
                <a:latin typeface="Calibri" panose="020F0502020204030204"/>
                <a:ea typeface="+mn-ea"/>
                <a:cs typeface="Arial" panose="020B0604020202020204" pitchFamily="34" charset="0"/>
              </a:rPr>
              <a:t>2</a:t>
            </a: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p>
        </p:txBody>
      </p:sp>
      <p:sp>
        <p:nvSpPr>
          <p:cNvPr id="6333" name="TextBox 6332">
            <a:extLst>
              <a:ext uri="{FF2B5EF4-FFF2-40B4-BE49-F238E27FC236}">
                <a16:creationId xmlns:a16="http://schemas.microsoft.com/office/drawing/2014/main" id="{62810A16-A4DF-46CD-B846-7CA8655D5FDB}"/>
              </a:ext>
            </a:extLst>
          </p:cNvPr>
          <p:cNvSpPr txBox="1"/>
          <p:nvPr/>
        </p:nvSpPr>
        <p:spPr>
          <a:xfrm>
            <a:off x="6278128" y="3200140"/>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1.0</a:t>
            </a:r>
          </a:p>
        </p:txBody>
      </p:sp>
      <p:sp>
        <p:nvSpPr>
          <p:cNvPr id="6334" name="TextBox 6333">
            <a:extLst>
              <a:ext uri="{FF2B5EF4-FFF2-40B4-BE49-F238E27FC236}">
                <a16:creationId xmlns:a16="http://schemas.microsoft.com/office/drawing/2014/main" id="{B09600FB-886B-4059-ADA9-4D14DE3705C4}"/>
              </a:ext>
            </a:extLst>
          </p:cNvPr>
          <p:cNvSpPr txBox="1"/>
          <p:nvPr/>
        </p:nvSpPr>
        <p:spPr>
          <a:xfrm rot="16200000">
            <a:off x="5609161" y="2684375"/>
            <a:ext cx="1306768"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Adjusted HR ± 95% CI</a:t>
            </a:r>
          </a:p>
        </p:txBody>
      </p:sp>
      <p:sp>
        <p:nvSpPr>
          <p:cNvPr id="6335" name="TextBox 6334">
            <a:extLst>
              <a:ext uri="{FF2B5EF4-FFF2-40B4-BE49-F238E27FC236}">
                <a16:creationId xmlns:a16="http://schemas.microsoft.com/office/drawing/2014/main" id="{460ADB5E-F623-4867-9B26-1E1B544048D4}"/>
              </a:ext>
            </a:extLst>
          </p:cNvPr>
          <p:cNvSpPr txBox="1"/>
          <p:nvPr/>
        </p:nvSpPr>
        <p:spPr>
          <a:xfrm>
            <a:off x="6564744" y="3543649"/>
            <a:ext cx="34817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2.5</a:t>
            </a:r>
          </a:p>
        </p:txBody>
      </p:sp>
      <p:sp>
        <p:nvSpPr>
          <p:cNvPr id="6336" name="TextBox 6335">
            <a:extLst>
              <a:ext uri="{FF2B5EF4-FFF2-40B4-BE49-F238E27FC236}">
                <a16:creationId xmlns:a16="http://schemas.microsoft.com/office/drawing/2014/main" id="{C348FEC4-FDF2-4866-8810-F23E811DFAFE}"/>
              </a:ext>
            </a:extLst>
          </p:cNvPr>
          <p:cNvSpPr txBox="1"/>
          <p:nvPr/>
        </p:nvSpPr>
        <p:spPr>
          <a:xfrm>
            <a:off x="6375910" y="3407549"/>
            <a:ext cx="250390"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0</a:t>
            </a:r>
          </a:p>
        </p:txBody>
      </p:sp>
      <p:sp>
        <p:nvSpPr>
          <p:cNvPr id="6337" name="TextBox 6336">
            <a:extLst>
              <a:ext uri="{FF2B5EF4-FFF2-40B4-BE49-F238E27FC236}">
                <a16:creationId xmlns:a16="http://schemas.microsoft.com/office/drawing/2014/main" id="{501D84E6-801C-46A3-9A7C-68DAF556EF22}"/>
              </a:ext>
            </a:extLst>
          </p:cNvPr>
          <p:cNvSpPr txBox="1"/>
          <p:nvPr/>
        </p:nvSpPr>
        <p:spPr>
          <a:xfrm>
            <a:off x="6278128" y="2971110"/>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1.5</a:t>
            </a:r>
          </a:p>
        </p:txBody>
      </p:sp>
      <p:sp>
        <p:nvSpPr>
          <p:cNvPr id="6338" name="TextBox 6337">
            <a:extLst>
              <a:ext uri="{FF2B5EF4-FFF2-40B4-BE49-F238E27FC236}">
                <a16:creationId xmlns:a16="http://schemas.microsoft.com/office/drawing/2014/main" id="{967BC0FB-C53A-48F8-986C-AA68B21A7617}"/>
              </a:ext>
            </a:extLst>
          </p:cNvPr>
          <p:cNvSpPr txBox="1"/>
          <p:nvPr/>
        </p:nvSpPr>
        <p:spPr>
          <a:xfrm>
            <a:off x="6278128" y="2802497"/>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2.0</a:t>
            </a:r>
          </a:p>
        </p:txBody>
      </p:sp>
      <p:sp>
        <p:nvSpPr>
          <p:cNvPr id="6339" name="TextBox 6338">
            <a:extLst>
              <a:ext uri="{FF2B5EF4-FFF2-40B4-BE49-F238E27FC236}">
                <a16:creationId xmlns:a16="http://schemas.microsoft.com/office/drawing/2014/main" id="{5D2B9DC5-460E-4AFB-A596-61500AD59961}"/>
              </a:ext>
            </a:extLst>
          </p:cNvPr>
          <p:cNvSpPr txBox="1"/>
          <p:nvPr/>
        </p:nvSpPr>
        <p:spPr>
          <a:xfrm>
            <a:off x="6278128" y="2393936"/>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4.0</a:t>
            </a:r>
          </a:p>
        </p:txBody>
      </p:sp>
      <p:sp>
        <p:nvSpPr>
          <p:cNvPr id="6340" name="TextBox 6339">
            <a:extLst>
              <a:ext uri="{FF2B5EF4-FFF2-40B4-BE49-F238E27FC236}">
                <a16:creationId xmlns:a16="http://schemas.microsoft.com/office/drawing/2014/main" id="{39289C86-C7EF-4350-B9F1-DF4756EC6978}"/>
              </a:ext>
            </a:extLst>
          </p:cNvPr>
          <p:cNvSpPr txBox="1"/>
          <p:nvPr/>
        </p:nvSpPr>
        <p:spPr>
          <a:xfrm>
            <a:off x="6278128" y="1991860"/>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8.0</a:t>
            </a:r>
          </a:p>
        </p:txBody>
      </p:sp>
      <p:sp>
        <p:nvSpPr>
          <p:cNvPr id="6341" name="TextBox 6340">
            <a:extLst>
              <a:ext uri="{FF2B5EF4-FFF2-40B4-BE49-F238E27FC236}">
                <a16:creationId xmlns:a16="http://schemas.microsoft.com/office/drawing/2014/main" id="{2F14721D-165F-424B-9160-8228BC7B4763}"/>
              </a:ext>
            </a:extLst>
          </p:cNvPr>
          <p:cNvSpPr txBox="1"/>
          <p:nvPr/>
        </p:nvSpPr>
        <p:spPr>
          <a:xfrm>
            <a:off x="7015711" y="3543649"/>
            <a:ext cx="250389"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5</a:t>
            </a:r>
          </a:p>
        </p:txBody>
      </p:sp>
      <p:sp>
        <p:nvSpPr>
          <p:cNvPr id="6342" name="TextBox 6341">
            <a:extLst>
              <a:ext uri="{FF2B5EF4-FFF2-40B4-BE49-F238E27FC236}">
                <a16:creationId xmlns:a16="http://schemas.microsoft.com/office/drawing/2014/main" id="{A5AAB5E0-C6B5-449E-818D-316FCE3B64A2}"/>
              </a:ext>
            </a:extLst>
          </p:cNvPr>
          <p:cNvSpPr txBox="1"/>
          <p:nvPr/>
        </p:nvSpPr>
        <p:spPr>
          <a:xfrm>
            <a:off x="7386369" y="3543649"/>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10</a:t>
            </a:r>
          </a:p>
        </p:txBody>
      </p:sp>
      <p:sp>
        <p:nvSpPr>
          <p:cNvPr id="6343" name="TextBox 6342">
            <a:extLst>
              <a:ext uri="{FF2B5EF4-FFF2-40B4-BE49-F238E27FC236}">
                <a16:creationId xmlns:a16="http://schemas.microsoft.com/office/drawing/2014/main" id="{FAD04324-7776-4758-8319-80D3AB756A96}"/>
              </a:ext>
            </a:extLst>
          </p:cNvPr>
          <p:cNvSpPr txBox="1"/>
          <p:nvPr/>
        </p:nvSpPr>
        <p:spPr>
          <a:xfrm>
            <a:off x="8021250" y="3543649"/>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30</a:t>
            </a:r>
          </a:p>
        </p:txBody>
      </p:sp>
      <p:sp>
        <p:nvSpPr>
          <p:cNvPr id="6344" name="TextBox 6343">
            <a:extLst>
              <a:ext uri="{FF2B5EF4-FFF2-40B4-BE49-F238E27FC236}">
                <a16:creationId xmlns:a16="http://schemas.microsoft.com/office/drawing/2014/main" id="{A3880844-E61E-4B27-B794-55233AF2C9C3}"/>
              </a:ext>
            </a:extLst>
          </p:cNvPr>
          <p:cNvSpPr txBox="1"/>
          <p:nvPr/>
        </p:nvSpPr>
        <p:spPr>
          <a:xfrm>
            <a:off x="9326336" y="3543649"/>
            <a:ext cx="381835"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300</a:t>
            </a:r>
          </a:p>
        </p:txBody>
      </p:sp>
      <p:sp>
        <p:nvSpPr>
          <p:cNvPr id="6345" name="TextBox 6344">
            <a:extLst>
              <a:ext uri="{FF2B5EF4-FFF2-40B4-BE49-F238E27FC236}">
                <a16:creationId xmlns:a16="http://schemas.microsoft.com/office/drawing/2014/main" id="{0EEFEF69-2511-45A1-994F-89EB0842A686}"/>
              </a:ext>
            </a:extLst>
          </p:cNvPr>
          <p:cNvSpPr txBox="1"/>
          <p:nvPr/>
        </p:nvSpPr>
        <p:spPr>
          <a:xfrm>
            <a:off x="9988577" y="3543649"/>
            <a:ext cx="447558"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1000</a:t>
            </a:r>
          </a:p>
        </p:txBody>
      </p:sp>
      <p:sp>
        <p:nvSpPr>
          <p:cNvPr id="6346" name="TextBox 6345">
            <a:extLst>
              <a:ext uri="{FF2B5EF4-FFF2-40B4-BE49-F238E27FC236}">
                <a16:creationId xmlns:a16="http://schemas.microsoft.com/office/drawing/2014/main" id="{143BA9AB-F4D1-40DF-8BD6-1EFF530B6CCB}"/>
              </a:ext>
            </a:extLst>
          </p:cNvPr>
          <p:cNvSpPr txBox="1"/>
          <p:nvPr/>
        </p:nvSpPr>
        <p:spPr>
          <a:xfrm>
            <a:off x="7913660" y="3757657"/>
            <a:ext cx="776174"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ACR (mg/g)</a:t>
            </a:r>
          </a:p>
        </p:txBody>
      </p:sp>
      <p:sp>
        <p:nvSpPr>
          <p:cNvPr id="6347" name="TextBox 6346">
            <a:extLst>
              <a:ext uri="{FF2B5EF4-FFF2-40B4-BE49-F238E27FC236}">
                <a16:creationId xmlns:a16="http://schemas.microsoft.com/office/drawing/2014/main" id="{03A747D5-3712-4ADB-9A94-AAD09B05B558}"/>
              </a:ext>
            </a:extLst>
          </p:cNvPr>
          <p:cNvSpPr txBox="1"/>
          <p:nvPr/>
        </p:nvSpPr>
        <p:spPr>
          <a:xfrm>
            <a:off x="7703668" y="1818609"/>
            <a:ext cx="1196161"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All-cause Mortality</a:t>
            </a:r>
          </a:p>
        </p:txBody>
      </p:sp>
      <p:sp>
        <p:nvSpPr>
          <p:cNvPr id="6348" name="TextBox 6347">
            <a:extLst>
              <a:ext uri="{FF2B5EF4-FFF2-40B4-BE49-F238E27FC236}">
                <a16:creationId xmlns:a16="http://schemas.microsoft.com/office/drawing/2014/main" id="{F9331006-4EB2-4FFB-B2DC-335AA7B4074E}"/>
              </a:ext>
            </a:extLst>
          </p:cNvPr>
          <p:cNvSpPr txBox="1"/>
          <p:nvPr/>
        </p:nvSpPr>
        <p:spPr>
          <a:xfrm>
            <a:off x="7552990" y="4010576"/>
            <a:ext cx="1497526"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Cardiovascular Mortality</a:t>
            </a:r>
          </a:p>
        </p:txBody>
      </p:sp>
      <p:sp>
        <p:nvSpPr>
          <p:cNvPr id="6349" name="TextBox 6348">
            <a:extLst>
              <a:ext uri="{FF2B5EF4-FFF2-40B4-BE49-F238E27FC236}">
                <a16:creationId xmlns:a16="http://schemas.microsoft.com/office/drawing/2014/main" id="{E1EDF4FA-C67C-48E0-BFFB-FEB4B6B0D0A9}"/>
              </a:ext>
            </a:extLst>
          </p:cNvPr>
          <p:cNvSpPr txBox="1"/>
          <p:nvPr/>
        </p:nvSpPr>
        <p:spPr>
          <a:xfrm>
            <a:off x="6278128" y="5281858"/>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1.0</a:t>
            </a:r>
          </a:p>
        </p:txBody>
      </p:sp>
      <p:sp>
        <p:nvSpPr>
          <p:cNvPr id="6350" name="TextBox 6349">
            <a:extLst>
              <a:ext uri="{FF2B5EF4-FFF2-40B4-BE49-F238E27FC236}">
                <a16:creationId xmlns:a16="http://schemas.microsoft.com/office/drawing/2014/main" id="{CE1E58EF-949F-45E4-A415-4DE9F42111F5}"/>
              </a:ext>
            </a:extLst>
          </p:cNvPr>
          <p:cNvSpPr txBox="1"/>
          <p:nvPr/>
        </p:nvSpPr>
        <p:spPr>
          <a:xfrm rot="16200000">
            <a:off x="5609161" y="4766093"/>
            <a:ext cx="1306768"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Adjusted HR ± 95% CI</a:t>
            </a:r>
          </a:p>
        </p:txBody>
      </p:sp>
      <p:sp>
        <p:nvSpPr>
          <p:cNvPr id="6351" name="TextBox 6350">
            <a:extLst>
              <a:ext uri="{FF2B5EF4-FFF2-40B4-BE49-F238E27FC236}">
                <a16:creationId xmlns:a16="http://schemas.microsoft.com/office/drawing/2014/main" id="{E545058A-50AC-41EA-9DF0-A32CE7DD909A}"/>
              </a:ext>
            </a:extLst>
          </p:cNvPr>
          <p:cNvSpPr txBox="1"/>
          <p:nvPr/>
        </p:nvSpPr>
        <p:spPr>
          <a:xfrm>
            <a:off x="6564744" y="5625368"/>
            <a:ext cx="34817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2.5</a:t>
            </a:r>
          </a:p>
        </p:txBody>
      </p:sp>
      <p:sp>
        <p:nvSpPr>
          <p:cNvPr id="6352" name="TextBox 6351">
            <a:extLst>
              <a:ext uri="{FF2B5EF4-FFF2-40B4-BE49-F238E27FC236}">
                <a16:creationId xmlns:a16="http://schemas.microsoft.com/office/drawing/2014/main" id="{4B323542-1A49-43C7-99B8-E257BB9AE779}"/>
              </a:ext>
            </a:extLst>
          </p:cNvPr>
          <p:cNvSpPr txBox="1"/>
          <p:nvPr/>
        </p:nvSpPr>
        <p:spPr>
          <a:xfrm>
            <a:off x="6375910" y="5489268"/>
            <a:ext cx="250390"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0</a:t>
            </a:r>
          </a:p>
        </p:txBody>
      </p:sp>
      <p:sp>
        <p:nvSpPr>
          <p:cNvPr id="6353" name="TextBox 6352">
            <a:extLst>
              <a:ext uri="{FF2B5EF4-FFF2-40B4-BE49-F238E27FC236}">
                <a16:creationId xmlns:a16="http://schemas.microsoft.com/office/drawing/2014/main" id="{062C2B03-822C-4819-9638-5F00C8B1BA40}"/>
              </a:ext>
            </a:extLst>
          </p:cNvPr>
          <p:cNvSpPr txBox="1"/>
          <p:nvPr/>
        </p:nvSpPr>
        <p:spPr>
          <a:xfrm>
            <a:off x="6278128" y="5052829"/>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1.5</a:t>
            </a:r>
          </a:p>
        </p:txBody>
      </p:sp>
      <p:sp>
        <p:nvSpPr>
          <p:cNvPr id="6354" name="TextBox 6353">
            <a:extLst>
              <a:ext uri="{FF2B5EF4-FFF2-40B4-BE49-F238E27FC236}">
                <a16:creationId xmlns:a16="http://schemas.microsoft.com/office/drawing/2014/main" id="{8403D8E4-CF64-4D7C-8059-DA22B4FC5B03}"/>
              </a:ext>
            </a:extLst>
          </p:cNvPr>
          <p:cNvSpPr txBox="1"/>
          <p:nvPr/>
        </p:nvSpPr>
        <p:spPr>
          <a:xfrm>
            <a:off x="6278128" y="4884217"/>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2.0</a:t>
            </a:r>
          </a:p>
        </p:txBody>
      </p:sp>
      <p:sp>
        <p:nvSpPr>
          <p:cNvPr id="6355" name="TextBox 6354">
            <a:extLst>
              <a:ext uri="{FF2B5EF4-FFF2-40B4-BE49-F238E27FC236}">
                <a16:creationId xmlns:a16="http://schemas.microsoft.com/office/drawing/2014/main" id="{6A81449C-C71F-43DC-8152-BA39D8A39C8F}"/>
              </a:ext>
            </a:extLst>
          </p:cNvPr>
          <p:cNvSpPr txBox="1"/>
          <p:nvPr/>
        </p:nvSpPr>
        <p:spPr>
          <a:xfrm>
            <a:off x="6278128" y="4475654"/>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4.0</a:t>
            </a:r>
          </a:p>
        </p:txBody>
      </p:sp>
      <p:sp>
        <p:nvSpPr>
          <p:cNvPr id="6356" name="TextBox 6355">
            <a:extLst>
              <a:ext uri="{FF2B5EF4-FFF2-40B4-BE49-F238E27FC236}">
                <a16:creationId xmlns:a16="http://schemas.microsoft.com/office/drawing/2014/main" id="{4AD63BBD-4BD1-4095-8D45-05AE89A3DFDD}"/>
              </a:ext>
            </a:extLst>
          </p:cNvPr>
          <p:cNvSpPr txBox="1"/>
          <p:nvPr/>
        </p:nvSpPr>
        <p:spPr>
          <a:xfrm>
            <a:off x="6278128" y="4073578"/>
            <a:ext cx="348172" cy="246221"/>
          </a:xfrm>
          <a:prstGeom prst="rect">
            <a:avLst/>
          </a:prstGeom>
          <a:noFill/>
        </p:spPr>
        <p:txBody>
          <a:bodyPr wrap="none" rtlCol="0">
            <a:spAutoFit/>
          </a:bodyPr>
          <a:lstStyle/>
          <a:p>
            <a:pPr marL="0" marR="0" lvl="0" indent="0" algn="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8.0</a:t>
            </a:r>
          </a:p>
        </p:txBody>
      </p:sp>
      <p:sp>
        <p:nvSpPr>
          <p:cNvPr id="6357" name="TextBox 6356">
            <a:extLst>
              <a:ext uri="{FF2B5EF4-FFF2-40B4-BE49-F238E27FC236}">
                <a16:creationId xmlns:a16="http://schemas.microsoft.com/office/drawing/2014/main" id="{892A4381-6CC3-4A08-8730-EE13B38B6B56}"/>
              </a:ext>
            </a:extLst>
          </p:cNvPr>
          <p:cNvSpPr txBox="1"/>
          <p:nvPr/>
        </p:nvSpPr>
        <p:spPr>
          <a:xfrm>
            <a:off x="7015711" y="5625368"/>
            <a:ext cx="250389"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5</a:t>
            </a:r>
          </a:p>
        </p:txBody>
      </p:sp>
      <p:sp>
        <p:nvSpPr>
          <p:cNvPr id="6358" name="TextBox 6357">
            <a:extLst>
              <a:ext uri="{FF2B5EF4-FFF2-40B4-BE49-F238E27FC236}">
                <a16:creationId xmlns:a16="http://schemas.microsoft.com/office/drawing/2014/main" id="{12CCD1B7-DC6C-4741-883C-05F89B3A47C2}"/>
              </a:ext>
            </a:extLst>
          </p:cNvPr>
          <p:cNvSpPr txBox="1"/>
          <p:nvPr/>
        </p:nvSpPr>
        <p:spPr>
          <a:xfrm>
            <a:off x="7386369" y="5625368"/>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10</a:t>
            </a:r>
          </a:p>
        </p:txBody>
      </p:sp>
      <p:sp>
        <p:nvSpPr>
          <p:cNvPr id="6359" name="TextBox 6358">
            <a:extLst>
              <a:ext uri="{FF2B5EF4-FFF2-40B4-BE49-F238E27FC236}">
                <a16:creationId xmlns:a16="http://schemas.microsoft.com/office/drawing/2014/main" id="{7312519E-FBDA-4894-8333-6C65C919BB87}"/>
              </a:ext>
            </a:extLst>
          </p:cNvPr>
          <p:cNvSpPr txBox="1"/>
          <p:nvPr/>
        </p:nvSpPr>
        <p:spPr>
          <a:xfrm>
            <a:off x="8021250" y="5625368"/>
            <a:ext cx="316112"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30</a:t>
            </a:r>
          </a:p>
        </p:txBody>
      </p:sp>
      <p:sp>
        <p:nvSpPr>
          <p:cNvPr id="6360" name="TextBox 6359">
            <a:extLst>
              <a:ext uri="{FF2B5EF4-FFF2-40B4-BE49-F238E27FC236}">
                <a16:creationId xmlns:a16="http://schemas.microsoft.com/office/drawing/2014/main" id="{34F543CA-E453-4E25-9789-9B2145E96894}"/>
              </a:ext>
            </a:extLst>
          </p:cNvPr>
          <p:cNvSpPr txBox="1"/>
          <p:nvPr/>
        </p:nvSpPr>
        <p:spPr>
          <a:xfrm>
            <a:off x="9326336" y="5625368"/>
            <a:ext cx="381835"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300</a:t>
            </a:r>
          </a:p>
        </p:txBody>
      </p:sp>
      <p:sp>
        <p:nvSpPr>
          <p:cNvPr id="6361" name="TextBox 6360">
            <a:extLst>
              <a:ext uri="{FF2B5EF4-FFF2-40B4-BE49-F238E27FC236}">
                <a16:creationId xmlns:a16="http://schemas.microsoft.com/office/drawing/2014/main" id="{85B633D6-5897-47FC-B76B-8A5C75301CDF}"/>
              </a:ext>
            </a:extLst>
          </p:cNvPr>
          <p:cNvSpPr txBox="1"/>
          <p:nvPr/>
        </p:nvSpPr>
        <p:spPr>
          <a:xfrm>
            <a:off x="9988577" y="5625368"/>
            <a:ext cx="447558"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1000</a:t>
            </a:r>
          </a:p>
        </p:txBody>
      </p:sp>
      <p:sp>
        <p:nvSpPr>
          <p:cNvPr id="6362" name="TextBox 6361">
            <a:extLst>
              <a:ext uri="{FF2B5EF4-FFF2-40B4-BE49-F238E27FC236}">
                <a16:creationId xmlns:a16="http://schemas.microsoft.com/office/drawing/2014/main" id="{C6F4DE67-2870-44E0-8266-B07409B875CC}"/>
              </a:ext>
            </a:extLst>
          </p:cNvPr>
          <p:cNvSpPr txBox="1"/>
          <p:nvPr/>
        </p:nvSpPr>
        <p:spPr>
          <a:xfrm>
            <a:off x="7913657" y="5839376"/>
            <a:ext cx="776174" cy="246221"/>
          </a:xfrm>
          <a:prstGeom prst="rect">
            <a:avLst/>
          </a:prstGeom>
          <a:noFill/>
        </p:spPr>
        <p:txBody>
          <a:bodyPr wrap="none" rtlCol="0">
            <a:spAutoFit/>
          </a:bodyPr>
          <a:lstStyle/>
          <a:p>
            <a:pPr marL="0" marR="0" lvl="0" indent="0" algn="ctr"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ACR (mg/g)</a:t>
            </a:r>
          </a:p>
        </p:txBody>
      </p:sp>
      <p:sp>
        <p:nvSpPr>
          <p:cNvPr id="6363" name="TextBox 6362">
            <a:extLst>
              <a:ext uri="{FF2B5EF4-FFF2-40B4-BE49-F238E27FC236}">
                <a16:creationId xmlns:a16="http://schemas.microsoft.com/office/drawing/2014/main" id="{9EA9A719-C473-4F73-A26D-6D42DA780A0B}"/>
              </a:ext>
            </a:extLst>
          </p:cNvPr>
          <p:cNvSpPr txBox="1"/>
          <p:nvPr/>
        </p:nvSpPr>
        <p:spPr>
          <a:xfrm>
            <a:off x="3945913" y="2167369"/>
            <a:ext cx="1223412" cy="246221"/>
          </a:xfrm>
          <a:prstGeom prst="rect">
            <a:avLst/>
          </a:prstGeom>
          <a:noFill/>
        </p:spPr>
        <p:txBody>
          <a:bodyPr wrap="none" rtlCol="0">
            <a:spAutoFit/>
          </a:bodyPr>
          <a:lstStyle/>
          <a:p>
            <a:pPr marL="0" marR="0" lvl="0" indent="0" algn="l"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No diabetes, 95% CI</a:t>
            </a:r>
          </a:p>
        </p:txBody>
      </p:sp>
      <p:sp>
        <p:nvSpPr>
          <p:cNvPr id="6364" name="TextBox 6363">
            <a:extLst>
              <a:ext uri="{FF2B5EF4-FFF2-40B4-BE49-F238E27FC236}">
                <a16:creationId xmlns:a16="http://schemas.microsoft.com/office/drawing/2014/main" id="{46BA7BE4-61E1-4AC3-BC00-B0EBAFDFE753}"/>
              </a:ext>
            </a:extLst>
          </p:cNvPr>
          <p:cNvSpPr txBox="1"/>
          <p:nvPr/>
        </p:nvSpPr>
        <p:spPr>
          <a:xfrm>
            <a:off x="3945915" y="2337165"/>
            <a:ext cx="1083951" cy="246221"/>
          </a:xfrm>
          <a:prstGeom prst="rect">
            <a:avLst/>
          </a:prstGeom>
          <a:noFill/>
        </p:spPr>
        <p:txBody>
          <a:bodyPr wrap="none" rtlCol="0">
            <a:spAutoFit/>
          </a:bodyPr>
          <a:lstStyle/>
          <a:p>
            <a:pPr marL="0" marR="0" lvl="0" indent="0" algn="l" defTabSz="914354"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Diabetes , 95% CI</a:t>
            </a:r>
          </a:p>
        </p:txBody>
      </p:sp>
      <p:grpSp>
        <p:nvGrpSpPr>
          <p:cNvPr id="15" name="Group 14">
            <a:extLst>
              <a:ext uri="{FF2B5EF4-FFF2-40B4-BE49-F238E27FC236}">
                <a16:creationId xmlns:a16="http://schemas.microsoft.com/office/drawing/2014/main" id="{4B2F560D-8ADD-4260-9645-36904ADA15DB}"/>
              </a:ext>
            </a:extLst>
          </p:cNvPr>
          <p:cNvGrpSpPr/>
          <p:nvPr/>
        </p:nvGrpSpPr>
        <p:grpSpPr>
          <a:xfrm>
            <a:off x="3857747" y="2429974"/>
            <a:ext cx="100432" cy="36000"/>
            <a:chOff x="-55188" y="851998"/>
            <a:chExt cx="243032" cy="56199"/>
          </a:xfrm>
        </p:grpSpPr>
        <p:cxnSp>
          <p:nvCxnSpPr>
            <p:cNvPr id="9" name="Straight Connector 8">
              <a:extLst>
                <a:ext uri="{FF2B5EF4-FFF2-40B4-BE49-F238E27FC236}">
                  <a16:creationId xmlns:a16="http://schemas.microsoft.com/office/drawing/2014/main" id="{6C6FE12D-2F5C-431C-8DE8-855994FE3A18}"/>
                </a:ext>
              </a:extLst>
            </p:cNvPr>
            <p:cNvCxnSpPr/>
            <p:nvPr/>
          </p:nvCxnSpPr>
          <p:spPr>
            <a:xfrm>
              <a:off x="-55188" y="883967"/>
              <a:ext cx="243032" cy="0"/>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6366" name="Straight Connector 6365">
              <a:extLst>
                <a:ext uri="{FF2B5EF4-FFF2-40B4-BE49-F238E27FC236}">
                  <a16:creationId xmlns:a16="http://schemas.microsoft.com/office/drawing/2014/main" id="{95ACBAEA-183F-4573-A3F7-562F182CEC8F}"/>
                </a:ext>
              </a:extLst>
            </p:cNvPr>
            <p:cNvCxnSpPr>
              <a:cxnSpLocks/>
            </p:cNvCxnSpPr>
            <p:nvPr/>
          </p:nvCxnSpPr>
          <p:spPr>
            <a:xfrm>
              <a:off x="187844" y="851998"/>
              <a:ext cx="0" cy="56199"/>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6367" name="Straight Connector 6366">
              <a:extLst>
                <a:ext uri="{FF2B5EF4-FFF2-40B4-BE49-F238E27FC236}">
                  <a16:creationId xmlns:a16="http://schemas.microsoft.com/office/drawing/2014/main" id="{0E4554BC-5D78-49F3-B160-130AE7388119}"/>
                </a:ext>
              </a:extLst>
            </p:cNvPr>
            <p:cNvCxnSpPr>
              <a:cxnSpLocks/>
            </p:cNvCxnSpPr>
            <p:nvPr/>
          </p:nvCxnSpPr>
          <p:spPr>
            <a:xfrm>
              <a:off x="-55188" y="851998"/>
              <a:ext cx="0" cy="56199"/>
            </a:xfrm>
            <a:prstGeom prst="line">
              <a:avLst/>
            </a:prstGeom>
            <a:ln w="9525"/>
          </p:spPr>
          <p:style>
            <a:lnRef idx="1">
              <a:schemeClr val="accent1"/>
            </a:lnRef>
            <a:fillRef idx="0">
              <a:schemeClr val="accent1"/>
            </a:fillRef>
            <a:effectRef idx="0">
              <a:schemeClr val="accent1"/>
            </a:effectRef>
            <a:fontRef idx="minor">
              <a:schemeClr val="tx1"/>
            </a:fontRef>
          </p:style>
        </p:cxnSp>
      </p:grpSp>
      <p:sp>
        <p:nvSpPr>
          <p:cNvPr id="16" name="Rectangle 15">
            <a:extLst>
              <a:ext uri="{FF2B5EF4-FFF2-40B4-BE49-F238E27FC236}">
                <a16:creationId xmlns:a16="http://schemas.microsoft.com/office/drawing/2014/main" id="{BD2CB8A6-7855-4187-B053-FE1EC8122C66}"/>
              </a:ext>
            </a:extLst>
          </p:cNvPr>
          <p:cNvSpPr/>
          <p:nvPr/>
        </p:nvSpPr>
        <p:spPr>
          <a:xfrm>
            <a:off x="3841332" y="2259711"/>
            <a:ext cx="139699" cy="65451"/>
          </a:xfrm>
          <a:prstGeom prst="rect">
            <a:avLst/>
          </a:prstGeom>
          <a:solidFill>
            <a:srgbClr val="E1471D">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4" rtl="0" eaLnBrk="0" fontAlgn="base" latinLnBrk="0" hangingPunct="0">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 Box 11">
            <a:extLst>
              <a:ext uri="{FF2B5EF4-FFF2-40B4-BE49-F238E27FC236}">
                <a16:creationId xmlns:a16="http://schemas.microsoft.com/office/drawing/2014/main" id="{2DD25CF8-4EDC-D0B7-9DB7-85938E27F794}"/>
              </a:ext>
            </a:extLst>
          </p:cNvPr>
          <p:cNvSpPr txBox="1">
            <a:spLocks noChangeArrowheads="1"/>
          </p:cNvSpPr>
          <p:nvPr/>
        </p:nvSpPr>
        <p:spPr bwMode="auto">
          <a:xfrm>
            <a:off x="414339" y="6365420"/>
            <a:ext cx="6651479"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Fox. Lancet. 2012;380:1662.</a:t>
            </a:r>
          </a:p>
        </p:txBody>
      </p:sp>
      <p:grpSp>
        <p:nvGrpSpPr>
          <p:cNvPr id="6286" name="Group 6285">
            <a:extLst>
              <a:ext uri="{FF2B5EF4-FFF2-40B4-BE49-F238E27FC236}">
                <a16:creationId xmlns:a16="http://schemas.microsoft.com/office/drawing/2014/main" id="{CE7C9F84-AE48-7837-8DEA-FC485ED72B1F}"/>
              </a:ext>
            </a:extLst>
          </p:cNvPr>
          <p:cNvGrpSpPr/>
          <p:nvPr/>
        </p:nvGrpSpPr>
        <p:grpSpPr>
          <a:xfrm>
            <a:off x="2033302" y="2117025"/>
            <a:ext cx="3399123" cy="1501349"/>
            <a:chOff x="2033302" y="1987550"/>
            <a:chExt cx="3399123" cy="1501349"/>
          </a:xfrm>
        </p:grpSpPr>
        <p:cxnSp>
          <p:nvCxnSpPr>
            <p:cNvPr id="13" name="Straight Connector 12">
              <a:extLst>
                <a:ext uri="{FF2B5EF4-FFF2-40B4-BE49-F238E27FC236}">
                  <a16:creationId xmlns:a16="http://schemas.microsoft.com/office/drawing/2014/main" id="{4EE9F472-45FA-F0BE-EEBA-7B567E734192}"/>
                </a:ext>
              </a:extLst>
            </p:cNvPr>
            <p:cNvCxnSpPr>
              <a:cxnSpLocks/>
            </p:cNvCxnSpPr>
            <p:nvPr/>
          </p:nvCxnSpPr>
          <p:spPr bwMode="auto">
            <a:xfrm>
              <a:off x="2033302" y="1990013"/>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BD951A4C-045E-0D53-0D61-5D8FE76D9484}"/>
                </a:ext>
              </a:extLst>
            </p:cNvPr>
            <p:cNvCxnSpPr>
              <a:cxnSpLocks/>
            </p:cNvCxnSpPr>
            <p:nvPr/>
          </p:nvCxnSpPr>
          <p:spPr bwMode="auto">
            <a:xfrm>
              <a:off x="2033302" y="2400271"/>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8AC8C32D-C37E-6614-AC34-3FA1C1B018CB}"/>
                </a:ext>
              </a:extLst>
            </p:cNvPr>
            <p:cNvCxnSpPr>
              <a:cxnSpLocks/>
            </p:cNvCxnSpPr>
            <p:nvPr/>
          </p:nvCxnSpPr>
          <p:spPr bwMode="auto">
            <a:xfrm>
              <a:off x="2033302" y="2799278"/>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D783A149-C18F-3A3D-C030-BC0C6843DF51}"/>
                </a:ext>
              </a:extLst>
            </p:cNvPr>
            <p:cNvCxnSpPr>
              <a:cxnSpLocks/>
            </p:cNvCxnSpPr>
            <p:nvPr/>
          </p:nvCxnSpPr>
          <p:spPr bwMode="auto">
            <a:xfrm>
              <a:off x="2033302" y="2964745"/>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614B197C-FCAB-72AE-BA6B-2BFEA0AF49AF}"/>
                </a:ext>
              </a:extLst>
            </p:cNvPr>
            <p:cNvCxnSpPr>
              <a:cxnSpLocks/>
            </p:cNvCxnSpPr>
            <p:nvPr/>
          </p:nvCxnSpPr>
          <p:spPr bwMode="auto">
            <a:xfrm>
              <a:off x="2033302" y="3203300"/>
              <a:ext cx="66445" cy="0"/>
            </a:xfrm>
            <a:prstGeom prst="line">
              <a:avLst/>
            </a:prstGeom>
            <a:noFill/>
            <a:ln w="28575" cap="flat" cmpd="sng" algn="ctr">
              <a:solidFill>
                <a:schemeClr val="bg1"/>
              </a:solidFill>
              <a:prstDash val="solid"/>
              <a:round/>
              <a:headEnd type="none" w="med" len="med"/>
              <a:tailEnd type="none" w="med" len="med"/>
            </a:ln>
            <a:effectLst/>
          </p:spPr>
        </p:cxnSp>
        <p:grpSp>
          <p:nvGrpSpPr>
            <p:cNvPr id="32" name="Group 31">
              <a:extLst>
                <a:ext uri="{FF2B5EF4-FFF2-40B4-BE49-F238E27FC236}">
                  <a16:creationId xmlns:a16="http://schemas.microsoft.com/office/drawing/2014/main" id="{5851C81C-401F-9481-8E24-16A37CBF7F41}"/>
                </a:ext>
              </a:extLst>
            </p:cNvPr>
            <p:cNvGrpSpPr/>
            <p:nvPr/>
          </p:nvGrpSpPr>
          <p:grpSpPr>
            <a:xfrm>
              <a:off x="2033302" y="1987550"/>
              <a:ext cx="3399123" cy="1501349"/>
              <a:chOff x="2033302" y="1987550"/>
              <a:chExt cx="3399123" cy="1501349"/>
            </a:xfrm>
          </p:grpSpPr>
          <p:grpSp>
            <p:nvGrpSpPr>
              <p:cNvPr id="11" name="Group 10">
                <a:extLst>
                  <a:ext uri="{FF2B5EF4-FFF2-40B4-BE49-F238E27FC236}">
                    <a16:creationId xmlns:a16="http://schemas.microsoft.com/office/drawing/2014/main" id="{573794C9-D4AF-EEC6-CEA4-A7C5AFCC677A}"/>
                  </a:ext>
                </a:extLst>
              </p:cNvPr>
              <p:cNvGrpSpPr/>
              <p:nvPr/>
            </p:nvGrpSpPr>
            <p:grpSpPr>
              <a:xfrm>
                <a:off x="2044700" y="1987550"/>
                <a:ext cx="3387725" cy="1438275"/>
                <a:chOff x="2044700" y="1987550"/>
                <a:chExt cx="3387725" cy="1438275"/>
              </a:xfrm>
            </p:grpSpPr>
            <p:sp>
              <p:nvSpPr>
                <p:cNvPr id="6" name="Freeform 5">
                  <a:extLst>
                    <a:ext uri="{FF2B5EF4-FFF2-40B4-BE49-F238E27FC236}">
                      <a16:creationId xmlns:a16="http://schemas.microsoft.com/office/drawing/2014/main" id="{F54624E0-8326-6FCE-2501-A7540BE19607}"/>
                    </a:ext>
                  </a:extLst>
                </p:cNvPr>
                <p:cNvSpPr/>
                <p:nvPr/>
              </p:nvSpPr>
              <p:spPr bwMode="auto">
                <a:xfrm>
                  <a:off x="2098675" y="1987550"/>
                  <a:ext cx="0" cy="1304925"/>
                </a:xfrm>
                <a:custGeom>
                  <a:avLst/>
                  <a:gdLst>
                    <a:gd name="connsiteX0" fmla="*/ 0 w 0"/>
                    <a:gd name="connsiteY0" fmla="*/ 0 h 1304925"/>
                    <a:gd name="connsiteX1" fmla="*/ 0 w 0"/>
                    <a:gd name="connsiteY1" fmla="*/ 1304925 h 1304925"/>
                  </a:gdLst>
                  <a:ahLst/>
                  <a:cxnLst>
                    <a:cxn ang="0">
                      <a:pos x="connsiteX0" y="connsiteY0"/>
                    </a:cxn>
                    <a:cxn ang="0">
                      <a:pos x="connsiteX1" y="connsiteY1"/>
                    </a:cxn>
                  </a:cxnLst>
                  <a:rect l="l" t="t" r="r" b="b"/>
                  <a:pathLst>
                    <a:path h="1304925">
                      <a:moveTo>
                        <a:pt x="0" y="0"/>
                      </a:moveTo>
                      <a:lnTo>
                        <a:pt x="0" y="130492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 name="Freeform 6">
                  <a:extLst>
                    <a:ext uri="{FF2B5EF4-FFF2-40B4-BE49-F238E27FC236}">
                      <a16:creationId xmlns:a16="http://schemas.microsoft.com/office/drawing/2014/main" id="{5483DE0E-4F6F-B42D-3707-5A15DDCD55E2}"/>
                    </a:ext>
                  </a:extLst>
                </p:cNvPr>
                <p:cNvSpPr/>
                <p:nvPr/>
              </p:nvSpPr>
              <p:spPr bwMode="auto">
                <a:xfrm>
                  <a:off x="2098675" y="3340100"/>
                  <a:ext cx="3333750" cy="85725"/>
                </a:xfrm>
                <a:custGeom>
                  <a:avLst/>
                  <a:gdLst>
                    <a:gd name="connsiteX0" fmla="*/ 0 w 3333750"/>
                    <a:gd name="connsiteY0" fmla="*/ 0 h 85725"/>
                    <a:gd name="connsiteX1" fmla="*/ 0 w 3333750"/>
                    <a:gd name="connsiteY1" fmla="*/ 85725 h 85725"/>
                    <a:gd name="connsiteX2" fmla="*/ 3333750 w 3333750"/>
                    <a:gd name="connsiteY2" fmla="*/ 85725 h 85725"/>
                  </a:gdLst>
                  <a:ahLst/>
                  <a:cxnLst>
                    <a:cxn ang="0">
                      <a:pos x="connsiteX0" y="connsiteY0"/>
                    </a:cxn>
                    <a:cxn ang="0">
                      <a:pos x="connsiteX1" y="connsiteY1"/>
                    </a:cxn>
                    <a:cxn ang="0">
                      <a:pos x="connsiteX2" y="connsiteY2"/>
                    </a:cxn>
                  </a:cxnLst>
                  <a:rect l="l" t="t" r="r" b="b"/>
                  <a:pathLst>
                    <a:path w="3333750" h="85725">
                      <a:moveTo>
                        <a:pt x="0" y="0"/>
                      </a:moveTo>
                      <a:lnTo>
                        <a:pt x="0" y="85725"/>
                      </a:lnTo>
                      <a:lnTo>
                        <a:pt x="3333750" y="8572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 name="Freeform 7">
                  <a:extLst>
                    <a:ext uri="{FF2B5EF4-FFF2-40B4-BE49-F238E27FC236}">
                      <a16:creationId xmlns:a16="http://schemas.microsoft.com/office/drawing/2014/main" id="{34A93B6B-F56D-D31C-B23E-8E8E6C591B89}"/>
                    </a:ext>
                  </a:extLst>
                </p:cNvPr>
                <p:cNvSpPr/>
                <p:nvPr/>
              </p:nvSpPr>
              <p:spPr bwMode="auto">
                <a:xfrm>
                  <a:off x="2044700" y="3248025"/>
                  <a:ext cx="114300" cy="79375"/>
                </a:xfrm>
                <a:custGeom>
                  <a:avLst/>
                  <a:gdLst>
                    <a:gd name="connsiteX0" fmla="*/ 0 w 114300"/>
                    <a:gd name="connsiteY0" fmla="*/ 79375 h 79375"/>
                    <a:gd name="connsiteX1" fmla="*/ 114300 w 114300"/>
                    <a:gd name="connsiteY1" fmla="*/ 0 h 79375"/>
                  </a:gdLst>
                  <a:ahLst/>
                  <a:cxnLst>
                    <a:cxn ang="0">
                      <a:pos x="connsiteX0" y="connsiteY0"/>
                    </a:cxn>
                    <a:cxn ang="0">
                      <a:pos x="connsiteX1" y="connsiteY1"/>
                    </a:cxn>
                  </a:cxnLst>
                  <a:rect l="l" t="t" r="r" b="b"/>
                  <a:pathLst>
                    <a:path w="114300" h="79375">
                      <a:moveTo>
                        <a:pt x="0" y="79375"/>
                      </a:moveTo>
                      <a:lnTo>
                        <a:pt x="114300"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 name="Freeform 9">
                  <a:extLst>
                    <a:ext uri="{FF2B5EF4-FFF2-40B4-BE49-F238E27FC236}">
                      <a16:creationId xmlns:a16="http://schemas.microsoft.com/office/drawing/2014/main" id="{D8FBC207-01E5-4611-8586-29B01FCA6B51}"/>
                    </a:ext>
                  </a:extLst>
                </p:cNvPr>
                <p:cNvSpPr/>
                <p:nvPr/>
              </p:nvSpPr>
              <p:spPr bwMode="auto">
                <a:xfrm>
                  <a:off x="2049031" y="3302001"/>
                  <a:ext cx="114300" cy="79375"/>
                </a:xfrm>
                <a:custGeom>
                  <a:avLst/>
                  <a:gdLst>
                    <a:gd name="connsiteX0" fmla="*/ 0 w 114300"/>
                    <a:gd name="connsiteY0" fmla="*/ 79375 h 79375"/>
                    <a:gd name="connsiteX1" fmla="*/ 114300 w 114300"/>
                    <a:gd name="connsiteY1" fmla="*/ 0 h 79375"/>
                  </a:gdLst>
                  <a:ahLst/>
                  <a:cxnLst>
                    <a:cxn ang="0">
                      <a:pos x="connsiteX0" y="connsiteY0"/>
                    </a:cxn>
                    <a:cxn ang="0">
                      <a:pos x="connsiteX1" y="connsiteY1"/>
                    </a:cxn>
                  </a:cxnLst>
                  <a:rect l="l" t="t" r="r" b="b"/>
                  <a:pathLst>
                    <a:path w="114300" h="79375">
                      <a:moveTo>
                        <a:pt x="0" y="79375"/>
                      </a:moveTo>
                      <a:lnTo>
                        <a:pt x="114300"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cxnSp>
            <p:nvCxnSpPr>
              <p:cNvPr id="22" name="Straight Connector 21">
                <a:extLst>
                  <a:ext uri="{FF2B5EF4-FFF2-40B4-BE49-F238E27FC236}">
                    <a16:creationId xmlns:a16="http://schemas.microsoft.com/office/drawing/2014/main" id="{F9E65927-3E31-060A-3AF5-CE429FC8E0B6}"/>
                  </a:ext>
                </a:extLst>
              </p:cNvPr>
              <p:cNvCxnSpPr>
                <a:cxnSpLocks/>
              </p:cNvCxnSpPr>
              <p:nvPr/>
            </p:nvCxnSpPr>
            <p:spPr bwMode="auto">
              <a:xfrm>
                <a:off x="2033302" y="3427198"/>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6E4B0729-ED7F-B04A-FB8F-335D1B3DE77E}"/>
                  </a:ext>
                </a:extLst>
              </p:cNvPr>
              <p:cNvCxnSpPr>
                <a:cxnSpLocks/>
              </p:cNvCxnSpPr>
              <p:nvPr/>
            </p:nvCxnSpPr>
            <p:spPr bwMode="auto">
              <a:xfrm>
                <a:off x="2192769"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D2FB33B3-5A85-A45F-AC3E-43FB0F1609FD}"/>
                  </a:ext>
                </a:extLst>
              </p:cNvPr>
              <p:cNvCxnSpPr>
                <a:cxnSpLocks/>
              </p:cNvCxnSpPr>
              <p:nvPr/>
            </p:nvCxnSpPr>
            <p:spPr bwMode="auto">
              <a:xfrm>
                <a:off x="2646726"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1B999F6E-1375-3908-3858-A41717968D8D}"/>
                  </a:ext>
                </a:extLst>
              </p:cNvPr>
              <p:cNvCxnSpPr>
                <a:cxnSpLocks/>
              </p:cNvCxnSpPr>
              <p:nvPr/>
            </p:nvCxnSpPr>
            <p:spPr bwMode="auto">
              <a:xfrm>
                <a:off x="3094469"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301B9BB6-DF29-B1DA-04DF-2045AB564122}"/>
                  </a:ext>
                </a:extLst>
              </p:cNvPr>
              <p:cNvCxnSpPr>
                <a:cxnSpLocks/>
              </p:cNvCxnSpPr>
              <p:nvPr/>
            </p:nvCxnSpPr>
            <p:spPr bwMode="auto">
              <a:xfrm>
                <a:off x="3538901"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7AAEC563-0730-F148-A31A-161A7718B1F3}"/>
                  </a:ext>
                </a:extLst>
              </p:cNvPr>
              <p:cNvCxnSpPr>
                <a:cxnSpLocks/>
              </p:cNvCxnSpPr>
              <p:nvPr/>
            </p:nvCxnSpPr>
            <p:spPr bwMode="auto">
              <a:xfrm>
                <a:off x="3995629"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FEBBCCBB-B97E-69E8-35F9-1E8139DD7E7A}"/>
                  </a:ext>
                </a:extLst>
              </p:cNvPr>
              <p:cNvCxnSpPr>
                <a:cxnSpLocks/>
              </p:cNvCxnSpPr>
              <p:nvPr/>
            </p:nvCxnSpPr>
            <p:spPr bwMode="auto">
              <a:xfrm>
                <a:off x="4443236"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658E85E-B85C-95E6-4B12-54C791AF8D26}"/>
                  </a:ext>
                </a:extLst>
              </p:cNvPr>
              <p:cNvCxnSpPr>
                <a:cxnSpLocks/>
              </p:cNvCxnSpPr>
              <p:nvPr/>
            </p:nvCxnSpPr>
            <p:spPr bwMode="auto">
              <a:xfrm>
                <a:off x="4889487"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4ADB0736-C3CB-BE30-0FB5-F7852774711F}"/>
                  </a:ext>
                </a:extLst>
              </p:cNvPr>
              <p:cNvCxnSpPr>
                <a:cxnSpLocks/>
              </p:cNvCxnSpPr>
              <p:nvPr/>
            </p:nvCxnSpPr>
            <p:spPr bwMode="auto">
              <a:xfrm>
                <a:off x="5344668" y="3427198"/>
                <a:ext cx="0" cy="61701"/>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6287" name="Group 6286">
            <a:extLst>
              <a:ext uri="{FF2B5EF4-FFF2-40B4-BE49-F238E27FC236}">
                <a16:creationId xmlns:a16="http://schemas.microsoft.com/office/drawing/2014/main" id="{9309489D-48BA-9777-69D0-D02C76415264}"/>
              </a:ext>
            </a:extLst>
          </p:cNvPr>
          <p:cNvGrpSpPr/>
          <p:nvPr/>
        </p:nvGrpSpPr>
        <p:grpSpPr>
          <a:xfrm>
            <a:off x="6554832" y="2108678"/>
            <a:ext cx="3760280" cy="1501349"/>
            <a:chOff x="2033302" y="1987550"/>
            <a:chExt cx="3399123" cy="1501349"/>
          </a:xfrm>
        </p:grpSpPr>
        <p:cxnSp>
          <p:nvCxnSpPr>
            <p:cNvPr id="6288" name="Straight Connector 6287">
              <a:extLst>
                <a:ext uri="{FF2B5EF4-FFF2-40B4-BE49-F238E27FC236}">
                  <a16:creationId xmlns:a16="http://schemas.microsoft.com/office/drawing/2014/main" id="{491B8233-18EF-43C7-9272-FCF93D48C105}"/>
                </a:ext>
              </a:extLst>
            </p:cNvPr>
            <p:cNvCxnSpPr>
              <a:cxnSpLocks/>
            </p:cNvCxnSpPr>
            <p:nvPr/>
          </p:nvCxnSpPr>
          <p:spPr bwMode="auto">
            <a:xfrm>
              <a:off x="2033302" y="1990013"/>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6289" name="Straight Connector 6288">
              <a:extLst>
                <a:ext uri="{FF2B5EF4-FFF2-40B4-BE49-F238E27FC236}">
                  <a16:creationId xmlns:a16="http://schemas.microsoft.com/office/drawing/2014/main" id="{8FD19336-F168-7788-B486-ABCE3AEAAD7B}"/>
                </a:ext>
              </a:extLst>
            </p:cNvPr>
            <p:cNvCxnSpPr>
              <a:cxnSpLocks/>
            </p:cNvCxnSpPr>
            <p:nvPr/>
          </p:nvCxnSpPr>
          <p:spPr bwMode="auto">
            <a:xfrm>
              <a:off x="2033302" y="2400271"/>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6290" name="Straight Connector 6289">
              <a:extLst>
                <a:ext uri="{FF2B5EF4-FFF2-40B4-BE49-F238E27FC236}">
                  <a16:creationId xmlns:a16="http://schemas.microsoft.com/office/drawing/2014/main" id="{B6BEE71E-5D69-87C1-8B21-70CCFB1CFB2F}"/>
                </a:ext>
              </a:extLst>
            </p:cNvPr>
            <p:cNvCxnSpPr>
              <a:cxnSpLocks/>
            </p:cNvCxnSpPr>
            <p:nvPr/>
          </p:nvCxnSpPr>
          <p:spPr bwMode="auto">
            <a:xfrm>
              <a:off x="2033302" y="2799278"/>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6291" name="Straight Connector 6290">
              <a:extLst>
                <a:ext uri="{FF2B5EF4-FFF2-40B4-BE49-F238E27FC236}">
                  <a16:creationId xmlns:a16="http://schemas.microsoft.com/office/drawing/2014/main" id="{6983304A-639A-CA93-C4C3-8C5460AB5A6C}"/>
                </a:ext>
              </a:extLst>
            </p:cNvPr>
            <p:cNvCxnSpPr>
              <a:cxnSpLocks/>
            </p:cNvCxnSpPr>
            <p:nvPr/>
          </p:nvCxnSpPr>
          <p:spPr bwMode="auto">
            <a:xfrm>
              <a:off x="2033302" y="2964745"/>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6293" name="Straight Connector 6292">
              <a:extLst>
                <a:ext uri="{FF2B5EF4-FFF2-40B4-BE49-F238E27FC236}">
                  <a16:creationId xmlns:a16="http://schemas.microsoft.com/office/drawing/2014/main" id="{0E924E50-69E8-A8DC-3891-C7546E7EE42E}"/>
                </a:ext>
              </a:extLst>
            </p:cNvPr>
            <p:cNvCxnSpPr>
              <a:cxnSpLocks/>
            </p:cNvCxnSpPr>
            <p:nvPr/>
          </p:nvCxnSpPr>
          <p:spPr bwMode="auto">
            <a:xfrm>
              <a:off x="2033302" y="3203300"/>
              <a:ext cx="66445" cy="0"/>
            </a:xfrm>
            <a:prstGeom prst="line">
              <a:avLst/>
            </a:prstGeom>
            <a:noFill/>
            <a:ln w="28575" cap="flat" cmpd="sng" algn="ctr">
              <a:solidFill>
                <a:schemeClr val="bg1"/>
              </a:solidFill>
              <a:prstDash val="solid"/>
              <a:round/>
              <a:headEnd type="none" w="med" len="med"/>
              <a:tailEnd type="none" w="med" len="med"/>
            </a:ln>
            <a:effectLst/>
          </p:spPr>
        </p:cxnSp>
        <p:grpSp>
          <p:nvGrpSpPr>
            <p:cNvPr id="6295" name="Group 6294">
              <a:extLst>
                <a:ext uri="{FF2B5EF4-FFF2-40B4-BE49-F238E27FC236}">
                  <a16:creationId xmlns:a16="http://schemas.microsoft.com/office/drawing/2014/main" id="{4ABBBB9C-22EB-AF4F-A0C3-72E038899E70}"/>
                </a:ext>
              </a:extLst>
            </p:cNvPr>
            <p:cNvGrpSpPr/>
            <p:nvPr/>
          </p:nvGrpSpPr>
          <p:grpSpPr>
            <a:xfrm>
              <a:off x="2033302" y="1987550"/>
              <a:ext cx="3399123" cy="1501349"/>
              <a:chOff x="2033302" y="1987550"/>
              <a:chExt cx="3399123" cy="1501349"/>
            </a:xfrm>
          </p:grpSpPr>
          <p:grpSp>
            <p:nvGrpSpPr>
              <p:cNvPr id="6296" name="Group 6295">
                <a:extLst>
                  <a:ext uri="{FF2B5EF4-FFF2-40B4-BE49-F238E27FC236}">
                    <a16:creationId xmlns:a16="http://schemas.microsoft.com/office/drawing/2014/main" id="{1A6DAFAC-9027-4F4A-7D69-BC27B69BAED9}"/>
                  </a:ext>
                </a:extLst>
              </p:cNvPr>
              <p:cNvGrpSpPr/>
              <p:nvPr/>
            </p:nvGrpSpPr>
            <p:grpSpPr>
              <a:xfrm>
                <a:off x="2044700" y="1987550"/>
                <a:ext cx="3387725" cy="1438275"/>
                <a:chOff x="2044700" y="1987550"/>
                <a:chExt cx="3387725" cy="1438275"/>
              </a:xfrm>
            </p:grpSpPr>
            <p:sp>
              <p:nvSpPr>
                <p:cNvPr id="4937" name="Freeform 4936">
                  <a:extLst>
                    <a:ext uri="{FF2B5EF4-FFF2-40B4-BE49-F238E27FC236}">
                      <a16:creationId xmlns:a16="http://schemas.microsoft.com/office/drawing/2014/main" id="{1B2E9F21-2483-AA72-EF67-6EAE6322C4D8}"/>
                    </a:ext>
                  </a:extLst>
                </p:cNvPr>
                <p:cNvSpPr/>
                <p:nvPr/>
              </p:nvSpPr>
              <p:spPr bwMode="auto">
                <a:xfrm>
                  <a:off x="2098675" y="1987550"/>
                  <a:ext cx="0" cy="1304925"/>
                </a:xfrm>
                <a:custGeom>
                  <a:avLst/>
                  <a:gdLst>
                    <a:gd name="connsiteX0" fmla="*/ 0 w 0"/>
                    <a:gd name="connsiteY0" fmla="*/ 0 h 1304925"/>
                    <a:gd name="connsiteX1" fmla="*/ 0 w 0"/>
                    <a:gd name="connsiteY1" fmla="*/ 1304925 h 1304925"/>
                  </a:gdLst>
                  <a:ahLst/>
                  <a:cxnLst>
                    <a:cxn ang="0">
                      <a:pos x="connsiteX0" y="connsiteY0"/>
                    </a:cxn>
                    <a:cxn ang="0">
                      <a:pos x="connsiteX1" y="connsiteY1"/>
                    </a:cxn>
                  </a:cxnLst>
                  <a:rect l="l" t="t" r="r" b="b"/>
                  <a:pathLst>
                    <a:path h="1304925">
                      <a:moveTo>
                        <a:pt x="0" y="0"/>
                      </a:moveTo>
                      <a:lnTo>
                        <a:pt x="0" y="130492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38" name="Freeform 4937">
                  <a:extLst>
                    <a:ext uri="{FF2B5EF4-FFF2-40B4-BE49-F238E27FC236}">
                      <a16:creationId xmlns:a16="http://schemas.microsoft.com/office/drawing/2014/main" id="{3A4A57E2-9DE3-F3A2-BC64-31758266565C}"/>
                    </a:ext>
                  </a:extLst>
                </p:cNvPr>
                <p:cNvSpPr/>
                <p:nvPr/>
              </p:nvSpPr>
              <p:spPr bwMode="auto">
                <a:xfrm>
                  <a:off x="2098675" y="3340100"/>
                  <a:ext cx="3333750" cy="85725"/>
                </a:xfrm>
                <a:custGeom>
                  <a:avLst/>
                  <a:gdLst>
                    <a:gd name="connsiteX0" fmla="*/ 0 w 3333750"/>
                    <a:gd name="connsiteY0" fmla="*/ 0 h 85725"/>
                    <a:gd name="connsiteX1" fmla="*/ 0 w 3333750"/>
                    <a:gd name="connsiteY1" fmla="*/ 85725 h 85725"/>
                    <a:gd name="connsiteX2" fmla="*/ 3333750 w 3333750"/>
                    <a:gd name="connsiteY2" fmla="*/ 85725 h 85725"/>
                  </a:gdLst>
                  <a:ahLst/>
                  <a:cxnLst>
                    <a:cxn ang="0">
                      <a:pos x="connsiteX0" y="connsiteY0"/>
                    </a:cxn>
                    <a:cxn ang="0">
                      <a:pos x="connsiteX1" y="connsiteY1"/>
                    </a:cxn>
                    <a:cxn ang="0">
                      <a:pos x="connsiteX2" y="connsiteY2"/>
                    </a:cxn>
                  </a:cxnLst>
                  <a:rect l="l" t="t" r="r" b="b"/>
                  <a:pathLst>
                    <a:path w="3333750" h="85725">
                      <a:moveTo>
                        <a:pt x="0" y="0"/>
                      </a:moveTo>
                      <a:lnTo>
                        <a:pt x="0" y="85725"/>
                      </a:lnTo>
                      <a:lnTo>
                        <a:pt x="3333750" y="8572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39" name="Freeform 4938">
                  <a:extLst>
                    <a:ext uri="{FF2B5EF4-FFF2-40B4-BE49-F238E27FC236}">
                      <a16:creationId xmlns:a16="http://schemas.microsoft.com/office/drawing/2014/main" id="{483CFCF8-6C54-13A2-6E4E-53E5C93E57B9}"/>
                    </a:ext>
                  </a:extLst>
                </p:cNvPr>
                <p:cNvSpPr/>
                <p:nvPr/>
              </p:nvSpPr>
              <p:spPr bwMode="auto">
                <a:xfrm>
                  <a:off x="2044700" y="3248025"/>
                  <a:ext cx="114300" cy="79375"/>
                </a:xfrm>
                <a:custGeom>
                  <a:avLst/>
                  <a:gdLst>
                    <a:gd name="connsiteX0" fmla="*/ 0 w 114300"/>
                    <a:gd name="connsiteY0" fmla="*/ 79375 h 79375"/>
                    <a:gd name="connsiteX1" fmla="*/ 114300 w 114300"/>
                    <a:gd name="connsiteY1" fmla="*/ 0 h 79375"/>
                  </a:gdLst>
                  <a:ahLst/>
                  <a:cxnLst>
                    <a:cxn ang="0">
                      <a:pos x="connsiteX0" y="connsiteY0"/>
                    </a:cxn>
                    <a:cxn ang="0">
                      <a:pos x="connsiteX1" y="connsiteY1"/>
                    </a:cxn>
                  </a:cxnLst>
                  <a:rect l="l" t="t" r="r" b="b"/>
                  <a:pathLst>
                    <a:path w="114300" h="79375">
                      <a:moveTo>
                        <a:pt x="0" y="79375"/>
                      </a:moveTo>
                      <a:lnTo>
                        <a:pt x="114300"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40" name="Freeform 4939">
                  <a:extLst>
                    <a:ext uri="{FF2B5EF4-FFF2-40B4-BE49-F238E27FC236}">
                      <a16:creationId xmlns:a16="http://schemas.microsoft.com/office/drawing/2014/main" id="{9E76E0D9-FBEE-8337-2DAB-9EB0E17BF438}"/>
                    </a:ext>
                  </a:extLst>
                </p:cNvPr>
                <p:cNvSpPr/>
                <p:nvPr/>
              </p:nvSpPr>
              <p:spPr bwMode="auto">
                <a:xfrm>
                  <a:off x="2049031" y="3302001"/>
                  <a:ext cx="114300" cy="79375"/>
                </a:xfrm>
                <a:custGeom>
                  <a:avLst/>
                  <a:gdLst>
                    <a:gd name="connsiteX0" fmla="*/ 0 w 114300"/>
                    <a:gd name="connsiteY0" fmla="*/ 79375 h 79375"/>
                    <a:gd name="connsiteX1" fmla="*/ 114300 w 114300"/>
                    <a:gd name="connsiteY1" fmla="*/ 0 h 79375"/>
                  </a:gdLst>
                  <a:ahLst/>
                  <a:cxnLst>
                    <a:cxn ang="0">
                      <a:pos x="connsiteX0" y="connsiteY0"/>
                    </a:cxn>
                    <a:cxn ang="0">
                      <a:pos x="connsiteX1" y="connsiteY1"/>
                    </a:cxn>
                  </a:cxnLst>
                  <a:rect l="l" t="t" r="r" b="b"/>
                  <a:pathLst>
                    <a:path w="114300" h="79375">
                      <a:moveTo>
                        <a:pt x="0" y="79375"/>
                      </a:moveTo>
                      <a:lnTo>
                        <a:pt x="114300"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cxnSp>
            <p:nvCxnSpPr>
              <p:cNvPr id="4928" name="Straight Connector 4927">
                <a:extLst>
                  <a:ext uri="{FF2B5EF4-FFF2-40B4-BE49-F238E27FC236}">
                    <a16:creationId xmlns:a16="http://schemas.microsoft.com/office/drawing/2014/main" id="{FCAD107F-DABF-0B98-3433-F2C8E2AFBBBB}"/>
                  </a:ext>
                </a:extLst>
              </p:cNvPr>
              <p:cNvCxnSpPr>
                <a:cxnSpLocks/>
              </p:cNvCxnSpPr>
              <p:nvPr/>
            </p:nvCxnSpPr>
            <p:spPr bwMode="auto">
              <a:xfrm>
                <a:off x="2033302" y="3427198"/>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4929" name="Straight Connector 4928">
                <a:extLst>
                  <a:ext uri="{FF2B5EF4-FFF2-40B4-BE49-F238E27FC236}">
                    <a16:creationId xmlns:a16="http://schemas.microsoft.com/office/drawing/2014/main" id="{19B3E329-CC94-1A02-371B-0938DAE58976}"/>
                  </a:ext>
                </a:extLst>
              </p:cNvPr>
              <p:cNvCxnSpPr>
                <a:cxnSpLocks/>
              </p:cNvCxnSpPr>
              <p:nvPr/>
            </p:nvCxnSpPr>
            <p:spPr bwMode="auto">
              <a:xfrm>
                <a:off x="2190814"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30" name="Straight Connector 4929">
                <a:extLst>
                  <a:ext uri="{FF2B5EF4-FFF2-40B4-BE49-F238E27FC236}">
                    <a16:creationId xmlns:a16="http://schemas.microsoft.com/office/drawing/2014/main" id="{35D133C7-59B3-300E-362B-CEC64D37AD88}"/>
                  </a:ext>
                </a:extLst>
              </p:cNvPr>
              <p:cNvCxnSpPr>
                <a:cxnSpLocks/>
              </p:cNvCxnSpPr>
              <p:nvPr/>
            </p:nvCxnSpPr>
            <p:spPr bwMode="auto">
              <a:xfrm>
                <a:off x="2548051"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31" name="Straight Connector 4930">
                <a:extLst>
                  <a:ext uri="{FF2B5EF4-FFF2-40B4-BE49-F238E27FC236}">
                    <a16:creationId xmlns:a16="http://schemas.microsoft.com/office/drawing/2014/main" id="{270101B8-066E-2037-38C9-9D7B35B5CB70}"/>
                  </a:ext>
                </a:extLst>
              </p:cNvPr>
              <p:cNvCxnSpPr>
                <a:cxnSpLocks/>
              </p:cNvCxnSpPr>
              <p:nvPr/>
            </p:nvCxnSpPr>
            <p:spPr bwMode="auto">
              <a:xfrm>
                <a:off x="2911772"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32" name="Straight Connector 4931">
                <a:extLst>
                  <a:ext uri="{FF2B5EF4-FFF2-40B4-BE49-F238E27FC236}">
                    <a16:creationId xmlns:a16="http://schemas.microsoft.com/office/drawing/2014/main" id="{882E1633-0016-384D-3C6A-541C63AD3DD9}"/>
                  </a:ext>
                </a:extLst>
              </p:cNvPr>
              <p:cNvCxnSpPr>
                <a:cxnSpLocks/>
              </p:cNvCxnSpPr>
              <p:nvPr/>
            </p:nvCxnSpPr>
            <p:spPr bwMode="auto">
              <a:xfrm>
                <a:off x="3494738"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35" name="Straight Connector 4934">
                <a:extLst>
                  <a:ext uri="{FF2B5EF4-FFF2-40B4-BE49-F238E27FC236}">
                    <a16:creationId xmlns:a16="http://schemas.microsoft.com/office/drawing/2014/main" id="{E3D331BD-0393-E9CE-A84C-59C2A70BFE2B}"/>
                  </a:ext>
                </a:extLst>
              </p:cNvPr>
              <p:cNvCxnSpPr>
                <a:cxnSpLocks/>
              </p:cNvCxnSpPr>
              <p:nvPr/>
            </p:nvCxnSpPr>
            <p:spPr bwMode="auto">
              <a:xfrm>
                <a:off x="4700063"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36" name="Straight Connector 4935">
                <a:extLst>
                  <a:ext uri="{FF2B5EF4-FFF2-40B4-BE49-F238E27FC236}">
                    <a16:creationId xmlns:a16="http://schemas.microsoft.com/office/drawing/2014/main" id="{7729AFA0-F439-C3C6-DF85-3872F1C520EC}"/>
                  </a:ext>
                </a:extLst>
              </p:cNvPr>
              <p:cNvCxnSpPr>
                <a:cxnSpLocks/>
              </p:cNvCxnSpPr>
              <p:nvPr/>
            </p:nvCxnSpPr>
            <p:spPr bwMode="auto">
              <a:xfrm>
                <a:off x="5333188" y="3427198"/>
                <a:ext cx="0" cy="61701"/>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4941" name="Group 4940">
            <a:extLst>
              <a:ext uri="{FF2B5EF4-FFF2-40B4-BE49-F238E27FC236}">
                <a16:creationId xmlns:a16="http://schemas.microsoft.com/office/drawing/2014/main" id="{5821BD6A-C8E8-4378-D3AB-D941B7BC1357}"/>
              </a:ext>
            </a:extLst>
          </p:cNvPr>
          <p:cNvGrpSpPr/>
          <p:nvPr/>
        </p:nvGrpSpPr>
        <p:grpSpPr>
          <a:xfrm>
            <a:off x="2033301" y="4174401"/>
            <a:ext cx="3399123" cy="1501349"/>
            <a:chOff x="2033302" y="1987550"/>
            <a:chExt cx="3399123" cy="1501349"/>
          </a:xfrm>
        </p:grpSpPr>
        <p:cxnSp>
          <p:nvCxnSpPr>
            <p:cNvPr id="4942" name="Straight Connector 4941">
              <a:extLst>
                <a:ext uri="{FF2B5EF4-FFF2-40B4-BE49-F238E27FC236}">
                  <a16:creationId xmlns:a16="http://schemas.microsoft.com/office/drawing/2014/main" id="{92874AE0-D8EB-BB0C-427E-9C17B56714DC}"/>
                </a:ext>
              </a:extLst>
            </p:cNvPr>
            <p:cNvCxnSpPr>
              <a:cxnSpLocks/>
            </p:cNvCxnSpPr>
            <p:nvPr/>
          </p:nvCxnSpPr>
          <p:spPr bwMode="auto">
            <a:xfrm>
              <a:off x="2033302" y="1990013"/>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4943" name="Straight Connector 4942">
              <a:extLst>
                <a:ext uri="{FF2B5EF4-FFF2-40B4-BE49-F238E27FC236}">
                  <a16:creationId xmlns:a16="http://schemas.microsoft.com/office/drawing/2014/main" id="{032E807A-B761-C010-E326-D5793DF37D89}"/>
                </a:ext>
              </a:extLst>
            </p:cNvPr>
            <p:cNvCxnSpPr>
              <a:cxnSpLocks/>
            </p:cNvCxnSpPr>
            <p:nvPr/>
          </p:nvCxnSpPr>
          <p:spPr bwMode="auto">
            <a:xfrm>
              <a:off x="2033302" y="2400271"/>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4944" name="Straight Connector 4943">
              <a:extLst>
                <a:ext uri="{FF2B5EF4-FFF2-40B4-BE49-F238E27FC236}">
                  <a16:creationId xmlns:a16="http://schemas.microsoft.com/office/drawing/2014/main" id="{EEDDCDBF-52B0-720F-B288-B26ABB5073DE}"/>
                </a:ext>
              </a:extLst>
            </p:cNvPr>
            <p:cNvCxnSpPr>
              <a:cxnSpLocks/>
            </p:cNvCxnSpPr>
            <p:nvPr/>
          </p:nvCxnSpPr>
          <p:spPr bwMode="auto">
            <a:xfrm>
              <a:off x="2033302" y="2799278"/>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4945" name="Straight Connector 4944">
              <a:extLst>
                <a:ext uri="{FF2B5EF4-FFF2-40B4-BE49-F238E27FC236}">
                  <a16:creationId xmlns:a16="http://schemas.microsoft.com/office/drawing/2014/main" id="{B93A9062-E8AE-CADE-D10B-C29EEC10ADC5}"/>
                </a:ext>
              </a:extLst>
            </p:cNvPr>
            <p:cNvCxnSpPr>
              <a:cxnSpLocks/>
            </p:cNvCxnSpPr>
            <p:nvPr/>
          </p:nvCxnSpPr>
          <p:spPr bwMode="auto">
            <a:xfrm>
              <a:off x="2033302" y="2964745"/>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4946" name="Straight Connector 4945">
              <a:extLst>
                <a:ext uri="{FF2B5EF4-FFF2-40B4-BE49-F238E27FC236}">
                  <a16:creationId xmlns:a16="http://schemas.microsoft.com/office/drawing/2014/main" id="{6D1BECDE-8DE9-8B0C-D90B-554F9BC66B62}"/>
                </a:ext>
              </a:extLst>
            </p:cNvPr>
            <p:cNvCxnSpPr>
              <a:cxnSpLocks/>
            </p:cNvCxnSpPr>
            <p:nvPr/>
          </p:nvCxnSpPr>
          <p:spPr bwMode="auto">
            <a:xfrm>
              <a:off x="2033302" y="3203300"/>
              <a:ext cx="66445" cy="0"/>
            </a:xfrm>
            <a:prstGeom prst="line">
              <a:avLst/>
            </a:prstGeom>
            <a:noFill/>
            <a:ln w="28575" cap="flat" cmpd="sng" algn="ctr">
              <a:solidFill>
                <a:schemeClr val="bg1"/>
              </a:solidFill>
              <a:prstDash val="solid"/>
              <a:round/>
              <a:headEnd type="none" w="med" len="med"/>
              <a:tailEnd type="none" w="med" len="med"/>
            </a:ln>
            <a:effectLst/>
          </p:spPr>
        </p:cxnSp>
        <p:grpSp>
          <p:nvGrpSpPr>
            <p:cNvPr id="4947" name="Group 4946">
              <a:extLst>
                <a:ext uri="{FF2B5EF4-FFF2-40B4-BE49-F238E27FC236}">
                  <a16:creationId xmlns:a16="http://schemas.microsoft.com/office/drawing/2014/main" id="{EEB49A4B-6161-A63E-2A50-557CA4C53DFB}"/>
                </a:ext>
              </a:extLst>
            </p:cNvPr>
            <p:cNvGrpSpPr/>
            <p:nvPr/>
          </p:nvGrpSpPr>
          <p:grpSpPr>
            <a:xfrm>
              <a:off x="2033302" y="1987550"/>
              <a:ext cx="3399123" cy="1501349"/>
              <a:chOff x="2033302" y="1987550"/>
              <a:chExt cx="3399123" cy="1501349"/>
            </a:xfrm>
          </p:grpSpPr>
          <p:grpSp>
            <p:nvGrpSpPr>
              <p:cNvPr id="4948" name="Group 4947">
                <a:extLst>
                  <a:ext uri="{FF2B5EF4-FFF2-40B4-BE49-F238E27FC236}">
                    <a16:creationId xmlns:a16="http://schemas.microsoft.com/office/drawing/2014/main" id="{0A4171C0-A460-6F60-7EED-4114D3CC959B}"/>
                  </a:ext>
                </a:extLst>
              </p:cNvPr>
              <p:cNvGrpSpPr/>
              <p:nvPr/>
            </p:nvGrpSpPr>
            <p:grpSpPr>
              <a:xfrm>
                <a:off x="2044700" y="1987550"/>
                <a:ext cx="3387725" cy="1438275"/>
                <a:chOff x="2044700" y="1987550"/>
                <a:chExt cx="3387725" cy="1438275"/>
              </a:xfrm>
            </p:grpSpPr>
            <p:sp>
              <p:nvSpPr>
                <p:cNvPr id="4958" name="Freeform 4957">
                  <a:extLst>
                    <a:ext uri="{FF2B5EF4-FFF2-40B4-BE49-F238E27FC236}">
                      <a16:creationId xmlns:a16="http://schemas.microsoft.com/office/drawing/2014/main" id="{D6D9B922-B2B1-5C5E-A238-1C0F5B07D201}"/>
                    </a:ext>
                  </a:extLst>
                </p:cNvPr>
                <p:cNvSpPr/>
                <p:nvPr/>
              </p:nvSpPr>
              <p:spPr bwMode="auto">
                <a:xfrm>
                  <a:off x="2098675" y="1987550"/>
                  <a:ext cx="0" cy="1304925"/>
                </a:xfrm>
                <a:custGeom>
                  <a:avLst/>
                  <a:gdLst>
                    <a:gd name="connsiteX0" fmla="*/ 0 w 0"/>
                    <a:gd name="connsiteY0" fmla="*/ 0 h 1304925"/>
                    <a:gd name="connsiteX1" fmla="*/ 0 w 0"/>
                    <a:gd name="connsiteY1" fmla="*/ 1304925 h 1304925"/>
                  </a:gdLst>
                  <a:ahLst/>
                  <a:cxnLst>
                    <a:cxn ang="0">
                      <a:pos x="connsiteX0" y="connsiteY0"/>
                    </a:cxn>
                    <a:cxn ang="0">
                      <a:pos x="connsiteX1" y="connsiteY1"/>
                    </a:cxn>
                  </a:cxnLst>
                  <a:rect l="l" t="t" r="r" b="b"/>
                  <a:pathLst>
                    <a:path h="1304925">
                      <a:moveTo>
                        <a:pt x="0" y="0"/>
                      </a:moveTo>
                      <a:lnTo>
                        <a:pt x="0" y="130492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59" name="Freeform 4958">
                  <a:extLst>
                    <a:ext uri="{FF2B5EF4-FFF2-40B4-BE49-F238E27FC236}">
                      <a16:creationId xmlns:a16="http://schemas.microsoft.com/office/drawing/2014/main" id="{36D6DC64-BA7D-F5E3-295C-1F73124FF86A}"/>
                    </a:ext>
                  </a:extLst>
                </p:cNvPr>
                <p:cNvSpPr/>
                <p:nvPr/>
              </p:nvSpPr>
              <p:spPr bwMode="auto">
                <a:xfrm>
                  <a:off x="2098675" y="3340100"/>
                  <a:ext cx="3333750" cy="85725"/>
                </a:xfrm>
                <a:custGeom>
                  <a:avLst/>
                  <a:gdLst>
                    <a:gd name="connsiteX0" fmla="*/ 0 w 3333750"/>
                    <a:gd name="connsiteY0" fmla="*/ 0 h 85725"/>
                    <a:gd name="connsiteX1" fmla="*/ 0 w 3333750"/>
                    <a:gd name="connsiteY1" fmla="*/ 85725 h 85725"/>
                    <a:gd name="connsiteX2" fmla="*/ 3333750 w 3333750"/>
                    <a:gd name="connsiteY2" fmla="*/ 85725 h 85725"/>
                  </a:gdLst>
                  <a:ahLst/>
                  <a:cxnLst>
                    <a:cxn ang="0">
                      <a:pos x="connsiteX0" y="connsiteY0"/>
                    </a:cxn>
                    <a:cxn ang="0">
                      <a:pos x="connsiteX1" y="connsiteY1"/>
                    </a:cxn>
                    <a:cxn ang="0">
                      <a:pos x="connsiteX2" y="connsiteY2"/>
                    </a:cxn>
                  </a:cxnLst>
                  <a:rect l="l" t="t" r="r" b="b"/>
                  <a:pathLst>
                    <a:path w="3333750" h="85725">
                      <a:moveTo>
                        <a:pt x="0" y="0"/>
                      </a:moveTo>
                      <a:lnTo>
                        <a:pt x="0" y="85725"/>
                      </a:lnTo>
                      <a:lnTo>
                        <a:pt x="3333750" y="8572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60" name="Freeform 4959">
                  <a:extLst>
                    <a:ext uri="{FF2B5EF4-FFF2-40B4-BE49-F238E27FC236}">
                      <a16:creationId xmlns:a16="http://schemas.microsoft.com/office/drawing/2014/main" id="{B24BF26C-C728-2E80-1088-4ED72991CFEB}"/>
                    </a:ext>
                  </a:extLst>
                </p:cNvPr>
                <p:cNvSpPr/>
                <p:nvPr/>
              </p:nvSpPr>
              <p:spPr bwMode="auto">
                <a:xfrm>
                  <a:off x="2044700" y="3248025"/>
                  <a:ext cx="114300" cy="79375"/>
                </a:xfrm>
                <a:custGeom>
                  <a:avLst/>
                  <a:gdLst>
                    <a:gd name="connsiteX0" fmla="*/ 0 w 114300"/>
                    <a:gd name="connsiteY0" fmla="*/ 79375 h 79375"/>
                    <a:gd name="connsiteX1" fmla="*/ 114300 w 114300"/>
                    <a:gd name="connsiteY1" fmla="*/ 0 h 79375"/>
                  </a:gdLst>
                  <a:ahLst/>
                  <a:cxnLst>
                    <a:cxn ang="0">
                      <a:pos x="connsiteX0" y="connsiteY0"/>
                    </a:cxn>
                    <a:cxn ang="0">
                      <a:pos x="connsiteX1" y="connsiteY1"/>
                    </a:cxn>
                  </a:cxnLst>
                  <a:rect l="l" t="t" r="r" b="b"/>
                  <a:pathLst>
                    <a:path w="114300" h="79375">
                      <a:moveTo>
                        <a:pt x="0" y="79375"/>
                      </a:moveTo>
                      <a:lnTo>
                        <a:pt x="114300"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61" name="Freeform 4960">
                  <a:extLst>
                    <a:ext uri="{FF2B5EF4-FFF2-40B4-BE49-F238E27FC236}">
                      <a16:creationId xmlns:a16="http://schemas.microsoft.com/office/drawing/2014/main" id="{CC0C19AC-006D-8051-AADB-CB2E76976E6D}"/>
                    </a:ext>
                  </a:extLst>
                </p:cNvPr>
                <p:cNvSpPr/>
                <p:nvPr/>
              </p:nvSpPr>
              <p:spPr bwMode="auto">
                <a:xfrm>
                  <a:off x="2049031" y="3302001"/>
                  <a:ext cx="114300" cy="79375"/>
                </a:xfrm>
                <a:custGeom>
                  <a:avLst/>
                  <a:gdLst>
                    <a:gd name="connsiteX0" fmla="*/ 0 w 114300"/>
                    <a:gd name="connsiteY0" fmla="*/ 79375 h 79375"/>
                    <a:gd name="connsiteX1" fmla="*/ 114300 w 114300"/>
                    <a:gd name="connsiteY1" fmla="*/ 0 h 79375"/>
                  </a:gdLst>
                  <a:ahLst/>
                  <a:cxnLst>
                    <a:cxn ang="0">
                      <a:pos x="connsiteX0" y="connsiteY0"/>
                    </a:cxn>
                    <a:cxn ang="0">
                      <a:pos x="connsiteX1" y="connsiteY1"/>
                    </a:cxn>
                  </a:cxnLst>
                  <a:rect l="l" t="t" r="r" b="b"/>
                  <a:pathLst>
                    <a:path w="114300" h="79375">
                      <a:moveTo>
                        <a:pt x="0" y="79375"/>
                      </a:moveTo>
                      <a:lnTo>
                        <a:pt x="114300"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cxnSp>
            <p:nvCxnSpPr>
              <p:cNvPr id="4949" name="Straight Connector 4948">
                <a:extLst>
                  <a:ext uri="{FF2B5EF4-FFF2-40B4-BE49-F238E27FC236}">
                    <a16:creationId xmlns:a16="http://schemas.microsoft.com/office/drawing/2014/main" id="{62F42297-5B18-031A-06A5-2579200CC2A8}"/>
                  </a:ext>
                </a:extLst>
              </p:cNvPr>
              <p:cNvCxnSpPr>
                <a:cxnSpLocks/>
              </p:cNvCxnSpPr>
              <p:nvPr/>
            </p:nvCxnSpPr>
            <p:spPr bwMode="auto">
              <a:xfrm>
                <a:off x="2033302" y="3427198"/>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4950" name="Straight Connector 4949">
                <a:extLst>
                  <a:ext uri="{FF2B5EF4-FFF2-40B4-BE49-F238E27FC236}">
                    <a16:creationId xmlns:a16="http://schemas.microsoft.com/office/drawing/2014/main" id="{331C1FA4-8C78-C23C-4728-4CF18DBC8A30}"/>
                  </a:ext>
                </a:extLst>
              </p:cNvPr>
              <p:cNvCxnSpPr>
                <a:cxnSpLocks/>
              </p:cNvCxnSpPr>
              <p:nvPr/>
            </p:nvCxnSpPr>
            <p:spPr bwMode="auto">
              <a:xfrm>
                <a:off x="2192769"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51" name="Straight Connector 4950">
                <a:extLst>
                  <a:ext uri="{FF2B5EF4-FFF2-40B4-BE49-F238E27FC236}">
                    <a16:creationId xmlns:a16="http://schemas.microsoft.com/office/drawing/2014/main" id="{1D573D87-DFED-AE40-1D61-8A2FB1BC5DF9}"/>
                  </a:ext>
                </a:extLst>
              </p:cNvPr>
              <p:cNvCxnSpPr>
                <a:cxnSpLocks/>
              </p:cNvCxnSpPr>
              <p:nvPr/>
            </p:nvCxnSpPr>
            <p:spPr bwMode="auto">
              <a:xfrm>
                <a:off x="2646726"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52" name="Straight Connector 4951">
                <a:extLst>
                  <a:ext uri="{FF2B5EF4-FFF2-40B4-BE49-F238E27FC236}">
                    <a16:creationId xmlns:a16="http://schemas.microsoft.com/office/drawing/2014/main" id="{694BEDE0-28FB-D040-4394-3EB0F5ADA5D1}"/>
                  </a:ext>
                </a:extLst>
              </p:cNvPr>
              <p:cNvCxnSpPr>
                <a:cxnSpLocks/>
              </p:cNvCxnSpPr>
              <p:nvPr/>
            </p:nvCxnSpPr>
            <p:spPr bwMode="auto">
              <a:xfrm>
                <a:off x="3094469"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53" name="Straight Connector 4952">
                <a:extLst>
                  <a:ext uri="{FF2B5EF4-FFF2-40B4-BE49-F238E27FC236}">
                    <a16:creationId xmlns:a16="http://schemas.microsoft.com/office/drawing/2014/main" id="{3B801F36-0F1A-2438-DBCE-6C1D51880545}"/>
                  </a:ext>
                </a:extLst>
              </p:cNvPr>
              <p:cNvCxnSpPr>
                <a:cxnSpLocks/>
              </p:cNvCxnSpPr>
              <p:nvPr/>
            </p:nvCxnSpPr>
            <p:spPr bwMode="auto">
              <a:xfrm>
                <a:off x="3538901"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54" name="Straight Connector 4953">
                <a:extLst>
                  <a:ext uri="{FF2B5EF4-FFF2-40B4-BE49-F238E27FC236}">
                    <a16:creationId xmlns:a16="http://schemas.microsoft.com/office/drawing/2014/main" id="{A0E706A6-C338-C041-E0DC-18C81F55C57C}"/>
                  </a:ext>
                </a:extLst>
              </p:cNvPr>
              <p:cNvCxnSpPr>
                <a:cxnSpLocks/>
              </p:cNvCxnSpPr>
              <p:nvPr/>
            </p:nvCxnSpPr>
            <p:spPr bwMode="auto">
              <a:xfrm>
                <a:off x="3995629"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55" name="Straight Connector 4954">
                <a:extLst>
                  <a:ext uri="{FF2B5EF4-FFF2-40B4-BE49-F238E27FC236}">
                    <a16:creationId xmlns:a16="http://schemas.microsoft.com/office/drawing/2014/main" id="{1D11F80A-4374-F7D2-C8FF-79E12508B517}"/>
                  </a:ext>
                </a:extLst>
              </p:cNvPr>
              <p:cNvCxnSpPr>
                <a:cxnSpLocks/>
              </p:cNvCxnSpPr>
              <p:nvPr/>
            </p:nvCxnSpPr>
            <p:spPr bwMode="auto">
              <a:xfrm>
                <a:off x="4443236"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56" name="Straight Connector 4955">
                <a:extLst>
                  <a:ext uri="{FF2B5EF4-FFF2-40B4-BE49-F238E27FC236}">
                    <a16:creationId xmlns:a16="http://schemas.microsoft.com/office/drawing/2014/main" id="{3DCE1739-B0D8-1297-0B0C-C070419FD903}"/>
                  </a:ext>
                </a:extLst>
              </p:cNvPr>
              <p:cNvCxnSpPr>
                <a:cxnSpLocks/>
              </p:cNvCxnSpPr>
              <p:nvPr/>
            </p:nvCxnSpPr>
            <p:spPr bwMode="auto">
              <a:xfrm>
                <a:off x="4889487"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57" name="Straight Connector 4956">
                <a:extLst>
                  <a:ext uri="{FF2B5EF4-FFF2-40B4-BE49-F238E27FC236}">
                    <a16:creationId xmlns:a16="http://schemas.microsoft.com/office/drawing/2014/main" id="{DEDAB173-CA17-1481-BCD5-0D9725A2B1F9}"/>
                  </a:ext>
                </a:extLst>
              </p:cNvPr>
              <p:cNvCxnSpPr>
                <a:cxnSpLocks/>
              </p:cNvCxnSpPr>
              <p:nvPr/>
            </p:nvCxnSpPr>
            <p:spPr bwMode="auto">
              <a:xfrm>
                <a:off x="5344668" y="3427198"/>
                <a:ext cx="0" cy="61701"/>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4962" name="Group 4961">
            <a:extLst>
              <a:ext uri="{FF2B5EF4-FFF2-40B4-BE49-F238E27FC236}">
                <a16:creationId xmlns:a16="http://schemas.microsoft.com/office/drawing/2014/main" id="{B0D873B5-0687-CE42-D729-E6EFA2C31436}"/>
              </a:ext>
            </a:extLst>
          </p:cNvPr>
          <p:cNvGrpSpPr/>
          <p:nvPr/>
        </p:nvGrpSpPr>
        <p:grpSpPr>
          <a:xfrm>
            <a:off x="6554831" y="4166054"/>
            <a:ext cx="3760280" cy="1501349"/>
            <a:chOff x="2033302" y="1987550"/>
            <a:chExt cx="3399123" cy="1501349"/>
          </a:xfrm>
        </p:grpSpPr>
        <p:cxnSp>
          <p:nvCxnSpPr>
            <p:cNvPr id="4963" name="Straight Connector 4962">
              <a:extLst>
                <a:ext uri="{FF2B5EF4-FFF2-40B4-BE49-F238E27FC236}">
                  <a16:creationId xmlns:a16="http://schemas.microsoft.com/office/drawing/2014/main" id="{41DCA679-7F90-DC3F-56D6-7AD0C9BF44B9}"/>
                </a:ext>
              </a:extLst>
            </p:cNvPr>
            <p:cNvCxnSpPr>
              <a:cxnSpLocks/>
            </p:cNvCxnSpPr>
            <p:nvPr/>
          </p:nvCxnSpPr>
          <p:spPr bwMode="auto">
            <a:xfrm>
              <a:off x="2033302" y="1990013"/>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4964" name="Straight Connector 4963">
              <a:extLst>
                <a:ext uri="{FF2B5EF4-FFF2-40B4-BE49-F238E27FC236}">
                  <a16:creationId xmlns:a16="http://schemas.microsoft.com/office/drawing/2014/main" id="{3E6F0783-A45F-F432-90E2-F6F160395ED5}"/>
                </a:ext>
              </a:extLst>
            </p:cNvPr>
            <p:cNvCxnSpPr>
              <a:cxnSpLocks/>
            </p:cNvCxnSpPr>
            <p:nvPr/>
          </p:nvCxnSpPr>
          <p:spPr bwMode="auto">
            <a:xfrm>
              <a:off x="2033302" y="2400271"/>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4965" name="Straight Connector 4964">
              <a:extLst>
                <a:ext uri="{FF2B5EF4-FFF2-40B4-BE49-F238E27FC236}">
                  <a16:creationId xmlns:a16="http://schemas.microsoft.com/office/drawing/2014/main" id="{D770DECA-2AFD-03C1-5525-3A3820968A35}"/>
                </a:ext>
              </a:extLst>
            </p:cNvPr>
            <p:cNvCxnSpPr>
              <a:cxnSpLocks/>
            </p:cNvCxnSpPr>
            <p:nvPr/>
          </p:nvCxnSpPr>
          <p:spPr bwMode="auto">
            <a:xfrm>
              <a:off x="2033302" y="2799278"/>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4966" name="Straight Connector 4965">
              <a:extLst>
                <a:ext uri="{FF2B5EF4-FFF2-40B4-BE49-F238E27FC236}">
                  <a16:creationId xmlns:a16="http://schemas.microsoft.com/office/drawing/2014/main" id="{DD9B1DFD-4950-F4EB-7AB7-088D0DAEC372}"/>
                </a:ext>
              </a:extLst>
            </p:cNvPr>
            <p:cNvCxnSpPr>
              <a:cxnSpLocks/>
            </p:cNvCxnSpPr>
            <p:nvPr/>
          </p:nvCxnSpPr>
          <p:spPr bwMode="auto">
            <a:xfrm>
              <a:off x="2033302" y="2964745"/>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4967" name="Straight Connector 4966">
              <a:extLst>
                <a:ext uri="{FF2B5EF4-FFF2-40B4-BE49-F238E27FC236}">
                  <a16:creationId xmlns:a16="http://schemas.microsoft.com/office/drawing/2014/main" id="{5E82B30B-4096-6B2B-B6A6-EC9828217534}"/>
                </a:ext>
              </a:extLst>
            </p:cNvPr>
            <p:cNvCxnSpPr>
              <a:cxnSpLocks/>
            </p:cNvCxnSpPr>
            <p:nvPr/>
          </p:nvCxnSpPr>
          <p:spPr bwMode="auto">
            <a:xfrm>
              <a:off x="2033302" y="3203300"/>
              <a:ext cx="66445" cy="0"/>
            </a:xfrm>
            <a:prstGeom prst="line">
              <a:avLst/>
            </a:prstGeom>
            <a:noFill/>
            <a:ln w="28575" cap="flat" cmpd="sng" algn="ctr">
              <a:solidFill>
                <a:schemeClr val="bg1"/>
              </a:solidFill>
              <a:prstDash val="solid"/>
              <a:round/>
              <a:headEnd type="none" w="med" len="med"/>
              <a:tailEnd type="none" w="med" len="med"/>
            </a:ln>
            <a:effectLst/>
          </p:spPr>
        </p:cxnSp>
        <p:grpSp>
          <p:nvGrpSpPr>
            <p:cNvPr id="4968" name="Group 4967">
              <a:extLst>
                <a:ext uri="{FF2B5EF4-FFF2-40B4-BE49-F238E27FC236}">
                  <a16:creationId xmlns:a16="http://schemas.microsoft.com/office/drawing/2014/main" id="{1F11E370-3CFD-2CEF-E236-792FCA4A3BB9}"/>
                </a:ext>
              </a:extLst>
            </p:cNvPr>
            <p:cNvGrpSpPr/>
            <p:nvPr/>
          </p:nvGrpSpPr>
          <p:grpSpPr>
            <a:xfrm>
              <a:off x="2033302" y="1987550"/>
              <a:ext cx="3399123" cy="1501349"/>
              <a:chOff x="2033302" y="1987550"/>
              <a:chExt cx="3399123" cy="1501349"/>
            </a:xfrm>
          </p:grpSpPr>
          <p:grpSp>
            <p:nvGrpSpPr>
              <p:cNvPr id="4969" name="Group 4968">
                <a:extLst>
                  <a:ext uri="{FF2B5EF4-FFF2-40B4-BE49-F238E27FC236}">
                    <a16:creationId xmlns:a16="http://schemas.microsoft.com/office/drawing/2014/main" id="{699519D3-0EB8-D2F8-BB27-11D934A0D46E}"/>
                  </a:ext>
                </a:extLst>
              </p:cNvPr>
              <p:cNvGrpSpPr/>
              <p:nvPr/>
            </p:nvGrpSpPr>
            <p:grpSpPr>
              <a:xfrm>
                <a:off x="2044700" y="1987550"/>
                <a:ext cx="3387725" cy="1438275"/>
                <a:chOff x="2044700" y="1987550"/>
                <a:chExt cx="3387725" cy="1438275"/>
              </a:xfrm>
            </p:grpSpPr>
            <p:sp>
              <p:nvSpPr>
                <p:cNvPr id="4978" name="Freeform 4977">
                  <a:extLst>
                    <a:ext uri="{FF2B5EF4-FFF2-40B4-BE49-F238E27FC236}">
                      <a16:creationId xmlns:a16="http://schemas.microsoft.com/office/drawing/2014/main" id="{7400006F-4F05-8CE3-B038-44489C37E7D0}"/>
                    </a:ext>
                  </a:extLst>
                </p:cNvPr>
                <p:cNvSpPr/>
                <p:nvPr/>
              </p:nvSpPr>
              <p:spPr bwMode="auto">
                <a:xfrm>
                  <a:off x="2098675" y="1987550"/>
                  <a:ext cx="0" cy="1304925"/>
                </a:xfrm>
                <a:custGeom>
                  <a:avLst/>
                  <a:gdLst>
                    <a:gd name="connsiteX0" fmla="*/ 0 w 0"/>
                    <a:gd name="connsiteY0" fmla="*/ 0 h 1304925"/>
                    <a:gd name="connsiteX1" fmla="*/ 0 w 0"/>
                    <a:gd name="connsiteY1" fmla="*/ 1304925 h 1304925"/>
                  </a:gdLst>
                  <a:ahLst/>
                  <a:cxnLst>
                    <a:cxn ang="0">
                      <a:pos x="connsiteX0" y="connsiteY0"/>
                    </a:cxn>
                    <a:cxn ang="0">
                      <a:pos x="connsiteX1" y="connsiteY1"/>
                    </a:cxn>
                  </a:cxnLst>
                  <a:rect l="l" t="t" r="r" b="b"/>
                  <a:pathLst>
                    <a:path h="1304925">
                      <a:moveTo>
                        <a:pt x="0" y="0"/>
                      </a:moveTo>
                      <a:lnTo>
                        <a:pt x="0" y="130492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79" name="Freeform 4978">
                  <a:extLst>
                    <a:ext uri="{FF2B5EF4-FFF2-40B4-BE49-F238E27FC236}">
                      <a16:creationId xmlns:a16="http://schemas.microsoft.com/office/drawing/2014/main" id="{207F2BDD-7691-E95D-BE62-CE90F8C31E3F}"/>
                    </a:ext>
                  </a:extLst>
                </p:cNvPr>
                <p:cNvSpPr/>
                <p:nvPr/>
              </p:nvSpPr>
              <p:spPr bwMode="auto">
                <a:xfrm>
                  <a:off x="2098675" y="3340100"/>
                  <a:ext cx="3333750" cy="85725"/>
                </a:xfrm>
                <a:custGeom>
                  <a:avLst/>
                  <a:gdLst>
                    <a:gd name="connsiteX0" fmla="*/ 0 w 3333750"/>
                    <a:gd name="connsiteY0" fmla="*/ 0 h 85725"/>
                    <a:gd name="connsiteX1" fmla="*/ 0 w 3333750"/>
                    <a:gd name="connsiteY1" fmla="*/ 85725 h 85725"/>
                    <a:gd name="connsiteX2" fmla="*/ 3333750 w 3333750"/>
                    <a:gd name="connsiteY2" fmla="*/ 85725 h 85725"/>
                  </a:gdLst>
                  <a:ahLst/>
                  <a:cxnLst>
                    <a:cxn ang="0">
                      <a:pos x="connsiteX0" y="connsiteY0"/>
                    </a:cxn>
                    <a:cxn ang="0">
                      <a:pos x="connsiteX1" y="connsiteY1"/>
                    </a:cxn>
                    <a:cxn ang="0">
                      <a:pos x="connsiteX2" y="connsiteY2"/>
                    </a:cxn>
                  </a:cxnLst>
                  <a:rect l="l" t="t" r="r" b="b"/>
                  <a:pathLst>
                    <a:path w="3333750" h="85725">
                      <a:moveTo>
                        <a:pt x="0" y="0"/>
                      </a:moveTo>
                      <a:lnTo>
                        <a:pt x="0" y="85725"/>
                      </a:lnTo>
                      <a:lnTo>
                        <a:pt x="3333750" y="8572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80" name="Freeform 4979">
                  <a:extLst>
                    <a:ext uri="{FF2B5EF4-FFF2-40B4-BE49-F238E27FC236}">
                      <a16:creationId xmlns:a16="http://schemas.microsoft.com/office/drawing/2014/main" id="{6DD70860-6E65-2674-DAE8-604AC87FBB92}"/>
                    </a:ext>
                  </a:extLst>
                </p:cNvPr>
                <p:cNvSpPr/>
                <p:nvPr/>
              </p:nvSpPr>
              <p:spPr bwMode="auto">
                <a:xfrm>
                  <a:off x="2044700" y="3248025"/>
                  <a:ext cx="114300" cy="79375"/>
                </a:xfrm>
                <a:custGeom>
                  <a:avLst/>
                  <a:gdLst>
                    <a:gd name="connsiteX0" fmla="*/ 0 w 114300"/>
                    <a:gd name="connsiteY0" fmla="*/ 79375 h 79375"/>
                    <a:gd name="connsiteX1" fmla="*/ 114300 w 114300"/>
                    <a:gd name="connsiteY1" fmla="*/ 0 h 79375"/>
                  </a:gdLst>
                  <a:ahLst/>
                  <a:cxnLst>
                    <a:cxn ang="0">
                      <a:pos x="connsiteX0" y="connsiteY0"/>
                    </a:cxn>
                    <a:cxn ang="0">
                      <a:pos x="connsiteX1" y="connsiteY1"/>
                    </a:cxn>
                  </a:cxnLst>
                  <a:rect l="l" t="t" r="r" b="b"/>
                  <a:pathLst>
                    <a:path w="114300" h="79375">
                      <a:moveTo>
                        <a:pt x="0" y="79375"/>
                      </a:moveTo>
                      <a:lnTo>
                        <a:pt x="114300"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81" name="Freeform 4980">
                  <a:extLst>
                    <a:ext uri="{FF2B5EF4-FFF2-40B4-BE49-F238E27FC236}">
                      <a16:creationId xmlns:a16="http://schemas.microsoft.com/office/drawing/2014/main" id="{F5680949-DF3B-0D12-2B28-5A91F86A05DF}"/>
                    </a:ext>
                  </a:extLst>
                </p:cNvPr>
                <p:cNvSpPr/>
                <p:nvPr/>
              </p:nvSpPr>
              <p:spPr bwMode="auto">
                <a:xfrm>
                  <a:off x="2049031" y="3302001"/>
                  <a:ext cx="114300" cy="79375"/>
                </a:xfrm>
                <a:custGeom>
                  <a:avLst/>
                  <a:gdLst>
                    <a:gd name="connsiteX0" fmla="*/ 0 w 114300"/>
                    <a:gd name="connsiteY0" fmla="*/ 79375 h 79375"/>
                    <a:gd name="connsiteX1" fmla="*/ 114300 w 114300"/>
                    <a:gd name="connsiteY1" fmla="*/ 0 h 79375"/>
                  </a:gdLst>
                  <a:ahLst/>
                  <a:cxnLst>
                    <a:cxn ang="0">
                      <a:pos x="connsiteX0" y="connsiteY0"/>
                    </a:cxn>
                    <a:cxn ang="0">
                      <a:pos x="connsiteX1" y="connsiteY1"/>
                    </a:cxn>
                  </a:cxnLst>
                  <a:rect l="l" t="t" r="r" b="b"/>
                  <a:pathLst>
                    <a:path w="114300" h="79375">
                      <a:moveTo>
                        <a:pt x="0" y="79375"/>
                      </a:moveTo>
                      <a:lnTo>
                        <a:pt x="114300"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cxnSp>
            <p:nvCxnSpPr>
              <p:cNvPr id="4970" name="Straight Connector 4969">
                <a:extLst>
                  <a:ext uri="{FF2B5EF4-FFF2-40B4-BE49-F238E27FC236}">
                    <a16:creationId xmlns:a16="http://schemas.microsoft.com/office/drawing/2014/main" id="{D31964C8-0B97-AE1F-19FC-EA0AF6AF13DA}"/>
                  </a:ext>
                </a:extLst>
              </p:cNvPr>
              <p:cNvCxnSpPr>
                <a:cxnSpLocks/>
              </p:cNvCxnSpPr>
              <p:nvPr/>
            </p:nvCxnSpPr>
            <p:spPr bwMode="auto">
              <a:xfrm>
                <a:off x="2033302" y="3427198"/>
                <a:ext cx="66445" cy="0"/>
              </a:xfrm>
              <a:prstGeom prst="line">
                <a:avLst/>
              </a:prstGeom>
              <a:noFill/>
              <a:ln w="28575" cap="flat" cmpd="sng" algn="ctr">
                <a:solidFill>
                  <a:schemeClr val="bg1"/>
                </a:solidFill>
                <a:prstDash val="solid"/>
                <a:round/>
                <a:headEnd type="none" w="med" len="med"/>
                <a:tailEnd type="none" w="med" len="med"/>
              </a:ln>
              <a:effectLst/>
            </p:spPr>
          </p:cxnSp>
          <p:cxnSp>
            <p:nvCxnSpPr>
              <p:cNvPr id="4971" name="Straight Connector 4970">
                <a:extLst>
                  <a:ext uri="{FF2B5EF4-FFF2-40B4-BE49-F238E27FC236}">
                    <a16:creationId xmlns:a16="http://schemas.microsoft.com/office/drawing/2014/main" id="{FD2E0161-3129-11B8-D3BC-61C248CFF645}"/>
                  </a:ext>
                </a:extLst>
              </p:cNvPr>
              <p:cNvCxnSpPr>
                <a:cxnSpLocks/>
              </p:cNvCxnSpPr>
              <p:nvPr/>
            </p:nvCxnSpPr>
            <p:spPr bwMode="auto">
              <a:xfrm>
                <a:off x="2190814"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72" name="Straight Connector 4971">
                <a:extLst>
                  <a:ext uri="{FF2B5EF4-FFF2-40B4-BE49-F238E27FC236}">
                    <a16:creationId xmlns:a16="http://schemas.microsoft.com/office/drawing/2014/main" id="{C36E7F55-D50E-E316-79B9-748BEEA1EA7D}"/>
                  </a:ext>
                </a:extLst>
              </p:cNvPr>
              <p:cNvCxnSpPr>
                <a:cxnSpLocks/>
              </p:cNvCxnSpPr>
              <p:nvPr/>
            </p:nvCxnSpPr>
            <p:spPr bwMode="auto">
              <a:xfrm>
                <a:off x="2548051"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73" name="Straight Connector 4972">
                <a:extLst>
                  <a:ext uri="{FF2B5EF4-FFF2-40B4-BE49-F238E27FC236}">
                    <a16:creationId xmlns:a16="http://schemas.microsoft.com/office/drawing/2014/main" id="{1302EB7A-0CFA-45FE-F0A2-5F9162831DCC}"/>
                  </a:ext>
                </a:extLst>
              </p:cNvPr>
              <p:cNvCxnSpPr>
                <a:cxnSpLocks/>
              </p:cNvCxnSpPr>
              <p:nvPr/>
            </p:nvCxnSpPr>
            <p:spPr bwMode="auto">
              <a:xfrm>
                <a:off x="2911772"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74" name="Straight Connector 4973">
                <a:extLst>
                  <a:ext uri="{FF2B5EF4-FFF2-40B4-BE49-F238E27FC236}">
                    <a16:creationId xmlns:a16="http://schemas.microsoft.com/office/drawing/2014/main" id="{6F4DD379-8FA2-A9CA-DBBA-D0477668B96E}"/>
                  </a:ext>
                </a:extLst>
              </p:cNvPr>
              <p:cNvCxnSpPr>
                <a:cxnSpLocks/>
              </p:cNvCxnSpPr>
              <p:nvPr/>
            </p:nvCxnSpPr>
            <p:spPr bwMode="auto">
              <a:xfrm>
                <a:off x="3494738"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76" name="Straight Connector 4975">
                <a:extLst>
                  <a:ext uri="{FF2B5EF4-FFF2-40B4-BE49-F238E27FC236}">
                    <a16:creationId xmlns:a16="http://schemas.microsoft.com/office/drawing/2014/main" id="{4818566C-F434-8AB6-5DE9-5D8AC6D2FF5B}"/>
                  </a:ext>
                </a:extLst>
              </p:cNvPr>
              <p:cNvCxnSpPr>
                <a:cxnSpLocks/>
              </p:cNvCxnSpPr>
              <p:nvPr/>
            </p:nvCxnSpPr>
            <p:spPr bwMode="auto">
              <a:xfrm>
                <a:off x="4700063" y="3427198"/>
                <a:ext cx="0" cy="61701"/>
              </a:xfrm>
              <a:prstGeom prst="line">
                <a:avLst/>
              </a:prstGeom>
              <a:noFill/>
              <a:ln w="28575" cap="flat" cmpd="sng" algn="ctr">
                <a:solidFill>
                  <a:schemeClr val="bg1"/>
                </a:solidFill>
                <a:prstDash val="solid"/>
                <a:round/>
                <a:headEnd type="none" w="med" len="med"/>
                <a:tailEnd type="none" w="med" len="med"/>
              </a:ln>
              <a:effectLst/>
            </p:spPr>
          </p:cxnSp>
          <p:cxnSp>
            <p:nvCxnSpPr>
              <p:cNvPr id="4977" name="Straight Connector 4976">
                <a:extLst>
                  <a:ext uri="{FF2B5EF4-FFF2-40B4-BE49-F238E27FC236}">
                    <a16:creationId xmlns:a16="http://schemas.microsoft.com/office/drawing/2014/main" id="{C66EB2BA-B0FC-79C2-5516-9EF064BF67B4}"/>
                  </a:ext>
                </a:extLst>
              </p:cNvPr>
              <p:cNvCxnSpPr>
                <a:cxnSpLocks/>
              </p:cNvCxnSpPr>
              <p:nvPr/>
            </p:nvCxnSpPr>
            <p:spPr bwMode="auto">
              <a:xfrm>
                <a:off x="5333188" y="3427198"/>
                <a:ext cx="0" cy="61701"/>
              </a:xfrm>
              <a:prstGeom prst="line">
                <a:avLst/>
              </a:prstGeom>
              <a:noFill/>
              <a:ln w="28575" cap="flat" cmpd="sng" algn="ctr">
                <a:solidFill>
                  <a:schemeClr val="bg1"/>
                </a:solidFill>
                <a:prstDash val="solid"/>
                <a:round/>
                <a:headEnd type="none" w="med" len="med"/>
                <a:tailEnd type="none" w="med" len="med"/>
              </a:ln>
              <a:effectLst/>
            </p:spPr>
          </p:cxnSp>
        </p:grpSp>
      </p:grpSp>
      <p:cxnSp>
        <p:nvCxnSpPr>
          <p:cNvPr id="4991" name="Straight Connector 4990">
            <a:extLst>
              <a:ext uri="{FF2B5EF4-FFF2-40B4-BE49-F238E27FC236}">
                <a16:creationId xmlns:a16="http://schemas.microsoft.com/office/drawing/2014/main" id="{C4ACDDDF-C59A-4D2F-4C41-F5ABAAF14E56}"/>
              </a:ext>
            </a:extLst>
          </p:cNvPr>
          <p:cNvCxnSpPr/>
          <p:nvPr/>
        </p:nvCxnSpPr>
        <p:spPr bwMode="auto">
          <a:xfrm>
            <a:off x="3637846" y="2293654"/>
            <a:ext cx="170757" cy="0"/>
          </a:xfrm>
          <a:prstGeom prst="line">
            <a:avLst/>
          </a:prstGeom>
          <a:noFill/>
          <a:ln w="28575" cap="flat" cmpd="sng" algn="ctr">
            <a:solidFill>
              <a:schemeClr val="accent3"/>
            </a:solidFill>
            <a:prstDash val="solid"/>
            <a:round/>
            <a:headEnd type="none" w="med" len="med"/>
            <a:tailEnd type="none" w="med" len="med"/>
          </a:ln>
          <a:effectLst/>
        </p:spPr>
      </p:cxnSp>
      <p:cxnSp>
        <p:nvCxnSpPr>
          <p:cNvPr id="6368" name="Straight Connector 6367">
            <a:extLst>
              <a:ext uri="{FF2B5EF4-FFF2-40B4-BE49-F238E27FC236}">
                <a16:creationId xmlns:a16="http://schemas.microsoft.com/office/drawing/2014/main" id="{A0A127D2-EB3C-639F-7656-C16FEAA132CB}"/>
              </a:ext>
            </a:extLst>
          </p:cNvPr>
          <p:cNvCxnSpPr/>
          <p:nvPr/>
        </p:nvCxnSpPr>
        <p:spPr bwMode="auto">
          <a:xfrm>
            <a:off x="3631967" y="2447974"/>
            <a:ext cx="170757" cy="0"/>
          </a:xfrm>
          <a:prstGeom prst="line">
            <a:avLst/>
          </a:prstGeom>
          <a:noFill/>
          <a:ln w="28575" cap="flat" cmpd="sng" algn="ctr">
            <a:solidFill>
              <a:schemeClr val="accent1"/>
            </a:solidFill>
            <a:prstDash val="solid"/>
            <a:round/>
            <a:headEnd type="none" w="med" len="med"/>
            <a:tailEnd type="none" w="med" len="med"/>
          </a:ln>
          <a:effectLst/>
        </p:spPr>
      </p:cxnSp>
      <p:sp>
        <p:nvSpPr>
          <p:cNvPr id="6369" name="Oval 6368">
            <a:extLst>
              <a:ext uri="{FF2B5EF4-FFF2-40B4-BE49-F238E27FC236}">
                <a16:creationId xmlns:a16="http://schemas.microsoft.com/office/drawing/2014/main" id="{7E4AFDB7-67A2-77CB-7D9F-B894E71085D0}"/>
              </a:ext>
            </a:extLst>
          </p:cNvPr>
          <p:cNvSpPr/>
          <p:nvPr/>
        </p:nvSpPr>
        <p:spPr bwMode="auto">
          <a:xfrm>
            <a:off x="3702424" y="2424985"/>
            <a:ext cx="45719" cy="45719"/>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70" name="Oval 6369">
            <a:extLst>
              <a:ext uri="{FF2B5EF4-FFF2-40B4-BE49-F238E27FC236}">
                <a16:creationId xmlns:a16="http://schemas.microsoft.com/office/drawing/2014/main" id="{E99F0B64-32D0-CDE0-1983-5DE85FA4EF4C}"/>
              </a:ext>
            </a:extLst>
          </p:cNvPr>
          <p:cNvSpPr/>
          <p:nvPr/>
        </p:nvSpPr>
        <p:spPr bwMode="auto">
          <a:xfrm>
            <a:off x="3702424" y="2272496"/>
            <a:ext cx="45719" cy="45719"/>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28" name="Oval 6427">
            <a:extLst>
              <a:ext uri="{FF2B5EF4-FFF2-40B4-BE49-F238E27FC236}">
                <a16:creationId xmlns:a16="http://schemas.microsoft.com/office/drawing/2014/main" id="{65F3E101-CD87-F8BA-12B3-389CF4E90BDF}"/>
              </a:ext>
            </a:extLst>
          </p:cNvPr>
          <p:cNvSpPr/>
          <p:nvPr/>
        </p:nvSpPr>
        <p:spPr bwMode="auto">
          <a:xfrm>
            <a:off x="2176859" y="481008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29" name="Oval 6428">
            <a:extLst>
              <a:ext uri="{FF2B5EF4-FFF2-40B4-BE49-F238E27FC236}">
                <a16:creationId xmlns:a16="http://schemas.microsoft.com/office/drawing/2014/main" id="{4F40C70B-7A0A-5AC7-4AAB-3A427EE99F7C}"/>
              </a:ext>
            </a:extLst>
          </p:cNvPr>
          <p:cNvSpPr/>
          <p:nvPr/>
        </p:nvSpPr>
        <p:spPr bwMode="auto">
          <a:xfrm>
            <a:off x="2206738" y="4817834"/>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30" name="Oval 6429">
            <a:extLst>
              <a:ext uri="{FF2B5EF4-FFF2-40B4-BE49-F238E27FC236}">
                <a16:creationId xmlns:a16="http://schemas.microsoft.com/office/drawing/2014/main" id="{9BED420F-055B-A4FF-7327-F81A7DBDAE2B}"/>
              </a:ext>
            </a:extLst>
          </p:cNvPr>
          <p:cNvSpPr/>
          <p:nvPr/>
        </p:nvSpPr>
        <p:spPr bwMode="auto">
          <a:xfrm>
            <a:off x="2236617" y="4826646"/>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31" name="Oval 6430">
            <a:extLst>
              <a:ext uri="{FF2B5EF4-FFF2-40B4-BE49-F238E27FC236}">
                <a16:creationId xmlns:a16="http://schemas.microsoft.com/office/drawing/2014/main" id="{DBB02436-36B4-5E7A-2CB2-F022D1C53947}"/>
              </a:ext>
            </a:extLst>
          </p:cNvPr>
          <p:cNvSpPr/>
          <p:nvPr/>
        </p:nvSpPr>
        <p:spPr bwMode="auto">
          <a:xfrm>
            <a:off x="2266496" y="483010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32" name="Oval 6431">
            <a:extLst>
              <a:ext uri="{FF2B5EF4-FFF2-40B4-BE49-F238E27FC236}">
                <a16:creationId xmlns:a16="http://schemas.microsoft.com/office/drawing/2014/main" id="{96101887-7C37-7594-5024-759DE0F540B0}"/>
              </a:ext>
            </a:extLst>
          </p:cNvPr>
          <p:cNvSpPr/>
          <p:nvPr/>
        </p:nvSpPr>
        <p:spPr bwMode="auto">
          <a:xfrm>
            <a:off x="2296375" y="4833394"/>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33" name="Oval 6432">
            <a:extLst>
              <a:ext uri="{FF2B5EF4-FFF2-40B4-BE49-F238E27FC236}">
                <a16:creationId xmlns:a16="http://schemas.microsoft.com/office/drawing/2014/main" id="{9D64D44D-74B4-1130-F843-61E68C7C9E7B}"/>
              </a:ext>
            </a:extLst>
          </p:cNvPr>
          <p:cNvSpPr/>
          <p:nvPr/>
        </p:nvSpPr>
        <p:spPr bwMode="auto">
          <a:xfrm>
            <a:off x="2326254" y="4839357"/>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34" name="Oval 6433">
            <a:extLst>
              <a:ext uri="{FF2B5EF4-FFF2-40B4-BE49-F238E27FC236}">
                <a16:creationId xmlns:a16="http://schemas.microsoft.com/office/drawing/2014/main" id="{F04C8ABE-C85F-C816-2ABA-6006E9D98EDB}"/>
              </a:ext>
            </a:extLst>
          </p:cNvPr>
          <p:cNvSpPr/>
          <p:nvPr/>
        </p:nvSpPr>
        <p:spPr bwMode="auto">
          <a:xfrm>
            <a:off x="2475649" y="486702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35" name="Oval 6434">
            <a:extLst>
              <a:ext uri="{FF2B5EF4-FFF2-40B4-BE49-F238E27FC236}">
                <a16:creationId xmlns:a16="http://schemas.microsoft.com/office/drawing/2014/main" id="{C4DB2874-A71B-2E18-EC6A-2AC5D81FDEB9}"/>
              </a:ext>
            </a:extLst>
          </p:cNvPr>
          <p:cNvSpPr/>
          <p:nvPr/>
        </p:nvSpPr>
        <p:spPr bwMode="auto">
          <a:xfrm>
            <a:off x="2386012" y="4846519"/>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36" name="Oval 6435">
            <a:extLst>
              <a:ext uri="{FF2B5EF4-FFF2-40B4-BE49-F238E27FC236}">
                <a16:creationId xmlns:a16="http://schemas.microsoft.com/office/drawing/2014/main" id="{BD9BB3CC-C55C-999D-1048-0C2F895CF5AB}"/>
              </a:ext>
            </a:extLst>
          </p:cNvPr>
          <p:cNvSpPr/>
          <p:nvPr/>
        </p:nvSpPr>
        <p:spPr bwMode="auto">
          <a:xfrm>
            <a:off x="2356133" y="4844669"/>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37" name="Oval 6436">
            <a:extLst>
              <a:ext uri="{FF2B5EF4-FFF2-40B4-BE49-F238E27FC236}">
                <a16:creationId xmlns:a16="http://schemas.microsoft.com/office/drawing/2014/main" id="{68670601-7641-D60B-E5F2-C2B5FA1040C2}"/>
              </a:ext>
            </a:extLst>
          </p:cNvPr>
          <p:cNvSpPr/>
          <p:nvPr/>
        </p:nvSpPr>
        <p:spPr bwMode="auto">
          <a:xfrm>
            <a:off x="2415891" y="4849831"/>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38" name="Oval 6437">
            <a:extLst>
              <a:ext uri="{FF2B5EF4-FFF2-40B4-BE49-F238E27FC236}">
                <a16:creationId xmlns:a16="http://schemas.microsoft.com/office/drawing/2014/main" id="{4A082352-5956-C246-5335-77493070F9A3}"/>
              </a:ext>
            </a:extLst>
          </p:cNvPr>
          <p:cNvSpPr/>
          <p:nvPr/>
        </p:nvSpPr>
        <p:spPr bwMode="auto">
          <a:xfrm>
            <a:off x="2445770" y="485561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39" name="Oval 6438">
            <a:extLst>
              <a:ext uri="{FF2B5EF4-FFF2-40B4-BE49-F238E27FC236}">
                <a16:creationId xmlns:a16="http://schemas.microsoft.com/office/drawing/2014/main" id="{BAFB3C7E-265F-655B-5882-B24578C245AA}"/>
              </a:ext>
            </a:extLst>
          </p:cNvPr>
          <p:cNvSpPr/>
          <p:nvPr/>
        </p:nvSpPr>
        <p:spPr bwMode="auto">
          <a:xfrm>
            <a:off x="2505528" y="487019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40" name="Oval 6439">
            <a:extLst>
              <a:ext uri="{FF2B5EF4-FFF2-40B4-BE49-F238E27FC236}">
                <a16:creationId xmlns:a16="http://schemas.microsoft.com/office/drawing/2014/main" id="{51E73CF0-7D2B-0750-E179-67AF81173776}"/>
              </a:ext>
            </a:extLst>
          </p:cNvPr>
          <p:cNvSpPr/>
          <p:nvPr/>
        </p:nvSpPr>
        <p:spPr bwMode="auto">
          <a:xfrm>
            <a:off x="2535407" y="487654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41" name="Oval 6440">
            <a:extLst>
              <a:ext uri="{FF2B5EF4-FFF2-40B4-BE49-F238E27FC236}">
                <a16:creationId xmlns:a16="http://schemas.microsoft.com/office/drawing/2014/main" id="{DE0C6A31-2CDF-7C1C-AD40-A509F2AF5A02}"/>
              </a:ext>
            </a:extLst>
          </p:cNvPr>
          <p:cNvSpPr/>
          <p:nvPr/>
        </p:nvSpPr>
        <p:spPr bwMode="auto">
          <a:xfrm>
            <a:off x="2565286" y="487992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42" name="Oval 6441">
            <a:extLst>
              <a:ext uri="{FF2B5EF4-FFF2-40B4-BE49-F238E27FC236}">
                <a16:creationId xmlns:a16="http://schemas.microsoft.com/office/drawing/2014/main" id="{DFB616C1-1B33-34A5-D95D-2863953A0EE1}"/>
              </a:ext>
            </a:extLst>
          </p:cNvPr>
          <p:cNvSpPr/>
          <p:nvPr/>
        </p:nvSpPr>
        <p:spPr bwMode="auto">
          <a:xfrm>
            <a:off x="2595165" y="488263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43" name="Oval 6442">
            <a:extLst>
              <a:ext uri="{FF2B5EF4-FFF2-40B4-BE49-F238E27FC236}">
                <a16:creationId xmlns:a16="http://schemas.microsoft.com/office/drawing/2014/main" id="{110A08AD-2C59-0A63-5723-B3BFD84BF360}"/>
              </a:ext>
            </a:extLst>
          </p:cNvPr>
          <p:cNvSpPr/>
          <p:nvPr/>
        </p:nvSpPr>
        <p:spPr bwMode="auto">
          <a:xfrm>
            <a:off x="2625044" y="487596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44" name="Oval 6443">
            <a:extLst>
              <a:ext uri="{FF2B5EF4-FFF2-40B4-BE49-F238E27FC236}">
                <a16:creationId xmlns:a16="http://schemas.microsoft.com/office/drawing/2014/main" id="{76FF7C2B-FC45-4FEE-0E26-C54AA7D3C57D}"/>
              </a:ext>
            </a:extLst>
          </p:cNvPr>
          <p:cNvSpPr/>
          <p:nvPr/>
        </p:nvSpPr>
        <p:spPr bwMode="auto">
          <a:xfrm>
            <a:off x="2654923" y="488775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45" name="Oval 6444">
            <a:extLst>
              <a:ext uri="{FF2B5EF4-FFF2-40B4-BE49-F238E27FC236}">
                <a16:creationId xmlns:a16="http://schemas.microsoft.com/office/drawing/2014/main" id="{14F4E9ED-29F5-014F-16AC-DA08215FDC9C}"/>
              </a:ext>
            </a:extLst>
          </p:cNvPr>
          <p:cNvSpPr/>
          <p:nvPr/>
        </p:nvSpPr>
        <p:spPr bwMode="auto">
          <a:xfrm>
            <a:off x="2804318" y="496078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46" name="Oval 6445">
            <a:extLst>
              <a:ext uri="{FF2B5EF4-FFF2-40B4-BE49-F238E27FC236}">
                <a16:creationId xmlns:a16="http://schemas.microsoft.com/office/drawing/2014/main" id="{71593BDC-9563-F228-CE2E-1660099FA2D1}"/>
              </a:ext>
            </a:extLst>
          </p:cNvPr>
          <p:cNvSpPr/>
          <p:nvPr/>
        </p:nvSpPr>
        <p:spPr bwMode="auto">
          <a:xfrm>
            <a:off x="2714681" y="491950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47" name="Oval 6446">
            <a:extLst>
              <a:ext uri="{FF2B5EF4-FFF2-40B4-BE49-F238E27FC236}">
                <a16:creationId xmlns:a16="http://schemas.microsoft.com/office/drawing/2014/main" id="{A546CBD0-E22F-17F7-2525-334984064E7D}"/>
              </a:ext>
            </a:extLst>
          </p:cNvPr>
          <p:cNvSpPr/>
          <p:nvPr/>
        </p:nvSpPr>
        <p:spPr bwMode="auto">
          <a:xfrm>
            <a:off x="2684802" y="490363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48" name="Oval 6447">
            <a:extLst>
              <a:ext uri="{FF2B5EF4-FFF2-40B4-BE49-F238E27FC236}">
                <a16:creationId xmlns:a16="http://schemas.microsoft.com/office/drawing/2014/main" id="{D5D2906F-376B-F0AD-D65F-5D201B305798}"/>
              </a:ext>
            </a:extLst>
          </p:cNvPr>
          <p:cNvSpPr/>
          <p:nvPr/>
        </p:nvSpPr>
        <p:spPr bwMode="auto">
          <a:xfrm>
            <a:off x="2744560" y="493220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49" name="Oval 6448">
            <a:extLst>
              <a:ext uri="{FF2B5EF4-FFF2-40B4-BE49-F238E27FC236}">
                <a16:creationId xmlns:a16="http://schemas.microsoft.com/office/drawing/2014/main" id="{B9E0C538-F20A-AFD5-36EE-7EFFA61E9F96}"/>
              </a:ext>
            </a:extLst>
          </p:cNvPr>
          <p:cNvSpPr/>
          <p:nvPr/>
        </p:nvSpPr>
        <p:spPr bwMode="auto">
          <a:xfrm>
            <a:off x="2774439" y="494490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50" name="Oval 6449">
            <a:extLst>
              <a:ext uri="{FF2B5EF4-FFF2-40B4-BE49-F238E27FC236}">
                <a16:creationId xmlns:a16="http://schemas.microsoft.com/office/drawing/2014/main" id="{F2EE5AD2-6AEF-C97E-9193-E7AFEBB22BF6}"/>
              </a:ext>
            </a:extLst>
          </p:cNvPr>
          <p:cNvSpPr/>
          <p:nvPr/>
        </p:nvSpPr>
        <p:spPr bwMode="auto">
          <a:xfrm>
            <a:off x="2834197" y="497348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51" name="Oval 6450">
            <a:extLst>
              <a:ext uri="{FF2B5EF4-FFF2-40B4-BE49-F238E27FC236}">
                <a16:creationId xmlns:a16="http://schemas.microsoft.com/office/drawing/2014/main" id="{2A4167E2-DE1B-BC5F-F5BB-64591737938D}"/>
              </a:ext>
            </a:extLst>
          </p:cNvPr>
          <p:cNvSpPr/>
          <p:nvPr/>
        </p:nvSpPr>
        <p:spPr bwMode="auto">
          <a:xfrm>
            <a:off x="2864076" y="498935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52" name="Oval 6451">
            <a:extLst>
              <a:ext uri="{FF2B5EF4-FFF2-40B4-BE49-F238E27FC236}">
                <a16:creationId xmlns:a16="http://schemas.microsoft.com/office/drawing/2014/main" id="{2F9A4A84-3272-C8FC-57E0-2B3F50A96DC3}"/>
              </a:ext>
            </a:extLst>
          </p:cNvPr>
          <p:cNvSpPr/>
          <p:nvPr/>
        </p:nvSpPr>
        <p:spPr bwMode="auto">
          <a:xfrm>
            <a:off x="2893955" y="500523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53" name="Oval 6452">
            <a:extLst>
              <a:ext uri="{FF2B5EF4-FFF2-40B4-BE49-F238E27FC236}">
                <a16:creationId xmlns:a16="http://schemas.microsoft.com/office/drawing/2014/main" id="{BEC6CB58-B8EC-E3CF-C510-766111EE2182}"/>
              </a:ext>
            </a:extLst>
          </p:cNvPr>
          <p:cNvSpPr/>
          <p:nvPr/>
        </p:nvSpPr>
        <p:spPr bwMode="auto">
          <a:xfrm>
            <a:off x="2923834" y="501475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54" name="Oval 6453">
            <a:extLst>
              <a:ext uri="{FF2B5EF4-FFF2-40B4-BE49-F238E27FC236}">
                <a16:creationId xmlns:a16="http://schemas.microsoft.com/office/drawing/2014/main" id="{4B71A8A2-82B1-5E18-F6FB-3B30CD526663}"/>
              </a:ext>
            </a:extLst>
          </p:cNvPr>
          <p:cNvSpPr/>
          <p:nvPr/>
        </p:nvSpPr>
        <p:spPr bwMode="auto">
          <a:xfrm>
            <a:off x="2953713" y="502745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55" name="Oval 6454">
            <a:extLst>
              <a:ext uri="{FF2B5EF4-FFF2-40B4-BE49-F238E27FC236}">
                <a16:creationId xmlns:a16="http://schemas.microsoft.com/office/drawing/2014/main" id="{3C70479B-C525-532E-8536-4E8FB10FC6C5}"/>
              </a:ext>
            </a:extLst>
          </p:cNvPr>
          <p:cNvSpPr/>
          <p:nvPr/>
        </p:nvSpPr>
        <p:spPr bwMode="auto">
          <a:xfrm>
            <a:off x="2983592" y="503698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56" name="Oval 6455">
            <a:extLst>
              <a:ext uri="{FF2B5EF4-FFF2-40B4-BE49-F238E27FC236}">
                <a16:creationId xmlns:a16="http://schemas.microsoft.com/office/drawing/2014/main" id="{77103228-AB3B-0445-1013-0FF091139ED5}"/>
              </a:ext>
            </a:extLst>
          </p:cNvPr>
          <p:cNvSpPr/>
          <p:nvPr/>
        </p:nvSpPr>
        <p:spPr bwMode="auto">
          <a:xfrm>
            <a:off x="3132987" y="509730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57" name="Oval 6456">
            <a:extLst>
              <a:ext uri="{FF2B5EF4-FFF2-40B4-BE49-F238E27FC236}">
                <a16:creationId xmlns:a16="http://schemas.microsoft.com/office/drawing/2014/main" id="{4280E82B-EA21-2D0C-7F24-B40EA680DEDA}"/>
              </a:ext>
            </a:extLst>
          </p:cNvPr>
          <p:cNvSpPr/>
          <p:nvPr/>
        </p:nvSpPr>
        <p:spPr bwMode="auto">
          <a:xfrm>
            <a:off x="3043350" y="506238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58" name="Oval 6457">
            <a:extLst>
              <a:ext uri="{FF2B5EF4-FFF2-40B4-BE49-F238E27FC236}">
                <a16:creationId xmlns:a16="http://schemas.microsoft.com/office/drawing/2014/main" id="{C1D29799-7C76-E007-C091-2128BA97F7D3}"/>
              </a:ext>
            </a:extLst>
          </p:cNvPr>
          <p:cNvSpPr/>
          <p:nvPr/>
        </p:nvSpPr>
        <p:spPr bwMode="auto">
          <a:xfrm>
            <a:off x="3013471" y="504650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59" name="Oval 6458">
            <a:extLst>
              <a:ext uri="{FF2B5EF4-FFF2-40B4-BE49-F238E27FC236}">
                <a16:creationId xmlns:a16="http://schemas.microsoft.com/office/drawing/2014/main" id="{F2F1865B-9E15-9A95-CCBF-45A76AC20AA7}"/>
              </a:ext>
            </a:extLst>
          </p:cNvPr>
          <p:cNvSpPr/>
          <p:nvPr/>
        </p:nvSpPr>
        <p:spPr bwMode="auto">
          <a:xfrm>
            <a:off x="3073229" y="506873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60" name="Oval 6459">
            <a:extLst>
              <a:ext uri="{FF2B5EF4-FFF2-40B4-BE49-F238E27FC236}">
                <a16:creationId xmlns:a16="http://schemas.microsoft.com/office/drawing/2014/main" id="{EC9F0339-2518-3F58-19F7-B71245E263F1}"/>
              </a:ext>
            </a:extLst>
          </p:cNvPr>
          <p:cNvSpPr/>
          <p:nvPr/>
        </p:nvSpPr>
        <p:spPr bwMode="auto">
          <a:xfrm>
            <a:off x="3103108" y="508143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61" name="Oval 6460">
            <a:extLst>
              <a:ext uri="{FF2B5EF4-FFF2-40B4-BE49-F238E27FC236}">
                <a16:creationId xmlns:a16="http://schemas.microsoft.com/office/drawing/2014/main" id="{92CCF6B0-9AB3-3F24-04E9-55628DE1A37A}"/>
              </a:ext>
            </a:extLst>
          </p:cNvPr>
          <p:cNvSpPr/>
          <p:nvPr/>
        </p:nvSpPr>
        <p:spPr bwMode="auto">
          <a:xfrm>
            <a:off x="3162866" y="510365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62" name="Oval 6461">
            <a:extLst>
              <a:ext uri="{FF2B5EF4-FFF2-40B4-BE49-F238E27FC236}">
                <a16:creationId xmlns:a16="http://schemas.microsoft.com/office/drawing/2014/main" id="{6284A126-F26E-66DF-C4C4-1F4C83CBE732}"/>
              </a:ext>
            </a:extLst>
          </p:cNvPr>
          <p:cNvSpPr/>
          <p:nvPr/>
        </p:nvSpPr>
        <p:spPr bwMode="auto">
          <a:xfrm>
            <a:off x="3192745" y="511635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63" name="Oval 6462">
            <a:extLst>
              <a:ext uri="{FF2B5EF4-FFF2-40B4-BE49-F238E27FC236}">
                <a16:creationId xmlns:a16="http://schemas.microsoft.com/office/drawing/2014/main" id="{12EDF055-B549-907F-245D-0F8C5C481775}"/>
              </a:ext>
            </a:extLst>
          </p:cNvPr>
          <p:cNvSpPr/>
          <p:nvPr/>
        </p:nvSpPr>
        <p:spPr bwMode="auto">
          <a:xfrm>
            <a:off x="3222624" y="512905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64" name="Oval 6463">
            <a:extLst>
              <a:ext uri="{FF2B5EF4-FFF2-40B4-BE49-F238E27FC236}">
                <a16:creationId xmlns:a16="http://schemas.microsoft.com/office/drawing/2014/main" id="{ADCE121C-642D-5F15-60CC-8F2798F20FE0}"/>
              </a:ext>
            </a:extLst>
          </p:cNvPr>
          <p:cNvSpPr/>
          <p:nvPr/>
        </p:nvSpPr>
        <p:spPr bwMode="auto">
          <a:xfrm>
            <a:off x="3252503" y="513858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65" name="Oval 6464">
            <a:extLst>
              <a:ext uri="{FF2B5EF4-FFF2-40B4-BE49-F238E27FC236}">
                <a16:creationId xmlns:a16="http://schemas.microsoft.com/office/drawing/2014/main" id="{9F7FE7BD-E573-14C3-B6B5-C4926AF6824B}"/>
              </a:ext>
            </a:extLst>
          </p:cNvPr>
          <p:cNvSpPr/>
          <p:nvPr/>
        </p:nvSpPr>
        <p:spPr bwMode="auto">
          <a:xfrm>
            <a:off x="3282382" y="514810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66" name="Oval 6465">
            <a:extLst>
              <a:ext uri="{FF2B5EF4-FFF2-40B4-BE49-F238E27FC236}">
                <a16:creationId xmlns:a16="http://schemas.microsoft.com/office/drawing/2014/main" id="{99EFFDFF-1CBA-0ABB-B076-554B91A7A6F7}"/>
              </a:ext>
            </a:extLst>
          </p:cNvPr>
          <p:cNvSpPr/>
          <p:nvPr/>
        </p:nvSpPr>
        <p:spPr bwMode="auto">
          <a:xfrm>
            <a:off x="3312261" y="516080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67" name="Oval 6466">
            <a:extLst>
              <a:ext uri="{FF2B5EF4-FFF2-40B4-BE49-F238E27FC236}">
                <a16:creationId xmlns:a16="http://schemas.microsoft.com/office/drawing/2014/main" id="{15ED2EBF-B732-DE6E-3747-C5781B87CCCB}"/>
              </a:ext>
            </a:extLst>
          </p:cNvPr>
          <p:cNvSpPr/>
          <p:nvPr/>
        </p:nvSpPr>
        <p:spPr bwMode="auto">
          <a:xfrm>
            <a:off x="3461656" y="5225301"/>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68" name="Oval 6467">
            <a:extLst>
              <a:ext uri="{FF2B5EF4-FFF2-40B4-BE49-F238E27FC236}">
                <a16:creationId xmlns:a16="http://schemas.microsoft.com/office/drawing/2014/main" id="{54564FB3-986A-AD91-5B11-BB36D68B6DE1}"/>
              </a:ext>
            </a:extLst>
          </p:cNvPr>
          <p:cNvSpPr/>
          <p:nvPr/>
        </p:nvSpPr>
        <p:spPr bwMode="auto">
          <a:xfrm>
            <a:off x="3372019" y="518620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69" name="Oval 6468">
            <a:extLst>
              <a:ext uri="{FF2B5EF4-FFF2-40B4-BE49-F238E27FC236}">
                <a16:creationId xmlns:a16="http://schemas.microsoft.com/office/drawing/2014/main" id="{68F0FA95-F883-9B7A-9E91-6014E70FB31D}"/>
              </a:ext>
            </a:extLst>
          </p:cNvPr>
          <p:cNvSpPr/>
          <p:nvPr/>
        </p:nvSpPr>
        <p:spPr bwMode="auto">
          <a:xfrm>
            <a:off x="3342140" y="517350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70" name="Oval 6469">
            <a:extLst>
              <a:ext uri="{FF2B5EF4-FFF2-40B4-BE49-F238E27FC236}">
                <a16:creationId xmlns:a16="http://schemas.microsoft.com/office/drawing/2014/main" id="{8B4D8ED5-0B30-668C-C6D9-A8836B609F31}"/>
              </a:ext>
            </a:extLst>
          </p:cNvPr>
          <p:cNvSpPr/>
          <p:nvPr/>
        </p:nvSpPr>
        <p:spPr bwMode="auto">
          <a:xfrm>
            <a:off x="3401898" y="520208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71" name="Oval 6470">
            <a:extLst>
              <a:ext uri="{FF2B5EF4-FFF2-40B4-BE49-F238E27FC236}">
                <a16:creationId xmlns:a16="http://schemas.microsoft.com/office/drawing/2014/main" id="{17398934-00DD-7A67-D892-FCA31780904D}"/>
              </a:ext>
            </a:extLst>
          </p:cNvPr>
          <p:cNvSpPr/>
          <p:nvPr/>
        </p:nvSpPr>
        <p:spPr bwMode="auto">
          <a:xfrm>
            <a:off x="3431777" y="5212601"/>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72" name="Oval 6471">
            <a:extLst>
              <a:ext uri="{FF2B5EF4-FFF2-40B4-BE49-F238E27FC236}">
                <a16:creationId xmlns:a16="http://schemas.microsoft.com/office/drawing/2014/main" id="{0C944852-3A5F-CC81-A7D7-4456EADB39B8}"/>
              </a:ext>
            </a:extLst>
          </p:cNvPr>
          <p:cNvSpPr/>
          <p:nvPr/>
        </p:nvSpPr>
        <p:spPr bwMode="auto">
          <a:xfrm>
            <a:off x="3491535" y="5237652"/>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73" name="Oval 6472">
            <a:extLst>
              <a:ext uri="{FF2B5EF4-FFF2-40B4-BE49-F238E27FC236}">
                <a16:creationId xmlns:a16="http://schemas.microsoft.com/office/drawing/2014/main" id="{C23AEB00-3F36-2384-B485-FAA9A34F1FCB}"/>
              </a:ext>
            </a:extLst>
          </p:cNvPr>
          <p:cNvSpPr/>
          <p:nvPr/>
        </p:nvSpPr>
        <p:spPr bwMode="auto">
          <a:xfrm>
            <a:off x="3521414" y="5248277"/>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74" name="Oval 6473">
            <a:extLst>
              <a:ext uri="{FF2B5EF4-FFF2-40B4-BE49-F238E27FC236}">
                <a16:creationId xmlns:a16="http://schemas.microsoft.com/office/drawing/2014/main" id="{011ACA6C-C92D-9F07-3831-61E1E87C1510}"/>
              </a:ext>
            </a:extLst>
          </p:cNvPr>
          <p:cNvSpPr/>
          <p:nvPr/>
        </p:nvSpPr>
        <p:spPr bwMode="auto">
          <a:xfrm>
            <a:off x="3551301" y="5254827"/>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80" name="Freeform 6479">
            <a:extLst>
              <a:ext uri="{FF2B5EF4-FFF2-40B4-BE49-F238E27FC236}">
                <a16:creationId xmlns:a16="http://schemas.microsoft.com/office/drawing/2014/main" id="{33D1B0C2-963E-8A28-1692-04D785E1F81B}"/>
              </a:ext>
            </a:extLst>
          </p:cNvPr>
          <p:cNvSpPr/>
          <p:nvPr/>
        </p:nvSpPr>
        <p:spPr bwMode="auto">
          <a:xfrm>
            <a:off x="3568700" y="3284349"/>
            <a:ext cx="412750" cy="76200"/>
          </a:xfrm>
          <a:custGeom>
            <a:avLst/>
            <a:gdLst>
              <a:gd name="connsiteX0" fmla="*/ 0 w 412750"/>
              <a:gd name="connsiteY0" fmla="*/ 0 h 76200"/>
              <a:gd name="connsiteX1" fmla="*/ 76200 w 412750"/>
              <a:gd name="connsiteY1" fmla="*/ 15875 h 76200"/>
              <a:gd name="connsiteX2" fmla="*/ 120650 w 412750"/>
              <a:gd name="connsiteY2" fmla="*/ 25400 h 76200"/>
              <a:gd name="connsiteX3" fmla="*/ 165100 w 412750"/>
              <a:gd name="connsiteY3" fmla="*/ 25400 h 76200"/>
              <a:gd name="connsiteX4" fmla="*/ 212725 w 412750"/>
              <a:gd name="connsiteY4" fmla="*/ 34925 h 76200"/>
              <a:gd name="connsiteX5" fmla="*/ 257175 w 412750"/>
              <a:gd name="connsiteY5" fmla="*/ 47625 h 76200"/>
              <a:gd name="connsiteX6" fmla="*/ 339725 w 412750"/>
              <a:gd name="connsiteY6" fmla="*/ 60325 h 76200"/>
              <a:gd name="connsiteX7" fmla="*/ 412750 w 412750"/>
              <a:gd name="connsiteY7" fmla="*/ 76200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2750" h="76200">
                <a:moveTo>
                  <a:pt x="0" y="0"/>
                </a:moveTo>
                <a:lnTo>
                  <a:pt x="76200" y="15875"/>
                </a:lnTo>
                <a:lnTo>
                  <a:pt x="120650" y="25400"/>
                </a:lnTo>
                <a:lnTo>
                  <a:pt x="165100" y="25400"/>
                </a:lnTo>
                <a:lnTo>
                  <a:pt x="212725" y="34925"/>
                </a:lnTo>
                <a:lnTo>
                  <a:pt x="257175" y="47625"/>
                </a:lnTo>
                <a:lnTo>
                  <a:pt x="339725" y="60325"/>
                </a:lnTo>
                <a:lnTo>
                  <a:pt x="412750" y="7620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6482" name="Straight Connector 6481">
            <a:extLst>
              <a:ext uri="{FF2B5EF4-FFF2-40B4-BE49-F238E27FC236}">
                <a16:creationId xmlns:a16="http://schemas.microsoft.com/office/drawing/2014/main" id="{55DD1C42-917A-C442-2E1D-DD73EAD6678E}"/>
              </a:ext>
            </a:extLst>
          </p:cNvPr>
          <p:cNvCxnSpPr>
            <a:cxnSpLocks/>
          </p:cNvCxnSpPr>
          <p:nvPr/>
        </p:nvCxnSpPr>
        <p:spPr bwMode="auto">
          <a:xfrm flipH="1">
            <a:off x="4554103" y="3329798"/>
            <a:ext cx="68984" cy="4920"/>
          </a:xfrm>
          <a:prstGeom prst="line">
            <a:avLst/>
          </a:prstGeom>
          <a:noFill/>
          <a:ln w="28575" cap="flat" cmpd="sng" algn="ctr">
            <a:solidFill>
              <a:schemeClr val="accent3"/>
            </a:solidFill>
            <a:prstDash val="solid"/>
            <a:round/>
            <a:headEnd type="none" w="med" len="med"/>
            <a:tailEnd type="none" w="med" len="med"/>
          </a:ln>
          <a:effectLst/>
        </p:spPr>
      </p:cxnSp>
      <p:grpSp>
        <p:nvGrpSpPr>
          <p:cNvPr id="6426" name="Group 6425">
            <a:extLst>
              <a:ext uri="{FF2B5EF4-FFF2-40B4-BE49-F238E27FC236}">
                <a16:creationId xmlns:a16="http://schemas.microsoft.com/office/drawing/2014/main" id="{3428A18D-5AA0-42A4-7627-2B2ABEC9E962}"/>
              </a:ext>
            </a:extLst>
          </p:cNvPr>
          <p:cNvGrpSpPr/>
          <p:nvPr/>
        </p:nvGrpSpPr>
        <p:grpSpPr>
          <a:xfrm>
            <a:off x="2176859" y="2678502"/>
            <a:ext cx="1408792" cy="625147"/>
            <a:chOff x="2176859" y="2549027"/>
            <a:chExt cx="1408792" cy="625147"/>
          </a:xfrm>
        </p:grpSpPr>
        <p:sp>
          <p:nvSpPr>
            <p:cNvPr id="6375" name="Oval 6374">
              <a:extLst>
                <a:ext uri="{FF2B5EF4-FFF2-40B4-BE49-F238E27FC236}">
                  <a16:creationId xmlns:a16="http://schemas.microsoft.com/office/drawing/2014/main" id="{53487033-2BCA-9223-F8D0-F304C9090C97}"/>
                </a:ext>
              </a:extLst>
            </p:cNvPr>
            <p:cNvSpPr/>
            <p:nvPr/>
          </p:nvSpPr>
          <p:spPr bwMode="auto">
            <a:xfrm>
              <a:off x="2176859" y="2549027"/>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76" name="Oval 6375">
              <a:extLst>
                <a:ext uri="{FF2B5EF4-FFF2-40B4-BE49-F238E27FC236}">
                  <a16:creationId xmlns:a16="http://schemas.microsoft.com/office/drawing/2014/main" id="{B7507D62-D3A2-9521-DA03-40614531E949}"/>
                </a:ext>
              </a:extLst>
            </p:cNvPr>
            <p:cNvSpPr/>
            <p:nvPr/>
          </p:nvSpPr>
          <p:spPr bwMode="auto">
            <a:xfrm>
              <a:off x="2206738" y="2566306"/>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77" name="Oval 6376">
              <a:extLst>
                <a:ext uri="{FF2B5EF4-FFF2-40B4-BE49-F238E27FC236}">
                  <a16:creationId xmlns:a16="http://schemas.microsoft.com/office/drawing/2014/main" id="{EB0C0774-3B2B-948E-1885-2899E5EC97A4}"/>
                </a:ext>
              </a:extLst>
            </p:cNvPr>
            <p:cNvSpPr/>
            <p:nvPr/>
          </p:nvSpPr>
          <p:spPr bwMode="auto">
            <a:xfrm>
              <a:off x="2236617" y="258146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81" name="Oval 6380">
              <a:extLst>
                <a:ext uri="{FF2B5EF4-FFF2-40B4-BE49-F238E27FC236}">
                  <a16:creationId xmlns:a16="http://schemas.microsoft.com/office/drawing/2014/main" id="{77C26D54-1D56-9380-7CB3-AB93918EAAB0}"/>
                </a:ext>
              </a:extLst>
            </p:cNvPr>
            <p:cNvSpPr/>
            <p:nvPr/>
          </p:nvSpPr>
          <p:spPr bwMode="auto">
            <a:xfrm>
              <a:off x="2266496" y="260398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82" name="Oval 6381">
              <a:extLst>
                <a:ext uri="{FF2B5EF4-FFF2-40B4-BE49-F238E27FC236}">
                  <a16:creationId xmlns:a16="http://schemas.microsoft.com/office/drawing/2014/main" id="{0278A23C-4607-0701-D0E2-70AF6D650340}"/>
                </a:ext>
              </a:extLst>
            </p:cNvPr>
            <p:cNvSpPr/>
            <p:nvPr/>
          </p:nvSpPr>
          <p:spPr bwMode="auto">
            <a:xfrm>
              <a:off x="2296375" y="2623141"/>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83" name="Oval 6382">
              <a:extLst>
                <a:ext uri="{FF2B5EF4-FFF2-40B4-BE49-F238E27FC236}">
                  <a16:creationId xmlns:a16="http://schemas.microsoft.com/office/drawing/2014/main" id="{48CB6943-42DB-B099-F675-C6C748DFB98E}"/>
                </a:ext>
              </a:extLst>
            </p:cNvPr>
            <p:cNvSpPr/>
            <p:nvPr/>
          </p:nvSpPr>
          <p:spPr bwMode="auto">
            <a:xfrm>
              <a:off x="2326254" y="2641804"/>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84" name="Oval 6383">
              <a:extLst>
                <a:ext uri="{FF2B5EF4-FFF2-40B4-BE49-F238E27FC236}">
                  <a16:creationId xmlns:a16="http://schemas.microsoft.com/office/drawing/2014/main" id="{C60CB69A-B31E-38F3-1B33-BD5B53BDC832}"/>
                </a:ext>
              </a:extLst>
            </p:cNvPr>
            <p:cNvSpPr/>
            <p:nvPr/>
          </p:nvSpPr>
          <p:spPr bwMode="auto">
            <a:xfrm>
              <a:off x="2475649" y="2723442"/>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85" name="Oval 6384">
              <a:extLst>
                <a:ext uri="{FF2B5EF4-FFF2-40B4-BE49-F238E27FC236}">
                  <a16:creationId xmlns:a16="http://schemas.microsoft.com/office/drawing/2014/main" id="{A0E0C122-BBCA-1D42-8B4F-7636226E83A6}"/>
                </a:ext>
              </a:extLst>
            </p:cNvPr>
            <p:cNvSpPr/>
            <p:nvPr/>
          </p:nvSpPr>
          <p:spPr bwMode="auto">
            <a:xfrm>
              <a:off x="2386012" y="2674366"/>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86" name="Oval 6385">
              <a:extLst>
                <a:ext uri="{FF2B5EF4-FFF2-40B4-BE49-F238E27FC236}">
                  <a16:creationId xmlns:a16="http://schemas.microsoft.com/office/drawing/2014/main" id="{3AA2FD68-C2E8-7BBA-351B-DAC30197DB34}"/>
                </a:ext>
              </a:extLst>
            </p:cNvPr>
            <p:cNvSpPr/>
            <p:nvPr/>
          </p:nvSpPr>
          <p:spPr bwMode="auto">
            <a:xfrm>
              <a:off x="2356133" y="2653466"/>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87" name="Oval 6386">
              <a:extLst>
                <a:ext uri="{FF2B5EF4-FFF2-40B4-BE49-F238E27FC236}">
                  <a16:creationId xmlns:a16="http://schemas.microsoft.com/office/drawing/2014/main" id="{C4502D72-89AA-5D79-F075-45DA7B3C8802}"/>
                </a:ext>
              </a:extLst>
            </p:cNvPr>
            <p:cNvSpPr/>
            <p:nvPr/>
          </p:nvSpPr>
          <p:spPr bwMode="auto">
            <a:xfrm>
              <a:off x="2415891" y="269672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88" name="Oval 6387">
              <a:extLst>
                <a:ext uri="{FF2B5EF4-FFF2-40B4-BE49-F238E27FC236}">
                  <a16:creationId xmlns:a16="http://schemas.microsoft.com/office/drawing/2014/main" id="{E3B10469-F82D-A5FA-C10D-BFDB3729A24F}"/>
                </a:ext>
              </a:extLst>
            </p:cNvPr>
            <p:cNvSpPr/>
            <p:nvPr/>
          </p:nvSpPr>
          <p:spPr bwMode="auto">
            <a:xfrm>
              <a:off x="2445770" y="270886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89" name="Oval 6388">
              <a:extLst>
                <a:ext uri="{FF2B5EF4-FFF2-40B4-BE49-F238E27FC236}">
                  <a16:creationId xmlns:a16="http://schemas.microsoft.com/office/drawing/2014/main" id="{3516E99D-9D8D-44DD-64DC-AFE5C8CCE3BB}"/>
                </a:ext>
              </a:extLst>
            </p:cNvPr>
            <p:cNvSpPr/>
            <p:nvPr/>
          </p:nvSpPr>
          <p:spPr bwMode="auto">
            <a:xfrm>
              <a:off x="2505528" y="2739317"/>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90" name="Oval 6389">
              <a:extLst>
                <a:ext uri="{FF2B5EF4-FFF2-40B4-BE49-F238E27FC236}">
                  <a16:creationId xmlns:a16="http://schemas.microsoft.com/office/drawing/2014/main" id="{E3E3563E-3EA5-8765-23F0-7BF265B1F218}"/>
                </a:ext>
              </a:extLst>
            </p:cNvPr>
            <p:cNvSpPr/>
            <p:nvPr/>
          </p:nvSpPr>
          <p:spPr bwMode="auto">
            <a:xfrm>
              <a:off x="2535407" y="2761542"/>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91" name="Oval 6390">
              <a:extLst>
                <a:ext uri="{FF2B5EF4-FFF2-40B4-BE49-F238E27FC236}">
                  <a16:creationId xmlns:a16="http://schemas.microsoft.com/office/drawing/2014/main" id="{ADA4907F-F2A9-F876-60FC-98D17A8B24B0}"/>
                </a:ext>
              </a:extLst>
            </p:cNvPr>
            <p:cNvSpPr/>
            <p:nvPr/>
          </p:nvSpPr>
          <p:spPr bwMode="auto">
            <a:xfrm>
              <a:off x="2565286" y="2777622"/>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92" name="Oval 6391">
              <a:extLst>
                <a:ext uri="{FF2B5EF4-FFF2-40B4-BE49-F238E27FC236}">
                  <a16:creationId xmlns:a16="http://schemas.microsoft.com/office/drawing/2014/main" id="{13A8253A-B2AB-6650-B4BE-A51CD37E56D8}"/>
                </a:ext>
              </a:extLst>
            </p:cNvPr>
            <p:cNvSpPr/>
            <p:nvPr/>
          </p:nvSpPr>
          <p:spPr bwMode="auto">
            <a:xfrm>
              <a:off x="2595165" y="2802552"/>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93" name="Oval 6392">
              <a:extLst>
                <a:ext uri="{FF2B5EF4-FFF2-40B4-BE49-F238E27FC236}">
                  <a16:creationId xmlns:a16="http://schemas.microsoft.com/office/drawing/2014/main" id="{EDFC7EDF-5B85-DBA7-B81C-7F0FDEB229B4}"/>
                </a:ext>
              </a:extLst>
            </p:cNvPr>
            <p:cNvSpPr/>
            <p:nvPr/>
          </p:nvSpPr>
          <p:spPr bwMode="auto">
            <a:xfrm>
              <a:off x="2625044" y="282446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94" name="Oval 6393">
              <a:extLst>
                <a:ext uri="{FF2B5EF4-FFF2-40B4-BE49-F238E27FC236}">
                  <a16:creationId xmlns:a16="http://schemas.microsoft.com/office/drawing/2014/main" id="{6C78E228-F8CA-DD47-B35A-B99B2957E931}"/>
                </a:ext>
              </a:extLst>
            </p:cNvPr>
            <p:cNvSpPr/>
            <p:nvPr/>
          </p:nvSpPr>
          <p:spPr bwMode="auto">
            <a:xfrm>
              <a:off x="2654923" y="2839427"/>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95" name="Oval 6394">
              <a:extLst>
                <a:ext uri="{FF2B5EF4-FFF2-40B4-BE49-F238E27FC236}">
                  <a16:creationId xmlns:a16="http://schemas.microsoft.com/office/drawing/2014/main" id="{9C3C85F2-C4DD-28E8-6C3F-7A3AE32EDA79}"/>
                </a:ext>
              </a:extLst>
            </p:cNvPr>
            <p:cNvSpPr/>
            <p:nvPr/>
          </p:nvSpPr>
          <p:spPr bwMode="auto">
            <a:xfrm>
              <a:off x="2804318" y="290074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96" name="Oval 6395">
              <a:extLst>
                <a:ext uri="{FF2B5EF4-FFF2-40B4-BE49-F238E27FC236}">
                  <a16:creationId xmlns:a16="http://schemas.microsoft.com/office/drawing/2014/main" id="{EEDAB28A-0F95-85AE-4BEF-22A1D3E1CCE6}"/>
                </a:ext>
              </a:extLst>
            </p:cNvPr>
            <p:cNvSpPr/>
            <p:nvPr/>
          </p:nvSpPr>
          <p:spPr bwMode="auto">
            <a:xfrm>
              <a:off x="2714681" y="286010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97" name="Oval 6396">
              <a:extLst>
                <a:ext uri="{FF2B5EF4-FFF2-40B4-BE49-F238E27FC236}">
                  <a16:creationId xmlns:a16="http://schemas.microsoft.com/office/drawing/2014/main" id="{AEFE4684-F89F-5111-F6B6-3CBC97F9D9F0}"/>
                </a:ext>
              </a:extLst>
            </p:cNvPr>
            <p:cNvSpPr/>
            <p:nvPr/>
          </p:nvSpPr>
          <p:spPr bwMode="auto">
            <a:xfrm>
              <a:off x="2684802" y="285104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98" name="Oval 6397">
              <a:extLst>
                <a:ext uri="{FF2B5EF4-FFF2-40B4-BE49-F238E27FC236}">
                  <a16:creationId xmlns:a16="http://schemas.microsoft.com/office/drawing/2014/main" id="{219DCFA4-69D9-E252-2E38-7AE2C485A05F}"/>
                </a:ext>
              </a:extLst>
            </p:cNvPr>
            <p:cNvSpPr/>
            <p:nvPr/>
          </p:nvSpPr>
          <p:spPr bwMode="auto">
            <a:xfrm>
              <a:off x="2744560" y="287208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99" name="Oval 6398">
              <a:extLst>
                <a:ext uri="{FF2B5EF4-FFF2-40B4-BE49-F238E27FC236}">
                  <a16:creationId xmlns:a16="http://schemas.microsoft.com/office/drawing/2014/main" id="{8169E638-87B7-46B1-2D3A-C1339090CF92}"/>
                </a:ext>
              </a:extLst>
            </p:cNvPr>
            <p:cNvSpPr/>
            <p:nvPr/>
          </p:nvSpPr>
          <p:spPr bwMode="auto">
            <a:xfrm>
              <a:off x="2774439" y="2888092"/>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00" name="Oval 6399">
              <a:extLst>
                <a:ext uri="{FF2B5EF4-FFF2-40B4-BE49-F238E27FC236}">
                  <a16:creationId xmlns:a16="http://schemas.microsoft.com/office/drawing/2014/main" id="{95FC77F8-1658-BD2E-2C67-6499E2430AEA}"/>
                </a:ext>
              </a:extLst>
            </p:cNvPr>
            <p:cNvSpPr/>
            <p:nvPr/>
          </p:nvSpPr>
          <p:spPr bwMode="auto">
            <a:xfrm>
              <a:off x="2834197" y="291344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01" name="Oval 6400">
              <a:extLst>
                <a:ext uri="{FF2B5EF4-FFF2-40B4-BE49-F238E27FC236}">
                  <a16:creationId xmlns:a16="http://schemas.microsoft.com/office/drawing/2014/main" id="{DFF472F0-8213-66C9-15BE-6A4DE70924BD}"/>
                </a:ext>
              </a:extLst>
            </p:cNvPr>
            <p:cNvSpPr/>
            <p:nvPr/>
          </p:nvSpPr>
          <p:spPr bwMode="auto">
            <a:xfrm>
              <a:off x="2864076" y="292932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02" name="Oval 6401">
              <a:extLst>
                <a:ext uri="{FF2B5EF4-FFF2-40B4-BE49-F238E27FC236}">
                  <a16:creationId xmlns:a16="http://schemas.microsoft.com/office/drawing/2014/main" id="{FCC4FB7A-73EC-A98E-C2E5-C9BEFC219729}"/>
                </a:ext>
              </a:extLst>
            </p:cNvPr>
            <p:cNvSpPr/>
            <p:nvPr/>
          </p:nvSpPr>
          <p:spPr bwMode="auto">
            <a:xfrm>
              <a:off x="2893955" y="294202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03" name="Oval 6402">
              <a:extLst>
                <a:ext uri="{FF2B5EF4-FFF2-40B4-BE49-F238E27FC236}">
                  <a16:creationId xmlns:a16="http://schemas.microsoft.com/office/drawing/2014/main" id="{340A5C8B-E5B1-DD11-9542-CB4E7182F1CB}"/>
                </a:ext>
              </a:extLst>
            </p:cNvPr>
            <p:cNvSpPr/>
            <p:nvPr/>
          </p:nvSpPr>
          <p:spPr bwMode="auto">
            <a:xfrm>
              <a:off x="2923834" y="295789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04" name="Oval 6403">
              <a:extLst>
                <a:ext uri="{FF2B5EF4-FFF2-40B4-BE49-F238E27FC236}">
                  <a16:creationId xmlns:a16="http://schemas.microsoft.com/office/drawing/2014/main" id="{2B876A00-C89E-B9A4-C9D8-A1F12C29CC83}"/>
                </a:ext>
              </a:extLst>
            </p:cNvPr>
            <p:cNvSpPr/>
            <p:nvPr/>
          </p:nvSpPr>
          <p:spPr bwMode="auto">
            <a:xfrm>
              <a:off x="2953713" y="297059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05" name="Oval 6404">
              <a:extLst>
                <a:ext uri="{FF2B5EF4-FFF2-40B4-BE49-F238E27FC236}">
                  <a16:creationId xmlns:a16="http://schemas.microsoft.com/office/drawing/2014/main" id="{2CA81371-4128-F88F-0741-8A5975D1E888}"/>
                </a:ext>
              </a:extLst>
            </p:cNvPr>
            <p:cNvSpPr/>
            <p:nvPr/>
          </p:nvSpPr>
          <p:spPr bwMode="auto">
            <a:xfrm>
              <a:off x="2983592" y="298647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06" name="Oval 6405">
              <a:extLst>
                <a:ext uri="{FF2B5EF4-FFF2-40B4-BE49-F238E27FC236}">
                  <a16:creationId xmlns:a16="http://schemas.microsoft.com/office/drawing/2014/main" id="{0FF2E79E-3C4B-E58B-0088-DC452A1AF800}"/>
                </a:ext>
              </a:extLst>
            </p:cNvPr>
            <p:cNvSpPr/>
            <p:nvPr/>
          </p:nvSpPr>
          <p:spPr bwMode="auto">
            <a:xfrm>
              <a:off x="3132987" y="302774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07" name="Oval 6406">
              <a:extLst>
                <a:ext uri="{FF2B5EF4-FFF2-40B4-BE49-F238E27FC236}">
                  <a16:creationId xmlns:a16="http://schemas.microsoft.com/office/drawing/2014/main" id="{66DD0583-C84D-3C7B-5202-DDC6D5340097}"/>
                </a:ext>
              </a:extLst>
            </p:cNvPr>
            <p:cNvSpPr/>
            <p:nvPr/>
          </p:nvSpPr>
          <p:spPr bwMode="auto">
            <a:xfrm>
              <a:off x="3043350" y="301187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08" name="Oval 6407">
              <a:extLst>
                <a:ext uri="{FF2B5EF4-FFF2-40B4-BE49-F238E27FC236}">
                  <a16:creationId xmlns:a16="http://schemas.microsoft.com/office/drawing/2014/main" id="{5992A68F-9081-E485-19EE-D9F0F4AEDEB3}"/>
                </a:ext>
              </a:extLst>
            </p:cNvPr>
            <p:cNvSpPr/>
            <p:nvPr/>
          </p:nvSpPr>
          <p:spPr bwMode="auto">
            <a:xfrm>
              <a:off x="3013471" y="300234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09" name="Oval 6408">
              <a:extLst>
                <a:ext uri="{FF2B5EF4-FFF2-40B4-BE49-F238E27FC236}">
                  <a16:creationId xmlns:a16="http://schemas.microsoft.com/office/drawing/2014/main" id="{24DF1D6C-ACA0-E8FC-FDAD-FFC32C1CBACF}"/>
                </a:ext>
              </a:extLst>
            </p:cNvPr>
            <p:cNvSpPr/>
            <p:nvPr/>
          </p:nvSpPr>
          <p:spPr bwMode="auto">
            <a:xfrm>
              <a:off x="3073229" y="301504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10" name="Oval 6409">
              <a:extLst>
                <a:ext uri="{FF2B5EF4-FFF2-40B4-BE49-F238E27FC236}">
                  <a16:creationId xmlns:a16="http://schemas.microsoft.com/office/drawing/2014/main" id="{8DC96035-5D2B-86E7-5994-7755EC835A17}"/>
                </a:ext>
              </a:extLst>
            </p:cNvPr>
            <p:cNvSpPr/>
            <p:nvPr/>
          </p:nvSpPr>
          <p:spPr bwMode="auto">
            <a:xfrm>
              <a:off x="3103108" y="302139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11" name="Oval 6410">
              <a:extLst>
                <a:ext uri="{FF2B5EF4-FFF2-40B4-BE49-F238E27FC236}">
                  <a16:creationId xmlns:a16="http://schemas.microsoft.com/office/drawing/2014/main" id="{9B18C2BC-AB5C-B07E-FFF8-7ADC478CED96}"/>
                </a:ext>
              </a:extLst>
            </p:cNvPr>
            <p:cNvSpPr/>
            <p:nvPr/>
          </p:nvSpPr>
          <p:spPr bwMode="auto">
            <a:xfrm>
              <a:off x="3162866" y="303727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12" name="Oval 6411">
              <a:extLst>
                <a:ext uri="{FF2B5EF4-FFF2-40B4-BE49-F238E27FC236}">
                  <a16:creationId xmlns:a16="http://schemas.microsoft.com/office/drawing/2014/main" id="{5F02D976-51BF-9D10-C1F6-E5F1754B349F}"/>
                </a:ext>
              </a:extLst>
            </p:cNvPr>
            <p:cNvSpPr/>
            <p:nvPr/>
          </p:nvSpPr>
          <p:spPr bwMode="auto">
            <a:xfrm>
              <a:off x="3192745" y="304362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13" name="Oval 6412">
              <a:extLst>
                <a:ext uri="{FF2B5EF4-FFF2-40B4-BE49-F238E27FC236}">
                  <a16:creationId xmlns:a16="http://schemas.microsoft.com/office/drawing/2014/main" id="{C93305DD-23C5-758D-F9FE-4C4010F31A4A}"/>
                </a:ext>
              </a:extLst>
            </p:cNvPr>
            <p:cNvSpPr/>
            <p:nvPr/>
          </p:nvSpPr>
          <p:spPr bwMode="auto">
            <a:xfrm>
              <a:off x="3222624" y="304679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14" name="Oval 6413">
              <a:extLst>
                <a:ext uri="{FF2B5EF4-FFF2-40B4-BE49-F238E27FC236}">
                  <a16:creationId xmlns:a16="http://schemas.microsoft.com/office/drawing/2014/main" id="{0043ACBC-D07C-CEE0-33FA-EE84A40B7915}"/>
                </a:ext>
              </a:extLst>
            </p:cNvPr>
            <p:cNvSpPr/>
            <p:nvPr/>
          </p:nvSpPr>
          <p:spPr bwMode="auto">
            <a:xfrm>
              <a:off x="3252503" y="305632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15" name="Oval 6414">
              <a:extLst>
                <a:ext uri="{FF2B5EF4-FFF2-40B4-BE49-F238E27FC236}">
                  <a16:creationId xmlns:a16="http://schemas.microsoft.com/office/drawing/2014/main" id="{2205B8F4-7F5C-B311-CA3F-4BF59029A21E}"/>
                </a:ext>
              </a:extLst>
            </p:cNvPr>
            <p:cNvSpPr/>
            <p:nvPr/>
          </p:nvSpPr>
          <p:spPr bwMode="auto">
            <a:xfrm>
              <a:off x="3282382" y="306584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16" name="Oval 6415">
              <a:extLst>
                <a:ext uri="{FF2B5EF4-FFF2-40B4-BE49-F238E27FC236}">
                  <a16:creationId xmlns:a16="http://schemas.microsoft.com/office/drawing/2014/main" id="{5F1338F5-9B45-7C41-ED88-CBDF1BD79C66}"/>
                </a:ext>
              </a:extLst>
            </p:cNvPr>
            <p:cNvSpPr/>
            <p:nvPr/>
          </p:nvSpPr>
          <p:spPr bwMode="auto">
            <a:xfrm>
              <a:off x="3312261" y="307219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17" name="Oval 6416">
              <a:extLst>
                <a:ext uri="{FF2B5EF4-FFF2-40B4-BE49-F238E27FC236}">
                  <a16:creationId xmlns:a16="http://schemas.microsoft.com/office/drawing/2014/main" id="{FBD78E6D-A2D3-E4EB-943D-F1280EC73712}"/>
                </a:ext>
              </a:extLst>
            </p:cNvPr>
            <p:cNvSpPr/>
            <p:nvPr/>
          </p:nvSpPr>
          <p:spPr bwMode="auto">
            <a:xfrm>
              <a:off x="3461656" y="311347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18" name="Oval 6417">
              <a:extLst>
                <a:ext uri="{FF2B5EF4-FFF2-40B4-BE49-F238E27FC236}">
                  <a16:creationId xmlns:a16="http://schemas.microsoft.com/office/drawing/2014/main" id="{294F397F-89BC-131C-A165-176DA17E6203}"/>
                </a:ext>
              </a:extLst>
            </p:cNvPr>
            <p:cNvSpPr/>
            <p:nvPr/>
          </p:nvSpPr>
          <p:spPr bwMode="auto">
            <a:xfrm>
              <a:off x="3372019" y="308489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19" name="Oval 6418">
              <a:extLst>
                <a:ext uri="{FF2B5EF4-FFF2-40B4-BE49-F238E27FC236}">
                  <a16:creationId xmlns:a16="http://schemas.microsoft.com/office/drawing/2014/main" id="{3CD6C755-1F10-CED5-3BB1-F783F12585BE}"/>
                </a:ext>
              </a:extLst>
            </p:cNvPr>
            <p:cNvSpPr/>
            <p:nvPr/>
          </p:nvSpPr>
          <p:spPr bwMode="auto">
            <a:xfrm>
              <a:off x="3342140" y="307854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20" name="Oval 6419">
              <a:extLst>
                <a:ext uri="{FF2B5EF4-FFF2-40B4-BE49-F238E27FC236}">
                  <a16:creationId xmlns:a16="http://schemas.microsoft.com/office/drawing/2014/main" id="{CDBFCCB5-0C92-08C7-DA2B-5BCF03A829B6}"/>
                </a:ext>
              </a:extLst>
            </p:cNvPr>
            <p:cNvSpPr/>
            <p:nvPr/>
          </p:nvSpPr>
          <p:spPr bwMode="auto">
            <a:xfrm>
              <a:off x="3401898" y="309442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21" name="Oval 6420">
              <a:extLst>
                <a:ext uri="{FF2B5EF4-FFF2-40B4-BE49-F238E27FC236}">
                  <a16:creationId xmlns:a16="http://schemas.microsoft.com/office/drawing/2014/main" id="{0B9EDDA3-AD2F-2DFE-DF42-508B73D1B138}"/>
                </a:ext>
              </a:extLst>
            </p:cNvPr>
            <p:cNvSpPr/>
            <p:nvPr/>
          </p:nvSpPr>
          <p:spPr bwMode="auto">
            <a:xfrm>
              <a:off x="3431777" y="310394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22" name="Oval 6421">
              <a:extLst>
                <a:ext uri="{FF2B5EF4-FFF2-40B4-BE49-F238E27FC236}">
                  <a16:creationId xmlns:a16="http://schemas.microsoft.com/office/drawing/2014/main" id="{CBA5AF51-C2C7-0036-072C-130D0C5E84F7}"/>
                </a:ext>
              </a:extLst>
            </p:cNvPr>
            <p:cNvSpPr/>
            <p:nvPr/>
          </p:nvSpPr>
          <p:spPr bwMode="auto">
            <a:xfrm>
              <a:off x="3491535" y="3122649"/>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23" name="Oval 6422">
              <a:extLst>
                <a:ext uri="{FF2B5EF4-FFF2-40B4-BE49-F238E27FC236}">
                  <a16:creationId xmlns:a16="http://schemas.microsoft.com/office/drawing/2014/main" id="{765CE8E2-69C3-5810-BD79-C3CDB7534D3F}"/>
                </a:ext>
              </a:extLst>
            </p:cNvPr>
            <p:cNvSpPr/>
            <p:nvPr/>
          </p:nvSpPr>
          <p:spPr bwMode="auto">
            <a:xfrm>
              <a:off x="3521414" y="3136449"/>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24" name="Oval 6423">
              <a:extLst>
                <a:ext uri="{FF2B5EF4-FFF2-40B4-BE49-F238E27FC236}">
                  <a16:creationId xmlns:a16="http://schemas.microsoft.com/office/drawing/2014/main" id="{C451AD88-F1CB-9D1C-AC2D-D4C06FBD4A15}"/>
                </a:ext>
              </a:extLst>
            </p:cNvPr>
            <p:cNvSpPr/>
            <p:nvPr/>
          </p:nvSpPr>
          <p:spPr bwMode="auto">
            <a:xfrm>
              <a:off x="3551301" y="3139824"/>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485" name="Group 6484">
            <a:extLst>
              <a:ext uri="{FF2B5EF4-FFF2-40B4-BE49-F238E27FC236}">
                <a16:creationId xmlns:a16="http://schemas.microsoft.com/office/drawing/2014/main" id="{F10F55DE-AE68-FABB-E552-41A340D477C3}"/>
              </a:ext>
            </a:extLst>
          </p:cNvPr>
          <p:cNvGrpSpPr/>
          <p:nvPr/>
        </p:nvGrpSpPr>
        <p:grpSpPr>
          <a:xfrm>
            <a:off x="3967829" y="3079545"/>
            <a:ext cx="1378905" cy="299232"/>
            <a:chOff x="2176859" y="2285549"/>
            <a:chExt cx="1378905" cy="299232"/>
          </a:xfrm>
        </p:grpSpPr>
        <p:sp>
          <p:nvSpPr>
            <p:cNvPr id="6486" name="Oval 6485">
              <a:extLst>
                <a:ext uri="{FF2B5EF4-FFF2-40B4-BE49-F238E27FC236}">
                  <a16:creationId xmlns:a16="http://schemas.microsoft.com/office/drawing/2014/main" id="{617904A5-DC76-29F3-1D49-E8EB31C9D325}"/>
                </a:ext>
              </a:extLst>
            </p:cNvPr>
            <p:cNvSpPr/>
            <p:nvPr/>
          </p:nvSpPr>
          <p:spPr bwMode="auto">
            <a:xfrm>
              <a:off x="2176859" y="2549027"/>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87" name="Oval 6486">
              <a:extLst>
                <a:ext uri="{FF2B5EF4-FFF2-40B4-BE49-F238E27FC236}">
                  <a16:creationId xmlns:a16="http://schemas.microsoft.com/office/drawing/2014/main" id="{AD3BEF93-B7CD-AA26-96A0-AF88837D7F77}"/>
                </a:ext>
              </a:extLst>
            </p:cNvPr>
            <p:cNvSpPr/>
            <p:nvPr/>
          </p:nvSpPr>
          <p:spPr bwMode="auto">
            <a:xfrm>
              <a:off x="2206738" y="2550431"/>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88" name="Oval 6487">
              <a:extLst>
                <a:ext uri="{FF2B5EF4-FFF2-40B4-BE49-F238E27FC236}">
                  <a16:creationId xmlns:a16="http://schemas.microsoft.com/office/drawing/2014/main" id="{46AC2FC6-8309-B4A5-0EB5-2B083140F856}"/>
                </a:ext>
              </a:extLst>
            </p:cNvPr>
            <p:cNvSpPr/>
            <p:nvPr/>
          </p:nvSpPr>
          <p:spPr bwMode="auto">
            <a:xfrm>
              <a:off x="2236617" y="254654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89" name="Oval 6488">
              <a:extLst>
                <a:ext uri="{FF2B5EF4-FFF2-40B4-BE49-F238E27FC236}">
                  <a16:creationId xmlns:a16="http://schemas.microsoft.com/office/drawing/2014/main" id="{B922F5BE-DC25-685A-A853-DC66B6CBCF36}"/>
                </a:ext>
              </a:extLst>
            </p:cNvPr>
            <p:cNvSpPr/>
            <p:nvPr/>
          </p:nvSpPr>
          <p:spPr bwMode="auto">
            <a:xfrm>
              <a:off x="2266496" y="254365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90" name="Oval 6489">
              <a:extLst>
                <a:ext uri="{FF2B5EF4-FFF2-40B4-BE49-F238E27FC236}">
                  <a16:creationId xmlns:a16="http://schemas.microsoft.com/office/drawing/2014/main" id="{8AA73938-A723-D0F6-892C-16058137A919}"/>
                </a:ext>
              </a:extLst>
            </p:cNvPr>
            <p:cNvSpPr/>
            <p:nvPr/>
          </p:nvSpPr>
          <p:spPr bwMode="auto">
            <a:xfrm>
              <a:off x="2296375" y="2546941"/>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91" name="Oval 6490">
              <a:extLst>
                <a:ext uri="{FF2B5EF4-FFF2-40B4-BE49-F238E27FC236}">
                  <a16:creationId xmlns:a16="http://schemas.microsoft.com/office/drawing/2014/main" id="{861596A5-25D3-5238-F2A9-552722A05854}"/>
                </a:ext>
              </a:extLst>
            </p:cNvPr>
            <p:cNvSpPr/>
            <p:nvPr/>
          </p:nvSpPr>
          <p:spPr bwMode="auto">
            <a:xfrm>
              <a:off x="2326254" y="2546554"/>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92" name="Oval 6491">
              <a:extLst>
                <a:ext uri="{FF2B5EF4-FFF2-40B4-BE49-F238E27FC236}">
                  <a16:creationId xmlns:a16="http://schemas.microsoft.com/office/drawing/2014/main" id="{C1DEE293-0056-E3A9-448D-CE0CF501B869}"/>
                </a:ext>
              </a:extLst>
            </p:cNvPr>
            <p:cNvSpPr/>
            <p:nvPr/>
          </p:nvSpPr>
          <p:spPr bwMode="auto">
            <a:xfrm>
              <a:off x="2475649" y="2542467"/>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93" name="Oval 6492">
              <a:extLst>
                <a:ext uri="{FF2B5EF4-FFF2-40B4-BE49-F238E27FC236}">
                  <a16:creationId xmlns:a16="http://schemas.microsoft.com/office/drawing/2014/main" id="{5CC7D134-43E0-D66E-659C-618B55010D62}"/>
                </a:ext>
              </a:extLst>
            </p:cNvPr>
            <p:cNvSpPr/>
            <p:nvPr/>
          </p:nvSpPr>
          <p:spPr bwMode="auto">
            <a:xfrm>
              <a:off x="2386012" y="2544191"/>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94" name="Oval 6493">
              <a:extLst>
                <a:ext uri="{FF2B5EF4-FFF2-40B4-BE49-F238E27FC236}">
                  <a16:creationId xmlns:a16="http://schemas.microsoft.com/office/drawing/2014/main" id="{224E9D58-2A49-3FEF-51D0-AD88B5F32886}"/>
                </a:ext>
              </a:extLst>
            </p:cNvPr>
            <p:cNvSpPr/>
            <p:nvPr/>
          </p:nvSpPr>
          <p:spPr bwMode="auto">
            <a:xfrm>
              <a:off x="2356133" y="2542341"/>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95" name="Oval 6494">
              <a:extLst>
                <a:ext uri="{FF2B5EF4-FFF2-40B4-BE49-F238E27FC236}">
                  <a16:creationId xmlns:a16="http://schemas.microsoft.com/office/drawing/2014/main" id="{2716D5FE-02AF-2DB9-40B9-E2098C7512B0}"/>
                </a:ext>
              </a:extLst>
            </p:cNvPr>
            <p:cNvSpPr/>
            <p:nvPr/>
          </p:nvSpPr>
          <p:spPr bwMode="auto">
            <a:xfrm>
              <a:off x="2415891" y="254432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96" name="Oval 6495">
              <a:extLst>
                <a:ext uri="{FF2B5EF4-FFF2-40B4-BE49-F238E27FC236}">
                  <a16:creationId xmlns:a16="http://schemas.microsoft.com/office/drawing/2014/main" id="{77436877-73DF-E72D-4F08-5C87C4CC8129}"/>
                </a:ext>
              </a:extLst>
            </p:cNvPr>
            <p:cNvSpPr/>
            <p:nvPr/>
          </p:nvSpPr>
          <p:spPr bwMode="auto">
            <a:xfrm>
              <a:off x="2445770" y="254376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97" name="Oval 6496">
              <a:extLst>
                <a:ext uri="{FF2B5EF4-FFF2-40B4-BE49-F238E27FC236}">
                  <a16:creationId xmlns:a16="http://schemas.microsoft.com/office/drawing/2014/main" id="{0045362B-56D7-7660-99BA-0A6888F19FC9}"/>
                </a:ext>
              </a:extLst>
            </p:cNvPr>
            <p:cNvSpPr/>
            <p:nvPr/>
          </p:nvSpPr>
          <p:spPr bwMode="auto">
            <a:xfrm>
              <a:off x="2505528" y="2539292"/>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98" name="Oval 6497">
              <a:extLst>
                <a:ext uri="{FF2B5EF4-FFF2-40B4-BE49-F238E27FC236}">
                  <a16:creationId xmlns:a16="http://schemas.microsoft.com/office/drawing/2014/main" id="{675C75F5-5C92-E8C9-3A2D-BB7ACFCE5300}"/>
                </a:ext>
              </a:extLst>
            </p:cNvPr>
            <p:cNvSpPr/>
            <p:nvPr/>
          </p:nvSpPr>
          <p:spPr bwMode="auto">
            <a:xfrm>
              <a:off x="2535407" y="2536117"/>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99" name="Oval 6498">
              <a:extLst>
                <a:ext uri="{FF2B5EF4-FFF2-40B4-BE49-F238E27FC236}">
                  <a16:creationId xmlns:a16="http://schemas.microsoft.com/office/drawing/2014/main" id="{131B2B93-2443-9CF2-F2DA-F932D9DD67BB}"/>
                </a:ext>
              </a:extLst>
            </p:cNvPr>
            <p:cNvSpPr/>
            <p:nvPr/>
          </p:nvSpPr>
          <p:spPr bwMode="auto">
            <a:xfrm>
              <a:off x="2565286" y="2536322"/>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00" name="Oval 6499">
              <a:extLst>
                <a:ext uri="{FF2B5EF4-FFF2-40B4-BE49-F238E27FC236}">
                  <a16:creationId xmlns:a16="http://schemas.microsoft.com/office/drawing/2014/main" id="{27DD5451-F91F-9B4F-B2AB-1469B1A16307}"/>
                </a:ext>
              </a:extLst>
            </p:cNvPr>
            <p:cNvSpPr/>
            <p:nvPr/>
          </p:nvSpPr>
          <p:spPr bwMode="auto">
            <a:xfrm>
              <a:off x="2595165" y="2532677"/>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01" name="Oval 6500">
              <a:extLst>
                <a:ext uri="{FF2B5EF4-FFF2-40B4-BE49-F238E27FC236}">
                  <a16:creationId xmlns:a16="http://schemas.microsoft.com/office/drawing/2014/main" id="{8707AFDD-8367-57C4-BEA1-05F9831F7E7A}"/>
                </a:ext>
              </a:extLst>
            </p:cNvPr>
            <p:cNvSpPr/>
            <p:nvPr/>
          </p:nvSpPr>
          <p:spPr bwMode="auto">
            <a:xfrm>
              <a:off x="2625044" y="253553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02" name="Oval 6501">
              <a:extLst>
                <a:ext uri="{FF2B5EF4-FFF2-40B4-BE49-F238E27FC236}">
                  <a16:creationId xmlns:a16="http://schemas.microsoft.com/office/drawing/2014/main" id="{1BBA8326-7E6A-CA61-01C4-5EF404270DF7}"/>
                </a:ext>
              </a:extLst>
            </p:cNvPr>
            <p:cNvSpPr/>
            <p:nvPr/>
          </p:nvSpPr>
          <p:spPr bwMode="auto">
            <a:xfrm>
              <a:off x="2654923" y="2534627"/>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03" name="Oval 6502">
              <a:extLst>
                <a:ext uri="{FF2B5EF4-FFF2-40B4-BE49-F238E27FC236}">
                  <a16:creationId xmlns:a16="http://schemas.microsoft.com/office/drawing/2014/main" id="{3F99F16B-4DD9-4BBB-7BB1-BF92794A1621}"/>
                </a:ext>
              </a:extLst>
            </p:cNvPr>
            <p:cNvSpPr/>
            <p:nvPr/>
          </p:nvSpPr>
          <p:spPr bwMode="auto">
            <a:xfrm>
              <a:off x="2804318" y="251339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04" name="Oval 6503">
              <a:extLst>
                <a:ext uri="{FF2B5EF4-FFF2-40B4-BE49-F238E27FC236}">
                  <a16:creationId xmlns:a16="http://schemas.microsoft.com/office/drawing/2014/main" id="{F36751DB-14D4-064E-65DE-488EED45C575}"/>
                </a:ext>
              </a:extLst>
            </p:cNvPr>
            <p:cNvSpPr/>
            <p:nvPr/>
          </p:nvSpPr>
          <p:spPr bwMode="auto">
            <a:xfrm>
              <a:off x="2714681" y="252355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05" name="Oval 6504">
              <a:extLst>
                <a:ext uri="{FF2B5EF4-FFF2-40B4-BE49-F238E27FC236}">
                  <a16:creationId xmlns:a16="http://schemas.microsoft.com/office/drawing/2014/main" id="{F3916108-8C97-D5B7-BAEA-32470B439B5C}"/>
                </a:ext>
              </a:extLst>
            </p:cNvPr>
            <p:cNvSpPr/>
            <p:nvPr/>
          </p:nvSpPr>
          <p:spPr bwMode="auto">
            <a:xfrm>
              <a:off x="2684802" y="2530370"/>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06" name="Oval 6505">
              <a:extLst>
                <a:ext uri="{FF2B5EF4-FFF2-40B4-BE49-F238E27FC236}">
                  <a16:creationId xmlns:a16="http://schemas.microsoft.com/office/drawing/2014/main" id="{D0B34245-5BDC-D6AE-B8BF-7D8B46A51113}"/>
                </a:ext>
              </a:extLst>
            </p:cNvPr>
            <p:cNvSpPr/>
            <p:nvPr/>
          </p:nvSpPr>
          <p:spPr bwMode="auto">
            <a:xfrm>
              <a:off x="2744560" y="2519655"/>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08" name="Oval 6507">
              <a:extLst>
                <a:ext uri="{FF2B5EF4-FFF2-40B4-BE49-F238E27FC236}">
                  <a16:creationId xmlns:a16="http://schemas.microsoft.com/office/drawing/2014/main" id="{81E364C3-4043-1C59-9FEF-D87BF81A125A}"/>
                </a:ext>
              </a:extLst>
            </p:cNvPr>
            <p:cNvSpPr/>
            <p:nvPr/>
          </p:nvSpPr>
          <p:spPr bwMode="auto">
            <a:xfrm>
              <a:off x="2834197" y="251022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09" name="Oval 6508">
              <a:extLst>
                <a:ext uri="{FF2B5EF4-FFF2-40B4-BE49-F238E27FC236}">
                  <a16:creationId xmlns:a16="http://schemas.microsoft.com/office/drawing/2014/main" id="{2FB7CB32-4232-EC72-8DE5-CFBCA47C2FB8}"/>
                </a:ext>
              </a:extLst>
            </p:cNvPr>
            <p:cNvSpPr/>
            <p:nvPr/>
          </p:nvSpPr>
          <p:spPr bwMode="auto">
            <a:xfrm>
              <a:off x="2864076" y="250704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10" name="Oval 6509">
              <a:extLst>
                <a:ext uri="{FF2B5EF4-FFF2-40B4-BE49-F238E27FC236}">
                  <a16:creationId xmlns:a16="http://schemas.microsoft.com/office/drawing/2014/main" id="{25AAFC15-3D55-9F37-9984-2D09F271506C}"/>
                </a:ext>
              </a:extLst>
            </p:cNvPr>
            <p:cNvSpPr/>
            <p:nvPr/>
          </p:nvSpPr>
          <p:spPr bwMode="auto">
            <a:xfrm>
              <a:off x="2893955" y="250069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11" name="Oval 6510">
              <a:extLst>
                <a:ext uri="{FF2B5EF4-FFF2-40B4-BE49-F238E27FC236}">
                  <a16:creationId xmlns:a16="http://schemas.microsoft.com/office/drawing/2014/main" id="{5F02E462-D1CD-0F12-2642-E7E025EF6428}"/>
                </a:ext>
              </a:extLst>
            </p:cNvPr>
            <p:cNvSpPr/>
            <p:nvPr/>
          </p:nvSpPr>
          <p:spPr bwMode="auto">
            <a:xfrm>
              <a:off x="2923834" y="249752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12" name="Oval 6511">
              <a:extLst>
                <a:ext uri="{FF2B5EF4-FFF2-40B4-BE49-F238E27FC236}">
                  <a16:creationId xmlns:a16="http://schemas.microsoft.com/office/drawing/2014/main" id="{9421ECAB-7FAE-404C-9A75-F56D2E4BC822}"/>
                </a:ext>
              </a:extLst>
            </p:cNvPr>
            <p:cNvSpPr/>
            <p:nvPr/>
          </p:nvSpPr>
          <p:spPr bwMode="auto">
            <a:xfrm>
              <a:off x="2953713" y="249434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13" name="Oval 6512">
              <a:extLst>
                <a:ext uri="{FF2B5EF4-FFF2-40B4-BE49-F238E27FC236}">
                  <a16:creationId xmlns:a16="http://schemas.microsoft.com/office/drawing/2014/main" id="{78CCE39B-B549-99AA-B832-D6662C68CDC1}"/>
                </a:ext>
              </a:extLst>
            </p:cNvPr>
            <p:cNvSpPr/>
            <p:nvPr/>
          </p:nvSpPr>
          <p:spPr bwMode="auto">
            <a:xfrm>
              <a:off x="2983592" y="249434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14" name="Oval 6513">
              <a:extLst>
                <a:ext uri="{FF2B5EF4-FFF2-40B4-BE49-F238E27FC236}">
                  <a16:creationId xmlns:a16="http://schemas.microsoft.com/office/drawing/2014/main" id="{C283C5AA-1B27-17F8-47CA-2E117F1D1261}"/>
                </a:ext>
              </a:extLst>
            </p:cNvPr>
            <p:cNvSpPr/>
            <p:nvPr/>
          </p:nvSpPr>
          <p:spPr bwMode="auto">
            <a:xfrm>
              <a:off x="3132987" y="244989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15" name="Oval 6514">
              <a:extLst>
                <a:ext uri="{FF2B5EF4-FFF2-40B4-BE49-F238E27FC236}">
                  <a16:creationId xmlns:a16="http://schemas.microsoft.com/office/drawing/2014/main" id="{F528CF53-A5C9-4403-B8E0-313496D91AE7}"/>
                </a:ext>
              </a:extLst>
            </p:cNvPr>
            <p:cNvSpPr/>
            <p:nvPr/>
          </p:nvSpPr>
          <p:spPr bwMode="auto">
            <a:xfrm>
              <a:off x="3043350" y="248482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16" name="Oval 6515">
              <a:extLst>
                <a:ext uri="{FF2B5EF4-FFF2-40B4-BE49-F238E27FC236}">
                  <a16:creationId xmlns:a16="http://schemas.microsoft.com/office/drawing/2014/main" id="{0A9DB3B8-7C8C-7EBC-C032-493D057AD2A1}"/>
                </a:ext>
              </a:extLst>
            </p:cNvPr>
            <p:cNvSpPr/>
            <p:nvPr/>
          </p:nvSpPr>
          <p:spPr bwMode="auto">
            <a:xfrm>
              <a:off x="3013471" y="249117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17" name="Oval 6516">
              <a:extLst>
                <a:ext uri="{FF2B5EF4-FFF2-40B4-BE49-F238E27FC236}">
                  <a16:creationId xmlns:a16="http://schemas.microsoft.com/office/drawing/2014/main" id="{31F49AE0-9A14-4653-9E3E-6C6A0BF004DA}"/>
                </a:ext>
              </a:extLst>
            </p:cNvPr>
            <p:cNvSpPr/>
            <p:nvPr/>
          </p:nvSpPr>
          <p:spPr bwMode="auto">
            <a:xfrm>
              <a:off x="3073229" y="247847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18" name="Oval 6517">
              <a:extLst>
                <a:ext uri="{FF2B5EF4-FFF2-40B4-BE49-F238E27FC236}">
                  <a16:creationId xmlns:a16="http://schemas.microsoft.com/office/drawing/2014/main" id="{D6122B4A-E205-1064-2184-013191643A4C}"/>
                </a:ext>
              </a:extLst>
            </p:cNvPr>
            <p:cNvSpPr/>
            <p:nvPr/>
          </p:nvSpPr>
          <p:spPr bwMode="auto">
            <a:xfrm>
              <a:off x="3103108" y="246577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19" name="Oval 6518">
              <a:extLst>
                <a:ext uri="{FF2B5EF4-FFF2-40B4-BE49-F238E27FC236}">
                  <a16:creationId xmlns:a16="http://schemas.microsoft.com/office/drawing/2014/main" id="{0732038C-2E42-51A6-6E44-1EA19B7783A9}"/>
                </a:ext>
              </a:extLst>
            </p:cNvPr>
            <p:cNvSpPr/>
            <p:nvPr/>
          </p:nvSpPr>
          <p:spPr bwMode="auto">
            <a:xfrm>
              <a:off x="3162866" y="243719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20" name="Oval 6519">
              <a:extLst>
                <a:ext uri="{FF2B5EF4-FFF2-40B4-BE49-F238E27FC236}">
                  <a16:creationId xmlns:a16="http://schemas.microsoft.com/office/drawing/2014/main" id="{C8BD5C3D-E4F3-5FB4-61BF-C5213768C8D1}"/>
                </a:ext>
              </a:extLst>
            </p:cNvPr>
            <p:cNvSpPr/>
            <p:nvPr/>
          </p:nvSpPr>
          <p:spPr bwMode="auto">
            <a:xfrm>
              <a:off x="3192745" y="242132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21" name="Oval 6520">
              <a:extLst>
                <a:ext uri="{FF2B5EF4-FFF2-40B4-BE49-F238E27FC236}">
                  <a16:creationId xmlns:a16="http://schemas.microsoft.com/office/drawing/2014/main" id="{41D54D03-3A6C-33F4-2941-F7367618AA30}"/>
                </a:ext>
              </a:extLst>
            </p:cNvPr>
            <p:cNvSpPr/>
            <p:nvPr/>
          </p:nvSpPr>
          <p:spPr bwMode="auto">
            <a:xfrm>
              <a:off x="3222624" y="240544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22" name="Oval 6521">
              <a:extLst>
                <a:ext uri="{FF2B5EF4-FFF2-40B4-BE49-F238E27FC236}">
                  <a16:creationId xmlns:a16="http://schemas.microsoft.com/office/drawing/2014/main" id="{EA952090-CA00-35B4-CC3B-F9AB4B215A14}"/>
                </a:ext>
              </a:extLst>
            </p:cNvPr>
            <p:cNvSpPr/>
            <p:nvPr/>
          </p:nvSpPr>
          <p:spPr bwMode="auto">
            <a:xfrm>
              <a:off x="3252503" y="239592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23" name="Oval 6522">
              <a:extLst>
                <a:ext uri="{FF2B5EF4-FFF2-40B4-BE49-F238E27FC236}">
                  <a16:creationId xmlns:a16="http://schemas.microsoft.com/office/drawing/2014/main" id="{1766F4AC-29AC-72C1-B1EA-461730B961DF}"/>
                </a:ext>
              </a:extLst>
            </p:cNvPr>
            <p:cNvSpPr/>
            <p:nvPr/>
          </p:nvSpPr>
          <p:spPr bwMode="auto">
            <a:xfrm>
              <a:off x="3282382" y="238322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24" name="Oval 6523">
              <a:extLst>
                <a:ext uri="{FF2B5EF4-FFF2-40B4-BE49-F238E27FC236}">
                  <a16:creationId xmlns:a16="http://schemas.microsoft.com/office/drawing/2014/main" id="{7B584AFC-72DC-22EF-C936-75176C9AE850}"/>
                </a:ext>
              </a:extLst>
            </p:cNvPr>
            <p:cNvSpPr/>
            <p:nvPr/>
          </p:nvSpPr>
          <p:spPr bwMode="auto">
            <a:xfrm>
              <a:off x="3312261" y="237052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25" name="Oval 6524">
              <a:extLst>
                <a:ext uri="{FF2B5EF4-FFF2-40B4-BE49-F238E27FC236}">
                  <a16:creationId xmlns:a16="http://schemas.microsoft.com/office/drawing/2014/main" id="{9F4414DC-DFA5-E585-8122-CF88A642AC28}"/>
                </a:ext>
              </a:extLst>
            </p:cNvPr>
            <p:cNvSpPr/>
            <p:nvPr/>
          </p:nvSpPr>
          <p:spPr bwMode="auto">
            <a:xfrm>
              <a:off x="3461656" y="231019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26" name="Oval 6525">
              <a:extLst>
                <a:ext uri="{FF2B5EF4-FFF2-40B4-BE49-F238E27FC236}">
                  <a16:creationId xmlns:a16="http://schemas.microsoft.com/office/drawing/2014/main" id="{BB29FDDA-AF5B-CBC9-AA27-2D70331CF877}"/>
                </a:ext>
              </a:extLst>
            </p:cNvPr>
            <p:cNvSpPr/>
            <p:nvPr/>
          </p:nvSpPr>
          <p:spPr bwMode="auto">
            <a:xfrm>
              <a:off x="3372019" y="234829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27" name="Oval 6526">
              <a:extLst>
                <a:ext uri="{FF2B5EF4-FFF2-40B4-BE49-F238E27FC236}">
                  <a16:creationId xmlns:a16="http://schemas.microsoft.com/office/drawing/2014/main" id="{D282D4FD-8215-8D87-BE96-867269A29AA5}"/>
                </a:ext>
              </a:extLst>
            </p:cNvPr>
            <p:cNvSpPr/>
            <p:nvPr/>
          </p:nvSpPr>
          <p:spPr bwMode="auto">
            <a:xfrm>
              <a:off x="3342140" y="2357823"/>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28" name="Oval 6527">
              <a:extLst>
                <a:ext uri="{FF2B5EF4-FFF2-40B4-BE49-F238E27FC236}">
                  <a16:creationId xmlns:a16="http://schemas.microsoft.com/office/drawing/2014/main" id="{1CC0FE8B-A23A-6F60-A71E-F993F2189183}"/>
                </a:ext>
              </a:extLst>
            </p:cNvPr>
            <p:cNvSpPr/>
            <p:nvPr/>
          </p:nvSpPr>
          <p:spPr bwMode="auto">
            <a:xfrm>
              <a:off x="3401898" y="233559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29" name="Oval 6528">
              <a:extLst>
                <a:ext uri="{FF2B5EF4-FFF2-40B4-BE49-F238E27FC236}">
                  <a16:creationId xmlns:a16="http://schemas.microsoft.com/office/drawing/2014/main" id="{BC4DA134-9D42-52E9-E1D5-E9D28AC165F7}"/>
                </a:ext>
              </a:extLst>
            </p:cNvPr>
            <p:cNvSpPr/>
            <p:nvPr/>
          </p:nvSpPr>
          <p:spPr bwMode="auto">
            <a:xfrm>
              <a:off x="3431777" y="232289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30" name="Oval 6529">
              <a:extLst>
                <a:ext uri="{FF2B5EF4-FFF2-40B4-BE49-F238E27FC236}">
                  <a16:creationId xmlns:a16="http://schemas.microsoft.com/office/drawing/2014/main" id="{C201B8DC-E5AF-CE88-1C97-00DD17EF8E57}"/>
                </a:ext>
              </a:extLst>
            </p:cNvPr>
            <p:cNvSpPr/>
            <p:nvPr/>
          </p:nvSpPr>
          <p:spPr bwMode="auto">
            <a:xfrm>
              <a:off x="3491535" y="2297149"/>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31" name="Oval 6530">
              <a:extLst>
                <a:ext uri="{FF2B5EF4-FFF2-40B4-BE49-F238E27FC236}">
                  <a16:creationId xmlns:a16="http://schemas.microsoft.com/office/drawing/2014/main" id="{8962A5B0-971A-E805-24D2-9994B2DF000F}"/>
                </a:ext>
              </a:extLst>
            </p:cNvPr>
            <p:cNvSpPr/>
            <p:nvPr/>
          </p:nvSpPr>
          <p:spPr bwMode="auto">
            <a:xfrm>
              <a:off x="3521414" y="2285549"/>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6627" name="Oval 6626">
            <a:extLst>
              <a:ext uri="{FF2B5EF4-FFF2-40B4-BE49-F238E27FC236}">
                <a16:creationId xmlns:a16="http://schemas.microsoft.com/office/drawing/2014/main" id="{1460152C-19C4-9F20-B816-5AF85B4868FC}"/>
              </a:ext>
            </a:extLst>
          </p:cNvPr>
          <p:cNvSpPr/>
          <p:nvPr/>
        </p:nvSpPr>
        <p:spPr bwMode="auto">
          <a:xfrm>
            <a:off x="4566832" y="3103952"/>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6380" name="Group 6379">
            <a:extLst>
              <a:ext uri="{FF2B5EF4-FFF2-40B4-BE49-F238E27FC236}">
                <a16:creationId xmlns:a16="http://schemas.microsoft.com/office/drawing/2014/main" id="{4A295FD5-609E-FF83-F3AA-2D8608015DBA}"/>
              </a:ext>
            </a:extLst>
          </p:cNvPr>
          <p:cNvGrpSpPr/>
          <p:nvPr/>
        </p:nvGrpSpPr>
        <p:grpSpPr>
          <a:xfrm>
            <a:off x="5308585" y="2675325"/>
            <a:ext cx="41873" cy="327554"/>
            <a:chOff x="5457499" y="2164075"/>
            <a:chExt cx="108601" cy="499044"/>
          </a:xfrm>
        </p:grpSpPr>
        <p:cxnSp>
          <p:nvCxnSpPr>
            <p:cNvPr id="4989" name="Straight Connector 4988">
              <a:extLst>
                <a:ext uri="{FF2B5EF4-FFF2-40B4-BE49-F238E27FC236}">
                  <a16:creationId xmlns:a16="http://schemas.microsoft.com/office/drawing/2014/main" id="{ECF351B5-758B-D22E-8737-08BCFE1993D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378" name="Straight Connector 6377">
              <a:extLst>
                <a:ext uri="{FF2B5EF4-FFF2-40B4-BE49-F238E27FC236}">
                  <a16:creationId xmlns:a16="http://schemas.microsoft.com/office/drawing/2014/main" id="{C62C1FE3-DF1A-3B69-B157-D62D3BD7144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379" name="Straight Connector 6378">
              <a:extLst>
                <a:ext uri="{FF2B5EF4-FFF2-40B4-BE49-F238E27FC236}">
                  <a16:creationId xmlns:a16="http://schemas.microsoft.com/office/drawing/2014/main" id="{D728876D-E489-A327-AF10-2C2FB22E15D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425" name="Group 6424">
            <a:extLst>
              <a:ext uri="{FF2B5EF4-FFF2-40B4-BE49-F238E27FC236}">
                <a16:creationId xmlns:a16="http://schemas.microsoft.com/office/drawing/2014/main" id="{B47E83D0-DB77-802F-5EDC-F6A3A180E2BB}"/>
              </a:ext>
            </a:extLst>
          </p:cNvPr>
          <p:cNvGrpSpPr/>
          <p:nvPr/>
        </p:nvGrpSpPr>
        <p:grpSpPr>
          <a:xfrm>
            <a:off x="5282396" y="2691259"/>
            <a:ext cx="41871" cy="321702"/>
            <a:chOff x="5457499" y="2164075"/>
            <a:chExt cx="108601" cy="499044"/>
          </a:xfrm>
        </p:grpSpPr>
        <p:cxnSp>
          <p:nvCxnSpPr>
            <p:cNvPr id="6475" name="Straight Connector 6474">
              <a:extLst>
                <a:ext uri="{FF2B5EF4-FFF2-40B4-BE49-F238E27FC236}">
                  <a16:creationId xmlns:a16="http://schemas.microsoft.com/office/drawing/2014/main" id="{3867E561-E56B-CB57-EC88-160E88B7361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476" name="Straight Connector 6475">
              <a:extLst>
                <a:ext uri="{FF2B5EF4-FFF2-40B4-BE49-F238E27FC236}">
                  <a16:creationId xmlns:a16="http://schemas.microsoft.com/office/drawing/2014/main" id="{34222E69-EBFC-1EE8-3E9F-170012BD8ED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477" name="Straight Connector 6476">
              <a:extLst>
                <a:ext uri="{FF2B5EF4-FFF2-40B4-BE49-F238E27FC236}">
                  <a16:creationId xmlns:a16="http://schemas.microsoft.com/office/drawing/2014/main" id="{E00E6B93-8B88-92A8-1001-78F3A60B0CF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478" name="Group 6477">
            <a:extLst>
              <a:ext uri="{FF2B5EF4-FFF2-40B4-BE49-F238E27FC236}">
                <a16:creationId xmlns:a16="http://schemas.microsoft.com/office/drawing/2014/main" id="{FBF2C28A-AEC3-6422-FF63-583332A3F4E3}"/>
              </a:ext>
            </a:extLst>
          </p:cNvPr>
          <p:cNvGrpSpPr/>
          <p:nvPr/>
        </p:nvGrpSpPr>
        <p:grpSpPr>
          <a:xfrm>
            <a:off x="5252147" y="2710373"/>
            <a:ext cx="41871" cy="305531"/>
            <a:chOff x="5457499" y="2164075"/>
            <a:chExt cx="108601" cy="499044"/>
          </a:xfrm>
        </p:grpSpPr>
        <p:cxnSp>
          <p:nvCxnSpPr>
            <p:cNvPr id="6479" name="Straight Connector 6478">
              <a:extLst>
                <a:ext uri="{FF2B5EF4-FFF2-40B4-BE49-F238E27FC236}">
                  <a16:creationId xmlns:a16="http://schemas.microsoft.com/office/drawing/2014/main" id="{D63535C2-0B70-FBF5-6697-7393FD52F40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481" name="Straight Connector 6480">
              <a:extLst>
                <a:ext uri="{FF2B5EF4-FFF2-40B4-BE49-F238E27FC236}">
                  <a16:creationId xmlns:a16="http://schemas.microsoft.com/office/drawing/2014/main" id="{69E0F568-6004-DDC9-DE17-22C0F5266B0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483" name="Straight Connector 6482">
              <a:extLst>
                <a:ext uri="{FF2B5EF4-FFF2-40B4-BE49-F238E27FC236}">
                  <a16:creationId xmlns:a16="http://schemas.microsoft.com/office/drawing/2014/main" id="{FE0ED2B8-782A-545E-FB7A-B4628AB562A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484" name="Group 6483">
            <a:extLst>
              <a:ext uri="{FF2B5EF4-FFF2-40B4-BE49-F238E27FC236}">
                <a16:creationId xmlns:a16="http://schemas.microsoft.com/office/drawing/2014/main" id="{8722A73D-3FFC-40C3-414A-D59BB16425B2}"/>
              </a:ext>
            </a:extLst>
          </p:cNvPr>
          <p:cNvGrpSpPr/>
          <p:nvPr/>
        </p:nvGrpSpPr>
        <p:grpSpPr>
          <a:xfrm>
            <a:off x="5220764" y="2729707"/>
            <a:ext cx="41871" cy="299453"/>
            <a:chOff x="5457499" y="2164075"/>
            <a:chExt cx="108601" cy="499044"/>
          </a:xfrm>
        </p:grpSpPr>
        <p:cxnSp>
          <p:nvCxnSpPr>
            <p:cNvPr id="6507" name="Straight Connector 6506">
              <a:extLst>
                <a:ext uri="{FF2B5EF4-FFF2-40B4-BE49-F238E27FC236}">
                  <a16:creationId xmlns:a16="http://schemas.microsoft.com/office/drawing/2014/main" id="{891D64AA-D512-6EDD-5FE0-5071F5CA467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532" name="Straight Connector 6531">
              <a:extLst>
                <a:ext uri="{FF2B5EF4-FFF2-40B4-BE49-F238E27FC236}">
                  <a16:creationId xmlns:a16="http://schemas.microsoft.com/office/drawing/2014/main" id="{F8F9F013-5BF5-CBA1-0BB8-B8BFA977874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28" name="Straight Connector 6627">
              <a:extLst>
                <a:ext uri="{FF2B5EF4-FFF2-40B4-BE49-F238E27FC236}">
                  <a16:creationId xmlns:a16="http://schemas.microsoft.com/office/drawing/2014/main" id="{C7598912-E12F-D398-8FB9-735C92B6F9F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29" name="Group 6628">
            <a:extLst>
              <a:ext uri="{FF2B5EF4-FFF2-40B4-BE49-F238E27FC236}">
                <a16:creationId xmlns:a16="http://schemas.microsoft.com/office/drawing/2014/main" id="{E6ED46D2-5006-1199-0728-FD480E31560D}"/>
              </a:ext>
            </a:extLst>
          </p:cNvPr>
          <p:cNvGrpSpPr/>
          <p:nvPr/>
        </p:nvGrpSpPr>
        <p:grpSpPr>
          <a:xfrm>
            <a:off x="5190815" y="2748683"/>
            <a:ext cx="41871" cy="287154"/>
            <a:chOff x="5457499" y="2164075"/>
            <a:chExt cx="108601" cy="499044"/>
          </a:xfrm>
        </p:grpSpPr>
        <p:cxnSp>
          <p:nvCxnSpPr>
            <p:cNvPr id="6630" name="Straight Connector 6629">
              <a:extLst>
                <a:ext uri="{FF2B5EF4-FFF2-40B4-BE49-F238E27FC236}">
                  <a16:creationId xmlns:a16="http://schemas.microsoft.com/office/drawing/2014/main" id="{EAF11D6B-5125-35E3-354B-F05FA279C88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31" name="Straight Connector 6630">
              <a:extLst>
                <a:ext uri="{FF2B5EF4-FFF2-40B4-BE49-F238E27FC236}">
                  <a16:creationId xmlns:a16="http://schemas.microsoft.com/office/drawing/2014/main" id="{B7F538EF-9250-3DBF-C77E-4B57F3C3973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32" name="Straight Connector 6631">
              <a:extLst>
                <a:ext uri="{FF2B5EF4-FFF2-40B4-BE49-F238E27FC236}">
                  <a16:creationId xmlns:a16="http://schemas.microsoft.com/office/drawing/2014/main" id="{F9A8E1BC-0408-7F23-8177-231D33B659D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33" name="Group 6632">
            <a:extLst>
              <a:ext uri="{FF2B5EF4-FFF2-40B4-BE49-F238E27FC236}">
                <a16:creationId xmlns:a16="http://schemas.microsoft.com/office/drawing/2014/main" id="{8B788926-32F0-1BFE-396B-87B86B0A369E}"/>
              </a:ext>
            </a:extLst>
          </p:cNvPr>
          <p:cNvGrpSpPr/>
          <p:nvPr/>
        </p:nvGrpSpPr>
        <p:grpSpPr>
          <a:xfrm>
            <a:off x="5162753" y="2770411"/>
            <a:ext cx="41871" cy="271398"/>
            <a:chOff x="5457499" y="2164075"/>
            <a:chExt cx="108601" cy="499044"/>
          </a:xfrm>
        </p:grpSpPr>
        <p:cxnSp>
          <p:nvCxnSpPr>
            <p:cNvPr id="6634" name="Straight Connector 6633">
              <a:extLst>
                <a:ext uri="{FF2B5EF4-FFF2-40B4-BE49-F238E27FC236}">
                  <a16:creationId xmlns:a16="http://schemas.microsoft.com/office/drawing/2014/main" id="{C08E5D88-3581-3382-F246-18F551767B3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35" name="Straight Connector 6634">
              <a:extLst>
                <a:ext uri="{FF2B5EF4-FFF2-40B4-BE49-F238E27FC236}">
                  <a16:creationId xmlns:a16="http://schemas.microsoft.com/office/drawing/2014/main" id="{A1214AD2-D34F-A513-A8EE-A706E77A546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36" name="Straight Connector 6635">
              <a:extLst>
                <a:ext uri="{FF2B5EF4-FFF2-40B4-BE49-F238E27FC236}">
                  <a16:creationId xmlns:a16="http://schemas.microsoft.com/office/drawing/2014/main" id="{92D04F03-0F68-16FE-A686-E619B8CC3FF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37" name="Group 6636">
            <a:extLst>
              <a:ext uri="{FF2B5EF4-FFF2-40B4-BE49-F238E27FC236}">
                <a16:creationId xmlns:a16="http://schemas.microsoft.com/office/drawing/2014/main" id="{E951B356-1BE0-A037-F544-0DDE511990B0}"/>
              </a:ext>
            </a:extLst>
          </p:cNvPr>
          <p:cNvGrpSpPr/>
          <p:nvPr/>
        </p:nvGrpSpPr>
        <p:grpSpPr>
          <a:xfrm>
            <a:off x="6997775" y="4313602"/>
            <a:ext cx="108601" cy="327553"/>
            <a:chOff x="5457499" y="2164075"/>
            <a:chExt cx="108601" cy="499044"/>
          </a:xfrm>
        </p:grpSpPr>
        <p:cxnSp>
          <p:nvCxnSpPr>
            <p:cNvPr id="6638" name="Straight Connector 6637">
              <a:extLst>
                <a:ext uri="{FF2B5EF4-FFF2-40B4-BE49-F238E27FC236}">
                  <a16:creationId xmlns:a16="http://schemas.microsoft.com/office/drawing/2014/main" id="{175B0771-939E-75DC-C13A-CDC32898191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39" name="Straight Connector 6638">
              <a:extLst>
                <a:ext uri="{FF2B5EF4-FFF2-40B4-BE49-F238E27FC236}">
                  <a16:creationId xmlns:a16="http://schemas.microsoft.com/office/drawing/2014/main" id="{48246B89-2B02-92B6-3618-74BEE51F0EF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40" name="Straight Connector 6639">
              <a:extLst>
                <a:ext uri="{FF2B5EF4-FFF2-40B4-BE49-F238E27FC236}">
                  <a16:creationId xmlns:a16="http://schemas.microsoft.com/office/drawing/2014/main" id="{9598C9AD-1DCF-F8D8-7007-E4C426E8163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41" name="Group 6640">
            <a:extLst>
              <a:ext uri="{FF2B5EF4-FFF2-40B4-BE49-F238E27FC236}">
                <a16:creationId xmlns:a16="http://schemas.microsoft.com/office/drawing/2014/main" id="{690428DF-B381-CE40-1270-CFB57244C511}"/>
              </a:ext>
            </a:extLst>
          </p:cNvPr>
          <p:cNvGrpSpPr/>
          <p:nvPr/>
        </p:nvGrpSpPr>
        <p:grpSpPr>
          <a:xfrm>
            <a:off x="5130676" y="2790224"/>
            <a:ext cx="41871" cy="259960"/>
            <a:chOff x="5457499" y="2164075"/>
            <a:chExt cx="108601" cy="499044"/>
          </a:xfrm>
        </p:grpSpPr>
        <p:cxnSp>
          <p:nvCxnSpPr>
            <p:cNvPr id="6642" name="Straight Connector 6641">
              <a:extLst>
                <a:ext uri="{FF2B5EF4-FFF2-40B4-BE49-F238E27FC236}">
                  <a16:creationId xmlns:a16="http://schemas.microsoft.com/office/drawing/2014/main" id="{19B5C2A3-1E2F-D297-4ACA-EE98FC50D34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43" name="Straight Connector 6642">
              <a:extLst>
                <a:ext uri="{FF2B5EF4-FFF2-40B4-BE49-F238E27FC236}">
                  <a16:creationId xmlns:a16="http://schemas.microsoft.com/office/drawing/2014/main" id="{DC174058-0C70-788F-12CC-528E0EDE07E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44" name="Straight Connector 6643">
              <a:extLst>
                <a:ext uri="{FF2B5EF4-FFF2-40B4-BE49-F238E27FC236}">
                  <a16:creationId xmlns:a16="http://schemas.microsoft.com/office/drawing/2014/main" id="{21D5F095-63BD-1BD2-8B15-C39331EDB9D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45" name="Group 6644">
            <a:extLst>
              <a:ext uri="{FF2B5EF4-FFF2-40B4-BE49-F238E27FC236}">
                <a16:creationId xmlns:a16="http://schemas.microsoft.com/office/drawing/2014/main" id="{DA8CB312-948F-C635-6E9B-8C505D31DFFF}"/>
              </a:ext>
            </a:extLst>
          </p:cNvPr>
          <p:cNvGrpSpPr/>
          <p:nvPr/>
        </p:nvGrpSpPr>
        <p:grpSpPr>
          <a:xfrm>
            <a:off x="5099755" y="2812013"/>
            <a:ext cx="41871" cy="251428"/>
            <a:chOff x="5457499" y="2164075"/>
            <a:chExt cx="108601" cy="499044"/>
          </a:xfrm>
        </p:grpSpPr>
        <p:cxnSp>
          <p:nvCxnSpPr>
            <p:cNvPr id="6646" name="Straight Connector 6645">
              <a:extLst>
                <a:ext uri="{FF2B5EF4-FFF2-40B4-BE49-F238E27FC236}">
                  <a16:creationId xmlns:a16="http://schemas.microsoft.com/office/drawing/2014/main" id="{37BCB2A5-76BB-B78E-622C-DA1BC782F61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47" name="Straight Connector 6646">
              <a:extLst>
                <a:ext uri="{FF2B5EF4-FFF2-40B4-BE49-F238E27FC236}">
                  <a16:creationId xmlns:a16="http://schemas.microsoft.com/office/drawing/2014/main" id="{5DD58023-9F22-E45F-9FB4-2811BAE765B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48" name="Straight Connector 6647">
              <a:extLst>
                <a:ext uri="{FF2B5EF4-FFF2-40B4-BE49-F238E27FC236}">
                  <a16:creationId xmlns:a16="http://schemas.microsoft.com/office/drawing/2014/main" id="{CE728DC2-89A4-E353-C757-8E9D5CEC905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49" name="Group 6648">
            <a:extLst>
              <a:ext uri="{FF2B5EF4-FFF2-40B4-BE49-F238E27FC236}">
                <a16:creationId xmlns:a16="http://schemas.microsoft.com/office/drawing/2014/main" id="{3077B7C6-7DD1-C01F-0AF3-4C00A49EDD9D}"/>
              </a:ext>
            </a:extLst>
          </p:cNvPr>
          <p:cNvGrpSpPr/>
          <p:nvPr/>
        </p:nvGrpSpPr>
        <p:grpSpPr>
          <a:xfrm>
            <a:off x="5069815" y="2837970"/>
            <a:ext cx="41871" cy="238163"/>
            <a:chOff x="5457499" y="2164075"/>
            <a:chExt cx="108601" cy="499044"/>
          </a:xfrm>
        </p:grpSpPr>
        <p:cxnSp>
          <p:nvCxnSpPr>
            <p:cNvPr id="6650" name="Straight Connector 6649">
              <a:extLst>
                <a:ext uri="{FF2B5EF4-FFF2-40B4-BE49-F238E27FC236}">
                  <a16:creationId xmlns:a16="http://schemas.microsoft.com/office/drawing/2014/main" id="{F9C4311C-9139-319B-C812-183DC815E58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51" name="Straight Connector 6650">
              <a:extLst>
                <a:ext uri="{FF2B5EF4-FFF2-40B4-BE49-F238E27FC236}">
                  <a16:creationId xmlns:a16="http://schemas.microsoft.com/office/drawing/2014/main" id="{88F8AAA6-BBE7-3DA0-1F3E-C18622AFEDE2}"/>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52" name="Straight Connector 6651">
              <a:extLst>
                <a:ext uri="{FF2B5EF4-FFF2-40B4-BE49-F238E27FC236}">
                  <a16:creationId xmlns:a16="http://schemas.microsoft.com/office/drawing/2014/main" id="{5AABDCCE-5165-4C20-D123-0554C89795C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53" name="Group 6652">
            <a:extLst>
              <a:ext uri="{FF2B5EF4-FFF2-40B4-BE49-F238E27FC236}">
                <a16:creationId xmlns:a16="http://schemas.microsoft.com/office/drawing/2014/main" id="{966B3579-6BB3-FB70-89A9-9183AC6944D4}"/>
              </a:ext>
            </a:extLst>
          </p:cNvPr>
          <p:cNvGrpSpPr/>
          <p:nvPr/>
        </p:nvGrpSpPr>
        <p:grpSpPr>
          <a:xfrm>
            <a:off x="5041097" y="2856608"/>
            <a:ext cx="41871" cy="232789"/>
            <a:chOff x="5457499" y="2164075"/>
            <a:chExt cx="108601" cy="499044"/>
          </a:xfrm>
        </p:grpSpPr>
        <p:cxnSp>
          <p:nvCxnSpPr>
            <p:cNvPr id="6654" name="Straight Connector 6653">
              <a:extLst>
                <a:ext uri="{FF2B5EF4-FFF2-40B4-BE49-F238E27FC236}">
                  <a16:creationId xmlns:a16="http://schemas.microsoft.com/office/drawing/2014/main" id="{1078DE50-1EE7-AF3C-A532-28D693C69B6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55" name="Straight Connector 6654">
              <a:extLst>
                <a:ext uri="{FF2B5EF4-FFF2-40B4-BE49-F238E27FC236}">
                  <a16:creationId xmlns:a16="http://schemas.microsoft.com/office/drawing/2014/main" id="{38B041CE-DF97-E658-3549-51D01234117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56" name="Straight Connector 6655">
              <a:extLst>
                <a:ext uri="{FF2B5EF4-FFF2-40B4-BE49-F238E27FC236}">
                  <a16:creationId xmlns:a16="http://schemas.microsoft.com/office/drawing/2014/main" id="{ED10BF3D-1782-4565-18A1-B50F1A769E4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57" name="Group 6656">
            <a:extLst>
              <a:ext uri="{FF2B5EF4-FFF2-40B4-BE49-F238E27FC236}">
                <a16:creationId xmlns:a16="http://schemas.microsoft.com/office/drawing/2014/main" id="{B48C4D78-BC42-F0A5-9DB1-C5B723874F62}"/>
              </a:ext>
            </a:extLst>
          </p:cNvPr>
          <p:cNvGrpSpPr/>
          <p:nvPr/>
        </p:nvGrpSpPr>
        <p:grpSpPr>
          <a:xfrm>
            <a:off x="5009907" y="2876071"/>
            <a:ext cx="41871" cy="227882"/>
            <a:chOff x="5457499" y="2164075"/>
            <a:chExt cx="108601" cy="499044"/>
          </a:xfrm>
        </p:grpSpPr>
        <p:cxnSp>
          <p:nvCxnSpPr>
            <p:cNvPr id="6658" name="Straight Connector 6657">
              <a:extLst>
                <a:ext uri="{FF2B5EF4-FFF2-40B4-BE49-F238E27FC236}">
                  <a16:creationId xmlns:a16="http://schemas.microsoft.com/office/drawing/2014/main" id="{0C873016-5887-45F5-BBA7-16583B41394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59" name="Straight Connector 6658">
              <a:extLst>
                <a:ext uri="{FF2B5EF4-FFF2-40B4-BE49-F238E27FC236}">
                  <a16:creationId xmlns:a16="http://schemas.microsoft.com/office/drawing/2014/main" id="{76780A75-7D73-CDA1-F7B7-F03392BA3A7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60" name="Straight Connector 6659">
              <a:extLst>
                <a:ext uri="{FF2B5EF4-FFF2-40B4-BE49-F238E27FC236}">
                  <a16:creationId xmlns:a16="http://schemas.microsoft.com/office/drawing/2014/main" id="{9E159A8A-0ADA-A04B-48E6-BD233959E42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62" name="Group 6661">
            <a:extLst>
              <a:ext uri="{FF2B5EF4-FFF2-40B4-BE49-F238E27FC236}">
                <a16:creationId xmlns:a16="http://schemas.microsoft.com/office/drawing/2014/main" id="{64EF603B-BFA3-14ED-FBE8-265C6022D7A4}"/>
              </a:ext>
            </a:extLst>
          </p:cNvPr>
          <p:cNvGrpSpPr/>
          <p:nvPr/>
        </p:nvGrpSpPr>
        <p:grpSpPr>
          <a:xfrm>
            <a:off x="4977971" y="2899993"/>
            <a:ext cx="41871" cy="210540"/>
            <a:chOff x="5457499" y="2164075"/>
            <a:chExt cx="108601" cy="499044"/>
          </a:xfrm>
        </p:grpSpPr>
        <p:cxnSp>
          <p:nvCxnSpPr>
            <p:cNvPr id="6663" name="Straight Connector 6662">
              <a:extLst>
                <a:ext uri="{FF2B5EF4-FFF2-40B4-BE49-F238E27FC236}">
                  <a16:creationId xmlns:a16="http://schemas.microsoft.com/office/drawing/2014/main" id="{DC516279-34FF-15E5-1E72-D53D3C41707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64" name="Straight Connector 6663">
              <a:extLst>
                <a:ext uri="{FF2B5EF4-FFF2-40B4-BE49-F238E27FC236}">
                  <a16:creationId xmlns:a16="http://schemas.microsoft.com/office/drawing/2014/main" id="{76EEFB87-5CCA-AA4D-0983-22274F616A1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65" name="Straight Connector 6664">
              <a:extLst>
                <a:ext uri="{FF2B5EF4-FFF2-40B4-BE49-F238E27FC236}">
                  <a16:creationId xmlns:a16="http://schemas.microsoft.com/office/drawing/2014/main" id="{4C7C6B1F-854D-ECCC-0A1B-8350D316199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66" name="Group 6665">
            <a:extLst>
              <a:ext uri="{FF2B5EF4-FFF2-40B4-BE49-F238E27FC236}">
                <a16:creationId xmlns:a16="http://schemas.microsoft.com/office/drawing/2014/main" id="{AF5D2E62-0595-F8D2-E065-6E002AC9BB80}"/>
              </a:ext>
            </a:extLst>
          </p:cNvPr>
          <p:cNvGrpSpPr/>
          <p:nvPr/>
        </p:nvGrpSpPr>
        <p:grpSpPr>
          <a:xfrm>
            <a:off x="4951715" y="2919945"/>
            <a:ext cx="41871" cy="209964"/>
            <a:chOff x="5457499" y="2164075"/>
            <a:chExt cx="108601" cy="499044"/>
          </a:xfrm>
        </p:grpSpPr>
        <p:cxnSp>
          <p:nvCxnSpPr>
            <p:cNvPr id="6667" name="Straight Connector 6666">
              <a:extLst>
                <a:ext uri="{FF2B5EF4-FFF2-40B4-BE49-F238E27FC236}">
                  <a16:creationId xmlns:a16="http://schemas.microsoft.com/office/drawing/2014/main" id="{FC357E21-5243-28A9-FF04-97277BD53B1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68" name="Straight Connector 6667">
              <a:extLst>
                <a:ext uri="{FF2B5EF4-FFF2-40B4-BE49-F238E27FC236}">
                  <a16:creationId xmlns:a16="http://schemas.microsoft.com/office/drawing/2014/main" id="{59FA4506-800D-2B0E-CA90-D97E31B0457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69" name="Straight Connector 6668">
              <a:extLst>
                <a:ext uri="{FF2B5EF4-FFF2-40B4-BE49-F238E27FC236}">
                  <a16:creationId xmlns:a16="http://schemas.microsoft.com/office/drawing/2014/main" id="{5934E513-9D37-6D6E-AAE0-625E86C3D21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70" name="Group 6669">
            <a:extLst>
              <a:ext uri="{FF2B5EF4-FFF2-40B4-BE49-F238E27FC236}">
                <a16:creationId xmlns:a16="http://schemas.microsoft.com/office/drawing/2014/main" id="{192B431D-B6FA-1FAF-DFBC-B1927578F898}"/>
              </a:ext>
            </a:extLst>
          </p:cNvPr>
          <p:cNvGrpSpPr/>
          <p:nvPr/>
        </p:nvGrpSpPr>
        <p:grpSpPr>
          <a:xfrm>
            <a:off x="4922636" y="2942299"/>
            <a:ext cx="41871" cy="200636"/>
            <a:chOff x="5457499" y="2164075"/>
            <a:chExt cx="108601" cy="499044"/>
          </a:xfrm>
        </p:grpSpPr>
        <p:cxnSp>
          <p:nvCxnSpPr>
            <p:cNvPr id="6671" name="Straight Connector 6670">
              <a:extLst>
                <a:ext uri="{FF2B5EF4-FFF2-40B4-BE49-F238E27FC236}">
                  <a16:creationId xmlns:a16="http://schemas.microsoft.com/office/drawing/2014/main" id="{B5BAFDFE-E857-BFE3-C50C-D881101D5D0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72" name="Straight Connector 6671">
              <a:extLst>
                <a:ext uri="{FF2B5EF4-FFF2-40B4-BE49-F238E27FC236}">
                  <a16:creationId xmlns:a16="http://schemas.microsoft.com/office/drawing/2014/main" id="{6B9AC8C5-8A4C-7376-BF17-6A34A496E17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73" name="Straight Connector 6672">
              <a:extLst>
                <a:ext uri="{FF2B5EF4-FFF2-40B4-BE49-F238E27FC236}">
                  <a16:creationId xmlns:a16="http://schemas.microsoft.com/office/drawing/2014/main" id="{1A7C3AA6-4147-D94B-A494-C72AF9243EE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74" name="Group 6673">
            <a:extLst>
              <a:ext uri="{FF2B5EF4-FFF2-40B4-BE49-F238E27FC236}">
                <a16:creationId xmlns:a16="http://schemas.microsoft.com/office/drawing/2014/main" id="{BC962B75-ED06-A42B-696B-816CB1B31CA6}"/>
              </a:ext>
            </a:extLst>
          </p:cNvPr>
          <p:cNvGrpSpPr/>
          <p:nvPr/>
        </p:nvGrpSpPr>
        <p:grpSpPr>
          <a:xfrm>
            <a:off x="4896736" y="2961001"/>
            <a:ext cx="41871" cy="192016"/>
            <a:chOff x="5457499" y="2164075"/>
            <a:chExt cx="108601" cy="499044"/>
          </a:xfrm>
        </p:grpSpPr>
        <p:cxnSp>
          <p:nvCxnSpPr>
            <p:cNvPr id="6675" name="Straight Connector 6674">
              <a:extLst>
                <a:ext uri="{FF2B5EF4-FFF2-40B4-BE49-F238E27FC236}">
                  <a16:creationId xmlns:a16="http://schemas.microsoft.com/office/drawing/2014/main" id="{31E78C9E-01BE-5BB4-B0F1-613D1A06CA4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76" name="Straight Connector 6675">
              <a:extLst>
                <a:ext uri="{FF2B5EF4-FFF2-40B4-BE49-F238E27FC236}">
                  <a16:creationId xmlns:a16="http://schemas.microsoft.com/office/drawing/2014/main" id="{8116560E-AB53-D242-4C02-ABC0CF6B54C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77" name="Straight Connector 6676">
              <a:extLst>
                <a:ext uri="{FF2B5EF4-FFF2-40B4-BE49-F238E27FC236}">
                  <a16:creationId xmlns:a16="http://schemas.microsoft.com/office/drawing/2014/main" id="{F3E9B30E-D2F4-C7D2-4F94-CB4C4F8CECF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78" name="Group 6677">
            <a:extLst>
              <a:ext uri="{FF2B5EF4-FFF2-40B4-BE49-F238E27FC236}">
                <a16:creationId xmlns:a16="http://schemas.microsoft.com/office/drawing/2014/main" id="{2D783BAC-2005-8EE2-1BC6-67686E5CB965}"/>
              </a:ext>
            </a:extLst>
          </p:cNvPr>
          <p:cNvGrpSpPr/>
          <p:nvPr/>
        </p:nvGrpSpPr>
        <p:grpSpPr>
          <a:xfrm>
            <a:off x="4861142" y="2963704"/>
            <a:ext cx="41871" cy="189314"/>
            <a:chOff x="5457499" y="2164075"/>
            <a:chExt cx="108601" cy="499044"/>
          </a:xfrm>
        </p:grpSpPr>
        <p:cxnSp>
          <p:nvCxnSpPr>
            <p:cNvPr id="6679" name="Straight Connector 6678">
              <a:extLst>
                <a:ext uri="{FF2B5EF4-FFF2-40B4-BE49-F238E27FC236}">
                  <a16:creationId xmlns:a16="http://schemas.microsoft.com/office/drawing/2014/main" id="{C59E8CDD-A0D6-755A-3BBB-016B33271A8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80" name="Straight Connector 6679">
              <a:extLst>
                <a:ext uri="{FF2B5EF4-FFF2-40B4-BE49-F238E27FC236}">
                  <a16:creationId xmlns:a16="http://schemas.microsoft.com/office/drawing/2014/main" id="{5D0382AB-CE07-9C0D-AC3F-39E7401153C2}"/>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81" name="Straight Connector 6680">
              <a:extLst>
                <a:ext uri="{FF2B5EF4-FFF2-40B4-BE49-F238E27FC236}">
                  <a16:creationId xmlns:a16="http://schemas.microsoft.com/office/drawing/2014/main" id="{2900CD8A-C42D-61FF-C107-F0B410BDD45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82" name="Group 6681">
            <a:extLst>
              <a:ext uri="{FF2B5EF4-FFF2-40B4-BE49-F238E27FC236}">
                <a16:creationId xmlns:a16="http://schemas.microsoft.com/office/drawing/2014/main" id="{D75F0863-EEC8-19CB-EE79-2632443EEDE8}"/>
              </a:ext>
            </a:extLst>
          </p:cNvPr>
          <p:cNvGrpSpPr/>
          <p:nvPr/>
        </p:nvGrpSpPr>
        <p:grpSpPr>
          <a:xfrm>
            <a:off x="4836610" y="2979842"/>
            <a:ext cx="41871" cy="166086"/>
            <a:chOff x="5457499" y="2164075"/>
            <a:chExt cx="108601" cy="499044"/>
          </a:xfrm>
        </p:grpSpPr>
        <p:cxnSp>
          <p:nvCxnSpPr>
            <p:cNvPr id="6683" name="Straight Connector 6682">
              <a:extLst>
                <a:ext uri="{FF2B5EF4-FFF2-40B4-BE49-F238E27FC236}">
                  <a16:creationId xmlns:a16="http://schemas.microsoft.com/office/drawing/2014/main" id="{16C40AB1-907A-ADC7-20F3-AAD2015E50F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84" name="Straight Connector 6683">
              <a:extLst>
                <a:ext uri="{FF2B5EF4-FFF2-40B4-BE49-F238E27FC236}">
                  <a16:creationId xmlns:a16="http://schemas.microsoft.com/office/drawing/2014/main" id="{F88A75FF-3B30-653F-B191-779B11F2A0D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85" name="Straight Connector 6684">
              <a:extLst>
                <a:ext uri="{FF2B5EF4-FFF2-40B4-BE49-F238E27FC236}">
                  <a16:creationId xmlns:a16="http://schemas.microsoft.com/office/drawing/2014/main" id="{750D164D-B02D-0549-64C4-5A0ABEFA973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86" name="Group 6685">
            <a:extLst>
              <a:ext uri="{FF2B5EF4-FFF2-40B4-BE49-F238E27FC236}">
                <a16:creationId xmlns:a16="http://schemas.microsoft.com/office/drawing/2014/main" id="{879C353E-6E1F-1A84-62CA-163762ED6C27}"/>
              </a:ext>
            </a:extLst>
          </p:cNvPr>
          <p:cNvGrpSpPr/>
          <p:nvPr/>
        </p:nvGrpSpPr>
        <p:grpSpPr>
          <a:xfrm>
            <a:off x="4800750" y="2986355"/>
            <a:ext cx="41871" cy="165924"/>
            <a:chOff x="5457499" y="2164075"/>
            <a:chExt cx="108601" cy="499044"/>
          </a:xfrm>
        </p:grpSpPr>
        <p:cxnSp>
          <p:nvCxnSpPr>
            <p:cNvPr id="6687" name="Straight Connector 6686">
              <a:extLst>
                <a:ext uri="{FF2B5EF4-FFF2-40B4-BE49-F238E27FC236}">
                  <a16:creationId xmlns:a16="http://schemas.microsoft.com/office/drawing/2014/main" id="{AEB7DAB5-6785-5E7C-64F0-A7867E1AA9F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88" name="Straight Connector 6687">
              <a:extLst>
                <a:ext uri="{FF2B5EF4-FFF2-40B4-BE49-F238E27FC236}">
                  <a16:creationId xmlns:a16="http://schemas.microsoft.com/office/drawing/2014/main" id="{58BF6E1B-A56F-C46C-5E5C-84D6259471D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89" name="Straight Connector 6688">
              <a:extLst>
                <a:ext uri="{FF2B5EF4-FFF2-40B4-BE49-F238E27FC236}">
                  <a16:creationId xmlns:a16="http://schemas.microsoft.com/office/drawing/2014/main" id="{103FC067-9621-44DA-974A-3EE340EC97D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90" name="Group 6689">
            <a:extLst>
              <a:ext uri="{FF2B5EF4-FFF2-40B4-BE49-F238E27FC236}">
                <a16:creationId xmlns:a16="http://schemas.microsoft.com/office/drawing/2014/main" id="{BB4AA852-ED0E-95A5-9ABD-B86D232C5AC1}"/>
              </a:ext>
            </a:extLst>
          </p:cNvPr>
          <p:cNvGrpSpPr/>
          <p:nvPr/>
        </p:nvGrpSpPr>
        <p:grpSpPr>
          <a:xfrm>
            <a:off x="4775475" y="2994853"/>
            <a:ext cx="41871" cy="157426"/>
            <a:chOff x="5457499" y="2164075"/>
            <a:chExt cx="108601" cy="499044"/>
          </a:xfrm>
        </p:grpSpPr>
        <p:cxnSp>
          <p:nvCxnSpPr>
            <p:cNvPr id="6691" name="Straight Connector 6690">
              <a:extLst>
                <a:ext uri="{FF2B5EF4-FFF2-40B4-BE49-F238E27FC236}">
                  <a16:creationId xmlns:a16="http://schemas.microsoft.com/office/drawing/2014/main" id="{6BAC7D62-582A-B4CD-3006-E933D43DA7B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92" name="Straight Connector 6691">
              <a:extLst>
                <a:ext uri="{FF2B5EF4-FFF2-40B4-BE49-F238E27FC236}">
                  <a16:creationId xmlns:a16="http://schemas.microsoft.com/office/drawing/2014/main" id="{822C17B1-4D8B-6E5A-9224-F74F997916E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93" name="Straight Connector 6692">
              <a:extLst>
                <a:ext uri="{FF2B5EF4-FFF2-40B4-BE49-F238E27FC236}">
                  <a16:creationId xmlns:a16="http://schemas.microsoft.com/office/drawing/2014/main" id="{C3851D5B-F55B-A948-ADBD-F9BFCE7E755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94" name="Group 6693">
            <a:extLst>
              <a:ext uri="{FF2B5EF4-FFF2-40B4-BE49-F238E27FC236}">
                <a16:creationId xmlns:a16="http://schemas.microsoft.com/office/drawing/2014/main" id="{378DD4FE-F5B5-2802-B288-818562DF2BB2}"/>
              </a:ext>
            </a:extLst>
          </p:cNvPr>
          <p:cNvGrpSpPr/>
          <p:nvPr/>
        </p:nvGrpSpPr>
        <p:grpSpPr>
          <a:xfrm>
            <a:off x="4742015" y="3004705"/>
            <a:ext cx="41871" cy="146045"/>
            <a:chOff x="5457499" y="2164075"/>
            <a:chExt cx="108601" cy="499044"/>
          </a:xfrm>
        </p:grpSpPr>
        <p:cxnSp>
          <p:nvCxnSpPr>
            <p:cNvPr id="6695" name="Straight Connector 6694">
              <a:extLst>
                <a:ext uri="{FF2B5EF4-FFF2-40B4-BE49-F238E27FC236}">
                  <a16:creationId xmlns:a16="http://schemas.microsoft.com/office/drawing/2014/main" id="{0CB1356B-ECFB-2420-F7BB-B66AECD7659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696" name="Straight Connector 6695">
              <a:extLst>
                <a:ext uri="{FF2B5EF4-FFF2-40B4-BE49-F238E27FC236}">
                  <a16:creationId xmlns:a16="http://schemas.microsoft.com/office/drawing/2014/main" id="{60A43180-EB06-F8F4-3665-3726627BF79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697" name="Straight Connector 6696">
              <a:extLst>
                <a:ext uri="{FF2B5EF4-FFF2-40B4-BE49-F238E27FC236}">
                  <a16:creationId xmlns:a16="http://schemas.microsoft.com/office/drawing/2014/main" id="{3B965C27-2602-4854-43BA-CEC326E9FD4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98" name="Group 6697">
            <a:extLst>
              <a:ext uri="{FF2B5EF4-FFF2-40B4-BE49-F238E27FC236}">
                <a16:creationId xmlns:a16="http://schemas.microsoft.com/office/drawing/2014/main" id="{C8CCE449-0141-BF4D-BB7C-D0A3FE77E004}"/>
              </a:ext>
            </a:extLst>
          </p:cNvPr>
          <p:cNvGrpSpPr/>
          <p:nvPr/>
        </p:nvGrpSpPr>
        <p:grpSpPr>
          <a:xfrm>
            <a:off x="4711279" y="3017366"/>
            <a:ext cx="41871" cy="136559"/>
            <a:chOff x="5457499" y="2164075"/>
            <a:chExt cx="108601" cy="499044"/>
          </a:xfrm>
        </p:grpSpPr>
        <p:cxnSp>
          <p:nvCxnSpPr>
            <p:cNvPr id="6699" name="Straight Connector 6698">
              <a:extLst>
                <a:ext uri="{FF2B5EF4-FFF2-40B4-BE49-F238E27FC236}">
                  <a16:creationId xmlns:a16="http://schemas.microsoft.com/office/drawing/2014/main" id="{53E48BBB-843D-3B03-5194-BF94A4AFC04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00" name="Straight Connector 6699">
              <a:extLst>
                <a:ext uri="{FF2B5EF4-FFF2-40B4-BE49-F238E27FC236}">
                  <a16:creationId xmlns:a16="http://schemas.microsoft.com/office/drawing/2014/main" id="{83DAF1CE-104C-D5E5-D1E8-1C5B05C11BD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01" name="Straight Connector 6700">
              <a:extLst>
                <a:ext uri="{FF2B5EF4-FFF2-40B4-BE49-F238E27FC236}">
                  <a16:creationId xmlns:a16="http://schemas.microsoft.com/office/drawing/2014/main" id="{E2EBEE89-C1A7-A559-FB9D-DDD1E7752E7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02" name="Group 6701">
            <a:extLst>
              <a:ext uri="{FF2B5EF4-FFF2-40B4-BE49-F238E27FC236}">
                <a16:creationId xmlns:a16="http://schemas.microsoft.com/office/drawing/2014/main" id="{8D1566AA-B222-2521-5159-E29FBB419228}"/>
              </a:ext>
            </a:extLst>
          </p:cNvPr>
          <p:cNvGrpSpPr/>
          <p:nvPr/>
        </p:nvGrpSpPr>
        <p:grpSpPr>
          <a:xfrm>
            <a:off x="4679970" y="3027256"/>
            <a:ext cx="41871" cy="131313"/>
            <a:chOff x="5457499" y="2164075"/>
            <a:chExt cx="108601" cy="499044"/>
          </a:xfrm>
        </p:grpSpPr>
        <p:cxnSp>
          <p:nvCxnSpPr>
            <p:cNvPr id="6703" name="Straight Connector 6702">
              <a:extLst>
                <a:ext uri="{FF2B5EF4-FFF2-40B4-BE49-F238E27FC236}">
                  <a16:creationId xmlns:a16="http://schemas.microsoft.com/office/drawing/2014/main" id="{DDAB40EE-66FB-7E10-1426-8EEE161A1B4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04" name="Straight Connector 6703">
              <a:extLst>
                <a:ext uri="{FF2B5EF4-FFF2-40B4-BE49-F238E27FC236}">
                  <a16:creationId xmlns:a16="http://schemas.microsoft.com/office/drawing/2014/main" id="{AB022383-0961-EFDC-FD47-917F80B70A0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05" name="Straight Connector 6704">
              <a:extLst>
                <a:ext uri="{FF2B5EF4-FFF2-40B4-BE49-F238E27FC236}">
                  <a16:creationId xmlns:a16="http://schemas.microsoft.com/office/drawing/2014/main" id="{D57FB934-3E5E-9D9C-799B-6C49CF02401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08" name="Group 6707">
            <a:extLst>
              <a:ext uri="{FF2B5EF4-FFF2-40B4-BE49-F238E27FC236}">
                <a16:creationId xmlns:a16="http://schemas.microsoft.com/office/drawing/2014/main" id="{83294124-C9E3-42DD-BE58-AAE20F2B5725}"/>
              </a:ext>
            </a:extLst>
          </p:cNvPr>
          <p:cNvGrpSpPr/>
          <p:nvPr/>
        </p:nvGrpSpPr>
        <p:grpSpPr>
          <a:xfrm>
            <a:off x="2173877" y="2334367"/>
            <a:ext cx="46060" cy="267936"/>
            <a:chOff x="5457499" y="2164075"/>
            <a:chExt cx="108601" cy="499044"/>
          </a:xfrm>
        </p:grpSpPr>
        <p:cxnSp>
          <p:nvCxnSpPr>
            <p:cNvPr id="6709" name="Straight Connector 6708">
              <a:extLst>
                <a:ext uri="{FF2B5EF4-FFF2-40B4-BE49-F238E27FC236}">
                  <a16:creationId xmlns:a16="http://schemas.microsoft.com/office/drawing/2014/main" id="{59F68CE0-5FE0-E708-0AC7-42C1FCE3F0C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10" name="Straight Connector 6709">
              <a:extLst>
                <a:ext uri="{FF2B5EF4-FFF2-40B4-BE49-F238E27FC236}">
                  <a16:creationId xmlns:a16="http://schemas.microsoft.com/office/drawing/2014/main" id="{4E39899A-605E-E0C3-B5DE-066BE5A15B6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11" name="Straight Connector 6710">
              <a:extLst>
                <a:ext uri="{FF2B5EF4-FFF2-40B4-BE49-F238E27FC236}">
                  <a16:creationId xmlns:a16="http://schemas.microsoft.com/office/drawing/2014/main" id="{A3128C41-2082-5C3F-B2D0-3CAF9FE4680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12" name="Group 6711">
            <a:extLst>
              <a:ext uri="{FF2B5EF4-FFF2-40B4-BE49-F238E27FC236}">
                <a16:creationId xmlns:a16="http://schemas.microsoft.com/office/drawing/2014/main" id="{1B9FB305-1295-4C95-CA1B-2C9FF77FE106}"/>
              </a:ext>
            </a:extLst>
          </p:cNvPr>
          <p:cNvGrpSpPr/>
          <p:nvPr/>
        </p:nvGrpSpPr>
        <p:grpSpPr>
          <a:xfrm>
            <a:off x="2202498" y="2357857"/>
            <a:ext cx="41871" cy="259608"/>
            <a:chOff x="5457499" y="2164075"/>
            <a:chExt cx="108601" cy="499044"/>
          </a:xfrm>
        </p:grpSpPr>
        <p:cxnSp>
          <p:nvCxnSpPr>
            <p:cNvPr id="6713" name="Straight Connector 6712">
              <a:extLst>
                <a:ext uri="{FF2B5EF4-FFF2-40B4-BE49-F238E27FC236}">
                  <a16:creationId xmlns:a16="http://schemas.microsoft.com/office/drawing/2014/main" id="{2B1A971D-5369-A8D0-7D8C-C50F0766BC1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14" name="Straight Connector 6713">
              <a:extLst>
                <a:ext uri="{FF2B5EF4-FFF2-40B4-BE49-F238E27FC236}">
                  <a16:creationId xmlns:a16="http://schemas.microsoft.com/office/drawing/2014/main" id="{B07C990B-9091-84F5-C272-29A601B27E3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15" name="Straight Connector 6714">
              <a:extLst>
                <a:ext uri="{FF2B5EF4-FFF2-40B4-BE49-F238E27FC236}">
                  <a16:creationId xmlns:a16="http://schemas.microsoft.com/office/drawing/2014/main" id="{E3219B8B-C256-D5C0-EEE0-C97741C1098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16" name="Group 6715">
            <a:extLst>
              <a:ext uri="{FF2B5EF4-FFF2-40B4-BE49-F238E27FC236}">
                <a16:creationId xmlns:a16="http://schemas.microsoft.com/office/drawing/2014/main" id="{7EECC3BF-0352-2C57-7241-7B30B96EA6DE}"/>
              </a:ext>
            </a:extLst>
          </p:cNvPr>
          <p:cNvGrpSpPr/>
          <p:nvPr/>
        </p:nvGrpSpPr>
        <p:grpSpPr>
          <a:xfrm>
            <a:off x="2231343" y="2379581"/>
            <a:ext cx="41871" cy="257477"/>
            <a:chOff x="5457499" y="2164075"/>
            <a:chExt cx="108601" cy="499044"/>
          </a:xfrm>
        </p:grpSpPr>
        <p:cxnSp>
          <p:nvCxnSpPr>
            <p:cNvPr id="6717" name="Straight Connector 6716">
              <a:extLst>
                <a:ext uri="{FF2B5EF4-FFF2-40B4-BE49-F238E27FC236}">
                  <a16:creationId xmlns:a16="http://schemas.microsoft.com/office/drawing/2014/main" id="{B79B5D8B-5B65-C0EC-73AC-26310BC5068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18" name="Straight Connector 6717">
              <a:extLst>
                <a:ext uri="{FF2B5EF4-FFF2-40B4-BE49-F238E27FC236}">
                  <a16:creationId xmlns:a16="http://schemas.microsoft.com/office/drawing/2014/main" id="{33E8D495-0CAB-A5B9-498F-EB6CA0DB506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19" name="Straight Connector 6718">
              <a:extLst>
                <a:ext uri="{FF2B5EF4-FFF2-40B4-BE49-F238E27FC236}">
                  <a16:creationId xmlns:a16="http://schemas.microsoft.com/office/drawing/2014/main" id="{2637D1B6-1E7F-AEFC-4A1B-8BBA655E46D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20" name="Group 6719">
            <a:extLst>
              <a:ext uri="{FF2B5EF4-FFF2-40B4-BE49-F238E27FC236}">
                <a16:creationId xmlns:a16="http://schemas.microsoft.com/office/drawing/2014/main" id="{AE88C267-B062-E222-230E-0B7806BA039D}"/>
              </a:ext>
            </a:extLst>
          </p:cNvPr>
          <p:cNvGrpSpPr/>
          <p:nvPr/>
        </p:nvGrpSpPr>
        <p:grpSpPr>
          <a:xfrm>
            <a:off x="2263685" y="2405075"/>
            <a:ext cx="41871" cy="254496"/>
            <a:chOff x="5457499" y="2164075"/>
            <a:chExt cx="108601" cy="499044"/>
          </a:xfrm>
        </p:grpSpPr>
        <p:cxnSp>
          <p:nvCxnSpPr>
            <p:cNvPr id="6721" name="Straight Connector 6720">
              <a:extLst>
                <a:ext uri="{FF2B5EF4-FFF2-40B4-BE49-F238E27FC236}">
                  <a16:creationId xmlns:a16="http://schemas.microsoft.com/office/drawing/2014/main" id="{3AB9196F-D0B6-B841-08F0-BAF8AC13822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22" name="Straight Connector 6721">
              <a:extLst>
                <a:ext uri="{FF2B5EF4-FFF2-40B4-BE49-F238E27FC236}">
                  <a16:creationId xmlns:a16="http://schemas.microsoft.com/office/drawing/2014/main" id="{BAF30168-2909-D673-40D1-7851CF792522}"/>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23" name="Straight Connector 6722">
              <a:extLst>
                <a:ext uri="{FF2B5EF4-FFF2-40B4-BE49-F238E27FC236}">
                  <a16:creationId xmlns:a16="http://schemas.microsoft.com/office/drawing/2014/main" id="{ECB26CEF-C7C7-99C8-856C-26A201F9541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24" name="Group 6723">
            <a:extLst>
              <a:ext uri="{FF2B5EF4-FFF2-40B4-BE49-F238E27FC236}">
                <a16:creationId xmlns:a16="http://schemas.microsoft.com/office/drawing/2014/main" id="{8A81F610-387B-7E10-30B8-E13A44C48C9E}"/>
              </a:ext>
            </a:extLst>
          </p:cNvPr>
          <p:cNvGrpSpPr/>
          <p:nvPr/>
        </p:nvGrpSpPr>
        <p:grpSpPr>
          <a:xfrm>
            <a:off x="2297997" y="2424876"/>
            <a:ext cx="41871" cy="257208"/>
            <a:chOff x="5457499" y="2164075"/>
            <a:chExt cx="108601" cy="499044"/>
          </a:xfrm>
        </p:grpSpPr>
        <p:cxnSp>
          <p:nvCxnSpPr>
            <p:cNvPr id="6725" name="Straight Connector 6724">
              <a:extLst>
                <a:ext uri="{FF2B5EF4-FFF2-40B4-BE49-F238E27FC236}">
                  <a16:creationId xmlns:a16="http://schemas.microsoft.com/office/drawing/2014/main" id="{3B992DBE-285E-B387-CB43-5AB7ED59E03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26" name="Straight Connector 6725">
              <a:extLst>
                <a:ext uri="{FF2B5EF4-FFF2-40B4-BE49-F238E27FC236}">
                  <a16:creationId xmlns:a16="http://schemas.microsoft.com/office/drawing/2014/main" id="{7D7E32B8-8F9F-DA25-EB39-39499AA8849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27" name="Straight Connector 6726">
              <a:extLst>
                <a:ext uri="{FF2B5EF4-FFF2-40B4-BE49-F238E27FC236}">
                  <a16:creationId xmlns:a16="http://schemas.microsoft.com/office/drawing/2014/main" id="{EFAE8006-E460-9468-3AFB-9F42CD9BF39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28" name="Group 6727">
            <a:extLst>
              <a:ext uri="{FF2B5EF4-FFF2-40B4-BE49-F238E27FC236}">
                <a16:creationId xmlns:a16="http://schemas.microsoft.com/office/drawing/2014/main" id="{8A26445F-BD03-3FAC-996A-1559C014622E}"/>
              </a:ext>
            </a:extLst>
          </p:cNvPr>
          <p:cNvGrpSpPr/>
          <p:nvPr/>
        </p:nvGrpSpPr>
        <p:grpSpPr>
          <a:xfrm>
            <a:off x="2325025" y="2449174"/>
            <a:ext cx="41871" cy="252390"/>
            <a:chOff x="5457499" y="2164075"/>
            <a:chExt cx="108601" cy="499044"/>
          </a:xfrm>
        </p:grpSpPr>
        <p:cxnSp>
          <p:nvCxnSpPr>
            <p:cNvPr id="6729" name="Straight Connector 6728">
              <a:extLst>
                <a:ext uri="{FF2B5EF4-FFF2-40B4-BE49-F238E27FC236}">
                  <a16:creationId xmlns:a16="http://schemas.microsoft.com/office/drawing/2014/main" id="{B5D9EC26-BB02-EEFF-B67D-87621C22707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30" name="Straight Connector 6729">
              <a:extLst>
                <a:ext uri="{FF2B5EF4-FFF2-40B4-BE49-F238E27FC236}">
                  <a16:creationId xmlns:a16="http://schemas.microsoft.com/office/drawing/2014/main" id="{ACF8E3E7-7CE4-E647-A16D-D1E1B76480E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31" name="Straight Connector 6730">
              <a:extLst>
                <a:ext uri="{FF2B5EF4-FFF2-40B4-BE49-F238E27FC236}">
                  <a16:creationId xmlns:a16="http://schemas.microsoft.com/office/drawing/2014/main" id="{FD7EF1EB-926E-BE29-5A8A-DB1C9553BFC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32" name="Group 6731">
            <a:extLst>
              <a:ext uri="{FF2B5EF4-FFF2-40B4-BE49-F238E27FC236}">
                <a16:creationId xmlns:a16="http://schemas.microsoft.com/office/drawing/2014/main" id="{1A440DD3-B642-388F-9380-274A2954D405}"/>
              </a:ext>
            </a:extLst>
          </p:cNvPr>
          <p:cNvGrpSpPr/>
          <p:nvPr/>
        </p:nvGrpSpPr>
        <p:grpSpPr>
          <a:xfrm>
            <a:off x="2355308" y="2468507"/>
            <a:ext cx="41871" cy="252438"/>
            <a:chOff x="5457499" y="2164075"/>
            <a:chExt cx="108601" cy="499044"/>
          </a:xfrm>
        </p:grpSpPr>
        <p:cxnSp>
          <p:nvCxnSpPr>
            <p:cNvPr id="6733" name="Straight Connector 6732">
              <a:extLst>
                <a:ext uri="{FF2B5EF4-FFF2-40B4-BE49-F238E27FC236}">
                  <a16:creationId xmlns:a16="http://schemas.microsoft.com/office/drawing/2014/main" id="{A9A1DFD7-7EE0-DC31-1139-148CF75AD0B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34" name="Straight Connector 6733">
              <a:extLst>
                <a:ext uri="{FF2B5EF4-FFF2-40B4-BE49-F238E27FC236}">
                  <a16:creationId xmlns:a16="http://schemas.microsoft.com/office/drawing/2014/main" id="{6E7222CC-3471-BBAE-9F5D-6DD9DDE8029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35" name="Straight Connector 6734">
              <a:extLst>
                <a:ext uri="{FF2B5EF4-FFF2-40B4-BE49-F238E27FC236}">
                  <a16:creationId xmlns:a16="http://schemas.microsoft.com/office/drawing/2014/main" id="{6F31D999-254C-116A-8684-F7D661C8DD3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36" name="Group 6735">
            <a:extLst>
              <a:ext uri="{FF2B5EF4-FFF2-40B4-BE49-F238E27FC236}">
                <a16:creationId xmlns:a16="http://schemas.microsoft.com/office/drawing/2014/main" id="{D4DB445C-2C53-7605-AAF0-8156EEFB56AB}"/>
              </a:ext>
            </a:extLst>
          </p:cNvPr>
          <p:cNvGrpSpPr/>
          <p:nvPr/>
        </p:nvGrpSpPr>
        <p:grpSpPr>
          <a:xfrm>
            <a:off x="2385418" y="2497411"/>
            <a:ext cx="41871" cy="255265"/>
            <a:chOff x="5457499" y="2164075"/>
            <a:chExt cx="108601" cy="499044"/>
          </a:xfrm>
        </p:grpSpPr>
        <p:cxnSp>
          <p:nvCxnSpPr>
            <p:cNvPr id="6737" name="Straight Connector 6736">
              <a:extLst>
                <a:ext uri="{FF2B5EF4-FFF2-40B4-BE49-F238E27FC236}">
                  <a16:creationId xmlns:a16="http://schemas.microsoft.com/office/drawing/2014/main" id="{88A89FC4-489A-2D5D-8F7F-D23521F6FA9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38" name="Straight Connector 6737">
              <a:extLst>
                <a:ext uri="{FF2B5EF4-FFF2-40B4-BE49-F238E27FC236}">
                  <a16:creationId xmlns:a16="http://schemas.microsoft.com/office/drawing/2014/main" id="{BA5030F0-D51A-4CFC-9BBC-DC66992C700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39" name="Straight Connector 6738">
              <a:extLst>
                <a:ext uri="{FF2B5EF4-FFF2-40B4-BE49-F238E27FC236}">
                  <a16:creationId xmlns:a16="http://schemas.microsoft.com/office/drawing/2014/main" id="{D1434816-0CC2-6B59-648F-0052F10D194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40" name="Group 6739">
            <a:extLst>
              <a:ext uri="{FF2B5EF4-FFF2-40B4-BE49-F238E27FC236}">
                <a16:creationId xmlns:a16="http://schemas.microsoft.com/office/drawing/2014/main" id="{22869AF5-7513-FB92-A284-8690164B3C51}"/>
              </a:ext>
            </a:extLst>
          </p:cNvPr>
          <p:cNvGrpSpPr/>
          <p:nvPr/>
        </p:nvGrpSpPr>
        <p:grpSpPr>
          <a:xfrm>
            <a:off x="2414397" y="2509970"/>
            <a:ext cx="41871" cy="262094"/>
            <a:chOff x="5457499" y="2164075"/>
            <a:chExt cx="108601" cy="499044"/>
          </a:xfrm>
        </p:grpSpPr>
        <p:cxnSp>
          <p:nvCxnSpPr>
            <p:cNvPr id="6741" name="Straight Connector 6740">
              <a:extLst>
                <a:ext uri="{FF2B5EF4-FFF2-40B4-BE49-F238E27FC236}">
                  <a16:creationId xmlns:a16="http://schemas.microsoft.com/office/drawing/2014/main" id="{9FC34B05-E838-9333-13A1-D6967E5052C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42" name="Straight Connector 6741">
              <a:extLst>
                <a:ext uri="{FF2B5EF4-FFF2-40B4-BE49-F238E27FC236}">
                  <a16:creationId xmlns:a16="http://schemas.microsoft.com/office/drawing/2014/main" id="{AE893EBF-A78B-DDF4-8C1F-11B6B371145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43" name="Straight Connector 6742">
              <a:extLst>
                <a:ext uri="{FF2B5EF4-FFF2-40B4-BE49-F238E27FC236}">
                  <a16:creationId xmlns:a16="http://schemas.microsoft.com/office/drawing/2014/main" id="{857A1573-0F62-1AAA-A384-6BB7A319CD3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44" name="Group 6743">
            <a:extLst>
              <a:ext uri="{FF2B5EF4-FFF2-40B4-BE49-F238E27FC236}">
                <a16:creationId xmlns:a16="http://schemas.microsoft.com/office/drawing/2014/main" id="{F59D003C-C4B8-025E-6ED9-8A4DEFAE8AD3}"/>
              </a:ext>
            </a:extLst>
          </p:cNvPr>
          <p:cNvGrpSpPr/>
          <p:nvPr/>
        </p:nvGrpSpPr>
        <p:grpSpPr>
          <a:xfrm>
            <a:off x="2443653" y="2529578"/>
            <a:ext cx="41871" cy="264734"/>
            <a:chOff x="5457499" y="2164075"/>
            <a:chExt cx="108601" cy="499044"/>
          </a:xfrm>
        </p:grpSpPr>
        <p:cxnSp>
          <p:nvCxnSpPr>
            <p:cNvPr id="6745" name="Straight Connector 6744">
              <a:extLst>
                <a:ext uri="{FF2B5EF4-FFF2-40B4-BE49-F238E27FC236}">
                  <a16:creationId xmlns:a16="http://schemas.microsoft.com/office/drawing/2014/main" id="{4FD7B7D6-E073-C872-57F4-CA795BDB518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46" name="Straight Connector 6745">
              <a:extLst>
                <a:ext uri="{FF2B5EF4-FFF2-40B4-BE49-F238E27FC236}">
                  <a16:creationId xmlns:a16="http://schemas.microsoft.com/office/drawing/2014/main" id="{E6D35624-7784-5BD2-7F3E-9C104529D12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47" name="Straight Connector 6746">
              <a:extLst>
                <a:ext uri="{FF2B5EF4-FFF2-40B4-BE49-F238E27FC236}">
                  <a16:creationId xmlns:a16="http://schemas.microsoft.com/office/drawing/2014/main" id="{EAC93EA7-099D-ADDB-D0F0-E63D141A6CD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48" name="Group 6747">
            <a:extLst>
              <a:ext uri="{FF2B5EF4-FFF2-40B4-BE49-F238E27FC236}">
                <a16:creationId xmlns:a16="http://schemas.microsoft.com/office/drawing/2014/main" id="{6389F5E3-A548-FAE8-B1A8-1DC3055F548A}"/>
              </a:ext>
            </a:extLst>
          </p:cNvPr>
          <p:cNvGrpSpPr/>
          <p:nvPr/>
        </p:nvGrpSpPr>
        <p:grpSpPr>
          <a:xfrm>
            <a:off x="2472879" y="2547589"/>
            <a:ext cx="41871" cy="265523"/>
            <a:chOff x="5457499" y="2164075"/>
            <a:chExt cx="108601" cy="499044"/>
          </a:xfrm>
        </p:grpSpPr>
        <p:cxnSp>
          <p:nvCxnSpPr>
            <p:cNvPr id="6749" name="Straight Connector 6748">
              <a:extLst>
                <a:ext uri="{FF2B5EF4-FFF2-40B4-BE49-F238E27FC236}">
                  <a16:creationId xmlns:a16="http://schemas.microsoft.com/office/drawing/2014/main" id="{80547CAB-C01E-3CAA-8FD0-A844CB24031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50" name="Straight Connector 6749">
              <a:extLst>
                <a:ext uri="{FF2B5EF4-FFF2-40B4-BE49-F238E27FC236}">
                  <a16:creationId xmlns:a16="http://schemas.microsoft.com/office/drawing/2014/main" id="{DA6CA3B5-A966-B647-BF83-62ED4538CD9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51" name="Straight Connector 6750">
              <a:extLst>
                <a:ext uri="{FF2B5EF4-FFF2-40B4-BE49-F238E27FC236}">
                  <a16:creationId xmlns:a16="http://schemas.microsoft.com/office/drawing/2014/main" id="{E21B37BE-0F17-6A99-540A-47024925387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52" name="Group 6751">
            <a:extLst>
              <a:ext uri="{FF2B5EF4-FFF2-40B4-BE49-F238E27FC236}">
                <a16:creationId xmlns:a16="http://schemas.microsoft.com/office/drawing/2014/main" id="{D2EA87A0-8E64-2979-05AA-3B99DAAE5C99}"/>
              </a:ext>
            </a:extLst>
          </p:cNvPr>
          <p:cNvGrpSpPr/>
          <p:nvPr/>
        </p:nvGrpSpPr>
        <p:grpSpPr>
          <a:xfrm>
            <a:off x="2504812" y="2567569"/>
            <a:ext cx="41871" cy="270705"/>
            <a:chOff x="5457499" y="2164075"/>
            <a:chExt cx="108601" cy="499044"/>
          </a:xfrm>
        </p:grpSpPr>
        <p:cxnSp>
          <p:nvCxnSpPr>
            <p:cNvPr id="6753" name="Straight Connector 6752">
              <a:extLst>
                <a:ext uri="{FF2B5EF4-FFF2-40B4-BE49-F238E27FC236}">
                  <a16:creationId xmlns:a16="http://schemas.microsoft.com/office/drawing/2014/main" id="{FF66745A-AEC4-D417-A8E5-C3F9CC596A0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54" name="Straight Connector 6753">
              <a:extLst>
                <a:ext uri="{FF2B5EF4-FFF2-40B4-BE49-F238E27FC236}">
                  <a16:creationId xmlns:a16="http://schemas.microsoft.com/office/drawing/2014/main" id="{530A02BD-5182-810A-9C7F-7CB960B4EB0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55" name="Straight Connector 6754">
              <a:extLst>
                <a:ext uri="{FF2B5EF4-FFF2-40B4-BE49-F238E27FC236}">
                  <a16:creationId xmlns:a16="http://schemas.microsoft.com/office/drawing/2014/main" id="{2240CBFF-3B72-F4EC-5E9D-85CE5E63492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56" name="Group 6755">
            <a:extLst>
              <a:ext uri="{FF2B5EF4-FFF2-40B4-BE49-F238E27FC236}">
                <a16:creationId xmlns:a16="http://schemas.microsoft.com/office/drawing/2014/main" id="{5C354761-CEE1-A244-9D0F-E64E45613468}"/>
              </a:ext>
            </a:extLst>
          </p:cNvPr>
          <p:cNvGrpSpPr/>
          <p:nvPr/>
        </p:nvGrpSpPr>
        <p:grpSpPr>
          <a:xfrm>
            <a:off x="2534979" y="2585734"/>
            <a:ext cx="41871" cy="286650"/>
            <a:chOff x="5457499" y="2164075"/>
            <a:chExt cx="108601" cy="499044"/>
          </a:xfrm>
        </p:grpSpPr>
        <p:cxnSp>
          <p:nvCxnSpPr>
            <p:cNvPr id="6757" name="Straight Connector 6756">
              <a:extLst>
                <a:ext uri="{FF2B5EF4-FFF2-40B4-BE49-F238E27FC236}">
                  <a16:creationId xmlns:a16="http://schemas.microsoft.com/office/drawing/2014/main" id="{5AF3073B-8CEA-EB78-D859-2864F1DBC23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58" name="Straight Connector 6757">
              <a:extLst>
                <a:ext uri="{FF2B5EF4-FFF2-40B4-BE49-F238E27FC236}">
                  <a16:creationId xmlns:a16="http://schemas.microsoft.com/office/drawing/2014/main" id="{A020BB46-12B6-C180-E0D4-53A6FA5EA2B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59" name="Straight Connector 6758">
              <a:extLst>
                <a:ext uri="{FF2B5EF4-FFF2-40B4-BE49-F238E27FC236}">
                  <a16:creationId xmlns:a16="http://schemas.microsoft.com/office/drawing/2014/main" id="{724CCDF4-B1C0-84FE-C600-947553CC6B6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60" name="Group 6759">
            <a:extLst>
              <a:ext uri="{FF2B5EF4-FFF2-40B4-BE49-F238E27FC236}">
                <a16:creationId xmlns:a16="http://schemas.microsoft.com/office/drawing/2014/main" id="{846CDB59-D87D-5388-F98D-66E128305F67}"/>
              </a:ext>
            </a:extLst>
          </p:cNvPr>
          <p:cNvGrpSpPr/>
          <p:nvPr/>
        </p:nvGrpSpPr>
        <p:grpSpPr>
          <a:xfrm>
            <a:off x="2562327" y="2601158"/>
            <a:ext cx="41871" cy="295354"/>
            <a:chOff x="5457499" y="2164075"/>
            <a:chExt cx="108601" cy="499044"/>
          </a:xfrm>
        </p:grpSpPr>
        <p:cxnSp>
          <p:nvCxnSpPr>
            <p:cNvPr id="6761" name="Straight Connector 6760">
              <a:extLst>
                <a:ext uri="{FF2B5EF4-FFF2-40B4-BE49-F238E27FC236}">
                  <a16:creationId xmlns:a16="http://schemas.microsoft.com/office/drawing/2014/main" id="{C3B22BC3-B919-4022-5896-CE7B951A821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62" name="Straight Connector 6761">
              <a:extLst>
                <a:ext uri="{FF2B5EF4-FFF2-40B4-BE49-F238E27FC236}">
                  <a16:creationId xmlns:a16="http://schemas.microsoft.com/office/drawing/2014/main" id="{7B5591A1-3CBC-CB09-5C22-61E0E7D9357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63" name="Straight Connector 6762">
              <a:extLst>
                <a:ext uri="{FF2B5EF4-FFF2-40B4-BE49-F238E27FC236}">
                  <a16:creationId xmlns:a16="http://schemas.microsoft.com/office/drawing/2014/main" id="{65DA398A-0E89-1F56-9C74-4A852746D84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64" name="Group 6763">
            <a:extLst>
              <a:ext uri="{FF2B5EF4-FFF2-40B4-BE49-F238E27FC236}">
                <a16:creationId xmlns:a16="http://schemas.microsoft.com/office/drawing/2014/main" id="{6C94CC4B-08DB-3754-EC32-5E8FBFE5AC04}"/>
              </a:ext>
            </a:extLst>
          </p:cNvPr>
          <p:cNvGrpSpPr/>
          <p:nvPr/>
        </p:nvGrpSpPr>
        <p:grpSpPr>
          <a:xfrm>
            <a:off x="2589043" y="2621687"/>
            <a:ext cx="41871" cy="298648"/>
            <a:chOff x="5457499" y="2164075"/>
            <a:chExt cx="108601" cy="499044"/>
          </a:xfrm>
        </p:grpSpPr>
        <p:cxnSp>
          <p:nvCxnSpPr>
            <p:cNvPr id="6765" name="Straight Connector 6764">
              <a:extLst>
                <a:ext uri="{FF2B5EF4-FFF2-40B4-BE49-F238E27FC236}">
                  <a16:creationId xmlns:a16="http://schemas.microsoft.com/office/drawing/2014/main" id="{04BB2770-F569-F6DD-E9FF-BACB3CE2074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66" name="Straight Connector 6765">
              <a:extLst>
                <a:ext uri="{FF2B5EF4-FFF2-40B4-BE49-F238E27FC236}">
                  <a16:creationId xmlns:a16="http://schemas.microsoft.com/office/drawing/2014/main" id="{6706A795-C4A5-D963-65A0-DA5F88801E0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67" name="Straight Connector 6766">
              <a:extLst>
                <a:ext uri="{FF2B5EF4-FFF2-40B4-BE49-F238E27FC236}">
                  <a16:creationId xmlns:a16="http://schemas.microsoft.com/office/drawing/2014/main" id="{2F46D5DD-FE02-05CC-37C8-48BD2510A5DB}"/>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68" name="Group 6767">
            <a:extLst>
              <a:ext uri="{FF2B5EF4-FFF2-40B4-BE49-F238E27FC236}">
                <a16:creationId xmlns:a16="http://schemas.microsoft.com/office/drawing/2014/main" id="{6C1F53DE-6068-E334-2F5A-1D8A69B76A94}"/>
              </a:ext>
            </a:extLst>
          </p:cNvPr>
          <p:cNvGrpSpPr/>
          <p:nvPr/>
        </p:nvGrpSpPr>
        <p:grpSpPr>
          <a:xfrm>
            <a:off x="2625519" y="2608053"/>
            <a:ext cx="41871" cy="317166"/>
            <a:chOff x="5457499" y="2164075"/>
            <a:chExt cx="108601" cy="499044"/>
          </a:xfrm>
        </p:grpSpPr>
        <p:cxnSp>
          <p:nvCxnSpPr>
            <p:cNvPr id="6769" name="Straight Connector 6768">
              <a:extLst>
                <a:ext uri="{FF2B5EF4-FFF2-40B4-BE49-F238E27FC236}">
                  <a16:creationId xmlns:a16="http://schemas.microsoft.com/office/drawing/2014/main" id="{14415FF2-A88C-BABC-7241-100A9DB98E4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70" name="Straight Connector 6769">
              <a:extLst>
                <a:ext uri="{FF2B5EF4-FFF2-40B4-BE49-F238E27FC236}">
                  <a16:creationId xmlns:a16="http://schemas.microsoft.com/office/drawing/2014/main" id="{D28AEA97-6FF1-90C2-F6D4-14D58382D92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71" name="Straight Connector 6770">
              <a:extLst>
                <a:ext uri="{FF2B5EF4-FFF2-40B4-BE49-F238E27FC236}">
                  <a16:creationId xmlns:a16="http://schemas.microsoft.com/office/drawing/2014/main" id="{9FDCE541-3158-9E32-BAD8-D943BBA4D2E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72" name="Group 6771">
            <a:extLst>
              <a:ext uri="{FF2B5EF4-FFF2-40B4-BE49-F238E27FC236}">
                <a16:creationId xmlns:a16="http://schemas.microsoft.com/office/drawing/2014/main" id="{ACC2B091-EAB5-4069-FBBF-525F1915B237}"/>
              </a:ext>
            </a:extLst>
          </p:cNvPr>
          <p:cNvGrpSpPr/>
          <p:nvPr/>
        </p:nvGrpSpPr>
        <p:grpSpPr>
          <a:xfrm>
            <a:off x="2654425" y="2629554"/>
            <a:ext cx="41871" cy="296134"/>
            <a:chOff x="5457499" y="2164075"/>
            <a:chExt cx="108601" cy="499044"/>
          </a:xfrm>
        </p:grpSpPr>
        <p:cxnSp>
          <p:nvCxnSpPr>
            <p:cNvPr id="6773" name="Straight Connector 6772">
              <a:extLst>
                <a:ext uri="{FF2B5EF4-FFF2-40B4-BE49-F238E27FC236}">
                  <a16:creationId xmlns:a16="http://schemas.microsoft.com/office/drawing/2014/main" id="{0F8E52A3-AA8B-FD5E-0343-3AE2CFEFC13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74" name="Straight Connector 6773">
              <a:extLst>
                <a:ext uri="{FF2B5EF4-FFF2-40B4-BE49-F238E27FC236}">
                  <a16:creationId xmlns:a16="http://schemas.microsoft.com/office/drawing/2014/main" id="{9B4F832C-8897-4080-EBA7-D37655EA2FD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75" name="Straight Connector 6774">
              <a:extLst>
                <a:ext uri="{FF2B5EF4-FFF2-40B4-BE49-F238E27FC236}">
                  <a16:creationId xmlns:a16="http://schemas.microsoft.com/office/drawing/2014/main" id="{CD71B0DD-CE6B-7D9A-69C1-3EE06B02320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76" name="Group 6775">
            <a:extLst>
              <a:ext uri="{FF2B5EF4-FFF2-40B4-BE49-F238E27FC236}">
                <a16:creationId xmlns:a16="http://schemas.microsoft.com/office/drawing/2014/main" id="{D1A6F5EA-057F-8C06-82E2-DBF943EF2106}"/>
              </a:ext>
            </a:extLst>
          </p:cNvPr>
          <p:cNvGrpSpPr/>
          <p:nvPr/>
        </p:nvGrpSpPr>
        <p:grpSpPr>
          <a:xfrm>
            <a:off x="2684452" y="2646450"/>
            <a:ext cx="41871" cy="288599"/>
            <a:chOff x="5457499" y="2164075"/>
            <a:chExt cx="108601" cy="499044"/>
          </a:xfrm>
        </p:grpSpPr>
        <p:cxnSp>
          <p:nvCxnSpPr>
            <p:cNvPr id="6777" name="Straight Connector 6776">
              <a:extLst>
                <a:ext uri="{FF2B5EF4-FFF2-40B4-BE49-F238E27FC236}">
                  <a16:creationId xmlns:a16="http://schemas.microsoft.com/office/drawing/2014/main" id="{8D44370D-D60C-28CE-7A10-DB35AE6FBEC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78" name="Straight Connector 6777">
              <a:extLst>
                <a:ext uri="{FF2B5EF4-FFF2-40B4-BE49-F238E27FC236}">
                  <a16:creationId xmlns:a16="http://schemas.microsoft.com/office/drawing/2014/main" id="{87706424-D40F-9984-8661-94485BB96BD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79" name="Straight Connector 6778">
              <a:extLst>
                <a:ext uri="{FF2B5EF4-FFF2-40B4-BE49-F238E27FC236}">
                  <a16:creationId xmlns:a16="http://schemas.microsoft.com/office/drawing/2014/main" id="{15BB6F07-E63A-4137-DA3F-3C39944D423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80" name="Group 6779">
            <a:extLst>
              <a:ext uri="{FF2B5EF4-FFF2-40B4-BE49-F238E27FC236}">
                <a16:creationId xmlns:a16="http://schemas.microsoft.com/office/drawing/2014/main" id="{9C10FA50-3553-007E-9D30-1CF8627BD2B5}"/>
              </a:ext>
            </a:extLst>
          </p:cNvPr>
          <p:cNvGrpSpPr/>
          <p:nvPr/>
        </p:nvGrpSpPr>
        <p:grpSpPr>
          <a:xfrm>
            <a:off x="2713085" y="2670444"/>
            <a:ext cx="41871" cy="267582"/>
            <a:chOff x="5457499" y="2164075"/>
            <a:chExt cx="108601" cy="499044"/>
          </a:xfrm>
        </p:grpSpPr>
        <p:cxnSp>
          <p:nvCxnSpPr>
            <p:cNvPr id="6781" name="Straight Connector 6780">
              <a:extLst>
                <a:ext uri="{FF2B5EF4-FFF2-40B4-BE49-F238E27FC236}">
                  <a16:creationId xmlns:a16="http://schemas.microsoft.com/office/drawing/2014/main" id="{66434B67-D915-252B-3BDB-D436C8613CE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82" name="Straight Connector 6781">
              <a:extLst>
                <a:ext uri="{FF2B5EF4-FFF2-40B4-BE49-F238E27FC236}">
                  <a16:creationId xmlns:a16="http://schemas.microsoft.com/office/drawing/2014/main" id="{0009236C-F071-E2EE-3619-A836F581807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83" name="Straight Connector 6782">
              <a:extLst>
                <a:ext uri="{FF2B5EF4-FFF2-40B4-BE49-F238E27FC236}">
                  <a16:creationId xmlns:a16="http://schemas.microsoft.com/office/drawing/2014/main" id="{FD41EC70-D0C7-F7B7-0522-5D2B6AD035D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84" name="Group 6783">
            <a:extLst>
              <a:ext uri="{FF2B5EF4-FFF2-40B4-BE49-F238E27FC236}">
                <a16:creationId xmlns:a16="http://schemas.microsoft.com/office/drawing/2014/main" id="{31EFF997-BA95-7034-F103-5F67489FB181}"/>
              </a:ext>
            </a:extLst>
          </p:cNvPr>
          <p:cNvGrpSpPr/>
          <p:nvPr/>
        </p:nvGrpSpPr>
        <p:grpSpPr>
          <a:xfrm>
            <a:off x="2744249" y="2688052"/>
            <a:ext cx="41871" cy="258616"/>
            <a:chOff x="5457499" y="2164075"/>
            <a:chExt cx="108601" cy="499044"/>
          </a:xfrm>
        </p:grpSpPr>
        <p:cxnSp>
          <p:nvCxnSpPr>
            <p:cNvPr id="6785" name="Straight Connector 6784">
              <a:extLst>
                <a:ext uri="{FF2B5EF4-FFF2-40B4-BE49-F238E27FC236}">
                  <a16:creationId xmlns:a16="http://schemas.microsoft.com/office/drawing/2014/main" id="{ADFF7C06-9974-B214-1A9F-507875ABC36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86" name="Straight Connector 6785">
              <a:extLst>
                <a:ext uri="{FF2B5EF4-FFF2-40B4-BE49-F238E27FC236}">
                  <a16:creationId xmlns:a16="http://schemas.microsoft.com/office/drawing/2014/main" id="{432989DF-42FE-2205-4FA8-1A1DDB27769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87" name="Straight Connector 6786">
              <a:extLst>
                <a:ext uri="{FF2B5EF4-FFF2-40B4-BE49-F238E27FC236}">
                  <a16:creationId xmlns:a16="http://schemas.microsoft.com/office/drawing/2014/main" id="{919BC6F7-325C-A704-0D09-4BD34002137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88" name="Group 6787">
            <a:extLst>
              <a:ext uri="{FF2B5EF4-FFF2-40B4-BE49-F238E27FC236}">
                <a16:creationId xmlns:a16="http://schemas.microsoft.com/office/drawing/2014/main" id="{C28FCC54-EBCD-CF84-5D0A-4C7F6A9DE089}"/>
              </a:ext>
            </a:extLst>
          </p:cNvPr>
          <p:cNvGrpSpPr/>
          <p:nvPr/>
        </p:nvGrpSpPr>
        <p:grpSpPr>
          <a:xfrm>
            <a:off x="2775072" y="2709314"/>
            <a:ext cx="41871" cy="241701"/>
            <a:chOff x="5457499" y="2164075"/>
            <a:chExt cx="108601" cy="499044"/>
          </a:xfrm>
        </p:grpSpPr>
        <p:cxnSp>
          <p:nvCxnSpPr>
            <p:cNvPr id="6789" name="Straight Connector 6788">
              <a:extLst>
                <a:ext uri="{FF2B5EF4-FFF2-40B4-BE49-F238E27FC236}">
                  <a16:creationId xmlns:a16="http://schemas.microsoft.com/office/drawing/2014/main" id="{19BEB6E3-E0BA-2ABF-5D1B-1A1FCF6A75B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90" name="Straight Connector 6789">
              <a:extLst>
                <a:ext uri="{FF2B5EF4-FFF2-40B4-BE49-F238E27FC236}">
                  <a16:creationId xmlns:a16="http://schemas.microsoft.com/office/drawing/2014/main" id="{CD556456-2921-5882-242D-2BB2B7AFED8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91" name="Straight Connector 6790">
              <a:extLst>
                <a:ext uri="{FF2B5EF4-FFF2-40B4-BE49-F238E27FC236}">
                  <a16:creationId xmlns:a16="http://schemas.microsoft.com/office/drawing/2014/main" id="{55D328AA-629B-FE73-C118-F7711114913B}"/>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92" name="Group 6791">
            <a:extLst>
              <a:ext uri="{FF2B5EF4-FFF2-40B4-BE49-F238E27FC236}">
                <a16:creationId xmlns:a16="http://schemas.microsoft.com/office/drawing/2014/main" id="{F7B5026C-48EA-2D09-0E45-5B0881A07B00}"/>
              </a:ext>
            </a:extLst>
          </p:cNvPr>
          <p:cNvGrpSpPr/>
          <p:nvPr/>
        </p:nvGrpSpPr>
        <p:grpSpPr>
          <a:xfrm>
            <a:off x="2799815" y="2730745"/>
            <a:ext cx="41871" cy="231590"/>
            <a:chOff x="5457499" y="2164075"/>
            <a:chExt cx="108601" cy="499044"/>
          </a:xfrm>
        </p:grpSpPr>
        <p:cxnSp>
          <p:nvCxnSpPr>
            <p:cNvPr id="6793" name="Straight Connector 6792">
              <a:extLst>
                <a:ext uri="{FF2B5EF4-FFF2-40B4-BE49-F238E27FC236}">
                  <a16:creationId xmlns:a16="http://schemas.microsoft.com/office/drawing/2014/main" id="{DBE66CD7-D115-1B30-D9F8-F34B55F41E4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94" name="Straight Connector 6793">
              <a:extLst>
                <a:ext uri="{FF2B5EF4-FFF2-40B4-BE49-F238E27FC236}">
                  <a16:creationId xmlns:a16="http://schemas.microsoft.com/office/drawing/2014/main" id="{CF3E4968-5B7F-7C8F-D473-0C52482946A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95" name="Straight Connector 6794">
              <a:extLst>
                <a:ext uri="{FF2B5EF4-FFF2-40B4-BE49-F238E27FC236}">
                  <a16:creationId xmlns:a16="http://schemas.microsoft.com/office/drawing/2014/main" id="{608B2D67-82F0-38BA-ACC1-B7A30B5FBA3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796" name="Group 6795">
            <a:extLst>
              <a:ext uri="{FF2B5EF4-FFF2-40B4-BE49-F238E27FC236}">
                <a16:creationId xmlns:a16="http://schemas.microsoft.com/office/drawing/2014/main" id="{F9FA0185-6EA6-25C6-FC1F-AF66F61EE63D}"/>
              </a:ext>
            </a:extLst>
          </p:cNvPr>
          <p:cNvGrpSpPr/>
          <p:nvPr/>
        </p:nvGrpSpPr>
        <p:grpSpPr>
          <a:xfrm>
            <a:off x="2832846" y="2753805"/>
            <a:ext cx="41871" cy="221501"/>
            <a:chOff x="5457499" y="2164075"/>
            <a:chExt cx="108601" cy="499044"/>
          </a:xfrm>
        </p:grpSpPr>
        <p:cxnSp>
          <p:nvCxnSpPr>
            <p:cNvPr id="6797" name="Straight Connector 6796">
              <a:extLst>
                <a:ext uri="{FF2B5EF4-FFF2-40B4-BE49-F238E27FC236}">
                  <a16:creationId xmlns:a16="http://schemas.microsoft.com/office/drawing/2014/main" id="{0B57249E-D3B1-AE47-5452-91E13318B79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98" name="Straight Connector 6797">
              <a:extLst>
                <a:ext uri="{FF2B5EF4-FFF2-40B4-BE49-F238E27FC236}">
                  <a16:creationId xmlns:a16="http://schemas.microsoft.com/office/drawing/2014/main" id="{CA5D09D7-173C-0D34-7CC6-D759EBB74C1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99" name="Straight Connector 6798">
              <a:extLst>
                <a:ext uri="{FF2B5EF4-FFF2-40B4-BE49-F238E27FC236}">
                  <a16:creationId xmlns:a16="http://schemas.microsoft.com/office/drawing/2014/main" id="{F7425360-C573-AFCB-D4DA-E89D147BF5D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00" name="Group 6799">
            <a:extLst>
              <a:ext uri="{FF2B5EF4-FFF2-40B4-BE49-F238E27FC236}">
                <a16:creationId xmlns:a16="http://schemas.microsoft.com/office/drawing/2014/main" id="{0F627818-931A-64FD-B34D-67FC6A3B7567}"/>
              </a:ext>
            </a:extLst>
          </p:cNvPr>
          <p:cNvGrpSpPr/>
          <p:nvPr/>
        </p:nvGrpSpPr>
        <p:grpSpPr>
          <a:xfrm>
            <a:off x="2865227" y="2776357"/>
            <a:ext cx="41871" cy="205856"/>
            <a:chOff x="5457499" y="2164075"/>
            <a:chExt cx="108601" cy="499044"/>
          </a:xfrm>
        </p:grpSpPr>
        <p:cxnSp>
          <p:nvCxnSpPr>
            <p:cNvPr id="6801" name="Straight Connector 6800">
              <a:extLst>
                <a:ext uri="{FF2B5EF4-FFF2-40B4-BE49-F238E27FC236}">
                  <a16:creationId xmlns:a16="http://schemas.microsoft.com/office/drawing/2014/main" id="{E1B38E73-46BC-F10D-945B-1EEF0833129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02" name="Straight Connector 6801">
              <a:extLst>
                <a:ext uri="{FF2B5EF4-FFF2-40B4-BE49-F238E27FC236}">
                  <a16:creationId xmlns:a16="http://schemas.microsoft.com/office/drawing/2014/main" id="{C86BA7EB-7F0E-C39A-D473-152E8E9F716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03" name="Straight Connector 6802">
              <a:extLst>
                <a:ext uri="{FF2B5EF4-FFF2-40B4-BE49-F238E27FC236}">
                  <a16:creationId xmlns:a16="http://schemas.microsoft.com/office/drawing/2014/main" id="{FFFF9AE3-13EB-590D-6142-0BA3898C678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04" name="Group 6803">
            <a:extLst>
              <a:ext uri="{FF2B5EF4-FFF2-40B4-BE49-F238E27FC236}">
                <a16:creationId xmlns:a16="http://schemas.microsoft.com/office/drawing/2014/main" id="{C388DA75-FE46-D2B1-331B-A835ED8275EA}"/>
              </a:ext>
            </a:extLst>
          </p:cNvPr>
          <p:cNvGrpSpPr/>
          <p:nvPr/>
        </p:nvGrpSpPr>
        <p:grpSpPr>
          <a:xfrm>
            <a:off x="4658490" y="3034049"/>
            <a:ext cx="41871" cy="131195"/>
            <a:chOff x="5457499" y="2164075"/>
            <a:chExt cx="108601" cy="499044"/>
          </a:xfrm>
        </p:grpSpPr>
        <p:cxnSp>
          <p:nvCxnSpPr>
            <p:cNvPr id="6805" name="Straight Connector 6804">
              <a:extLst>
                <a:ext uri="{FF2B5EF4-FFF2-40B4-BE49-F238E27FC236}">
                  <a16:creationId xmlns:a16="http://schemas.microsoft.com/office/drawing/2014/main" id="{91EE8717-1C68-AE2B-1685-6A52E419E45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06" name="Straight Connector 6805">
              <a:extLst>
                <a:ext uri="{FF2B5EF4-FFF2-40B4-BE49-F238E27FC236}">
                  <a16:creationId xmlns:a16="http://schemas.microsoft.com/office/drawing/2014/main" id="{CCD92F96-7BF7-ACE8-0D09-D1EEB85E4D7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07" name="Straight Connector 6806">
              <a:extLst>
                <a:ext uri="{FF2B5EF4-FFF2-40B4-BE49-F238E27FC236}">
                  <a16:creationId xmlns:a16="http://schemas.microsoft.com/office/drawing/2014/main" id="{23055EDB-F2D5-B474-290A-C92B88E1F4F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08" name="Group 6807">
            <a:extLst>
              <a:ext uri="{FF2B5EF4-FFF2-40B4-BE49-F238E27FC236}">
                <a16:creationId xmlns:a16="http://schemas.microsoft.com/office/drawing/2014/main" id="{38500AC4-39B8-C2F9-88F8-A52B262E5BC9}"/>
              </a:ext>
            </a:extLst>
          </p:cNvPr>
          <p:cNvGrpSpPr/>
          <p:nvPr/>
        </p:nvGrpSpPr>
        <p:grpSpPr>
          <a:xfrm>
            <a:off x="4622021" y="3043672"/>
            <a:ext cx="41871" cy="124234"/>
            <a:chOff x="5457499" y="2164075"/>
            <a:chExt cx="108601" cy="499044"/>
          </a:xfrm>
        </p:grpSpPr>
        <p:cxnSp>
          <p:nvCxnSpPr>
            <p:cNvPr id="6809" name="Straight Connector 6808">
              <a:extLst>
                <a:ext uri="{FF2B5EF4-FFF2-40B4-BE49-F238E27FC236}">
                  <a16:creationId xmlns:a16="http://schemas.microsoft.com/office/drawing/2014/main" id="{688CEFBA-8D49-1C8D-492F-272B8F02BA6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10" name="Straight Connector 6809">
              <a:extLst>
                <a:ext uri="{FF2B5EF4-FFF2-40B4-BE49-F238E27FC236}">
                  <a16:creationId xmlns:a16="http://schemas.microsoft.com/office/drawing/2014/main" id="{F2CE34A5-BB8A-7095-2B71-8DEB85776D4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11" name="Straight Connector 6810">
              <a:extLst>
                <a:ext uri="{FF2B5EF4-FFF2-40B4-BE49-F238E27FC236}">
                  <a16:creationId xmlns:a16="http://schemas.microsoft.com/office/drawing/2014/main" id="{5E29BEAB-167C-97EF-0984-8FDB78B3A68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12" name="Group 6811">
            <a:extLst>
              <a:ext uri="{FF2B5EF4-FFF2-40B4-BE49-F238E27FC236}">
                <a16:creationId xmlns:a16="http://schemas.microsoft.com/office/drawing/2014/main" id="{8A042507-CAE0-E7AC-4415-D4B33EEF2B04}"/>
              </a:ext>
            </a:extLst>
          </p:cNvPr>
          <p:cNvGrpSpPr/>
          <p:nvPr/>
        </p:nvGrpSpPr>
        <p:grpSpPr>
          <a:xfrm>
            <a:off x="4596808" y="3052649"/>
            <a:ext cx="41871" cy="117714"/>
            <a:chOff x="5457499" y="2164075"/>
            <a:chExt cx="108601" cy="499044"/>
          </a:xfrm>
        </p:grpSpPr>
        <p:cxnSp>
          <p:nvCxnSpPr>
            <p:cNvPr id="6813" name="Straight Connector 6812">
              <a:extLst>
                <a:ext uri="{FF2B5EF4-FFF2-40B4-BE49-F238E27FC236}">
                  <a16:creationId xmlns:a16="http://schemas.microsoft.com/office/drawing/2014/main" id="{46DDB024-037F-0885-CE4F-8C1BA4463A0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14" name="Straight Connector 6813">
              <a:extLst>
                <a:ext uri="{FF2B5EF4-FFF2-40B4-BE49-F238E27FC236}">
                  <a16:creationId xmlns:a16="http://schemas.microsoft.com/office/drawing/2014/main" id="{27DA30FC-7B05-F651-4D7C-35D347CD05B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15" name="Straight Connector 6814">
              <a:extLst>
                <a:ext uri="{FF2B5EF4-FFF2-40B4-BE49-F238E27FC236}">
                  <a16:creationId xmlns:a16="http://schemas.microsoft.com/office/drawing/2014/main" id="{25D8CBD5-C769-2268-73F3-92D9BE0AFF8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16" name="Group 6815">
            <a:extLst>
              <a:ext uri="{FF2B5EF4-FFF2-40B4-BE49-F238E27FC236}">
                <a16:creationId xmlns:a16="http://schemas.microsoft.com/office/drawing/2014/main" id="{89CE0CE8-8448-5761-5CDC-B25BFCCAC781}"/>
              </a:ext>
            </a:extLst>
          </p:cNvPr>
          <p:cNvGrpSpPr/>
          <p:nvPr/>
        </p:nvGrpSpPr>
        <p:grpSpPr>
          <a:xfrm>
            <a:off x="4565469" y="3062309"/>
            <a:ext cx="41871" cy="114544"/>
            <a:chOff x="5457499" y="2164075"/>
            <a:chExt cx="108601" cy="499044"/>
          </a:xfrm>
        </p:grpSpPr>
        <p:cxnSp>
          <p:nvCxnSpPr>
            <p:cNvPr id="6817" name="Straight Connector 6816">
              <a:extLst>
                <a:ext uri="{FF2B5EF4-FFF2-40B4-BE49-F238E27FC236}">
                  <a16:creationId xmlns:a16="http://schemas.microsoft.com/office/drawing/2014/main" id="{1650CC3F-21DA-19D5-ADFA-FDB8EC8FB20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18" name="Straight Connector 6817">
              <a:extLst>
                <a:ext uri="{FF2B5EF4-FFF2-40B4-BE49-F238E27FC236}">
                  <a16:creationId xmlns:a16="http://schemas.microsoft.com/office/drawing/2014/main" id="{1A3F932A-4CB0-F89B-482F-12A404900FE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19" name="Straight Connector 6818">
              <a:extLst>
                <a:ext uri="{FF2B5EF4-FFF2-40B4-BE49-F238E27FC236}">
                  <a16:creationId xmlns:a16="http://schemas.microsoft.com/office/drawing/2014/main" id="{6DC6E001-01E4-0A50-9AEF-4AD9F324211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20" name="Group 6819">
            <a:extLst>
              <a:ext uri="{FF2B5EF4-FFF2-40B4-BE49-F238E27FC236}">
                <a16:creationId xmlns:a16="http://schemas.microsoft.com/office/drawing/2014/main" id="{5088AACD-4CB4-C541-1AE6-A277756B54B2}"/>
              </a:ext>
            </a:extLst>
          </p:cNvPr>
          <p:cNvGrpSpPr/>
          <p:nvPr/>
        </p:nvGrpSpPr>
        <p:grpSpPr>
          <a:xfrm>
            <a:off x="4533392" y="3074155"/>
            <a:ext cx="41871" cy="110945"/>
            <a:chOff x="5457499" y="2164075"/>
            <a:chExt cx="108601" cy="499044"/>
          </a:xfrm>
        </p:grpSpPr>
        <p:cxnSp>
          <p:nvCxnSpPr>
            <p:cNvPr id="6821" name="Straight Connector 6820">
              <a:extLst>
                <a:ext uri="{FF2B5EF4-FFF2-40B4-BE49-F238E27FC236}">
                  <a16:creationId xmlns:a16="http://schemas.microsoft.com/office/drawing/2014/main" id="{526B3A59-2C5A-52CA-86E3-09BA9A5FB26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22" name="Straight Connector 6821">
              <a:extLst>
                <a:ext uri="{FF2B5EF4-FFF2-40B4-BE49-F238E27FC236}">
                  <a16:creationId xmlns:a16="http://schemas.microsoft.com/office/drawing/2014/main" id="{25D18ACD-3E7C-6740-5122-E29B7FBAE57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23" name="Straight Connector 6822">
              <a:extLst>
                <a:ext uri="{FF2B5EF4-FFF2-40B4-BE49-F238E27FC236}">
                  <a16:creationId xmlns:a16="http://schemas.microsoft.com/office/drawing/2014/main" id="{C463AA0D-7406-26FD-311C-64E379C51EB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24" name="Group 6823">
            <a:extLst>
              <a:ext uri="{FF2B5EF4-FFF2-40B4-BE49-F238E27FC236}">
                <a16:creationId xmlns:a16="http://schemas.microsoft.com/office/drawing/2014/main" id="{CFC7BAA3-095E-287E-9BB5-3E3BB4306124}"/>
              </a:ext>
            </a:extLst>
          </p:cNvPr>
          <p:cNvGrpSpPr/>
          <p:nvPr/>
        </p:nvGrpSpPr>
        <p:grpSpPr>
          <a:xfrm>
            <a:off x="2894078" y="2799457"/>
            <a:ext cx="41871" cy="199238"/>
            <a:chOff x="5457499" y="2164075"/>
            <a:chExt cx="108601" cy="499044"/>
          </a:xfrm>
        </p:grpSpPr>
        <p:cxnSp>
          <p:nvCxnSpPr>
            <p:cNvPr id="6825" name="Straight Connector 6824">
              <a:extLst>
                <a:ext uri="{FF2B5EF4-FFF2-40B4-BE49-F238E27FC236}">
                  <a16:creationId xmlns:a16="http://schemas.microsoft.com/office/drawing/2014/main" id="{0971DFA8-8509-9837-072C-7B665098654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26" name="Straight Connector 6825">
              <a:extLst>
                <a:ext uri="{FF2B5EF4-FFF2-40B4-BE49-F238E27FC236}">
                  <a16:creationId xmlns:a16="http://schemas.microsoft.com/office/drawing/2014/main" id="{4E7EFE9D-53E0-F908-22B4-5A3334D7104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27" name="Straight Connector 6826">
              <a:extLst>
                <a:ext uri="{FF2B5EF4-FFF2-40B4-BE49-F238E27FC236}">
                  <a16:creationId xmlns:a16="http://schemas.microsoft.com/office/drawing/2014/main" id="{4171C598-C376-6011-4A1B-43C7D14A465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28" name="Group 6827">
            <a:extLst>
              <a:ext uri="{FF2B5EF4-FFF2-40B4-BE49-F238E27FC236}">
                <a16:creationId xmlns:a16="http://schemas.microsoft.com/office/drawing/2014/main" id="{79D10B79-463E-AB76-77C7-CF1E26A6E734}"/>
              </a:ext>
            </a:extLst>
          </p:cNvPr>
          <p:cNvGrpSpPr/>
          <p:nvPr/>
        </p:nvGrpSpPr>
        <p:grpSpPr>
          <a:xfrm>
            <a:off x="2920743" y="2821760"/>
            <a:ext cx="41871" cy="196002"/>
            <a:chOff x="5457499" y="2164075"/>
            <a:chExt cx="108601" cy="499044"/>
          </a:xfrm>
        </p:grpSpPr>
        <p:cxnSp>
          <p:nvCxnSpPr>
            <p:cNvPr id="6829" name="Straight Connector 6828">
              <a:extLst>
                <a:ext uri="{FF2B5EF4-FFF2-40B4-BE49-F238E27FC236}">
                  <a16:creationId xmlns:a16="http://schemas.microsoft.com/office/drawing/2014/main" id="{7E45417F-01D5-AD5D-15CE-FCEA0B16799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30" name="Straight Connector 6829">
              <a:extLst>
                <a:ext uri="{FF2B5EF4-FFF2-40B4-BE49-F238E27FC236}">
                  <a16:creationId xmlns:a16="http://schemas.microsoft.com/office/drawing/2014/main" id="{585277DB-1A04-899A-415D-A10636D3F85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31" name="Straight Connector 6830">
              <a:extLst>
                <a:ext uri="{FF2B5EF4-FFF2-40B4-BE49-F238E27FC236}">
                  <a16:creationId xmlns:a16="http://schemas.microsoft.com/office/drawing/2014/main" id="{84F4992D-56A6-FA10-A0C0-37E55296389B}"/>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32" name="Group 6831">
            <a:extLst>
              <a:ext uri="{FF2B5EF4-FFF2-40B4-BE49-F238E27FC236}">
                <a16:creationId xmlns:a16="http://schemas.microsoft.com/office/drawing/2014/main" id="{5A684481-BA5C-DE42-34A9-90925E6F0F90}"/>
              </a:ext>
            </a:extLst>
          </p:cNvPr>
          <p:cNvGrpSpPr/>
          <p:nvPr/>
        </p:nvGrpSpPr>
        <p:grpSpPr>
          <a:xfrm>
            <a:off x="2951292" y="2840094"/>
            <a:ext cx="41871" cy="193955"/>
            <a:chOff x="5457499" y="2164075"/>
            <a:chExt cx="108601" cy="499044"/>
          </a:xfrm>
        </p:grpSpPr>
        <p:cxnSp>
          <p:nvCxnSpPr>
            <p:cNvPr id="6833" name="Straight Connector 6832">
              <a:extLst>
                <a:ext uri="{FF2B5EF4-FFF2-40B4-BE49-F238E27FC236}">
                  <a16:creationId xmlns:a16="http://schemas.microsoft.com/office/drawing/2014/main" id="{89DA785A-8201-FBCC-4F05-45C07A8F2DE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34" name="Straight Connector 6833">
              <a:extLst>
                <a:ext uri="{FF2B5EF4-FFF2-40B4-BE49-F238E27FC236}">
                  <a16:creationId xmlns:a16="http://schemas.microsoft.com/office/drawing/2014/main" id="{35A7BA1B-DE4E-E0D2-B783-71DC472011F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35" name="Straight Connector 6834">
              <a:extLst>
                <a:ext uri="{FF2B5EF4-FFF2-40B4-BE49-F238E27FC236}">
                  <a16:creationId xmlns:a16="http://schemas.microsoft.com/office/drawing/2014/main" id="{5A52354E-FF98-4F18-064B-6B1E69DE8E9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36" name="Group 6835">
            <a:extLst>
              <a:ext uri="{FF2B5EF4-FFF2-40B4-BE49-F238E27FC236}">
                <a16:creationId xmlns:a16="http://schemas.microsoft.com/office/drawing/2014/main" id="{837AB88E-32A3-3E92-BA9C-22D8AACFE212}"/>
              </a:ext>
            </a:extLst>
          </p:cNvPr>
          <p:cNvGrpSpPr/>
          <p:nvPr/>
        </p:nvGrpSpPr>
        <p:grpSpPr>
          <a:xfrm>
            <a:off x="2981368" y="2858246"/>
            <a:ext cx="41871" cy="201354"/>
            <a:chOff x="5457499" y="2164075"/>
            <a:chExt cx="108601" cy="499044"/>
          </a:xfrm>
        </p:grpSpPr>
        <p:cxnSp>
          <p:nvCxnSpPr>
            <p:cNvPr id="6837" name="Straight Connector 6836">
              <a:extLst>
                <a:ext uri="{FF2B5EF4-FFF2-40B4-BE49-F238E27FC236}">
                  <a16:creationId xmlns:a16="http://schemas.microsoft.com/office/drawing/2014/main" id="{BDF25951-109C-6DB8-D721-3BA563D4FCA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38" name="Straight Connector 6837">
              <a:extLst>
                <a:ext uri="{FF2B5EF4-FFF2-40B4-BE49-F238E27FC236}">
                  <a16:creationId xmlns:a16="http://schemas.microsoft.com/office/drawing/2014/main" id="{DD03CEC1-4AAB-477F-56C5-D55096C8081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39" name="Straight Connector 6838">
              <a:extLst>
                <a:ext uri="{FF2B5EF4-FFF2-40B4-BE49-F238E27FC236}">
                  <a16:creationId xmlns:a16="http://schemas.microsoft.com/office/drawing/2014/main" id="{2E899E5B-5699-127C-F3F6-A793906B07D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40" name="Group 6839">
            <a:extLst>
              <a:ext uri="{FF2B5EF4-FFF2-40B4-BE49-F238E27FC236}">
                <a16:creationId xmlns:a16="http://schemas.microsoft.com/office/drawing/2014/main" id="{9EACD75F-07A2-9544-EB58-CFDF0833A65B}"/>
              </a:ext>
            </a:extLst>
          </p:cNvPr>
          <p:cNvGrpSpPr/>
          <p:nvPr/>
        </p:nvGrpSpPr>
        <p:grpSpPr>
          <a:xfrm>
            <a:off x="3012181" y="2872084"/>
            <a:ext cx="41871" cy="205788"/>
            <a:chOff x="5457499" y="2164075"/>
            <a:chExt cx="108601" cy="499044"/>
          </a:xfrm>
        </p:grpSpPr>
        <p:cxnSp>
          <p:nvCxnSpPr>
            <p:cNvPr id="6841" name="Straight Connector 6840">
              <a:extLst>
                <a:ext uri="{FF2B5EF4-FFF2-40B4-BE49-F238E27FC236}">
                  <a16:creationId xmlns:a16="http://schemas.microsoft.com/office/drawing/2014/main" id="{F06E523F-E419-A7B8-9BAA-5A204DC34BE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42" name="Straight Connector 6841">
              <a:extLst>
                <a:ext uri="{FF2B5EF4-FFF2-40B4-BE49-F238E27FC236}">
                  <a16:creationId xmlns:a16="http://schemas.microsoft.com/office/drawing/2014/main" id="{DF30EDC3-8607-D7B1-4029-4384D77CD48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43" name="Straight Connector 6842">
              <a:extLst>
                <a:ext uri="{FF2B5EF4-FFF2-40B4-BE49-F238E27FC236}">
                  <a16:creationId xmlns:a16="http://schemas.microsoft.com/office/drawing/2014/main" id="{5AC6F00E-8A91-00EE-2DA9-B40B155B3DB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44" name="Group 6843">
            <a:extLst>
              <a:ext uri="{FF2B5EF4-FFF2-40B4-BE49-F238E27FC236}">
                <a16:creationId xmlns:a16="http://schemas.microsoft.com/office/drawing/2014/main" id="{EB86F117-2E78-B4BA-BB14-0A7B8592A24D}"/>
              </a:ext>
            </a:extLst>
          </p:cNvPr>
          <p:cNvGrpSpPr/>
          <p:nvPr/>
        </p:nvGrpSpPr>
        <p:grpSpPr>
          <a:xfrm>
            <a:off x="3039952" y="2886097"/>
            <a:ext cx="41871" cy="217480"/>
            <a:chOff x="5457499" y="2164075"/>
            <a:chExt cx="108601" cy="499044"/>
          </a:xfrm>
        </p:grpSpPr>
        <p:cxnSp>
          <p:nvCxnSpPr>
            <p:cNvPr id="6845" name="Straight Connector 6844">
              <a:extLst>
                <a:ext uri="{FF2B5EF4-FFF2-40B4-BE49-F238E27FC236}">
                  <a16:creationId xmlns:a16="http://schemas.microsoft.com/office/drawing/2014/main" id="{CB2BE15E-14D3-64FA-9B16-E673A4CEFFF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46" name="Straight Connector 6845">
              <a:extLst>
                <a:ext uri="{FF2B5EF4-FFF2-40B4-BE49-F238E27FC236}">
                  <a16:creationId xmlns:a16="http://schemas.microsoft.com/office/drawing/2014/main" id="{596B3994-E91C-B08A-1D23-2CE0978406B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47" name="Straight Connector 6846">
              <a:extLst>
                <a:ext uri="{FF2B5EF4-FFF2-40B4-BE49-F238E27FC236}">
                  <a16:creationId xmlns:a16="http://schemas.microsoft.com/office/drawing/2014/main" id="{74E180D6-F269-99A3-DFAC-E87560FA885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48" name="Group 6847">
            <a:extLst>
              <a:ext uri="{FF2B5EF4-FFF2-40B4-BE49-F238E27FC236}">
                <a16:creationId xmlns:a16="http://schemas.microsoft.com/office/drawing/2014/main" id="{C5C44DCC-5DC3-6CF6-A73A-C23D71E89155}"/>
              </a:ext>
            </a:extLst>
          </p:cNvPr>
          <p:cNvGrpSpPr/>
          <p:nvPr/>
        </p:nvGrpSpPr>
        <p:grpSpPr>
          <a:xfrm>
            <a:off x="3070071" y="2874947"/>
            <a:ext cx="41871" cy="214669"/>
            <a:chOff x="5457499" y="2164075"/>
            <a:chExt cx="108601" cy="499044"/>
          </a:xfrm>
        </p:grpSpPr>
        <p:cxnSp>
          <p:nvCxnSpPr>
            <p:cNvPr id="6849" name="Straight Connector 6848">
              <a:extLst>
                <a:ext uri="{FF2B5EF4-FFF2-40B4-BE49-F238E27FC236}">
                  <a16:creationId xmlns:a16="http://schemas.microsoft.com/office/drawing/2014/main" id="{C23A3414-6B8C-B54E-4574-8F3BE2A3E44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50" name="Straight Connector 6849">
              <a:extLst>
                <a:ext uri="{FF2B5EF4-FFF2-40B4-BE49-F238E27FC236}">
                  <a16:creationId xmlns:a16="http://schemas.microsoft.com/office/drawing/2014/main" id="{3A915F46-F751-786C-927B-2E30BEA689F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51" name="Straight Connector 6850">
              <a:extLst>
                <a:ext uri="{FF2B5EF4-FFF2-40B4-BE49-F238E27FC236}">
                  <a16:creationId xmlns:a16="http://schemas.microsoft.com/office/drawing/2014/main" id="{C30C3F7A-AE25-76E2-81CA-A5C6EC4C748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52" name="Group 6851">
            <a:extLst>
              <a:ext uri="{FF2B5EF4-FFF2-40B4-BE49-F238E27FC236}">
                <a16:creationId xmlns:a16="http://schemas.microsoft.com/office/drawing/2014/main" id="{3709828D-63E7-7661-BCDC-27F42DC720AD}"/>
              </a:ext>
            </a:extLst>
          </p:cNvPr>
          <p:cNvGrpSpPr/>
          <p:nvPr/>
        </p:nvGrpSpPr>
        <p:grpSpPr>
          <a:xfrm>
            <a:off x="3100822" y="2881482"/>
            <a:ext cx="41871" cy="205915"/>
            <a:chOff x="5457499" y="2164075"/>
            <a:chExt cx="108601" cy="499044"/>
          </a:xfrm>
        </p:grpSpPr>
        <p:cxnSp>
          <p:nvCxnSpPr>
            <p:cNvPr id="6853" name="Straight Connector 6852">
              <a:extLst>
                <a:ext uri="{FF2B5EF4-FFF2-40B4-BE49-F238E27FC236}">
                  <a16:creationId xmlns:a16="http://schemas.microsoft.com/office/drawing/2014/main" id="{41598135-798C-B159-BAD7-5978A91D7D1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54" name="Straight Connector 6853">
              <a:extLst>
                <a:ext uri="{FF2B5EF4-FFF2-40B4-BE49-F238E27FC236}">
                  <a16:creationId xmlns:a16="http://schemas.microsoft.com/office/drawing/2014/main" id="{8663ACC2-0AF1-600C-A0A3-2FB1F0926D0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55" name="Straight Connector 6854">
              <a:extLst>
                <a:ext uri="{FF2B5EF4-FFF2-40B4-BE49-F238E27FC236}">
                  <a16:creationId xmlns:a16="http://schemas.microsoft.com/office/drawing/2014/main" id="{886D102A-8046-4C4C-2EB4-A0D917E0906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56" name="Group 6855">
            <a:extLst>
              <a:ext uri="{FF2B5EF4-FFF2-40B4-BE49-F238E27FC236}">
                <a16:creationId xmlns:a16="http://schemas.microsoft.com/office/drawing/2014/main" id="{713BFAA9-CF2B-8F07-0DAD-96B6B4C05B92}"/>
              </a:ext>
            </a:extLst>
          </p:cNvPr>
          <p:cNvGrpSpPr/>
          <p:nvPr/>
        </p:nvGrpSpPr>
        <p:grpSpPr>
          <a:xfrm>
            <a:off x="3131875" y="2897622"/>
            <a:ext cx="41871" cy="193276"/>
            <a:chOff x="5457499" y="2164075"/>
            <a:chExt cx="108601" cy="499044"/>
          </a:xfrm>
        </p:grpSpPr>
        <p:cxnSp>
          <p:nvCxnSpPr>
            <p:cNvPr id="6857" name="Straight Connector 6856">
              <a:extLst>
                <a:ext uri="{FF2B5EF4-FFF2-40B4-BE49-F238E27FC236}">
                  <a16:creationId xmlns:a16="http://schemas.microsoft.com/office/drawing/2014/main" id="{D7A8B376-D728-B34C-76B9-2193B83B83E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58" name="Straight Connector 6857">
              <a:extLst>
                <a:ext uri="{FF2B5EF4-FFF2-40B4-BE49-F238E27FC236}">
                  <a16:creationId xmlns:a16="http://schemas.microsoft.com/office/drawing/2014/main" id="{5DFA8244-1CEB-9805-D077-BA510D950AB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59" name="Straight Connector 6858">
              <a:extLst>
                <a:ext uri="{FF2B5EF4-FFF2-40B4-BE49-F238E27FC236}">
                  <a16:creationId xmlns:a16="http://schemas.microsoft.com/office/drawing/2014/main" id="{B3466FDB-D0AB-5CB0-1951-CD256EFF745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60" name="Group 6859">
            <a:extLst>
              <a:ext uri="{FF2B5EF4-FFF2-40B4-BE49-F238E27FC236}">
                <a16:creationId xmlns:a16="http://schemas.microsoft.com/office/drawing/2014/main" id="{8E6F42B3-BAE1-C321-7FBE-969BAB6F9EB0}"/>
              </a:ext>
            </a:extLst>
          </p:cNvPr>
          <p:cNvGrpSpPr/>
          <p:nvPr/>
        </p:nvGrpSpPr>
        <p:grpSpPr>
          <a:xfrm>
            <a:off x="3160488" y="2904096"/>
            <a:ext cx="41871" cy="183562"/>
            <a:chOff x="5457499" y="2164075"/>
            <a:chExt cx="108601" cy="499044"/>
          </a:xfrm>
        </p:grpSpPr>
        <p:cxnSp>
          <p:nvCxnSpPr>
            <p:cNvPr id="6861" name="Straight Connector 6860">
              <a:extLst>
                <a:ext uri="{FF2B5EF4-FFF2-40B4-BE49-F238E27FC236}">
                  <a16:creationId xmlns:a16="http://schemas.microsoft.com/office/drawing/2014/main" id="{5EE6D20B-8F45-A32C-CB39-9C8D955993A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62" name="Straight Connector 6861">
              <a:extLst>
                <a:ext uri="{FF2B5EF4-FFF2-40B4-BE49-F238E27FC236}">
                  <a16:creationId xmlns:a16="http://schemas.microsoft.com/office/drawing/2014/main" id="{7A72212F-FD82-6423-896B-C188D7F1676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63" name="Straight Connector 6862">
              <a:extLst>
                <a:ext uri="{FF2B5EF4-FFF2-40B4-BE49-F238E27FC236}">
                  <a16:creationId xmlns:a16="http://schemas.microsoft.com/office/drawing/2014/main" id="{9A3D8841-5C82-5F9D-A51B-35F646F367CB}"/>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64" name="Group 6863">
            <a:extLst>
              <a:ext uri="{FF2B5EF4-FFF2-40B4-BE49-F238E27FC236}">
                <a16:creationId xmlns:a16="http://schemas.microsoft.com/office/drawing/2014/main" id="{3A4A08B4-A022-0EA7-E731-B032D2D5D8E4}"/>
              </a:ext>
            </a:extLst>
          </p:cNvPr>
          <p:cNvGrpSpPr/>
          <p:nvPr/>
        </p:nvGrpSpPr>
        <p:grpSpPr>
          <a:xfrm>
            <a:off x="3190402" y="2919767"/>
            <a:ext cx="41871" cy="167942"/>
            <a:chOff x="5457499" y="2164075"/>
            <a:chExt cx="108601" cy="499044"/>
          </a:xfrm>
        </p:grpSpPr>
        <p:cxnSp>
          <p:nvCxnSpPr>
            <p:cNvPr id="6865" name="Straight Connector 6864">
              <a:extLst>
                <a:ext uri="{FF2B5EF4-FFF2-40B4-BE49-F238E27FC236}">
                  <a16:creationId xmlns:a16="http://schemas.microsoft.com/office/drawing/2014/main" id="{6EE7A9C2-01D3-D1B4-90FA-35238C5310C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66" name="Straight Connector 6865">
              <a:extLst>
                <a:ext uri="{FF2B5EF4-FFF2-40B4-BE49-F238E27FC236}">
                  <a16:creationId xmlns:a16="http://schemas.microsoft.com/office/drawing/2014/main" id="{CDD4EFF5-372F-05F7-37C8-D86CE81A96C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67" name="Straight Connector 6866">
              <a:extLst>
                <a:ext uri="{FF2B5EF4-FFF2-40B4-BE49-F238E27FC236}">
                  <a16:creationId xmlns:a16="http://schemas.microsoft.com/office/drawing/2014/main" id="{44600082-75E1-E553-FDA4-867E92CEE77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68" name="Group 6867">
            <a:extLst>
              <a:ext uri="{FF2B5EF4-FFF2-40B4-BE49-F238E27FC236}">
                <a16:creationId xmlns:a16="http://schemas.microsoft.com/office/drawing/2014/main" id="{9510116F-D426-557A-9107-00FF052BAD92}"/>
              </a:ext>
            </a:extLst>
          </p:cNvPr>
          <p:cNvGrpSpPr/>
          <p:nvPr/>
        </p:nvGrpSpPr>
        <p:grpSpPr>
          <a:xfrm>
            <a:off x="3219642" y="2928080"/>
            <a:ext cx="41871" cy="157274"/>
            <a:chOff x="5457499" y="2164075"/>
            <a:chExt cx="108601" cy="499044"/>
          </a:xfrm>
        </p:grpSpPr>
        <p:cxnSp>
          <p:nvCxnSpPr>
            <p:cNvPr id="6869" name="Straight Connector 6868">
              <a:extLst>
                <a:ext uri="{FF2B5EF4-FFF2-40B4-BE49-F238E27FC236}">
                  <a16:creationId xmlns:a16="http://schemas.microsoft.com/office/drawing/2014/main" id="{28E14A38-3FE7-7834-34D8-D0E0A17AF6F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70" name="Straight Connector 6869">
              <a:extLst>
                <a:ext uri="{FF2B5EF4-FFF2-40B4-BE49-F238E27FC236}">
                  <a16:creationId xmlns:a16="http://schemas.microsoft.com/office/drawing/2014/main" id="{63A797DD-A77B-F4BA-E9AB-7A339AEAA77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71" name="Straight Connector 6870">
              <a:extLst>
                <a:ext uri="{FF2B5EF4-FFF2-40B4-BE49-F238E27FC236}">
                  <a16:creationId xmlns:a16="http://schemas.microsoft.com/office/drawing/2014/main" id="{F176F5B6-EB15-8DA9-A840-87E4F952923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72" name="Group 6871">
            <a:extLst>
              <a:ext uri="{FF2B5EF4-FFF2-40B4-BE49-F238E27FC236}">
                <a16:creationId xmlns:a16="http://schemas.microsoft.com/office/drawing/2014/main" id="{7298C7F4-143E-2F7C-15AD-8B9820384DEB}"/>
              </a:ext>
            </a:extLst>
          </p:cNvPr>
          <p:cNvGrpSpPr/>
          <p:nvPr/>
        </p:nvGrpSpPr>
        <p:grpSpPr>
          <a:xfrm>
            <a:off x="3250871" y="2934885"/>
            <a:ext cx="41871" cy="157375"/>
            <a:chOff x="5457499" y="2164075"/>
            <a:chExt cx="108601" cy="499044"/>
          </a:xfrm>
        </p:grpSpPr>
        <p:cxnSp>
          <p:nvCxnSpPr>
            <p:cNvPr id="6873" name="Straight Connector 6872">
              <a:extLst>
                <a:ext uri="{FF2B5EF4-FFF2-40B4-BE49-F238E27FC236}">
                  <a16:creationId xmlns:a16="http://schemas.microsoft.com/office/drawing/2014/main" id="{757B8290-E519-258B-141F-D7DD1F33B6F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74" name="Straight Connector 6873">
              <a:extLst>
                <a:ext uri="{FF2B5EF4-FFF2-40B4-BE49-F238E27FC236}">
                  <a16:creationId xmlns:a16="http://schemas.microsoft.com/office/drawing/2014/main" id="{DB2C0349-6189-0DFF-67BC-3D4112A537A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75" name="Straight Connector 6874">
              <a:extLst>
                <a:ext uri="{FF2B5EF4-FFF2-40B4-BE49-F238E27FC236}">
                  <a16:creationId xmlns:a16="http://schemas.microsoft.com/office/drawing/2014/main" id="{64707F02-BE1E-3ED2-3213-77CA319C416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42" name="Group 41">
            <a:extLst>
              <a:ext uri="{FF2B5EF4-FFF2-40B4-BE49-F238E27FC236}">
                <a16:creationId xmlns:a16="http://schemas.microsoft.com/office/drawing/2014/main" id="{2216E048-44B0-213B-EA25-407699B3A2C9}"/>
              </a:ext>
            </a:extLst>
          </p:cNvPr>
          <p:cNvGrpSpPr/>
          <p:nvPr/>
        </p:nvGrpSpPr>
        <p:grpSpPr>
          <a:xfrm>
            <a:off x="4500116" y="3075098"/>
            <a:ext cx="46058" cy="114822"/>
            <a:chOff x="5457499" y="2164075"/>
            <a:chExt cx="108601" cy="499044"/>
          </a:xfrm>
        </p:grpSpPr>
        <p:cxnSp>
          <p:nvCxnSpPr>
            <p:cNvPr id="43" name="Straight Connector 42">
              <a:extLst>
                <a:ext uri="{FF2B5EF4-FFF2-40B4-BE49-F238E27FC236}">
                  <a16:creationId xmlns:a16="http://schemas.microsoft.com/office/drawing/2014/main" id="{ED735C00-2666-3831-273A-FBAFA8A72AD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C56C8D9B-BF82-3A77-4884-C042392FAB7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A0CB4420-2E49-3461-BE28-7D687F0E738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46" name="Group 45">
            <a:extLst>
              <a:ext uri="{FF2B5EF4-FFF2-40B4-BE49-F238E27FC236}">
                <a16:creationId xmlns:a16="http://schemas.microsoft.com/office/drawing/2014/main" id="{1404E851-B26A-FEE0-B744-3509C2156198}"/>
              </a:ext>
            </a:extLst>
          </p:cNvPr>
          <p:cNvGrpSpPr/>
          <p:nvPr/>
        </p:nvGrpSpPr>
        <p:grpSpPr>
          <a:xfrm>
            <a:off x="4473222" y="3087710"/>
            <a:ext cx="41871" cy="108181"/>
            <a:chOff x="5457499" y="2164075"/>
            <a:chExt cx="108601" cy="499044"/>
          </a:xfrm>
        </p:grpSpPr>
        <p:cxnSp>
          <p:nvCxnSpPr>
            <p:cNvPr id="47" name="Straight Connector 46">
              <a:extLst>
                <a:ext uri="{FF2B5EF4-FFF2-40B4-BE49-F238E27FC236}">
                  <a16:creationId xmlns:a16="http://schemas.microsoft.com/office/drawing/2014/main" id="{F180F8AD-B3C8-BA16-C55E-C8266F35970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242892F4-FB93-4400-AA12-1703FEFE486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4ED0E82E-274A-9214-E431-00C19A7C3A3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50" name="Group 49">
            <a:extLst>
              <a:ext uri="{FF2B5EF4-FFF2-40B4-BE49-F238E27FC236}">
                <a16:creationId xmlns:a16="http://schemas.microsoft.com/office/drawing/2014/main" id="{D8383A33-0F73-7F59-1376-B6811E437D74}"/>
              </a:ext>
            </a:extLst>
          </p:cNvPr>
          <p:cNvGrpSpPr/>
          <p:nvPr/>
        </p:nvGrpSpPr>
        <p:grpSpPr>
          <a:xfrm>
            <a:off x="3282098" y="2947014"/>
            <a:ext cx="41871" cy="150219"/>
            <a:chOff x="5457499" y="2164075"/>
            <a:chExt cx="108601" cy="499044"/>
          </a:xfrm>
        </p:grpSpPr>
        <p:cxnSp>
          <p:nvCxnSpPr>
            <p:cNvPr id="51" name="Straight Connector 50">
              <a:extLst>
                <a:ext uri="{FF2B5EF4-FFF2-40B4-BE49-F238E27FC236}">
                  <a16:creationId xmlns:a16="http://schemas.microsoft.com/office/drawing/2014/main" id="{A58A3708-BA92-CD98-70EC-5DA3BBFC10C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C9777ADC-9BF7-A878-696E-E7BC2A497ED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2ADDBCBC-B66B-AC4E-CA86-ADFF9A96359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54" name="Group 53">
            <a:extLst>
              <a:ext uri="{FF2B5EF4-FFF2-40B4-BE49-F238E27FC236}">
                <a16:creationId xmlns:a16="http://schemas.microsoft.com/office/drawing/2014/main" id="{4E3AC6A0-3765-42E6-2CB2-7376C4B3319E}"/>
              </a:ext>
            </a:extLst>
          </p:cNvPr>
          <p:cNvGrpSpPr/>
          <p:nvPr/>
        </p:nvGrpSpPr>
        <p:grpSpPr>
          <a:xfrm>
            <a:off x="3302864" y="2959902"/>
            <a:ext cx="41871" cy="135335"/>
            <a:chOff x="5457499" y="2164075"/>
            <a:chExt cx="108601" cy="499044"/>
          </a:xfrm>
        </p:grpSpPr>
        <p:cxnSp>
          <p:nvCxnSpPr>
            <p:cNvPr id="55" name="Straight Connector 54">
              <a:extLst>
                <a:ext uri="{FF2B5EF4-FFF2-40B4-BE49-F238E27FC236}">
                  <a16:creationId xmlns:a16="http://schemas.microsoft.com/office/drawing/2014/main" id="{98B7F6F5-5874-2FD0-9668-DB3EA5AC815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EE2D158B-DA54-CD5A-9A54-5B9B0AFACAE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9314054E-44BF-A380-F71E-54F76D9E9A2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58" name="Group 57">
            <a:extLst>
              <a:ext uri="{FF2B5EF4-FFF2-40B4-BE49-F238E27FC236}">
                <a16:creationId xmlns:a16="http://schemas.microsoft.com/office/drawing/2014/main" id="{A09695D2-0031-15FC-62B4-0A3D8C96F334}"/>
              </a:ext>
            </a:extLst>
          </p:cNvPr>
          <p:cNvGrpSpPr/>
          <p:nvPr/>
        </p:nvGrpSpPr>
        <p:grpSpPr>
          <a:xfrm>
            <a:off x="4445421" y="3092135"/>
            <a:ext cx="41871" cy="117012"/>
            <a:chOff x="5457499" y="2164075"/>
            <a:chExt cx="108601" cy="499044"/>
          </a:xfrm>
        </p:grpSpPr>
        <p:cxnSp>
          <p:nvCxnSpPr>
            <p:cNvPr id="59" name="Straight Connector 58">
              <a:extLst>
                <a:ext uri="{FF2B5EF4-FFF2-40B4-BE49-F238E27FC236}">
                  <a16:creationId xmlns:a16="http://schemas.microsoft.com/office/drawing/2014/main" id="{448208B3-E34B-2F2B-4E32-A0B8C613EBA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8C86BA91-FFC9-CF66-BE6D-4A9FAE66404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E765BA85-E3EE-81FB-94A0-99C006F7E99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2" name="Group 61">
            <a:extLst>
              <a:ext uri="{FF2B5EF4-FFF2-40B4-BE49-F238E27FC236}">
                <a16:creationId xmlns:a16="http://schemas.microsoft.com/office/drawing/2014/main" id="{35814A69-F1B0-8209-B908-FA9F4E3A1216}"/>
              </a:ext>
            </a:extLst>
          </p:cNvPr>
          <p:cNvGrpSpPr/>
          <p:nvPr/>
        </p:nvGrpSpPr>
        <p:grpSpPr>
          <a:xfrm>
            <a:off x="4416739" y="3094286"/>
            <a:ext cx="41871" cy="122160"/>
            <a:chOff x="5457499" y="2164075"/>
            <a:chExt cx="108601" cy="499044"/>
          </a:xfrm>
        </p:grpSpPr>
        <p:cxnSp>
          <p:nvCxnSpPr>
            <p:cNvPr id="63" name="Straight Connector 62">
              <a:extLst>
                <a:ext uri="{FF2B5EF4-FFF2-40B4-BE49-F238E27FC236}">
                  <a16:creationId xmlns:a16="http://schemas.microsoft.com/office/drawing/2014/main" id="{9EF550B2-1EB3-1917-18EE-1320A6EA292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272" name="Straight Connector 6271">
              <a:extLst>
                <a:ext uri="{FF2B5EF4-FFF2-40B4-BE49-F238E27FC236}">
                  <a16:creationId xmlns:a16="http://schemas.microsoft.com/office/drawing/2014/main" id="{578D1717-953A-EEFA-B5B1-AF67C33DF37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273" name="Straight Connector 6272">
              <a:extLst>
                <a:ext uri="{FF2B5EF4-FFF2-40B4-BE49-F238E27FC236}">
                  <a16:creationId xmlns:a16="http://schemas.microsoft.com/office/drawing/2014/main" id="{E8D9F611-A1FD-63F4-661B-6BAD1B86273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274" name="Group 6273">
            <a:extLst>
              <a:ext uri="{FF2B5EF4-FFF2-40B4-BE49-F238E27FC236}">
                <a16:creationId xmlns:a16="http://schemas.microsoft.com/office/drawing/2014/main" id="{7302B2A1-DF01-AB85-ED78-A37E79FF37F7}"/>
              </a:ext>
            </a:extLst>
          </p:cNvPr>
          <p:cNvGrpSpPr/>
          <p:nvPr/>
        </p:nvGrpSpPr>
        <p:grpSpPr>
          <a:xfrm>
            <a:off x="4385356" y="3097906"/>
            <a:ext cx="41871" cy="119913"/>
            <a:chOff x="5457499" y="2164075"/>
            <a:chExt cx="108601" cy="499044"/>
          </a:xfrm>
        </p:grpSpPr>
        <p:cxnSp>
          <p:nvCxnSpPr>
            <p:cNvPr id="6275" name="Straight Connector 6274">
              <a:extLst>
                <a:ext uri="{FF2B5EF4-FFF2-40B4-BE49-F238E27FC236}">
                  <a16:creationId xmlns:a16="http://schemas.microsoft.com/office/drawing/2014/main" id="{9F6ADF01-DE0C-5EFF-CBD0-B5363733626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276" name="Straight Connector 6275">
              <a:extLst>
                <a:ext uri="{FF2B5EF4-FFF2-40B4-BE49-F238E27FC236}">
                  <a16:creationId xmlns:a16="http://schemas.microsoft.com/office/drawing/2014/main" id="{7261B9D0-D3D2-72DD-6CAE-E5EA6E9C7E0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277" name="Straight Connector 6276">
              <a:extLst>
                <a:ext uri="{FF2B5EF4-FFF2-40B4-BE49-F238E27FC236}">
                  <a16:creationId xmlns:a16="http://schemas.microsoft.com/office/drawing/2014/main" id="{10ACEEE0-39C7-7858-64CC-B5CC8536718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278" name="Group 6277">
            <a:extLst>
              <a:ext uri="{FF2B5EF4-FFF2-40B4-BE49-F238E27FC236}">
                <a16:creationId xmlns:a16="http://schemas.microsoft.com/office/drawing/2014/main" id="{766CDF40-CFF7-05B0-D754-83ACC1DEF6F2}"/>
              </a:ext>
            </a:extLst>
          </p:cNvPr>
          <p:cNvGrpSpPr/>
          <p:nvPr/>
        </p:nvGrpSpPr>
        <p:grpSpPr>
          <a:xfrm>
            <a:off x="4350684" y="3103835"/>
            <a:ext cx="41871" cy="113616"/>
            <a:chOff x="5457499" y="2164075"/>
            <a:chExt cx="108601" cy="499044"/>
          </a:xfrm>
        </p:grpSpPr>
        <p:cxnSp>
          <p:nvCxnSpPr>
            <p:cNvPr id="6279" name="Straight Connector 6278">
              <a:extLst>
                <a:ext uri="{FF2B5EF4-FFF2-40B4-BE49-F238E27FC236}">
                  <a16:creationId xmlns:a16="http://schemas.microsoft.com/office/drawing/2014/main" id="{13CA5C94-0BD8-6357-3223-E841DF666C3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280" name="Straight Connector 6279">
              <a:extLst>
                <a:ext uri="{FF2B5EF4-FFF2-40B4-BE49-F238E27FC236}">
                  <a16:creationId xmlns:a16="http://schemas.microsoft.com/office/drawing/2014/main" id="{1533F479-24E0-81EA-A332-21677F7CCD4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281" name="Straight Connector 6280">
              <a:extLst>
                <a:ext uri="{FF2B5EF4-FFF2-40B4-BE49-F238E27FC236}">
                  <a16:creationId xmlns:a16="http://schemas.microsoft.com/office/drawing/2014/main" id="{D38E6632-8191-9299-AD2F-52345A9D945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282" name="Group 6281">
            <a:extLst>
              <a:ext uri="{FF2B5EF4-FFF2-40B4-BE49-F238E27FC236}">
                <a16:creationId xmlns:a16="http://schemas.microsoft.com/office/drawing/2014/main" id="{058C7E61-49C8-7B31-2739-4995CA2DF532}"/>
              </a:ext>
            </a:extLst>
          </p:cNvPr>
          <p:cNvGrpSpPr/>
          <p:nvPr/>
        </p:nvGrpSpPr>
        <p:grpSpPr>
          <a:xfrm>
            <a:off x="4328408" y="3107445"/>
            <a:ext cx="41871" cy="116300"/>
            <a:chOff x="5457499" y="2164075"/>
            <a:chExt cx="108601" cy="499044"/>
          </a:xfrm>
        </p:grpSpPr>
        <p:cxnSp>
          <p:nvCxnSpPr>
            <p:cNvPr id="6283" name="Straight Connector 6282">
              <a:extLst>
                <a:ext uri="{FF2B5EF4-FFF2-40B4-BE49-F238E27FC236}">
                  <a16:creationId xmlns:a16="http://schemas.microsoft.com/office/drawing/2014/main" id="{6C392724-B947-8E79-A2F7-00E33F74A1C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284" name="Straight Connector 6283">
              <a:extLst>
                <a:ext uri="{FF2B5EF4-FFF2-40B4-BE49-F238E27FC236}">
                  <a16:creationId xmlns:a16="http://schemas.microsoft.com/office/drawing/2014/main" id="{C5C273F7-A863-C526-DD3C-7B16CD81E49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285" name="Straight Connector 6284">
              <a:extLst>
                <a:ext uri="{FF2B5EF4-FFF2-40B4-BE49-F238E27FC236}">
                  <a16:creationId xmlns:a16="http://schemas.microsoft.com/office/drawing/2014/main" id="{61E72E70-FFF2-9621-73C5-7A6C2C3D42DB}"/>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4933" name="Group 4932">
            <a:extLst>
              <a:ext uri="{FF2B5EF4-FFF2-40B4-BE49-F238E27FC236}">
                <a16:creationId xmlns:a16="http://schemas.microsoft.com/office/drawing/2014/main" id="{81288683-D8C8-F000-4E14-A2B9121009F3}"/>
              </a:ext>
            </a:extLst>
          </p:cNvPr>
          <p:cNvGrpSpPr/>
          <p:nvPr/>
        </p:nvGrpSpPr>
        <p:grpSpPr>
          <a:xfrm>
            <a:off x="4295213" y="3108726"/>
            <a:ext cx="41871" cy="114452"/>
            <a:chOff x="5457499" y="2164075"/>
            <a:chExt cx="108601" cy="499044"/>
          </a:xfrm>
        </p:grpSpPr>
        <p:cxnSp>
          <p:nvCxnSpPr>
            <p:cNvPr id="4934" name="Straight Connector 4933">
              <a:extLst>
                <a:ext uri="{FF2B5EF4-FFF2-40B4-BE49-F238E27FC236}">
                  <a16:creationId xmlns:a16="http://schemas.microsoft.com/office/drawing/2014/main" id="{304FC0CC-1C58-ADA9-3AC9-87FCA6A3391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4983" name="Straight Connector 4982">
              <a:extLst>
                <a:ext uri="{FF2B5EF4-FFF2-40B4-BE49-F238E27FC236}">
                  <a16:creationId xmlns:a16="http://schemas.microsoft.com/office/drawing/2014/main" id="{00EE2E05-A9CA-7FC8-3E67-351DF5B8B97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4984" name="Straight Connector 4983">
              <a:extLst>
                <a:ext uri="{FF2B5EF4-FFF2-40B4-BE49-F238E27FC236}">
                  <a16:creationId xmlns:a16="http://schemas.microsoft.com/office/drawing/2014/main" id="{C916347A-4F59-5FB2-43EF-168D2D44D71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4985" name="Group 4984">
            <a:extLst>
              <a:ext uri="{FF2B5EF4-FFF2-40B4-BE49-F238E27FC236}">
                <a16:creationId xmlns:a16="http://schemas.microsoft.com/office/drawing/2014/main" id="{83F3B7C9-76C3-FECA-E66B-8F53CD63515E}"/>
              </a:ext>
            </a:extLst>
          </p:cNvPr>
          <p:cNvGrpSpPr/>
          <p:nvPr/>
        </p:nvGrpSpPr>
        <p:grpSpPr>
          <a:xfrm>
            <a:off x="4267316" y="3113548"/>
            <a:ext cx="41871" cy="109891"/>
            <a:chOff x="5457499" y="2164075"/>
            <a:chExt cx="108601" cy="499044"/>
          </a:xfrm>
        </p:grpSpPr>
        <p:cxnSp>
          <p:nvCxnSpPr>
            <p:cNvPr id="4990" name="Straight Connector 4989">
              <a:extLst>
                <a:ext uri="{FF2B5EF4-FFF2-40B4-BE49-F238E27FC236}">
                  <a16:creationId xmlns:a16="http://schemas.microsoft.com/office/drawing/2014/main" id="{89719FD7-8FA2-63A9-3F65-D826DE302C8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76" name="Straight Connector 6875">
              <a:extLst>
                <a:ext uri="{FF2B5EF4-FFF2-40B4-BE49-F238E27FC236}">
                  <a16:creationId xmlns:a16="http://schemas.microsoft.com/office/drawing/2014/main" id="{0D9D4E53-6A3D-35F6-57F6-E880BBA4055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77" name="Straight Connector 6876">
              <a:extLst>
                <a:ext uri="{FF2B5EF4-FFF2-40B4-BE49-F238E27FC236}">
                  <a16:creationId xmlns:a16="http://schemas.microsoft.com/office/drawing/2014/main" id="{431FBD68-611C-68EC-65FA-4C07EC9BDCA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78" name="Group 6877">
            <a:extLst>
              <a:ext uri="{FF2B5EF4-FFF2-40B4-BE49-F238E27FC236}">
                <a16:creationId xmlns:a16="http://schemas.microsoft.com/office/drawing/2014/main" id="{2EE63F99-40BE-6DD2-9062-07D4F58A3BBC}"/>
              </a:ext>
            </a:extLst>
          </p:cNvPr>
          <p:cNvGrpSpPr/>
          <p:nvPr/>
        </p:nvGrpSpPr>
        <p:grpSpPr>
          <a:xfrm>
            <a:off x="4234522" y="3113798"/>
            <a:ext cx="41871" cy="110934"/>
            <a:chOff x="5457499" y="2164075"/>
            <a:chExt cx="108601" cy="499044"/>
          </a:xfrm>
        </p:grpSpPr>
        <p:cxnSp>
          <p:nvCxnSpPr>
            <p:cNvPr id="6879" name="Straight Connector 6878">
              <a:extLst>
                <a:ext uri="{FF2B5EF4-FFF2-40B4-BE49-F238E27FC236}">
                  <a16:creationId xmlns:a16="http://schemas.microsoft.com/office/drawing/2014/main" id="{B7350617-FD53-4B8A-347E-E78C387D4F1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80" name="Straight Connector 6879">
              <a:extLst>
                <a:ext uri="{FF2B5EF4-FFF2-40B4-BE49-F238E27FC236}">
                  <a16:creationId xmlns:a16="http://schemas.microsoft.com/office/drawing/2014/main" id="{AACA6BA3-3D56-2AE1-392E-58775B85A13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81" name="Straight Connector 6880">
              <a:extLst>
                <a:ext uri="{FF2B5EF4-FFF2-40B4-BE49-F238E27FC236}">
                  <a16:creationId xmlns:a16="http://schemas.microsoft.com/office/drawing/2014/main" id="{5230F728-CBCA-BB6C-6EB5-DA40B30F2E9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82" name="Group 6881">
            <a:extLst>
              <a:ext uri="{FF2B5EF4-FFF2-40B4-BE49-F238E27FC236}">
                <a16:creationId xmlns:a16="http://schemas.microsoft.com/office/drawing/2014/main" id="{5F0B1E75-E95E-7A63-9AA2-BF8D9055C27E}"/>
              </a:ext>
            </a:extLst>
          </p:cNvPr>
          <p:cNvGrpSpPr/>
          <p:nvPr/>
        </p:nvGrpSpPr>
        <p:grpSpPr>
          <a:xfrm>
            <a:off x="4206892" y="3113778"/>
            <a:ext cx="41871" cy="109368"/>
            <a:chOff x="5457499" y="2164075"/>
            <a:chExt cx="108601" cy="499044"/>
          </a:xfrm>
        </p:grpSpPr>
        <p:cxnSp>
          <p:nvCxnSpPr>
            <p:cNvPr id="6883" name="Straight Connector 6882">
              <a:extLst>
                <a:ext uri="{FF2B5EF4-FFF2-40B4-BE49-F238E27FC236}">
                  <a16:creationId xmlns:a16="http://schemas.microsoft.com/office/drawing/2014/main" id="{A9E478BF-C7B3-FA68-59A3-DDAE785969A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84" name="Straight Connector 6883">
              <a:extLst>
                <a:ext uri="{FF2B5EF4-FFF2-40B4-BE49-F238E27FC236}">
                  <a16:creationId xmlns:a16="http://schemas.microsoft.com/office/drawing/2014/main" id="{714672EE-C8C1-4597-C859-2C9138E52CE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85" name="Straight Connector 6884">
              <a:extLst>
                <a:ext uri="{FF2B5EF4-FFF2-40B4-BE49-F238E27FC236}">
                  <a16:creationId xmlns:a16="http://schemas.microsoft.com/office/drawing/2014/main" id="{76457DED-D01F-231C-0AD1-4678AFF5A25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86" name="Group 6885">
            <a:extLst>
              <a:ext uri="{FF2B5EF4-FFF2-40B4-BE49-F238E27FC236}">
                <a16:creationId xmlns:a16="http://schemas.microsoft.com/office/drawing/2014/main" id="{1FBDB368-D779-34C6-640E-9F69CA72E746}"/>
              </a:ext>
            </a:extLst>
          </p:cNvPr>
          <p:cNvGrpSpPr/>
          <p:nvPr/>
        </p:nvGrpSpPr>
        <p:grpSpPr>
          <a:xfrm>
            <a:off x="4172618" y="3113797"/>
            <a:ext cx="41871" cy="114425"/>
            <a:chOff x="5457499" y="2164075"/>
            <a:chExt cx="108601" cy="499044"/>
          </a:xfrm>
        </p:grpSpPr>
        <p:cxnSp>
          <p:nvCxnSpPr>
            <p:cNvPr id="6887" name="Straight Connector 6886">
              <a:extLst>
                <a:ext uri="{FF2B5EF4-FFF2-40B4-BE49-F238E27FC236}">
                  <a16:creationId xmlns:a16="http://schemas.microsoft.com/office/drawing/2014/main" id="{F44E5185-057C-FF3E-31D9-D16D9D34AD1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88" name="Straight Connector 6887">
              <a:extLst>
                <a:ext uri="{FF2B5EF4-FFF2-40B4-BE49-F238E27FC236}">
                  <a16:creationId xmlns:a16="http://schemas.microsoft.com/office/drawing/2014/main" id="{9F877C27-2038-41E7-BE2A-C1387A90953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89" name="Straight Connector 6888">
              <a:extLst>
                <a:ext uri="{FF2B5EF4-FFF2-40B4-BE49-F238E27FC236}">
                  <a16:creationId xmlns:a16="http://schemas.microsoft.com/office/drawing/2014/main" id="{54E9CD22-BDE7-2BF8-6B21-C83367B59A2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90" name="Group 6889">
            <a:extLst>
              <a:ext uri="{FF2B5EF4-FFF2-40B4-BE49-F238E27FC236}">
                <a16:creationId xmlns:a16="http://schemas.microsoft.com/office/drawing/2014/main" id="{209FEB95-651D-7059-DF63-F02984A02395}"/>
              </a:ext>
            </a:extLst>
          </p:cNvPr>
          <p:cNvGrpSpPr/>
          <p:nvPr/>
        </p:nvGrpSpPr>
        <p:grpSpPr>
          <a:xfrm>
            <a:off x="4147742" y="3116973"/>
            <a:ext cx="41871" cy="108024"/>
            <a:chOff x="5457499" y="2164075"/>
            <a:chExt cx="108601" cy="499044"/>
          </a:xfrm>
        </p:grpSpPr>
        <p:cxnSp>
          <p:nvCxnSpPr>
            <p:cNvPr id="6891" name="Straight Connector 6890">
              <a:extLst>
                <a:ext uri="{FF2B5EF4-FFF2-40B4-BE49-F238E27FC236}">
                  <a16:creationId xmlns:a16="http://schemas.microsoft.com/office/drawing/2014/main" id="{B688B54D-3ACD-7041-9198-B81ADD5FB60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92" name="Straight Connector 6891">
              <a:extLst>
                <a:ext uri="{FF2B5EF4-FFF2-40B4-BE49-F238E27FC236}">
                  <a16:creationId xmlns:a16="http://schemas.microsoft.com/office/drawing/2014/main" id="{3240A849-7773-9E09-8D1E-648B9400B2F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93" name="Straight Connector 6892">
              <a:extLst>
                <a:ext uri="{FF2B5EF4-FFF2-40B4-BE49-F238E27FC236}">
                  <a16:creationId xmlns:a16="http://schemas.microsoft.com/office/drawing/2014/main" id="{614BDD66-D130-00BD-351E-A5664984FE0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94" name="Group 6893">
            <a:extLst>
              <a:ext uri="{FF2B5EF4-FFF2-40B4-BE49-F238E27FC236}">
                <a16:creationId xmlns:a16="http://schemas.microsoft.com/office/drawing/2014/main" id="{2DF6B4CE-0240-8B8B-DE36-CAC5570A66DB}"/>
              </a:ext>
            </a:extLst>
          </p:cNvPr>
          <p:cNvGrpSpPr/>
          <p:nvPr/>
        </p:nvGrpSpPr>
        <p:grpSpPr>
          <a:xfrm>
            <a:off x="4118829" y="3115699"/>
            <a:ext cx="41871" cy="119221"/>
            <a:chOff x="5457499" y="2164075"/>
            <a:chExt cx="108601" cy="499044"/>
          </a:xfrm>
        </p:grpSpPr>
        <p:cxnSp>
          <p:nvCxnSpPr>
            <p:cNvPr id="6895" name="Straight Connector 6894">
              <a:extLst>
                <a:ext uri="{FF2B5EF4-FFF2-40B4-BE49-F238E27FC236}">
                  <a16:creationId xmlns:a16="http://schemas.microsoft.com/office/drawing/2014/main" id="{98E1DD3D-4B3A-B49B-D5E2-47B35F06F60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896" name="Straight Connector 6895">
              <a:extLst>
                <a:ext uri="{FF2B5EF4-FFF2-40B4-BE49-F238E27FC236}">
                  <a16:creationId xmlns:a16="http://schemas.microsoft.com/office/drawing/2014/main" id="{B3C00BD0-7F9E-5BFC-F51D-798D11439D0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897" name="Straight Connector 6896">
              <a:extLst>
                <a:ext uri="{FF2B5EF4-FFF2-40B4-BE49-F238E27FC236}">
                  <a16:creationId xmlns:a16="http://schemas.microsoft.com/office/drawing/2014/main" id="{DE65CA9D-FDE0-AE75-C8D6-B5D9F9EB9FE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898" name="Group 6897">
            <a:extLst>
              <a:ext uri="{FF2B5EF4-FFF2-40B4-BE49-F238E27FC236}">
                <a16:creationId xmlns:a16="http://schemas.microsoft.com/office/drawing/2014/main" id="{216C627C-6F81-4634-0DA1-B2C2FAF2257A}"/>
              </a:ext>
            </a:extLst>
          </p:cNvPr>
          <p:cNvGrpSpPr/>
          <p:nvPr/>
        </p:nvGrpSpPr>
        <p:grpSpPr>
          <a:xfrm>
            <a:off x="3338542" y="2962440"/>
            <a:ext cx="41872" cy="138477"/>
            <a:chOff x="5457499" y="2164075"/>
            <a:chExt cx="108601" cy="499044"/>
          </a:xfrm>
        </p:grpSpPr>
        <p:cxnSp>
          <p:nvCxnSpPr>
            <p:cNvPr id="6899" name="Straight Connector 6898">
              <a:extLst>
                <a:ext uri="{FF2B5EF4-FFF2-40B4-BE49-F238E27FC236}">
                  <a16:creationId xmlns:a16="http://schemas.microsoft.com/office/drawing/2014/main" id="{F01D7E1D-98F3-D910-8227-48CD4254B09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00" name="Straight Connector 6899">
              <a:extLst>
                <a:ext uri="{FF2B5EF4-FFF2-40B4-BE49-F238E27FC236}">
                  <a16:creationId xmlns:a16="http://schemas.microsoft.com/office/drawing/2014/main" id="{DF91E79D-8EDC-1AC7-7517-77A54540352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01" name="Straight Connector 6900">
              <a:extLst>
                <a:ext uri="{FF2B5EF4-FFF2-40B4-BE49-F238E27FC236}">
                  <a16:creationId xmlns:a16="http://schemas.microsoft.com/office/drawing/2014/main" id="{0D168E77-B060-A324-1A26-DA9DFF0DE54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02" name="Group 6901">
            <a:extLst>
              <a:ext uri="{FF2B5EF4-FFF2-40B4-BE49-F238E27FC236}">
                <a16:creationId xmlns:a16="http://schemas.microsoft.com/office/drawing/2014/main" id="{BE0FB85C-9994-DBA1-241E-5C97B07F5254}"/>
              </a:ext>
            </a:extLst>
          </p:cNvPr>
          <p:cNvGrpSpPr/>
          <p:nvPr/>
        </p:nvGrpSpPr>
        <p:grpSpPr>
          <a:xfrm>
            <a:off x="3372107" y="2975132"/>
            <a:ext cx="41871" cy="129285"/>
            <a:chOff x="5457499" y="2164075"/>
            <a:chExt cx="108601" cy="499044"/>
          </a:xfrm>
        </p:grpSpPr>
        <p:cxnSp>
          <p:nvCxnSpPr>
            <p:cNvPr id="6903" name="Straight Connector 6902">
              <a:extLst>
                <a:ext uri="{FF2B5EF4-FFF2-40B4-BE49-F238E27FC236}">
                  <a16:creationId xmlns:a16="http://schemas.microsoft.com/office/drawing/2014/main" id="{3CCFBC55-E6AE-44BD-97B9-94E92154FFA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04" name="Straight Connector 6903">
              <a:extLst>
                <a:ext uri="{FF2B5EF4-FFF2-40B4-BE49-F238E27FC236}">
                  <a16:creationId xmlns:a16="http://schemas.microsoft.com/office/drawing/2014/main" id="{7FA3EE58-E5C7-4934-46D9-A14EF6CBDA8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05" name="Straight Connector 6904">
              <a:extLst>
                <a:ext uri="{FF2B5EF4-FFF2-40B4-BE49-F238E27FC236}">
                  <a16:creationId xmlns:a16="http://schemas.microsoft.com/office/drawing/2014/main" id="{4E96BFD2-21D7-4E13-9D52-2715C37C707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06" name="Group 6905">
            <a:extLst>
              <a:ext uri="{FF2B5EF4-FFF2-40B4-BE49-F238E27FC236}">
                <a16:creationId xmlns:a16="http://schemas.microsoft.com/office/drawing/2014/main" id="{46B43383-8CED-1FFF-2479-F2822C497753}"/>
              </a:ext>
            </a:extLst>
          </p:cNvPr>
          <p:cNvGrpSpPr/>
          <p:nvPr/>
        </p:nvGrpSpPr>
        <p:grpSpPr>
          <a:xfrm>
            <a:off x="3400776" y="2985223"/>
            <a:ext cx="41871" cy="127946"/>
            <a:chOff x="5457499" y="2164075"/>
            <a:chExt cx="108601" cy="499044"/>
          </a:xfrm>
        </p:grpSpPr>
        <p:cxnSp>
          <p:nvCxnSpPr>
            <p:cNvPr id="6907" name="Straight Connector 6906">
              <a:extLst>
                <a:ext uri="{FF2B5EF4-FFF2-40B4-BE49-F238E27FC236}">
                  <a16:creationId xmlns:a16="http://schemas.microsoft.com/office/drawing/2014/main" id="{4E8631CB-33F3-99F9-B043-4221ED94800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08" name="Straight Connector 6907">
              <a:extLst>
                <a:ext uri="{FF2B5EF4-FFF2-40B4-BE49-F238E27FC236}">
                  <a16:creationId xmlns:a16="http://schemas.microsoft.com/office/drawing/2014/main" id="{D682D698-BB01-693A-1C85-A7A7A6DECD9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09" name="Straight Connector 6908">
              <a:extLst>
                <a:ext uri="{FF2B5EF4-FFF2-40B4-BE49-F238E27FC236}">
                  <a16:creationId xmlns:a16="http://schemas.microsoft.com/office/drawing/2014/main" id="{FCF30DD0-8134-8CB5-BB2A-9773928F563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10" name="Group 6909">
            <a:extLst>
              <a:ext uri="{FF2B5EF4-FFF2-40B4-BE49-F238E27FC236}">
                <a16:creationId xmlns:a16="http://schemas.microsoft.com/office/drawing/2014/main" id="{AAAE80E8-F907-6BFD-8E60-693D9DA73C5B}"/>
              </a:ext>
            </a:extLst>
          </p:cNvPr>
          <p:cNvGrpSpPr/>
          <p:nvPr/>
        </p:nvGrpSpPr>
        <p:grpSpPr>
          <a:xfrm>
            <a:off x="4082933" y="3113779"/>
            <a:ext cx="41871" cy="114402"/>
            <a:chOff x="5457499" y="2164075"/>
            <a:chExt cx="108601" cy="499044"/>
          </a:xfrm>
        </p:grpSpPr>
        <p:cxnSp>
          <p:nvCxnSpPr>
            <p:cNvPr id="6911" name="Straight Connector 6910">
              <a:extLst>
                <a:ext uri="{FF2B5EF4-FFF2-40B4-BE49-F238E27FC236}">
                  <a16:creationId xmlns:a16="http://schemas.microsoft.com/office/drawing/2014/main" id="{FC92E966-1832-475C-1474-62C49754843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706" name="Straight Connector 6705">
              <a:extLst>
                <a:ext uri="{FF2B5EF4-FFF2-40B4-BE49-F238E27FC236}">
                  <a16:creationId xmlns:a16="http://schemas.microsoft.com/office/drawing/2014/main" id="{33EF2016-517C-0499-4EAB-567A8B60D2D2}"/>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707" name="Straight Connector 6706">
              <a:extLst>
                <a:ext uri="{FF2B5EF4-FFF2-40B4-BE49-F238E27FC236}">
                  <a16:creationId xmlns:a16="http://schemas.microsoft.com/office/drawing/2014/main" id="{643FEBF9-6B61-2408-4C3F-51FD973FD48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12" name="Group 6911">
            <a:extLst>
              <a:ext uri="{FF2B5EF4-FFF2-40B4-BE49-F238E27FC236}">
                <a16:creationId xmlns:a16="http://schemas.microsoft.com/office/drawing/2014/main" id="{C9BEF463-3BD4-D9B1-2622-2934EAB71CE5}"/>
              </a:ext>
            </a:extLst>
          </p:cNvPr>
          <p:cNvGrpSpPr/>
          <p:nvPr/>
        </p:nvGrpSpPr>
        <p:grpSpPr>
          <a:xfrm>
            <a:off x="4058047" y="3107339"/>
            <a:ext cx="41871" cy="127194"/>
            <a:chOff x="5457499" y="2164075"/>
            <a:chExt cx="108601" cy="499044"/>
          </a:xfrm>
        </p:grpSpPr>
        <p:cxnSp>
          <p:nvCxnSpPr>
            <p:cNvPr id="6913" name="Straight Connector 6912">
              <a:extLst>
                <a:ext uri="{FF2B5EF4-FFF2-40B4-BE49-F238E27FC236}">
                  <a16:creationId xmlns:a16="http://schemas.microsoft.com/office/drawing/2014/main" id="{D2E2CCA1-32F0-04BA-6F08-62106D2F028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14" name="Straight Connector 6913">
              <a:extLst>
                <a:ext uri="{FF2B5EF4-FFF2-40B4-BE49-F238E27FC236}">
                  <a16:creationId xmlns:a16="http://schemas.microsoft.com/office/drawing/2014/main" id="{6FF2B330-F8F3-6207-1F7B-102EFBB5768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15" name="Straight Connector 6914">
              <a:extLst>
                <a:ext uri="{FF2B5EF4-FFF2-40B4-BE49-F238E27FC236}">
                  <a16:creationId xmlns:a16="http://schemas.microsoft.com/office/drawing/2014/main" id="{552DF5C7-4242-9B7F-15A5-B882106FB01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16" name="Group 6915">
            <a:extLst>
              <a:ext uri="{FF2B5EF4-FFF2-40B4-BE49-F238E27FC236}">
                <a16:creationId xmlns:a16="http://schemas.microsoft.com/office/drawing/2014/main" id="{EE531923-9032-3DF3-DE48-6EED3BDB6716}"/>
              </a:ext>
            </a:extLst>
          </p:cNvPr>
          <p:cNvGrpSpPr/>
          <p:nvPr/>
        </p:nvGrpSpPr>
        <p:grpSpPr>
          <a:xfrm>
            <a:off x="4023211" y="3107090"/>
            <a:ext cx="41871" cy="127443"/>
            <a:chOff x="5457499" y="2164075"/>
            <a:chExt cx="108601" cy="499044"/>
          </a:xfrm>
        </p:grpSpPr>
        <p:cxnSp>
          <p:nvCxnSpPr>
            <p:cNvPr id="6917" name="Straight Connector 6916">
              <a:extLst>
                <a:ext uri="{FF2B5EF4-FFF2-40B4-BE49-F238E27FC236}">
                  <a16:creationId xmlns:a16="http://schemas.microsoft.com/office/drawing/2014/main" id="{77CB6A78-36F8-76B8-191E-05E4F374743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18" name="Straight Connector 6917">
              <a:extLst>
                <a:ext uri="{FF2B5EF4-FFF2-40B4-BE49-F238E27FC236}">
                  <a16:creationId xmlns:a16="http://schemas.microsoft.com/office/drawing/2014/main" id="{9A0B6033-7311-EADC-9623-3560E08772F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19" name="Straight Connector 6918">
              <a:extLst>
                <a:ext uri="{FF2B5EF4-FFF2-40B4-BE49-F238E27FC236}">
                  <a16:creationId xmlns:a16="http://schemas.microsoft.com/office/drawing/2014/main" id="{CF372CA0-64E9-51D8-118B-0AC803314AE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20" name="Group 6919">
            <a:extLst>
              <a:ext uri="{FF2B5EF4-FFF2-40B4-BE49-F238E27FC236}">
                <a16:creationId xmlns:a16="http://schemas.microsoft.com/office/drawing/2014/main" id="{C7E4EE9C-6337-4D13-D804-76AEB5468EC8}"/>
              </a:ext>
            </a:extLst>
          </p:cNvPr>
          <p:cNvGrpSpPr/>
          <p:nvPr/>
        </p:nvGrpSpPr>
        <p:grpSpPr>
          <a:xfrm>
            <a:off x="3996331" y="3105323"/>
            <a:ext cx="41871" cy="128752"/>
            <a:chOff x="5457499" y="2164075"/>
            <a:chExt cx="108601" cy="499044"/>
          </a:xfrm>
        </p:grpSpPr>
        <p:cxnSp>
          <p:nvCxnSpPr>
            <p:cNvPr id="6921" name="Straight Connector 6920">
              <a:extLst>
                <a:ext uri="{FF2B5EF4-FFF2-40B4-BE49-F238E27FC236}">
                  <a16:creationId xmlns:a16="http://schemas.microsoft.com/office/drawing/2014/main" id="{683EC1E0-D90A-264E-18EF-7134987F840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22" name="Straight Connector 6921">
              <a:extLst>
                <a:ext uri="{FF2B5EF4-FFF2-40B4-BE49-F238E27FC236}">
                  <a16:creationId xmlns:a16="http://schemas.microsoft.com/office/drawing/2014/main" id="{FE129D3C-0A52-BD00-54D3-FA886399F96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23" name="Straight Connector 6922">
              <a:extLst>
                <a:ext uri="{FF2B5EF4-FFF2-40B4-BE49-F238E27FC236}">
                  <a16:creationId xmlns:a16="http://schemas.microsoft.com/office/drawing/2014/main" id="{0077E653-893C-F317-8E23-F6C0ABBC083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24" name="Group 6923">
            <a:extLst>
              <a:ext uri="{FF2B5EF4-FFF2-40B4-BE49-F238E27FC236}">
                <a16:creationId xmlns:a16="http://schemas.microsoft.com/office/drawing/2014/main" id="{141C5D45-C074-BF6B-F230-BA4FBFF91584}"/>
              </a:ext>
            </a:extLst>
          </p:cNvPr>
          <p:cNvGrpSpPr/>
          <p:nvPr/>
        </p:nvGrpSpPr>
        <p:grpSpPr>
          <a:xfrm>
            <a:off x="3968983" y="3100918"/>
            <a:ext cx="41871" cy="133616"/>
            <a:chOff x="5457499" y="2164075"/>
            <a:chExt cx="108601" cy="499044"/>
          </a:xfrm>
        </p:grpSpPr>
        <p:cxnSp>
          <p:nvCxnSpPr>
            <p:cNvPr id="6925" name="Straight Connector 6924">
              <a:extLst>
                <a:ext uri="{FF2B5EF4-FFF2-40B4-BE49-F238E27FC236}">
                  <a16:creationId xmlns:a16="http://schemas.microsoft.com/office/drawing/2014/main" id="{96D24338-9142-C8B8-A8A7-5DD06FBDDDC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26" name="Straight Connector 6925">
              <a:extLst>
                <a:ext uri="{FF2B5EF4-FFF2-40B4-BE49-F238E27FC236}">
                  <a16:creationId xmlns:a16="http://schemas.microsoft.com/office/drawing/2014/main" id="{31765522-5292-4678-E440-86844EBC786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27" name="Straight Connector 6926">
              <a:extLst>
                <a:ext uri="{FF2B5EF4-FFF2-40B4-BE49-F238E27FC236}">
                  <a16:creationId xmlns:a16="http://schemas.microsoft.com/office/drawing/2014/main" id="{89B5D49E-7BA1-16FC-5F7D-BA2D9761772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28" name="Group 6927">
            <a:extLst>
              <a:ext uri="{FF2B5EF4-FFF2-40B4-BE49-F238E27FC236}">
                <a16:creationId xmlns:a16="http://schemas.microsoft.com/office/drawing/2014/main" id="{44A62209-62C3-B7F8-4385-16415B212348}"/>
              </a:ext>
            </a:extLst>
          </p:cNvPr>
          <p:cNvGrpSpPr/>
          <p:nvPr/>
        </p:nvGrpSpPr>
        <p:grpSpPr>
          <a:xfrm>
            <a:off x="3425149" y="2991196"/>
            <a:ext cx="41871" cy="128324"/>
            <a:chOff x="5457499" y="2164075"/>
            <a:chExt cx="108601" cy="499044"/>
          </a:xfrm>
        </p:grpSpPr>
        <p:cxnSp>
          <p:nvCxnSpPr>
            <p:cNvPr id="6929" name="Straight Connector 6928">
              <a:extLst>
                <a:ext uri="{FF2B5EF4-FFF2-40B4-BE49-F238E27FC236}">
                  <a16:creationId xmlns:a16="http://schemas.microsoft.com/office/drawing/2014/main" id="{01223A1F-ACB4-9201-7181-4D4B1E4AA03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30" name="Straight Connector 6929">
              <a:extLst>
                <a:ext uri="{FF2B5EF4-FFF2-40B4-BE49-F238E27FC236}">
                  <a16:creationId xmlns:a16="http://schemas.microsoft.com/office/drawing/2014/main" id="{8EE1C0C3-7565-DBF3-7611-B1CE8175A92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31" name="Straight Connector 6930">
              <a:extLst>
                <a:ext uri="{FF2B5EF4-FFF2-40B4-BE49-F238E27FC236}">
                  <a16:creationId xmlns:a16="http://schemas.microsoft.com/office/drawing/2014/main" id="{AFEB4DBE-8BBE-5A81-2917-636E2BC59B5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32" name="Group 6931">
            <a:extLst>
              <a:ext uri="{FF2B5EF4-FFF2-40B4-BE49-F238E27FC236}">
                <a16:creationId xmlns:a16="http://schemas.microsoft.com/office/drawing/2014/main" id="{4DF9AAD2-9A5A-F8C3-C534-C5CE90BFEDB0}"/>
              </a:ext>
            </a:extLst>
          </p:cNvPr>
          <p:cNvGrpSpPr/>
          <p:nvPr/>
        </p:nvGrpSpPr>
        <p:grpSpPr>
          <a:xfrm>
            <a:off x="3942256" y="3098069"/>
            <a:ext cx="41871" cy="129961"/>
            <a:chOff x="5457499" y="2164075"/>
            <a:chExt cx="108601" cy="499044"/>
          </a:xfrm>
        </p:grpSpPr>
        <p:cxnSp>
          <p:nvCxnSpPr>
            <p:cNvPr id="6933" name="Straight Connector 6932">
              <a:extLst>
                <a:ext uri="{FF2B5EF4-FFF2-40B4-BE49-F238E27FC236}">
                  <a16:creationId xmlns:a16="http://schemas.microsoft.com/office/drawing/2014/main" id="{35F6B464-D404-CF32-EBAE-119275B448F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34" name="Straight Connector 6933">
              <a:extLst>
                <a:ext uri="{FF2B5EF4-FFF2-40B4-BE49-F238E27FC236}">
                  <a16:creationId xmlns:a16="http://schemas.microsoft.com/office/drawing/2014/main" id="{34C53838-83EB-2ECE-93C1-B036CFAB222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35" name="Straight Connector 6934">
              <a:extLst>
                <a:ext uri="{FF2B5EF4-FFF2-40B4-BE49-F238E27FC236}">
                  <a16:creationId xmlns:a16="http://schemas.microsoft.com/office/drawing/2014/main" id="{AC20490A-6C72-9E4D-1DA2-77AB92E6537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36" name="Group 6935">
            <a:extLst>
              <a:ext uri="{FF2B5EF4-FFF2-40B4-BE49-F238E27FC236}">
                <a16:creationId xmlns:a16="http://schemas.microsoft.com/office/drawing/2014/main" id="{5B1E7359-4832-1B0A-693F-0F65B461EB59}"/>
              </a:ext>
            </a:extLst>
          </p:cNvPr>
          <p:cNvGrpSpPr/>
          <p:nvPr/>
        </p:nvGrpSpPr>
        <p:grpSpPr>
          <a:xfrm>
            <a:off x="3902078" y="3092992"/>
            <a:ext cx="41871" cy="127882"/>
            <a:chOff x="5457499" y="2164075"/>
            <a:chExt cx="108601" cy="499044"/>
          </a:xfrm>
        </p:grpSpPr>
        <p:cxnSp>
          <p:nvCxnSpPr>
            <p:cNvPr id="6937" name="Straight Connector 6936">
              <a:extLst>
                <a:ext uri="{FF2B5EF4-FFF2-40B4-BE49-F238E27FC236}">
                  <a16:creationId xmlns:a16="http://schemas.microsoft.com/office/drawing/2014/main" id="{1A5C257D-769B-EAF1-F63B-5CD665E366E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38" name="Straight Connector 6937">
              <a:extLst>
                <a:ext uri="{FF2B5EF4-FFF2-40B4-BE49-F238E27FC236}">
                  <a16:creationId xmlns:a16="http://schemas.microsoft.com/office/drawing/2014/main" id="{3BE62B65-2FA5-D9DF-7386-F89ED511460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39" name="Straight Connector 6938">
              <a:extLst>
                <a:ext uri="{FF2B5EF4-FFF2-40B4-BE49-F238E27FC236}">
                  <a16:creationId xmlns:a16="http://schemas.microsoft.com/office/drawing/2014/main" id="{104BB70F-B6B7-8ACF-82F4-88603E37E3D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40" name="Group 6939">
            <a:extLst>
              <a:ext uri="{FF2B5EF4-FFF2-40B4-BE49-F238E27FC236}">
                <a16:creationId xmlns:a16="http://schemas.microsoft.com/office/drawing/2014/main" id="{8B7E651F-50FC-ADAF-A30E-43E7ABC2890D}"/>
              </a:ext>
            </a:extLst>
          </p:cNvPr>
          <p:cNvGrpSpPr/>
          <p:nvPr/>
        </p:nvGrpSpPr>
        <p:grpSpPr>
          <a:xfrm>
            <a:off x="3873891" y="3091613"/>
            <a:ext cx="41871" cy="116277"/>
            <a:chOff x="5457499" y="2164075"/>
            <a:chExt cx="108601" cy="499044"/>
          </a:xfrm>
        </p:grpSpPr>
        <p:cxnSp>
          <p:nvCxnSpPr>
            <p:cNvPr id="6941" name="Straight Connector 6940">
              <a:extLst>
                <a:ext uri="{FF2B5EF4-FFF2-40B4-BE49-F238E27FC236}">
                  <a16:creationId xmlns:a16="http://schemas.microsoft.com/office/drawing/2014/main" id="{62E1009C-946F-8C88-8633-90E0824682E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42" name="Straight Connector 6941">
              <a:extLst>
                <a:ext uri="{FF2B5EF4-FFF2-40B4-BE49-F238E27FC236}">
                  <a16:creationId xmlns:a16="http://schemas.microsoft.com/office/drawing/2014/main" id="{A8A13D2B-2B65-AA97-857D-D02E27A0A6D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43" name="Straight Connector 6942">
              <a:extLst>
                <a:ext uri="{FF2B5EF4-FFF2-40B4-BE49-F238E27FC236}">
                  <a16:creationId xmlns:a16="http://schemas.microsoft.com/office/drawing/2014/main" id="{61F0F66E-5E79-186C-3C21-B0DC549750D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44" name="Group 6943">
            <a:extLst>
              <a:ext uri="{FF2B5EF4-FFF2-40B4-BE49-F238E27FC236}">
                <a16:creationId xmlns:a16="http://schemas.microsoft.com/office/drawing/2014/main" id="{7B35FC96-D64A-A53E-6251-83C488D2928F}"/>
              </a:ext>
            </a:extLst>
          </p:cNvPr>
          <p:cNvGrpSpPr/>
          <p:nvPr/>
        </p:nvGrpSpPr>
        <p:grpSpPr>
          <a:xfrm>
            <a:off x="3843306" y="3092135"/>
            <a:ext cx="41871" cy="112839"/>
            <a:chOff x="5457499" y="2164075"/>
            <a:chExt cx="108601" cy="499044"/>
          </a:xfrm>
        </p:grpSpPr>
        <p:cxnSp>
          <p:nvCxnSpPr>
            <p:cNvPr id="6945" name="Straight Connector 6944">
              <a:extLst>
                <a:ext uri="{FF2B5EF4-FFF2-40B4-BE49-F238E27FC236}">
                  <a16:creationId xmlns:a16="http://schemas.microsoft.com/office/drawing/2014/main" id="{D5DB0439-0BD1-8FC0-C86D-B7496E1A46C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46" name="Straight Connector 6945">
              <a:extLst>
                <a:ext uri="{FF2B5EF4-FFF2-40B4-BE49-F238E27FC236}">
                  <a16:creationId xmlns:a16="http://schemas.microsoft.com/office/drawing/2014/main" id="{123B58FD-B750-24C5-F21A-5B61186AE94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47" name="Straight Connector 6946">
              <a:extLst>
                <a:ext uri="{FF2B5EF4-FFF2-40B4-BE49-F238E27FC236}">
                  <a16:creationId xmlns:a16="http://schemas.microsoft.com/office/drawing/2014/main" id="{7EFACEBB-75E0-D348-873F-E80C4E86D71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48" name="Group 6947">
            <a:extLst>
              <a:ext uri="{FF2B5EF4-FFF2-40B4-BE49-F238E27FC236}">
                <a16:creationId xmlns:a16="http://schemas.microsoft.com/office/drawing/2014/main" id="{E90E4A76-A1D3-3090-BB06-5339429823A7}"/>
              </a:ext>
            </a:extLst>
          </p:cNvPr>
          <p:cNvGrpSpPr/>
          <p:nvPr/>
        </p:nvGrpSpPr>
        <p:grpSpPr>
          <a:xfrm>
            <a:off x="3788873" y="3078758"/>
            <a:ext cx="41871" cy="114428"/>
            <a:chOff x="5457499" y="2164075"/>
            <a:chExt cx="108601" cy="499044"/>
          </a:xfrm>
        </p:grpSpPr>
        <p:cxnSp>
          <p:nvCxnSpPr>
            <p:cNvPr id="6949" name="Straight Connector 6948">
              <a:extLst>
                <a:ext uri="{FF2B5EF4-FFF2-40B4-BE49-F238E27FC236}">
                  <a16:creationId xmlns:a16="http://schemas.microsoft.com/office/drawing/2014/main" id="{84DDE78D-7758-07D7-11D7-8FC1A6F9B4E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50" name="Straight Connector 6949">
              <a:extLst>
                <a:ext uri="{FF2B5EF4-FFF2-40B4-BE49-F238E27FC236}">
                  <a16:creationId xmlns:a16="http://schemas.microsoft.com/office/drawing/2014/main" id="{A07BE779-733B-67D2-860C-9EA0216DD41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51" name="Straight Connector 6950">
              <a:extLst>
                <a:ext uri="{FF2B5EF4-FFF2-40B4-BE49-F238E27FC236}">
                  <a16:creationId xmlns:a16="http://schemas.microsoft.com/office/drawing/2014/main" id="{F43FA28E-A365-9A3F-ED87-5173ECD1D1A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52" name="Group 6951">
            <a:extLst>
              <a:ext uri="{FF2B5EF4-FFF2-40B4-BE49-F238E27FC236}">
                <a16:creationId xmlns:a16="http://schemas.microsoft.com/office/drawing/2014/main" id="{544157C7-FAC1-A573-7FE1-2929FBA1938B}"/>
              </a:ext>
            </a:extLst>
          </p:cNvPr>
          <p:cNvGrpSpPr/>
          <p:nvPr/>
        </p:nvGrpSpPr>
        <p:grpSpPr>
          <a:xfrm>
            <a:off x="3818376" y="3085355"/>
            <a:ext cx="41871" cy="112762"/>
            <a:chOff x="5457499" y="2164075"/>
            <a:chExt cx="108601" cy="499044"/>
          </a:xfrm>
        </p:grpSpPr>
        <p:cxnSp>
          <p:nvCxnSpPr>
            <p:cNvPr id="6953" name="Straight Connector 6952">
              <a:extLst>
                <a:ext uri="{FF2B5EF4-FFF2-40B4-BE49-F238E27FC236}">
                  <a16:creationId xmlns:a16="http://schemas.microsoft.com/office/drawing/2014/main" id="{38169F7D-C6E6-C44B-DCEB-8DBF00A9556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54" name="Straight Connector 6953">
              <a:extLst>
                <a:ext uri="{FF2B5EF4-FFF2-40B4-BE49-F238E27FC236}">
                  <a16:creationId xmlns:a16="http://schemas.microsoft.com/office/drawing/2014/main" id="{68DCB503-7ADD-47F3-BF05-3822E5C57A3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55" name="Straight Connector 6954">
              <a:extLst>
                <a:ext uri="{FF2B5EF4-FFF2-40B4-BE49-F238E27FC236}">
                  <a16:creationId xmlns:a16="http://schemas.microsoft.com/office/drawing/2014/main" id="{05B99DA7-D2BE-1981-79F3-1326CA6751F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56" name="Group 6955">
            <a:extLst>
              <a:ext uri="{FF2B5EF4-FFF2-40B4-BE49-F238E27FC236}">
                <a16:creationId xmlns:a16="http://schemas.microsoft.com/office/drawing/2014/main" id="{C00D8322-74ED-CD3C-5860-9924FB6B95AB}"/>
              </a:ext>
            </a:extLst>
          </p:cNvPr>
          <p:cNvGrpSpPr/>
          <p:nvPr/>
        </p:nvGrpSpPr>
        <p:grpSpPr>
          <a:xfrm>
            <a:off x="3760422" y="3071196"/>
            <a:ext cx="41871" cy="113904"/>
            <a:chOff x="5457499" y="2164075"/>
            <a:chExt cx="108601" cy="499044"/>
          </a:xfrm>
        </p:grpSpPr>
        <p:cxnSp>
          <p:nvCxnSpPr>
            <p:cNvPr id="6957" name="Straight Connector 6956">
              <a:extLst>
                <a:ext uri="{FF2B5EF4-FFF2-40B4-BE49-F238E27FC236}">
                  <a16:creationId xmlns:a16="http://schemas.microsoft.com/office/drawing/2014/main" id="{9B76B506-561F-4550-B56D-235FF5F440A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58" name="Straight Connector 6957">
              <a:extLst>
                <a:ext uri="{FF2B5EF4-FFF2-40B4-BE49-F238E27FC236}">
                  <a16:creationId xmlns:a16="http://schemas.microsoft.com/office/drawing/2014/main" id="{7790A450-4AFB-DDE8-941E-C86E883784D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59" name="Straight Connector 6958">
              <a:extLst>
                <a:ext uri="{FF2B5EF4-FFF2-40B4-BE49-F238E27FC236}">
                  <a16:creationId xmlns:a16="http://schemas.microsoft.com/office/drawing/2014/main" id="{03DA2EDF-7D8A-0C74-D850-F0D82F87574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60" name="Group 6959">
            <a:extLst>
              <a:ext uri="{FF2B5EF4-FFF2-40B4-BE49-F238E27FC236}">
                <a16:creationId xmlns:a16="http://schemas.microsoft.com/office/drawing/2014/main" id="{F5C6226B-6EEF-080D-27DF-B77A5A6A4EB5}"/>
              </a:ext>
            </a:extLst>
          </p:cNvPr>
          <p:cNvGrpSpPr/>
          <p:nvPr/>
        </p:nvGrpSpPr>
        <p:grpSpPr>
          <a:xfrm>
            <a:off x="3668597" y="3047009"/>
            <a:ext cx="41871" cy="118236"/>
            <a:chOff x="5457499" y="2164075"/>
            <a:chExt cx="108601" cy="499044"/>
          </a:xfrm>
        </p:grpSpPr>
        <p:cxnSp>
          <p:nvCxnSpPr>
            <p:cNvPr id="6961" name="Straight Connector 6960">
              <a:extLst>
                <a:ext uri="{FF2B5EF4-FFF2-40B4-BE49-F238E27FC236}">
                  <a16:creationId xmlns:a16="http://schemas.microsoft.com/office/drawing/2014/main" id="{2FB31886-5579-2EF3-6736-D6C097A8999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62" name="Straight Connector 6961">
              <a:extLst>
                <a:ext uri="{FF2B5EF4-FFF2-40B4-BE49-F238E27FC236}">
                  <a16:creationId xmlns:a16="http://schemas.microsoft.com/office/drawing/2014/main" id="{2CD426FD-1BBD-3272-288D-1F44CC7B781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63" name="Straight Connector 6962">
              <a:extLst>
                <a:ext uri="{FF2B5EF4-FFF2-40B4-BE49-F238E27FC236}">
                  <a16:creationId xmlns:a16="http://schemas.microsoft.com/office/drawing/2014/main" id="{20EFE517-A841-0424-184D-EAF802273B0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64" name="Group 6963">
            <a:extLst>
              <a:ext uri="{FF2B5EF4-FFF2-40B4-BE49-F238E27FC236}">
                <a16:creationId xmlns:a16="http://schemas.microsoft.com/office/drawing/2014/main" id="{982CB43F-00BF-2F81-7C20-4135FF59F034}"/>
              </a:ext>
            </a:extLst>
          </p:cNvPr>
          <p:cNvGrpSpPr/>
          <p:nvPr/>
        </p:nvGrpSpPr>
        <p:grpSpPr>
          <a:xfrm>
            <a:off x="3724243" y="3062061"/>
            <a:ext cx="41871" cy="118060"/>
            <a:chOff x="5457499" y="2164075"/>
            <a:chExt cx="108601" cy="499044"/>
          </a:xfrm>
        </p:grpSpPr>
        <p:cxnSp>
          <p:nvCxnSpPr>
            <p:cNvPr id="6965" name="Straight Connector 6964">
              <a:extLst>
                <a:ext uri="{FF2B5EF4-FFF2-40B4-BE49-F238E27FC236}">
                  <a16:creationId xmlns:a16="http://schemas.microsoft.com/office/drawing/2014/main" id="{EF642650-D7F6-23BD-9CD2-A781A4EAF3F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66" name="Straight Connector 6965">
              <a:extLst>
                <a:ext uri="{FF2B5EF4-FFF2-40B4-BE49-F238E27FC236}">
                  <a16:creationId xmlns:a16="http://schemas.microsoft.com/office/drawing/2014/main" id="{2A601936-6C39-2C1F-22B9-24B5169EF7D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67" name="Straight Connector 6966">
              <a:extLst>
                <a:ext uri="{FF2B5EF4-FFF2-40B4-BE49-F238E27FC236}">
                  <a16:creationId xmlns:a16="http://schemas.microsoft.com/office/drawing/2014/main" id="{E5495525-D2E0-1889-592C-36C0536A169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68" name="Group 6967">
            <a:extLst>
              <a:ext uri="{FF2B5EF4-FFF2-40B4-BE49-F238E27FC236}">
                <a16:creationId xmlns:a16="http://schemas.microsoft.com/office/drawing/2014/main" id="{371F9FDF-8A2D-F876-1667-55B12801AC4E}"/>
              </a:ext>
            </a:extLst>
          </p:cNvPr>
          <p:cNvGrpSpPr/>
          <p:nvPr/>
        </p:nvGrpSpPr>
        <p:grpSpPr>
          <a:xfrm>
            <a:off x="3695072" y="3054308"/>
            <a:ext cx="41871" cy="119645"/>
            <a:chOff x="5457499" y="2164075"/>
            <a:chExt cx="108601" cy="499044"/>
          </a:xfrm>
        </p:grpSpPr>
        <p:cxnSp>
          <p:nvCxnSpPr>
            <p:cNvPr id="6969" name="Straight Connector 6968">
              <a:extLst>
                <a:ext uri="{FF2B5EF4-FFF2-40B4-BE49-F238E27FC236}">
                  <a16:creationId xmlns:a16="http://schemas.microsoft.com/office/drawing/2014/main" id="{14213A54-8BA6-67BC-C675-E8DF8EFDC3C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70" name="Straight Connector 6969">
              <a:extLst>
                <a:ext uri="{FF2B5EF4-FFF2-40B4-BE49-F238E27FC236}">
                  <a16:creationId xmlns:a16="http://schemas.microsoft.com/office/drawing/2014/main" id="{3451BBA7-BFC1-9E0D-2082-5DB45DD5450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71" name="Straight Connector 6970">
              <a:extLst>
                <a:ext uri="{FF2B5EF4-FFF2-40B4-BE49-F238E27FC236}">
                  <a16:creationId xmlns:a16="http://schemas.microsoft.com/office/drawing/2014/main" id="{0F4EB92F-597A-1C18-BDC7-731D85421B4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72" name="Group 6971">
            <a:extLst>
              <a:ext uri="{FF2B5EF4-FFF2-40B4-BE49-F238E27FC236}">
                <a16:creationId xmlns:a16="http://schemas.microsoft.com/office/drawing/2014/main" id="{EF206F58-F2D1-7257-6992-7F8EEB64FB0D}"/>
              </a:ext>
            </a:extLst>
          </p:cNvPr>
          <p:cNvGrpSpPr/>
          <p:nvPr/>
        </p:nvGrpSpPr>
        <p:grpSpPr>
          <a:xfrm>
            <a:off x="3640166" y="3040083"/>
            <a:ext cx="41871" cy="118486"/>
            <a:chOff x="5457499" y="2164075"/>
            <a:chExt cx="108601" cy="499044"/>
          </a:xfrm>
        </p:grpSpPr>
        <p:cxnSp>
          <p:nvCxnSpPr>
            <p:cNvPr id="6973" name="Straight Connector 6972">
              <a:extLst>
                <a:ext uri="{FF2B5EF4-FFF2-40B4-BE49-F238E27FC236}">
                  <a16:creationId xmlns:a16="http://schemas.microsoft.com/office/drawing/2014/main" id="{E03AAE37-9C97-44B3-AF70-7A5F159D1FA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74" name="Straight Connector 6973">
              <a:extLst>
                <a:ext uri="{FF2B5EF4-FFF2-40B4-BE49-F238E27FC236}">
                  <a16:creationId xmlns:a16="http://schemas.microsoft.com/office/drawing/2014/main" id="{2681509D-D17F-A2A6-D705-34C24555BB9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75" name="Straight Connector 6974">
              <a:extLst>
                <a:ext uri="{FF2B5EF4-FFF2-40B4-BE49-F238E27FC236}">
                  <a16:creationId xmlns:a16="http://schemas.microsoft.com/office/drawing/2014/main" id="{D1825FA9-3E99-04A2-15FC-0FF668BA6BD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76" name="Group 6975">
            <a:extLst>
              <a:ext uri="{FF2B5EF4-FFF2-40B4-BE49-F238E27FC236}">
                <a16:creationId xmlns:a16="http://schemas.microsoft.com/office/drawing/2014/main" id="{A968761E-D471-3FB9-0AEA-99EE02B5804C}"/>
              </a:ext>
            </a:extLst>
          </p:cNvPr>
          <p:cNvGrpSpPr/>
          <p:nvPr/>
        </p:nvGrpSpPr>
        <p:grpSpPr>
          <a:xfrm>
            <a:off x="3582532" y="3016787"/>
            <a:ext cx="41871" cy="135491"/>
            <a:chOff x="5457499" y="2164075"/>
            <a:chExt cx="108601" cy="499044"/>
          </a:xfrm>
        </p:grpSpPr>
        <p:cxnSp>
          <p:nvCxnSpPr>
            <p:cNvPr id="6977" name="Straight Connector 6976">
              <a:extLst>
                <a:ext uri="{FF2B5EF4-FFF2-40B4-BE49-F238E27FC236}">
                  <a16:creationId xmlns:a16="http://schemas.microsoft.com/office/drawing/2014/main" id="{4E7F4D34-A116-4789-8BD9-CC0A9627673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78" name="Straight Connector 6977">
              <a:extLst>
                <a:ext uri="{FF2B5EF4-FFF2-40B4-BE49-F238E27FC236}">
                  <a16:creationId xmlns:a16="http://schemas.microsoft.com/office/drawing/2014/main" id="{49D075C0-E255-4DD0-DD37-B5939221AB3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79" name="Straight Connector 6978">
              <a:extLst>
                <a:ext uri="{FF2B5EF4-FFF2-40B4-BE49-F238E27FC236}">
                  <a16:creationId xmlns:a16="http://schemas.microsoft.com/office/drawing/2014/main" id="{77AC4793-6CC8-C96C-D1B6-7D66A05BEE6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80" name="Group 6979">
            <a:extLst>
              <a:ext uri="{FF2B5EF4-FFF2-40B4-BE49-F238E27FC236}">
                <a16:creationId xmlns:a16="http://schemas.microsoft.com/office/drawing/2014/main" id="{48909957-7F1A-8797-5466-4F525F91F1EA}"/>
              </a:ext>
            </a:extLst>
          </p:cNvPr>
          <p:cNvGrpSpPr/>
          <p:nvPr/>
        </p:nvGrpSpPr>
        <p:grpSpPr>
          <a:xfrm>
            <a:off x="3608244" y="3022890"/>
            <a:ext cx="41871" cy="129388"/>
            <a:chOff x="5457499" y="2164075"/>
            <a:chExt cx="108601" cy="499044"/>
          </a:xfrm>
        </p:grpSpPr>
        <p:cxnSp>
          <p:nvCxnSpPr>
            <p:cNvPr id="6981" name="Straight Connector 6980">
              <a:extLst>
                <a:ext uri="{FF2B5EF4-FFF2-40B4-BE49-F238E27FC236}">
                  <a16:creationId xmlns:a16="http://schemas.microsoft.com/office/drawing/2014/main" id="{DD4C4EB8-1FB9-359F-3102-3B8B8012288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82" name="Straight Connector 6981">
              <a:extLst>
                <a:ext uri="{FF2B5EF4-FFF2-40B4-BE49-F238E27FC236}">
                  <a16:creationId xmlns:a16="http://schemas.microsoft.com/office/drawing/2014/main" id="{60A44F81-0EAC-4E23-F1E4-CFBB5FA49E0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83" name="Straight Connector 6982">
              <a:extLst>
                <a:ext uri="{FF2B5EF4-FFF2-40B4-BE49-F238E27FC236}">
                  <a16:creationId xmlns:a16="http://schemas.microsoft.com/office/drawing/2014/main" id="{0EC55F3E-6FC3-EB87-D7F4-B769B0EE34B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84" name="Group 6983">
            <a:extLst>
              <a:ext uri="{FF2B5EF4-FFF2-40B4-BE49-F238E27FC236}">
                <a16:creationId xmlns:a16="http://schemas.microsoft.com/office/drawing/2014/main" id="{175265C9-CFC2-3EEB-F1AE-453DF8C5876E}"/>
              </a:ext>
            </a:extLst>
          </p:cNvPr>
          <p:cNvGrpSpPr/>
          <p:nvPr/>
        </p:nvGrpSpPr>
        <p:grpSpPr>
          <a:xfrm>
            <a:off x="3552617" y="3005129"/>
            <a:ext cx="41871" cy="144184"/>
            <a:chOff x="5457499" y="2164075"/>
            <a:chExt cx="108601" cy="499044"/>
          </a:xfrm>
        </p:grpSpPr>
        <p:cxnSp>
          <p:nvCxnSpPr>
            <p:cNvPr id="6985" name="Straight Connector 6984">
              <a:extLst>
                <a:ext uri="{FF2B5EF4-FFF2-40B4-BE49-F238E27FC236}">
                  <a16:creationId xmlns:a16="http://schemas.microsoft.com/office/drawing/2014/main" id="{B1997F15-856E-15A5-4520-B9FFE8DE984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86" name="Straight Connector 6985">
              <a:extLst>
                <a:ext uri="{FF2B5EF4-FFF2-40B4-BE49-F238E27FC236}">
                  <a16:creationId xmlns:a16="http://schemas.microsoft.com/office/drawing/2014/main" id="{FFEB1C9C-289E-ABB3-FBFF-5E41E950227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87" name="Straight Connector 6986">
              <a:extLst>
                <a:ext uri="{FF2B5EF4-FFF2-40B4-BE49-F238E27FC236}">
                  <a16:creationId xmlns:a16="http://schemas.microsoft.com/office/drawing/2014/main" id="{75348BFF-400D-3527-C32E-14E0D6C8CC5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88" name="Group 6987">
            <a:extLst>
              <a:ext uri="{FF2B5EF4-FFF2-40B4-BE49-F238E27FC236}">
                <a16:creationId xmlns:a16="http://schemas.microsoft.com/office/drawing/2014/main" id="{EDE89303-F650-3389-CDF1-3380167641F0}"/>
              </a:ext>
            </a:extLst>
          </p:cNvPr>
          <p:cNvGrpSpPr/>
          <p:nvPr/>
        </p:nvGrpSpPr>
        <p:grpSpPr>
          <a:xfrm>
            <a:off x="3513894" y="2996791"/>
            <a:ext cx="41871" cy="148790"/>
            <a:chOff x="5457499" y="2164075"/>
            <a:chExt cx="108601" cy="499044"/>
          </a:xfrm>
        </p:grpSpPr>
        <p:cxnSp>
          <p:nvCxnSpPr>
            <p:cNvPr id="6989" name="Straight Connector 6988">
              <a:extLst>
                <a:ext uri="{FF2B5EF4-FFF2-40B4-BE49-F238E27FC236}">
                  <a16:creationId xmlns:a16="http://schemas.microsoft.com/office/drawing/2014/main" id="{A99D9C19-439A-E2F5-7196-880D5A12CF1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90" name="Straight Connector 6989">
              <a:extLst>
                <a:ext uri="{FF2B5EF4-FFF2-40B4-BE49-F238E27FC236}">
                  <a16:creationId xmlns:a16="http://schemas.microsoft.com/office/drawing/2014/main" id="{2F98A9ED-26F5-CDB4-E4D6-3ACFAC025652}"/>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91" name="Straight Connector 6990">
              <a:extLst>
                <a:ext uri="{FF2B5EF4-FFF2-40B4-BE49-F238E27FC236}">
                  <a16:creationId xmlns:a16="http://schemas.microsoft.com/office/drawing/2014/main" id="{9D2874C9-4FE1-728E-C6CD-3A032FB8C83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92" name="Group 6991">
            <a:extLst>
              <a:ext uri="{FF2B5EF4-FFF2-40B4-BE49-F238E27FC236}">
                <a16:creationId xmlns:a16="http://schemas.microsoft.com/office/drawing/2014/main" id="{964B63C4-97DA-5221-F5B6-82B983DF7698}"/>
              </a:ext>
            </a:extLst>
          </p:cNvPr>
          <p:cNvGrpSpPr/>
          <p:nvPr/>
        </p:nvGrpSpPr>
        <p:grpSpPr>
          <a:xfrm>
            <a:off x="3467966" y="2993633"/>
            <a:ext cx="41871" cy="134955"/>
            <a:chOff x="5457499" y="2164075"/>
            <a:chExt cx="108601" cy="499044"/>
          </a:xfrm>
        </p:grpSpPr>
        <p:cxnSp>
          <p:nvCxnSpPr>
            <p:cNvPr id="6993" name="Straight Connector 6992">
              <a:extLst>
                <a:ext uri="{FF2B5EF4-FFF2-40B4-BE49-F238E27FC236}">
                  <a16:creationId xmlns:a16="http://schemas.microsoft.com/office/drawing/2014/main" id="{CC878668-23FF-9439-2AC4-81C385089C5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94" name="Straight Connector 6993">
              <a:extLst>
                <a:ext uri="{FF2B5EF4-FFF2-40B4-BE49-F238E27FC236}">
                  <a16:creationId xmlns:a16="http://schemas.microsoft.com/office/drawing/2014/main" id="{7CED396F-7536-5B15-C38C-707150A57D6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95" name="Straight Connector 6994">
              <a:extLst>
                <a:ext uri="{FF2B5EF4-FFF2-40B4-BE49-F238E27FC236}">
                  <a16:creationId xmlns:a16="http://schemas.microsoft.com/office/drawing/2014/main" id="{8F324942-0832-04E5-5C60-90B20ABBCFE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996" name="Group 6995">
            <a:extLst>
              <a:ext uri="{FF2B5EF4-FFF2-40B4-BE49-F238E27FC236}">
                <a16:creationId xmlns:a16="http://schemas.microsoft.com/office/drawing/2014/main" id="{0560165F-207A-D5ED-5043-2CCE4F455179}"/>
              </a:ext>
            </a:extLst>
          </p:cNvPr>
          <p:cNvGrpSpPr/>
          <p:nvPr/>
        </p:nvGrpSpPr>
        <p:grpSpPr>
          <a:xfrm>
            <a:off x="3486789" y="2994769"/>
            <a:ext cx="41871" cy="141614"/>
            <a:chOff x="5457499" y="2164075"/>
            <a:chExt cx="108601" cy="499044"/>
          </a:xfrm>
        </p:grpSpPr>
        <p:cxnSp>
          <p:nvCxnSpPr>
            <p:cNvPr id="6997" name="Straight Connector 6996">
              <a:extLst>
                <a:ext uri="{FF2B5EF4-FFF2-40B4-BE49-F238E27FC236}">
                  <a16:creationId xmlns:a16="http://schemas.microsoft.com/office/drawing/2014/main" id="{B9EB9499-C620-6A9D-46A4-C86C478997C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6998" name="Straight Connector 6997">
              <a:extLst>
                <a:ext uri="{FF2B5EF4-FFF2-40B4-BE49-F238E27FC236}">
                  <a16:creationId xmlns:a16="http://schemas.microsoft.com/office/drawing/2014/main" id="{89D81A0A-14B8-B83F-CABC-99AC5A266D7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6999" name="Straight Connector 6998">
              <a:extLst>
                <a:ext uri="{FF2B5EF4-FFF2-40B4-BE49-F238E27FC236}">
                  <a16:creationId xmlns:a16="http://schemas.microsoft.com/office/drawing/2014/main" id="{B292F073-9102-9B8C-4B7E-062F1369D17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6661" name="Group 6660">
            <a:extLst>
              <a:ext uri="{FF2B5EF4-FFF2-40B4-BE49-F238E27FC236}">
                <a16:creationId xmlns:a16="http://schemas.microsoft.com/office/drawing/2014/main" id="{9B9C696A-0242-EF25-FF26-6F68D3974CC3}"/>
              </a:ext>
            </a:extLst>
          </p:cNvPr>
          <p:cNvGrpSpPr/>
          <p:nvPr/>
        </p:nvGrpSpPr>
        <p:grpSpPr>
          <a:xfrm>
            <a:off x="2178782" y="2448794"/>
            <a:ext cx="3169875" cy="742196"/>
            <a:chOff x="2178782" y="2319319"/>
            <a:chExt cx="3169875" cy="742196"/>
          </a:xfrm>
        </p:grpSpPr>
        <p:grpSp>
          <p:nvGrpSpPr>
            <p:cNvPr id="6533" name="Group 6532">
              <a:extLst>
                <a:ext uri="{FF2B5EF4-FFF2-40B4-BE49-F238E27FC236}">
                  <a16:creationId xmlns:a16="http://schemas.microsoft.com/office/drawing/2014/main" id="{F4DFE62A-D76C-BEBE-79FE-6939722BDDAB}"/>
                </a:ext>
              </a:extLst>
            </p:cNvPr>
            <p:cNvGrpSpPr/>
            <p:nvPr/>
          </p:nvGrpSpPr>
          <p:grpSpPr>
            <a:xfrm>
              <a:off x="2178782" y="2319319"/>
              <a:ext cx="1408792" cy="644197"/>
              <a:chOff x="2176859" y="2549027"/>
              <a:chExt cx="1408792" cy="644197"/>
            </a:xfrm>
            <a:solidFill>
              <a:schemeClr val="accent1"/>
            </a:solidFill>
          </p:grpSpPr>
          <p:sp>
            <p:nvSpPr>
              <p:cNvPr id="6534" name="Oval 6533">
                <a:extLst>
                  <a:ext uri="{FF2B5EF4-FFF2-40B4-BE49-F238E27FC236}">
                    <a16:creationId xmlns:a16="http://schemas.microsoft.com/office/drawing/2014/main" id="{631EA236-4486-AD4F-0314-AB28B9E8DE14}"/>
                  </a:ext>
                </a:extLst>
              </p:cNvPr>
              <p:cNvSpPr/>
              <p:nvPr/>
            </p:nvSpPr>
            <p:spPr bwMode="auto">
              <a:xfrm>
                <a:off x="2176859" y="2549027"/>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35" name="Oval 6534">
                <a:extLst>
                  <a:ext uri="{FF2B5EF4-FFF2-40B4-BE49-F238E27FC236}">
                    <a16:creationId xmlns:a16="http://schemas.microsoft.com/office/drawing/2014/main" id="{0D976E89-B1A7-3DF9-F829-4500F764FDFA}"/>
                  </a:ext>
                </a:extLst>
              </p:cNvPr>
              <p:cNvSpPr/>
              <p:nvPr/>
            </p:nvSpPr>
            <p:spPr bwMode="auto">
              <a:xfrm>
                <a:off x="2206738" y="2566306"/>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36" name="Oval 6535">
                <a:extLst>
                  <a:ext uri="{FF2B5EF4-FFF2-40B4-BE49-F238E27FC236}">
                    <a16:creationId xmlns:a16="http://schemas.microsoft.com/office/drawing/2014/main" id="{E285C017-BB52-568C-49B5-C00F9E68079F}"/>
                  </a:ext>
                </a:extLst>
              </p:cNvPr>
              <p:cNvSpPr/>
              <p:nvPr/>
            </p:nvSpPr>
            <p:spPr bwMode="auto">
              <a:xfrm>
                <a:off x="2236617" y="258781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37" name="Oval 6536">
                <a:extLst>
                  <a:ext uri="{FF2B5EF4-FFF2-40B4-BE49-F238E27FC236}">
                    <a16:creationId xmlns:a16="http://schemas.microsoft.com/office/drawing/2014/main" id="{C480BDA7-951C-E973-F089-1E028E69BDD2}"/>
                  </a:ext>
                </a:extLst>
              </p:cNvPr>
              <p:cNvSpPr/>
              <p:nvPr/>
            </p:nvSpPr>
            <p:spPr bwMode="auto">
              <a:xfrm>
                <a:off x="2266496" y="2610330"/>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38" name="Oval 6537">
                <a:extLst>
                  <a:ext uri="{FF2B5EF4-FFF2-40B4-BE49-F238E27FC236}">
                    <a16:creationId xmlns:a16="http://schemas.microsoft.com/office/drawing/2014/main" id="{02E3C227-BA96-C45B-E876-F12FF9449280}"/>
                  </a:ext>
                </a:extLst>
              </p:cNvPr>
              <p:cNvSpPr/>
              <p:nvPr/>
            </p:nvSpPr>
            <p:spPr bwMode="auto">
              <a:xfrm>
                <a:off x="2296375" y="2639016"/>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39" name="Oval 6538">
                <a:extLst>
                  <a:ext uri="{FF2B5EF4-FFF2-40B4-BE49-F238E27FC236}">
                    <a16:creationId xmlns:a16="http://schemas.microsoft.com/office/drawing/2014/main" id="{CCA00439-9AA9-61C8-86DB-F1AA7D8F0482}"/>
                  </a:ext>
                </a:extLst>
              </p:cNvPr>
              <p:cNvSpPr/>
              <p:nvPr/>
            </p:nvSpPr>
            <p:spPr bwMode="auto">
              <a:xfrm>
                <a:off x="2326254" y="2654504"/>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40" name="Oval 6539">
                <a:extLst>
                  <a:ext uri="{FF2B5EF4-FFF2-40B4-BE49-F238E27FC236}">
                    <a16:creationId xmlns:a16="http://schemas.microsoft.com/office/drawing/2014/main" id="{9793028D-A85E-4CEE-9D80-00A76A696251}"/>
                  </a:ext>
                </a:extLst>
              </p:cNvPr>
              <p:cNvSpPr/>
              <p:nvPr/>
            </p:nvSpPr>
            <p:spPr bwMode="auto">
              <a:xfrm>
                <a:off x="2475649" y="2767892"/>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41" name="Oval 6540">
                <a:extLst>
                  <a:ext uri="{FF2B5EF4-FFF2-40B4-BE49-F238E27FC236}">
                    <a16:creationId xmlns:a16="http://schemas.microsoft.com/office/drawing/2014/main" id="{5D7E1D73-5B07-8D80-17E1-B307A1466472}"/>
                  </a:ext>
                </a:extLst>
              </p:cNvPr>
              <p:cNvSpPr/>
              <p:nvPr/>
            </p:nvSpPr>
            <p:spPr bwMode="auto">
              <a:xfrm>
                <a:off x="2386012" y="2702941"/>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42" name="Oval 6541">
                <a:extLst>
                  <a:ext uri="{FF2B5EF4-FFF2-40B4-BE49-F238E27FC236}">
                    <a16:creationId xmlns:a16="http://schemas.microsoft.com/office/drawing/2014/main" id="{6EE37C43-A07C-7B0C-4804-5C50245C3B27}"/>
                  </a:ext>
                </a:extLst>
              </p:cNvPr>
              <p:cNvSpPr/>
              <p:nvPr/>
            </p:nvSpPr>
            <p:spPr bwMode="auto">
              <a:xfrm>
                <a:off x="2356133" y="2678866"/>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43" name="Oval 6542">
                <a:extLst>
                  <a:ext uri="{FF2B5EF4-FFF2-40B4-BE49-F238E27FC236}">
                    <a16:creationId xmlns:a16="http://schemas.microsoft.com/office/drawing/2014/main" id="{5E202D5F-D8EE-5AB1-2628-CE36E66F244F}"/>
                  </a:ext>
                </a:extLst>
              </p:cNvPr>
              <p:cNvSpPr/>
              <p:nvPr/>
            </p:nvSpPr>
            <p:spPr bwMode="auto">
              <a:xfrm>
                <a:off x="2415891" y="272212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44" name="Oval 6543">
                <a:extLst>
                  <a:ext uri="{FF2B5EF4-FFF2-40B4-BE49-F238E27FC236}">
                    <a16:creationId xmlns:a16="http://schemas.microsoft.com/office/drawing/2014/main" id="{1D1DBCD4-66FD-5CB2-4C02-FD52E0F2AB54}"/>
                  </a:ext>
                </a:extLst>
              </p:cNvPr>
              <p:cNvSpPr/>
              <p:nvPr/>
            </p:nvSpPr>
            <p:spPr bwMode="auto">
              <a:xfrm>
                <a:off x="2445770" y="2746960"/>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45" name="Oval 6544">
                <a:extLst>
                  <a:ext uri="{FF2B5EF4-FFF2-40B4-BE49-F238E27FC236}">
                    <a16:creationId xmlns:a16="http://schemas.microsoft.com/office/drawing/2014/main" id="{3F439636-07AC-3257-A7D2-74C8DAE377A4}"/>
                  </a:ext>
                </a:extLst>
              </p:cNvPr>
              <p:cNvSpPr/>
              <p:nvPr/>
            </p:nvSpPr>
            <p:spPr bwMode="auto">
              <a:xfrm>
                <a:off x="2505528" y="2786942"/>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46" name="Oval 6545">
                <a:extLst>
                  <a:ext uri="{FF2B5EF4-FFF2-40B4-BE49-F238E27FC236}">
                    <a16:creationId xmlns:a16="http://schemas.microsoft.com/office/drawing/2014/main" id="{4773DC4D-38D3-D115-7383-EDBCA4A37974}"/>
                  </a:ext>
                </a:extLst>
              </p:cNvPr>
              <p:cNvSpPr/>
              <p:nvPr/>
            </p:nvSpPr>
            <p:spPr bwMode="auto">
              <a:xfrm>
                <a:off x="2535407" y="2812342"/>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47" name="Oval 6546">
                <a:extLst>
                  <a:ext uri="{FF2B5EF4-FFF2-40B4-BE49-F238E27FC236}">
                    <a16:creationId xmlns:a16="http://schemas.microsoft.com/office/drawing/2014/main" id="{0CD477F2-D5B8-1A64-721E-351C57EEBB0E}"/>
                  </a:ext>
                </a:extLst>
              </p:cNvPr>
              <p:cNvSpPr/>
              <p:nvPr/>
            </p:nvSpPr>
            <p:spPr bwMode="auto">
              <a:xfrm>
                <a:off x="2565286" y="2837947"/>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48" name="Oval 6547">
                <a:extLst>
                  <a:ext uri="{FF2B5EF4-FFF2-40B4-BE49-F238E27FC236}">
                    <a16:creationId xmlns:a16="http://schemas.microsoft.com/office/drawing/2014/main" id="{E19EDD13-6DCA-755E-F89E-873DBED645B8}"/>
                  </a:ext>
                </a:extLst>
              </p:cNvPr>
              <p:cNvSpPr/>
              <p:nvPr/>
            </p:nvSpPr>
            <p:spPr bwMode="auto">
              <a:xfrm>
                <a:off x="2595165" y="2850177"/>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49" name="Oval 6548">
                <a:extLst>
                  <a:ext uri="{FF2B5EF4-FFF2-40B4-BE49-F238E27FC236}">
                    <a16:creationId xmlns:a16="http://schemas.microsoft.com/office/drawing/2014/main" id="{B9BEFB4A-B50D-944C-6E6A-F21D6C8FA6BD}"/>
                  </a:ext>
                </a:extLst>
              </p:cNvPr>
              <p:cNvSpPr/>
              <p:nvPr/>
            </p:nvSpPr>
            <p:spPr bwMode="auto">
              <a:xfrm>
                <a:off x="2625044" y="2849860"/>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50" name="Oval 6549">
                <a:extLst>
                  <a:ext uri="{FF2B5EF4-FFF2-40B4-BE49-F238E27FC236}">
                    <a16:creationId xmlns:a16="http://schemas.microsoft.com/office/drawing/2014/main" id="{E313651C-1060-A421-2B51-37B786D65ABA}"/>
                  </a:ext>
                </a:extLst>
              </p:cNvPr>
              <p:cNvSpPr/>
              <p:nvPr/>
            </p:nvSpPr>
            <p:spPr bwMode="auto">
              <a:xfrm>
                <a:off x="2654923" y="2858477"/>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51" name="Oval 6550">
                <a:extLst>
                  <a:ext uri="{FF2B5EF4-FFF2-40B4-BE49-F238E27FC236}">
                    <a16:creationId xmlns:a16="http://schemas.microsoft.com/office/drawing/2014/main" id="{07C1D8BB-4D3C-358D-6877-AB9A8254ED98}"/>
                  </a:ext>
                </a:extLst>
              </p:cNvPr>
              <p:cNvSpPr/>
              <p:nvPr/>
            </p:nvSpPr>
            <p:spPr bwMode="auto">
              <a:xfrm>
                <a:off x="2804318" y="29229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52" name="Oval 6551">
                <a:extLst>
                  <a:ext uri="{FF2B5EF4-FFF2-40B4-BE49-F238E27FC236}">
                    <a16:creationId xmlns:a16="http://schemas.microsoft.com/office/drawing/2014/main" id="{501BF16C-3B07-F964-6C4A-AC538EC894D1}"/>
                  </a:ext>
                </a:extLst>
              </p:cNvPr>
              <p:cNvSpPr/>
              <p:nvPr/>
            </p:nvSpPr>
            <p:spPr bwMode="auto">
              <a:xfrm>
                <a:off x="2714681" y="2882325"/>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53" name="Oval 6552">
                <a:extLst>
                  <a:ext uri="{FF2B5EF4-FFF2-40B4-BE49-F238E27FC236}">
                    <a16:creationId xmlns:a16="http://schemas.microsoft.com/office/drawing/2014/main" id="{EDCF2908-8517-25DF-C44A-32CBF2718F3E}"/>
                  </a:ext>
                </a:extLst>
              </p:cNvPr>
              <p:cNvSpPr/>
              <p:nvPr/>
            </p:nvSpPr>
            <p:spPr bwMode="auto">
              <a:xfrm>
                <a:off x="2684802" y="2873270"/>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54" name="Oval 6553">
                <a:extLst>
                  <a:ext uri="{FF2B5EF4-FFF2-40B4-BE49-F238E27FC236}">
                    <a16:creationId xmlns:a16="http://schemas.microsoft.com/office/drawing/2014/main" id="{735CAC6C-1B71-743E-B8EB-7F1A7CFF77E0}"/>
                  </a:ext>
                </a:extLst>
              </p:cNvPr>
              <p:cNvSpPr/>
              <p:nvPr/>
            </p:nvSpPr>
            <p:spPr bwMode="auto">
              <a:xfrm>
                <a:off x="2744560" y="2894305"/>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55" name="Oval 6554">
                <a:extLst>
                  <a:ext uri="{FF2B5EF4-FFF2-40B4-BE49-F238E27FC236}">
                    <a16:creationId xmlns:a16="http://schemas.microsoft.com/office/drawing/2014/main" id="{A48FEEE4-D035-73E4-4492-1E8347C917AB}"/>
                  </a:ext>
                </a:extLst>
              </p:cNvPr>
              <p:cNvSpPr/>
              <p:nvPr/>
            </p:nvSpPr>
            <p:spPr bwMode="auto">
              <a:xfrm>
                <a:off x="2774439" y="2913492"/>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56" name="Oval 6555">
                <a:extLst>
                  <a:ext uri="{FF2B5EF4-FFF2-40B4-BE49-F238E27FC236}">
                    <a16:creationId xmlns:a16="http://schemas.microsoft.com/office/drawing/2014/main" id="{DDD5296C-9074-AD0B-1CD5-D2BA17A98365}"/>
                  </a:ext>
                </a:extLst>
              </p:cNvPr>
              <p:cNvSpPr/>
              <p:nvPr/>
            </p:nvSpPr>
            <p:spPr bwMode="auto">
              <a:xfrm>
                <a:off x="2834197" y="29420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57" name="Oval 6556">
                <a:extLst>
                  <a:ext uri="{FF2B5EF4-FFF2-40B4-BE49-F238E27FC236}">
                    <a16:creationId xmlns:a16="http://schemas.microsoft.com/office/drawing/2014/main" id="{FAABD80E-F3AF-422C-78EF-30CD09BC065C}"/>
                  </a:ext>
                </a:extLst>
              </p:cNvPr>
              <p:cNvSpPr/>
              <p:nvPr/>
            </p:nvSpPr>
            <p:spPr bwMode="auto">
              <a:xfrm>
                <a:off x="2864076" y="2961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58" name="Oval 6557">
                <a:extLst>
                  <a:ext uri="{FF2B5EF4-FFF2-40B4-BE49-F238E27FC236}">
                    <a16:creationId xmlns:a16="http://schemas.microsoft.com/office/drawing/2014/main" id="{4022A34C-3DC3-854A-B701-3CE76E48A082}"/>
                  </a:ext>
                </a:extLst>
              </p:cNvPr>
              <p:cNvSpPr/>
              <p:nvPr/>
            </p:nvSpPr>
            <p:spPr bwMode="auto">
              <a:xfrm>
                <a:off x="2893955" y="29832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59" name="Oval 6558">
                <a:extLst>
                  <a:ext uri="{FF2B5EF4-FFF2-40B4-BE49-F238E27FC236}">
                    <a16:creationId xmlns:a16="http://schemas.microsoft.com/office/drawing/2014/main" id="{B139678C-B154-CD99-F11B-C8219CC8E915}"/>
                  </a:ext>
                </a:extLst>
              </p:cNvPr>
              <p:cNvSpPr/>
              <p:nvPr/>
            </p:nvSpPr>
            <p:spPr bwMode="auto">
              <a:xfrm>
                <a:off x="2923834" y="29959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60" name="Oval 6559">
                <a:extLst>
                  <a:ext uri="{FF2B5EF4-FFF2-40B4-BE49-F238E27FC236}">
                    <a16:creationId xmlns:a16="http://schemas.microsoft.com/office/drawing/2014/main" id="{87810717-5A82-61C3-04F9-7C2869A4A41D}"/>
                  </a:ext>
                </a:extLst>
              </p:cNvPr>
              <p:cNvSpPr/>
              <p:nvPr/>
            </p:nvSpPr>
            <p:spPr bwMode="auto">
              <a:xfrm>
                <a:off x="2953713" y="30182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61" name="Oval 6560">
                <a:extLst>
                  <a:ext uri="{FF2B5EF4-FFF2-40B4-BE49-F238E27FC236}">
                    <a16:creationId xmlns:a16="http://schemas.microsoft.com/office/drawing/2014/main" id="{96E47003-C298-A83E-62C5-08006B2998A3}"/>
                  </a:ext>
                </a:extLst>
              </p:cNvPr>
              <p:cNvSpPr/>
              <p:nvPr/>
            </p:nvSpPr>
            <p:spPr bwMode="auto">
              <a:xfrm>
                <a:off x="2983592" y="30404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62" name="Oval 6561">
                <a:extLst>
                  <a:ext uri="{FF2B5EF4-FFF2-40B4-BE49-F238E27FC236}">
                    <a16:creationId xmlns:a16="http://schemas.microsoft.com/office/drawing/2014/main" id="{5C6EEA56-6CF4-CA83-0769-35B0BAA382B1}"/>
                  </a:ext>
                </a:extLst>
              </p:cNvPr>
              <p:cNvSpPr/>
              <p:nvPr/>
            </p:nvSpPr>
            <p:spPr bwMode="auto">
              <a:xfrm>
                <a:off x="3132987" y="30753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63" name="Oval 6562">
                <a:extLst>
                  <a:ext uri="{FF2B5EF4-FFF2-40B4-BE49-F238E27FC236}">
                    <a16:creationId xmlns:a16="http://schemas.microsoft.com/office/drawing/2014/main" id="{50E85B66-2167-04E1-E511-7C1FC89DC092}"/>
                  </a:ext>
                </a:extLst>
              </p:cNvPr>
              <p:cNvSpPr/>
              <p:nvPr/>
            </p:nvSpPr>
            <p:spPr bwMode="auto">
              <a:xfrm>
                <a:off x="3043350" y="30753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64" name="Oval 6563">
                <a:extLst>
                  <a:ext uri="{FF2B5EF4-FFF2-40B4-BE49-F238E27FC236}">
                    <a16:creationId xmlns:a16="http://schemas.microsoft.com/office/drawing/2014/main" id="{87E524BB-E233-B823-4396-901CB3729FBB}"/>
                  </a:ext>
                </a:extLst>
              </p:cNvPr>
              <p:cNvSpPr/>
              <p:nvPr/>
            </p:nvSpPr>
            <p:spPr bwMode="auto">
              <a:xfrm>
                <a:off x="3013471" y="30563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65" name="Oval 6564">
                <a:extLst>
                  <a:ext uri="{FF2B5EF4-FFF2-40B4-BE49-F238E27FC236}">
                    <a16:creationId xmlns:a16="http://schemas.microsoft.com/office/drawing/2014/main" id="{6965C4AC-2B1E-902E-2A56-57260997AB24}"/>
                  </a:ext>
                </a:extLst>
              </p:cNvPr>
              <p:cNvSpPr/>
              <p:nvPr/>
            </p:nvSpPr>
            <p:spPr bwMode="auto">
              <a:xfrm>
                <a:off x="3073229" y="30626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66" name="Oval 6565">
                <a:extLst>
                  <a:ext uri="{FF2B5EF4-FFF2-40B4-BE49-F238E27FC236}">
                    <a16:creationId xmlns:a16="http://schemas.microsoft.com/office/drawing/2014/main" id="{F92DEC82-3298-153F-5C0C-186AA262B243}"/>
                  </a:ext>
                </a:extLst>
              </p:cNvPr>
              <p:cNvSpPr/>
              <p:nvPr/>
            </p:nvSpPr>
            <p:spPr bwMode="auto">
              <a:xfrm>
                <a:off x="3103108" y="30658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67" name="Oval 6566">
                <a:extLst>
                  <a:ext uri="{FF2B5EF4-FFF2-40B4-BE49-F238E27FC236}">
                    <a16:creationId xmlns:a16="http://schemas.microsoft.com/office/drawing/2014/main" id="{2407888D-E933-D7CE-8509-C4D2296CBDE8}"/>
                  </a:ext>
                </a:extLst>
              </p:cNvPr>
              <p:cNvSpPr/>
              <p:nvPr/>
            </p:nvSpPr>
            <p:spPr bwMode="auto">
              <a:xfrm>
                <a:off x="3162866" y="30785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68" name="Oval 6567">
                <a:extLst>
                  <a:ext uri="{FF2B5EF4-FFF2-40B4-BE49-F238E27FC236}">
                    <a16:creationId xmlns:a16="http://schemas.microsoft.com/office/drawing/2014/main" id="{16C503E4-2D6E-D974-8241-C909D11BE669}"/>
                  </a:ext>
                </a:extLst>
              </p:cNvPr>
              <p:cNvSpPr/>
              <p:nvPr/>
            </p:nvSpPr>
            <p:spPr bwMode="auto">
              <a:xfrm>
                <a:off x="3192745" y="3088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69" name="Oval 6568">
                <a:extLst>
                  <a:ext uri="{FF2B5EF4-FFF2-40B4-BE49-F238E27FC236}">
                    <a16:creationId xmlns:a16="http://schemas.microsoft.com/office/drawing/2014/main" id="{93986BC1-6348-22F3-78E6-AD9FA954355B}"/>
                  </a:ext>
                </a:extLst>
              </p:cNvPr>
              <p:cNvSpPr/>
              <p:nvPr/>
            </p:nvSpPr>
            <p:spPr bwMode="auto">
              <a:xfrm>
                <a:off x="3222624" y="3088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70" name="Oval 6569">
                <a:extLst>
                  <a:ext uri="{FF2B5EF4-FFF2-40B4-BE49-F238E27FC236}">
                    <a16:creationId xmlns:a16="http://schemas.microsoft.com/office/drawing/2014/main" id="{87A68312-B447-4C26-DB08-30AC3786B733}"/>
                  </a:ext>
                </a:extLst>
              </p:cNvPr>
              <p:cNvSpPr/>
              <p:nvPr/>
            </p:nvSpPr>
            <p:spPr bwMode="auto">
              <a:xfrm>
                <a:off x="3252503" y="30975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71" name="Oval 6570">
                <a:extLst>
                  <a:ext uri="{FF2B5EF4-FFF2-40B4-BE49-F238E27FC236}">
                    <a16:creationId xmlns:a16="http://schemas.microsoft.com/office/drawing/2014/main" id="{2005712F-372B-7163-BE48-0B9F410A4E67}"/>
                  </a:ext>
                </a:extLst>
              </p:cNvPr>
              <p:cNvSpPr/>
              <p:nvPr/>
            </p:nvSpPr>
            <p:spPr bwMode="auto">
              <a:xfrm>
                <a:off x="3282382" y="31007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72" name="Oval 6571">
                <a:extLst>
                  <a:ext uri="{FF2B5EF4-FFF2-40B4-BE49-F238E27FC236}">
                    <a16:creationId xmlns:a16="http://schemas.microsoft.com/office/drawing/2014/main" id="{99910AC8-309F-A29F-C84D-A310BD6471C4}"/>
                  </a:ext>
                </a:extLst>
              </p:cNvPr>
              <p:cNvSpPr/>
              <p:nvPr/>
            </p:nvSpPr>
            <p:spPr bwMode="auto">
              <a:xfrm>
                <a:off x="3312261" y="31102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73" name="Oval 6572">
                <a:extLst>
                  <a:ext uri="{FF2B5EF4-FFF2-40B4-BE49-F238E27FC236}">
                    <a16:creationId xmlns:a16="http://schemas.microsoft.com/office/drawing/2014/main" id="{5B5130FB-41D5-2CB2-EB92-D3D6E2BCCB36}"/>
                  </a:ext>
                </a:extLst>
              </p:cNvPr>
              <p:cNvSpPr/>
              <p:nvPr/>
            </p:nvSpPr>
            <p:spPr bwMode="auto">
              <a:xfrm>
                <a:off x="3461656" y="31420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74" name="Oval 6573">
                <a:extLst>
                  <a:ext uri="{FF2B5EF4-FFF2-40B4-BE49-F238E27FC236}">
                    <a16:creationId xmlns:a16="http://schemas.microsoft.com/office/drawing/2014/main" id="{AAF167B7-33F8-BC9C-F5D2-A193E5105A3D}"/>
                  </a:ext>
                </a:extLst>
              </p:cNvPr>
              <p:cNvSpPr/>
              <p:nvPr/>
            </p:nvSpPr>
            <p:spPr bwMode="auto">
              <a:xfrm>
                <a:off x="3372019" y="31261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75" name="Oval 6574">
                <a:extLst>
                  <a:ext uri="{FF2B5EF4-FFF2-40B4-BE49-F238E27FC236}">
                    <a16:creationId xmlns:a16="http://schemas.microsoft.com/office/drawing/2014/main" id="{3CEE5BFF-09C2-3426-DAA8-90017FB7D1FA}"/>
                  </a:ext>
                </a:extLst>
              </p:cNvPr>
              <p:cNvSpPr/>
              <p:nvPr/>
            </p:nvSpPr>
            <p:spPr bwMode="auto">
              <a:xfrm>
                <a:off x="3342140" y="31198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76" name="Oval 6575">
                <a:extLst>
                  <a:ext uri="{FF2B5EF4-FFF2-40B4-BE49-F238E27FC236}">
                    <a16:creationId xmlns:a16="http://schemas.microsoft.com/office/drawing/2014/main" id="{4A45F9A6-471D-CACF-40B4-F277D54EAC4E}"/>
                  </a:ext>
                </a:extLst>
              </p:cNvPr>
              <p:cNvSpPr/>
              <p:nvPr/>
            </p:nvSpPr>
            <p:spPr bwMode="auto">
              <a:xfrm>
                <a:off x="3401898" y="31325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77" name="Oval 6576">
                <a:extLst>
                  <a:ext uri="{FF2B5EF4-FFF2-40B4-BE49-F238E27FC236}">
                    <a16:creationId xmlns:a16="http://schemas.microsoft.com/office/drawing/2014/main" id="{B9486470-E279-CC7F-F7AC-5723CBF8C3A4}"/>
                  </a:ext>
                </a:extLst>
              </p:cNvPr>
              <p:cNvSpPr/>
              <p:nvPr/>
            </p:nvSpPr>
            <p:spPr bwMode="auto">
              <a:xfrm>
                <a:off x="3431777" y="31325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78" name="Oval 6577">
                <a:extLst>
                  <a:ext uri="{FF2B5EF4-FFF2-40B4-BE49-F238E27FC236}">
                    <a16:creationId xmlns:a16="http://schemas.microsoft.com/office/drawing/2014/main" id="{AC687331-6B8F-69B0-E79C-3BCFA6180D47}"/>
                  </a:ext>
                </a:extLst>
              </p:cNvPr>
              <p:cNvSpPr/>
              <p:nvPr/>
            </p:nvSpPr>
            <p:spPr bwMode="auto">
              <a:xfrm>
                <a:off x="3491535" y="3148049"/>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79" name="Oval 6578">
                <a:extLst>
                  <a:ext uri="{FF2B5EF4-FFF2-40B4-BE49-F238E27FC236}">
                    <a16:creationId xmlns:a16="http://schemas.microsoft.com/office/drawing/2014/main" id="{0F1F2DA9-EA6D-DDAF-A54F-170204B191D8}"/>
                  </a:ext>
                </a:extLst>
              </p:cNvPr>
              <p:cNvSpPr/>
              <p:nvPr/>
            </p:nvSpPr>
            <p:spPr bwMode="auto">
              <a:xfrm>
                <a:off x="3521414" y="3152324"/>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80" name="Oval 6579">
                <a:extLst>
                  <a:ext uri="{FF2B5EF4-FFF2-40B4-BE49-F238E27FC236}">
                    <a16:creationId xmlns:a16="http://schemas.microsoft.com/office/drawing/2014/main" id="{C85C8D31-79ED-8CA2-415A-B1E9BB5A0D24}"/>
                  </a:ext>
                </a:extLst>
              </p:cNvPr>
              <p:cNvSpPr/>
              <p:nvPr/>
            </p:nvSpPr>
            <p:spPr bwMode="auto">
              <a:xfrm>
                <a:off x="3551301" y="3158874"/>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581" name="Group 6580">
              <a:extLst>
                <a:ext uri="{FF2B5EF4-FFF2-40B4-BE49-F238E27FC236}">
                  <a16:creationId xmlns:a16="http://schemas.microsoft.com/office/drawing/2014/main" id="{928D3C3D-90A3-ABA8-D629-F60541765F31}"/>
                </a:ext>
              </a:extLst>
            </p:cNvPr>
            <p:cNvGrpSpPr/>
            <p:nvPr/>
          </p:nvGrpSpPr>
          <p:grpSpPr>
            <a:xfrm>
              <a:off x="3969752" y="2692859"/>
              <a:ext cx="1378905" cy="368656"/>
              <a:chOff x="2176859" y="2285549"/>
              <a:chExt cx="1378905" cy="368656"/>
            </a:xfrm>
            <a:solidFill>
              <a:schemeClr val="accent1"/>
            </a:solidFill>
          </p:grpSpPr>
          <p:sp>
            <p:nvSpPr>
              <p:cNvPr id="6582" name="Oval 6581">
                <a:extLst>
                  <a:ext uri="{FF2B5EF4-FFF2-40B4-BE49-F238E27FC236}">
                    <a16:creationId xmlns:a16="http://schemas.microsoft.com/office/drawing/2014/main" id="{FD69BB6A-7674-1922-A022-5428CC2FD5E7}"/>
                  </a:ext>
                </a:extLst>
              </p:cNvPr>
              <p:cNvSpPr/>
              <p:nvPr/>
            </p:nvSpPr>
            <p:spPr bwMode="auto">
              <a:xfrm>
                <a:off x="2176859" y="2612527"/>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83" name="Oval 6582">
                <a:extLst>
                  <a:ext uri="{FF2B5EF4-FFF2-40B4-BE49-F238E27FC236}">
                    <a16:creationId xmlns:a16="http://schemas.microsoft.com/office/drawing/2014/main" id="{431C81AF-4CD1-55DA-0F76-2A8F9E3D38E1}"/>
                  </a:ext>
                </a:extLst>
              </p:cNvPr>
              <p:cNvSpPr/>
              <p:nvPr/>
            </p:nvSpPr>
            <p:spPr bwMode="auto">
              <a:xfrm>
                <a:off x="2206738" y="2613931"/>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84" name="Oval 6583">
                <a:extLst>
                  <a:ext uri="{FF2B5EF4-FFF2-40B4-BE49-F238E27FC236}">
                    <a16:creationId xmlns:a16="http://schemas.microsoft.com/office/drawing/2014/main" id="{A2042148-6D89-795B-0C24-DD51A260495A}"/>
                  </a:ext>
                </a:extLst>
              </p:cNvPr>
              <p:cNvSpPr/>
              <p:nvPr/>
            </p:nvSpPr>
            <p:spPr bwMode="auto">
              <a:xfrm>
                <a:off x="2236617" y="261639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85" name="Oval 6584">
                <a:extLst>
                  <a:ext uri="{FF2B5EF4-FFF2-40B4-BE49-F238E27FC236}">
                    <a16:creationId xmlns:a16="http://schemas.microsoft.com/office/drawing/2014/main" id="{D3783628-CD3C-9DFD-2EBB-1DC218E1A2D8}"/>
                  </a:ext>
                </a:extLst>
              </p:cNvPr>
              <p:cNvSpPr/>
              <p:nvPr/>
            </p:nvSpPr>
            <p:spPr bwMode="auto">
              <a:xfrm>
                <a:off x="2266496" y="2619855"/>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86" name="Oval 6585">
                <a:extLst>
                  <a:ext uri="{FF2B5EF4-FFF2-40B4-BE49-F238E27FC236}">
                    <a16:creationId xmlns:a16="http://schemas.microsoft.com/office/drawing/2014/main" id="{D20B3B60-6B72-F467-27D5-9E8F24F6AB31}"/>
                  </a:ext>
                </a:extLst>
              </p:cNvPr>
              <p:cNvSpPr/>
              <p:nvPr/>
            </p:nvSpPr>
            <p:spPr bwMode="auto">
              <a:xfrm>
                <a:off x="2296375" y="2616791"/>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87" name="Oval 6586">
                <a:extLst>
                  <a:ext uri="{FF2B5EF4-FFF2-40B4-BE49-F238E27FC236}">
                    <a16:creationId xmlns:a16="http://schemas.microsoft.com/office/drawing/2014/main" id="{34959D92-8B36-2A8D-25A4-E374DFA2ADAE}"/>
                  </a:ext>
                </a:extLst>
              </p:cNvPr>
              <p:cNvSpPr/>
              <p:nvPr/>
            </p:nvSpPr>
            <p:spPr bwMode="auto">
              <a:xfrm>
                <a:off x="2326254" y="2613229"/>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88" name="Oval 6587">
                <a:extLst>
                  <a:ext uri="{FF2B5EF4-FFF2-40B4-BE49-F238E27FC236}">
                    <a16:creationId xmlns:a16="http://schemas.microsoft.com/office/drawing/2014/main" id="{E2FFDA3A-81B5-3229-4D1C-9DFC00DCCFF5}"/>
                  </a:ext>
                </a:extLst>
              </p:cNvPr>
              <p:cNvSpPr/>
              <p:nvPr/>
            </p:nvSpPr>
            <p:spPr bwMode="auto">
              <a:xfrm>
                <a:off x="2475649" y="2609142"/>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89" name="Oval 6588">
                <a:extLst>
                  <a:ext uri="{FF2B5EF4-FFF2-40B4-BE49-F238E27FC236}">
                    <a16:creationId xmlns:a16="http://schemas.microsoft.com/office/drawing/2014/main" id="{A0A54073-E493-10CE-3B4A-84E4EA6ECA2D}"/>
                  </a:ext>
                </a:extLst>
              </p:cNvPr>
              <p:cNvSpPr/>
              <p:nvPr/>
            </p:nvSpPr>
            <p:spPr bwMode="auto">
              <a:xfrm>
                <a:off x="2386012" y="2617216"/>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90" name="Oval 6589">
                <a:extLst>
                  <a:ext uri="{FF2B5EF4-FFF2-40B4-BE49-F238E27FC236}">
                    <a16:creationId xmlns:a16="http://schemas.microsoft.com/office/drawing/2014/main" id="{EF034F73-9F8C-86ED-FC30-7CF2D4CBFD44}"/>
                  </a:ext>
                </a:extLst>
              </p:cNvPr>
              <p:cNvSpPr/>
              <p:nvPr/>
            </p:nvSpPr>
            <p:spPr bwMode="auto">
              <a:xfrm>
                <a:off x="2356133" y="2615366"/>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91" name="Oval 6590">
                <a:extLst>
                  <a:ext uri="{FF2B5EF4-FFF2-40B4-BE49-F238E27FC236}">
                    <a16:creationId xmlns:a16="http://schemas.microsoft.com/office/drawing/2014/main" id="{C3F66E32-827B-3683-1FE6-F6DDF73A470A}"/>
                  </a:ext>
                </a:extLst>
              </p:cNvPr>
              <p:cNvSpPr/>
              <p:nvPr/>
            </p:nvSpPr>
            <p:spPr bwMode="auto">
              <a:xfrm>
                <a:off x="2415891" y="261735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92" name="Oval 6591">
                <a:extLst>
                  <a:ext uri="{FF2B5EF4-FFF2-40B4-BE49-F238E27FC236}">
                    <a16:creationId xmlns:a16="http://schemas.microsoft.com/office/drawing/2014/main" id="{23845123-4692-A8EF-E394-3BB9E5632037}"/>
                  </a:ext>
                </a:extLst>
              </p:cNvPr>
              <p:cNvSpPr/>
              <p:nvPr/>
            </p:nvSpPr>
            <p:spPr bwMode="auto">
              <a:xfrm>
                <a:off x="2445770" y="2616785"/>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93" name="Oval 6592">
                <a:extLst>
                  <a:ext uri="{FF2B5EF4-FFF2-40B4-BE49-F238E27FC236}">
                    <a16:creationId xmlns:a16="http://schemas.microsoft.com/office/drawing/2014/main" id="{AE57E138-7E3A-FFE7-5A68-B2D8B157E37F}"/>
                  </a:ext>
                </a:extLst>
              </p:cNvPr>
              <p:cNvSpPr/>
              <p:nvPr/>
            </p:nvSpPr>
            <p:spPr bwMode="auto">
              <a:xfrm>
                <a:off x="2505528" y="2609142"/>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94" name="Oval 6593">
                <a:extLst>
                  <a:ext uri="{FF2B5EF4-FFF2-40B4-BE49-F238E27FC236}">
                    <a16:creationId xmlns:a16="http://schemas.microsoft.com/office/drawing/2014/main" id="{CB0EF05F-36A2-0C52-EF1E-588BC78DCEB1}"/>
                  </a:ext>
                </a:extLst>
              </p:cNvPr>
              <p:cNvSpPr/>
              <p:nvPr/>
            </p:nvSpPr>
            <p:spPr bwMode="auto">
              <a:xfrm>
                <a:off x="2535407" y="2609142"/>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95" name="Oval 6594">
                <a:extLst>
                  <a:ext uri="{FF2B5EF4-FFF2-40B4-BE49-F238E27FC236}">
                    <a16:creationId xmlns:a16="http://schemas.microsoft.com/office/drawing/2014/main" id="{630CA4BB-4999-0686-1C5B-86BA07A28360}"/>
                  </a:ext>
                </a:extLst>
              </p:cNvPr>
              <p:cNvSpPr/>
              <p:nvPr/>
            </p:nvSpPr>
            <p:spPr bwMode="auto">
              <a:xfrm>
                <a:off x="2565286" y="2606172"/>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96" name="Oval 6595">
                <a:extLst>
                  <a:ext uri="{FF2B5EF4-FFF2-40B4-BE49-F238E27FC236}">
                    <a16:creationId xmlns:a16="http://schemas.microsoft.com/office/drawing/2014/main" id="{A206C12A-CAA4-6C11-41C4-F1F25282B068}"/>
                  </a:ext>
                </a:extLst>
              </p:cNvPr>
              <p:cNvSpPr/>
              <p:nvPr/>
            </p:nvSpPr>
            <p:spPr bwMode="auto">
              <a:xfrm>
                <a:off x="2595165" y="2602527"/>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97" name="Oval 6596">
                <a:extLst>
                  <a:ext uri="{FF2B5EF4-FFF2-40B4-BE49-F238E27FC236}">
                    <a16:creationId xmlns:a16="http://schemas.microsoft.com/office/drawing/2014/main" id="{7350ABC8-1BBD-D5C9-A1A9-AC7E589AFE9E}"/>
                  </a:ext>
                </a:extLst>
              </p:cNvPr>
              <p:cNvSpPr/>
              <p:nvPr/>
            </p:nvSpPr>
            <p:spPr bwMode="auto">
              <a:xfrm>
                <a:off x="2625044" y="2602210"/>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98" name="Oval 6597">
                <a:extLst>
                  <a:ext uri="{FF2B5EF4-FFF2-40B4-BE49-F238E27FC236}">
                    <a16:creationId xmlns:a16="http://schemas.microsoft.com/office/drawing/2014/main" id="{F1463E7A-C605-6E70-E2A9-E90EC98F6B36}"/>
                  </a:ext>
                </a:extLst>
              </p:cNvPr>
              <p:cNvSpPr/>
              <p:nvPr/>
            </p:nvSpPr>
            <p:spPr bwMode="auto">
              <a:xfrm>
                <a:off x="2654923" y="2598127"/>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99" name="Oval 6598">
                <a:extLst>
                  <a:ext uri="{FF2B5EF4-FFF2-40B4-BE49-F238E27FC236}">
                    <a16:creationId xmlns:a16="http://schemas.microsoft.com/office/drawing/2014/main" id="{D2FE29C8-54B7-D075-CCA5-0B352D58E232}"/>
                  </a:ext>
                </a:extLst>
              </p:cNvPr>
              <p:cNvSpPr/>
              <p:nvPr/>
            </p:nvSpPr>
            <p:spPr bwMode="auto">
              <a:xfrm>
                <a:off x="2804318" y="25546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00" name="Oval 6599">
                <a:extLst>
                  <a:ext uri="{FF2B5EF4-FFF2-40B4-BE49-F238E27FC236}">
                    <a16:creationId xmlns:a16="http://schemas.microsoft.com/office/drawing/2014/main" id="{4743A2F9-7B12-32E6-7970-B176BC8F1513}"/>
                  </a:ext>
                </a:extLst>
              </p:cNvPr>
              <p:cNvSpPr/>
              <p:nvPr/>
            </p:nvSpPr>
            <p:spPr bwMode="auto">
              <a:xfrm>
                <a:off x="2714681" y="2577525"/>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01" name="Oval 6600">
                <a:extLst>
                  <a:ext uri="{FF2B5EF4-FFF2-40B4-BE49-F238E27FC236}">
                    <a16:creationId xmlns:a16="http://schemas.microsoft.com/office/drawing/2014/main" id="{32B11BC7-9EDB-144E-B1EF-AD56AF56CDCF}"/>
                  </a:ext>
                </a:extLst>
              </p:cNvPr>
              <p:cNvSpPr/>
              <p:nvPr/>
            </p:nvSpPr>
            <p:spPr bwMode="auto">
              <a:xfrm>
                <a:off x="2684802" y="2590695"/>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02" name="Oval 6601">
                <a:extLst>
                  <a:ext uri="{FF2B5EF4-FFF2-40B4-BE49-F238E27FC236}">
                    <a16:creationId xmlns:a16="http://schemas.microsoft.com/office/drawing/2014/main" id="{BC953A63-E8CE-AD3C-5A26-823B8A2122EF}"/>
                  </a:ext>
                </a:extLst>
              </p:cNvPr>
              <p:cNvSpPr/>
              <p:nvPr/>
            </p:nvSpPr>
            <p:spPr bwMode="auto">
              <a:xfrm>
                <a:off x="2744560" y="2570455"/>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03" name="Oval 6602">
                <a:extLst>
                  <a:ext uri="{FF2B5EF4-FFF2-40B4-BE49-F238E27FC236}">
                    <a16:creationId xmlns:a16="http://schemas.microsoft.com/office/drawing/2014/main" id="{846629DA-DB8A-E150-9F60-ED5779777040}"/>
                  </a:ext>
                </a:extLst>
              </p:cNvPr>
              <p:cNvSpPr/>
              <p:nvPr/>
            </p:nvSpPr>
            <p:spPr bwMode="auto">
              <a:xfrm>
                <a:off x="2834197" y="25451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04" name="Oval 6603">
                <a:extLst>
                  <a:ext uri="{FF2B5EF4-FFF2-40B4-BE49-F238E27FC236}">
                    <a16:creationId xmlns:a16="http://schemas.microsoft.com/office/drawing/2014/main" id="{4A7716FF-D9A6-2348-3363-D5B38EC4B415}"/>
                  </a:ext>
                </a:extLst>
              </p:cNvPr>
              <p:cNvSpPr/>
              <p:nvPr/>
            </p:nvSpPr>
            <p:spPr bwMode="auto">
              <a:xfrm>
                <a:off x="2864076" y="25419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05" name="Oval 6604">
                <a:extLst>
                  <a:ext uri="{FF2B5EF4-FFF2-40B4-BE49-F238E27FC236}">
                    <a16:creationId xmlns:a16="http://schemas.microsoft.com/office/drawing/2014/main" id="{999CC68F-F07A-A14A-5E7E-AA2C848AF688}"/>
                  </a:ext>
                </a:extLst>
              </p:cNvPr>
              <p:cNvSpPr/>
              <p:nvPr/>
            </p:nvSpPr>
            <p:spPr bwMode="auto">
              <a:xfrm>
                <a:off x="2893955" y="25356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06" name="Oval 6605">
                <a:extLst>
                  <a:ext uri="{FF2B5EF4-FFF2-40B4-BE49-F238E27FC236}">
                    <a16:creationId xmlns:a16="http://schemas.microsoft.com/office/drawing/2014/main" id="{DC3D31E3-B4F4-BEF1-3379-F7973B5515DF}"/>
                  </a:ext>
                </a:extLst>
              </p:cNvPr>
              <p:cNvSpPr/>
              <p:nvPr/>
            </p:nvSpPr>
            <p:spPr bwMode="auto">
              <a:xfrm>
                <a:off x="2923834" y="25260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07" name="Oval 6606">
                <a:extLst>
                  <a:ext uri="{FF2B5EF4-FFF2-40B4-BE49-F238E27FC236}">
                    <a16:creationId xmlns:a16="http://schemas.microsoft.com/office/drawing/2014/main" id="{81E0B3E4-4B05-5B4A-2459-490C27E4913D}"/>
                  </a:ext>
                </a:extLst>
              </p:cNvPr>
              <p:cNvSpPr/>
              <p:nvPr/>
            </p:nvSpPr>
            <p:spPr bwMode="auto">
              <a:xfrm>
                <a:off x="2953713" y="25292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08" name="Oval 6607">
                <a:extLst>
                  <a:ext uri="{FF2B5EF4-FFF2-40B4-BE49-F238E27FC236}">
                    <a16:creationId xmlns:a16="http://schemas.microsoft.com/office/drawing/2014/main" id="{7895C052-F147-129C-49BB-56CC7D90AC9E}"/>
                  </a:ext>
                </a:extLst>
              </p:cNvPr>
              <p:cNvSpPr/>
              <p:nvPr/>
            </p:nvSpPr>
            <p:spPr bwMode="auto">
              <a:xfrm>
                <a:off x="2983592" y="25165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09" name="Oval 6608">
                <a:extLst>
                  <a:ext uri="{FF2B5EF4-FFF2-40B4-BE49-F238E27FC236}">
                    <a16:creationId xmlns:a16="http://schemas.microsoft.com/office/drawing/2014/main" id="{D693E61F-4B42-11E6-0DE8-A23232DCA32B}"/>
                  </a:ext>
                </a:extLst>
              </p:cNvPr>
              <p:cNvSpPr/>
              <p:nvPr/>
            </p:nvSpPr>
            <p:spPr bwMode="auto">
              <a:xfrm>
                <a:off x="3132987" y="24848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10" name="Oval 6609">
                <a:extLst>
                  <a:ext uri="{FF2B5EF4-FFF2-40B4-BE49-F238E27FC236}">
                    <a16:creationId xmlns:a16="http://schemas.microsoft.com/office/drawing/2014/main" id="{088E89F3-FA7C-C75D-B227-416EFB706A82}"/>
                  </a:ext>
                </a:extLst>
              </p:cNvPr>
              <p:cNvSpPr/>
              <p:nvPr/>
            </p:nvSpPr>
            <p:spPr bwMode="auto">
              <a:xfrm>
                <a:off x="3043350" y="25102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11" name="Oval 6610">
                <a:extLst>
                  <a:ext uri="{FF2B5EF4-FFF2-40B4-BE49-F238E27FC236}">
                    <a16:creationId xmlns:a16="http://schemas.microsoft.com/office/drawing/2014/main" id="{41B9552B-89D4-64C3-73C8-B79061569E9E}"/>
                  </a:ext>
                </a:extLst>
              </p:cNvPr>
              <p:cNvSpPr/>
              <p:nvPr/>
            </p:nvSpPr>
            <p:spPr bwMode="auto">
              <a:xfrm>
                <a:off x="3013471" y="25133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12" name="Oval 6611">
                <a:extLst>
                  <a:ext uri="{FF2B5EF4-FFF2-40B4-BE49-F238E27FC236}">
                    <a16:creationId xmlns:a16="http://schemas.microsoft.com/office/drawing/2014/main" id="{27A9284E-C929-8352-359C-F9CA2523B111}"/>
                  </a:ext>
                </a:extLst>
              </p:cNvPr>
              <p:cNvSpPr/>
              <p:nvPr/>
            </p:nvSpPr>
            <p:spPr bwMode="auto">
              <a:xfrm>
                <a:off x="3073229" y="25038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13" name="Oval 6612">
                <a:extLst>
                  <a:ext uri="{FF2B5EF4-FFF2-40B4-BE49-F238E27FC236}">
                    <a16:creationId xmlns:a16="http://schemas.microsoft.com/office/drawing/2014/main" id="{A77D254E-52AE-824F-4D0A-6A593CB35C27}"/>
                  </a:ext>
                </a:extLst>
              </p:cNvPr>
              <p:cNvSpPr/>
              <p:nvPr/>
            </p:nvSpPr>
            <p:spPr bwMode="auto">
              <a:xfrm>
                <a:off x="3103108" y="25006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14" name="Oval 6613">
                <a:extLst>
                  <a:ext uri="{FF2B5EF4-FFF2-40B4-BE49-F238E27FC236}">
                    <a16:creationId xmlns:a16="http://schemas.microsoft.com/office/drawing/2014/main" id="{64F8EFEB-1F00-B3B2-A5E7-80009F66D490}"/>
                  </a:ext>
                </a:extLst>
              </p:cNvPr>
              <p:cNvSpPr/>
              <p:nvPr/>
            </p:nvSpPr>
            <p:spPr bwMode="auto">
              <a:xfrm>
                <a:off x="3162866" y="24689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15" name="Oval 6614">
                <a:extLst>
                  <a:ext uri="{FF2B5EF4-FFF2-40B4-BE49-F238E27FC236}">
                    <a16:creationId xmlns:a16="http://schemas.microsoft.com/office/drawing/2014/main" id="{260CF1F4-5BA0-07F0-099D-DAFFAA6CF713}"/>
                  </a:ext>
                </a:extLst>
              </p:cNvPr>
              <p:cNvSpPr/>
              <p:nvPr/>
            </p:nvSpPr>
            <p:spPr bwMode="auto">
              <a:xfrm>
                <a:off x="3192745" y="24498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16" name="Oval 6615">
                <a:extLst>
                  <a:ext uri="{FF2B5EF4-FFF2-40B4-BE49-F238E27FC236}">
                    <a16:creationId xmlns:a16="http://schemas.microsoft.com/office/drawing/2014/main" id="{7991FFC6-1D13-EFD1-C6FC-57847E8EB772}"/>
                  </a:ext>
                </a:extLst>
              </p:cNvPr>
              <p:cNvSpPr/>
              <p:nvPr/>
            </p:nvSpPr>
            <p:spPr bwMode="auto">
              <a:xfrm>
                <a:off x="3222624" y="24340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17" name="Oval 6616">
                <a:extLst>
                  <a:ext uri="{FF2B5EF4-FFF2-40B4-BE49-F238E27FC236}">
                    <a16:creationId xmlns:a16="http://schemas.microsoft.com/office/drawing/2014/main" id="{2ACE5C37-04A5-1B98-95FF-9ECFF50A3D6E}"/>
                  </a:ext>
                </a:extLst>
              </p:cNvPr>
              <p:cNvSpPr/>
              <p:nvPr/>
            </p:nvSpPr>
            <p:spPr bwMode="auto">
              <a:xfrm>
                <a:off x="3252503" y="24149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18" name="Oval 6617">
                <a:extLst>
                  <a:ext uri="{FF2B5EF4-FFF2-40B4-BE49-F238E27FC236}">
                    <a16:creationId xmlns:a16="http://schemas.microsoft.com/office/drawing/2014/main" id="{9D29ED80-E056-F08E-D7B1-53392947E32E}"/>
                  </a:ext>
                </a:extLst>
              </p:cNvPr>
              <p:cNvSpPr/>
              <p:nvPr/>
            </p:nvSpPr>
            <p:spPr bwMode="auto">
              <a:xfrm>
                <a:off x="3282382" y="23990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19" name="Oval 6618">
                <a:extLst>
                  <a:ext uri="{FF2B5EF4-FFF2-40B4-BE49-F238E27FC236}">
                    <a16:creationId xmlns:a16="http://schemas.microsoft.com/office/drawing/2014/main" id="{D814C87B-382E-37E4-282D-89BB7F4542A3}"/>
                  </a:ext>
                </a:extLst>
              </p:cNvPr>
              <p:cNvSpPr/>
              <p:nvPr/>
            </p:nvSpPr>
            <p:spPr bwMode="auto">
              <a:xfrm>
                <a:off x="3312261" y="23832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20" name="Oval 6619">
                <a:extLst>
                  <a:ext uri="{FF2B5EF4-FFF2-40B4-BE49-F238E27FC236}">
                    <a16:creationId xmlns:a16="http://schemas.microsoft.com/office/drawing/2014/main" id="{3F74C0CC-16C9-1328-CF57-5041F35CCCCF}"/>
                  </a:ext>
                </a:extLst>
              </p:cNvPr>
              <p:cNvSpPr/>
              <p:nvPr/>
            </p:nvSpPr>
            <p:spPr bwMode="auto">
              <a:xfrm>
                <a:off x="3461656" y="23101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21" name="Oval 6620">
                <a:extLst>
                  <a:ext uri="{FF2B5EF4-FFF2-40B4-BE49-F238E27FC236}">
                    <a16:creationId xmlns:a16="http://schemas.microsoft.com/office/drawing/2014/main" id="{653EC4E0-3471-F6EA-293C-73F5716DBEB5}"/>
                  </a:ext>
                </a:extLst>
              </p:cNvPr>
              <p:cNvSpPr/>
              <p:nvPr/>
            </p:nvSpPr>
            <p:spPr bwMode="auto">
              <a:xfrm>
                <a:off x="3372019" y="23482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22" name="Oval 6621">
                <a:extLst>
                  <a:ext uri="{FF2B5EF4-FFF2-40B4-BE49-F238E27FC236}">
                    <a16:creationId xmlns:a16="http://schemas.microsoft.com/office/drawing/2014/main" id="{06D523A4-B4A9-1508-3912-1EAC1129C618}"/>
                  </a:ext>
                </a:extLst>
              </p:cNvPr>
              <p:cNvSpPr/>
              <p:nvPr/>
            </p:nvSpPr>
            <p:spPr bwMode="auto">
              <a:xfrm>
                <a:off x="3342140" y="23641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23" name="Oval 6622">
                <a:extLst>
                  <a:ext uri="{FF2B5EF4-FFF2-40B4-BE49-F238E27FC236}">
                    <a16:creationId xmlns:a16="http://schemas.microsoft.com/office/drawing/2014/main" id="{0E2EF47A-3C07-DF0C-4933-44DF597E5564}"/>
                  </a:ext>
                </a:extLst>
              </p:cNvPr>
              <p:cNvSpPr/>
              <p:nvPr/>
            </p:nvSpPr>
            <p:spPr bwMode="auto">
              <a:xfrm>
                <a:off x="3401898" y="23355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24" name="Oval 6623">
                <a:extLst>
                  <a:ext uri="{FF2B5EF4-FFF2-40B4-BE49-F238E27FC236}">
                    <a16:creationId xmlns:a16="http://schemas.microsoft.com/office/drawing/2014/main" id="{B13E5D22-4435-BC19-58BF-1EF32B633835}"/>
                  </a:ext>
                </a:extLst>
              </p:cNvPr>
              <p:cNvSpPr/>
              <p:nvPr/>
            </p:nvSpPr>
            <p:spPr bwMode="auto">
              <a:xfrm>
                <a:off x="3431777" y="23228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25" name="Oval 6624">
                <a:extLst>
                  <a:ext uri="{FF2B5EF4-FFF2-40B4-BE49-F238E27FC236}">
                    <a16:creationId xmlns:a16="http://schemas.microsoft.com/office/drawing/2014/main" id="{2DAC55C6-4222-3BE3-D230-52C339682D07}"/>
                  </a:ext>
                </a:extLst>
              </p:cNvPr>
              <p:cNvSpPr/>
              <p:nvPr/>
            </p:nvSpPr>
            <p:spPr bwMode="auto">
              <a:xfrm>
                <a:off x="3491535" y="2297149"/>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26" name="Oval 6625">
                <a:extLst>
                  <a:ext uri="{FF2B5EF4-FFF2-40B4-BE49-F238E27FC236}">
                    <a16:creationId xmlns:a16="http://schemas.microsoft.com/office/drawing/2014/main" id="{933BE766-E67E-7FFC-2BB9-9CC42E1E3B35}"/>
                  </a:ext>
                </a:extLst>
              </p:cNvPr>
              <p:cNvSpPr/>
              <p:nvPr/>
            </p:nvSpPr>
            <p:spPr bwMode="auto">
              <a:xfrm>
                <a:off x="3521414" y="2285549"/>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 name="Group 3">
              <a:extLst>
                <a:ext uri="{FF2B5EF4-FFF2-40B4-BE49-F238E27FC236}">
                  <a16:creationId xmlns:a16="http://schemas.microsoft.com/office/drawing/2014/main" id="{12FC0BA0-F49A-34A2-2ECD-92EDA2B83B82}"/>
                </a:ext>
              </a:extLst>
            </p:cNvPr>
            <p:cNvGrpSpPr/>
            <p:nvPr/>
          </p:nvGrpSpPr>
          <p:grpSpPr>
            <a:xfrm>
              <a:off x="3586032" y="2935760"/>
              <a:ext cx="392898" cy="119865"/>
              <a:chOff x="2176859" y="2612527"/>
              <a:chExt cx="392898" cy="119865"/>
            </a:xfrm>
            <a:solidFill>
              <a:schemeClr val="accent1"/>
            </a:solidFill>
          </p:grpSpPr>
          <p:sp>
            <p:nvSpPr>
              <p:cNvPr id="5" name="Oval 4">
                <a:extLst>
                  <a:ext uri="{FF2B5EF4-FFF2-40B4-BE49-F238E27FC236}">
                    <a16:creationId xmlns:a16="http://schemas.microsoft.com/office/drawing/2014/main" id="{7AC6192A-D498-8BE3-BCD6-982A27A9DB6B}"/>
                  </a:ext>
                </a:extLst>
              </p:cNvPr>
              <p:cNvSpPr/>
              <p:nvPr/>
            </p:nvSpPr>
            <p:spPr bwMode="auto">
              <a:xfrm>
                <a:off x="2176859" y="2612527"/>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 name="Oval 11">
                <a:extLst>
                  <a:ext uri="{FF2B5EF4-FFF2-40B4-BE49-F238E27FC236}">
                    <a16:creationId xmlns:a16="http://schemas.microsoft.com/office/drawing/2014/main" id="{D2D49FBB-6350-D2C5-AF7A-E7D9AA0E780A}"/>
                  </a:ext>
                </a:extLst>
              </p:cNvPr>
              <p:cNvSpPr/>
              <p:nvPr/>
            </p:nvSpPr>
            <p:spPr bwMode="auto">
              <a:xfrm>
                <a:off x="2206738" y="2620281"/>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 name="Oval 13">
                <a:extLst>
                  <a:ext uri="{FF2B5EF4-FFF2-40B4-BE49-F238E27FC236}">
                    <a16:creationId xmlns:a16="http://schemas.microsoft.com/office/drawing/2014/main" id="{15119A97-6E53-62FC-5323-6CC74CF22515}"/>
                  </a:ext>
                </a:extLst>
              </p:cNvPr>
              <p:cNvSpPr/>
              <p:nvPr/>
            </p:nvSpPr>
            <p:spPr bwMode="auto">
              <a:xfrm>
                <a:off x="2236617" y="262909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 name="Oval 22">
                <a:extLst>
                  <a:ext uri="{FF2B5EF4-FFF2-40B4-BE49-F238E27FC236}">
                    <a16:creationId xmlns:a16="http://schemas.microsoft.com/office/drawing/2014/main" id="{F078847E-D87D-213B-7A41-03DF9AFE76E8}"/>
                  </a:ext>
                </a:extLst>
              </p:cNvPr>
              <p:cNvSpPr/>
              <p:nvPr/>
            </p:nvSpPr>
            <p:spPr bwMode="auto">
              <a:xfrm>
                <a:off x="2266496" y="2638905"/>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 name="Oval 32">
                <a:extLst>
                  <a:ext uri="{FF2B5EF4-FFF2-40B4-BE49-F238E27FC236}">
                    <a16:creationId xmlns:a16="http://schemas.microsoft.com/office/drawing/2014/main" id="{938ADFF2-6986-C93A-AAF3-F49B7988C8C1}"/>
                  </a:ext>
                </a:extLst>
              </p:cNvPr>
              <p:cNvSpPr/>
              <p:nvPr/>
            </p:nvSpPr>
            <p:spPr bwMode="auto">
              <a:xfrm>
                <a:off x="2296375" y="2645366"/>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Oval 33">
                <a:extLst>
                  <a:ext uri="{FF2B5EF4-FFF2-40B4-BE49-F238E27FC236}">
                    <a16:creationId xmlns:a16="http://schemas.microsoft.com/office/drawing/2014/main" id="{C513F275-CC15-971F-DFC9-A540273F2ABC}"/>
                  </a:ext>
                </a:extLst>
              </p:cNvPr>
              <p:cNvSpPr/>
              <p:nvPr/>
            </p:nvSpPr>
            <p:spPr bwMode="auto">
              <a:xfrm>
                <a:off x="2326254" y="2651329"/>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Oval 34">
                <a:extLst>
                  <a:ext uri="{FF2B5EF4-FFF2-40B4-BE49-F238E27FC236}">
                    <a16:creationId xmlns:a16="http://schemas.microsoft.com/office/drawing/2014/main" id="{FC47EE2F-16C3-616D-0AF4-CCECBD85B505}"/>
                  </a:ext>
                </a:extLst>
              </p:cNvPr>
              <p:cNvSpPr/>
              <p:nvPr/>
            </p:nvSpPr>
            <p:spPr bwMode="auto">
              <a:xfrm>
                <a:off x="2475649" y="2685342"/>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 name="Oval 35">
                <a:extLst>
                  <a:ext uri="{FF2B5EF4-FFF2-40B4-BE49-F238E27FC236}">
                    <a16:creationId xmlns:a16="http://schemas.microsoft.com/office/drawing/2014/main" id="{20F01584-E266-D3B3-7329-99E9139BFBD6}"/>
                  </a:ext>
                </a:extLst>
              </p:cNvPr>
              <p:cNvSpPr/>
              <p:nvPr/>
            </p:nvSpPr>
            <p:spPr bwMode="auto">
              <a:xfrm>
                <a:off x="2386012" y="2668016"/>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 name="Oval 36">
                <a:extLst>
                  <a:ext uri="{FF2B5EF4-FFF2-40B4-BE49-F238E27FC236}">
                    <a16:creationId xmlns:a16="http://schemas.microsoft.com/office/drawing/2014/main" id="{2D4B70BE-C487-E5E3-53BB-34205EB27222}"/>
                  </a:ext>
                </a:extLst>
              </p:cNvPr>
              <p:cNvSpPr/>
              <p:nvPr/>
            </p:nvSpPr>
            <p:spPr bwMode="auto">
              <a:xfrm>
                <a:off x="2356133" y="2662991"/>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 name="Oval 37">
                <a:extLst>
                  <a:ext uri="{FF2B5EF4-FFF2-40B4-BE49-F238E27FC236}">
                    <a16:creationId xmlns:a16="http://schemas.microsoft.com/office/drawing/2014/main" id="{EF73397F-2698-4C9A-5749-5F2F0B4F648E}"/>
                  </a:ext>
                </a:extLst>
              </p:cNvPr>
              <p:cNvSpPr/>
              <p:nvPr/>
            </p:nvSpPr>
            <p:spPr bwMode="auto">
              <a:xfrm>
                <a:off x="2415891" y="267450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 name="Oval 38">
                <a:extLst>
                  <a:ext uri="{FF2B5EF4-FFF2-40B4-BE49-F238E27FC236}">
                    <a16:creationId xmlns:a16="http://schemas.microsoft.com/office/drawing/2014/main" id="{3C195277-8FB8-E445-269B-05C929EC14B8}"/>
                  </a:ext>
                </a:extLst>
              </p:cNvPr>
              <p:cNvSpPr/>
              <p:nvPr/>
            </p:nvSpPr>
            <p:spPr bwMode="auto">
              <a:xfrm>
                <a:off x="2445770" y="2680285"/>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 name="Oval 39">
                <a:extLst>
                  <a:ext uri="{FF2B5EF4-FFF2-40B4-BE49-F238E27FC236}">
                    <a16:creationId xmlns:a16="http://schemas.microsoft.com/office/drawing/2014/main" id="{0A9F5B7B-6C35-74FD-75E4-9A44E10DA03E}"/>
                  </a:ext>
                </a:extLst>
              </p:cNvPr>
              <p:cNvSpPr/>
              <p:nvPr/>
            </p:nvSpPr>
            <p:spPr bwMode="auto">
              <a:xfrm>
                <a:off x="2505528" y="2691692"/>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 name="Oval 40">
                <a:extLst>
                  <a:ext uri="{FF2B5EF4-FFF2-40B4-BE49-F238E27FC236}">
                    <a16:creationId xmlns:a16="http://schemas.microsoft.com/office/drawing/2014/main" id="{92E75E4E-862E-8547-621C-B667104CB104}"/>
                  </a:ext>
                </a:extLst>
              </p:cNvPr>
              <p:cNvSpPr/>
              <p:nvPr/>
            </p:nvSpPr>
            <p:spPr bwMode="auto">
              <a:xfrm>
                <a:off x="2535407" y="2698042"/>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sp>
        <p:nvSpPr>
          <p:cNvPr id="7000" name="Oval 6999">
            <a:extLst>
              <a:ext uri="{FF2B5EF4-FFF2-40B4-BE49-F238E27FC236}">
                <a16:creationId xmlns:a16="http://schemas.microsoft.com/office/drawing/2014/main" id="{298444C8-C3FC-8D07-D8E6-22297BFCA9C6}"/>
              </a:ext>
            </a:extLst>
          </p:cNvPr>
          <p:cNvSpPr/>
          <p:nvPr/>
        </p:nvSpPr>
        <p:spPr bwMode="auto">
          <a:xfrm>
            <a:off x="3582179" y="5265177"/>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01" name="Oval 7000">
            <a:extLst>
              <a:ext uri="{FF2B5EF4-FFF2-40B4-BE49-F238E27FC236}">
                <a16:creationId xmlns:a16="http://schemas.microsoft.com/office/drawing/2014/main" id="{05F0974A-6AD9-71C2-2174-0746D71DDDCB}"/>
              </a:ext>
            </a:extLst>
          </p:cNvPr>
          <p:cNvSpPr/>
          <p:nvPr/>
        </p:nvSpPr>
        <p:spPr bwMode="auto">
          <a:xfrm>
            <a:off x="3756082" y="5306714"/>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02" name="Oval 7001">
            <a:extLst>
              <a:ext uri="{FF2B5EF4-FFF2-40B4-BE49-F238E27FC236}">
                <a16:creationId xmlns:a16="http://schemas.microsoft.com/office/drawing/2014/main" id="{54710F9E-4937-2AFD-71CE-B706FD99176F}"/>
              </a:ext>
            </a:extLst>
          </p:cNvPr>
          <p:cNvSpPr/>
          <p:nvPr/>
        </p:nvSpPr>
        <p:spPr bwMode="auto">
          <a:xfrm>
            <a:off x="3729939" y="5298901"/>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03" name="Oval 7002">
            <a:extLst>
              <a:ext uri="{FF2B5EF4-FFF2-40B4-BE49-F238E27FC236}">
                <a16:creationId xmlns:a16="http://schemas.microsoft.com/office/drawing/2014/main" id="{39D859BA-E344-2918-AE2D-E5F773EC839A}"/>
              </a:ext>
            </a:extLst>
          </p:cNvPr>
          <p:cNvSpPr/>
          <p:nvPr/>
        </p:nvSpPr>
        <p:spPr bwMode="auto">
          <a:xfrm>
            <a:off x="3699249" y="5291851"/>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04" name="Oval 7003">
            <a:extLst>
              <a:ext uri="{FF2B5EF4-FFF2-40B4-BE49-F238E27FC236}">
                <a16:creationId xmlns:a16="http://schemas.microsoft.com/office/drawing/2014/main" id="{C991002E-A63F-9D6D-DB10-68F2234CE4E6}"/>
              </a:ext>
            </a:extLst>
          </p:cNvPr>
          <p:cNvSpPr/>
          <p:nvPr/>
        </p:nvSpPr>
        <p:spPr bwMode="auto">
          <a:xfrm>
            <a:off x="3668809" y="5285051"/>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05" name="Oval 7004">
            <a:extLst>
              <a:ext uri="{FF2B5EF4-FFF2-40B4-BE49-F238E27FC236}">
                <a16:creationId xmlns:a16="http://schemas.microsoft.com/office/drawing/2014/main" id="{7B1AFA4C-04CE-6717-4EA0-E86399461495}"/>
              </a:ext>
            </a:extLst>
          </p:cNvPr>
          <p:cNvSpPr/>
          <p:nvPr/>
        </p:nvSpPr>
        <p:spPr bwMode="auto">
          <a:xfrm>
            <a:off x="3639539" y="5275508"/>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06" name="Oval 7005">
            <a:extLst>
              <a:ext uri="{FF2B5EF4-FFF2-40B4-BE49-F238E27FC236}">
                <a16:creationId xmlns:a16="http://schemas.microsoft.com/office/drawing/2014/main" id="{4B0F0883-9554-8E5B-CF74-AF4792C5A90A}"/>
              </a:ext>
            </a:extLst>
          </p:cNvPr>
          <p:cNvSpPr/>
          <p:nvPr/>
        </p:nvSpPr>
        <p:spPr bwMode="auto">
          <a:xfrm>
            <a:off x="3614490" y="5272084"/>
            <a:ext cx="34350" cy="34350"/>
          </a:xfrm>
          <a:prstGeom prst="ellipse">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4987" name="Straight Connector 4986">
            <a:extLst>
              <a:ext uri="{FF2B5EF4-FFF2-40B4-BE49-F238E27FC236}">
                <a16:creationId xmlns:a16="http://schemas.microsoft.com/office/drawing/2014/main" id="{9F033C94-A624-1355-B5DE-A00D46986BFF}"/>
              </a:ext>
            </a:extLst>
          </p:cNvPr>
          <p:cNvCxnSpPr>
            <a:cxnSpLocks/>
          </p:cNvCxnSpPr>
          <p:nvPr/>
        </p:nvCxnSpPr>
        <p:spPr bwMode="auto">
          <a:xfrm>
            <a:off x="2125231" y="5390151"/>
            <a:ext cx="3326243" cy="0"/>
          </a:xfrm>
          <a:prstGeom prst="line">
            <a:avLst/>
          </a:prstGeom>
          <a:noFill/>
          <a:ln w="28575" cap="flat" cmpd="sng" algn="ctr">
            <a:solidFill>
              <a:schemeClr val="tx2"/>
            </a:solidFill>
            <a:prstDash val="sysDash"/>
            <a:round/>
            <a:headEnd type="none" w="med" len="med"/>
            <a:tailEnd type="none" w="med" len="med"/>
          </a:ln>
          <a:effectLst/>
        </p:spPr>
      </p:cxnSp>
      <p:sp>
        <p:nvSpPr>
          <p:cNvPr id="7008" name="Freeform 7007">
            <a:extLst>
              <a:ext uri="{FF2B5EF4-FFF2-40B4-BE49-F238E27FC236}">
                <a16:creationId xmlns:a16="http://schemas.microsoft.com/office/drawing/2014/main" id="{6AD8FCF1-3B71-C60E-2D4E-F01EE84126A6}"/>
              </a:ext>
            </a:extLst>
          </p:cNvPr>
          <p:cNvSpPr/>
          <p:nvPr/>
        </p:nvSpPr>
        <p:spPr bwMode="auto">
          <a:xfrm>
            <a:off x="2190750" y="4549075"/>
            <a:ext cx="898525" cy="434975"/>
          </a:xfrm>
          <a:custGeom>
            <a:avLst/>
            <a:gdLst>
              <a:gd name="connsiteX0" fmla="*/ 0 w 898525"/>
              <a:gd name="connsiteY0" fmla="*/ 0 h 434975"/>
              <a:gd name="connsiteX1" fmla="*/ 63500 w 898525"/>
              <a:gd name="connsiteY1" fmla="*/ 47625 h 434975"/>
              <a:gd name="connsiteX2" fmla="*/ 107950 w 898525"/>
              <a:gd name="connsiteY2" fmla="*/ 79375 h 434975"/>
              <a:gd name="connsiteX3" fmla="*/ 146050 w 898525"/>
              <a:gd name="connsiteY3" fmla="*/ 98425 h 434975"/>
              <a:gd name="connsiteX4" fmla="*/ 174625 w 898525"/>
              <a:gd name="connsiteY4" fmla="*/ 107950 h 434975"/>
              <a:gd name="connsiteX5" fmla="*/ 212725 w 898525"/>
              <a:gd name="connsiteY5" fmla="*/ 123825 h 434975"/>
              <a:gd name="connsiteX6" fmla="*/ 247650 w 898525"/>
              <a:gd name="connsiteY6" fmla="*/ 127000 h 434975"/>
              <a:gd name="connsiteX7" fmla="*/ 285750 w 898525"/>
              <a:gd name="connsiteY7" fmla="*/ 123825 h 434975"/>
              <a:gd name="connsiteX8" fmla="*/ 330200 w 898525"/>
              <a:gd name="connsiteY8" fmla="*/ 120650 h 434975"/>
              <a:gd name="connsiteX9" fmla="*/ 361950 w 898525"/>
              <a:gd name="connsiteY9" fmla="*/ 117475 h 434975"/>
              <a:gd name="connsiteX10" fmla="*/ 393700 w 898525"/>
              <a:gd name="connsiteY10" fmla="*/ 123825 h 434975"/>
              <a:gd name="connsiteX11" fmla="*/ 419100 w 898525"/>
              <a:gd name="connsiteY11" fmla="*/ 133350 h 434975"/>
              <a:gd name="connsiteX12" fmla="*/ 454025 w 898525"/>
              <a:gd name="connsiteY12" fmla="*/ 50800 h 434975"/>
              <a:gd name="connsiteX13" fmla="*/ 498475 w 898525"/>
              <a:gd name="connsiteY13" fmla="*/ 76200 h 434975"/>
              <a:gd name="connsiteX14" fmla="*/ 520700 w 898525"/>
              <a:gd name="connsiteY14" fmla="*/ 92075 h 434975"/>
              <a:gd name="connsiteX15" fmla="*/ 533400 w 898525"/>
              <a:gd name="connsiteY15" fmla="*/ 107950 h 434975"/>
              <a:gd name="connsiteX16" fmla="*/ 638175 w 898525"/>
              <a:gd name="connsiteY16" fmla="*/ 177800 h 434975"/>
              <a:gd name="connsiteX17" fmla="*/ 666750 w 898525"/>
              <a:gd name="connsiteY17" fmla="*/ 225425 h 434975"/>
              <a:gd name="connsiteX18" fmla="*/ 730250 w 898525"/>
              <a:gd name="connsiteY18" fmla="*/ 279400 h 434975"/>
              <a:gd name="connsiteX19" fmla="*/ 787400 w 898525"/>
              <a:gd name="connsiteY19" fmla="*/ 323850 h 434975"/>
              <a:gd name="connsiteX20" fmla="*/ 873125 w 898525"/>
              <a:gd name="connsiteY20" fmla="*/ 393700 h 434975"/>
              <a:gd name="connsiteX21" fmla="*/ 898525 w 898525"/>
              <a:gd name="connsiteY21" fmla="*/ 434975 h 43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98525" h="434975">
                <a:moveTo>
                  <a:pt x="0" y="0"/>
                </a:moveTo>
                <a:lnTo>
                  <a:pt x="63500" y="47625"/>
                </a:lnTo>
                <a:lnTo>
                  <a:pt x="107950" y="79375"/>
                </a:lnTo>
                <a:lnTo>
                  <a:pt x="146050" y="98425"/>
                </a:lnTo>
                <a:lnTo>
                  <a:pt x="174625" y="107950"/>
                </a:lnTo>
                <a:lnTo>
                  <a:pt x="212725" y="123825"/>
                </a:lnTo>
                <a:lnTo>
                  <a:pt x="247650" y="127000"/>
                </a:lnTo>
                <a:lnTo>
                  <a:pt x="285750" y="123825"/>
                </a:lnTo>
                <a:lnTo>
                  <a:pt x="330200" y="120650"/>
                </a:lnTo>
                <a:lnTo>
                  <a:pt x="361950" y="117475"/>
                </a:lnTo>
                <a:lnTo>
                  <a:pt x="393700" y="123825"/>
                </a:lnTo>
                <a:lnTo>
                  <a:pt x="419100" y="133350"/>
                </a:lnTo>
                <a:lnTo>
                  <a:pt x="454025" y="50800"/>
                </a:lnTo>
                <a:lnTo>
                  <a:pt x="498475" y="76200"/>
                </a:lnTo>
                <a:lnTo>
                  <a:pt x="520700" y="92075"/>
                </a:lnTo>
                <a:lnTo>
                  <a:pt x="533400" y="107950"/>
                </a:lnTo>
                <a:lnTo>
                  <a:pt x="638175" y="177800"/>
                </a:lnTo>
                <a:lnTo>
                  <a:pt x="666750" y="225425"/>
                </a:lnTo>
                <a:lnTo>
                  <a:pt x="730250" y="279400"/>
                </a:lnTo>
                <a:lnTo>
                  <a:pt x="787400" y="323850"/>
                </a:lnTo>
                <a:lnTo>
                  <a:pt x="873125" y="393700"/>
                </a:lnTo>
                <a:lnTo>
                  <a:pt x="898525" y="43497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010" name="Freeform 7009">
            <a:extLst>
              <a:ext uri="{FF2B5EF4-FFF2-40B4-BE49-F238E27FC236}">
                <a16:creationId xmlns:a16="http://schemas.microsoft.com/office/drawing/2014/main" id="{AED3D76E-7963-A9C0-04E3-E3AF2681E9D6}"/>
              </a:ext>
            </a:extLst>
          </p:cNvPr>
          <p:cNvSpPr/>
          <p:nvPr/>
        </p:nvSpPr>
        <p:spPr bwMode="auto">
          <a:xfrm>
            <a:off x="6734175" y="4520500"/>
            <a:ext cx="3476625" cy="714375"/>
          </a:xfrm>
          <a:custGeom>
            <a:avLst/>
            <a:gdLst>
              <a:gd name="connsiteX0" fmla="*/ 0 w 3476625"/>
              <a:gd name="connsiteY0" fmla="*/ 714375 h 714375"/>
              <a:gd name="connsiteX1" fmla="*/ 85725 w 3476625"/>
              <a:gd name="connsiteY1" fmla="*/ 698500 h 714375"/>
              <a:gd name="connsiteX2" fmla="*/ 174625 w 3476625"/>
              <a:gd name="connsiteY2" fmla="*/ 676275 h 714375"/>
              <a:gd name="connsiteX3" fmla="*/ 307975 w 3476625"/>
              <a:gd name="connsiteY3" fmla="*/ 647700 h 714375"/>
              <a:gd name="connsiteX4" fmla="*/ 441325 w 3476625"/>
              <a:gd name="connsiteY4" fmla="*/ 622300 h 714375"/>
              <a:gd name="connsiteX5" fmla="*/ 539750 w 3476625"/>
              <a:gd name="connsiteY5" fmla="*/ 612775 h 714375"/>
              <a:gd name="connsiteX6" fmla="*/ 673100 w 3476625"/>
              <a:gd name="connsiteY6" fmla="*/ 590550 h 714375"/>
              <a:gd name="connsiteX7" fmla="*/ 796925 w 3476625"/>
              <a:gd name="connsiteY7" fmla="*/ 555625 h 714375"/>
              <a:gd name="connsiteX8" fmla="*/ 923925 w 3476625"/>
              <a:gd name="connsiteY8" fmla="*/ 508000 h 714375"/>
              <a:gd name="connsiteX9" fmla="*/ 1098550 w 3476625"/>
              <a:gd name="connsiteY9" fmla="*/ 412750 h 714375"/>
              <a:gd name="connsiteX10" fmla="*/ 1273175 w 3476625"/>
              <a:gd name="connsiteY10" fmla="*/ 327025 h 714375"/>
              <a:gd name="connsiteX11" fmla="*/ 1441450 w 3476625"/>
              <a:gd name="connsiteY11" fmla="*/ 244475 h 714375"/>
              <a:gd name="connsiteX12" fmla="*/ 1581150 w 3476625"/>
              <a:gd name="connsiteY12" fmla="*/ 234950 h 714375"/>
              <a:gd name="connsiteX13" fmla="*/ 1752600 w 3476625"/>
              <a:gd name="connsiteY13" fmla="*/ 228600 h 714375"/>
              <a:gd name="connsiteX14" fmla="*/ 1885950 w 3476625"/>
              <a:gd name="connsiteY14" fmla="*/ 222250 h 714375"/>
              <a:gd name="connsiteX15" fmla="*/ 2019300 w 3476625"/>
              <a:gd name="connsiteY15" fmla="*/ 206375 h 714375"/>
              <a:gd name="connsiteX16" fmla="*/ 2197100 w 3476625"/>
              <a:gd name="connsiteY16" fmla="*/ 177800 h 714375"/>
              <a:gd name="connsiteX17" fmla="*/ 2374900 w 3476625"/>
              <a:gd name="connsiteY17" fmla="*/ 146050 h 714375"/>
              <a:gd name="connsiteX18" fmla="*/ 2597150 w 3476625"/>
              <a:gd name="connsiteY18" fmla="*/ 107950 h 714375"/>
              <a:gd name="connsiteX19" fmla="*/ 2778125 w 3476625"/>
              <a:gd name="connsiteY19" fmla="*/ 79375 h 714375"/>
              <a:gd name="connsiteX20" fmla="*/ 2949575 w 3476625"/>
              <a:gd name="connsiteY20" fmla="*/ 76200 h 714375"/>
              <a:gd name="connsiteX21" fmla="*/ 3092450 w 3476625"/>
              <a:gd name="connsiteY21" fmla="*/ 69850 h 714375"/>
              <a:gd name="connsiteX22" fmla="*/ 3276600 w 3476625"/>
              <a:gd name="connsiteY22" fmla="*/ 41275 h 714375"/>
              <a:gd name="connsiteX23" fmla="*/ 3476625 w 3476625"/>
              <a:gd name="connsiteY2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476625" h="714375">
                <a:moveTo>
                  <a:pt x="0" y="714375"/>
                </a:moveTo>
                <a:lnTo>
                  <a:pt x="85725" y="698500"/>
                </a:lnTo>
                <a:lnTo>
                  <a:pt x="174625" y="676275"/>
                </a:lnTo>
                <a:lnTo>
                  <a:pt x="307975" y="647700"/>
                </a:lnTo>
                <a:lnTo>
                  <a:pt x="441325" y="622300"/>
                </a:lnTo>
                <a:lnTo>
                  <a:pt x="539750" y="612775"/>
                </a:lnTo>
                <a:lnTo>
                  <a:pt x="673100" y="590550"/>
                </a:lnTo>
                <a:lnTo>
                  <a:pt x="796925" y="555625"/>
                </a:lnTo>
                <a:lnTo>
                  <a:pt x="923925" y="508000"/>
                </a:lnTo>
                <a:lnTo>
                  <a:pt x="1098550" y="412750"/>
                </a:lnTo>
                <a:lnTo>
                  <a:pt x="1273175" y="327025"/>
                </a:lnTo>
                <a:lnTo>
                  <a:pt x="1441450" y="244475"/>
                </a:lnTo>
                <a:lnTo>
                  <a:pt x="1581150" y="234950"/>
                </a:lnTo>
                <a:lnTo>
                  <a:pt x="1752600" y="228600"/>
                </a:lnTo>
                <a:lnTo>
                  <a:pt x="1885950" y="222250"/>
                </a:lnTo>
                <a:lnTo>
                  <a:pt x="2019300" y="206375"/>
                </a:lnTo>
                <a:lnTo>
                  <a:pt x="2197100" y="177800"/>
                </a:lnTo>
                <a:lnTo>
                  <a:pt x="2374900" y="146050"/>
                </a:lnTo>
                <a:lnTo>
                  <a:pt x="2597150" y="107950"/>
                </a:lnTo>
                <a:lnTo>
                  <a:pt x="2778125" y="79375"/>
                </a:lnTo>
                <a:lnTo>
                  <a:pt x="2949575" y="76200"/>
                </a:lnTo>
                <a:lnTo>
                  <a:pt x="3092450" y="69850"/>
                </a:lnTo>
                <a:lnTo>
                  <a:pt x="3276600" y="41275"/>
                </a:lnTo>
                <a:lnTo>
                  <a:pt x="3476625"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011" name="Freeform 7010">
            <a:extLst>
              <a:ext uri="{FF2B5EF4-FFF2-40B4-BE49-F238E27FC236}">
                <a16:creationId xmlns:a16="http://schemas.microsoft.com/office/drawing/2014/main" id="{1E4166CF-92FA-4E00-39AA-378039317A10}"/>
              </a:ext>
            </a:extLst>
          </p:cNvPr>
          <p:cNvSpPr/>
          <p:nvPr/>
        </p:nvSpPr>
        <p:spPr bwMode="auto">
          <a:xfrm>
            <a:off x="6721475" y="2555175"/>
            <a:ext cx="3482975" cy="660400"/>
          </a:xfrm>
          <a:custGeom>
            <a:avLst/>
            <a:gdLst>
              <a:gd name="connsiteX0" fmla="*/ 0 w 3482975"/>
              <a:gd name="connsiteY0" fmla="*/ 660400 h 660400"/>
              <a:gd name="connsiteX1" fmla="*/ 95250 w 3482975"/>
              <a:gd name="connsiteY1" fmla="*/ 641350 h 660400"/>
              <a:gd name="connsiteX2" fmla="*/ 276225 w 3482975"/>
              <a:gd name="connsiteY2" fmla="*/ 606425 h 660400"/>
              <a:gd name="connsiteX3" fmla="*/ 549275 w 3482975"/>
              <a:gd name="connsiteY3" fmla="*/ 552450 h 660400"/>
              <a:gd name="connsiteX4" fmla="*/ 774700 w 3482975"/>
              <a:gd name="connsiteY4" fmla="*/ 527050 h 660400"/>
              <a:gd name="connsiteX5" fmla="*/ 981075 w 3482975"/>
              <a:gd name="connsiteY5" fmla="*/ 476250 h 660400"/>
              <a:gd name="connsiteX6" fmla="*/ 1190625 w 3482975"/>
              <a:gd name="connsiteY6" fmla="*/ 419100 h 660400"/>
              <a:gd name="connsiteX7" fmla="*/ 1412875 w 3482975"/>
              <a:gd name="connsiteY7" fmla="*/ 361950 h 660400"/>
              <a:gd name="connsiteX8" fmla="*/ 1584325 w 3482975"/>
              <a:gd name="connsiteY8" fmla="*/ 330200 h 660400"/>
              <a:gd name="connsiteX9" fmla="*/ 1851025 w 3482975"/>
              <a:gd name="connsiteY9" fmla="*/ 288925 h 660400"/>
              <a:gd name="connsiteX10" fmla="*/ 2114550 w 3482975"/>
              <a:gd name="connsiteY10" fmla="*/ 257175 h 660400"/>
              <a:gd name="connsiteX11" fmla="*/ 2387600 w 3482975"/>
              <a:gd name="connsiteY11" fmla="*/ 209550 h 660400"/>
              <a:gd name="connsiteX12" fmla="*/ 2695575 w 3482975"/>
              <a:gd name="connsiteY12" fmla="*/ 165100 h 660400"/>
              <a:gd name="connsiteX13" fmla="*/ 3009900 w 3482975"/>
              <a:gd name="connsiteY13" fmla="*/ 107950 h 660400"/>
              <a:gd name="connsiteX14" fmla="*/ 3232150 w 3482975"/>
              <a:gd name="connsiteY14" fmla="*/ 57150 h 660400"/>
              <a:gd name="connsiteX15" fmla="*/ 3362325 w 3482975"/>
              <a:gd name="connsiteY15" fmla="*/ 28575 h 660400"/>
              <a:gd name="connsiteX16" fmla="*/ 3482975 w 3482975"/>
              <a:gd name="connsiteY16" fmla="*/ 0 h 66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482975" h="660400">
                <a:moveTo>
                  <a:pt x="0" y="660400"/>
                </a:moveTo>
                <a:lnTo>
                  <a:pt x="95250" y="641350"/>
                </a:lnTo>
                <a:lnTo>
                  <a:pt x="276225" y="606425"/>
                </a:lnTo>
                <a:lnTo>
                  <a:pt x="549275" y="552450"/>
                </a:lnTo>
                <a:lnTo>
                  <a:pt x="774700" y="527050"/>
                </a:lnTo>
                <a:lnTo>
                  <a:pt x="981075" y="476250"/>
                </a:lnTo>
                <a:lnTo>
                  <a:pt x="1190625" y="419100"/>
                </a:lnTo>
                <a:lnTo>
                  <a:pt x="1412875" y="361950"/>
                </a:lnTo>
                <a:lnTo>
                  <a:pt x="1584325" y="330200"/>
                </a:lnTo>
                <a:lnTo>
                  <a:pt x="1851025" y="288925"/>
                </a:lnTo>
                <a:lnTo>
                  <a:pt x="2114550" y="257175"/>
                </a:lnTo>
                <a:lnTo>
                  <a:pt x="2387600" y="209550"/>
                </a:lnTo>
                <a:lnTo>
                  <a:pt x="2695575" y="165100"/>
                </a:lnTo>
                <a:lnTo>
                  <a:pt x="3009900" y="107950"/>
                </a:lnTo>
                <a:lnTo>
                  <a:pt x="3232150" y="57150"/>
                </a:lnTo>
                <a:lnTo>
                  <a:pt x="3362325" y="28575"/>
                </a:lnTo>
                <a:lnTo>
                  <a:pt x="3482975"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013" name="Oval 7012">
            <a:extLst>
              <a:ext uri="{FF2B5EF4-FFF2-40B4-BE49-F238E27FC236}">
                <a16:creationId xmlns:a16="http://schemas.microsoft.com/office/drawing/2014/main" id="{8CCF01E8-862A-12DF-16D8-487664098053}"/>
              </a:ext>
            </a:extLst>
          </p:cNvPr>
          <p:cNvSpPr/>
          <p:nvPr/>
        </p:nvSpPr>
        <p:spPr bwMode="auto">
          <a:xfrm>
            <a:off x="2174117" y="4538485"/>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14" name="Oval 7013">
            <a:extLst>
              <a:ext uri="{FF2B5EF4-FFF2-40B4-BE49-F238E27FC236}">
                <a16:creationId xmlns:a16="http://schemas.microsoft.com/office/drawing/2014/main" id="{CC18486B-8238-43D6-8CA9-402BCDA6A12E}"/>
              </a:ext>
            </a:extLst>
          </p:cNvPr>
          <p:cNvSpPr/>
          <p:nvPr/>
        </p:nvSpPr>
        <p:spPr bwMode="auto">
          <a:xfrm>
            <a:off x="2323342" y="4630560"/>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15" name="Oval 7014">
            <a:extLst>
              <a:ext uri="{FF2B5EF4-FFF2-40B4-BE49-F238E27FC236}">
                <a16:creationId xmlns:a16="http://schemas.microsoft.com/office/drawing/2014/main" id="{CF4AF0BB-6448-CB14-B741-8BC7F5C36E9A}"/>
              </a:ext>
            </a:extLst>
          </p:cNvPr>
          <p:cNvSpPr/>
          <p:nvPr/>
        </p:nvSpPr>
        <p:spPr bwMode="auto">
          <a:xfrm>
            <a:off x="2206038" y="4554336"/>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16" name="Oval 7015">
            <a:extLst>
              <a:ext uri="{FF2B5EF4-FFF2-40B4-BE49-F238E27FC236}">
                <a16:creationId xmlns:a16="http://schemas.microsoft.com/office/drawing/2014/main" id="{89935864-B1CE-2F64-9935-50FB192449B6}"/>
              </a:ext>
            </a:extLst>
          </p:cNvPr>
          <p:cNvSpPr/>
          <p:nvPr/>
        </p:nvSpPr>
        <p:spPr bwMode="auto">
          <a:xfrm>
            <a:off x="2229626" y="4575246"/>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17" name="Oval 7016">
            <a:extLst>
              <a:ext uri="{FF2B5EF4-FFF2-40B4-BE49-F238E27FC236}">
                <a16:creationId xmlns:a16="http://schemas.microsoft.com/office/drawing/2014/main" id="{1101758C-8413-E509-A36A-BB9907CB4EF8}"/>
              </a:ext>
            </a:extLst>
          </p:cNvPr>
          <p:cNvSpPr/>
          <p:nvPr/>
        </p:nvSpPr>
        <p:spPr bwMode="auto">
          <a:xfrm>
            <a:off x="2260538" y="4596095"/>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18" name="Oval 7017">
            <a:extLst>
              <a:ext uri="{FF2B5EF4-FFF2-40B4-BE49-F238E27FC236}">
                <a16:creationId xmlns:a16="http://schemas.microsoft.com/office/drawing/2014/main" id="{337B4260-1A69-FCE9-02C4-ED4794A65C4C}"/>
              </a:ext>
            </a:extLst>
          </p:cNvPr>
          <p:cNvSpPr/>
          <p:nvPr/>
        </p:nvSpPr>
        <p:spPr bwMode="auto">
          <a:xfrm>
            <a:off x="2288287" y="4613381"/>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7025" name="Group 7024">
            <a:extLst>
              <a:ext uri="{FF2B5EF4-FFF2-40B4-BE49-F238E27FC236}">
                <a16:creationId xmlns:a16="http://schemas.microsoft.com/office/drawing/2014/main" id="{E21686AE-684D-6687-4F97-0043E71C8147}"/>
              </a:ext>
            </a:extLst>
          </p:cNvPr>
          <p:cNvGrpSpPr/>
          <p:nvPr/>
        </p:nvGrpSpPr>
        <p:grpSpPr>
          <a:xfrm>
            <a:off x="2354962" y="4643403"/>
            <a:ext cx="183575" cy="43875"/>
            <a:chOff x="2326517" y="4561410"/>
            <a:chExt cx="183575" cy="43875"/>
          </a:xfrm>
        </p:grpSpPr>
        <p:sp>
          <p:nvSpPr>
            <p:cNvPr id="7019" name="Oval 7018">
              <a:extLst>
                <a:ext uri="{FF2B5EF4-FFF2-40B4-BE49-F238E27FC236}">
                  <a16:creationId xmlns:a16="http://schemas.microsoft.com/office/drawing/2014/main" id="{ECA8ABAB-E659-3BD6-0341-DC338D8F8C74}"/>
                </a:ext>
              </a:extLst>
            </p:cNvPr>
            <p:cNvSpPr/>
            <p:nvPr/>
          </p:nvSpPr>
          <p:spPr bwMode="auto">
            <a:xfrm>
              <a:off x="2326517" y="4561410"/>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20" name="Oval 7019">
              <a:extLst>
                <a:ext uri="{FF2B5EF4-FFF2-40B4-BE49-F238E27FC236}">
                  <a16:creationId xmlns:a16="http://schemas.microsoft.com/office/drawing/2014/main" id="{902D76E2-2D17-355D-9CBB-108559E392E0}"/>
                </a:ext>
              </a:extLst>
            </p:cNvPr>
            <p:cNvSpPr/>
            <p:nvPr/>
          </p:nvSpPr>
          <p:spPr bwMode="auto">
            <a:xfrm>
              <a:off x="2475742" y="4567760"/>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21" name="Oval 7020">
              <a:extLst>
                <a:ext uri="{FF2B5EF4-FFF2-40B4-BE49-F238E27FC236}">
                  <a16:creationId xmlns:a16="http://schemas.microsoft.com/office/drawing/2014/main" id="{BCF0ABC3-DFDE-69EF-2121-9ADF1B0BE25B}"/>
                </a:ext>
              </a:extLst>
            </p:cNvPr>
            <p:cNvSpPr/>
            <p:nvPr/>
          </p:nvSpPr>
          <p:spPr bwMode="auto">
            <a:xfrm>
              <a:off x="2358438" y="4570935"/>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22" name="Oval 7021">
              <a:extLst>
                <a:ext uri="{FF2B5EF4-FFF2-40B4-BE49-F238E27FC236}">
                  <a16:creationId xmlns:a16="http://schemas.microsoft.com/office/drawing/2014/main" id="{04202D2F-DD1F-4CC0-4D17-040D2469671E}"/>
                </a:ext>
              </a:extLst>
            </p:cNvPr>
            <p:cNvSpPr/>
            <p:nvPr/>
          </p:nvSpPr>
          <p:spPr bwMode="auto">
            <a:xfrm>
              <a:off x="2382026" y="4567760"/>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23" name="Oval 7022">
              <a:extLst>
                <a:ext uri="{FF2B5EF4-FFF2-40B4-BE49-F238E27FC236}">
                  <a16:creationId xmlns:a16="http://schemas.microsoft.com/office/drawing/2014/main" id="{03677764-4536-A2E2-78AC-6DBFB6BA5738}"/>
                </a:ext>
              </a:extLst>
            </p:cNvPr>
            <p:cNvSpPr/>
            <p:nvPr/>
          </p:nvSpPr>
          <p:spPr bwMode="auto">
            <a:xfrm>
              <a:off x="2412938" y="4570935"/>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24" name="Oval 7023">
              <a:extLst>
                <a:ext uri="{FF2B5EF4-FFF2-40B4-BE49-F238E27FC236}">
                  <a16:creationId xmlns:a16="http://schemas.microsoft.com/office/drawing/2014/main" id="{326E8D50-846E-DFA1-3A1D-1B9B04ED39DB}"/>
                </a:ext>
              </a:extLst>
            </p:cNvPr>
            <p:cNvSpPr/>
            <p:nvPr/>
          </p:nvSpPr>
          <p:spPr bwMode="auto">
            <a:xfrm>
              <a:off x="2440687" y="4567760"/>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32" name="Group 7031">
            <a:extLst>
              <a:ext uri="{FF2B5EF4-FFF2-40B4-BE49-F238E27FC236}">
                <a16:creationId xmlns:a16="http://schemas.microsoft.com/office/drawing/2014/main" id="{91328F5D-7C85-04EA-1BC3-2186B087230D}"/>
              </a:ext>
            </a:extLst>
          </p:cNvPr>
          <p:cNvGrpSpPr/>
          <p:nvPr/>
        </p:nvGrpSpPr>
        <p:grpSpPr>
          <a:xfrm>
            <a:off x="2537055" y="4580919"/>
            <a:ext cx="183575" cy="110550"/>
            <a:chOff x="2326517" y="4494735"/>
            <a:chExt cx="183575" cy="110550"/>
          </a:xfrm>
        </p:grpSpPr>
        <p:sp>
          <p:nvSpPr>
            <p:cNvPr id="7033" name="Oval 7032">
              <a:extLst>
                <a:ext uri="{FF2B5EF4-FFF2-40B4-BE49-F238E27FC236}">
                  <a16:creationId xmlns:a16="http://schemas.microsoft.com/office/drawing/2014/main" id="{1125D62E-7D75-6507-7C85-927A9E3229F1}"/>
                </a:ext>
              </a:extLst>
            </p:cNvPr>
            <p:cNvSpPr/>
            <p:nvPr/>
          </p:nvSpPr>
          <p:spPr bwMode="auto">
            <a:xfrm>
              <a:off x="2326517" y="4561410"/>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34" name="Oval 7033">
              <a:extLst>
                <a:ext uri="{FF2B5EF4-FFF2-40B4-BE49-F238E27FC236}">
                  <a16:creationId xmlns:a16="http://schemas.microsoft.com/office/drawing/2014/main" id="{381DF6E4-8E00-AAD7-8E26-6D2F9526BAAD}"/>
                </a:ext>
              </a:extLst>
            </p:cNvPr>
            <p:cNvSpPr/>
            <p:nvPr/>
          </p:nvSpPr>
          <p:spPr bwMode="auto">
            <a:xfrm>
              <a:off x="2475742" y="4532835"/>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35" name="Oval 7034">
              <a:extLst>
                <a:ext uri="{FF2B5EF4-FFF2-40B4-BE49-F238E27FC236}">
                  <a16:creationId xmlns:a16="http://schemas.microsoft.com/office/drawing/2014/main" id="{5E086F89-5853-E93F-67AD-8E922ECDEE46}"/>
                </a:ext>
              </a:extLst>
            </p:cNvPr>
            <p:cNvSpPr/>
            <p:nvPr/>
          </p:nvSpPr>
          <p:spPr bwMode="auto">
            <a:xfrm>
              <a:off x="2358438" y="4570935"/>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36" name="Oval 7035">
              <a:extLst>
                <a:ext uri="{FF2B5EF4-FFF2-40B4-BE49-F238E27FC236}">
                  <a16:creationId xmlns:a16="http://schemas.microsoft.com/office/drawing/2014/main" id="{9CE9BFA6-0266-114B-9C0E-CF430F51681A}"/>
                </a:ext>
              </a:extLst>
            </p:cNvPr>
            <p:cNvSpPr/>
            <p:nvPr/>
          </p:nvSpPr>
          <p:spPr bwMode="auto">
            <a:xfrm>
              <a:off x="2382026" y="4570935"/>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37" name="Oval 7036">
              <a:extLst>
                <a:ext uri="{FF2B5EF4-FFF2-40B4-BE49-F238E27FC236}">
                  <a16:creationId xmlns:a16="http://schemas.microsoft.com/office/drawing/2014/main" id="{AFEAFE62-604F-8C9E-F7EC-4C0624AD464B}"/>
                </a:ext>
              </a:extLst>
            </p:cNvPr>
            <p:cNvSpPr/>
            <p:nvPr/>
          </p:nvSpPr>
          <p:spPr bwMode="auto">
            <a:xfrm>
              <a:off x="2412938" y="4494735"/>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38" name="Oval 7037">
              <a:extLst>
                <a:ext uri="{FF2B5EF4-FFF2-40B4-BE49-F238E27FC236}">
                  <a16:creationId xmlns:a16="http://schemas.microsoft.com/office/drawing/2014/main" id="{754EF785-A164-718E-96C9-44A71BF68FBF}"/>
                </a:ext>
              </a:extLst>
            </p:cNvPr>
            <p:cNvSpPr/>
            <p:nvPr/>
          </p:nvSpPr>
          <p:spPr bwMode="auto">
            <a:xfrm>
              <a:off x="2440687" y="4510610"/>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39" name="Group 7038">
            <a:extLst>
              <a:ext uri="{FF2B5EF4-FFF2-40B4-BE49-F238E27FC236}">
                <a16:creationId xmlns:a16="http://schemas.microsoft.com/office/drawing/2014/main" id="{816FB0D5-3F39-19A4-8569-15520CD17A6C}"/>
              </a:ext>
            </a:extLst>
          </p:cNvPr>
          <p:cNvGrpSpPr/>
          <p:nvPr/>
        </p:nvGrpSpPr>
        <p:grpSpPr>
          <a:xfrm>
            <a:off x="2714686" y="4640228"/>
            <a:ext cx="180400" cy="164525"/>
            <a:chOff x="2326517" y="4561410"/>
            <a:chExt cx="180400" cy="164525"/>
          </a:xfrm>
        </p:grpSpPr>
        <p:sp>
          <p:nvSpPr>
            <p:cNvPr id="7040" name="Oval 7039">
              <a:extLst>
                <a:ext uri="{FF2B5EF4-FFF2-40B4-BE49-F238E27FC236}">
                  <a16:creationId xmlns:a16="http://schemas.microsoft.com/office/drawing/2014/main" id="{AD88DF99-9A9F-91F3-0909-D02AB14FA93C}"/>
                </a:ext>
              </a:extLst>
            </p:cNvPr>
            <p:cNvSpPr/>
            <p:nvPr/>
          </p:nvSpPr>
          <p:spPr bwMode="auto">
            <a:xfrm>
              <a:off x="2326517" y="4561410"/>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41" name="Oval 7040">
              <a:extLst>
                <a:ext uri="{FF2B5EF4-FFF2-40B4-BE49-F238E27FC236}">
                  <a16:creationId xmlns:a16="http://schemas.microsoft.com/office/drawing/2014/main" id="{D577083B-DF0A-2F74-54F4-3E2D3041C715}"/>
                </a:ext>
              </a:extLst>
            </p:cNvPr>
            <p:cNvSpPr/>
            <p:nvPr/>
          </p:nvSpPr>
          <p:spPr bwMode="auto">
            <a:xfrm>
              <a:off x="2472567" y="4691585"/>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42" name="Oval 7041">
              <a:extLst>
                <a:ext uri="{FF2B5EF4-FFF2-40B4-BE49-F238E27FC236}">
                  <a16:creationId xmlns:a16="http://schemas.microsoft.com/office/drawing/2014/main" id="{E5738E81-607E-1675-24BD-47A02B00BE99}"/>
                </a:ext>
              </a:extLst>
            </p:cNvPr>
            <p:cNvSpPr/>
            <p:nvPr/>
          </p:nvSpPr>
          <p:spPr bwMode="auto">
            <a:xfrm>
              <a:off x="2358438" y="4586810"/>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43" name="Oval 7042">
              <a:extLst>
                <a:ext uri="{FF2B5EF4-FFF2-40B4-BE49-F238E27FC236}">
                  <a16:creationId xmlns:a16="http://schemas.microsoft.com/office/drawing/2014/main" id="{02635795-6825-A901-75E1-D64467FC4779}"/>
                </a:ext>
              </a:extLst>
            </p:cNvPr>
            <p:cNvSpPr/>
            <p:nvPr/>
          </p:nvSpPr>
          <p:spPr bwMode="auto">
            <a:xfrm>
              <a:off x="2382026" y="4605860"/>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44" name="Oval 7043">
              <a:extLst>
                <a:ext uri="{FF2B5EF4-FFF2-40B4-BE49-F238E27FC236}">
                  <a16:creationId xmlns:a16="http://schemas.microsoft.com/office/drawing/2014/main" id="{9913331B-148E-0E7F-0AB4-2DD57256E623}"/>
                </a:ext>
              </a:extLst>
            </p:cNvPr>
            <p:cNvSpPr/>
            <p:nvPr/>
          </p:nvSpPr>
          <p:spPr bwMode="auto">
            <a:xfrm>
              <a:off x="2412938" y="4634435"/>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45" name="Oval 7044">
              <a:extLst>
                <a:ext uri="{FF2B5EF4-FFF2-40B4-BE49-F238E27FC236}">
                  <a16:creationId xmlns:a16="http://schemas.microsoft.com/office/drawing/2014/main" id="{A5A4629A-D061-A488-9CA7-DADF59B983C4}"/>
                </a:ext>
              </a:extLst>
            </p:cNvPr>
            <p:cNvSpPr/>
            <p:nvPr/>
          </p:nvSpPr>
          <p:spPr bwMode="auto">
            <a:xfrm>
              <a:off x="2440687" y="4659835"/>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53" name="Group 7052">
            <a:extLst>
              <a:ext uri="{FF2B5EF4-FFF2-40B4-BE49-F238E27FC236}">
                <a16:creationId xmlns:a16="http://schemas.microsoft.com/office/drawing/2014/main" id="{9521AB1C-360B-23A5-F69C-8768BADD34EC}"/>
              </a:ext>
            </a:extLst>
          </p:cNvPr>
          <p:cNvGrpSpPr/>
          <p:nvPr/>
        </p:nvGrpSpPr>
        <p:grpSpPr>
          <a:xfrm>
            <a:off x="2891274" y="4792707"/>
            <a:ext cx="183575" cy="161350"/>
            <a:chOff x="4433189" y="6361792"/>
            <a:chExt cx="183575" cy="161350"/>
          </a:xfrm>
        </p:grpSpPr>
        <p:sp>
          <p:nvSpPr>
            <p:cNvPr id="7047" name="Oval 7046">
              <a:extLst>
                <a:ext uri="{FF2B5EF4-FFF2-40B4-BE49-F238E27FC236}">
                  <a16:creationId xmlns:a16="http://schemas.microsoft.com/office/drawing/2014/main" id="{68E4BD20-9F3F-B7FB-E5E5-151FB397F8E6}"/>
                </a:ext>
              </a:extLst>
            </p:cNvPr>
            <p:cNvSpPr/>
            <p:nvPr/>
          </p:nvSpPr>
          <p:spPr bwMode="auto">
            <a:xfrm>
              <a:off x="4433189" y="6361792"/>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48" name="Oval 7047">
              <a:extLst>
                <a:ext uri="{FF2B5EF4-FFF2-40B4-BE49-F238E27FC236}">
                  <a16:creationId xmlns:a16="http://schemas.microsoft.com/office/drawing/2014/main" id="{F63FE190-5281-3723-B0E8-44B7879A80DB}"/>
                </a:ext>
              </a:extLst>
            </p:cNvPr>
            <p:cNvSpPr/>
            <p:nvPr/>
          </p:nvSpPr>
          <p:spPr bwMode="auto">
            <a:xfrm>
              <a:off x="4582414" y="6488792"/>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49" name="Oval 7048">
              <a:extLst>
                <a:ext uri="{FF2B5EF4-FFF2-40B4-BE49-F238E27FC236}">
                  <a16:creationId xmlns:a16="http://schemas.microsoft.com/office/drawing/2014/main" id="{C5EC5339-3C2B-A830-A553-4DAE546B1622}"/>
                </a:ext>
              </a:extLst>
            </p:cNvPr>
            <p:cNvSpPr/>
            <p:nvPr/>
          </p:nvSpPr>
          <p:spPr bwMode="auto">
            <a:xfrm>
              <a:off x="4463034" y="6390367"/>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50" name="Oval 7049">
              <a:extLst>
                <a:ext uri="{FF2B5EF4-FFF2-40B4-BE49-F238E27FC236}">
                  <a16:creationId xmlns:a16="http://schemas.microsoft.com/office/drawing/2014/main" id="{11879423-BD83-3D71-0533-F9156CA7E8F1}"/>
                </a:ext>
              </a:extLst>
            </p:cNvPr>
            <p:cNvSpPr/>
            <p:nvPr/>
          </p:nvSpPr>
          <p:spPr bwMode="auto">
            <a:xfrm>
              <a:off x="4492879" y="6418942"/>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51" name="Oval 7050">
              <a:extLst>
                <a:ext uri="{FF2B5EF4-FFF2-40B4-BE49-F238E27FC236}">
                  <a16:creationId xmlns:a16="http://schemas.microsoft.com/office/drawing/2014/main" id="{DFC3A20C-F4CA-6997-2C07-5D9493D199A1}"/>
                </a:ext>
              </a:extLst>
            </p:cNvPr>
            <p:cNvSpPr/>
            <p:nvPr/>
          </p:nvSpPr>
          <p:spPr bwMode="auto">
            <a:xfrm>
              <a:off x="4522724" y="6441167"/>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52" name="Oval 7051">
              <a:extLst>
                <a:ext uri="{FF2B5EF4-FFF2-40B4-BE49-F238E27FC236}">
                  <a16:creationId xmlns:a16="http://schemas.microsoft.com/office/drawing/2014/main" id="{90BDC264-EE5E-6C4B-90B7-414A3B067C10}"/>
                </a:ext>
              </a:extLst>
            </p:cNvPr>
            <p:cNvSpPr/>
            <p:nvPr/>
          </p:nvSpPr>
          <p:spPr bwMode="auto">
            <a:xfrm>
              <a:off x="4552569" y="6463392"/>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61" name="Group 7060">
            <a:extLst>
              <a:ext uri="{FF2B5EF4-FFF2-40B4-BE49-F238E27FC236}">
                <a16:creationId xmlns:a16="http://schemas.microsoft.com/office/drawing/2014/main" id="{655355CE-508E-AD90-D1C7-E20CB8A24327}"/>
              </a:ext>
            </a:extLst>
          </p:cNvPr>
          <p:cNvGrpSpPr/>
          <p:nvPr/>
        </p:nvGrpSpPr>
        <p:grpSpPr>
          <a:xfrm>
            <a:off x="3069827" y="4964765"/>
            <a:ext cx="183575" cy="34350"/>
            <a:chOff x="3687871" y="6044173"/>
            <a:chExt cx="183575" cy="34350"/>
          </a:xfrm>
        </p:grpSpPr>
        <p:sp>
          <p:nvSpPr>
            <p:cNvPr id="7055" name="Oval 7054">
              <a:extLst>
                <a:ext uri="{FF2B5EF4-FFF2-40B4-BE49-F238E27FC236}">
                  <a16:creationId xmlns:a16="http://schemas.microsoft.com/office/drawing/2014/main" id="{115B1303-7FC5-66E1-CE58-605DEB4798C0}"/>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56" name="Oval 7055">
              <a:extLst>
                <a:ext uri="{FF2B5EF4-FFF2-40B4-BE49-F238E27FC236}">
                  <a16:creationId xmlns:a16="http://schemas.microsoft.com/office/drawing/2014/main" id="{C6B96909-44FD-C8F3-B657-4CBFADABFD4E}"/>
                </a:ext>
              </a:extLst>
            </p:cNvPr>
            <p:cNvSpPr/>
            <p:nvPr/>
          </p:nvSpPr>
          <p:spPr bwMode="auto">
            <a:xfrm>
              <a:off x="3837096"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57" name="Oval 7056">
              <a:extLst>
                <a:ext uri="{FF2B5EF4-FFF2-40B4-BE49-F238E27FC236}">
                  <a16:creationId xmlns:a16="http://schemas.microsoft.com/office/drawing/2014/main" id="{2A4C86BE-C498-1450-C633-50D9E63441E1}"/>
                </a:ext>
              </a:extLst>
            </p:cNvPr>
            <p:cNvSpPr/>
            <p:nvPr/>
          </p:nvSpPr>
          <p:spPr bwMode="auto">
            <a:xfrm>
              <a:off x="3717716"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58" name="Oval 7057">
              <a:extLst>
                <a:ext uri="{FF2B5EF4-FFF2-40B4-BE49-F238E27FC236}">
                  <a16:creationId xmlns:a16="http://schemas.microsoft.com/office/drawing/2014/main" id="{CFAC625C-EB69-F4C6-F45D-B2376BEC0DC5}"/>
                </a:ext>
              </a:extLst>
            </p:cNvPr>
            <p:cNvSpPr/>
            <p:nvPr/>
          </p:nvSpPr>
          <p:spPr bwMode="auto">
            <a:xfrm>
              <a:off x="374756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59" name="Oval 7058">
              <a:extLst>
                <a:ext uri="{FF2B5EF4-FFF2-40B4-BE49-F238E27FC236}">
                  <a16:creationId xmlns:a16="http://schemas.microsoft.com/office/drawing/2014/main" id="{D00B61B9-30A9-710A-94DB-BB797511A406}"/>
                </a:ext>
              </a:extLst>
            </p:cNvPr>
            <p:cNvSpPr/>
            <p:nvPr/>
          </p:nvSpPr>
          <p:spPr bwMode="auto">
            <a:xfrm>
              <a:off x="3777406"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60" name="Oval 7059">
              <a:extLst>
                <a:ext uri="{FF2B5EF4-FFF2-40B4-BE49-F238E27FC236}">
                  <a16:creationId xmlns:a16="http://schemas.microsoft.com/office/drawing/2014/main" id="{8C1C3277-AB98-0CEB-FF0A-2D08929CC9F6}"/>
                </a:ext>
              </a:extLst>
            </p:cNvPr>
            <p:cNvSpPr/>
            <p:nvPr/>
          </p:nvSpPr>
          <p:spPr bwMode="auto">
            <a:xfrm>
              <a:off x="380725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62" name="Group 7061">
            <a:extLst>
              <a:ext uri="{FF2B5EF4-FFF2-40B4-BE49-F238E27FC236}">
                <a16:creationId xmlns:a16="http://schemas.microsoft.com/office/drawing/2014/main" id="{B3B0FDD9-0753-88F5-664D-4090CD64E3D2}"/>
              </a:ext>
            </a:extLst>
          </p:cNvPr>
          <p:cNvGrpSpPr/>
          <p:nvPr/>
        </p:nvGrpSpPr>
        <p:grpSpPr>
          <a:xfrm>
            <a:off x="3248703" y="4964318"/>
            <a:ext cx="183575" cy="50225"/>
            <a:chOff x="3687871" y="6044173"/>
            <a:chExt cx="183575" cy="50225"/>
          </a:xfrm>
        </p:grpSpPr>
        <p:sp>
          <p:nvSpPr>
            <p:cNvPr id="7063" name="Oval 7062">
              <a:extLst>
                <a:ext uri="{FF2B5EF4-FFF2-40B4-BE49-F238E27FC236}">
                  <a16:creationId xmlns:a16="http://schemas.microsoft.com/office/drawing/2014/main" id="{DC5082A9-52B7-AE84-76C5-1471B88C91B1}"/>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64" name="Oval 7063">
              <a:extLst>
                <a:ext uri="{FF2B5EF4-FFF2-40B4-BE49-F238E27FC236}">
                  <a16:creationId xmlns:a16="http://schemas.microsoft.com/office/drawing/2014/main" id="{B1D34130-6E48-5089-EA26-36F8CD1C1291}"/>
                </a:ext>
              </a:extLst>
            </p:cNvPr>
            <p:cNvSpPr/>
            <p:nvPr/>
          </p:nvSpPr>
          <p:spPr bwMode="auto">
            <a:xfrm>
              <a:off x="3837096" y="60600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65" name="Oval 7064">
              <a:extLst>
                <a:ext uri="{FF2B5EF4-FFF2-40B4-BE49-F238E27FC236}">
                  <a16:creationId xmlns:a16="http://schemas.microsoft.com/office/drawing/2014/main" id="{0D988F6B-6FD6-CC9A-6C24-ABD5C16F0A72}"/>
                </a:ext>
              </a:extLst>
            </p:cNvPr>
            <p:cNvSpPr/>
            <p:nvPr/>
          </p:nvSpPr>
          <p:spPr bwMode="auto">
            <a:xfrm>
              <a:off x="3717716"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66" name="Oval 7065">
              <a:extLst>
                <a:ext uri="{FF2B5EF4-FFF2-40B4-BE49-F238E27FC236}">
                  <a16:creationId xmlns:a16="http://schemas.microsoft.com/office/drawing/2014/main" id="{F6DFC724-B51D-24A3-C63B-55F27FBC4D03}"/>
                </a:ext>
              </a:extLst>
            </p:cNvPr>
            <p:cNvSpPr/>
            <p:nvPr/>
          </p:nvSpPr>
          <p:spPr bwMode="auto">
            <a:xfrm>
              <a:off x="3747561" y="60505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67" name="Oval 7066">
              <a:extLst>
                <a:ext uri="{FF2B5EF4-FFF2-40B4-BE49-F238E27FC236}">
                  <a16:creationId xmlns:a16="http://schemas.microsoft.com/office/drawing/2014/main" id="{9A22960F-C547-213C-22EF-B23A17A16783}"/>
                </a:ext>
              </a:extLst>
            </p:cNvPr>
            <p:cNvSpPr/>
            <p:nvPr/>
          </p:nvSpPr>
          <p:spPr bwMode="auto">
            <a:xfrm>
              <a:off x="3777406" y="60536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68" name="Oval 7067">
              <a:extLst>
                <a:ext uri="{FF2B5EF4-FFF2-40B4-BE49-F238E27FC236}">
                  <a16:creationId xmlns:a16="http://schemas.microsoft.com/office/drawing/2014/main" id="{4056ADAC-4389-69F9-EDA4-609E6CAFC894}"/>
                </a:ext>
              </a:extLst>
            </p:cNvPr>
            <p:cNvSpPr/>
            <p:nvPr/>
          </p:nvSpPr>
          <p:spPr bwMode="auto">
            <a:xfrm>
              <a:off x="3807251" y="60568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69" name="Group 7068">
            <a:extLst>
              <a:ext uri="{FF2B5EF4-FFF2-40B4-BE49-F238E27FC236}">
                <a16:creationId xmlns:a16="http://schemas.microsoft.com/office/drawing/2014/main" id="{302A8626-37ED-1C88-D8A4-6EEBDDF9B29B}"/>
              </a:ext>
            </a:extLst>
          </p:cNvPr>
          <p:cNvGrpSpPr/>
          <p:nvPr/>
        </p:nvGrpSpPr>
        <p:grpSpPr>
          <a:xfrm>
            <a:off x="3426940" y="4985791"/>
            <a:ext cx="183575" cy="56575"/>
            <a:chOff x="3687871" y="6044173"/>
            <a:chExt cx="183575" cy="56575"/>
          </a:xfrm>
        </p:grpSpPr>
        <p:sp>
          <p:nvSpPr>
            <p:cNvPr id="7070" name="Oval 7069">
              <a:extLst>
                <a:ext uri="{FF2B5EF4-FFF2-40B4-BE49-F238E27FC236}">
                  <a16:creationId xmlns:a16="http://schemas.microsoft.com/office/drawing/2014/main" id="{D0633D37-AA51-5949-F427-F90239DE507F}"/>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71" name="Oval 7070">
              <a:extLst>
                <a:ext uri="{FF2B5EF4-FFF2-40B4-BE49-F238E27FC236}">
                  <a16:creationId xmlns:a16="http://schemas.microsoft.com/office/drawing/2014/main" id="{D6C5AB74-63B7-61DC-6FF2-A2A3B995D58C}"/>
                </a:ext>
              </a:extLst>
            </p:cNvPr>
            <p:cNvSpPr/>
            <p:nvPr/>
          </p:nvSpPr>
          <p:spPr bwMode="auto">
            <a:xfrm>
              <a:off x="3837096" y="60663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72" name="Oval 7071">
              <a:extLst>
                <a:ext uri="{FF2B5EF4-FFF2-40B4-BE49-F238E27FC236}">
                  <a16:creationId xmlns:a16="http://schemas.microsoft.com/office/drawing/2014/main" id="{5B8B7738-7880-9364-F391-38491FAC8EE6}"/>
                </a:ext>
              </a:extLst>
            </p:cNvPr>
            <p:cNvSpPr/>
            <p:nvPr/>
          </p:nvSpPr>
          <p:spPr bwMode="auto">
            <a:xfrm>
              <a:off x="3717716" y="60505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73" name="Oval 7072">
              <a:extLst>
                <a:ext uri="{FF2B5EF4-FFF2-40B4-BE49-F238E27FC236}">
                  <a16:creationId xmlns:a16="http://schemas.microsoft.com/office/drawing/2014/main" id="{8AE89BD6-4F92-F1EA-B123-A1923933FBE3}"/>
                </a:ext>
              </a:extLst>
            </p:cNvPr>
            <p:cNvSpPr/>
            <p:nvPr/>
          </p:nvSpPr>
          <p:spPr bwMode="auto">
            <a:xfrm>
              <a:off x="3747561" y="60536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74" name="Oval 7073">
              <a:extLst>
                <a:ext uri="{FF2B5EF4-FFF2-40B4-BE49-F238E27FC236}">
                  <a16:creationId xmlns:a16="http://schemas.microsoft.com/office/drawing/2014/main" id="{3639A51D-2D11-2706-1A40-FCEBED58B854}"/>
                </a:ext>
              </a:extLst>
            </p:cNvPr>
            <p:cNvSpPr/>
            <p:nvPr/>
          </p:nvSpPr>
          <p:spPr bwMode="auto">
            <a:xfrm>
              <a:off x="3777406" y="60505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75" name="Oval 7074">
              <a:extLst>
                <a:ext uri="{FF2B5EF4-FFF2-40B4-BE49-F238E27FC236}">
                  <a16:creationId xmlns:a16="http://schemas.microsoft.com/office/drawing/2014/main" id="{9D975D79-E23E-C263-F209-1E586BC6E6DC}"/>
                </a:ext>
              </a:extLst>
            </p:cNvPr>
            <p:cNvSpPr/>
            <p:nvPr/>
          </p:nvSpPr>
          <p:spPr bwMode="auto">
            <a:xfrm>
              <a:off x="3807251" y="60600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76" name="Group 7075">
            <a:extLst>
              <a:ext uri="{FF2B5EF4-FFF2-40B4-BE49-F238E27FC236}">
                <a16:creationId xmlns:a16="http://schemas.microsoft.com/office/drawing/2014/main" id="{E9A4B520-7A0F-1D3F-848F-FDEAF7BE33B0}"/>
              </a:ext>
            </a:extLst>
          </p:cNvPr>
          <p:cNvGrpSpPr/>
          <p:nvPr/>
        </p:nvGrpSpPr>
        <p:grpSpPr>
          <a:xfrm>
            <a:off x="3608717" y="5011582"/>
            <a:ext cx="183575" cy="62925"/>
            <a:chOff x="3687871" y="6044173"/>
            <a:chExt cx="183575" cy="62925"/>
          </a:xfrm>
        </p:grpSpPr>
        <p:sp>
          <p:nvSpPr>
            <p:cNvPr id="7077" name="Oval 7076">
              <a:extLst>
                <a:ext uri="{FF2B5EF4-FFF2-40B4-BE49-F238E27FC236}">
                  <a16:creationId xmlns:a16="http://schemas.microsoft.com/office/drawing/2014/main" id="{58EB13F4-67A1-ABD0-9184-E44C0CF4AA8E}"/>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78" name="Oval 7077">
              <a:extLst>
                <a:ext uri="{FF2B5EF4-FFF2-40B4-BE49-F238E27FC236}">
                  <a16:creationId xmlns:a16="http://schemas.microsoft.com/office/drawing/2014/main" id="{CC9894EA-68EA-D274-FC8D-B1E9637A7674}"/>
                </a:ext>
              </a:extLst>
            </p:cNvPr>
            <p:cNvSpPr/>
            <p:nvPr/>
          </p:nvSpPr>
          <p:spPr bwMode="auto">
            <a:xfrm>
              <a:off x="3837096" y="60727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79" name="Oval 7078">
              <a:extLst>
                <a:ext uri="{FF2B5EF4-FFF2-40B4-BE49-F238E27FC236}">
                  <a16:creationId xmlns:a16="http://schemas.microsoft.com/office/drawing/2014/main" id="{FE860D83-42A0-4F6B-DA74-0E31B9F9BC0D}"/>
                </a:ext>
              </a:extLst>
            </p:cNvPr>
            <p:cNvSpPr/>
            <p:nvPr/>
          </p:nvSpPr>
          <p:spPr bwMode="auto">
            <a:xfrm>
              <a:off x="3717716" y="60505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80" name="Oval 7079">
              <a:extLst>
                <a:ext uri="{FF2B5EF4-FFF2-40B4-BE49-F238E27FC236}">
                  <a16:creationId xmlns:a16="http://schemas.microsoft.com/office/drawing/2014/main" id="{65F77A5E-C82E-E11F-C3DD-0EDD5F5A5B34}"/>
                </a:ext>
              </a:extLst>
            </p:cNvPr>
            <p:cNvSpPr/>
            <p:nvPr/>
          </p:nvSpPr>
          <p:spPr bwMode="auto">
            <a:xfrm>
              <a:off x="3747561" y="60568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81" name="Oval 7080">
              <a:extLst>
                <a:ext uri="{FF2B5EF4-FFF2-40B4-BE49-F238E27FC236}">
                  <a16:creationId xmlns:a16="http://schemas.microsoft.com/office/drawing/2014/main" id="{D315ED23-357F-9C35-494F-B82BF6278540}"/>
                </a:ext>
              </a:extLst>
            </p:cNvPr>
            <p:cNvSpPr/>
            <p:nvPr/>
          </p:nvSpPr>
          <p:spPr bwMode="auto">
            <a:xfrm>
              <a:off x="3777406" y="60600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82" name="Oval 7081">
              <a:extLst>
                <a:ext uri="{FF2B5EF4-FFF2-40B4-BE49-F238E27FC236}">
                  <a16:creationId xmlns:a16="http://schemas.microsoft.com/office/drawing/2014/main" id="{E181C800-9F78-BE7C-A140-E34DE97F04B1}"/>
                </a:ext>
              </a:extLst>
            </p:cNvPr>
            <p:cNvSpPr/>
            <p:nvPr/>
          </p:nvSpPr>
          <p:spPr bwMode="auto">
            <a:xfrm>
              <a:off x="3807251" y="60695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83" name="Group 7082">
            <a:extLst>
              <a:ext uri="{FF2B5EF4-FFF2-40B4-BE49-F238E27FC236}">
                <a16:creationId xmlns:a16="http://schemas.microsoft.com/office/drawing/2014/main" id="{FF92F21A-D8F0-9519-F5E7-5933A8ECAFED}"/>
              </a:ext>
            </a:extLst>
          </p:cNvPr>
          <p:cNvGrpSpPr/>
          <p:nvPr/>
        </p:nvGrpSpPr>
        <p:grpSpPr>
          <a:xfrm>
            <a:off x="3788786" y="5042953"/>
            <a:ext cx="183575" cy="56575"/>
            <a:chOff x="3687871" y="6044173"/>
            <a:chExt cx="183575" cy="56575"/>
          </a:xfrm>
        </p:grpSpPr>
        <p:sp>
          <p:nvSpPr>
            <p:cNvPr id="7084" name="Oval 7083">
              <a:extLst>
                <a:ext uri="{FF2B5EF4-FFF2-40B4-BE49-F238E27FC236}">
                  <a16:creationId xmlns:a16="http://schemas.microsoft.com/office/drawing/2014/main" id="{29ABD494-1A3A-DD48-A2AA-F4E08E71FD6F}"/>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85" name="Oval 7084">
              <a:extLst>
                <a:ext uri="{FF2B5EF4-FFF2-40B4-BE49-F238E27FC236}">
                  <a16:creationId xmlns:a16="http://schemas.microsoft.com/office/drawing/2014/main" id="{0BB1BFA9-A984-FADF-7565-75F4CA33C6E1}"/>
                </a:ext>
              </a:extLst>
            </p:cNvPr>
            <p:cNvSpPr/>
            <p:nvPr/>
          </p:nvSpPr>
          <p:spPr bwMode="auto">
            <a:xfrm>
              <a:off x="3837096" y="60663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86" name="Oval 7085">
              <a:extLst>
                <a:ext uri="{FF2B5EF4-FFF2-40B4-BE49-F238E27FC236}">
                  <a16:creationId xmlns:a16="http://schemas.microsoft.com/office/drawing/2014/main" id="{FCB5F083-1865-14B7-6816-D21A983940BB}"/>
                </a:ext>
              </a:extLst>
            </p:cNvPr>
            <p:cNvSpPr/>
            <p:nvPr/>
          </p:nvSpPr>
          <p:spPr bwMode="auto">
            <a:xfrm>
              <a:off x="3717716"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87" name="Oval 7086">
              <a:extLst>
                <a:ext uri="{FF2B5EF4-FFF2-40B4-BE49-F238E27FC236}">
                  <a16:creationId xmlns:a16="http://schemas.microsoft.com/office/drawing/2014/main" id="{6EB4A868-C8F7-2D6F-5196-08018028F15D}"/>
                </a:ext>
              </a:extLst>
            </p:cNvPr>
            <p:cNvSpPr/>
            <p:nvPr/>
          </p:nvSpPr>
          <p:spPr bwMode="auto">
            <a:xfrm>
              <a:off x="3747561" y="60505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88" name="Oval 7087">
              <a:extLst>
                <a:ext uri="{FF2B5EF4-FFF2-40B4-BE49-F238E27FC236}">
                  <a16:creationId xmlns:a16="http://schemas.microsoft.com/office/drawing/2014/main" id="{FAC0C2BB-9A99-8A8E-FE4E-E00688521BB6}"/>
                </a:ext>
              </a:extLst>
            </p:cNvPr>
            <p:cNvSpPr/>
            <p:nvPr/>
          </p:nvSpPr>
          <p:spPr bwMode="auto">
            <a:xfrm>
              <a:off x="3777406" y="60536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89" name="Oval 7088">
              <a:extLst>
                <a:ext uri="{FF2B5EF4-FFF2-40B4-BE49-F238E27FC236}">
                  <a16:creationId xmlns:a16="http://schemas.microsoft.com/office/drawing/2014/main" id="{2BA40CCA-64EF-2196-8E6B-A965A0504C4D}"/>
                </a:ext>
              </a:extLst>
            </p:cNvPr>
            <p:cNvSpPr/>
            <p:nvPr/>
          </p:nvSpPr>
          <p:spPr bwMode="auto">
            <a:xfrm>
              <a:off x="3807251" y="60600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90" name="Group 7089">
            <a:extLst>
              <a:ext uri="{FF2B5EF4-FFF2-40B4-BE49-F238E27FC236}">
                <a16:creationId xmlns:a16="http://schemas.microsoft.com/office/drawing/2014/main" id="{DCF6C7BA-D0EF-B426-0C23-146AB6A36800}"/>
              </a:ext>
            </a:extLst>
          </p:cNvPr>
          <p:cNvGrpSpPr/>
          <p:nvPr/>
        </p:nvGrpSpPr>
        <p:grpSpPr>
          <a:xfrm>
            <a:off x="3967546" y="5071293"/>
            <a:ext cx="183575" cy="56575"/>
            <a:chOff x="3687871" y="6044173"/>
            <a:chExt cx="183575" cy="56575"/>
          </a:xfrm>
        </p:grpSpPr>
        <p:sp>
          <p:nvSpPr>
            <p:cNvPr id="7091" name="Oval 7090">
              <a:extLst>
                <a:ext uri="{FF2B5EF4-FFF2-40B4-BE49-F238E27FC236}">
                  <a16:creationId xmlns:a16="http://schemas.microsoft.com/office/drawing/2014/main" id="{B8E6B501-0278-D3AE-1A66-9AE2716A6C56}"/>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92" name="Oval 7091">
              <a:extLst>
                <a:ext uri="{FF2B5EF4-FFF2-40B4-BE49-F238E27FC236}">
                  <a16:creationId xmlns:a16="http://schemas.microsoft.com/office/drawing/2014/main" id="{0A1CF1DC-6F99-1019-39FC-153FD1001FCC}"/>
                </a:ext>
              </a:extLst>
            </p:cNvPr>
            <p:cNvSpPr/>
            <p:nvPr/>
          </p:nvSpPr>
          <p:spPr bwMode="auto">
            <a:xfrm>
              <a:off x="3837096" y="60663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93" name="Oval 7092">
              <a:extLst>
                <a:ext uri="{FF2B5EF4-FFF2-40B4-BE49-F238E27FC236}">
                  <a16:creationId xmlns:a16="http://schemas.microsoft.com/office/drawing/2014/main" id="{2D37BA0D-F056-9236-80CD-1764522F722F}"/>
                </a:ext>
              </a:extLst>
            </p:cNvPr>
            <p:cNvSpPr/>
            <p:nvPr/>
          </p:nvSpPr>
          <p:spPr bwMode="auto">
            <a:xfrm>
              <a:off x="3717716"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94" name="Oval 7093">
              <a:extLst>
                <a:ext uri="{FF2B5EF4-FFF2-40B4-BE49-F238E27FC236}">
                  <a16:creationId xmlns:a16="http://schemas.microsoft.com/office/drawing/2014/main" id="{D424E434-82A6-7ACB-8361-5B3355A05D7F}"/>
                </a:ext>
              </a:extLst>
            </p:cNvPr>
            <p:cNvSpPr/>
            <p:nvPr/>
          </p:nvSpPr>
          <p:spPr bwMode="auto">
            <a:xfrm>
              <a:off x="3747561" y="60505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95" name="Oval 7094">
              <a:extLst>
                <a:ext uri="{FF2B5EF4-FFF2-40B4-BE49-F238E27FC236}">
                  <a16:creationId xmlns:a16="http://schemas.microsoft.com/office/drawing/2014/main" id="{D401E5FF-4B60-1E9B-7B96-88704DBD5437}"/>
                </a:ext>
              </a:extLst>
            </p:cNvPr>
            <p:cNvSpPr/>
            <p:nvPr/>
          </p:nvSpPr>
          <p:spPr bwMode="auto">
            <a:xfrm>
              <a:off x="3777406" y="60568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96" name="Oval 7095">
              <a:extLst>
                <a:ext uri="{FF2B5EF4-FFF2-40B4-BE49-F238E27FC236}">
                  <a16:creationId xmlns:a16="http://schemas.microsoft.com/office/drawing/2014/main" id="{646A7D56-E78F-E47C-058D-575F49C985CD}"/>
                </a:ext>
              </a:extLst>
            </p:cNvPr>
            <p:cNvSpPr/>
            <p:nvPr/>
          </p:nvSpPr>
          <p:spPr bwMode="auto">
            <a:xfrm>
              <a:off x="3807251" y="60632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97" name="Group 7096">
            <a:extLst>
              <a:ext uri="{FF2B5EF4-FFF2-40B4-BE49-F238E27FC236}">
                <a16:creationId xmlns:a16="http://schemas.microsoft.com/office/drawing/2014/main" id="{D2A60DFC-E75F-A609-30F5-29497524A592}"/>
              </a:ext>
            </a:extLst>
          </p:cNvPr>
          <p:cNvGrpSpPr/>
          <p:nvPr/>
        </p:nvGrpSpPr>
        <p:grpSpPr>
          <a:xfrm>
            <a:off x="4149085" y="5099180"/>
            <a:ext cx="183575" cy="59750"/>
            <a:chOff x="3687871" y="6044173"/>
            <a:chExt cx="183575" cy="59750"/>
          </a:xfrm>
        </p:grpSpPr>
        <p:sp>
          <p:nvSpPr>
            <p:cNvPr id="7098" name="Oval 7097">
              <a:extLst>
                <a:ext uri="{FF2B5EF4-FFF2-40B4-BE49-F238E27FC236}">
                  <a16:creationId xmlns:a16="http://schemas.microsoft.com/office/drawing/2014/main" id="{49BCDE92-4D1B-5385-F9BF-4EFEFB024D3A}"/>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99" name="Oval 7098">
              <a:extLst>
                <a:ext uri="{FF2B5EF4-FFF2-40B4-BE49-F238E27FC236}">
                  <a16:creationId xmlns:a16="http://schemas.microsoft.com/office/drawing/2014/main" id="{CD6B4A5D-167A-7411-D130-7B6CBF6304EA}"/>
                </a:ext>
              </a:extLst>
            </p:cNvPr>
            <p:cNvSpPr/>
            <p:nvPr/>
          </p:nvSpPr>
          <p:spPr bwMode="auto">
            <a:xfrm>
              <a:off x="3837096" y="60695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00" name="Oval 7099">
              <a:extLst>
                <a:ext uri="{FF2B5EF4-FFF2-40B4-BE49-F238E27FC236}">
                  <a16:creationId xmlns:a16="http://schemas.microsoft.com/office/drawing/2014/main" id="{0DE2858A-CCDF-8FA8-3244-B94BE9DEDEE8}"/>
                </a:ext>
              </a:extLst>
            </p:cNvPr>
            <p:cNvSpPr/>
            <p:nvPr/>
          </p:nvSpPr>
          <p:spPr bwMode="auto">
            <a:xfrm>
              <a:off x="3717716"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01" name="Oval 7100">
              <a:extLst>
                <a:ext uri="{FF2B5EF4-FFF2-40B4-BE49-F238E27FC236}">
                  <a16:creationId xmlns:a16="http://schemas.microsoft.com/office/drawing/2014/main" id="{29C58867-43DB-0FA7-8920-B056564BD631}"/>
                </a:ext>
              </a:extLst>
            </p:cNvPr>
            <p:cNvSpPr/>
            <p:nvPr/>
          </p:nvSpPr>
          <p:spPr bwMode="auto">
            <a:xfrm>
              <a:off x="3747561" y="60568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02" name="Oval 7101">
              <a:extLst>
                <a:ext uri="{FF2B5EF4-FFF2-40B4-BE49-F238E27FC236}">
                  <a16:creationId xmlns:a16="http://schemas.microsoft.com/office/drawing/2014/main" id="{E9DAD361-9C32-2A4C-DC03-1A0B21E84FEE}"/>
                </a:ext>
              </a:extLst>
            </p:cNvPr>
            <p:cNvSpPr/>
            <p:nvPr/>
          </p:nvSpPr>
          <p:spPr bwMode="auto">
            <a:xfrm>
              <a:off x="3777406" y="60632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03" name="Oval 7102">
              <a:extLst>
                <a:ext uri="{FF2B5EF4-FFF2-40B4-BE49-F238E27FC236}">
                  <a16:creationId xmlns:a16="http://schemas.microsoft.com/office/drawing/2014/main" id="{082F0985-C069-CBC9-C7CF-70CE05B9DD6A}"/>
                </a:ext>
              </a:extLst>
            </p:cNvPr>
            <p:cNvSpPr/>
            <p:nvPr/>
          </p:nvSpPr>
          <p:spPr bwMode="auto">
            <a:xfrm>
              <a:off x="3807251" y="60632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104" name="Group 7103">
            <a:extLst>
              <a:ext uri="{FF2B5EF4-FFF2-40B4-BE49-F238E27FC236}">
                <a16:creationId xmlns:a16="http://schemas.microsoft.com/office/drawing/2014/main" id="{B120C31F-B294-B138-9DEF-0B1ACD8BADD6}"/>
              </a:ext>
            </a:extLst>
          </p:cNvPr>
          <p:cNvGrpSpPr/>
          <p:nvPr/>
        </p:nvGrpSpPr>
        <p:grpSpPr>
          <a:xfrm>
            <a:off x="4328742" y="5131166"/>
            <a:ext cx="183575" cy="43875"/>
            <a:chOff x="3687871" y="6044173"/>
            <a:chExt cx="183575" cy="43875"/>
          </a:xfrm>
        </p:grpSpPr>
        <p:sp>
          <p:nvSpPr>
            <p:cNvPr id="7105" name="Oval 7104">
              <a:extLst>
                <a:ext uri="{FF2B5EF4-FFF2-40B4-BE49-F238E27FC236}">
                  <a16:creationId xmlns:a16="http://schemas.microsoft.com/office/drawing/2014/main" id="{F23BB83A-A200-D03D-A859-35B8AC91CE77}"/>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06" name="Oval 7105">
              <a:extLst>
                <a:ext uri="{FF2B5EF4-FFF2-40B4-BE49-F238E27FC236}">
                  <a16:creationId xmlns:a16="http://schemas.microsoft.com/office/drawing/2014/main" id="{AB3A6078-2CE6-160D-4105-3F8DD692C063}"/>
                </a:ext>
              </a:extLst>
            </p:cNvPr>
            <p:cNvSpPr/>
            <p:nvPr/>
          </p:nvSpPr>
          <p:spPr bwMode="auto">
            <a:xfrm>
              <a:off x="3837096"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07" name="Oval 7106">
              <a:extLst>
                <a:ext uri="{FF2B5EF4-FFF2-40B4-BE49-F238E27FC236}">
                  <a16:creationId xmlns:a16="http://schemas.microsoft.com/office/drawing/2014/main" id="{B563F857-E33D-A9E5-0A00-55F13DAB1FDD}"/>
                </a:ext>
              </a:extLst>
            </p:cNvPr>
            <p:cNvSpPr/>
            <p:nvPr/>
          </p:nvSpPr>
          <p:spPr bwMode="auto">
            <a:xfrm>
              <a:off x="3717716"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08" name="Oval 7107">
              <a:extLst>
                <a:ext uri="{FF2B5EF4-FFF2-40B4-BE49-F238E27FC236}">
                  <a16:creationId xmlns:a16="http://schemas.microsoft.com/office/drawing/2014/main" id="{FD3452B8-1D30-4E61-1B17-C6E948E903D2}"/>
                </a:ext>
              </a:extLst>
            </p:cNvPr>
            <p:cNvSpPr/>
            <p:nvPr/>
          </p:nvSpPr>
          <p:spPr bwMode="auto">
            <a:xfrm>
              <a:off x="3747561" y="60505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09" name="Oval 7108">
              <a:extLst>
                <a:ext uri="{FF2B5EF4-FFF2-40B4-BE49-F238E27FC236}">
                  <a16:creationId xmlns:a16="http://schemas.microsoft.com/office/drawing/2014/main" id="{53DF9855-F295-0987-4A8B-99DC3F6F444D}"/>
                </a:ext>
              </a:extLst>
            </p:cNvPr>
            <p:cNvSpPr/>
            <p:nvPr/>
          </p:nvSpPr>
          <p:spPr bwMode="auto">
            <a:xfrm>
              <a:off x="3777406" y="60536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10" name="Oval 7109">
              <a:extLst>
                <a:ext uri="{FF2B5EF4-FFF2-40B4-BE49-F238E27FC236}">
                  <a16:creationId xmlns:a16="http://schemas.microsoft.com/office/drawing/2014/main" id="{E90E2B15-666C-BECA-8154-E3751022CE60}"/>
                </a:ext>
              </a:extLst>
            </p:cNvPr>
            <p:cNvSpPr/>
            <p:nvPr/>
          </p:nvSpPr>
          <p:spPr bwMode="auto">
            <a:xfrm>
              <a:off x="3807251" y="60505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111" name="Group 7110">
            <a:extLst>
              <a:ext uri="{FF2B5EF4-FFF2-40B4-BE49-F238E27FC236}">
                <a16:creationId xmlns:a16="http://schemas.microsoft.com/office/drawing/2014/main" id="{9CC8D75E-266E-C8B8-F112-1FCEF3BCEF26}"/>
              </a:ext>
            </a:extLst>
          </p:cNvPr>
          <p:cNvGrpSpPr/>
          <p:nvPr/>
        </p:nvGrpSpPr>
        <p:grpSpPr>
          <a:xfrm>
            <a:off x="4507325" y="5080068"/>
            <a:ext cx="183575" cy="78800"/>
            <a:chOff x="3687871" y="5999723"/>
            <a:chExt cx="183575" cy="78800"/>
          </a:xfrm>
        </p:grpSpPr>
        <p:sp>
          <p:nvSpPr>
            <p:cNvPr id="7112" name="Oval 7111">
              <a:extLst>
                <a:ext uri="{FF2B5EF4-FFF2-40B4-BE49-F238E27FC236}">
                  <a16:creationId xmlns:a16="http://schemas.microsoft.com/office/drawing/2014/main" id="{3FA63145-C15A-A2B1-72F9-786649889D76}"/>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13" name="Oval 7112">
              <a:extLst>
                <a:ext uri="{FF2B5EF4-FFF2-40B4-BE49-F238E27FC236}">
                  <a16:creationId xmlns:a16="http://schemas.microsoft.com/office/drawing/2014/main" id="{5DA5BEE5-9602-D73E-93B0-DD15990F64DD}"/>
                </a:ext>
              </a:extLst>
            </p:cNvPr>
            <p:cNvSpPr/>
            <p:nvPr/>
          </p:nvSpPr>
          <p:spPr bwMode="auto">
            <a:xfrm>
              <a:off x="3837096" y="59997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14" name="Oval 7113">
              <a:extLst>
                <a:ext uri="{FF2B5EF4-FFF2-40B4-BE49-F238E27FC236}">
                  <a16:creationId xmlns:a16="http://schemas.microsoft.com/office/drawing/2014/main" id="{89B30F56-7F88-C21C-CFFF-B28740931414}"/>
                </a:ext>
              </a:extLst>
            </p:cNvPr>
            <p:cNvSpPr/>
            <p:nvPr/>
          </p:nvSpPr>
          <p:spPr bwMode="auto">
            <a:xfrm>
              <a:off x="3717716"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15" name="Oval 7114">
              <a:extLst>
                <a:ext uri="{FF2B5EF4-FFF2-40B4-BE49-F238E27FC236}">
                  <a16:creationId xmlns:a16="http://schemas.microsoft.com/office/drawing/2014/main" id="{2AF25331-A5AA-5C4C-7832-19AF3BB4B44F}"/>
                </a:ext>
              </a:extLst>
            </p:cNvPr>
            <p:cNvSpPr/>
            <p:nvPr/>
          </p:nvSpPr>
          <p:spPr bwMode="auto">
            <a:xfrm>
              <a:off x="3747561" y="60282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16" name="Oval 7115">
              <a:extLst>
                <a:ext uri="{FF2B5EF4-FFF2-40B4-BE49-F238E27FC236}">
                  <a16:creationId xmlns:a16="http://schemas.microsoft.com/office/drawing/2014/main" id="{8A19FFF1-8B69-446B-049D-CCF385EB421C}"/>
                </a:ext>
              </a:extLst>
            </p:cNvPr>
            <p:cNvSpPr/>
            <p:nvPr/>
          </p:nvSpPr>
          <p:spPr bwMode="auto">
            <a:xfrm>
              <a:off x="3777406" y="60187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17" name="Oval 7116">
              <a:extLst>
                <a:ext uri="{FF2B5EF4-FFF2-40B4-BE49-F238E27FC236}">
                  <a16:creationId xmlns:a16="http://schemas.microsoft.com/office/drawing/2014/main" id="{6567EC1D-12F6-0DFC-F11C-66D84834EA62}"/>
                </a:ext>
              </a:extLst>
            </p:cNvPr>
            <p:cNvSpPr/>
            <p:nvPr/>
          </p:nvSpPr>
          <p:spPr bwMode="auto">
            <a:xfrm>
              <a:off x="3807251" y="60124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118" name="Group 7117">
            <a:extLst>
              <a:ext uri="{FF2B5EF4-FFF2-40B4-BE49-F238E27FC236}">
                <a16:creationId xmlns:a16="http://schemas.microsoft.com/office/drawing/2014/main" id="{A87ECBBE-546A-D911-572A-45A1364FAD48}"/>
              </a:ext>
            </a:extLst>
          </p:cNvPr>
          <p:cNvGrpSpPr/>
          <p:nvPr/>
        </p:nvGrpSpPr>
        <p:grpSpPr>
          <a:xfrm>
            <a:off x="4684489" y="5012503"/>
            <a:ext cx="183575" cy="91500"/>
            <a:chOff x="3687871" y="5987023"/>
            <a:chExt cx="183575" cy="91500"/>
          </a:xfrm>
        </p:grpSpPr>
        <p:sp>
          <p:nvSpPr>
            <p:cNvPr id="7119" name="Oval 7118">
              <a:extLst>
                <a:ext uri="{FF2B5EF4-FFF2-40B4-BE49-F238E27FC236}">
                  <a16:creationId xmlns:a16="http://schemas.microsoft.com/office/drawing/2014/main" id="{518FB650-A6BB-EA54-2C58-E2E8DF5AD264}"/>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20" name="Oval 7119">
              <a:extLst>
                <a:ext uri="{FF2B5EF4-FFF2-40B4-BE49-F238E27FC236}">
                  <a16:creationId xmlns:a16="http://schemas.microsoft.com/office/drawing/2014/main" id="{7E71E06C-E454-EE40-093D-A166560A1EBD}"/>
                </a:ext>
              </a:extLst>
            </p:cNvPr>
            <p:cNvSpPr/>
            <p:nvPr/>
          </p:nvSpPr>
          <p:spPr bwMode="auto">
            <a:xfrm>
              <a:off x="3837096" y="59870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21" name="Oval 7120">
              <a:extLst>
                <a:ext uri="{FF2B5EF4-FFF2-40B4-BE49-F238E27FC236}">
                  <a16:creationId xmlns:a16="http://schemas.microsoft.com/office/drawing/2014/main" id="{204342D7-4789-90BD-6291-F04973DC7A96}"/>
                </a:ext>
              </a:extLst>
            </p:cNvPr>
            <p:cNvSpPr/>
            <p:nvPr/>
          </p:nvSpPr>
          <p:spPr bwMode="auto">
            <a:xfrm>
              <a:off x="3717716" y="60282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22" name="Oval 7121">
              <a:extLst>
                <a:ext uri="{FF2B5EF4-FFF2-40B4-BE49-F238E27FC236}">
                  <a16:creationId xmlns:a16="http://schemas.microsoft.com/office/drawing/2014/main" id="{404508CD-7F58-6643-5BDC-2F2B12567DF7}"/>
                </a:ext>
              </a:extLst>
            </p:cNvPr>
            <p:cNvSpPr/>
            <p:nvPr/>
          </p:nvSpPr>
          <p:spPr bwMode="auto">
            <a:xfrm>
              <a:off x="3747561" y="60219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23" name="Oval 7122">
              <a:extLst>
                <a:ext uri="{FF2B5EF4-FFF2-40B4-BE49-F238E27FC236}">
                  <a16:creationId xmlns:a16="http://schemas.microsoft.com/office/drawing/2014/main" id="{5531376B-5948-74DE-D0EA-270C5EA6FB81}"/>
                </a:ext>
              </a:extLst>
            </p:cNvPr>
            <p:cNvSpPr/>
            <p:nvPr/>
          </p:nvSpPr>
          <p:spPr bwMode="auto">
            <a:xfrm>
              <a:off x="3777406" y="60124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24" name="Oval 7123">
              <a:extLst>
                <a:ext uri="{FF2B5EF4-FFF2-40B4-BE49-F238E27FC236}">
                  <a16:creationId xmlns:a16="http://schemas.microsoft.com/office/drawing/2014/main" id="{DA1C986D-B6E4-7B59-8C23-530893325D21}"/>
                </a:ext>
              </a:extLst>
            </p:cNvPr>
            <p:cNvSpPr/>
            <p:nvPr/>
          </p:nvSpPr>
          <p:spPr bwMode="auto">
            <a:xfrm>
              <a:off x="3807251" y="59997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125" name="Group 7124">
            <a:extLst>
              <a:ext uri="{FF2B5EF4-FFF2-40B4-BE49-F238E27FC236}">
                <a16:creationId xmlns:a16="http://schemas.microsoft.com/office/drawing/2014/main" id="{D210D3F6-BB6C-D514-B6C1-5FF23AD8933D}"/>
              </a:ext>
            </a:extLst>
          </p:cNvPr>
          <p:cNvGrpSpPr/>
          <p:nvPr/>
        </p:nvGrpSpPr>
        <p:grpSpPr>
          <a:xfrm>
            <a:off x="4866957" y="4948080"/>
            <a:ext cx="183575" cy="91500"/>
            <a:chOff x="3687871" y="5987023"/>
            <a:chExt cx="183575" cy="91500"/>
          </a:xfrm>
        </p:grpSpPr>
        <p:sp>
          <p:nvSpPr>
            <p:cNvPr id="7126" name="Oval 7125">
              <a:extLst>
                <a:ext uri="{FF2B5EF4-FFF2-40B4-BE49-F238E27FC236}">
                  <a16:creationId xmlns:a16="http://schemas.microsoft.com/office/drawing/2014/main" id="{C5F4672D-4911-C6AC-B4BA-2932B7376EFE}"/>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27" name="Oval 7126">
              <a:extLst>
                <a:ext uri="{FF2B5EF4-FFF2-40B4-BE49-F238E27FC236}">
                  <a16:creationId xmlns:a16="http://schemas.microsoft.com/office/drawing/2014/main" id="{42645DE3-748F-60E7-BD49-9838CC39A1EA}"/>
                </a:ext>
              </a:extLst>
            </p:cNvPr>
            <p:cNvSpPr/>
            <p:nvPr/>
          </p:nvSpPr>
          <p:spPr bwMode="auto">
            <a:xfrm>
              <a:off x="3837096" y="59870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28" name="Oval 7127">
              <a:extLst>
                <a:ext uri="{FF2B5EF4-FFF2-40B4-BE49-F238E27FC236}">
                  <a16:creationId xmlns:a16="http://schemas.microsoft.com/office/drawing/2014/main" id="{748B6ADA-19B4-ADEF-6D5A-1012A7183873}"/>
                </a:ext>
              </a:extLst>
            </p:cNvPr>
            <p:cNvSpPr/>
            <p:nvPr/>
          </p:nvSpPr>
          <p:spPr bwMode="auto">
            <a:xfrm>
              <a:off x="3717716" y="60282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29" name="Oval 7128">
              <a:extLst>
                <a:ext uri="{FF2B5EF4-FFF2-40B4-BE49-F238E27FC236}">
                  <a16:creationId xmlns:a16="http://schemas.microsoft.com/office/drawing/2014/main" id="{317FBAEE-1292-4B13-768E-C9174688122B}"/>
                </a:ext>
              </a:extLst>
            </p:cNvPr>
            <p:cNvSpPr/>
            <p:nvPr/>
          </p:nvSpPr>
          <p:spPr bwMode="auto">
            <a:xfrm>
              <a:off x="3747561" y="60282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30" name="Oval 7129">
              <a:extLst>
                <a:ext uri="{FF2B5EF4-FFF2-40B4-BE49-F238E27FC236}">
                  <a16:creationId xmlns:a16="http://schemas.microsoft.com/office/drawing/2014/main" id="{AD4C61C6-EBDC-C473-020A-42CFA36450B0}"/>
                </a:ext>
              </a:extLst>
            </p:cNvPr>
            <p:cNvSpPr/>
            <p:nvPr/>
          </p:nvSpPr>
          <p:spPr bwMode="auto">
            <a:xfrm>
              <a:off x="3777406" y="60155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31" name="Oval 7130">
              <a:extLst>
                <a:ext uri="{FF2B5EF4-FFF2-40B4-BE49-F238E27FC236}">
                  <a16:creationId xmlns:a16="http://schemas.microsoft.com/office/drawing/2014/main" id="{A1BDA76A-6B41-AF62-1EA3-3E63A732C3D7}"/>
                </a:ext>
              </a:extLst>
            </p:cNvPr>
            <p:cNvSpPr/>
            <p:nvPr/>
          </p:nvSpPr>
          <p:spPr bwMode="auto">
            <a:xfrm>
              <a:off x="3807251" y="60028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132" name="Group 7131">
            <a:extLst>
              <a:ext uri="{FF2B5EF4-FFF2-40B4-BE49-F238E27FC236}">
                <a16:creationId xmlns:a16="http://schemas.microsoft.com/office/drawing/2014/main" id="{368A35B5-25C6-1B72-DF82-6A08CBD1193C}"/>
              </a:ext>
            </a:extLst>
          </p:cNvPr>
          <p:cNvGrpSpPr/>
          <p:nvPr/>
        </p:nvGrpSpPr>
        <p:grpSpPr>
          <a:xfrm>
            <a:off x="5043580" y="4874761"/>
            <a:ext cx="183575" cy="97850"/>
            <a:chOff x="3687871" y="5980673"/>
            <a:chExt cx="183575" cy="97850"/>
          </a:xfrm>
        </p:grpSpPr>
        <p:sp>
          <p:nvSpPr>
            <p:cNvPr id="7133" name="Oval 7132">
              <a:extLst>
                <a:ext uri="{FF2B5EF4-FFF2-40B4-BE49-F238E27FC236}">
                  <a16:creationId xmlns:a16="http://schemas.microsoft.com/office/drawing/2014/main" id="{B6F2DD46-7EAB-925E-3B14-EF1F258AF448}"/>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34" name="Oval 7133">
              <a:extLst>
                <a:ext uri="{FF2B5EF4-FFF2-40B4-BE49-F238E27FC236}">
                  <a16:creationId xmlns:a16="http://schemas.microsoft.com/office/drawing/2014/main" id="{A72D08E2-D0E1-53AB-7D44-FAA0C67EEA53}"/>
                </a:ext>
              </a:extLst>
            </p:cNvPr>
            <p:cNvSpPr/>
            <p:nvPr/>
          </p:nvSpPr>
          <p:spPr bwMode="auto">
            <a:xfrm>
              <a:off x="3837096" y="59806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35" name="Oval 7134">
              <a:extLst>
                <a:ext uri="{FF2B5EF4-FFF2-40B4-BE49-F238E27FC236}">
                  <a16:creationId xmlns:a16="http://schemas.microsoft.com/office/drawing/2014/main" id="{67388562-49C9-E128-7262-AE14AF7DE5B7}"/>
                </a:ext>
              </a:extLst>
            </p:cNvPr>
            <p:cNvSpPr/>
            <p:nvPr/>
          </p:nvSpPr>
          <p:spPr bwMode="auto">
            <a:xfrm>
              <a:off x="3717716" y="60346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36" name="Oval 7135">
              <a:extLst>
                <a:ext uri="{FF2B5EF4-FFF2-40B4-BE49-F238E27FC236}">
                  <a16:creationId xmlns:a16="http://schemas.microsoft.com/office/drawing/2014/main" id="{FC80CC68-1A6A-C4E7-C2B4-FFA3DF1EF7FC}"/>
                </a:ext>
              </a:extLst>
            </p:cNvPr>
            <p:cNvSpPr/>
            <p:nvPr/>
          </p:nvSpPr>
          <p:spPr bwMode="auto">
            <a:xfrm>
              <a:off x="3747561" y="60187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37" name="Oval 7136">
              <a:extLst>
                <a:ext uri="{FF2B5EF4-FFF2-40B4-BE49-F238E27FC236}">
                  <a16:creationId xmlns:a16="http://schemas.microsoft.com/office/drawing/2014/main" id="{7B6CE544-AEFF-D1F1-7FD5-2C1B374AC7B6}"/>
                </a:ext>
              </a:extLst>
            </p:cNvPr>
            <p:cNvSpPr/>
            <p:nvPr/>
          </p:nvSpPr>
          <p:spPr bwMode="auto">
            <a:xfrm>
              <a:off x="3777406" y="60028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38" name="Oval 7137">
              <a:extLst>
                <a:ext uri="{FF2B5EF4-FFF2-40B4-BE49-F238E27FC236}">
                  <a16:creationId xmlns:a16="http://schemas.microsoft.com/office/drawing/2014/main" id="{FD945D8E-31B9-C124-C584-9CF1E751C9A7}"/>
                </a:ext>
              </a:extLst>
            </p:cNvPr>
            <p:cNvSpPr/>
            <p:nvPr/>
          </p:nvSpPr>
          <p:spPr bwMode="auto">
            <a:xfrm>
              <a:off x="3807251" y="59901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139" name="Group 7138">
            <a:extLst>
              <a:ext uri="{FF2B5EF4-FFF2-40B4-BE49-F238E27FC236}">
                <a16:creationId xmlns:a16="http://schemas.microsoft.com/office/drawing/2014/main" id="{7C6668B7-98C3-F042-0394-60EEB9DB35D7}"/>
              </a:ext>
            </a:extLst>
          </p:cNvPr>
          <p:cNvGrpSpPr/>
          <p:nvPr/>
        </p:nvGrpSpPr>
        <p:grpSpPr>
          <a:xfrm>
            <a:off x="5225664" y="4819244"/>
            <a:ext cx="127060" cy="78800"/>
            <a:chOff x="3694221" y="5999723"/>
            <a:chExt cx="127060" cy="78800"/>
          </a:xfrm>
        </p:grpSpPr>
        <p:sp>
          <p:nvSpPr>
            <p:cNvPr id="7140" name="Oval 7139">
              <a:extLst>
                <a:ext uri="{FF2B5EF4-FFF2-40B4-BE49-F238E27FC236}">
                  <a16:creationId xmlns:a16="http://schemas.microsoft.com/office/drawing/2014/main" id="{A2641B85-C51B-657A-952A-A0895DF6DE94}"/>
                </a:ext>
              </a:extLst>
            </p:cNvPr>
            <p:cNvSpPr/>
            <p:nvPr/>
          </p:nvSpPr>
          <p:spPr bwMode="auto">
            <a:xfrm>
              <a:off x="369422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42" name="Oval 7141">
              <a:extLst>
                <a:ext uri="{FF2B5EF4-FFF2-40B4-BE49-F238E27FC236}">
                  <a16:creationId xmlns:a16="http://schemas.microsoft.com/office/drawing/2014/main" id="{3B5907C6-A651-9F29-5189-6924CAA49468}"/>
                </a:ext>
              </a:extLst>
            </p:cNvPr>
            <p:cNvSpPr/>
            <p:nvPr/>
          </p:nvSpPr>
          <p:spPr bwMode="auto">
            <a:xfrm>
              <a:off x="3724066" y="60282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43" name="Oval 7142">
              <a:extLst>
                <a:ext uri="{FF2B5EF4-FFF2-40B4-BE49-F238E27FC236}">
                  <a16:creationId xmlns:a16="http://schemas.microsoft.com/office/drawing/2014/main" id="{3FC29713-0096-197B-5631-76CDE0E2520B}"/>
                </a:ext>
              </a:extLst>
            </p:cNvPr>
            <p:cNvSpPr/>
            <p:nvPr/>
          </p:nvSpPr>
          <p:spPr bwMode="auto">
            <a:xfrm>
              <a:off x="3753911" y="60124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44" name="Oval 7143">
              <a:extLst>
                <a:ext uri="{FF2B5EF4-FFF2-40B4-BE49-F238E27FC236}">
                  <a16:creationId xmlns:a16="http://schemas.microsoft.com/office/drawing/2014/main" id="{3E7E9037-DADB-B3A0-1AB8-66E5FA2A88FE}"/>
                </a:ext>
              </a:extLst>
            </p:cNvPr>
            <p:cNvSpPr/>
            <p:nvPr/>
          </p:nvSpPr>
          <p:spPr bwMode="auto">
            <a:xfrm>
              <a:off x="3786931" y="59997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217" name="Group 7216">
            <a:extLst>
              <a:ext uri="{FF2B5EF4-FFF2-40B4-BE49-F238E27FC236}">
                <a16:creationId xmlns:a16="http://schemas.microsoft.com/office/drawing/2014/main" id="{318FB79B-E15B-B783-DD73-9AA2E1260D0A}"/>
              </a:ext>
            </a:extLst>
          </p:cNvPr>
          <p:cNvGrpSpPr/>
          <p:nvPr/>
        </p:nvGrpSpPr>
        <p:grpSpPr>
          <a:xfrm>
            <a:off x="2437272" y="4498546"/>
            <a:ext cx="41871" cy="344636"/>
            <a:chOff x="5457499" y="2164075"/>
            <a:chExt cx="108601" cy="499044"/>
          </a:xfrm>
        </p:grpSpPr>
        <p:cxnSp>
          <p:nvCxnSpPr>
            <p:cNvPr id="7218" name="Straight Connector 7217">
              <a:extLst>
                <a:ext uri="{FF2B5EF4-FFF2-40B4-BE49-F238E27FC236}">
                  <a16:creationId xmlns:a16="http://schemas.microsoft.com/office/drawing/2014/main" id="{38E8ECCE-4ACD-4082-1D4B-C5A3032CC3F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19" name="Straight Connector 7218">
              <a:extLst>
                <a:ext uri="{FF2B5EF4-FFF2-40B4-BE49-F238E27FC236}">
                  <a16:creationId xmlns:a16="http://schemas.microsoft.com/office/drawing/2014/main" id="{FC854B0B-AEF8-5EBF-C294-F7482ECEBF52}"/>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20" name="Straight Connector 7219">
              <a:extLst>
                <a:ext uri="{FF2B5EF4-FFF2-40B4-BE49-F238E27FC236}">
                  <a16:creationId xmlns:a16="http://schemas.microsoft.com/office/drawing/2014/main" id="{23022FD5-5041-92A0-0676-9296C3EFCA3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21" name="Group 7220">
            <a:extLst>
              <a:ext uri="{FF2B5EF4-FFF2-40B4-BE49-F238E27FC236}">
                <a16:creationId xmlns:a16="http://schemas.microsoft.com/office/drawing/2014/main" id="{3E76E95F-49B7-BEC4-8BFB-D81BB1D99D06}"/>
              </a:ext>
            </a:extLst>
          </p:cNvPr>
          <p:cNvGrpSpPr/>
          <p:nvPr/>
        </p:nvGrpSpPr>
        <p:grpSpPr>
          <a:xfrm>
            <a:off x="2468723" y="4486665"/>
            <a:ext cx="41871" cy="364457"/>
            <a:chOff x="5457499" y="2164075"/>
            <a:chExt cx="108601" cy="499044"/>
          </a:xfrm>
        </p:grpSpPr>
        <p:cxnSp>
          <p:nvCxnSpPr>
            <p:cNvPr id="7222" name="Straight Connector 7221">
              <a:extLst>
                <a:ext uri="{FF2B5EF4-FFF2-40B4-BE49-F238E27FC236}">
                  <a16:creationId xmlns:a16="http://schemas.microsoft.com/office/drawing/2014/main" id="{F8B19A12-6EFE-C3D9-8C06-CE923446952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23" name="Straight Connector 7222">
              <a:extLst>
                <a:ext uri="{FF2B5EF4-FFF2-40B4-BE49-F238E27FC236}">
                  <a16:creationId xmlns:a16="http://schemas.microsoft.com/office/drawing/2014/main" id="{F89A7035-F377-8FF2-FFC1-F60BD32A958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24" name="Straight Connector 7223">
              <a:extLst>
                <a:ext uri="{FF2B5EF4-FFF2-40B4-BE49-F238E27FC236}">
                  <a16:creationId xmlns:a16="http://schemas.microsoft.com/office/drawing/2014/main" id="{691D2BBD-1E83-1AE8-70C4-27EF5A3FD75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25" name="Group 7224">
            <a:extLst>
              <a:ext uri="{FF2B5EF4-FFF2-40B4-BE49-F238E27FC236}">
                <a16:creationId xmlns:a16="http://schemas.microsoft.com/office/drawing/2014/main" id="{D6B331E0-49DD-F9BA-75D9-C64CCB7A030B}"/>
              </a:ext>
            </a:extLst>
          </p:cNvPr>
          <p:cNvGrpSpPr/>
          <p:nvPr/>
        </p:nvGrpSpPr>
        <p:grpSpPr>
          <a:xfrm>
            <a:off x="2494706" y="4477260"/>
            <a:ext cx="41871" cy="376469"/>
            <a:chOff x="5457499" y="2164075"/>
            <a:chExt cx="108601" cy="499044"/>
          </a:xfrm>
        </p:grpSpPr>
        <p:cxnSp>
          <p:nvCxnSpPr>
            <p:cNvPr id="7226" name="Straight Connector 7225">
              <a:extLst>
                <a:ext uri="{FF2B5EF4-FFF2-40B4-BE49-F238E27FC236}">
                  <a16:creationId xmlns:a16="http://schemas.microsoft.com/office/drawing/2014/main" id="{BA53CF06-5762-C856-E0D6-77BEE562DE2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27" name="Straight Connector 7226">
              <a:extLst>
                <a:ext uri="{FF2B5EF4-FFF2-40B4-BE49-F238E27FC236}">
                  <a16:creationId xmlns:a16="http://schemas.microsoft.com/office/drawing/2014/main" id="{5A6E4BA9-F77F-C23A-094B-8E4991FFA2A2}"/>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28" name="Straight Connector 7227">
              <a:extLst>
                <a:ext uri="{FF2B5EF4-FFF2-40B4-BE49-F238E27FC236}">
                  <a16:creationId xmlns:a16="http://schemas.microsoft.com/office/drawing/2014/main" id="{D3D29CEF-688B-1F16-6696-53E689D986D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29" name="Group 7228">
            <a:extLst>
              <a:ext uri="{FF2B5EF4-FFF2-40B4-BE49-F238E27FC236}">
                <a16:creationId xmlns:a16="http://schemas.microsoft.com/office/drawing/2014/main" id="{64C4D2E7-BCD1-14C3-AE3F-82D1ECE6C392}"/>
              </a:ext>
            </a:extLst>
          </p:cNvPr>
          <p:cNvGrpSpPr/>
          <p:nvPr/>
        </p:nvGrpSpPr>
        <p:grpSpPr>
          <a:xfrm>
            <a:off x="2530000" y="4467307"/>
            <a:ext cx="41871" cy="398158"/>
            <a:chOff x="5457499" y="2164075"/>
            <a:chExt cx="108601" cy="499044"/>
          </a:xfrm>
        </p:grpSpPr>
        <p:cxnSp>
          <p:nvCxnSpPr>
            <p:cNvPr id="7230" name="Straight Connector 7229">
              <a:extLst>
                <a:ext uri="{FF2B5EF4-FFF2-40B4-BE49-F238E27FC236}">
                  <a16:creationId xmlns:a16="http://schemas.microsoft.com/office/drawing/2014/main" id="{30E9F8C3-8C11-1947-564C-C509358758C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31" name="Straight Connector 7230">
              <a:extLst>
                <a:ext uri="{FF2B5EF4-FFF2-40B4-BE49-F238E27FC236}">
                  <a16:creationId xmlns:a16="http://schemas.microsoft.com/office/drawing/2014/main" id="{ED99683C-9C7B-1AB9-E9C9-4853731713E2}"/>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32" name="Straight Connector 7231">
              <a:extLst>
                <a:ext uri="{FF2B5EF4-FFF2-40B4-BE49-F238E27FC236}">
                  <a16:creationId xmlns:a16="http://schemas.microsoft.com/office/drawing/2014/main" id="{E1B4157F-0B01-0FF7-BD4C-FEEE36C1ACF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33" name="Group 7232">
            <a:extLst>
              <a:ext uri="{FF2B5EF4-FFF2-40B4-BE49-F238E27FC236}">
                <a16:creationId xmlns:a16="http://schemas.microsoft.com/office/drawing/2014/main" id="{A66A2232-BCC8-D609-7D4C-03649E4C165C}"/>
              </a:ext>
            </a:extLst>
          </p:cNvPr>
          <p:cNvGrpSpPr/>
          <p:nvPr/>
        </p:nvGrpSpPr>
        <p:grpSpPr>
          <a:xfrm>
            <a:off x="5106570" y="4810105"/>
            <a:ext cx="41871" cy="248148"/>
            <a:chOff x="5457499" y="2164075"/>
            <a:chExt cx="108601" cy="499044"/>
          </a:xfrm>
        </p:grpSpPr>
        <p:cxnSp>
          <p:nvCxnSpPr>
            <p:cNvPr id="7234" name="Straight Connector 7233">
              <a:extLst>
                <a:ext uri="{FF2B5EF4-FFF2-40B4-BE49-F238E27FC236}">
                  <a16:creationId xmlns:a16="http://schemas.microsoft.com/office/drawing/2014/main" id="{9F52AAA3-EC5D-48AC-73B1-DB8D82B7863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35" name="Straight Connector 7234">
              <a:extLst>
                <a:ext uri="{FF2B5EF4-FFF2-40B4-BE49-F238E27FC236}">
                  <a16:creationId xmlns:a16="http://schemas.microsoft.com/office/drawing/2014/main" id="{81457C01-F489-4574-351E-9AF525DE3E3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36" name="Straight Connector 7235">
              <a:extLst>
                <a:ext uri="{FF2B5EF4-FFF2-40B4-BE49-F238E27FC236}">
                  <a16:creationId xmlns:a16="http://schemas.microsoft.com/office/drawing/2014/main" id="{1D6F5356-BA93-1EF3-EF7F-4059663DD6C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37" name="Group 7236">
            <a:extLst>
              <a:ext uri="{FF2B5EF4-FFF2-40B4-BE49-F238E27FC236}">
                <a16:creationId xmlns:a16="http://schemas.microsoft.com/office/drawing/2014/main" id="{F87C2883-A9FF-F9C4-682F-2C13F6959CE0}"/>
              </a:ext>
            </a:extLst>
          </p:cNvPr>
          <p:cNvGrpSpPr/>
          <p:nvPr/>
        </p:nvGrpSpPr>
        <p:grpSpPr>
          <a:xfrm>
            <a:off x="5075516" y="4826137"/>
            <a:ext cx="41871" cy="239041"/>
            <a:chOff x="5457499" y="2164075"/>
            <a:chExt cx="108601" cy="499044"/>
          </a:xfrm>
        </p:grpSpPr>
        <p:cxnSp>
          <p:nvCxnSpPr>
            <p:cNvPr id="7238" name="Straight Connector 7237">
              <a:extLst>
                <a:ext uri="{FF2B5EF4-FFF2-40B4-BE49-F238E27FC236}">
                  <a16:creationId xmlns:a16="http://schemas.microsoft.com/office/drawing/2014/main" id="{EF4BE0FC-5A1A-F9BF-F847-65C7CA0175B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39" name="Straight Connector 7238">
              <a:extLst>
                <a:ext uri="{FF2B5EF4-FFF2-40B4-BE49-F238E27FC236}">
                  <a16:creationId xmlns:a16="http://schemas.microsoft.com/office/drawing/2014/main" id="{B76BE99C-1809-40B8-1728-94ED0F0B54D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40" name="Straight Connector 7239">
              <a:extLst>
                <a:ext uri="{FF2B5EF4-FFF2-40B4-BE49-F238E27FC236}">
                  <a16:creationId xmlns:a16="http://schemas.microsoft.com/office/drawing/2014/main" id="{A6AFA7A6-EDD7-DBF8-9359-AEC50152C89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41" name="Group 7240">
            <a:extLst>
              <a:ext uri="{FF2B5EF4-FFF2-40B4-BE49-F238E27FC236}">
                <a16:creationId xmlns:a16="http://schemas.microsoft.com/office/drawing/2014/main" id="{57258092-2E59-1146-5E11-82D705322634}"/>
              </a:ext>
            </a:extLst>
          </p:cNvPr>
          <p:cNvGrpSpPr/>
          <p:nvPr/>
        </p:nvGrpSpPr>
        <p:grpSpPr>
          <a:xfrm>
            <a:off x="5037947" y="4842707"/>
            <a:ext cx="41871" cy="237362"/>
            <a:chOff x="5457499" y="2164075"/>
            <a:chExt cx="108601" cy="499044"/>
          </a:xfrm>
        </p:grpSpPr>
        <p:cxnSp>
          <p:nvCxnSpPr>
            <p:cNvPr id="7242" name="Straight Connector 7241">
              <a:extLst>
                <a:ext uri="{FF2B5EF4-FFF2-40B4-BE49-F238E27FC236}">
                  <a16:creationId xmlns:a16="http://schemas.microsoft.com/office/drawing/2014/main" id="{E07079F8-6074-EB2F-2784-BD9593FF313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43" name="Straight Connector 7242">
              <a:extLst>
                <a:ext uri="{FF2B5EF4-FFF2-40B4-BE49-F238E27FC236}">
                  <a16:creationId xmlns:a16="http://schemas.microsoft.com/office/drawing/2014/main" id="{8213905E-3ABB-88B4-4216-E48B59F0688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44" name="Straight Connector 7243">
              <a:extLst>
                <a:ext uri="{FF2B5EF4-FFF2-40B4-BE49-F238E27FC236}">
                  <a16:creationId xmlns:a16="http://schemas.microsoft.com/office/drawing/2014/main" id="{8AE23AC4-0CC4-F28C-585F-F217BD1AD48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45" name="Group 7244">
            <a:extLst>
              <a:ext uri="{FF2B5EF4-FFF2-40B4-BE49-F238E27FC236}">
                <a16:creationId xmlns:a16="http://schemas.microsoft.com/office/drawing/2014/main" id="{EB3F95D4-AC31-BEF5-45BA-12FD1AC09B9B}"/>
              </a:ext>
            </a:extLst>
          </p:cNvPr>
          <p:cNvGrpSpPr/>
          <p:nvPr/>
        </p:nvGrpSpPr>
        <p:grpSpPr>
          <a:xfrm>
            <a:off x="5017750" y="4855279"/>
            <a:ext cx="41871" cy="231549"/>
            <a:chOff x="5457499" y="2164075"/>
            <a:chExt cx="108601" cy="499044"/>
          </a:xfrm>
        </p:grpSpPr>
        <p:cxnSp>
          <p:nvCxnSpPr>
            <p:cNvPr id="7246" name="Straight Connector 7245">
              <a:extLst>
                <a:ext uri="{FF2B5EF4-FFF2-40B4-BE49-F238E27FC236}">
                  <a16:creationId xmlns:a16="http://schemas.microsoft.com/office/drawing/2014/main" id="{F9BEBDC0-AC27-E7A3-DABD-6529B4535DD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47" name="Straight Connector 7246">
              <a:extLst>
                <a:ext uri="{FF2B5EF4-FFF2-40B4-BE49-F238E27FC236}">
                  <a16:creationId xmlns:a16="http://schemas.microsoft.com/office/drawing/2014/main" id="{7293BAB7-4D0E-ABEA-5181-B2E53FF36E2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48" name="Straight Connector 7247">
              <a:extLst>
                <a:ext uri="{FF2B5EF4-FFF2-40B4-BE49-F238E27FC236}">
                  <a16:creationId xmlns:a16="http://schemas.microsoft.com/office/drawing/2014/main" id="{383DEEC3-2856-4E40-2302-ABD99B22138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49" name="Group 7248">
            <a:extLst>
              <a:ext uri="{FF2B5EF4-FFF2-40B4-BE49-F238E27FC236}">
                <a16:creationId xmlns:a16="http://schemas.microsoft.com/office/drawing/2014/main" id="{D37C45BC-AD3A-3AB4-2D45-621A27FAAC49}"/>
              </a:ext>
            </a:extLst>
          </p:cNvPr>
          <p:cNvGrpSpPr/>
          <p:nvPr/>
        </p:nvGrpSpPr>
        <p:grpSpPr>
          <a:xfrm>
            <a:off x="2616859" y="4361808"/>
            <a:ext cx="41871" cy="464837"/>
            <a:chOff x="5457499" y="2164075"/>
            <a:chExt cx="108601" cy="499044"/>
          </a:xfrm>
        </p:grpSpPr>
        <p:cxnSp>
          <p:nvCxnSpPr>
            <p:cNvPr id="7250" name="Straight Connector 7249">
              <a:extLst>
                <a:ext uri="{FF2B5EF4-FFF2-40B4-BE49-F238E27FC236}">
                  <a16:creationId xmlns:a16="http://schemas.microsoft.com/office/drawing/2014/main" id="{4B0D4E59-4F3D-C46A-3B07-0BE42AB6882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51" name="Straight Connector 7250">
              <a:extLst>
                <a:ext uri="{FF2B5EF4-FFF2-40B4-BE49-F238E27FC236}">
                  <a16:creationId xmlns:a16="http://schemas.microsoft.com/office/drawing/2014/main" id="{264D264C-5DE5-2505-3733-7BBC83055CF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52" name="Straight Connector 7251">
              <a:extLst>
                <a:ext uri="{FF2B5EF4-FFF2-40B4-BE49-F238E27FC236}">
                  <a16:creationId xmlns:a16="http://schemas.microsoft.com/office/drawing/2014/main" id="{2260F2C7-3960-10CA-AFA1-7B6AB6A0DFF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53" name="Group 7252">
            <a:extLst>
              <a:ext uri="{FF2B5EF4-FFF2-40B4-BE49-F238E27FC236}">
                <a16:creationId xmlns:a16="http://schemas.microsoft.com/office/drawing/2014/main" id="{2939AF35-2965-B410-358B-A5976AADE1F0}"/>
              </a:ext>
            </a:extLst>
          </p:cNvPr>
          <p:cNvGrpSpPr/>
          <p:nvPr/>
        </p:nvGrpSpPr>
        <p:grpSpPr>
          <a:xfrm>
            <a:off x="2649496" y="4400534"/>
            <a:ext cx="41871" cy="429164"/>
            <a:chOff x="5457499" y="2164075"/>
            <a:chExt cx="108601" cy="499044"/>
          </a:xfrm>
        </p:grpSpPr>
        <p:cxnSp>
          <p:nvCxnSpPr>
            <p:cNvPr id="7254" name="Straight Connector 7253">
              <a:extLst>
                <a:ext uri="{FF2B5EF4-FFF2-40B4-BE49-F238E27FC236}">
                  <a16:creationId xmlns:a16="http://schemas.microsoft.com/office/drawing/2014/main" id="{7DBE55CC-CF99-3620-0519-87603A368C6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55" name="Straight Connector 7254">
              <a:extLst>
                <a:ext uri="{FF2B5EF4-FFF2-40B4-BE49-F238E27FC236}">
                  <a16:creationId xmlns:a16="http://schemas.microsoft.com/office/drawing/2014/main" id="{81998EDF-8E0C-FC24-D5A6-90EF4F07324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56" name="Straight Connector 7255">
              <a:extLst>
                <a:ext uri="{FF2B5EF4-FFF2-40B4-BE49-F238E27FC236}">
                  <a16:creationId xmlns:a16="http://schemas.microsoft.com/office/drawing/2014/main" id="{4B7D53E9-89E2-3CD2-8FDF-33816363C8C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57" name="Group 7256">
            <a:extLst>
              <a:ext uri="{FF2B5EF4-FFF2-40B4-BE49-F238E27FC236}">
                <a16:creationId xmlns:a16="http://schemas.microsoft.com/office/drawing/2014/main" id="{8B9A8D8F-D837-7A73-34C9-905E74D95A80}"/>
              </a:ext>
            </a:extLst>
          </p:cNvPr>
          <p:cNvGrpSpPr/>
          <p:nvPr/>
        </p:nvGrpSpPr>
        <p:grpSpPr>
          <a:xfrm>
            <a:off x="2586636" y="4463005"/>
            <a:ext cx="41871" cy="413540"/>
            <a:chOff x="5457499" y="2164075"/>
            <a:chExt cx="108601" cy="499044"/>
          </a:xfrm>
        </p:grpSpPr>
        <p:cxnSp>
          <p:nvCxnSpPr>
            <p:cNvPr id="7258" name="Straight Connector 7257">
              <a:extLst>
                <a:ext uri="{FF2B5EF4-FFF2-40B4-BE49-F238E27FC236}">
                  <a16:creationId xmlns:a16="http://schemas.microsoft.com/office/drawing/2014/main" id="{871F562D-16F0-4B54-558A-EFED1FD6129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59" name="Straight Connector 7258">
              <a:extLst>
                <a:ext uri="{FF2B5EF4-FFF2-40B4-BE49-F238E27FC236}">
                  <a16:creationId xmlns:a16="http://schemas.microsoft.com/office/drawing/2014/main" id="{D8126205-84B9-E7A6-9CF9-EEB39BD9EE4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60" name="Straight Connector 7259">
              <a:extLst>
                <a:ext uri="{FF2B5EF4-FFF2-40B4-BE49-F238E27FC236}">
                  <a16:creationId xmlns:a16="http://schemas.microsoft.com/office/drawing/2014/main" id="{F19A4EE8-BF74-286F-CF32-EEF6233F073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61" name="Group 7260">
            <a:extLst>
              <a:ext uri="{FF2B5EF4-FFF2-40B4-BE49-F238E27FC236}">
                <a16:creationId xmlns:a16="http://schemas.microsoft.com/office/drawing/2014/main" id="{91735CF4-1331-EC69-6C3D-0BAA143E459F}"/>
              </a:ext>
            </a:extLst>
          </p:cNvPr>
          <p:cNvGrpSpPr/>
          <p:nvPr/>
        </p:nvGrpSpPr>
        <p:grpSpPr>
          <a:xfrm>
            <a:off x="2554279" y="4464194"/>
            <a:ext cx="41871" cy="407046"/>
            <a:chOff x="5457499" y="2164075"/>
            <a:chExt cx="108601" cy="499044"/>
          </a:xfrm>
        </p:grpSpPr>
        <p:cxnSp>
          <p:nvCxnSpPr>
            <p:cNvPr id="7262" name="Straight Connector 7261">
              <a:extLst>
                <a:ext uri="{FF2B5EF4-FFF2-40B4-BE49-F238E27FC236}">
                  <a16:creationId xmlns:a16="http://schemas.microsoft.com/office/drawing/2014/main" id="{51538A41-4FEE-2012-4C56-0A33EEFEA3D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63" name="Straight Connector 7262">
              <a:extLst>
                <a:ext uri="{FF2B5EF4-FFF2-40B4-BE49-F238E27FC236}">
                  <a16:creationId xmlns:a16="http://schemas.microsoft.com/office/drawing/2014/main" id="{E318AD17-E4DA-E6B1-DA63-FCB3DBF34A6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64" name="Straight Connector 7263">
              <a:extLst>
                <a:ext uri="{FF2B5EF4-FFF2-40B4-BE49-F238E27FC236}">
                  <a16:creationId xmlns:a16="http://schemas.microsoft.com/office/drawing/2014/main" id="{9577FC12-718A-4326-1C27-36E40814885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65" name="Group 7264">
            <a:extLst>
              <a:ext uri="{FF2B5EF4-FFF2-40B4-BE49-F238E27FC236}">
                <a16:creationId xmlns:a16="http://schemas.microsoft.com/office/drawing/2014/main" id="{0C63CD9D-06B7-7556-9E4B-C688E6D051C1}"/>
              </a:ext>
            </a:extLst>
          </p:cNvPr>
          <p:cNvGrpSpPr/>
          <p:nvPr/>
        </p:nvGrpSpPr>
        <p:grpSpPr>
          <a:xfrm>
            <a:off x="2680091" y="4432465"/>
            <a:ext cx="41871" cy="406892"/>
            <a:chOff x="5457499" y="2164075"/>
            <a:chExt cx="108601" cy="499044"/>
          </a:xfrm>
        </p:grpSpPr>
        <p:cxnSp>
          <p:nvCxnSpPr>
            <p:cNvPr id="7266" name="Straight Connector 7265">
              <a:extLst>
                <a:ext uri="{FF2B5EF4-FFF2-40B4-BE49-F238E27FC236}">
                  <a16:creationId xmlns:a16="http://schemas.microsoft.com/office/drawing/2014/main" id="{A6332B71-86E5-4FDC-5A12-87ED6D329F8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67" name="Straight Connector 7266">
              <a:extLst>
                <a:ext uri="{FF2B5EF4-FFF2-40B4-BE49-F238E27FC236}">
                  <a16:creationId xmlns:a16="http://schemas.microsoft.com/office/drawing/2014/main" id="{41A0BDFA-089D-4D97-9786-D68C8023F0D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68" name="Straight Connector 7267">
              <a:extLst>
                <a:ext uri="{FF2B5EF4-FFF2-40B4-BE49-F238E27FC236}">
                  <a16:creationId xmlns:a16="http://schemas.microsoft.com/office/drawing/2014/main" id="{C158F3F2-3BF5-D21D-CA33-0A670CACF48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69" name="Group 7268">
            <a:extLst>
              <a:ext uri="{FF2B5EF4-FFF2-40B4-BE49-F238E27FC236}">
                <a16:creationId xmlns:a16="http://schemas.microsoft.com/office/drawing/2014/main" id="{7BE18212-F748-7944-BE84-04956414B17A}"/>
              </a:ext>
            </a:extLst>
          </p:cNvPr>
          <p:cNvGrpSpPr/>
          <p:nvPr/>
        </p:nvGrpSpPr>
        <p:grpSpPr>
          <a:xfrm>
            <a:off x="2705463" y="4468353"/>
            <a:ext cx="41871" cy="375997"/>
            <a:chOff x="5457499" y="2164075"/>
            <a:chExt cx="108601" cy="499044"/>
          </a:xfrm>
        </p:grpSpPr>
        <p:cxnSp>
          <p:nvCxnSpPr>
            <p:cNvPr id="7270" name="Straight Connector 7269">
              <a:extLst>
                <a:ext uri="{FF2B5EF4-FFF2-40B4-BE49-F238E27FC236}">
                  <a16:creationId xmlns:a16="http://schemas.microsoft.com/office/drawing/2014/main" id="{BC340C9B-7510-AF64-A4A1-23212726178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71" name="Straight Connector 7270">
              <a:extLst>
                <a:ext uri="{FF2B5EF4-FFF2-40B4-BE49-F238E27FC236}">
                  <a16:creationId xmlns:a16="http://schemas.microsoft.com/office/drawing/2014/main" id="{87501D44-693F-2BC1-2164-68B7518E6BB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72" name="Straight Connector 7271">
              <a:extLst>
                <a:ext uri="{FF2B5EF4-FFF2-40B4-BE49-F238E27FC236}">
                  <a16:creationId xmlns:a16="http://schemas.microsoft.com/office/drawing/2014/main" id="{2E2D4F06-397B-A8C4-DAD7-40EAFA3891B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73" name="Group 7272">
            <a:extLst>
              <a:ext uri="{FF2B5EF4-FFF2-40B4-BE49-F238E27FC236}">
                <a16:creationId xmlns:a16="http://schemas.microsoft.com/office/drawing/2014/main" id="{F433D18B-5F76-6051-ED3C-0D5D047E37B1}"/>
              </a:ext>
            </a:extLst>
          </p:cNvPr>
          <p:cNvGrpSpPr/>
          <p:nvPr/>
        </p:nvGrpSpPr>
        <p:grpSpPr>
          <a:xfrm>
            <a:off x="2735342" y="4508952"/>
            <a:ext cx="41871" cy="344923"/>
            <a:chOff x="5457499" y="2164075"/>
            <a:chExt cx="108601" cy="499044"/>
          </a:xfrm>
        </p:grpSpPr>
        <p:cxnSp>
          <p:nvCxnSpPr>
            <p:cNvPr id="7274" name="Straight Connector 7273">
              <a:extLst>
                <a:ext uri="{FF2B5EF4-FFF2-40B4-BE49-F238E27FC236}">
                  <a16:creationId xmlns:a16="http://schemas.microsoft.com/office/drawing/2014/main" id="{563988DC-15B1-23DE-7F12-DA4DBAAB308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75" name="Straight Connector 7274">
              <a:extLst>
                <a:ext uri="{FF2B5EF4-FFF2-40B4-BE49-F238E27FC236}">
                  <a16:creationId xmlns:a16="http://schemas.microsoft.com/office/drawing/2014/main" id="{190C5487-4FDD-BFA2-C894-8B8581B9CFE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76" name="Straight Connector 7275">
              <a:extLst>
                <a:ext uri="{FF2B5EF4-FFF2-40B4-BE49-F238E27FC236}">
                  <a16:creationId xmlns:a16="http://schemas.microsoft.com/office/drawing/2014/main" id="{349E2976-333C-3581-BC04-A585B9B2CE0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77" name="Group 7276">
            <a:extLst>
              <a:ext uri="{FF2B5EF4-FFF2-40B4-BE49-F238E27FC236}">
                <a16:creationId xmlns:a16="http://schemas.microsoft.com/office/drawing/2014/main" id="{4CCAEB54-3A0C-B35F-595F-AB7B23E75DD0}"/>
              </a:ext>
            </a:extLst>
          </p:cNvPr>
          <p:cNvGrpSpPr/>
          <p:nvPr/>
        </p:nvGrpSpPr>
        <p:grpSpPr>
          <a:xfrm>
            <a:off x="2768197" y="4543771"/>
            <a:ext cx="41871" cy="319630"/>
            <a:chOff x="5457499" y="2164075"/>
            <a:chExt cx="108601" cy="499044"/>
          </a:xfrm>
        </p:grpSpPr>
        <p:cxnSp>
          <p:nvCxnSpPr>
            <p:cNvPr id="7278" name="Straight Connector 7277">
              <a:extLst>
                <a:ext uri="{FF2B5EF4-FFF2-40B4-BE49-F238E27FC236}">
                  <a16:creationId xmlns:a16="http://schemas.microsoft.com/office/drawing/2014/main" id="{D0A822B1-60EA-583E-8310-B0960E7CABF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79" name="Straight Connector 7278">
              <a:extLst>
                <a:ext uri="{FF2B5EF4-FFF2-40B4-BE49-F238E27FC236}">
                  <a16:creationId xmlns:a16="http://schemas.microsoft.com/office/drawing/2014/main" id="{D66E1630-2C92-6DA0-8110-3AFC0277708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80" name="Straight Connector 7279">
              <a:extLst>
                <a:ext uri="{FF2B5EF4-FFF2-40B4-BE49-F238E27FC236}">
                  <a16:creationId xmlns:a16="http://schemas.microsoft.com/office/drawing/2014/main" id="{A8455722-12E9-04C1-6971-EF354260561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81" name="Group 7280">
            <a:extLst>
              <a:ext uri="{FF2B5EF4-FFF2-40B4-BE49-F238E27FC236}">
                <a16:creationId xmlns:a16="http://schemas.microsoft.com/office/drawing/2014/main" id="{E4980472-7038-0D27-8C9F-E2CDE30C5714}"/>
              </a:ext>
            </a:extLst>
          </p:cNvPr>
          <p:cNvGrpSpPr/>
          <p:nvPr/>
        </p:nvGrpSpPr>
        <p:grpSpPr>
          <a:xfrm>
            <a:off x="2799098" y="4572252"/>
            <a:ext cx="41871" cy="308617"/>
            <a:chOff x="5457499" y="2164075"/>
            <a:chExt cx="108601" cy="499044"/>
          </a:xfrm>
        </p:grpSpPr>
        <p:cxnSp>
          <p:nvCxnSpPr>
            <p:cNvPr id="7282" name="Straight Connector 7281">
              <a:extLst>
                <a:ext uri="{FF2B5EF4-FFF2-40B4-BE49-F238E27FC236}">
                  <a16:creationId xmlns:a16="http://schemas.microsoft.com/office/drawing/2014/main" id="{F167B290-D241-81F2-BCED-B27CC579D4F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83" name="Straight Connector 7282">
              <a:extLst>
                <a:ext uri="{FF2B5EF4-FFF2-40B4-BE49-F238E27FC236}">
                  <a16:creationId xmlns:a16="http://schemas.microsoft.com/office/drawing/2014/main" id="{24CBD222-939A-3A06-3295-CBD6F229FBE2}"/>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84" name="Straight Connector 7283">
              <a:extLst>
                <a:ext uri="{FF2B5EF4-FFF2-40B4-BE49-F238E27FC236}">
                  <a16:creationId xmlns:a16="http://schemas.microsoft.com/office/drawing/2014/main" id="{BA6E886E-F554-88A2-412A-B362A7F75BE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85" name="Group 7284">
            <a:extLst>
              <a:ext uri="{FF2B5EF4-FFF2-40B4-BE49-F238E27FC236}">
                <a16:creationId xmlns:a16="http://schemas.microsoft.com/office/drawing/2014/main" id="{9CD8BF95-5F15-E74D-9C44-0B39EEE9507C}"/>
              </a:ext>
            </a:extLst>
          </p:cNvPr>
          <p:cNvGrpSpPr/>
          <p:nvPr/>
        </p:nvGrpSpPr>
        <p:grpSpPr>
          <a:xfrm>
            <a:off x="2826744" y="4605697"/>
            <a:ext cx="41871" cy="295803"/>
            <a:chOff x="5457499" y="2164075"/>
            <a:chExt cx="108601" cy="499044"/>
          </a:xfrm>
        </p:grpSpPr>
        <p:cxnSp>
          <p:nvCxnSpPr>
            <p:cNvPr id="7286" name="Straight Connector 7285">
              <a:extLst>
                <a:ext uri="{FF2B5EF4-FFF2-40B4-BE49-F238E27FC236}">
                  <a16:creationId xmlns:a16="http://schemas.microsoft.com/office/drawing/2014/main" id="{31EFB92C-A615-DEDF-D1AA-C8C9E9FA0C4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87" name="Straight Connector 7286">
              <a:extLst>
                <a:ext uri="{FF2B5EF4-FFF2-40B4-BE49-F238E27FC236}">
                  <a16:creationId xmlns:a16="http://schemas.microsoft.com/office/drawing/2014/main" id="{E3AAB737-A867-F666-5D7C-CC4C1B67FBF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88" name="Straight Connector 7287">
              <a:extLst>
                <a:ext uri="{FF2B5EF4-FFF2-40B4-BE49-F238E27FC236}">
                  <a16:creationId xmlns:a16="http://schemas.microsoft.com/office/drawing/2014/main" id="{1AB58114-2747-88B3-BFB7-A6FE747B45A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89" name="Group 7288">
            <a:extLst>
              <a:ext uri="{FF2B5EF4-FFF2-40B4-BE49-F238E27FC236}">
                <a16:creationId xmlns:a16="http://schemas.microsoft.com/office/drawing/2014/main" id="{8434CFD6-DF0F-DFFF-03CC-BD3D21CD8361}"/>
              </a:ext>
            </a:extLst>
          </p:cNvPr>
          <p:cNvGrpSpPr/>
          <p:nvPr/>
        </p:nvGrpSpPr>
        <p:grpSpPr>
          <a:xfrm>
            <a:off x="4983687" y="4860889"/>
            <a:ext cx="41871" cy="242192"/>
            <a:chOff x="5457499" y="2164075"/>
            <a:chExt cx="108601" cy="499044"/>
          </a:xfrm>
        </p:grpSpPr>
        <p:cxnSp>
          <p:nvCxnSpPr>
            <p:cNvPr id="7290" name="Straight Connector 7289">
              <a:extLst>
                <a:ext uri="{FF2B5EF4-FFF2-40B4-BE49-F238E27FC236}">
                  <a16:creationId xmlns:a16="http://schemas.microsoft.com/office/drawing/2014/main" id="{0B7C6B67-936D-322E-9746-C6BDFEC4EFA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91" name="Straight Connector 7290">
              <a:extLst>
                <a:ext uri="{FF2B5EF4-FFF2-40B4-BE49-F238E27FC236}">
                  <a16:creationId xmlns:a16="http://schemas.microsoft.com/office/drawing/2014/main" id="{CBEFF914-6356-D0BC-5108-6993636987A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92" name="Straight Connector 7291">
              <a:extLst>
                <a:ext uri="{FF2B5EF4-FFF2-40B4-BE49-F238E27FC236}">
                  <a16:creationId xmlns:a16="http://schemas.microsoft.com/office/drawing/2014/main" id="{B6251D6F-75D3-1B39-84A2-395A5C491C8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93" name="Group 7292">
            <a:extLst>
              <a:ext uri="{FF2B5EF4-FFF2-40B4-BE49-F238E27FC236}">
                <a16:creationId xmlns:a16="http://schemas.microsoft.com/office/drawing/2014/main" id="{0B848652-BC13-DA7E-008A-8C963F06B0A2}"/>
              </a:ext>
            </a:extLst>
          </p:cNvPr>
          <p:cNvGrpSpPr/>
          <p:nvPr/>
        </p:nvGrpSpPr>
        <p:grpSpPr>
          <a:xfrm>
            <a:off x="4951438" y="4870373"/>
            <a:ext cx="41871" cy="245408"/>
            <a:chOff x="5457499" y="2164075"/>
            <a:chExt cx="108601" cy="499044"/>
          </a:xfrm>
        </p:grpSpPr>
        <p:cxnSp>
          <p:nvCxnSpPr>
            <p:cNvPr id="7294" name="Straight Connector 7293">
              <a:extLst>
                <a:ext uri="{FF2B5EF4-FFF2-40B4-BE49-F238E27FC236}">
                  <a16:creationId xmlns:a16="http://schemas.microsoft.com/office/drawing/2014/main" id="{32D62452-09F7-0AD8-ACD0-DDF6E648553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95" name="Straight Connector 7294">
              <a:extLst>
                <a:ext uri="{FF2B5EF4-FFF2-40B4-BE49-F238E27FC236}">
                  <a16:creationId xmlns:a16="http://schemas.microsoft.com/office/drawing/2014/main" id="{6E31D1D8-364F-C515-FBBE-FFEE1F0A7F4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296" name="Straight Connector 7295">
              <a:extLst>
                <a:ext uri="{FF2B5EF4-FFF2-40B4-BE49-F238E27FC236}">
                  <a16:creationId xmlns:a16="http://schemas.microsoft.com/office/drawing/2014/main" id="{B4C82636-B05B-F7AB-4C37-575B74F193F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297" name="Group 7296">
            <a:extLst>
              <a:ext uri="{FF2B5EF4-FFF2-40B4-BE49-F238E27FC236}">
                <a16:creationId xmlns:a16="http://schemas.microsoft.com/office/drawing/2014/main" id="{C42B9B5D-B4FE-BC81-B898-F42CDAEB9834}"/>
              </a:ext>
            </a:extLst>
          </p:cNvPr>
          <p:cNvGrpSpPr/>
          <p:nvPr/>
        </p:nvGrpSpPr>
        <p:grpSpPr>
          <a:xfrm>
            <a:off x="4923929" y="4877695"/>
            <a:ext cx="41871" cy="257136"/>
            <a:chOff x="5457499" y="2164075"/>
            <a:chExt cx="108601" cy="499044"/>
          </a:xfrm>
        </p:grpSpPr>
        <p:cxnSp>
          <p:nvCxnSpPr>
            <p:cNvPr id="7298" name="Straight Connector 7297">
              <a:extLst>
                <a:ext uri="{FF2B5EF4-FFF2-40B4-BE49-F238E27FC236}">
                  <a16:creationId xmlns:a16="http://schemas.microsoft.com/office/drawing/2014/main" id="{0E010699-69E9-BBAD-CE1E-33C271D7829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299" name="Straight Connector 7298">
              <a:extLst>
                <a:ext uri="{FF2B5EF4-FFF2-40B4-BE49-F238E27FC236}">
                  <a16:creationId xmlns:a16="http://schemas.microsoft.com/office/drawing/2014/main" id="{56EEFA23-90BA-4FD4-348E-F022736E8EC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00" name="Straight Connector 7299">
              <a:extLst>
                <a:ext uri="{FF2B5EF4-FFF2-40B4-BE49-F238E27FC236}">
                  <a16:creationId xmlns:a16="http://schemas.microsoft.com/office/drawing/2014/main" id="{09F0B42C-9F06-6D5A-2968-9D464E9ACE5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01" name="Group 7300">
            <a:extLst>
              <a:ext uri="{FF2B5EF4-FFF2-40B4-BE49-F238E27FC236}">
                <a16:creationId xmlns:a16="http://schemas.microsoft.com/office/drawing/2014/main" id="{BAA11C50-4F6B-CD76-9DDF-0CE6F86093D6}"/>
              </a:ext>
            </a:extLst>
          </p:cNvPr>
          <p:cNvGrpSpPr/>
          <p:nvPr/>
        </p:nvGrpSpPr>
        <p:grpSpPr>
          <a:xfrm>
            <a:off x="4896962" y="4880302"/>
            <a:ext cx="41871" cy="257703"/>
            <a:chOff x="5457499" y="2164075"/>
            <a:chExt cx="108601" cy="499044"/>
          </a:xfrm>
        </p:grpSpPr>
        <p:cxnSp>
          <p:nvCxnSpPr>
            <p:cNvPr id="7302" name="Straight Connector 7301">
              <a:extLst>
                <a:ext uri="{FF2B5EF4-FFF2-40B4-BE49-F238E27FC236}">
                  <a16:creationId xmlns:a16="http://schemas.microsoft.com/office/drawing/2014/main" id="{8ACFBFEE-BEDD-4C60-F9DA-B0C9B13B324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03" name="Straight Connector 7302">
              <a:extLst>
                <a:ext uri="{FF2B5EF4-FFF2-40B4-BE49-F238E27FC236}">
                  <a16:creationId xmlns:a16="http://schemas.microsoft.com/office/drawing/2014/main" id="{C93E486E-39DA-1A1C-E843-9C8C280AD16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04" name="Straight Connector 7303">
              <a:extLst>
                <a:ext uri="{FF2B5EF4-FFF2-40B4-BE49-F238E27FC236}">
                  <a16:creationId xmlns:a16="http://schemas.microsoft.com/office/drawing/2014/main" id="{2693C06B-2AFF-5694-2C8F-7CC44277FAD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05" name="Group 7304">
            <a:extLst>
              <a:ext uri="{FF2B5EF4-FFF2-40B4-BE49-F238E27FC236}">
                <a16:creationId xmlns:a16="http://schemas.microsoft.com/office/drawing/2014/main" id="{716C11FD-4AD1-11FB-C91D-98E999C7A019}"/>
              </a:ext>
            </a:extLst>
          </p:cNvPr>
          <p:cNvGrpSpPr/>
          <p:nvPr/>
        </p:nvGrpSpPr>
        <p:grpSpPr>
          <a:xfrm>
            <a:off x="4861801" y="4914924"/>
            <a:ext cx="41871" cy="214132"/>
            <a:chOff x="5457499" y="2164075"/>
            <a:chExt cx="108601" cy="499044"/>
          </a:xfrm>
        </p:grpSpPr>
        <p:cxnSp>
          <p:nvCxnSpPr>
            <p:cNvPr id="7306" name="Straight Connector 7305">
              <a:extLst>
                <a:ext uri="{FF2B5EF4-FFF2-40B4-BE49-F238E27FC236}">
                  <a16:creationId xmlns:a16="http://schemas.microsoft.com/office/drawing/2014/main" id="{232B7ED7-64AD-CA02-8F7E-6C8B445ABF5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07" name="Straight Connector 7306">
              <a:extLst>
                <a:ext uri="{FF2B5EF4-FFF2-40B4-BE49-F238E27FC236}">
                  <a16:creationId xmlns:a16="http://schemas.microsoft.com/office/drawing/2014/main" id="{CFB34E35-329E-C28A-8281-3BCA4EABCA1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08" name="Straight Connector 7307">
              <a:extLst>
                <a:ext uri="{FF2B5EF4-FFF2-40B4-BE49-F238E27FC236}">
                  <a16:creationId xmlns:a16="http://schemas.microsoft.com/office/drawing/2014/main" id="{A67BA871-D382-98E9-639C-B1EA17A473A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09" name="Group 7308">
            <a:extLst>
              <a:ext uri="{FF2B5EF4-FFF2-40B4-BE49-F238E27FC236}">
                <a16:creationId xmlns:a16="http://schemas.microsoft.com/office/drawing/2014/main" id="{617D01E4-5777-473F-E60C-777E91245024}"/>
              </a:ext>
            </a:extLst>
          </p:cNvPr>
          <p:cNvGrpSpPr/>
          <p:nvPr/>
        </p:nvGrpSpPr>
        <p:grpSpPr>
          <a:xfrm>
            <a:off x="4831922" y="4932954"/>
            <a:ext cx="41871" cy="205052"/>
            <a:chOff x="5457499" y="2164075"/>
            <a:chExt cx="108601" cy="499044"/>
          </a:xfrm>
        </p:grpSpPr>
        <p:cxnSp>
          <p:nvCxnSpPr>
            <p:cNvPr id="7310" name="Straight Connector 7309">
              <a:extLst>
                <a:ext uri="{FF2B5EF4-FFF2-40B4-BE49-F238E27FC236}">
                  <a16:creationId xmlns:a16="http://schemas.microsoft.com/office/drawing/2014/main" id="{8622F3DF-6E74-D008-E8DA-2D5F0BB7FDA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11" name="Straight Connector 7310">
              <a:extLst>
                <a:ext uri="{FF2B5EF4-FFF2-40B4-BE49-F238E27FC236}">
                  <a16:creationId xmlns:a16="http://schemas.microsoft.com/office/drawing/2014/main" id="{BEC51B33-4692-F8E9-8121-C9C46CEC284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12" name="Straight Connector 7311">
              <a:extLst>
                <a:ext uri="{FF2B5EF4-FFF2-40B4-BE49-F238E27FC236}">
                  <a16:creationId xmlns:a16="http://schemas.microsoft.com/office/drawing/2014/main" id="{F16482E5-AD93-F674-77A6-D94801F7EBE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13" name="Group 7312">
            <a:extLst>
              <a:ext uri="{FF2B5EF4-FFF2-40B4-BE49-F238E27FC236}">
                <a16:creationId xmlns:a16="http://schemas.microsoft.com/office/drawing/2014/main" id="{6E0BF480-C4EF-7848-5526-CFA352353770}"/>
              </a:ext>
            </a:extLst>
          </p:cNvPr>
          <p:cNvGrpSpPr/>
          <p:nvPr/>
        </p:nvGrpSpPr>
        <p:grpSpPr>
          <a:xfrm>
            <a:off x="2855751" y="4639181"/>
            <a:ext cx="41871" cy="277799"/>
            <a:chOff x="5457499" y="2164075"/>
            <a:chExt cx="108601" cy="499044"/>
          </a:xfrm>
        </p:grpSpPr>
        <p:cxnSp>
          <p:nvCxnSpPr>
            <p:cNvPr id="7314" name="Straight Connector 7313">
              <a:extLst>
                <a:ext uri="{FF2B5EF4-FFF2-40B4-BE49-F238E27FC236}">
                  <a16:creationId xmlns:a16="http://schemas.microsoft.com/office/drawing/2014/main" id="{34FE87D9-65F8-19BD-A4DC-DA2B99E0700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15" name="Straight Connector 7314">
              <a:extLst>
                <a:ext uri="{FF2B5EF4-FFF2-40B4-BE49-F238E27FC236}">
                  <a16:creationId xmlns:a16="http://schemas.microsoft.com/office/drawing/2014/main" id="{6DF8EB4B-56EB-CDA8-272B-CF02C962775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16" name="Straight Connector 7315">
              <a:extLst>
                <a:ext uri="{FF2B5EF4-FFF2-40B4-BE49-F238E27FC236}">
                  <a16:creationId xmlns:a16="http://schemas.microsoft.com/office/drawing/2014/main" id="{BC1C9355-5FF3-633C-76C8-368126D31C9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17" name="Group 7316">
            <a:extLst>
              <a:ext uri="{FF2B5EF4-FFF2-40B4-BE49-F238E27FC236}">
                <a16:creationId xmlns:a16="http://schemas.microsoft.com/office/drawing/2014/main" id="{50F17A46-83CD-05CE-2A99-4AF854D0CE73}"/>
              </a:ext>
            </a:extLst>
          </p:cNvPr>
          <p:cNvGrpSpPr/>
          <p:nvPr/>
        </p:nvGrpSpPr>
        <p:grpSpPr>
          <a:xfrm>
            <a:off x="2886502" y="4662325"/>
            <a:ext cx="41871" cy="287376"/>
            <a:chOff x="5457499" y="2164075"/>
            <a:chExt cx="108601" cy="499044"/>
          </a:xfrm>
        </p:grpSpPr>
        <p:cxnSp>
          <p:nvCxnSpPr>
            <p:cNvPr id="7318" name="Straight Connector 7317">
              <a:extLst>
                <a:ext uri="{FF2B5EF4-FFF2-40B4-BE49-F238E27FC236}">
                  <a16:creationId xmlns:a16="http://schemas.microsoft.com/office/drawing/2014/main" id="{4071C8E0-DF2A-75F7-C270-64D8C46672F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19" name="Straight Connector 7318">
              <a:extLst>
                <a:ext uri="{FF2B5EF4-FFF2-40B4-BE49-F238E27FC236}">
                  <a16:creationId xmlns:a16="http://schemas.microsoft.com/office/drawing/2014/main" id="{A0D77F6D-26F0-B1BA-FDD3-AA593AB562E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20" name="Straight Connector 7319">
              <a:extLst>
                <a:ext uri="{FF2B5EF4-FFF2-40B4-BE49-F238E27FC236}">
                  <a16:creationId xmlns:a16="http://schemas.microsoft.com/office/drawing/2014/main" id="{7B3E001D-9457-D7C1-0E78-327B0180F4F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37" name="Group 7336">
            <a:extLst>
              <a:ext uri="{FF2B5EF4-FFF2-40B4-BE49-F238E27FC236}">
                <a16:creationId xmlns:a16="http://schemas.microsoft.com/office/drawing/2014/main" id="{58D93044-BA5C-2DA2-7E59-518770FE9020}"/>
              </a:ext>
            </a:extLst>
          </p:cNvPr>
          <p:cNvGrpSpPr/>
          <p:nvPr/>
        </p:nvGrpSpPr>
        <p:grpSpPr>
          <a:xfrm>
            <a:off x="2978303" y="4724510"/>
            <a:ext cx="41871" cy="321995"/>
            <a:chOff x="5457499" y="2164075"/>
            <a:chExt cx="108601" cy="499044"/>
          </a:xfrm>
        </p:grpSpPr>
        <p:cxnSp>
          <p:nvCxnSpPr>
            <p:cNvPr id="7338" name="Straight Connector 7337">
              <a:extLst>
                <a:ext uri="{FF2B5EF4-FFF2-40B4-BE49-F238E27FC236}">
                  <a16:creationId xmlns:a16="http://schemas.microsoft.com/office/drawing/2014/main" id="{81F162EA-E3D8-4187-1B1B-CD6FFF13032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39" name="Straight Connector 7338">
              <a:extLst>
                <a:ext uri="{FF2B5EF4-FFF2-40B4-BE49-F238E27FC236}">
                  <a16:creationId xmlns:a16="http://schemas.microsoft.com/office/drawing/2014/main" id="{0331FC6F-B7EF-0218-F9D4-05C984F3643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40" name="Straight Connector 7339">
              <a:extLst>
                <a:ext uri="{FF2B5EF4-FFF2-40B4-BE49-F238E27FC236}">
                  <a16:creationId xmlns:a16="http://schemas.microsoft.com/office/drawing/2014/main" id="{3080B403-232F-7571-F3C6-8156F0D955C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41" name="Group 7340">
            <a:extLst>
              <a:ext uri="{FF2B5EF4-FFF2-40B4-BE49-F238E27FC236}">
                <a16:creationId xmlns:a16="http://schemas.microsoft.com/office/drawing/2014/main" id="{B499FD23-6866-02BD-6EEB-0CA91D1BD8E5}"/>
              </a:ext>
            </a:extLst>
          </p:cNvPr>
          <p:cNvGrpSpPr/>
          <p:nvPr/>
        </p:nvGrpSpPr>
        <p:grpSpPr>
          <a:xfrm>
            <a:off x="2945589" y="4707661"/>
            <a:ext cx="41871" cy="301123"/>
            <a:chOff x="5457499" y="2164075"/>
            <a:chExt cx="108601" cy="499044"/>
          </a:xfrm>
        </p:grpSpPr>
        <p:cxnSp>
          <p:nvCxnSpPr>
            <p:cNvPr id="7342" name="Straight Connector 7341">
              <a:extLst>
                <a:ext uri="{FF2B5EF4-FFF2-40B4-BE49-F238E27FC236}">
                  <a16:creationId xmlns:a16="http://schemas.microsoft.com/office/drawing/2014/main" id="{A3B323E6-9AC4-3DC3-1127-5FC03E215C8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43" name="Straight Connector 7342">
              <a:extLst>
                <a:ext uri="{FF2B5EF4-FFF2-40B4-BE49-F238E27FC236}">
                  <a16:creationId xmlns:a16="http://schemas.microsoft.com/office/drawing/2014/main" id="{9568EA29-7D38-8F7D-2A79-3CEDDC972A6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44" name="Straight Connector 7343">
              <a:extLst>
                <a:ext uri="{FF2B5EF4-FFF2-40B4-BE49-F238E27FC236}">
                  <a16:creationId xmlns:a16="http://schemas.microsoft.com/office/drawing/2014/main" id="{3E04A301-70B3-58A1-C01F-CDD132D9FEA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45" name="Group 7344">
            <a:extLst>
              <a:ext uri="{FF2B5EF4-FFF2-40B4-BE49-F238E27FC236}">
                <a16:creationId xmlns:a16="http://schemas.microsoft.com/office/drawing/2014/main" id="{1F5FC988-5397-0924-9814-D797FABC4EC6}"/>
              </a:ext>
            </a:extLst>
          </p:cNvPr>
          <p:cNvGrpSpPr/>
          <p:nvPr/>
        </p:nvGrpSpPr>
        <p:grpSpPr>
          <a:xfrm>
            <a:off x="2916381" y="4686409"/>
            <a:ext cx="41871" cy="296975"/>
            <a:chOff x="5457499" y="2164075"/>
            <a:chExt cx="108601" cy="499044"/>
          </a:xfrm>
        </p:grpSpPr>
        <p:cxnSp>
          <p:nvCxnSpPr>
            <p:cNvPr id="7346" name="Straight Connector 7345">
              <a:extLst>
                <a:ext uri="{FF2B5EF4-FFF2-40B4-BE49-F238E27FC236}">
                  <a16:creationId xmlns:a16="http://schemas.microsoft.com/office/drawing/2014/main" id="{8FEBE6BD-5D83-4E35-F4FE-A0F08CD8D14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47" name="Straight Connector 7346">
              <a:extLst>
                <a:ext uri="{FF2B5EF4-FFF2-40B4-BE49-F238E27FC236}">
                  <a16:creationId xmlns:a16="http://schemas.microsoft.com/office/drawing/2014/main" id="{C526894E-0FB0-9B88-C435-7DC9BF1B32D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48" name="Straight Connector 7347">
              <a:extLst>
                <a:ext uri="{FF2B5EF4-FFF2-40B4-BE49-F238E27FC236}">
                  <a16:creationId xmlns:a16="http://schemas.microsoft.com/office/drawing/2014/main" id="{02817AA0-E577-E713-411A-A22EA5317C0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65" name="Group 7364">
            <a:extLst>
              <a:ext uri="{FF2B5EF4-FFF2-40B4-BE49-F238E27FC236}">
                <a16:creationId xmlns:a16="http://schemas.microsoft.com/office/drawing/2014/main" id="{E91FADDA-A644-5F6D-A893-D76F348B60D0}"/>
              </a:ext>
            </a:extLst>
          </p:cNvPr>
          <p:cNvGrpSpPr/>
          <p:nvPr/>
        </p:nvGrpSpPr>
        <p:grpSpPr>
          <a:xfrm>
            <a:off x="3247104" y="4870125"/>
            <a:ext cx="41871" cy="232955"/>
            <a:chOff x="5457499" y="2164075"/>
            <a:chExt cx="108601" cy="499044"/>
          </a:xfrm>
        </p:grpSpPr>
        <p:cxnSp>
          <p:nvCxnSpPr>
            <p:cNvPr id="7366" name="Straight Connector 7365">
              <a:extLst>
                <a:ext uri="{FF2B5EF4-FFF2-40B4-BE49-F238E27FC236}">
                  <a16:creationId xmlns:a16="http://schemas.microsoft.com/office/drawing/2014/main" id="{DCBB8629-6ECC-92A4-BC9F-343DDEEB760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67" name="Straight Connector 7366">
              <a:extLst>
                <a:ext uri="{FF2B5EF4-FFF2-40B4-BE49-F238E27FC236}">
                  <a16:creationId xmlns:a16="http://schemas.microsoft.com/office/drawing/2014/main" id="{C4E36B13-8CE6-5920-6118-ED157CFDEBC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68" name="Straight Connector 7367">
              <a:extLst>
                <a:ext uri="{FF2B5EF4-FFF2-40B4-BE49-F238E27FC236}">
                  <a16:creationId xmlns:a16="http://schemas.microsoft.com/office/drawing/2014/main" id="{1D4495EE-BAC2-7345-2E97-C39AE00879A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69" name="Group 7368">
            <a:extLst>
              <a:ext uri="{FF2B5EF4-FFF2-40B4-BE49-F238E27FC236}">
                <a16:creationId xmlns:a16="http://schemas.microsoft.com/office/drawing/2014/main" id="{0913F6D0-CF54-6DC2-BBD0-3332E82CD152}"/>
              </a:ext>
            </a:extLst>
          </p:cNvPr>
          <p:cNvGrpSpPr/>
          <p:nvPr/>
        </p:nvGrpSpPr>
        <p:grpSpPr>
          <a:xfrm>
            <a:off x="3276983" y="4882631"/>
            <a:ext cx="41871" cy="211202"/>
            <a:chOff x="5457499" y="2164075"/>
            <a:chExt cx="108601" cy="499044"/>
          </a:xfrm>
        </p:grpSpPr>
        <p:cxnSp>
          <p:nvCxnSpPr>
            <p:cNvPr id="7370" name="Straight Connector 7369">
              <a:extLst>
                <a:ext uri="{FF2B5EF4-FFF2-40B4-BE49-F238E27FC236}">
                  <a16:creationId xmlns:a16="http://schemas.microsoft.com/office/drawing/2014/main" id="{F837466C-3FBB-FA3E-C0DE-167F145C2E1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71" name="Straight Connector 7370">
              <a:extLst>
                <a:ext uri="{FF2B5EF4-FFF2-40B4-BE49-F238E27FC236}">
                  <a16:creationId xmlns:a16="http://schemas.microsoft.com/office/drawing/2014/main" id="{987C7CF8-2A27-4303-0DAD-C8AA1F8E9D7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72" name="Straight Connector 7371">
              <a:extLst>
                <a:ext uri="{FF2B5EF4-FFF2-40B4-BE49-F238E27FC236}">
                  <a16:creationId xmlns:a16="http://schemas.microsoft.com/office/drawing/2014/main" id="{C8AE7A93-4870-E324-5BD1-B8E5643D3A5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73" name="Group 7372">
            <a:extLst>
              <a:ext uri="{FF2B5EF4-FFF2-40B4-BE49-F238E27FC236}">
                <a16:creationId xmlns:a16="http://schemas.microsoft.com/office/drawing/2014/main" id="{AB7FB350-5094-F7A2-9C92-B94605C6B08F}"/>
              </a:ext>
            </a:extLst>
          </p:cNvPr>
          <p:cNvGrpSpPr/>
          <p:nvPr/>
        </p:nvGrpSpPr>
        <p:grpSpPr>
          <a:xfrm>
            <a:off x="4805297" y="4942866"/>
            <a:ext cx="41871" cy="195139"/>
            <a:chOff x="5457499" y="2164075"/>
            <a:chExt cx="108601" cy="499044"/>
          </a:xfrm>
        </p:grpSpPr>
        <p:cxnSp>
          <p:nvCxnSpPr>
            <p:cNvPr id="7374" name="Straight Connector 7373">
              <a:extLst>
                <a:ext uri="{FF2B5EF4-FFF2-40B4-BE49-F238E27FC236}">
                  <a16:creationId xmlns:a16="http://schemas.microsoft.com/office/drawing/2014/main" id="{00B7C66B-E748-E183-D23F-26CE22B35D2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75" name="Straight Connector 7374">
              <a:extLst>
                <a:ext uri="{FF2B5EF4-FFF2-40B4-BE49-F238E27FC236}">
                  <a16:creationId xmlns:a16="http://schemas.microsoft.com/office/drawing/2014/main" id="{022B5BFB-0BAC-0A87-5D44-A57A614E446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76" name="Straight Connector 7375">
              <a:extLst>
                <a:ext uri="{FF2B5EF4-FFF2-40B4-BE49-F238E27FC236}">
                  <a16:creationId xmlns:a16="http://schemas.microsoft.com/office/drawing/2014/main" id="{458F91EC-88E6-45F6-330D-1D93909DDE7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77" name="Group 7376">
            <a:extLst>
              <a:ext uri="{FF2B5EF4-FFF2-40B4-BE49-F238E27FC236}">
                <a16:creationId xmlns:a16="http://schemas.microsoft.com/office/drawing/2014/main" id="{52AF8DEF-78BE-7D23-2BBC-D7F08E088BFC}"/>
              </a:ext>
            </a:extLst>
          </p:cNvPr>
          <p:cNvGrpSpPr/>
          <p:nvPr/>
        </p:nvGrpSpPr>
        <p:grpSpPr>
          <a:xfrm>
            <a:off x="4776506" y="4961786"/>
            <a:ext cx="46058" cy="186319"/>
            <a:chOff x="5457499" y="2164075"/>
            <a:chExt cx="108601" cy="499044"/>
          </a:xfrm>
        </p:grpSpPr>
        <p:cxnSp>
          <p:nvCxnSpPr>
            <p:cNvPr id="7378" name="Straight Connector 7377">
              <a:extLst>
                <a:ext uri="{FF2B5EF4-FFF2-40B4-BE49-F238E27FC236}">
                  <a16:creationId xmlns:a16="http://schemas.microsoft.com/office/drawing/2014/main" id="{552FE01B-C74D-C9EF-236D-CC51EFFCA20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79" name="Straight Connector 7378">
              <a:extLst>
                <a:ext uri="{FF2B5EF4-FFF2-40B4-BE49-F238E27FC236}">
                  <a16:creationId xmlns:a16="http://schemas.microsoft.com/office/drawing/2014/main" id="{F2CBB61D-5B5B-C6F0-4E3E-A56450EFA93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80" name="Straight Connector 7379">
              <a:extLst>
                <a:ext uri="{FF2B5EF4-FFF2-40B4-BE49-F238E27FC236}">
                  <a16:creationId xmlns:a16="http://schemas.microsoft.com/office/drawing/2014/main" id="{51C0726B-8E26-E4F5-766C-1264DFD31B0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85" name="Group 7384">
            <a:extLst>
              <a:ext uri="{FF2B5EF4-FFF2-40B4-BE49-F238E27FC236}">
                <a16:creationId xmlns:a16="http://schemas.microsoft.com/office/drawing/2014/main" id="{C1F1C53D-F92B-7B70-2868-FAA2FC98C44F}"/>
              </a:ext>
            </a:extLst>
          </p:cNvPr>
          <p:cNvGrpSpPr/>
          <p:nvPr/>
        </p:nvGrpSpPr>
        <p:grpSpPr>
          <a:xfrm>
            <a:off x="4745235" y="4973480"/>
            <a:ext cx="41871" cy="181455"/>
            <a:chOff x="5457499" y="2164075"/>
            <a:chExt cx="108601" cy="499044"/>
          </a:xfrm>
        </p:grpSpPr>
        <p:cxnSp>
          <p:nvCxnSpPr>
            <p:cNvPr id="7386" name="Straight Connector 7385">
              <a:extLst>
                <a:ext uri="{FF2B5EF4-FFF2-40B4-BE49-F238E27FC236}">
                  <a16:creationId xmlns:a16="http://schemas.microsoft.com/office/drawing/2014/main" id="{7D5E49E9-E93E-17B8-69E9-4969F60F7D9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87" name="Straight Connector 7386">
              <a:extLst>
                <a:ext uri="{FF2B5EF4-FFF2-40B4-BE49-F238E27FC236}">
                  <a16:creationId xmlns:a16="http://schemas.microsoft.com/office/drawing/2014/main" id="{8BC4A03B-E357-4DE8-846B-A90FC85BE92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88" name="Straight Connector 7387">
              <a:extLst>
                <a:ext uri="{FF2B5EF4-FFF2-40B4-BE49-F238E27FC236}">
                  <a16:creationId xmlns:a16="http://schemas.microsoft.com/office/drawing/2014/main" id="{BE9F271C-4A44-22D9-6FE4-2B7E90878DB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89" name="Group 7388">
            <a:extLst>
              <a:ext uri="{FF2B5EF4-FFF2-40B4-BE49-F238E27FC236}">
                <a16:creationId xmlns:a16="http://schemas.microsoft.com/office/drawing/2014/main" id="{BD3F7320-C3FE-08A2-A14F-FE028676CDCD}"/>
              </a:ext>
            </a:extLst>
          </p:cNvPr>
          <p:cNvGrpSpPr/>
          <p:nvPr/>
        </p:nvGrpSpPr>
        <p:grpSpPr>
          <a:xfrm>
            <a:off x="3306839" y="4891702"/>
            <a:ext cx="41871" cy="189153"/>
            <a:chOff x="5457499" y="2164075"/>
            <a:chExt cx="108601" cy="499044"/>
          </a:xfrm>
        </p:grpSpPr>
        <p:cxnSp>
          <p:nvCxnSpPr>
            <p:cNvPr id="7390" name="Straight Connector 7389">
              <a:extLst>
                <a:ext uri="{FF2B5EF4-FFF2-40B4-BE49-F238E27FC236}">
                  <a16:creationId xmlns:a16="http://schemas.microsoft.com/office/drawing/2014/main" id="{BC04E2E4-EED1-EC9B-DF59-339662429DB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91" name="Straight Connector 7390">
              <a:extLst>
                <a:ext uri="{FF2B5EF4-FFF2-40B4-BE49-F238E27FC236}">
                  <a16:creationId xmlns:a16="http://schemas.microsoft.com/office/drawing/2014/main" id="{B258DA01-ED43-8F94-195B-8494C67E45D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92" name="Straight Connector 7391">
              <a:extLst>
                <a:ext uri="{FF2B5EF4-FFF2-40B4-BE49-F238E27FC236}">
                  <a16:creationId xmlns:a16="http://schemas.microsoft.com/office/drawing/2014/main" id="{20C8A08E-145B-58EA-14B0-AFE6221B20F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93" name="Group 7392">
            <a:extLst>
              <a:ext uri="{FF2B5EF4-FFF2-40B4-BE49-F238E27FC236}">
                <a16:creationId xmlns:a16="http://schemas.microsoft.com/office/drawing/2014/main" id="{59958835-DA43-A663-0995-0BFD407A8DD6}"/>
              </a:ext>
            </a:extLst>
          </p:cNvPr>
          <p:cNvGrpSpPr/>
          <p:nvPr/>
        </p:nvGrpSpPr>
        <p:grpSpPr>
          <a:xfrm>
            <a:off x="3334687" y="4904954"/>
            <a:ext cx="41871" cy="175902"/>
            <a:chOff x="5457499" y="2164075"/>
            <a:chExt cx="108601" cy="499044"/>
          </a:xfrm>
        </p:grpSpPr>
        <p:cxnSp>
          <p:nvCxnSpPr>
            <p:cNvPr id="7394" name="Straight Connector 7393">
              <a:extLst>
                <a:ext uri="{FF2B5EF4-FFF2-40B4-BE49-F238E27FC236}">
                  <a16:creationId xmlns:a16="http://schemas.microsoft.com/office/drawing/2014/main" id="{85177876-62D3-13DD-1321-86EB67E0086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95" name="Straight Connector 7394">
              <a:extLst>
                <a:ext uri="{FF2B5EF4-FFF2-40B4-BE49-F238E27FC236}">
                  <a16:creationId xmlns:a16="http://schemas.microsoft.com/office/drawing/2014/main" id="{1FE09433-BE84-BF8F-F8D7-0F9313EDA53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396" name="Straight Connector 7395">
              <a:extLst>
                <a:ext uri="{FF2B5EF4-FFF2-40B4-BE49-F238E27FC236}">
                  <a16:creationId xmlns:a16="http://schemas.microsoft.com/office/drawing/2014/main" id="{4FA7F805-5EB2-33F2-7031-E53AE4C5E6D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397" name="Group 7396">
            <a:extLst>
              <a:ext uri="{FF2B5EF4-FFF2-40B4-BE49-F238E27FC236}">
                <a16:creationId xmlns:a16="http://schemas.microsoft.com/office/drawing/2014/main" id="{A97FDF5E-D41D-AA7C-2F1E-A164E43A01E5}"/>
              </a:ext>
            </a:extLst>
          </p:cNvPr>
          <p:cNvGrpSpPr/>
          <p:nvPr/>
        </p:nvGrpSpPr>
        <p:grpSpPr>
          <a:xfrm>
            <a:off x="3370753" y="4908878"/>
            <a:ext cx="41871" cy="171978"/>
            <a:chOff x="5457499" y="2164075"/>
            <a:chExt cx="108601" cy="499044"/>
          </a:xfrm>
        </p:grpSpPr>
        <p:cxnSp>
          <p:nvCxnSpPr>
            <p:cNvPr id="7398" name="Straight Connector 7397">
              <a:extLst>
                <a:ext uri="{FF2B5EF4-FFF2-40B4-BE49-F238E27FC236}">
                  <a16:creationId xmlns:a16="http://schemas.microsoft.com/office/drawing/2014/main" id="{31CFDCFB-A2DC-0E41-790C-6CB2AB57553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399" name="Straight Connector 7398">
              <a:extLst>
                <a:ext uri="{FF2B5EF4-FFF2-40B4-BE49-F238E27FC236}">
                  <a16:creationId xmlns:a16="http://schemas.microsoft.com/office/drawing/2014/main" id="{FC391541-71D5-5908-17E3-0CF3DC9F38E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00" name="Straight Connector 7399">
              <a:extLst>
                <a:ext uri="{FF2B5EF4-FFF2-40B4-BE49-F238E27FC236}">
                  <a16:creationId xmlns:a16="http://schemas.microsoft.com/office/drawing/2014/main" id="{35ABF112-3E76-8C55-B7BD-179356F6292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01" name="Group 7400">
            <a:extLst>
              <a:ext uri="{FF2B5EF4-FFF2-40B4-BE49-F238E27FC236}">
                <a16:creationId xmlns:a16="http://schemas.microsoft.com/office/drawing/2014/main" id="{BA2114F3-66FD-5E4C-3E75-EF84DCB924FD}"/>
              </a:ext>
            </a:extLst>
          </p:cNvPr>
          <p:cNvGrpSpPr/>
          <p:nvPr/>
        </p:nvGrpSpPr>
        <p:grpSpPr>
          <a:xfrm>
            <a:off x="3513537" y="4927000"/>
            <a:ext cx="41871" cy="167802"/>
            <a:chOff x="5457499" y="2164075"/>
            <a:chExt cx="108601" cy="499044"/>
          </a:xfrm>
        </p:grpSpPr>
        <p:cxnSp>
          <p:nvCxnSpPr>
            <p:cNvPr id="7402" name="Straight Connector 7401">
              <a:extLst>
                <a:ext uri="{FF2B5EF4-FFF2-40B4-BE49-F238E27FC236}">
                  <a16:creationId xmlns:a16="http://schemas.microsoft.com/office/drawing/2014/main" id="{5ADB9585-7647-38D9-3BB3-025BF11D945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03" name="Straight Connector 7402">
              <a:extLst>
                <a:ext uri="{FF2B5EF4-FFF2-40B4-BE49-F238E27FC236}">
                  <a16:creationId xmlns:a16="http://schemas.microsoft.com/office/drawing/2014/main" id="{DB7AA6FB-55A2-FFFC-DD13-175352CC664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04" name="Straight Connector 7403">
              <a:extLst>
                <a:ext uri="{FF2B5EF4-FFF2-40B4-BE49-F238E27FC236}">
                  <a16:creationId xmlns:a16="http://schemas.microsoft.com/office/drawing/2014/main" id="{1D044718-633D-7E16-9E61-459246BE928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05" name="Group 7404">
            <a:extLst>
              <a:ext uri="{FF2B5EF4-FFF2-40B4-BE49-F238E27FC236}">
                <a16:creationId xmlns:a16="http://schemas.microsoft.com/office/drawing/2014/main" id="{5AEB4934-CC4A-173E-09AD-BD87A28CDEE4}"/>
              </a:ext>
            </a:extLst>
          </p:cNvPr>
          <p:cNvGrpSpPr/>
          <p:nvPr/>
        </p:nvGrpSpPr>
        <p:grpSpPr>
          <a:xfrm>
            <a:off x="3937053" y="4995077"/>
            <a:ext cx="41871" cy="177854"/>
            <a:chOff x="5457499" y="2164075"/>
            <a:chExt cx="108601" cy="499044"/>
          </a:xfrm>
        </p:grpSpPr>
        <p:cxnSp>
          <p:nvCxnSpPr>
            <p:cNvPr id="7406" name="Straight Connector 7405">
              <a:extLst>
                <a:ext uri="{FF2B5EF4-FFF2-40B4-BE49-F238E27FC236}">
                  <a16:creationId xmlns:a16="http://schemas.microsoft.com/office/drawing/2014/main" id="{41B11F83-3B5D-C3CE-584D-CF3C18C61C2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07" name="Straight Connector 7406">
              <a:extLst>
                <a:ext uri="{FF2B5EF4-FFF2-40B4-BE49-F238E27FC236}">
                  <a16:creationId xmlns:a16="http://schemas.microsoft.com/office/drawing/2014/main" id="{DD133B6C-5983-3F5F-4AA3-9353C965530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08" name="Straight Connector 7407">
              <a:extLst>
                <a:ext uri="{FF2B5EF4-FFF2-40B4-BE49-F238E27FC236}">
                  <a16:creationId xmlns:a16="http://schemas.microsoft.com/office/drawing/2014/main" id="{7F2D34C5-BEB3-07A1-A0F4-B8520868491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09" name="Group 7408">
            <a:extLst>
              <a:ext uri="{FF2B5EF4-FFF2-40B4-BE49-F238E27FC236}">
                <a16:creationId xmlns:a16="http://schemas.microsoft.com/office/drawing/2014/main" id="{F3E15F02-D3B4-51F3-4193-BF6D3058B061}"/>
              </a:ext>
            </a:extLst>
          </p:cNvPr>
          <p:cNvGrpSpPr/>
          <p:nvPr/>
        </p:nvGrpSpPr>
        <p:grpSpPr>
          <a:xfrm>
            <a:off x="4652937" y="5018679"/>
            <a:ext cx="41871" cy="154252"/>
            <a:chOff x="5457499" y="2164075"/>
            <a:chExt cx="108601" cy="499044"/>
          </a:xfrm>
        </p:grpSpPr>
        <p:cxnSp>
          <p:nvCxnSpPr>
            <p:cNvPr id="7410" name="Straight Connector 7409">
              <a:extLst>
                <a:ext uri="{FF2B5EF4-FFF2-40B4-BE49-F238E27FC236}">
                  <a16:creationId xmlns:a16="http://schemas.microsoft.com/office/drawing/2014/main" id="{71AECCF4-09FE-1E33-E863-B829FEA298A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11" name="Straight Connector 7410">
              <a:extLst>
                <a:ext uri="{FF2B5EF4-FFF2-40B4-BE49-F238E27FC236}">
                  <a16:creationId xmlns:a16="http://schemas.microsoft.com/office/drawing/2014/main" id="{5B70E3E3-77AD-1414-9603-1114AEF4A9F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12" name="Straight Connector 7411">
              <a:extLst>
                <a:ext uri="{FF2B5EF4-FFF2-40B4-BE49-F238E27FC236}">
                  <a16:creationId xmlns:a16="http://schemas.microsoft.com/office/drawing/2014/main" id="{C143A469-3246-1E95-4BE6-27D4A933620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13" name="Group 7412">
            <a:extLst>
              <a:ext uri="{FF2B5EF4-FFF2-40B4-BE49-F238E27FC236}">
                <a16:creationId xmlns:a16="http://schemas.microsoft.com/office/drawing/2014/main" id="{519BD3ED-A9D3-F22F-F41F-634CC9550E8A}"/>
              </a:ext>
            </a:extLst>
          </p:cNvPr>
          <p:cNvGrpSpPr/>
          <p:nvPr/>
        </p:nvGrpSpPr>
        <p:grpSpPr>
          <a:xfrm>
            <a:off x="4418099" y="5090918"/>
            <a:ext cx="41871" cy="134384"/>
            <a:chOff x="5457499" y="2164075"/>
            <a:chExt cx="108601" cy="499044"/>
          </a:xfrm>
        </p:grpSpPr>
        <p:cxnSp>
          <p:nvCxnSpPr>
            <p:cNvPr id="7414" name="Straight Connector 7413">
              <a:extLst>
                <a:ext uri="{FF2B5EF4-FFF2-40B4-BE49-F238E27FC236}">
                  <a16:creationId xmlns:a16="http://schemas.microsoft.com/office/drawing/2014/main" id="{7530033D-975E-3FA1-0AA1-D01C54F40B3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15" name="Straight Connector 7414">
              <a:extLst>
                <a:ext uri="{FF2B5EF4-FFF2-40B4-BE49-F238E27FC236}">
                  <a16:creationId xmlns:a16="http://schemas.microsoft.com/office/drawing/2014/main" id="{3C22D4C3-5ED3-0AED-B09B-E27D5FCB814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16" name="Straight Connector 7415">
              <a:extLst>
                <a:ext uri="{FF2B5EF4-FFF2-40B4-BE49-F238E27FC236}">
                  <a16:creationId xmlns:a16="http://schemas.microsoft.com/office/drawing/2014/main" id="{3721A721-1343-BE72-0571-4949607AC33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17" name="Group 7416">
            <a:extLst>
              <a:ext uri="{FF2B5EF4-FFF2-40B4-BE49-F238E27FC236}">
                <a16:creationId xmlns:a16="http://schemas.microsoft.com/office/drawing/2014/main" id="{D97489AB-2DE6-D14C-B0F1-6865BE8C8E7E}"/>
              </a:ext>
            </a:extLst>
          </p:cNvPr>
          <p:cNvGrpSpPr/>
          <p:nvPr/>
        </p:nvGrpSpPr>
        <p:grpSpPr>
          <a:xfrm>
            <a:off x="3396689" y="4917078"/>
            <a:ext cx="41871" cy="163777"/>
            <a:chOff x="5457499" y="2164075"/>
            <a:chExt cx="108601" cy="499044"/>
          </a:xfrm>
        </p:grpSpPr>
        <p:cxnSp>
          <p:nvCxnSpPr>
            <p:cNvPr id="7418" name="Straight Connector 7417">
              <a:extLst>
                <a:ext uri="{FF2B5EF4-FFF2-40B4-BE49-F238E27FC236}">
                  <a16:creationId xmlns:a16="http://schemas.microsoft.com/office/drawing/2014/main" id="{650DCFA0-6A31-D199-8374-189AA41B846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19" name="Straight Connector 7418">
              <a:extLst>
                <a:ext uri="{FF2B5EF4-FFF2-40B4-BE49-F238E27FC236}">
                  <a16:creationId xmlns:a16="http://schemas.microsoft.com/office/drawing/2014/main" id="{176BB04C-F73D-3C51-31A3-EF75A972BCE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20" name="Straight Connector 7419">
              <a:extLst>
                <a:ext uri="{FF2B5EF4-FFF2-40B4-BE49-F238E27FC236}">
                  <a16:creationId xmlns:a16="http://schemas.microsoft.com/office/drawing/2014/main" id="{6573F794-9452-03D1-02D6-329FA91AFC8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21" name="Group 7420">
            <a:extLst>
              <a:ext uri="{FF2B5EF4-FFF2-40B4-BE49-F238E27FC236}">
                <a16:creationId xmlns:a16="http://schemas.microsoft.com/office/drawing/2014/main" id="{59FCCB12-D4FC-7761-2ABC-A534A584B1DA}"/>
              </a:ext>
            </a:extLst>
          </p:cNvPr>
          <p:cNvGrpSpPr/>
          <p:nvPr/>
        </p:nvGrpSpPr>
        <p:grpSpPr>
          <a:xfrm>
            <a:off x="3432421" y="4932954"/>
            <a:ext cx="41871" cy="147902"/>
            <a:chOff x="5457499" y="2164075"/>
            <a:chExt cx="108601" cy="499044"/>
          </a:xfrm>
        </p:grpSpPr>
        <p:cxnSp>
          <p:nvCxnSpPr>
            <p:cNvPr id="7422" name="Straight Connector 7421">
              <a:extLst>
                <a:ext uri="{FF2B5EF4-FFF2-40B4-BE49-F238E27FC236}">
                  <a16:creationId xmlns:a16="http://schemas.microsoft.com/office/drawing/2014/main" id="{FDC0902F-B48B-A4F4-4115-0E09F977461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23" name="Straight Connector 7422">
              <a:extLst>
                <a:ext uri="{FF2B5EF4-FFF2-40B4-BE49-F238E27FC236}">
                  <a16:creationId xmlns:a16="http://schemas.microsoft.com/office/drawing/2014/main" id="{A804D05D-7B03-D836-8B04-689B141E823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24" name="Straight Connector 7423">
              <a:extLst>
                <a:ext uri="{FF2B5EF4-FFF2-40B4-BE49-F238E27FC236}">
                  <a16:creationId xmlns:a16="http://schemas.microsoft.com/office/drawing/2014/main" id="{2953AB3A-B751-3994-4F44-A4B9D930E60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25" name="Group 7424">
            <a:extLst>
              <a:ext uri="{FF2B5EF4-FFF2-40B4-BE49-F238E27FC236}">
                <a16:creationId xmlns:a16="http://schemas.microsoft.com/office/drawing/2014/main" id="{AE55E781-9653-6815-FEC7-62DF6127C346}"/>
              </a:ext>
            </a:extLst>
          </p:cNvPr>
          <p:cNvGrpSpPr/>
          <p:nvPr/>
        </p:nvGrpSpPr>
        <p:grpSpPr>
          <a:xfrm>
            <a:off x="3455203" y="4939304"/>
            <a:ext cx="41871" cy="141552"/>
            <a:chOff x="5457499" y="2164075"/>
            <a:chExt cx="108601" cy="499044"/>
          </a:xfrm>
        </p:grpSpPr>
        <p:cxnSp>
          <p:nvCxnSpPr>
            <p:cNvPr id="7426" name="Straight Connector 7425">
              <a:extLst>
                <a:ext uri="{FF2B5EF4-FFF2-40B4-BE49-F238E27FC236}">
                  <a16:creationId xmlns:a16="http://schemas.microsoft.com/office/drawing/2014/main" id="{5A2FC899-D4BF-A7EA-DCD3-6DE727CE297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27" name="Straight Connector 7426">
              <a:extLst>
                <a:ext uri="{FF2B5EF4-FFF2-40B4-BE49-F238E27FC236}">
                  <a16:creationId xmlns:a16="http://schemas.microsoft.com/office/drawing/2014/main" id="{D473B96B-2B20-282B-4C7E-6BFB376C6002}"/>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28" name="Straight Connector 7427">
              <a:extLst>
                <a:ext uri="{FF2B5EF4-FFF2-40B4-BE49-F238E27FC236}">
                  <a16:creationId xmlns:a16="http://schemas.microsoft.com/office/drawing/2014/main" id="{6A391C17-0346-8A0F-237E-288234135B1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29" name="Group 7428">
            <a:extLst>
              <a:ext uri="{FF2B5EF4-FFF2-40B4-BE49-F238E27FC236}">
                <a16:creationId xmlns:a16="http://schemas.microsoft.com/office/drawing/2014/main" id="{55585A9B-CC41-D305-8ACB-36E58D1D60C3}"/>
              </a:ext>
            </a:extLst>
          </p:cNvPr>
          <p:cNvGrpSpPr/>
          <p:nvPr/>
        </p:nvGrpSpPr>
        <p:grpSpPr>
          <a:xfrm>
            <a:off x="3484780" y="4947066"/>
            <a:ext cx="41871" cy="133790"/>
            <a:chOff x="5457499" y="2164075"/>
            <a:chExt cx="108601" cy="499044"/>
          </a:xfrm>
        </p:grpSpPr>
        <p:cxnSp>
          <p:nvCxnSpPr>
            <p:cNvPr id="7430" name="Straight Connector 7429">
              <a:extLst>
                <a:ext uri="{FF2B5EF4-FFF2-40B4-BE49-F238E27FC236}">
                  <a16:creationId xmlns:a16="http://schemas.microsoft.com/office/drawing/2014/main" id="{1F0B7BD5-0F97-9DDD-835A-E75FBB67660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31" name="Straight Connector 7430">
              <a:extLst>
                <a:ext uri="{FF2B5EF4-FFF2-40B4-BE49-F238E27FC236}">
                  <a16:creationId xmlns:a16="http://schemas.microsoft.com/office/drawing/2014/main" id="{6268AE7E-7D2D-F8DC-EEB6-EADB3ACD88A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32" name="Straight Connector 7431">
              <a:extLst>
                <a:ext uri="{FF2B5EF4-FFF2-40B4-BE49-F238E27FC236}">
                  <a16:creationId xmlns:a16="http://schemas.microsoft.com/office/drawing/2014/main" id="{B5AC9F9F-B296-0A6B-0758-90DE0EAB80C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33" name="Group 7432">
            <a:extLst>
              <a:ext uri="{FF2B5EF4-FFF2-40B4-BE49-F238E27FC236}">
                <a16:creationId xmlns:a16="http://schemas.microsoft.com/office/drawing/2014/main" id="{39C5E04D-99EA-97C7-9470-08BE0A346284}"/>
              </a:ext>
            </a:extLst>
          </p:cNvPr>
          <p:cNvGrpSpPr/>
          <p:nvPr/>
        </p:nvGrpSpPr>
        <p:grpSpPr>
          <a:xfrm>
            <a:off x="4716897" y="4990998"/>
            <a:ext cx="41871" cy="172407"/>
            <a:chOff x="5457499" y="2164075"/>
            <a:chExt cx="108601" cy="499044"/>
          </a:xfrm>
        </p:grpSpPr>
        <p:cxnSp>
          <p:nvCxnSpPr>
            <p:cNvPr id="7434" name="Straight Connector 7433">
              <a:extLst>
                <a:ext uri="{FF2B5EF4-FFF2-40B4-BE49-F238E27FC236}">
                  <a16:creationId xmlns:a16="http://schemas.microsoft.com/office/drawing/2014/main" id="{3B8FE441-F227-12F2-B7B6-4F3C644CCF4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35" name="Straight Connector 7434">
              <a:extLst>
                <a:ext uri="{FF2B5EF4-FFF2-40B4-BE49-F238E27FC236}">
                  <a16:creationId xmlns:a16="http://schemas.microsoft.com/office/drawing/2014/main" id="{62BE81BB-B93B-396F-945B-11CE2B0E80A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36" name="Straight Connector 7435">
              <a:extLst>
                <a:ext uri="{FF2B5EF4-FFF2-40B4-BE49-F238E27FC236}">
                  <a16:creationId xmlns:a16="http://schemas.microsoft.com/office/drawing/2014/main" id="{B0B57217-205C-4FE1-3BE4-DB20AAD0D26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37" name="Group 7436">
            <a:extLst>
              <a:ext uri="{FF2B5EF4-FFF2-40B4-BE49-F238E27FC236}">
                <a16:creationId xmlns:a16="http://schemas.microsoft.com/office/drawing/2014/main" id="{628ACB1C-0AB5-35AA-A9C0-7269D99C021F}"/>
              </a:ext>
            </a:extLst>
          </p:cNvPr>
          <p:cNvGrpSpPr/>
          <p:nvPr/>
        </p:nvGrpSpPr>
        <p:grpSpPr>
          <a:xfrm>
            <a:off x="4685910" y="5008622"/>
            <a:ext cx="41871" cy="152663"/>
            <a:chOff x="5457499" y="2164075"/>
            <a:chExt cx="108601" cy="499044"/>
          </a:xfrm>
        </p:grpSpPr>
        <p:cxnSp>
          <p:nvCxnSpPr>
            <p:cNvPr id="7438" name="Straight Connector 7437">
              <a:extLst>
                <a:ext uri="{FF2B5EF4-FFF2-40B4-BE49-F238E27FC236}">
                  <a16:creationId xmlns:a16="http://schemas.microsoft.com/office/drawing/2014/main" id="{A964D7EA-58B7-5E38-99DA-D0714216F5F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39" name="Straight Connector 7438">
              <a:extLst>
                <a:ext uri="{FF2B5EF4-FFF2-40B4-BE49-F238E27FC236}">
                  <a16:creationId xmlns:a16="http://schemas.microsoft.com/office/drawing/2014/main" id="{61384DB7-8CD3-F105-1DB7-BC46C1DAD51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40" name="Straight Connector 7439">
              <a:extLst>
                <a:ext uri="{FF2B5EF4-FFF2-40B4-BE49-F238E27FC236}">
                  <a16:creationId xmlns:a16="http://schemas.microsoft.com/office/drawing/2014/main" id="{FDB09B20-466D-AEFE-6EE3-B6DF7F124CE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41" name="Group 7440">
            <a:extLst>
              <a:ext uri="{FF2B5EF4-FFF2-40B4-BE49-F238E27FC236}">
                <a16:creationId xmlns:a16="http://schemas.microsoft.com/office/drawing/2014/main" id="{B9478970-027D-CD50-5545-3D8AF1ECBDF4}"/>
              </a:ext>
            </a:extLst>
          </p:cNvPr>
          <p:cNvGrpSpPr/>
          <p:nvPr/>
        </p:nvGrpSpPr>
        <p:grpSpPr>
          <a:xfrm>
            <a:off x="4622716" y="5028864"/>
            <a:ext cx="41871" cy="153591"/>
            <a:chOff x="5457499" y="2164075"/>
            <a:chExt cx="108601" cy="499044"/>
          </a:xfrm>
        </p:grpSpPr>
        <p:cxnSp>
          <p:nvCxnSpPr>
            <p:cNvPr id="7442" name="Straight Connector 7441">
              <a:extLst>
                <a:ext uri="{FF2B5EF4-FFF2-40B4-BE49-F238E27FC236}">
                  <a16:creationId xmlns:a16="http://schemas.microsoft.com/office/drawing/2014/main" id="{450C1D29-5592-6FA0-D600-6A70D311E3B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43" name="Straight Connector 7442">
              <a:extLst>
                <a:ext uri="{FF2B5EF4-FFF2-40B4-BE49-F238E27FC236}">
                  <a16:creationId xmlns:a16="http://schemas.microsoft.com/office/drawing/2014/main" id="{F76BCA9B-9236-6FEF-C32E-1E074A1CFB0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44" name="Straight Connector 7443">
              <a:extLst>
                <a:ext uri="{FF2B5EF4-FFF2-40B4-BE49-F238E27FC236}">
                  <a16:creationId xmlns:a16="http://schemas.microsoft.com/office/drawing/2014/main" id="{10848E30-FF30-D935-00C2-5FFA9311DB9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45" name="Group 7444">
            <a:extLst>
              <a:ext uri="{FF2B5EF4-FFF2-40B4-BE49-F238E27FC236}">
                <a16:creationId xmlns:a16="http://schemas.microsoft.com/office/drawing/2014/main" id="{444B2BB5-F2D6-4AC8-FB27-FD7899950535}"/>
              </a:ext>
            </a:extLst>
          </p:cNvPr>
          <p:cNvGrpSpPr/>
          <p:nvPr/>
        </p:nvGrpSpPr>
        <p:grpSpPr>
          <a:xfrm>
            <a:off x="4054915" y="5022406"/>
            <a:ext cx="41871" cy="160050"/>
            <a:chOff x="5457499" y="2164075"/>
            <a:chExt cx="108601" cy="499044"/>
          </a:xfrm>
        </p:grpSpPr>
        <p:cxnSp>
          <p:nvCxnSpPr>
            <p:cNvPr id="7446" name="Straight Connector 7445">
              <a:extLst>
                <a:ext uri="{FF2B5EF4-FFF2-40B4-BE49-F238E27FC236}">
                  <a16:creationId xmlns:a16="http://schemas.microsoft.com/office/drawing/2014/main" id="{236BB7D9-3EA3-62B4-B060-E05ED5E93C4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47" name="Straight Connector 7446">
              <a:extLst>
                <a:ext uri="{FF2B5EF4-FFF2-40B4-BE49-F238E27FC236}">
                  <a16:creationId xmlns:a16="http://schemas.microsoft.com/office/drawing/2014/main" id="{6A91724E-B981-D2E3-C49D-1925EB66D0B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48" name="Straight Connector 7447">
              <a:extLst>
                <a:ext uri="{FF2B5EF4-FFF2-40B4-BE49-F238E27FC236}">
                  <a16:creationId xmlns:a16="http://schemas.microsoft.com/office/drawing/2014/main" id="{82340A13-8B4B-1870-4BC1-B6EBF23A61F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49" name="Group 7448">
            <a:extLst>
              <a:ext uri="{FF2B5EF4-FFF2-40B4-BE49-F238E27FC236}">
                <a16:creationId xmlns:a16="http://schemas.microsoft.com/office/drawing/2014/main" id="{7B4B021F-A45B-4958-106F-01BAD4152208}"/>
              </a:ext>
            </a:extLst>
          </p:cNvPr>
          <p:cNvGrpSpPr/>
          <p:nvPr/>
        </p:nvGrpSpPr>
        <p:grpSpPr>
          <a:xfrm>
            <a:off x="3543840" y="4934181"/>
            <a:ext cx="41871" cy="168899"/>
            <a:chOff x="5457499" y="2164075"/>
            <a:chExt cx="108601" cy="499044"/>
          </a:xfrm>
        </p:grpSpPr>
        <p:cxnSp>
          <p:nvCxnSpPr>
            <p:cNvPr id="7450" name="Straight Connector 7449">
              <a:extLst>
                <a:ext uri="{FF2B5EF4-FFF2-40B4-BE49-F238E27FC236}">
                  <a16:creationId xmlns:a16="http://schemas.microsoft.com/office/drawing/2014/main" id="{7C5502D2-7A93-2ADE-85E3-710E43E2150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51" name="Straight Connector 7450">
              <a:extLst>
                <a:ext uri="{FF2B5EF4-FFF2-40B4-BE49-F238E27FC236}">
                  <a16:creationId xmlns:a16="http://schemas.microsoft.com/office/drawing/2014/main" id="{B338940A-E415-5852-71A3-F099AF261DC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52" name="Straight Connector 7451">
              <a:extLst>
                <a:ext uri="{FF2B5EF4-FFF2-40B4-BE49-F238E27FC236}">
                  <a16:creationId xmlns:a16="http://schemas.microsoft.com/office/drawing/2014/main" id="{FBBDC605-8EFF-CB4B-9A38-9D3D0687F49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53" name="Group 7452">
            <a:extLst>
              <a:ext uri="{FF2B5EF4-FFF2-40B4-BE49-F238E27FC236}">
                <a16:creationId xmlns:a16="http://schemas.microsoft.com/office/drawing/2014/main" id="{B4F3E967-24BB-2CA5-EBC2-900D8104C6F4}"/>
              </a:ext>
            </a:extLst>
          </p:cNvPr>
          <p:cNvGrpSpPr/>
          <p:nvPr/>
        </p:nvGrpSpPr>
        <p:grpSpPr>
          <a:xfrm>
            <a:off x="3573604" y="4947297"/>
            <a:ext cx="41871" cy="155783"/>
            <a:chOff x="5457499" y="2164075"/>
            <a:chExt cx="108601" cy="499044"/>
          </a:xfrm>
        </p:grpSpPr>
        <p:cxnSp>
          <p:nvCxnSpPr>
            <p:cNvPr id="7454" name="Straight Connector 7453">
              <a:extLst>
                <a:ext uri="{FF2B5EF4-FFF2-40B4-BE49-F238E27FC236}">
                  <a16:creationId xmlns:a16="http://schemas.microsoft.com/office/drawing/2014/main" id="{ED1C69FC-76BB-B6A3-2C2C-A167DEAAC95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55" name="Straight Connector 7454">
              <a:extLst>
                <a:ext uri="{FF2B5EF4-FFF2-40B4-BE49-F238E27FC236}">
                  <a16:creationId xmlns:a16="http://schemas.microsoft.com/office/drawing/2014/main" id="{4C8E7337-69EA-F8D2-E584-D48FF6E701C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56" name="Straight Connector 7455">
              <a:extLst>
                <a:ext uri="{FF2B5EF4-FFF2-40B4-BE49-F238E27FC236}">
                  <a16:creationId xmlns:a16="http://schemas.microsoft.com/office/drawing/2014/main" id="{10E08552-5A85-9572-A2F0-F632B0A41A5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57" name="Group 7456">
            <a:extLst>
              <a:ext uri="{FF2B5EF4-FFF2-40B4-BE49-F238E27FC236}">
                <a16:creationId xmlns:a16="http://schemas.microsoft.com/office/drawing/2014/main" id="{C9E7CA71-4BCF-27D0-5E6F-DF0A9FE79FB9}"/>
              </a:ext>
            </a:extLst>
          </p:cNvPr>
          <p:cNvGrpSpPr/>
          <p:nvPr/>
        </p:nvGrpSpPr>
        <p:grpSpPr>
          <a:xfrm>
            <a:off x="3607060" y="4953131"/>
            <a:ext cx="41871" cy="149949"/>
            <a:chOff x="5457499" y="2164075"/>
            <a:chExt cx="108601" cy="499044"/>
          </a:xfrm>
        </p:grpSpPr>
        <p:cxnSp>
          <p:nvCxnSpPr>
            <p:cNvPr id="7458" name="Straight Connector 7457">
              <a:extLst>
                <a:ext uri="{FF2B5EF4-FFF2-40B4-BE49-F238E27FC236}">
                  <a16:creationId xmlns:a16="http://schemas.microsoft.com/office/drawing/2014/main" id="{02B2C995-82D8-BB02-22D2-24EEBCCAE71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59" name="Straight Connector 7458">
              <a:extLst>
                <a:ext uri="{FF2B5EF4-FFF2-40B4-BE49-F238E27FC236}">
                  <a16:creationId xmlns:a16="http://schemas.microsoft.com/office/drawing/2014/main" id="{724AAC01-0837-35BF-2780-AF0F4B11C14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60" name="Straight Connector 7459">
              <a:extLst>
                <a:ext uri="{FF2B5EF4-FFF2-40B4-BE49-F238E27FC236}">
                  <a16:creationId xmlns:a16="http://schemas.microsoft.com/office/drawing/2014/main" id="{FE60BCD6-844A-3BC2-4156-01D51393735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61" name="Group 7460">
            <a:extLst>
              <a:ext uri="{FF2B5EF4-FFF2-40B4-BE49-F238E27FC236}">
                <a16:creationId xmlns:a16="http://schemas.microsoft.com/office/drawing/2014/main" id="{03334EB7-7A3D-8785-8AB2-C2E7169883BA}"/>
              </a:ext>
            </a:extLst>
          </p:cNvPr>
          <p:cNvGrpSpPr/>
          <p:nvPr/>
        </p:nvGrpSpPr>
        <p:grpSpPr>
          <a:xfrm>
            <a:off x="3903710" y="4998251"/>
            <a:ext cx="41871" cy="159859"/>
            <a:chOff x="5457499" y="2164075"/>
            <a:chExt cx="108601" cy="499044"/>
          </a:xfrm>
        </p:grpSpPr>
        <p:cxnSp>
          <p:nvCxnSpPr>
            <p:cNvPr id="7462" name="Straight Connector 7461">
              <a:extLst>
                <a:ext uri="{FF2B5EF4-FFF2-40B4-BE49-F238E27FC236}">
                  <a16:creationId xmlns:a16="http://schemas.microsoft.com/office/drawing/2014/main" id="{BEB29D87-2DD6-CED9-3625-46061938D4A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63" name="Straight Connector 7462">
              <a:extLst>
                <a:ext uri="{FF2B5EF4-FFF2-40B4-BE49-F238E27FC236}">
                  <a16:creationId xmlns:a16="http://schemas.microsoft.com/office/drawing/2014/main" id="{57CA7819-D874-C2A5-A81A-395A540F5D9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64" name="Straight Connector 7463">
              <a:extLst>
                <a:ext uri="{FF2B5EF4-FFF2-40B4-BE49-F238E27FC236}">
                  <a16:creationId xmlns:a16="http://schemas.microsoft.com/office/drawing/2014/main" id="{C7FFA5C1-434B-FD2E-C478-60C7EEA4B92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65" name="Group 7464">
            <a:extLst>
              <a:ext uri="{FF2B5EF4-FFF2-40B4-BE49-F238E27FC236}">
                <a16:creationId xmlns:a16="http://schemas.microsoft.com/office/drawing/2014/main" id="{8FB44524-EA60-4B1C-C558-36C129C8833D}"/>
              </a:ext>
            </a:extLst>
          </p:cNvPr>
          <p:cNvGrpSpPr/>
          <p:nvPr/>
        </p:nvGrpSpPr>
        <p:grpSpPr>
          <a:xfrm>
            <a:off x="4597373" y="5043152"/>
            <a:ext cx="41871" cy="149421"/>
            <a:chOff x="5457499" y="2164075"/>
            <a:chExt cx="108601" cy="499044"/>
          </a:xfrm>
        </p:grpSpPr>
        <p:cxnSp>
          <p:nvCxnSpPr>
            <p:cNvPr id="7466" name="Straight Connector 7465">
              <a:extLst>
                <a:ext uri="{FF2B5EF4-FFF2-40B4-BE49-F238E27FC236}">
                  <a16:creationId xmlns:a16="http://schemas.microsoft.com/office/drawing/2014/main" id="{4675C120-6761-E7DE-08B4-533633BF9F0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67" name="Straight Connector 7466">
              <a:extLst>
                <a:ext uri="{FF2B5EF4-FFF2-40B4-BE49-F238E27FC236}">
                  <a16:creationId xmlns:a16="http://schemas.microsoft.com/office/drawing/2014/main" id="{9EB970B9-8543-A3FE-020F-3D2B421CB6C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68" name="Straight Connector 7467">
              <a:extLst>
                <a:ext uri="{FF2B5EF4-FFF2-40B4-BE49-F238E27FC236}">
                  <a16:creationId xmlns:a16="http://schemas.microsoft.com/office/drawing/2014/main" id="{BB85EDD0-ABB4-8545-79D5-A237420EB11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69" name="Group 7468">
            <a:extLst>
              <a:ext uri="{FF2B5EF4-FFF2-40B4-BE49-F238E27FC236}">
                <a16:creationId xmlns:a16="http://schemas.microsoft.com/office/drawing/2014/main" id="{0CF16BD6-A1A5-8FA4-0D64-DFCDC3183D34}"/>
              </a:ext>
            </a:extLst>
          </p:cNvPr>
          <p:cNvGrpSpPr/>
          <p:nvPr/>
        </p:nvGrpSpPr>
        <p:grpSpPr>
          <a:xfrm>
            <a:off x="4563011" y="5050195"/>
            <a:ext cx="41871" cy="152663"/>
            <a:chOff x="5457499" y="2164075"/>
            <a:chExt cx="108601" cy="499044"/>
          </a:xfrm>
        </p:grpSpPr>
        <p:cxnSp>
          <p:nvCxnSpPr>
            <p:cNvPr id="7470" name="Straight Connector 7469">
              <a:extLst>
                <a:ext uri="{FF2B5EF4-FFF2-40B4-BE49-F238E27FC236}">
                  <a16:creationId xmlns:a16="http://schemas.microsoft.com/office/drawing/2014/main" id="{5F95811D-890C-9A93-5CDE-8F594E98023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71" name="Straight Connector 7470">
              <a:extLst>
                <a:ext uri="{FF2B5EF4-FFF2-40B4-BE49-F238E27FC236}">
                  <a16:creationId xmlns:a16="http://schemas.microsoft.com/office/drawing/2014/main" id="{505927C5-5DBC-F533-C744-EBE1DE2AEDB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72" name="Straight Connector 7471">
              <a:extLst>
                <a:ext uri="{FF2B5EF4-FFF2-40B4-BE49-F238E27FC236}">
                  <a16:creationId xmlns:a16="http://schemas.microsoft.com/office/drawing/2014/main" id="{14EDDFF7-68FA-793A-7D8A-1977103F3F8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73" name="Group 7472">
            <a:extLst>
              <a:ext uri="{FF2B5EF4-FFF2-40B4-BE49-F238E27FC236}">
                <a16:creationId xmlns:a16="http://schemas.microsoft.com/office/drawing/2014/main" id="{FB762C97-CAC8-525F-4003-816150693310}"/>
              </a:ext>
            </a:extLst>
          </p:cNvPr>
          <p:cNvGrpSpPr/>
          <p:nvPr/>
        </p:nvGrpSpPr>
        <p:grpSpPr>
          <a:xfrm>
            <a:off x="3637528" y="4963902"/>
            <a:ext cx="41871" cy="137481"/>
            <a:chOff x="5457499" y="2164075"/>
            <a:chExt cx="108601" cy="499044"/>
          </a:xfrm>
        </p:grpSpPr>
        <p:cxnSp>
          <p:nvCxnSpPr>
            <p:cNvPr id="7474" name="Straight Connector 7473">
              <a:extLst>
                <a:ext uri="{FF2B5EF4-FFF2-40B4-BE49-F238E27FC236}">
                  <a16:creationId xmlns:a16="http://schemas.microsoft.com/office/drawing/2014/main" id="{A3C0C92B-E43B-5050-7C8D-EF4E882B0AE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75" name="Straight Connector 7474">
              <a:extLst>
                <a:ext uri="{FF2B5EF4-FFF2-40B4-BE49-F238E27FC236}">
                  <a16:creationId xmlns:a16="http://schemas.microsoft.com/office/drawing/2014/main" id="{6FD4EEB9-BA63-84D1-7E62-AAA51F83E1D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76" name="Straight Connector 7475">
              <a:extLst>
                <a:ext uri="{FF2B5EF4-FFF2-40B4-BE49-F238E27FC236}">
                  <a16:creationId xmlns:a16="http://schemas.microsoft.com/office/drawing/2014/main" id="{3A464AF0-C9C2-A7F1-F62B-0FBA3AAE3D6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77" name="Group 7476">
            <a:extLst>
              <a:ext uri="{FF2B5EF4-FFF2-40B4-BE49-F238E27FC236}">
                <a16:creationId xmlns:a16="http://schemas.microsoft.com/office/drawing/2014/main" id="{1D056C5B-8280-C90B-EF27-4C49B0830F87}"/>
              </a:ext>
            </a:extLst>
          </p:cNvPr>
          <p:cNvGrpSpPr/>
          <p:nvPr/>
        </p:nvGrpSpPr>
        <p:grpSpPr>
          <a:xfrm>
            <a:off x="3667532" y="4967924"/>
            <a:ext cx="41871" cy="140509"/>
            <a:chOff x="5457499" y="2164075"/>
            <a:chExt cx="108601" cy="499044"/>
          </a:xfrm>
        </p:grpSpPr>
        <p:cxnSp>
          <p:nvCxnSpPr>
            <p:cNvPr id="7478" name="Straight Connector 7477">
              <a:extLst>
                <a:ext uri="{FF2B5EF4-FFF2-40B4-BE49-F238E27FC236}">
                  <a16:creationId xmlns:a16="http://schemas.microsoft.com/office/drawing/2014/main" id="{D51CCD7D-E4F1-3478-A389-90AF7D0F7B9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79" name="Straight Connector 7478">
              <a:extLst>
                <a:ext uri="{FF2B5EF4-FFF2-40B4-BE49-F238E27FC236}">
                  <a16:creationId xmlns:a16="http://schemas.microsoft.com/office/drawing/2014/main" id="{FADE98C0-CEE1-6CA3-64F4-5B7D9A09572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80" name="Straight Connector 7479">
              <a:extLst>
                <a:ext uri="{FF2B5EF4-FFF2-40B4-BE49-F238E27FC236}">
                  <a16:creationId xmlns:a16="http://schemas.microsoft.com/office/drawing/2014/main" id="{8F3B6D5B-174D-4AE0-E09C-73E47986403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81" name="Group 7480">
            <a:extLst>
              <a:ext uri="{FF2B5EF4-FFF2-40B4-BE49-F238E27FC236}">
                <a16:creationId xmlns:a16="http://schemas.microsoft.com/office/drawing/2014/main" id="{B7D756C3-4352-59FE-9674-2239E7B80BA4}"/>
              </a:ext>
            </a:extLst>
          </p:cNvPr>
          <p:cNvGrpSpPr/>
          <p:nvPr/>
        </p:nvGrpSpPr>
        <p:grpSpPr>
          <a:xfrm>
            <a:off x="3695488" y="4977434"/>
            <a:ext cx="41871" cy="140509"/>
            <a:chOff x="5457499" y="2164075"/>
            <a:chExt cx="108601" cy="499044"/>
          </a:xfrm>
        </p:grpSpPr>
        <p:cxnSp>
          <p:nvCxnSpPr>
            <p:cNvPr id="7482" name="Straight Connector 7481">
              <a:extLst>
                <a:ext uri="{FF2B5EF4-FFF2-40B4-BE49-F238E27FC236}">
                  <a16:creationId xmlns:a16="http://schemas.microsoft.com/office/drawing/2014/main" id="{EEB4DE2D-FED1-C701-86D6-36A10CAD1E5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83" name="Straight Connector 7482">
              <a:extLst>
                <a:ext uri="{FF2B5EF4-FFF2-40B4-BE49-F238E27FC236}">
                  <a16:creationId xmlns:a16="http://schemas.microsoft.com/office/drawing/2014/main" id="{4AFEAD63-76F9-8C80-D720-19C08030B3D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84" name="Straight Connector 7483">
              <a:extLst>
                <a:ext uri="{FF2B5EF4-FFF2-40B4-BE49-F238E27FC236}">
                  <a16:creationId xmlns:a16="http://schemas.microsoft.com/office/drawing/2014/main" id="{E42E8726-94E7-7550-C966-601CDFF8219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85" name="Group 7484">
            <a:extLst>
              <a:ext uri="{FF2B5EF4-FFF2-40B4-BE49-F238E27FC236}">
                <a16:creationId xmlns:a16="http://schemas.microsoft.com/office/drawing/2014/main" id="{AB6C9418-31D9-7538-7B99-9A23F47D2750}"/>
              </a:ext>
            </a:extLst>
          </p:cNvPr>
          <p:cNvGrpSpPr/>
          <p:nvPr/>
        </p:nvGrpSpPr>
        <p:grpSpPr>
          <a:xfrm>
            <a:off x="3726764" y="4980819"/>
            <a:ext cx="41871" cy="140509"/>
            <a:chOff x="5457499" y="2164075"/>
            <a:chExt cx="108601" cy="499044"/>
          </a:xfrm>
        </p:grpSpPr>
        <p:cxnSp>
          <p:nvCxnSpPr>
            <p:cNvPr id="7486" name="Straight Connector 7485">
              <a:extLst>
                <a:ext uri="{FF2B5EF4-FFF2-40B4-BE49-F238E27FC236}">
                  <a16:creationId xmlns:a16="http://schemas.microsoft.com/office/drawing/2014/main" id="{E69D7A32-9401-F77D-AC32-2FEBCF58913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87" name="Straight Connector 7486">
              <a:extLst>
                <a:ext uri="{FF2B5EF4-FFF2-40B4-BE49-F238E27FC236}">
                  <a16:creationId xmlns:a16="http://schemas.microsoft.com/office/drawing/2014/main" id="{303CE390-A041-D12B-F2A3-B859FAFC7CB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88" name="Straight Connector 7487">
              <a:extLst>
                <a:ext uri="{FF2B5EF4-FFF2-40B4-BE49-F238E27FC236}">
                  <a16:creationId xmlns:a16="http://schemas.microsoft.com/office/drawing/2014/main" id="{459004E5-FF6B-F1CB-AC86-9E06377D813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89" name="Group 7488">
            <a:extLst>
              <a:ext uri="{FF2B5EF4-FFF2-40B4-BE49-F238E27FC236}">
                <a16:creationId xmlns:a16="http://schemas.microsoft.com/office/drawing/2014/main" id="{F307F365-E618-7676-4764-CCBA2C5FC697}"/>
              </a:ext>
            </a:extLst>
          </p:cNvPr>
          <p:cNvGrpSpPr/>
          <p:nvPr/>
        </p:nvGrpSpPr>
        <p:grpSpPr>
          <a:xfrm>
            <a:off x="3760947" y="4986868"/>
            <a:ext cx="41871" cy="140509"/>
            <a:chOff x="5457499" y="2164075"/>
            <a:chExt cx="108601" cy="499044"/>
          </a:xfrm>
        </p:grpSpPr>
        <p:cxnSp>
          <p:nvCxnSpPr>
            <p:cNvPr id="7490" name="Straight Connector 7489">
              <a:extLst>
                <a:ext uri="{FF2B5EF4-FFF2-40B4-BE49-F238E27FC236}">
                  <a16:creationId xmlns:a16="http://schemas.microsoft.com/office/drawing/2014/main" id="{ADFE811F-DAF2-4349-4560-5FAC227F60C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91" name="Straight Connector 7490">
              <a:extLst>
                <a:ext uri="{FF2B5EF4-FFF2-40B4-BE49-F238E27FC236}">
                  <a16:creationId xmlns:a16="http://schemas.microsoft.com/office/drawing/2014/main" id="{F7AFB4EE-715F-132D-4A9C-6DBAE86ECD6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92" name="Straight Connector 7491">
              <a:extLst>
                <a:ext uri="{FF2B5EF4-FFF2-40B4-BE49-F238E27FC236}">
                  <a16:creationId xmlns:a16="http://schemas.microsoft.com/office/drawing/2014/main" id="{EF61C46E-0FA5-ADDE-F9FE-A08A1B4AB9E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93" name="Group 7492">
            <a:extLst>
              <a:ext uri="{FF2B5EF4-FFF2-40B4-BE49-F238E27FC236}">
                <a16:creationId xmlns:a16="http://schemas.microsoft.com/office/drawing/2014/main" id="{9D419A23-AF65-8D50-7F3B-F437F58EF6F0}"/>
              </a:ext>
            </a:extLst>
          </p:cNvPr>
          <p:cNvGrpSpPr/>
          <p:nvPr/>
        </p:nvGrpSpPr>
        <p:grpSpPr>
          <a:xfrm>
            <a:off x="3788256" y="4989929"/>
            <a:ext cx="41871" cy="140509"/>
            <a:chOff x="5457499" y="2164075"/>
            <a:chExt cx="108601" cy="499044"/>
          </a:xfrm>
        </p:grpSpPr>
        <p:cxnSp>
          <p:nvCxnSpPr>
            <p:cNvPr id="7494" name="Straight Connector 7493">
              <a:extLst>
                <a:ext uri="{FF2B5EF4-FFF2-40B4-BE49-F238E27FC236}">
                  <a16:creationId xmlns:a16="http://schemas.microsoft.com/office/drawing/2014/main" id="{4C15DD32-5237-BA1C-B2CC-D42CBBFB78B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95" name="Straight Connector 7494">
              <a:extLst>
                <a:ext uri="{FF2B5EF4-FFF2-40B4-BE49-F238E27FC236}">
                  <a16:creationId xmlns:a16="http://schemas.microsoft.com/office/drawing/2014/main" id="{F9A52659-41B2-FC6E-6523-D8662F28041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496" name="Straight Connector 7495">
              <a:extLst>
                <a:ext uri="{FF2B5EF4-FFF2-40B4-BE49-F238E27FC236}">
                  <a16:creationId xmlns:a16="http://schemas.microsoft.com/office/drawing/2014/main" id="{BCCB344F-2989-7594-D595-33B0534A182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497" name="Group 7496">
            <a:extLst>
              <a:ext uri="{FF2B5EF4-FFF2-40B4-BE49-F238E27FC236}">
                <a16:creationId xmlns:a16="http://schemas.microsoft.com/office/drawing/2014/main" id="{0C40F712-0FB9-E9FA-8AF7-22DE72FAC8DA}"/>
              </a:ext>
            </a:extLst>
          </p:cNvPr>
          <p:cNvGrpSpPr/>
          <p:nvPr/>
        </p:nvGrpSpPr>
        <p:grpSpPr>
          <a:xfrm>
            <a:off x="3812303" y="4993356"/>
            <a:ext cx="41871" cy="140509"/>
            <a:chOff x="5457499" y="2164075"/>
            <a:chExt cx="108601" cy="499044"/>
          </a:xfrm>
        </p:grpSpPr>
        <p:cxnSp>
          <p:nvCxnSpPr>
            <p:cNvPr id="7498" name="Straight Connector 7497">
              <a:extLst>
                <a:ext uri="{FF2B5EF4-FFF2-40B4-BE49-F238E27FC236}">
                  <a16:creationId xmlns:a16="http://schemas.microsoft.com/office/drawing/2014/main" id="{2B627CC9-78B0-CCDA-C4B7-46FCFDDF6F5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499" name="Straight Connector 7498">
              <a:extLst>
                <a:ext uri="{FF2B5EF4-FFF2-40B4-BE49-F238E27FC236}">
                  <a16:creationId xmlns:a16="http://schemas.microsoft.com/office/drawing/2014/main" id="{5ED7E390-8954-AC90-AD7D-C5DC62A426E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00" name="Straight Connector 7499">
              <a:extLst>
                <a:ext uri="{FF2B5EF4-FFF2-40B4-BE49-F238E27FC236}">
                  <a16:creationId xmlns:a16="http://schemas.microsoft.com/office/drawing/2014/main" id="{D93E4E45-0D31-9B5A-B1A5-4D471FBCF1B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01" name="Group 7500">
            <a:extLst>
              <a:ext uri="{FF2B5EF4-FFF2-40B4-BE49-F238E27FC236}">
                <a16:creationId xmlns:a16="http://schemas.microsoft.com/office/drawing/2014/main" id="{B25AB379-DDE7-9735-577D-C7D33D16E8AB}"/>
              </a:ext>
            </a:extLst>
          </p:cNvPr>
          <p:cNvGrpSpPr/>
          <p:nvPr/>
        </p:nvGrpSpPr>
        <p:grpSpPr>
          <a:xfrm>
            <a:off x="3844481" y="4994355"/>
            <a:ext cx="41871" cy="140509"/>
            <a:chOff x="5457499" y="2164075"/>
            <a:chExt cx="108601" cy="499044"/>
          </a:xfrm>
        </p:grpSpPr>
        <p:cxnSp>
          <p:nvCxnSpPr>
            <p:cNvPr id="7502" name="Straight Connector 7501">
              <a:extLst>
                <a:ext uri="{FF2B5EF4-FFF2-40B4-BE49-F238E27FC236}">
                  <a16:creationId xmlns:a16="http://schemas.microsoft.com/office/drawing/2014/main" id="{93B99E5C-CF52-ADC0-2A6A-ECA22EE9454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03" name="Straight Connector 7502">
              <a:extLst>
                <a:ext uri="{FF2B5EF4-FFF2-40B4-BE49-F238E27FC236}">
                  <a16:creationId xmlns:a16="http://schemas.microsoft.com/office/drawing/2014/main" id="{AFC9F486-E18A-FDA5-3B7C-6E7BB3A053C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04" name="Straight Connector 7503">
              <a:extLst>
                <a:ext uri="{FF2B5EF4-FFF2-40B4-BE49-F238E27FC236}">
                  <a16:creationId xmlns:a16="http://schemas.microsoft.com/office/drawing/2014/main" id="{C25A1D7B-20F4-ECF0-1985-700F9DE36F2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09" name="Group 7508">
            <a:extLst>
              <a:ext uri="{FF2B5EF4-FFF2-40B4-BE49-F238E27FC236}">
                <a16:creationId xmlns:a16="http://schemas.microsoft.com/office/drawing/2014/main" id="{CDE8C112-4087-1BCC-0E2E-A5964D19A2AC}"/>
              </a:ext>
            </a:extLst>
          </p:cNvPr>
          <p:cNvGrpSpPr/>
          <p:nvPr/>
        </p:nvGrpSpPr>
        <p:grpSpPr>
          <a:xfrm>
            <a:off x="3876040" y="4995076"/>
            <a:ext cx="41871" cy="153029"/>
            <a:chOff x="5457499" y="2164075"/>
            <a:chExt cx="108601" cy="499044"/>
          </a:xfrm>
        </p:grpSpPr>
        <p:cxnSp>
          <p:nvCxnSpPr>
            <p:cNvPr id="7510" name="Straight Connector 7509">
              <a:extLst>
                <a:ext uri="{FF2B5EF4-FFF2-40B4-BE49-F238E27FC236}">
                  <a16:creationId xmlns:a16="http://schemas.microsoft.com/office/drawing/2014/main" id="{17A26856-B460-1308-9B3D-8277A15B32E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11" name="Straight Connector 7510">
              <a:extLst>
                <a:ext uri="{FF2B5EF4-FFF2-40B4-BE49-F238E27FC236}">
                  <a16:creationId xmlns:a16="http://schemas.microsoft.com/office/drawing/2014/main" id="{E29F835B-CF04-88A4-C066-310265EA756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12" name="Straight Connector 7511">
              <a:extLst>
                <a:ext uri="{FF2B5EF4-FFF2-40B4-BE49-F238E27FC236}">
                  <a16:creationId xmlns:a16="http://schemas.microsoft.com/office/drawing/2014/main" id="{D70F45CC-3925-C48A-28FB-E175A8275A3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13" name="Group 7512">
            <a:extLst>
              <a:ext uri="{FF2B5EF4-FFF2-40B4-BE49-F238E27FC236}">
                <a16:creationId xmlns:a16="http://schemas.microsoft.com/office/drawing/2014/main" id="{6304BD02-DBB8-07D3-2669-D9586E58280F}"/>
              </a:ext>
            </a:extLst>
          </p:cNvPr>
          <p:cNvGrpSpPr/>
          <p:nvPr/>
        </p:nvGrpSpPr>
        <p:grpSpPr>
          <a:xfrm>
            <a:off x="3959824" y="4995076"/>
            <a:ext cx="41871" cy="187379"/>
            <a:chOff x="5457499" y="2164075"/>
            <a:chExt cx="108601" cy="499044"/>
          </a:xfrm>
        </p:grpSpPr>
        <p:cxnSp>
          <p:nvCxnSpPr>
            <p:cNvPr id="7514" name="Straight Connector 7513">
              <a:extLst>
                <a:ext uri="{FF2B5EF4-FFF2-40B4-BE49-F238E27FC236}">
                  <a16:creationId xmlns:a16="http://schemas.microsoft.com/office/drawing/2014/main" id="{0DC19ED1-9E3E-93A9-6FAA-32A3A6D03C3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15" name="Straight Connector 7514">
              <a:extLst>
                <a:ext uri="{FF2B5EF4-FFF2-40B4-BE49-F238E27FC236}">
                  <a16:creationId xmlns:a16="http://schemas.microsoft.com/office/drawing/2014/main" id="{2EEFE657-E8BE-1A4C-AF11-8CDE7A325B9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16" name="Straight Connector 7515">
              <a:extLst>
                <a:ext uri="{FF2B5EF4-FFF2-40B4-BE49-F238E27FC236}">
                  <a16:creationId xmlns:a16="http://schemas.microsoft.com/office/drawing/2014/main" id="{8CB5E0B8-7944-CEA9-6ECF-61AB8DDE250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17" name="Group 7516">
            <a:extLst>
              <a:ext uri="{FF2B5EF4-FFF2-40B4-BE49-F238E27FC236}">
                <a16:creationId xmlns:a16="http://schemas.microsoft.com/office/drawing/2014/main" id="{1E33BA86-8AF8-3603-FB7D-1DEC435E7318}"/>
              </a:ext>
            </a:extLst>
          </p:cNvPr>
          <p:cNvGrpSpPr/>
          <p:nvPr/>
        </p:nvGrpSpPr>
        <p:grpSpPr>
          <a:xfrm>
            <a:off x="3992754" y="5002272"/>
            <a:ext cx="41871" cy="180183"/>
            <a:chOff x="5457499" y="2164075"/>
            <a:chExt cx="108601" cy="499044"/>
          </a:xfrm>
        </p:grpSpPr>
        <p:cxnSp>
          <p:nvCxnSpPr>
            <p:cNvPr id="7518" name="Straight Connector 7517">
              <a:extLst>
                <a:ext uri="{FF2B5EF4-FFF2-40B4-BE49-F238E27FC236}">
                  <a16:creationId xmlns:a16="http://schemas.microsoft.com/office/drawing/2014/main" id="{F4F753EE-2BCD-2A64-3648-BC8A4D93DCC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19" name="Straight Connector 7518">
              <a:extLst>
                <a:ext uri="{FF2B5EF4-FFF2-40B4-BE49-F238E27FC236}">
                  <a16:creationId xmlns:a16="http://schemas.microsoft.com/office/drawing/2014/main" id="{11C20F86-C5B4-DAB2-381A-282A75F41E0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20" name="Straight Connector 7519">
              <a:extLst>
                <a:ext uri="{FF2B5EF4-FFF2-40B4-BE49-F238E27FC236}">
                  <a16:creationId xmlns:a16="http://schemas.microsoft.com/office/drawing/2014/main" id="{7209374D-1C0A-1EAD-8534-0B3BCF1528C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21" name="Group 7520">
            <a:extLst>
              <a:ext uri="{FF2B5EF4-FFF2-40B4-BE49-F238E27FC236}">
                <a16:creationId xmlns:a16="http://schemas.microsoft.com/office/drawing/2014/main" id="{70D9CE4F-A42F-5198-3193-32E7A97353F2}"/>
              </a:ext>
            </a:extLst>
          </p:cNvPr>
          <p:cNvGrpSpPr/>
          <p:nvPr/>
        </p:nvGrpSpPr>
        <p:grpSpPr>
          <a:xfrm>
            <a:off x="4026701" y="5008920"/>
            <a:ext cx="41871" cy="173535"/>
            <a:chOff x="5457499" y="2164075"/>
            <a:chExt cx="108601" cy="499044"/>
          </a:xfrm>
        </p:grpSpPr>
        <p:cxnSp>
          <p:nvCxnSpPr>
            <p:cNvPr id="7522" name="Straight Connector 7521">
              <a:extLst>
                <a:ext uri="{FF2B5EF4-FFF2-40B4-BE49-F238E27FC236}">
                  <a16:creationId xmlns:a16="http://schemas.microsoft.com/office/drawing/2014/main" id="{EF23A5A9-0CB2-C8FE-F54C-6F680887C72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23" name="Straight Connector 7522">
              <a:extLst>
                <a:ext uri="{FF2B5EF4-FFF2-40B4-BE49-F238E27FC236}">
                  <a16:creationId xmlns:a16="http://schemas.microsoft.com/office/drawing/2014/main" id="{F2ED962B-2804-8CC7-5ADD-1E95CDB3D31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24" name="Straight Connector 7523">
              <a:extLst>
                <a:ext uri="{FF2B5EF4-FFF2-40B4-BE49-F238E27FC236}">
                  <a16:creationId xmlns:a16="http://schemas.microsoft.com/office/drawing/2014/main" id="{9A8B4C91-86AA-02AB-95BF-CF374497EDC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25" name="Group 7524">
            <a:extLst>
              <a:ext uri="{FF2B5EF4-FFF2-40B4-BE49-F238E27FC236}">
                <a16:creationId xmlns:a16="http://schemas.microsoft.com/office/drawing/2014/main" id="{969A0E3C-2400-BF70-74FD-83458C4A6E70}"/>
              </a:ext>
            </a:extLst>
          </p:cNvPr>
          <p:cNvGrpSpPr/>
          <p:nvPr/>
        </p:nvGrpSpPr>
        <p:grpSpPr>
          <a:xfrm>
            <a:off x="4084794" y="5026904"/>
            <a:ext cx="41871" cy="155552"/>
            <a:chOff x="5457499" y="2164075"/>
            <a:chExt cx="108601" cy="499044"/>
          </a:xfrm>
        </p:grpSpPr>
        <p:cxnSp>
          <p:nvCxnSpPr>
            <p:cNvPr id="7526" name="Straight Connector 7525">
              <a:extLst>
                <a:ext uri="{FF2B5EF4-FFF2-40B4-BE49-F238E27FC236}">
                  <a16:creationId xmlns:a16="http://schemas.microsoft.com/office/drawing/2014/main" id="{E024E2F4-DD44-5926-C4A2-E008345E683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27" name="Straight Connector 7526">
              <a:extLst>
                <a:ext uri="{FF2B5EF4-FFF2-40B4-BE49-F238E27FC236}">
                  <a16:creationId xmlns:a16="http://schemas.microsoft.com/office/drawing/2014/main" id="{CDD34790-3FA9-DB2F-AEE5-74AC92D864F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28" name="Straight Connector 7527">
              <a:extLst>
                <a:ext uri="{FF2B5EF4-FFF2-40B4-BE49-F238E27FC236}">
                  <a16:creationId xmlns:a16="http://schemas.microsoft.com/office/drawing/2014/main" id="{CE575AF6-CC3C-61F4-EE14-037693276DC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29" name="Group 7528">
            <a:extLst>
              <a:ext uri="{FF2B5EF4-FFF2-40B4-BE49-F238E27FC236}">
                <a16:creationId xmlns:a16="http://schemas.microsoft.com/office/drawing/2014/main" id="{7571504C-EBFC-D7A3-28DF-2D0DDDB6D4E0}"/>
              </a:ext>
            </a:extLst>
          </p:cNvPr>
          <p:cNvGrpSpPr/>
          <p:nvPr/>
        </p:nvGrpSpPr>
        <p:grpSpPr>
          <a:xfrm>
            <a:off x="4116925" y="5043152"/>
            <a:ext cx="41871" cy="139303"/>
            <a:chOff x="5457499" y="2164075"/>
            <a:chExt cx="108601" cy="499044"/>
          </a:xfrm>
        </p:grpSpPr>
        <p:cxnSp>
          <p:nvCxnSpPr>
            <p:cNvPr id="7530" name="Straight Connector 7529">
              <a:extLst>
                <a:ext uri="{FF2B5EF4-FFF2-40B4-BE49-F238E27FC236}">
                  <a16:creationId xmlns:a16="http://schemas.microsoft.com/office/drawing/2014/main" id="{4AA111C0-DAFE-BB39-4721-DC4797A4224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31" name="Straight Connector 7530">
              <a:extLst>
                <a:ext uri="{FF2B5EF4-FFF2-40B4-BE49-F238E27FC236}">
                  <a16:creationId xmlns:a16="http://schemas.microsoft.com/office/drawing/2014/main" id="{1FC2D9DD-5246-3856-8BFE-E57B8ECB33E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32" name="Straight Connector 7531">
              <a:extLst>
                <a:ext uri="{FF2B5EF4-FFF2-40B4-BE49-F238E27FC236}">
                  <a16:creationId xmlns:a16="http://schemas.microsoft.com/office/drawing/2014/main" id="{784E1100-BBDE-332F-8C22-E4F11A47706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33" name="Group 7532">
            <a:extLst>
              <a:ext uri="{FF2B5EF4-FFF2-40B4-BE49-F238E27FC236}">
                <a16:creationId xmlns:a16="http://schemas.microsoft.com/office/drawing/2014/main" id="{9B9F1150-D34F-0F53-7B3E-9DE1CA04CC51}"/>
              </a:ext>
            </a:extLst>
          </p:cNvPr>
          <p:cNvGrpSpPr/>
          <p:nvPr/>
        </p:nvGrpSpPr>
        <p:grpSpPr>
          <a:xfrm>
            <a:off x="6707779" y="5065990"/>
            <a:ext cx="41871" cy="304986"/>
            <a:chOff x="5457499" y="2164075"/>
            <a:chExt cx="108601" cy="499044"/>
          </a:xfrm>
        </p:grpSpPr>
        <p:cxnSp>
          <p:nvCxnSpPr>
            <p:cNvPr id="7534" name="Straight Connector 7533">
              <a:extLst>
                <a:ext uri="{FF2B5EF4-FFF2-40B4-BE49-F238E27FC236}">
                  <a16:creationId xmlns:a16="http://schemas.microsoft.com/office/drawing/2014/main" id="{819896CD-5350-F17B-B380-0CCAFEC2726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35" name="Straight Connector 7534">
              <a:extLst>
                <a:ext uri="{FF2B5EF4-FFF2-40B4-BE49-F238E27FC236}">
                  <a16:creationId xmlns:a16="http://schemas.microsoft.com/office/drawing/2014/main" id="{8D0FD10E-A202-A79F-4C0F-6DB9130768C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36" name="Straight Connector 7535">
              <a:extLst>
                <a:ext uri="{FF2B5EF4-FFF2-40B4-BE49-F238E27FC236}">
                  <a16:creationId xmlns:a16="http://schemas.microsoft.com/office/drawing/2014/main" id="{A70B6116-E022-55BC-6F7C-957A370A43F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37" name="Group 7536">
            <a:extLst>
              <a:ext uri="{FF2B5EF4-FFF2-40B4-BE49-F238E27FC236}">
                <a16:creationId xmlns:a16="http://schemas.microsoft.com/office/drawing/2014/main" id="{09246AA0-EA4D-32C6-C921-1BD69E5F45D3}"/>
              </a:ext>
            </a:extLst>
          </p:cNvPr>
          <p:cNvGrpSpPr/>
          <p:nvPr/>
        </p:nvGrpSpPr>
        <p:grpSpPr>
          <a:xfrm>
            <a:off x="4145488" y="5044078"/>
            <a:ext cx="41871" cy="138377"/>
            <a:chOff x="5457499" y="2164075"/>
            <a:chExt cx="108601" cy="499044"/>
          </a:xfrm>
        </p:grpSpPr>
        <p:cxnSp>
          <p:nvCxnSpPr>
            <p:cNvPr id="7538" name="Straight Connector 7537">
              <a:extLst>
                <a:ext uri="{FF2B5EF4-FFF2-40B4-BE49-F238E27FC236}">
                  <a16:creationId xmlns:a16="http://schemas.microsoft.com/office/drawing/2014/main" id="{73BB9F98-AAEC-41E9-CFA7-B63F5D4E3D6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39" name="Straight Connector 7538">
              <a:extLst>
                <a:ext uri="{FF2B5EF4-FFF2-40B4-BE49-F238E27FC236}">
                  <a16:creationId xmlns:a16="http://schemas.microsoft.com/office/drawing/2014/main" id="{BD8E36B5-176D-E444-49CC-F910E2AF93A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40" name="Straight Connector 7539">
              <a:extLst>
                <a:ext uri="{FF2B5EF4-FFF2-40B4-BE49-F238E27FC236}">
                  <a16:creationId xmlns:a16="http://schemas.microsoft.com/office/drawing/2014/main" id="{25921C03-24A2-E952-B02B-E2A53D50DAE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41" name="Group 7540">
            <a:extLst>
              <a:ext uri="{FF2B5EF4-FFF2-40B4-BE49-F238E27FC236}">
                <a16:creationId xmlns:a16="http://schemas.microsoft.com/office/drawing/2014/main" id="{83AD143B-4B9D-AB60-9C9E-DBB65AA20C6A}"/>
              </a:ext>
            </a:extLst>
          </p:cNvPr>
          <p:cNvGrpSpPr/>
          <p:nvPr/>
        </p:nvGrpSpPr>
        <p:grpSpPr>
          <a:xfrm>
            <a:off x="6758945" y="5065990"/>
            <a:ext cx="41871" cy="318190"/>
            <a:chOff x="5457499" y="2164075"/>
            <a:chExt cx="108601" cy="499044"/>
          </a:xfrm>
        </p:grpSpPr>
        <p:cxnSp>
          <p:nvCxnSpPr>
            <p:cNvPr id="7542" name="Straight Connector 7541">
              <a:extLst>
                <a:ext uri="{FF2B5EF4-FFF2-40B4-BE49-F238E27FC236}">
                  <a16:creationId xmlns:a16="http://schemas.microsoft.com/office/drawing/2014/main" id="{3A697E49-12E5-7F37-2380-CAF433ACFF7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43" name="Straight Connector 7542">
              <a:extLst>
                <a:ext uri="{FF2B5EF4-FFF2-40B4-BE49-F238E27FC236}">
                  <a16:creationId xmlns:a16="http://schemas.microsoft.com/office/drawing/2014/main" id="{C97344B1-87B8-BC12-5F95-F05001C15C2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44" name="Straight Connector 7543">
              <a:extLst>
                <a:ext uri="{FF2B5EF4-FFF2-40B4-BE49-F238E27FC236}">
                  <a16:creationId xmlns:a16="http://schemas.microsoft.com/office/drawing/2014/main" id="{757DD8EB-FA23-3211-E22A-4BC089CDDE8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45" name="Group 7544">
            <a:extLst>
              <a:ext uri="{FF2B5EF4-FFF2-40B4-BE49-F238E27FC236}">
                <a16:creationId xmlns:a16="http://schemas.microsoft.com/office/drawing/2014/main" id="{E7A5AB81-BF26-3DC1-7FE1-7FC9CA973D17}"/>
              </a:ext>
            </a:extLst>
          </p:cNvPr>
          <p:cNvGrpSpPr/>
          <p:nvPr/>
        </p:nvGrpSpPr>
        <p:grpSpPr>
          <a:xfrm>
            <a:off x="4173122" y="5061806"/>
            <a:ext cx="41871" cy="130768"/>
            <a:chOff x="5457499" y="2164075"/>
            <a:chExt cx="108601" cy="499044"/>
          </a:xfrm>
        </p:grpSpPr>
        <p:cxnSp>
          <p:nvCxnSpPr>
            <p:cNvPr id="7546" name="Straight Connector 7545">
              <a:extLst>
                <a:ext uri="{FF2B5EF4-FFF2-40B4-BE49-F238E27FC236}">
                  <a16:creationId xmlns:a16="http://schemas.microsoft.com/office/drawing/2014/main" id="{977C4AAA-0981-31AB-5602-B7BF45240B1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47" name="Straight Connector 7546">
              <a:extLst>
                <a:ext uri="{FF2B5EF4-FFF2-40B4-BE49-F238E27FC236}">
                  <a16:creationId xmlns:a16="http://schemas.microsoft.com/office/drawing/2014/main" id="{9528AC81-93AE-D073-C791-ED445F85481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48" name="Straight Connector 7547">
              <a:extLst>
                <a:ext uri="{FF2B5EF4-FFF2-40B4-BE49-F238E27FC236}">
                  <a16:creationId xmlns:a16="http://schemas.microsoft.com/office/drawing/2014/main" id="{1EE9A3FF-7722-5807-08F6-271A48661ECB}"/>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49" name="Group 7548">
            <a:extLst>
              <a:ext uri="{FF2B5EF4-FFF2-40B4-BE49-F238E27FC236}">
                <a16:creationId xmlns:a16="http://schemas.microsoft.com/office/drawing/2014/main" id="{D108365D-0263-C6F1-C1B2-CDF5D14ACBB6}"/>
              </a:ext>
            </a:extLst>
          </p:cNvPr>
          <p:cNvGrpSpPr/>
          <p:nvPr/>
        </p:nvGrpSpPr>
        <p:grpSpPr>
          <a:xfrm>
            <a:off x="6800987" y="5061410"/>
            <a:ext cx="41871" cy="309566"/>
            <a:chOff x="5457499" y="2164075"/>
            <a:chExt cx="108601" cy="499044"/>
          </a:xfrm>
        </p:grpSpPr>
        <p:cxnSp>
          <p:nvCxnSpPr>
            <p:cNvPr id="7550" name="Straight Connector 7549">
              <a:extLst>
                <a:ext uri="{FF2B5EF4-FFF2-40B4-BE49-F238E27FC236}">
                  <a16:creationId xmlns:a16="http://schemas.microsoft.com/office/drawing/2014/main" id="{37C7DEFF-AEB4-A31D-7924-E8749C8A817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51" name="Straight Connector 7550">
              <a:extLst>
                <a:ext uri="{FF2B5EF4-FFF2-40B4-BE49-F238E27FC236}">
                  <a16:creationId xmlns:a16="http://schemas.microsoft.com/office/drawing/2014/main" id="{A5ECE5A6-1FD8-8F23-3A45-45ED10FC3CB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52" name="Straight Connector 7551">
              <a:extLst>
                <a:ext uri="{FF2B5EF4-FFF2-40B4-BE49-F238E27FC236}">
                  <a16:creationId xmlns:a16="http://schemas.microsoft.com/office/drawing/2014/main" id="{9BD18DA9-56FA-83AB-EE97-CBAEEA2BC75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53" name="Group 7552">
            <a:extLst>
              <a:ext uri="{FF2B5EF4-FFF2-40B4-BE49-F238E27FC236}">
                <a16:creationId xmlns:a16="http://schemas.microsoft.com/office/drawing/2014/main" id="{4326A0E0-4C88-903A-1FE6-D6AA87A12074}"/>
              </a:ext>
            </a:extLst>
          </p:cNvPr>
          <p:cNvGrpSpPr/>
          <p:nvPr/>
        </p:nvGrpSpPr>
        <p:grpSpPr>
          <a:xfrm>
            <a:off x="4206752" y="5062598"/>
            <a:ext cx="41871" cy="129975"/>
            <a:chOff x="5457499" y="2164075"/>
            <a:chExt cx="108601" cy="499044"/>
          </a:xfrm>
        </p:grpSpPr>
        <p:cxnSp>
          <p:nvCxnSpPr>
            <p:cNvPr id="7554" name="Straight Connector 7553">
              <a:extLst>
                <a:ext uri="{FF2B5EF4-FFF2-40B4-BE49-F238E27FC236}">
                  <a16:creationId xmlns:a16="http://schemas.microsoft.com/office/drawing/2014/main" id="{46A847CD-E304-C4E3-FBD5-D2304EA4D0E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55" name="Straight Connector 7554">
              <a:extLst>
                <a:ext uri="{FF2B5EF4-FFF2-40B4-BE49-F238E27FC236}">
                  <a16:creationId xmlns:a16="http://schemas.microsoft.com/office/drawing/2014/main" id="{7F5A8418-65C5-39B6-F9B4-983A3E78C60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56" name="Straight Connector 7555">
              <a:extLst>
                <a:ext uri="{FF2B5EF4-FFF2-40B4-BE49-F238E27FC236}">
                  <a16:creationId xmlns:a16="http://schemas.microsoft.com/office/drawing/2014/main" id="{1C25785B-F279-3B82-C43D-176989BDB3F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57" name="Group 7556">
            <a:extLst>
              <a:ext uri="{FF2B5EF4-FFF2-40B4-BE49-F238E27FC236}">
                <a16:creationId xmlns:a16="http://schemas.microsoft.com/office/drawing/2014/main" id="{A6DA6E6C-4513-ADDB-1F5A-2DC6A4127215}"/>
              </a:ext>
            </a:extLst>
          </p:cNvPr>
          <p:cNvGrpSpPr/>
          <p:nvPr/>
        </p:nvGrpSpPr>
        <p:grpSpPr>
          <a:xfrm>
            <a:off x="6842311" y="5064981"/>
            <a:ext cx="41871" cy="279258"/>
            <a:chOff x="5457499" y="2164075"/>
            <a:chExt cx="108601" cy="499044"/>
          </a:xfrm>
        </p:grpSpPr>
        <p:cxnSp>
          <p:nvCxnSpPr>
            <p:cNvPr id="7558" name="Straight Connector 7557">
              <a:extLst>
                <a:ext uri="{FF2B5EF4-FFF2-40B4-BE49-F238E27FC236}">
                  <a16:creationId xmlns:a16="http://schemas.microsoft.com/office/drawing/2014/main" id="{8D8BC580-503C-847D-6422-CB362ED3B38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59" name="Straight Connector 7558">
              <a:extLst>
                <a:ext uri="{FF2B5EF4-FFF2-40B4-BE49-F238E27FC236}">
                  <a16:creationId xmlns:a16="http://schemas.microsoft.com/office/drawing/2014/main" id="{D759F188-AB2E-39AD-1E87-C72767E6D1F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60" name="Straight Connector 7559">
              <a:extLst>
                <a:ext uri="{FF2B5EF4-FFF2-40B4-BE49-F238E27FC236}">
                  <a16:creationId xmlns:a16="http://schemas.microsoft.com/office/drawing/2014/main" id="{8CDD305C-F0C9-E7EC-92DC-895A4F76A6B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61" name="Group 7560">
            <a:extLst>
              <a:ext uri="{FF2B5EF4-FFF2-40B4-BE49-F238E27FC236}">
                <a16:creationId xmlns:a16="http://schemas.microsoft.com/office/drawing/2014/main" id="{89FF9934-F074-2C3D-106A-9C554C214A08}"/>
              </a:ext>
            </a:extLst>
          </p:cNvPr>
          <p:cNvGrpSpPr/>
          <p:nvPr/>
        </p:nvGrpSpPr>
        <p:grpSpPr>
          <a:xfrm>
            <a:off x="4238473" y="5071098"/>
            <a:ext cx="41871" cy="128585"/>
            <a:chOff x="5457499" y="2164075"/>
            <a:chExt cx="108601" cy="499044"/>
          </a:xfrm>
        </p:grpSpPr>
        <p:cxnSp>
          <p:nvCxnSpPr>
            <p:cNvPr id="7562" name="Straight Connector 7561">
              <a:extLst>
                <a:ext uri="{FF2B5EF4-FFF2-40B4-BE49-F238E27FC236}">
                  <a16:creationId xmlns:a16="http://schemas.microsoft.com/office/drawing/2014/main" id="{9471E708-9BC3-E06B-88AA-9F2ADAD7628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63" name="Straight Connector 7562">
              <a:extLst>
                <a:ext uri="{FF2B5EF4-FFF2-40B4-BE49-F238E27FC236}">
                  <a16:creationId xmlns:a16="http://schemas.microsoft.com/office/drawing/2014/main" id="{7109D40F-9471-014B-A85C-65AC8392202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64" name="Straight Connector 7563">
              <a:extLst>
                <a:ext uri="{FF2B5EF4-FFF2-40B4-BE49-F238E27FC236}">
                  <a16:creationId xmlns:a16="http://schemas.microsoft.com/office/drawing/2014/main" id="{AF76D86F-E12F-0212-0EEA-230C60A7BAB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65" name="Group 7564">
            <a:extLst>
              <a:ext uri="{FF2B5EF4-FFF2-40B4-BE49-F238E27FC236}">
                <a16:creationId xmlns:a16="http://schemas.microsoft.com/office/drawing/2014/main" id="{E62949AD-DA92-3446-82A4-F99DF0C4BBD0}"/>
              </a:ext>
            </a:extLst>
          </p:cNvPr>
          <p:cNvGrpSpPr/>
          <p:nvPr/>
        </p:nvGrpSpPr>
        <p:grpSpPr>
          <a:xfrm>
            <a:off x="6891980" y="5058705"/>
            <a:ext cx="41871" cy="274546"/>
            <a:chOff x="5457499" y="2164075"/>
            <a:chExt cx="108601" cy="499044"/>
          </a:xfrm>
        </p:grpSpPr>
        <p:cxnSp>
          <p:nvCxnSpPr>
            <p:cNvPr id="7566" name="Straight Connector 7565">
              <a:extLst>
                <a:ext uri="{FF2B5EF4-FFF2-40B4-BE49-F238E27FC236}">
                  <a16:creationId xmlns:a16="http://schemas.microsoft.com/office/drawing/2014/main" id="{F6D4437D-FA87-27D7-687C-D42035BA9E6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67" name="Straight Connector 7566">
              <a:extLst>
                <a:ext uri="{FF2B5EF4-FFF2-40B4-BE49-F238E27FC236}">
                  <a16:creationId xmlns:a16="http://schemas.microsoft.com/office/drawing/2014/main" id="{DCA1CB65-4075-D702-7AAD-56242522C7C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68" name="Straight Connector 7567">
              <a:extLst>
                <a:ext uri="{FF2B5EF4-FFF2-40B4-BE49-F238E27FC236}">
                  <a16:creationId xmlns:a16="http://schemas.microsoft.com/office/drawing/2014/main" id="{527F8368-2D47-0929-26FF-E4C73EEF9D9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69" name="Group 7568">
            <a:extLst>
              <a:ext uri="{FF2B5EF4-FFF2-40B4-BE49-F238E27FC236}">
                <a16:creationId xmlns:a16="http://schemas.microsoft.com/office/drawing/2014/main" id="{F45E8AB3-56F9-E92F-C712-05D4205DCB00}"/>
              </a:ext>
            </a:extLst>
          </p:cNvPr>
          <p:cNvGrpSpPr/>
          <p:nvPr/>
        </p:nvGrpSpPr>
        <p:grpSpPr>
          <a:xfrm>
            <a:off x="4265650" y="5077416"/>
            <a:ext cx="41871" cy="130440"/>
            <a:chOff x="5457499" y="2164075"/>
            <a:chExt cx="108601" cy="499044"/>
          </a:xfrm>
        </p:grpSpPr>
        <p:cxnSp>
          <p:nvCxnSpPr>
            <p:cNvPr id="7570" name="Straight Connector 7569">
              <a:extLst>
                <a:ext uri="{FF2B5EF4-FFF2-40B4-BE49-F238E27FC236}">
                  <a16:creationId xmlns:a16="http://schemas.microsoft.com/office/drawing/2014/main" id="{6B11D2CC-4BAA-2C16-F000-9E251A873FD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71" name="Straight Connector 7570">
              <a:extLst>
                <a:ext uri="{FF2B5EF4-FFF2-40B4-BE49-F238E27FC236}">
                  <a16:creationId xmlns:a16="http://schemas.microsoft.com/office/drawing/2014/main" id="{75D98D48-A87B-A9B6-3A5B-2C2F297A1F7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72" name="Straight Connector 7571">
              <a:extLst>
                <a:ext uri="{FF2B5EF4-FFF2-40B4-BE49-F238E27FC236}">
                  <a16:creationId xmlns:a16="http://schemas.microsoft.com/office/drawing/2014/main" id="{30359BA8-005A-42A5-4839-F69A858AE74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73" name="Group 7572">
            <a:extLst>
              <a:ext uri="{FF2B5EF4-FFF2-40B4-BE49-F238E27FC236}">
                <a16:creationId xmlns:a16="http://schemas.microsoft.com/office/drawing/2014/main" id="{291B80D2-D362-FF66-2184-F38380F690BD}"/>
              </a:ext>
            </a:extLst>
          </p:cNvPr>
          <p:cNvGrpSpPr/>
          <p:nvPr/>
        </p:nvGrpSpPr>
        <p:grpSpPr>
          <a:xfrm>
            <a:off x="6932840" y="5061880"/>
            <a:ext cx="41871" cy="247730"/>
            <a:chOff x="5457499" y="2164075"/>
            <a:chExt cx="108601" cy="499044"/>
          </a:xfrm>
        </p:grpSpPr>
        <p:cxnSp>
          <p:nvCxnSpPr>
            <p:cNvPr id="7574" name="Straight Connector 7573">
              <a:extLst>
                <a:ext uri="{FF2B5EF4-FFF2-40B4-BE49-F238E27FC236}">
                  <a16:creationId xmlns:a16="http://schemas.microsoft.com/office/drawing/2014/main" id="{14CA7419-B467-79E2-3FF1-0659400F112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75" name="Straight Connector 7574">
              <a:extLst>
                <a:ext uri="{FF2B5EF4-FFF2-40B4-BE49-F238E27FC236}">
                  <a16:creationId xmlns:a16="http://schemas.microsoft.com/office/drawing/2014/main" id="{961E74EF-00D9-7B55-147B-9AD63151994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76" name="Straight Connector 7575">
              <a:extLst>
                <a:ext uri="{FF2B5EF4-FFF2-40B4-BE49-F238E27FC236}">
                  <a16:creationId xmlns:a16="http://schemas.microsoft.com/office/drawing/2014/main" id="{181C760C-7D87-FA10-403F-D65B82479E6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77" name="Group 7576">
            <a:extLst>
              <a:ext uri="{FF2B5EF4-FFF2-40B4-BE49-F238E27FC236}">
                <a16:creationId xmlns:a16="http://schemas.microsoft.com/office/drawing/2014/main" id="{107024D9-9C50-83A2-6120-124CA6CB33DA}"/>
              </a:ext>
            </a:extLst>
          </p:cNvPr>
          <p:cNvGrpSpPr/>
          <p:nvPr/>
        </p:nvGrpSpPr>
        <p:grpSpPr>
          <a:xfrm>
            <a:off x="4292773" y="5077416"/>
            <a:ext cx="41871" cy="130440"/>
            <a:chOff x="5457499" y="2164075"/>
            <a:chExt cx="108601" cy="499044"/>
          </a:xfrm>
        </p:grpSpPr>
        <p:cxnSp>
          <p:nvCxnSpPr>
            <p:cNvPr id="7578" name="Straight Connector 7577">
              <a:extLst>
                <a:ext uri="{FF2B5EF4-FFF2-40B4-BE49-F238E27FC236}">
                  <a16:creationId xmlns:a16="http://schemas.microsoft.com/office/drawing/2014/main" id="{195221E2-2B0A-5F9D-23D3-6F209A326EE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79" name="Straight Connector 7578">
              <a:extLst>
                <a:ext uri="{FF2B5EF4-FFF2-40B4-BE49-F238E27FC236}">
                  <a16:creationId xmlns:a16="http://schemas.microsoft.com/office/drawing/2014/main" id="{00FF0520-74E3-A289-1A02-54911756893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80" name="Straight Connector 7579">
              <a:extLst>
                <a:ext uri="{FF2B5EF4-FFF2-40B4-BE49-F238E27FC236}">
                  <a16:creationId xmlns:a16="http://schemas.microsoft.com/office/drawing/2014/main" id="{504418A4-CAD6-3123-298B-CC4858DDD7A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81" name="Group 7580">
            <a:extLst>
              <a:ext uri="{FF2B5EF4-FFF2-40B4-BE49-F238E27FC236}">
                <a16:creationId xmlns:a16="http://schemas.microsoft.com/office/drawing/2014/main" id="{529C4A09-38A9-0C85-5A8D-9474FA8D2AF6}"/>
              </a:ext>
            </a:extLst>
          </p:cNvPr>
          <p:cNvGrpSpPr/>
          <p:nvPr/>
        </p:nvGrpSpPr>
        <p:grpSpPr>
          <a:xfrm>
            <a:off x="4327212" y="5083808"/>
            <a:ext cx="41871" cy="131720"/>
            <a:chOff x="5457499" y="2164075"/>
            <a:chExt cx="108601" cy="499044"/>
          </a:xfrm>
        </p:grpSpPr>
        <p:cxnSp>
          <p:nvCxnSpPr>
            <p:cNvPr id="7582" name="Straight Connector 7581">
              <a:extLst>
                <a:ext uri="{FF2B5EF4-FFF2-40B4-BE49-F238E27FC236}">
                  <a16:creationId xmlns:a16="http://schemas.microsoft.com/office/drawing/2014/main" id="{F178BA5E-BC34-7D37-3012-386ED16E47E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83" name="Straight Connector 7582">
              <a:extLst>
                <a:ext uri="{FF2B5EF4-FFF2-40B4-BE49-F238E27FC236}">
                  <a16:creationId xmlns:a16="http://schemas.microsoft.com/office/drawing/2014/main" id="{5BE734A1-68AC-0AD8-486F-26AF87292F5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84" name="Straight Connector 7583">
              <a:extLst>
                <a:ext uri="{FF2B5EF4-FFF2-40B4-BE49-F238E27FC236}">
                  <a16:creationId xmlns:a16="http://schemas.microsoft.com/office/drawing/2014/main" id="{5402E389-28F7-94B4-45A2-BD749350BDA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85" name="Group 7584">
            <a:extLst>
              <a:ext uri="{FF2B5EF4-FFF2-40B4-BE49-F238E27FC236}">
                <a16:creationId xmlns:a16="http://schemas.microsoft.com/office/drawing/2014/main" id="{D6AE806F-D1E7-3FF3-D81C-B2876DD162AA}"/>
              </a:ext>
            </a:extLst>
          </p:cNvPr>
          <p:cNvGrpSpPr/>
          <p:nvPr/>
        </p:nvGrpSpPr>
        <p:grpSpPr>
          <a:xfrm>
            <a:off x="6975056" y="5055478"/>
            <a:ext cx="41871" cy="243423"/>
            <a:chOff x="5457499" y="2164075"/>
            <a:chExt cx="108601" cy="499044"/>
          </a:xfrm>
        </p:grpSpPr>
        <p:cxnSp>
          <p:nvCxnSpPr>
            <p:cNvPr id="7586" name="Straight Connector 7585">
              <a:extLst>
                <a:ext uri="{FF2B5EF4-FFF2-40B4-BE49-F238E27FC236}">
                  <a16:creationId xmlns:a16="http://schemas.microsoft.com/office/drawing/2014/main" id="{9165E7F3-ECD0-4BD4-EE6D-07E2CAE2D2B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87" name="Straight Connector 7586">
              <a:extLst>
                <a:ext uri="{FF2B5EF4-FFF2-40B4-BE49-F238E27FC236}">
                  <a16:creationId xmlns:a16="http://schemas.microsoft.com/office/drawing/2014/main" id="{7DAC0E6B-8949-0165-3EDD-24137610549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88" name="Straight Connector 7587">
              <a:extLst>
                <a:ext uri="{FF2B5EF4-FFF2-40B4-BE49-F238E27FC236}">
                  <a16:creationId xmlns:a16="http://schemas.microsoft.com/office/drawing/2014/main" id="{F1BD0FA6-13D2-47E6-8ADC-D7F69DCC489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89" name="Group 7588">
            <a:extLst>
              <a:ext uri="{FF2B5EF4-FFF2-40B4-BE49-F238E27FC236}">
                <a16:creationId xmlns:a16="http://schemas.microsoft.com/office/drawing/2014/main" id="{8BABE475-E195-13BD-18BA-9C7DCF9A291E}"/>
              </a:ext>
            </a:extLst>
          </p:cNvPr>
          <p:cNvGrpSpPr/>
          <p:nvPr/>
        </p:nvGrpSpPr>
        <p:grpSpPr>
          <a:xfrm>
            <a:off x="4352665" y="5085906"/>
            <a:ext cx="41871" cy="129622"/>
            <a:chOff x="5457499" y="2164075"/>
            <a:chExt cx="108601" cy="499044"/>
          </a:xfrm>
        </p:grpSpPr>
        <p:cxnSp>
          <p:nvCxnSpPr>
            <p:cNvPr id="7590" name="Straight Connector 7589">
              <a:extLst>
                <a:ext uri="{FF2B5EF4-FFF2-40B4-BE49-F238E27FC236}">
                  <a16:creationId xmlns:a16="http://schemas.microsoft.com/office/drawing/2014/main" id="{C5718F55-2DC9-EDB3-BC72-A37274CBD3C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91" name="Straight Connector 7590">
              <a:extLst>
                <a:ext uri="{FF2B5EF4-FFF2-40B4-BE49-F238E27FC236}">
                  <a16:creationId xmlns:a16="http://schemas.microsoft.com/office/drawing/2014/main" id="{9BA6B499-4684-419D-E38B-9C2DDF8659C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92" name="Straight Connector 7591">
              <a:extLst>
                <a:ext uri="{FF2B5EF4-FFF2-40B4-BE49-F238E27FC236}">
                  <a16:creationId xmlns:a16="http://schemas.microsoft.com/office/drawing/2014/main" id="{77FC75B0-FA0D-50D1-EB37-E0BC45CD0A6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93" name="Group 7592">
            <a:extLst>
              <a:ext uri="{FF2B5EF4-FFF2-40B4-BE49-F238E27FC236}">
                <a16:creationId xmlns:a16="http://schemas.microsoft.com/office/drawing/2014/main" id="{2448AEBC-4A76-DC0E-5A9F-4CC8F9DBC887}"/>
              </a:ext>
            </a:extLst>
          </p:cNvPr>
          <p:cNvGrpSpPr/>
          <p:nvPr/>
        </p:nvGrpSpPr>
        <p:grpSpPr>
          <a:xfrm>
            <a:off x="7024865" y="5052829"/>
            <a:ext cx="41871" cy="222679"/>
            <a:chOff x="5457499" y="2164075"/>
            <a:chExt cx="108601" cy="499044"/>
          </a:xfrm>
        </p:grpSpPr>
        <p:cxnSp>
          <p:nvCxnSpPr>
            <p:cNvPr id="7594" name="Straight Connector 7593">
              <a:extLst>
                <a:ext uri="{FF2B5EF4-FFF2-40B4-BE49-F238E27FC236}">
                  <a16:creationId xmlns:a16="http://schemas.microsoft.com/office/drawing/2014/main" id="{6465DF5D-6748-27B3-9D87-E296265E7D7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95" name="Straight Connector 7594">
              <a:extLst>
                <a:ext uri="{FF2B5EF4-FFF2-40B4-BE49-F238E27FC236}">
                  <a16:creationId xmlns:a16="http://schemas.microsoft.com/office/drawing/2014/main" id="{1B27395E-7520-3089-B26E-98EC74F1187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596" name="Straight Connector 7595">
              <a:extLst>
                <a:ext uri="{FF2B5EF4-FFF2-40B4-BE49-F238E27FC236}">
                  <a16:creationId xmlns:a16="http://schemas.microsoft.com/office/drawing/2014/main" id="{86E64A70-4AD4-E740-A01F-D09159C481E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597" name="Group 7596">
            <a:extLst>
              <a:ext uri="{FF2B5EF4-FFF2-40B4-BE49-F238E27FC236}">
                <a16:creationId xmlns:a16="http://schemas.microsoft.com/office/drawing/2014/main" id="{520598EA-6826-EBA2-1EC2-ABEF9FF75AAB}"/>
              </a:ext>
            </a:extLst>
          </p:cNvPr>
          <p:cNvGrpSpPr/>
          <p:nvPr/>
        </p:nvGrpSpPr>
        <p:grpSpPr>
          <a:xfrm>
            <a:off x="4383355" y="5085906"/>
            <a:ext cx="41871" cy="136136"/>
            <a:chOff x="5457499" y="2164075"/>
            <a:chExt cx="108601" cy="499044"/>
          </a:xfrm>
        </p:grpSpPr>
        <p:cxnSp>
          <p:nvCxnSpPr>
            <p:cNvPr id="7598" name="Straight Connector 7597">
              <a:extLst>
                <a:ext uri="{FF2B5EF4-FFF2-40B4-BE49-F238E27FC236}">
                  <a16:creationId xmlns:a16="http://schemas.microsoft.com/office/drawing/2014/main" id="{D552B1EF-1CAC-78DD-8B42-889A1C31F0F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599" name="Straight Connector 7598">
              <a:extLst>
                <a:ext uri="{FF2B5EF4-FFF2-40B4-BE49-F238E27FC236}">
                  <a16:creationId xmlns:a16="http://schemas.microsoft.com/office/drawing/2014/main" id="{579F56E0-EA6C-9318-BE0B-F79A52C6F92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00" name="Straight Connector 7599">
              <a:extLst>
                <a:ext uri="{FF2B5EF4-FFF2-40B4-BE49-F238E27FC236}">
                  <a16:creationId xmlns:a16="http://schemas.microsoft.com/office/drawing/2014/main" id="{399B4F6B-665B-DF33-D61E-46F58BBD0CD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01" name="Group 7600">
            <a:extLst>
              <a:ext uri="{FF2B5EF4-FFF2-40B4-BE49-F238E27FC236}">
                <a16:creationId xmlns:a16="http://schemas.microsoft.com/office/drawing/2014/main" id="{766551F7-301E-A39E-2439-4AFD7D2ED6FD}"/>
              </a:ext>
            </a:extLst>
          </p:cNvPr>
          <p:cNvGrpSpPr/>
          <p:nvPr/>
        </p:nvGrpSpPr>
        <p:grpSpPr>
          <a:xfrm>
            <a:off x="7065669" y="5055478"/>
            <a:ext cx="41871" cy="204173"/>
            <a:chOff x="5457499" y="2164075"/>
            <a:chExt cx="108601" cy="499044"/>
          </a:xfrm>
        </p:grpSpPr>
        <p:cxnSp>
          <p:nvCxnSpPr>
            <p:cNvPr id="7602" name="Straight Connector 7601">
              <a:extLst>
                <a:ext uri="{FF2B5EF4-FFF2-40B4-BE49-F238E27FC236}">
                  <a16:creationId xmlns:a16="http://schemas.microsoft.com/office/drawing/2014/main" id="{D89A991D-C7A8-6D53-F799-1BBC614ACC5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03" name="Straight Connector 7602">
              <a:extLst>
                <a:ext uri="{FF2B5EF4-FFF2-40B4-BE49-F238E27FC236}">
                  <a16:creationId xmlns:a16="http://schemas.microsoft.com/office/drawing/2014/main" id="{794BFCD1-DA1B-893A-2081-5821F1883C2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04" name="Straight Connector 7603">
              <a:extLst>
                <a:ext uri="{FF2B5EF4-FFF2-40B4-BE49-F238E27FC236}">
                  <a16:creationId xmlns:a16="http://schemas.microsoft.com/office/drawing/2014/main" id="{65F6ADF2-E05A-4D7E-9D24-A1C96D05491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05" name="Group 7604">
            <a:extLst>
              <a:ext uri="{FF2B5EF4-FFF2-40B4-BE49-F238E27FC236}">
                <a16:creationId xmlns:a16="http://schemas.microsoft.com/office/drawing/2014/main" id="{AAF0B8CE-B461-0B61-9D88-F21F6F53DC08}"/>
              </a:ext>
            </a:extLst>
          </p:cNvPr>
          <p:cNvGrpSpPr/>
          <p:nvPr/>
        </p:nvGrpSpPr>
        <p:grpSpPr>
          <a:xfrm>
            <a:off x="4445337" y="5083808"/>
            <a:ext cx="41871" cy="141494"/>
            <a:chOff x="5457499" y="2164075"/>
            <a:chExt cx="108601" cy="499044"/>
          </a:xfrm>
        </p:grpSpPr>
        <p:cxnSp>
          <p:nvCxnSpPr>
            <p:cNvPr id="7606" name="Straight Connector 7605">
              <a:extLst>
                <a:ext uri="{FF2B5EF4-FFF2-40B4-BE49-F238E27FC236}">
                  <a16:creationId xmlns:a16="http://schemas.microsoft.com/office/drawing/2014/main" id="{5622FC15-7475-9AA2-1622-0524B6ACD48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07" name="Straight Connector 7606">
              <a:extLst>
                <a:ext uri="{FF2B5EF4-FFF2-40B4-BE49-F238E27FC236}">
                  <a16:creationId xmlns:a16="http://schemas.microsoft.com/office/drawing/2014/main" id="{14151248-7B00-F6CB-DC04-298CE0EF6D4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08" name="Straight Connector 7607">
              <a:extLst>
                <a:ext uri="{FF2B5EF4-FFF2-40B4-BE49-F238E27FC236}">
                  <a16:creationId xmlns:a16="http://schemas.microsoft.com/office/drawing/2014/main" id="{0E487EFE-AAA0-94B1-1F9E-4928117BDED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09" name="Group 7608">
            <a:extLst>
              <a:ext uri="{FF2B5EF4-FFF2-40B4-BE49-F238E27FC236}">
                <a16:creationId xmlns:a16="http://schemas.microsoft.com/office/drawing/2014/main" id="{31832078-4071-950F-3CD2-05F99259B1ED}"/>
              </a:ext>
            </a:extLst>
          </p:cNvPr>
          <p:cNvGrpSpPr/>
          <p:nvPr/>
        </p:nvGrpSpPr>
        <p:grpSpPr>
          <a:xfrm>
            <a:off x="7113000" y="5054156"/>
            <a:ext cx="41871" cy="188018"/>
            <a:chOff x="5457499" y="2164075"/>
            <a:chExt cx="108601" cy="499044"/>
          </a:xfrm>
        </p:grpSpPr>
        <p:cxnSp>
          <p:nvCxnSpPr>
            <p:cNvPr id="7610" name="Straight Connector 7609">
              <a:extLst>
                <a:ext uri="{FF2B5EF4-FFF2-40B4-BE49-F238E27FC236}">
                  <a16:creationId xmlns:a16="http://schemas.microsoft.com/office/drawing/2014/main" id="{8D4FF651-207F-E110-E950-8AACAFBFBBC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11" name="Straight Connector 7610">
              <a:extLst>
                <a:ext uri="{FF2B5EF4-FFF2-40B4-BE49-F238E27FC236}">
                  <a16:creationId xmlns:a16="http://schemas.microsoft.com/office/drawing/2014/main" id="{8D6AABA1-6F68-8FDE-E084-E25F0B749BC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12" name="Straight Connector 7611">
              <a:extLst>
                <a:ext uri="{FF2B5EF4-FFF2-40B4-BE49-F238E27FC236}">
                  <a16:creationId xmlns:a16="http://schemas.microsoft.com/office/drawing/2014/main" id="{00E764C8-7763-303F-C63B-9CE54EAD43A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13" name="Group 7612">
            <a:extLst>
              <a:ext uri="{FF2B5EF4-FFF2-40B4-BE49-F238E27FC236}">
                <a16:creationId xmlns:a16="http://schemas.microsoft.com/office/drawing/2014/main" id="{EFE628B0-3B4B-13A8-0B56-37A6121DEC73}"/>
              </a:ext>
            </a:extLst>
          </p:cNvPr>
          <p:cNvGrpSpPr/>
          <p:nvPr/>
        </p:nvGrpSpPr>
        <p:grpSpPr>
          <a:xfrm>
            <a:off x="4445413" y="5072654"/>
            <a:ext cx="108601" cy="142874"/>
            <a:chOff x="5457499" y="2164075"/>
            <a:chExt cx="108601" cy="499044"/>
          </a:xfrm>
        </p:grpSpPr>
        <p:cxnSp>
          <p:nvCxnSpPr>
            <p:cNvPr id="7614" name="Straight Connector 7613">
              <a:extLst>
                <a:ext uri="{FF2B5EF4-FFF2-40B4-BE49-F238E27FC236}">
                  <a16:creationId xmlns:a16="http://schemas.microsoft.com/office/drawing/2014/main" id="{4FA4FC87-28BD-8A2B-68D5-F707D60091F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15" name="Straight Connector 7614">
              <a:extLst>
                <a:ext uri="{FF2B5EF4-FFF2-40B4-BE49-F238E27FC236}">
                  <a16:creationId xmlns:a16="http://schemas.microsoft.com/office/drawing/2014/main" id="{D7B7E00A-F6DE-7D13-F4FE-77ACFBF2BB1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16" name="Straight Connector 7615">
              <a:extLst>
                <a:ext uri="{FF2B5EF4-FFF2-40B4-BE49-F238E27FC236}">
                  <a16:creationId xmlns:a16="http://schemas.microsoft.com/office/drawing/2014/main" id="{667A5486-650B-B542-E4E3-CA06BC46992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17" name="Group 7616">
            <a:extLst>
              <a:ext uri="{FF2B5EF4-FFF2-40B4-BE49-F238E27FC236}">
                <a16:creationId xmlns:a16="http://schemas.microsoft.com/office/drawing/2014/main" id="{999F5A8C-41E1-FE8A-DFFA-BC97E93B5EF0}"/>
              </a:ext>
            </a:extLst>
          </p:cNvPr>
          <p:cNvGrpSpPr/>
          <p:nvPr/>
        </p:nvGrpSpPr>
        <p:grpSpPr>
          <a:xfrm>
            <a:off x="7159302" y="5054155"/>
            <a:ext cx="41871" cy="173773"/>
            <a:chOff x="5457499" y="2164075"/>
            <a:chExt cx="108601" cy="499044"/>
          </a:xfrm>
        </p:grpSpPr>
        <p:cxnSp>
          <p:nvCxnSpPr>
            <p:cNvPr id="7618" name="Straight Connector 7617">
              <a:extLst>
                <a:ext uri="{FF2B5EF4-FFF2-40B4-BE49-F238E27FC236}">
                  <a16:creationId xmlns:a16="http://schemas.microsoft.com/office/drawing/2014/main" id="{C89F6FF1-5B3A-19BA-8423-78A2CD2231E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19" name="Straight Connector 7618">
              <a:extLst>
                <a:ext uri="{FF2B5EF4-FFF2-40B4-BE49-F238E27FC236}">
                  <a16:creationId xmlns:a16="http://schemas.microsoft.com/office/drawing/2014/main" id="{F860AB19-1991-7BD2-718F-BFAD609F6CE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20" name="Straight Connector 7619">
              <a:extLst>
                <a:ext uri="{FF2B5EF4-FFF2-40B4-BE49-F238E27FC236}">
                  <a16:creationId xmlns:a16="http://schemas.microsoft.com/office/drawing/2014/main" id="{265AC370-7110-7F9D-6B94-0E4F288D467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21" name="Group 7620">
            <a:extLst>
              <a:ext uri="{FF2B5EF4-FFF2-40B4-BE49-F238E27FC236}">
                <a16:creationId xmlns:a16="http://schemas.microsoft.com/office/drawing/2014/main" id="{157D7A27-B26D-6F9A-E1E5-33B34C339C70}"/>
              </a:ext>
            </a:extLst>
          </p:cNvPr>
          <p:cNvGrpSpPr/>
          <p:nvPr/>
        </p:nvGrpSpPr>
        <p:grpSpPr>
          <a:xfrm>
            <a:off x="4512502" y="5072654"/>
            <a:ext cx="16143" cy="142874"/>
            <a:chOff x="5457499" y="2164075"/>
            <a:chExt cx="108601" cy="499044"/>
          </a:xfrm>
        </p:grpSpPr>
        <p:cxnSp>
          <p:nvCxnSpPr>
            <p:cNvPr id="7622" name="Straight Connector 7621">
              <a:extLst>
                <a:ext uri="{FF2B5EF4-FFF2-40B4-BE49-F238E27FC236}">
                  <a16:creationId xmlns:a16="http://schemas.microsoft.com/office/drawing/2014/main" id="{A897D373-9022-95AD-4B62-F570F50F71B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23" name="Straight Connector 7622">
              <a:extLst>
                <a:ext uri="{FF2B5EF4-FFF2-40B4-BE49-F238E27FC236}">
                  <a16:creationId xmlns:a16="http://schemas.microsoft.com/office/drawing/2014/main" id="{43F786D5-3BB4-9E3F-3655-9349D0B6DCF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24" name="Straight Connector 7623">
              <a:extLst>
                <a:ext uri="{FF2B5EF4-FFF2-40B4-BE49-F238E27FC236}">
                  <a16:creationId xmlns:a16="http://schemas.microsoft.com/office/drawing/2014/main" id="{8ADE293F-7B86-048E-3938-AF97B1331B3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25" name="Group 7624">
            <a:extLst>
              <a:ext uri="{FF2B5EF4-FFF2-40B4-BE49-F238E27FC236}">
                <a16:creationId xmlns:a16="http://schemas.microsoft.com/office/drawing/2014/main" id="{A995A5A9-27A3-EEF8-11C4-0ACC3F23551C}"/>
              </a:ext>
            </a:extLst>
          </p:cNvPr>
          <p:cNvGrpSpPr/>
          <p:nvPr/>
        </p:nvGrpSpPr>
        <p:grpSpPr>
          <a:xfrm>
            <a:off x="4534694" y="5059534"/>
            <a:ext cx="41871" cy="140149"/>
            <a:chOff x="5457499" y="2164075"/>
            <a:chExt cx="108601" cy="499044"/>
          </a:xfrm>
        </p:grpSpPr>
        <p:cxnSp>
          <p:nvCxnSpPr>
            <p:cNvPr id="7626" name="Straight Connector 7625">
              <a:extLst>
                <a:ext uri="{FF2B5EF4-FFF2-40B4-BE49-F238E27FC236}">
                  <a16:creationId xmlns:a16="http://schemas.microsoft.com/office/drawing/2014/main" id="{81DF7F4E-25EB-3A9D-7387-40094936691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27" name="Straight Connector 7626">
              <a:extLst>
                <a:ext uri="{FF2B5EF4-FFF2-40B4-BE49-F238E27FC236}">
                  <a16:creationId xmlns:a16="http://schemas.microsoft.com/office/drawing/2014/main" id="{69E0A113-2012-280F-EFD9-147FC65A6942}"/>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28" name="Straight Connector 7627">
              <a:extLst>
                <a:ext uri="{FF2B5EF4-FFF2-40B4-BE49-F238E27FC236}">
                  <a16:creationId xmlns:a16="http://schemas.microsoft.com/office/drawing/2014/main" id="{ED786CA7-F140-4785-DC60-F6E16BE20A0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29" name="Group 7628">
            <a:extLst>
              <a:ext uri="{FF2B5EF4-FFF2-40B4-BE49-F238E27FC236}">
                <a16:creationId xmlns:a16="http://schemas.microsoft.com/office/drawing/2014/main" id="{CF613685-43AF-6D23-9550-109E694629CA}"/>
              </a:ext>
            </a:extLst>
          </p:cNvPr>
          <p:cNvGrpSpPr/>
          <p:nvPr/>
        </p:nvGrpSpPr>
        <p:grpSpPr>
          <a:xfrm>
            <a:off x="7204319" y="5055478"/>
            <a:ext cx="41871" cy="157123"/>
            <a:chOff x="5457499" y="2164075"/>
            <a:chExt cx="108601" cy="499044"/>
          </a:xfrm>
        </p:grpSpPr>
        <p:cxnSp>
          <p:nvCxnSpPr>
            <p:cNvPr id="7630" name="Straight Connector 7629">
              <a:extLst>
                <a:ext uri="{FF2B5EF4-FFF2-40B4-BE49-F238E27FC236}">
                  <a16:creationId xmlns:a16="http://schemas.microsoft.com/office/drawing/2014/main" id="{634CA487-22D2-2C89-48FA-2E0E4810A44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31" name="Straight Connector 7630">
              <a:extLst>
                <a:ext uri="{FF2B5EF4-FFF2-40B4-BE49-F238E27FC236}">
                  <a16:creationId xmlns:a16="http://schemas.microsoft.com/office/drawing/2014/main" id="{3694390A-E9E1-8AD7-9D2E-36533E0604B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32" name="Straight Connector 7631">
              <a:extLst>
                <a:ext uri="{FF2B5EF4-FFF2-40B4-BE49-F238E27FC236}">
                  <a16:creationId xmlns:a16="http://schemas.microsoft.com/office/drawing/2014/main" id="{7D7B46F6-05D0-4EC8-4CD4-791C8AA5597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33" name="Group 7632">
            <a:extLst>
              <a:ext uri="{FF2B5EF4-FFF2-40B4-BE49-F238E27FC236}">
                <a16:creationId xmlns:a16="http://schemas.microsoft.com/office/drawing/2014/main" id="{9AA8E7B9-5745-526D-EA9C-1A980ED52791}"/>
              </a:ext>
            </a:extLst>
          </p:cNvPr>
          <p:cNvGrpSpPr/>
          <p:nvPr/>
        </p:nvGrpSpPr>
        <p:grpSpPr>
          <a:xfrm>
            <a:off x="7245164" y="5054155"/>
            <a:ext cx="41871" cy="147925"/>
            <a:chOff x="5457499" y="2164075"/>
            <a:chExt cx="108601" cy="499044"/>
          </a:xfrm>
        </p:grpSpPr>
        <p:cxnSp>
          <p:nvCxnSpPr>
            <p:cNvPr id="7634" name="Straight Connector 7633">
              <a:extLst>
                <a:ext uri="{FF2B5EF4-FFF2-40B4-BE49-F238E27FC236}">
                  <a16:creationId xmlns:a16="http://schemas.microsoft.com/office/drawing/2014/main" id="{3D9F9696-F24D-3ACE-9700-A102C48A9BD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35" name="Straight Connector 7634">
              <a:extLst>
                <a:ext uri="{FF2B5EF4-FFF2-40B4-BE49-F238E27FC236}">
                  <a16:creationId xmlns:a16="http://schemas.microsoft.com/office/drawing/2014/main" id="{7D3BD83C-7CF0-4772-9617-80A22A05825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36" name="Straight Connector 7635">
              <a:extLst>
                <a:ext uri="{FF2B5EF4-FFF2-40B4-BE49-F238E27FC236}">
                  <a16:creationId xmlns:a16="http://schemas.microsoft.com/office/drawing/2014/main" id="{57A1EABD-9262-FFE4-5E4B-93BF60D8875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37" name="Group 7636">
            <a:extLst>
              <a:ext uri="{FF2B5EF4-FFF2-40B4-BE49-F238E27FC236}">
                <a16:creationId xmlns:a16="http://schemas.microsoft.com/office/drawing/2014/main" id="{23903815-A1B3-9ACF-D9F9-3C419D8F940B}"/>
              </a:ext>
            </a:extLst>
          </p:cNvPr>
          <p:cNvGrpSpPr/>
          <p:nvPr/>
        </p:nvGrpSpPr>
        <p:grpSpPr>
          <a:xfrm>
            <a:off x="10189865" y="4313602"/>
            <a:ext cx="41871" cy="408273"/>
            <a:chOff x="5457499" y="2164075"/>
            <a:chExt cx="108601" cy="499044"/>
          </a:xfrm>
        </p:grpSpPr>
        <p:cxnSp>
          <p:nvCxnSpPr>
            <p:cNvPr id="7638" name="Straight Connector 7637">
              <a:extLst>
                <a:ext uri="{FF2B5EF4-FFF2-40B4-BE49-F238E27FC236}">
                  <a16:creationId xmlns:a16="http://schemas.microsoft.com/office/drawing/2014/main" id="{F60E118F-B23F-8907-8873-AC5A168A70F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39" name="Straight Connector 7638">
              <a:extLst>
                <a:ext uri="{FF2B5EF4-FFF2-40B4-BE49-F238E27FC236}">
                  <a16:creationId xmlns:a16="http://schemas.microsoft.com/office/drawing/2014/main" id="{F91AEC71-AB5C-5215-A6C6-5AC0674E612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40" name="Straight Connector 7639">
              <a:extLst>
                <a:ext uri="{FF2B5EF4-FFF2-40B4-BE49-F238E27FC236}">
                  <a16:creationId xmlns:a16="http://schemas.microsoft.com/office/drawing/2014/main" id="{E97B3953-3FF2-FE39-09C8-ABD115AC637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41" name="Group 7640">
            <a:extLst>
              <a:ext uri="{FF2B5EF4-FFF2-40B4-BE49-F238E27FC236}">
                <a16:creationId xmlns:a16="http://schemas.microsoft.com/office/drawing/2014/main" id="{F19A8CCA-97EE-7771-F8AA-EF110AE50462}"/>
              </a:ext>
            </a:extLst>
          </p:cNvPr>
          <p:cNvGrpSpPr/>
          <p:nvPr/>
        </p:nvGrpSpPr>
        <p:grpSpPr>
          <a:xfrm>
            <a:off x="9493142" y="4415816"/>
            <a:ext cx="41871" cy="363350"/>
            <a:chOff x="5457499" y="2164075"/>
            <a:chExt cx="108601" cy="499044"/>
          </a:xfrm>
        </p:grpSpPr>
        <p:cxnSp>
          <p:nvCxnSpPr>
            <p:cNvPr id="7642" name="Straight Connector 7641">
              <a:extLst>
                <a:ext uri="{FF2B5EF4-FFF2-40B4-BE49-F238E27FC236}">
                  <a16:creationId xmlns:a16="http://schemas.microsoft.com/office/drawing/2014/main" id="{449BA7AA-3225-7FEF-C0E4-03D05B1DD90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43" name="Straight Connector 7642">
              <a:extLst>
                <a:ext uri="{FF2B5EF4-FFF2-40B4-BE49-F238E27FC236}">
                  <a16:creationId xmlns:a16="http://schemas.microsoft.com/office/drawing/2014/main" id="{726912EB-F408-1ED2-FCC9-FE4413B0F68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44" name="Straight Connector 7643">
              <a:extLst>
                <a:ext uri="{FF2B5EF4-FFF2-40B4-BE49-F238E27FC236}">
                  <a16:creationId xmlns:a16="http://schemas.microsoft.com/office/drawing/2014/main" id="{7D1D38E1-74E4-1E74-05BD-0C296E54E92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45" name="Group 7644">
            <a:extLst>
              <a:ext uri="{FF2B5EF4-FFF2-40B4-BE49-F238E27FC236}">
                <a16:creationId xmlns:a16="http://schemas.microsoft.com/office/drawing/2014/main" id="{45135C41-A496-5DA8-6C05-CA326143014F}"/>
              </a:ext>
            </a:extLst>
          </p:cNvPr>
          <p:cNvGrpSpPr/>
          <p:nvPr/>
        </p:nvGrpSpPr>
        <p:grpSpPr>
          <a:xfrm>
            <a:off x="7292083" y="5054156"/>
            <a:ext cx="41871" cy="141000"/>
            <a:chOff x="5457499" y="2164075"/>
            <a:chExt cx="108601" cy="499044"/>
          </a:xfrm>
        </p:grpSpPr>
        <p:cxnSp>
          <p:nvCxnSpPr>
            <p:cNvPr id="7646" name="Straight Connector 7645">
              <a:extLst>
                <a:ext uri="{FF2B5EF4-FFF2-40B4-BE49-F238E27FC236}">
                  <a16:creationId xmlns:a16="http://schemas.microsoft.com/office/drawing/2014/main" id="{44694655-469D-B47F-D2FC-0C3ECC68396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47" name="Straight Connector 7646">
              <a:extLst>
                <a:ext uri="{FF2B5EF4-FFF2-40B4-BE49-F238E27FC236}">
                  <a16:creationId xmlns:a16="http://schemas.microsoft.com/office/drawing/2014/main" id="{A52B2D14-02FE-267C-D0D1-DE82738072B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48" name="Straight Connector 7647">
              <a:extLst>
                <a:ext uri="{FF2B5EF4-FFF2-40B4-BE49-F238E27FC236}">
                  <a16:creationId xmlns:a16="http://schemas.microsoft.com/office/drawing/2014/main" id="{D7DCBB9D-9F6C-6002-2370-76505E62B8F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49" name="Group 7648">
            <a:extLst>
              <a:ext uri="{FF2B5EF4-FFF2-40B4-BE49-F238E27FC236}">
                <a16:creationId xmlns:a16="http://schemas.microsoft.com/office/drawing/2014/main" id="{3F6418E5-11D7-FB4C-F876-6131E4B8992D}"/>
              </a:ext>
            </a:extLst>
          </p:cNvPr>
          <p:cNvGrpSpPr/>
          <p:nvPr/>
        </p:nvGrpSpPr>
        <p:grpSpPr>
          <a:xfrm>
            <a:off x="7334730" y="5054156"/>
            <a:ext cx="41871" cy="128300"/>
            <a:chOff x="5457499" y="2164075"/>
            <a:chExt cx="108601" cy="499044"/>
          </a:xfrm>
        </p:grpSpPr>
        <p:cxnSp>
          <p:nvCxnSpPr>
            <p:cNvPr id="7650" name="Straight Connector 7649">
              <a:extLst>
                <a:ext uri="{FF2B5EF4-FFF2-40B4-BE49-F238E27FC236}">
                  <a16:creationId xmlns:a16="http://schemas.microsoft.com/office/drawing/2014/main" id="{AFE4EDF9-AFF5-1E2D-5E6E-56C4BA8D736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51" name="Straight Connector 7650">
              <a:extLst>
                <a:ext uri="{FF2B5EF4-FFF2-40B4-BE49-F238E27FC236}">
                  <a16:creationId xmlns:a16="http://schemas.microsoft.com/office/drawing/2014/main" id="{5048A897-B5A6-51B3-583B-F1E1A4E4C01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52" name="Straight Connector 7651">
              <a:extLst>
                <a:ext uri="{FF2B5EF4-FFF2-40B4-BE49-F238E27FC236}">
                  <a16:creationId xmlns:a16="http://schemas.microsoft.com/office/drawing/2014/main" id="{30BE59CD-AC23-23E5-C4C3-8FA0DACFBF0B}"/>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53" name="Group 7652">
            <a:extLst>
              <a:ext uri="{FF2B5EF4-FFF2-40B4-BE49-F238E27FC236}">
                <a16:creationId xmlns:a16="http://schemas.microsoft.com/office/drawing/2014/main" id="{E1121101-939B-BCD6-9178-79E73A8468B4}"/>
              </a:ext>
            </a:extLst>
          </p:cNvPr>
          <p:cNvGrpSpPr/>
          <p:nvPr/>
        </p:nvGrpSpPr>
        <p:grpSpPr>
          <a:xfrm>
            <a:off x="7376462" y="5036209"/>
            <a:ext cx="41871" cy="136721"/>
            <a:chOff x="5457499" y="2164075"/>
            <a:chExt cx="108601" cy="499044"/>
          </a:xfrm>
        </p:grpSpPr>
        <p:cxnSp>
          <p:nvCxnSpPr>
            <p:cNvPr id="7654" name="Straight Connector 7653">
              <a:extLst>
                <a:ext uri="{FF2B5EF4-FFF2-40B4-BE49-F238E27FC236}">
                  <a16:creationId xmlns:a16="http://schemas.microsoft.com/office/drawing/2014/main" id="{99E9C9DE-9178-C326-869A-9840831B1AE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55" name="Straight Connector 7654">
              <a:extLst>
                <a:ext uri="{FF2B5EF4-FFF2-40B4-BE49-F238E27FC236}">
                  <a16:creationId xmlns:a16="http://schemas.microsoft.com/office/drawing/2014/main" id="{4594C3AE-49F5-483E-8B9A-8D0699F3A6D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56" name="Straight Connector 7655">
              <a:extLst>
                <a:ext uri="{FF2B5EF4-FFF2-40B4-BE49-F238E27FC236}">
                  <a16:creationId xmlns:a16="http://schemas.microsoft.com/office/drawing/2014/main" id="{47B0D208-825C-7282-C4C7-CF8DFBF78A5B}"/>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57" name="Group 7656">
            <a:extLst>
              <a:ext uri="{FF2B5EF4-FFF2-40B4-BE49-F238E27FC236}">
                <a16:creationId xmlns:a16="http://schemas.microsoft.com/office/drawing/2014/main" id="{CA294B46-9D15-E455-A720-66EA8FE1BC28}"/>
              </a:ext>
            </a:extLst>
          </p:cNvPr>
          <p:cNvGrpSpPr/>
          <p:nvPr/>
        </p:nvGrpSpPr>
        <p:grpSpPr>
          <a:xfrm>
            <a:off x="7421243" y="5022406"/>
            <a:ext cx="41871" cy="141000"/>
            <a:chOff x="5457499" y="2164075"/>
            <a:chExt cx="108601" cy="499044"/>
          </a:xfrm>
        </p:grpSpPr>
        <p:cxnSp>
          <p:nvCxnSpPr>
            <p:cNvPr id="7658" name="Straight Connector 7657">
              <a:extLst>
                <a:ext uri="{FF2B5EF4-FFF2-40B4-BE49-F238E27FC236}">
                  <a16:creationId xmlns:a16="http://schemas.microsoft.com/office/drawing/2014/main" id="{DBFC9D46-394D-9D29-6818-664157220D7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59" name="Straight Connector 7658">
              <a:extLst>
                <a:ext uri="{FF2B5EF4-FFF2-40B4-BE49-F238E27FC236}">
                  <a16:creationId xmlns:a16="http://schemas.microsoft.com/office/drawing/2014/main" id="{F73D5C2D-1156-B7F0-6230-A91E17BAFF2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60" name="Straight Connector 7659">
              <a:extLst>
                <a:ext uri="{FF2B5EF4-FFF2-40B4-BE49-F238E27FC236}">
                  <a16:creationId xmlns:a16="http://schemas.microsoft.com/office/drawing/2014/main" id="{97FB7107-368A-BD7C-592A-095BFC1F782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61" name="Group 7660">
            <a:extLst>
              <a:ext uri="{FF2B5EF4-FFF2-40B4-BE49-F238E27FC236}">
                <a16:creationId xmlns:a16="http://schemas.microsoft.com/office/drawing/2014/main" id="{5D7EC638-5BE6-455F-E212-45CF67D10E50}"/>
              </a:ext>
            </a:extLst>
          </p:cNvPr>
          <p:cNvGrpSpPr/>
          <p:nvPr/>
        </p:nvGrpSpPr>
        <p:grpSpPr>
          <a:xfrm>
            <a:off x="7471092" y="5005230"/>
            <a:ext cx="38065" cy="149705"/>
            <a:chOff x="5457499" y="2164075"/>
            <a:chExt cx="108601" cy="499044"/>
          </a:xfrm>
        </p:grpSpPr>
        <p:cxnSp>
          <p:nvCxnSpPr>
            <p:cNvPr id="7662" name="Straight Connector 7661">
              <a:extLst>
                <a:ext uri="{FF2B5EF4-FFF2-40B4-BE49-F238E27FC236}">
                  <a16:creationId xmlns:a16="http://schemas.microsoft.com/office/drawing/2014/main" id="{0D27C1D3-D313-E2D3-2DDE-C555E76C163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63" name="Straight Connector 7662">
              <a:extLst>
                <a:ext uri="{FF2B5EF4-FFF2-40B4-BE49-F238E27FC236}">
                  <a16:creationId xmlns:a16="http://schemas.microsoft.com/office/drawing/2014/main" id="{AAB997B3-0E7F-DE58-9B2E-A3F3EB6A898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64" name="Straight Connector 7663">
              <a:extLst>
                <a:ext uri="{FF2B5EF4-FFF2-40B4-BE49-F238E27FC236}">
                  <a16:creationId xmlns:a16="http://schemas.microsoft.com/office/drawing/2014/main" id="{305869BB-E9D8-88E6-D434-1BEF580801D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65" name="Group 7664">
            <a:extLst>
              <a:ext uri="{FF2B5EF4-FFF2-40B4-BE49-F238E27FC236}">
                <a16:creationId xmlns:a16="http://schemas.microsoft.com/office/drawing/2014/main" id="{D2D9AD57-B180-A2F2-99CA-FA8ABAF3A68E}"/>
              </a:ext>
            </a:extLst>
          </p:cNvPr>
          <p:cNvGrpSpPr/>
          <p:nvPr/>
        </p:nvGrpSpPr>
        <p:grpSpPr>
          <a:xfrm>
            <a:off x="10161075" y="4326577"/>
            <a:ext cx="41871" cy="401648"/>
            <a:chOff x="5457499" y="2164075"/>
            <a:chExt cx="108601" cy="499044"/>
          </a:xfrm>
        </p:grpSpPr>
        <p:cxnSp>
          <p:nvCxnSpPr>
            <p:cNvPr id="7666" name="Straight Connector 7665">
              <a:extLst>
                <a:ext uri="{FF2B5EF4-FFF2-40B4-BE49-F238E27FC236}">
                  <a16:creationId xmlns:a16="http://schemas.microsoft.com/office/drawing/2014/main" id="{C8073819-375C-7315-EE8C-8A5D7A0945E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67" name="Straight Connector 7666">
              <a:extLst>
                <a:ext uri="{FF2B5EF4-FFF2-40B4-BE49-F238E27FC236}">
                  <a16:creationId xmlns:a16="http://schemas.microsoft.com/office/drawing/2014/main" id="{76A2D07E-7A12-8BB7-A6BD-FFFB6F15450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68" name="Straight Connector 7667">
              <a:extLst>
                <a:ext uri="{FF2B5EF4-FFF2-40B4-BE49-F238E27FC236}">
                  <a16:creationId xmlns:a16="http://schemas.microsoft.com/office/drawing/2014/main" id="{117974BE-C221-D0FE-5832-84606E415E2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69" name="Group 7668">
            <a:extLst>
              <a:ext uri="{FF2B5EF4-FFF2-40B4-BE49-F238E27FC236}">
                <a16:creationId xmlns:a16="http://schemas.microsoft.com/office/drawing/2014/main" id="{81E4F6E0-E6F0-93E5-BE71-CEA3D9D79765}"/>
              </a:ext>
            </a:extLst>
          </p:cNvPr>
          <p:cNvGrpSpPr/>
          <p:nvPr/>
        </p:nvGrpSpPr>
        <p:grpSpPr>
          <a:xfrm>
            <a:off x="7517485" y="4988524"/>
            <a:ext cx="41871" cy="166412"/>
            <a:chOff x="5457499" y="2164075"/>
            <a:chExt cx="108601" cy="499044"/>
          </a:xfrm>
        </p:grpSpPr>
        <p:cxnSp>
          <p:nvCxnSpPr>
            <p:cNvPr id="7670" name="Straight Connector 7669">
              <a:extLst>
                <a:ext uri="{FF2B5EF4-FFF2-40B4-BE49-F238E27FC236}">
                  <a16:creationId xmlns:a16="http://schemas.microsoft.com/office/drawing/2014/main" id="{D20A9C85-7422-9024-571D-E0F75690ED3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71" name="Straight Connector 7670">
              <a:extLst>
                <a:ext uri="{FF2B5EF4-FFF2-40B4-BE49-F238E27FC236}">
                  <a16:creationId xmlns:a16="http://schemas.microsoft.com/office/drawing/2014/main" id="{B57A212D-8FCF-03FE-A8C8-1E551FFE2E1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72" name="Straight Connector 7671">
              <a:extLst>
                <a:ext uri="{FF2B5EF4-FFF2-40B4-BE49-F238E27FC236}">
                  <a16:creationId xmlns:a16="http://schemas.microsoft.com/office/drawing/2014/main" id="{EFB4714B-797A-9DA0-FBA9-F9A64A64B6D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73" name="Group 7672">
            <a:extLst>
              <a:ext uri="{FF2B5EF4-FFF2-40B4-BE49-F238E27FC236}">
                <a16:creationId xmlns:a16="http://schemas.microsoft.com/office/drawing/2014/main" id="{E2C37B37-E1A5-5B21-6273-DED137E29ABD}"/>
              </a:ext>
            </a:extLst>
          </p:cNvPr>
          <p:cNvGrpSpPr/>
          <p:nvPr/>
        </p:nvGrpSpPr>
        <p:grpSpPr>
          <a:xfrm>
            <a:off x="7560434" y="4978882"/>
            <a:ext cx="41871" cy="159124"/>
            <a:chOff x="5457499" y="2164075"/>
            <a:chExt cx="108601" cy="499044"/>
          </a:xfrm>
        </p:grpSpPr>
        <p:cxnSp>
          <p:nvCxnSpPr>
            <p:cNvPr id="7674" name="Straight Connector 7673">
              <a:extLst>
                <a:ext uri="{FF2B5EF4-FFF2-40B4-BE49-F238E27FC236}">
                  <a16:creationId xmlns:a16="http://schemas.microsoft.com/office/drawing/2014/main" id="{B0DCCD5A-68FB-E090-B16D-21B32217D1B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75" name="Straight Connector 7674">
              <a:extLst>
                <a:ext uri="{FF2B5EF4-FFF2-40B4-BE49-F238E27FC236}">
                  <a16:creationId xmlns:a16="http://schemas.microsoft.com/office/drawing/2014/main" id="{959D013C-51C2-AFCD-532C-93446EDE1D9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76" name="Straight Connector 7675">
              <a:extLst>
                <a:ext uri="{FF2B5EF4-FFF2-40B4-BE49-F238E27FC236}">
                  <a16:creationId xmlns:a16="http://schemas.microsoft.com/office/drawing/2014/main" id="{3DAB5C7B-FD54-A3D3-8FBB-F4C0EEC3513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77" name="Group 7676">
            <a:extLst>
              <a:ext uri="{FF2B5EF4-FFF2-40B4-BE49-F238E27FC236}">
                <a16:creationId xmlns:a16="http://schemas.microsoft.com/office/drawing/2014/main" id="{1380DE1F-805E-38F2-F759-29B82D15D29B}"/>
              </a:ext>
            </a:extLst>
          </p:cNvPr>
          <p:cNvGrpSpPr/>
          <p:nvPr/>
        </p:nvGrpSpPr>
        <p:grpSpPr>
          <a:xfrm>
            <a:off x="8154825" y="4620528"/>
            <a:ext cx="41871" cy="289786"/>
            <a:chOff x="5457499" y="2164075"/>
            <a:chExt cx="108601" cy="499044"/>
          </a:xfrm>
        </p:grpSpPr>
        <p:cxnSp>
          <p:nvCxnSpPr>
            <p:cNvPr id="7678" name="Straight Connector 7677">
              <a:extLst>
                <a:ext uri="{FF2B5EF4-FFF2-40B4-BE49-F238E27FC236}">
                  <a16:creationId xmlns:a16="http://schemas.microsoft.com/office/drawing/2014/main" id="{54D71143-2530-6599-FBAA-DD75CF0B63A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79" name="Straight Connector 7678">
              <a:extLst>
                <a:ext uri="{FF2B5EF4-FFF2-40B4-BE49-F238E27FC236}">
                  <a16:creationId xmlns:a16="http://schemas.microsoft.com/office/drawing/2014/main" id="{C8750897-656D-C4C4-9497-3DACEFB80D7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80" name="Straight Connector 7679">
              <a:extLst>
                <a:ext uri="{FF2B5EF4-FFF2-40B4-BE49-F238E27FC236}">
                  <a16:creationId xmlns:a16="http://schemas.microsoft.com/office/drawing/2014/main" id="{02B50F68-D230-F4AA-103B-4C51030D6A7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85" name="Group 7684">
            <a:extLst>
              <a:ext uri="{FF2B5EF4-FFF2-40B4-BE49-F238E27FC236}">
                <a16:creationId xmlns:a16="http://schemas.microsoft.com/office/drawing/2014/main" id="{F4B39565-C178-C6C8-AF5B-2D3708C98C46}"/>
              </a:ext>
            </a:extLst>
          </p:cNvPr>
          <p:cNvGrpSpPr/>
          <p:nvPr/>
        </p:nvGrpSpPr>
        <p:grpSpPr>
          <a:xfrm>
            <a:off x="7593538" y="4967699"/>
            <a:ext cx="41871" cy="148082"/>
            <a:chOff x="5457499" y="2164075"/>
            <a:chExt cx="108601" cy="499044"/>
          </a:xfrm>
        </p:grpSpPr>
        <p:cxnSp>
          <p:nvCxnSpPr>
            <p:cNvPr id="7686" name="Straight Connector 7685">
              <a:extLst>
                <a:ext uri="{FF2B5EF4-FFF2-40B4-BE49-F238E27FC236}">
                  <a16:creationId xmlns:a16="http://schemas.microsoft.com/office/drawing/2014/main" id="{BCEFA3DA-8878-2F1B-4E10-AE703121572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87" name="Straight Connector 7686">
              <a:extLst>
                <a:ext uri="{FF2B5EF4-FFF2-40B4-BE49-F238E27FC236}">
                  <a16:creationId xmlns:a16="http://schemas.microsoft.com/office/drawing/2014/main" id="{378C9C58-CAF5-6145-5B5B-061C05FF369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88" name="Straight Connector 7687">
              <a:extLst>
                <a:ext uri="{FF2B5EF4-FFF2-40B4-BE49-F238E27FC236}">
                  <a16:creationId xmlns:a16="http://schemas.microsoft.com/office/drawing/2014/main" id="{5B51E436-2E22-D36A-D3FA-2BA7C2530FE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89" name="Group 7688">
            <a:extLst>
              <a:ext uri="{FF2B5EF4-FFF2-40B4-BE49-F238E27FC236}">
                <a16:creationId xmlns:a16="http://schemas.microsoft.com/office/drawing/2014/main" id="{3555BFB5-1EF5-9620-0B32-A8CBC1B42D67}"/>
              </a:ext>
            </a:extLst>
          </p:cNvPr>
          <p:cNvGrpSpPr/>
          <p:nvPr/>
        </p:nvGrpSpPr>
        <p:grpSpPr>
          <a:xfrm>
            <a:off x="7637565" y="4952300"/>
            <a:ext cx="41871" cy="143374"/>
            <a:chOff x="5457499" y="2164075"/>
            <a:chExt cx="108601" cy="499044"/>
          </a:xfrm>
        </p:grpSpPr>
        <p:cxnSp>
          <p:nvCxnSpPr>
            <p:cNvPr id="7690" name="Straight Connector 7689">
              <a:extLst>
                <a:ext uri="{FF2B5EF4-FFF2-40B4-BE49-F238E27FC236}">
                  <a16:creationId xmlns:a16="http://schemas.microsoft.com/office/drawing/2014/main" id="{E1BDEB4C-8FF9-E947-945A-1D64B66F953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91" name="Straight Connector 7690">
              <a:extLst>
                <a:ext uri="{FF2B5EF4-FFF2-40B4-BE49-F238E27FC236}">
                  <a16:creationId xmlns:a16="http://schemas.microsoft.com/office/drawing/2014/main" id="{709AF33C-C621-BEE3-F78A-08C75D27572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92" name="Straight Connector 7691">
              <a:extLst>
                <a:ext uri="{FF2B5EF4-FFF2-40B4-BE49-F238E27FC236}">
                  <a16:creationId xmlns:a16="http://schemas.microsoft.com/office/drawing/2014/main" id="{CBFB86BD-9193-48A8-CAF7-C3EA9FF3E3D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93" name="Group 7692">
            <a:extLst>
              <a:ext uri="{FF2B5EF4-FFF2-40B4-BE49-F238E27FC236}">
                <a16:creationId xmlns:a16="http://schemas.microsoft.com/office/drawing/2014/main" id="{30821255-4E71-F6E1-6DB9-7FF7634E51E0}"/>
              </a:ext>
            </a:extLst>
          </p:cNvPr>
          <p:cNvGrpSpPr/>
          <p:nvPr/>
        </p:nvGrpSpPr>
        <p:grpSpPr>
          <a:xfrm>
            <a:off x="7681545" y="4929030"/>
            <a:ext cx="41871" cy="142350"/>
            <a:chOff x="5457499" y="2164075"/>
            <a:chExt cx="108601" cy="499044"/>
          </a:xfrm>
        </p:grpSpPr>
        <p:cxnSp>
          <p:nvCxnSpPr>
            <p:cNvPr id="7694" name="Straight Connector 7693">
              <a:extLst>
                <a:ext uri="{FF2B5EF4-FFF2-40B4-BE49-F238E27FC236}">
                  <a16:creationId xmlns:a16="http://schemas.microsoft.com/office/drawing/2014/main" id="{62D01CA4-435F-4D95-8261-D4D7E6A4FE1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95" name="Straight Connector 7694">
              <a:extLst>
                <a:ext uri="{FF2B5EF4-FFF2-40B4-BE49-F238E27FC236}">
                  <a16:creationId xmlns:a16="http://schemas.microsoft.com/office/drawing/2014/main" id="{B7E227C1-8FF1-DEA3-8BD4-643EFFC025E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696" name="Straight Connector 7695">
              <a:extLst>
                <a:ext uri="{FF2B5EF4-FFF2-40B4-BE49-F238E27FC236}">
                  <a16:creationId xmlns:a16="http://schemas.microsoft.com/office/drawing/2014/main" id="{A905C119-B299-43B3-BCE5-5407DC43067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697" name="Group 7696">
            <a:extLst>
              <a:ext uri="{FF2B5EF4-FFF2-40B4-BE49-F238E27FC236}">
                <a16:creationId xmlns:a16="http://schemas.microsoft.com/office/drawing/2014/main" id="{8E415C03-22C5-34A7-310C-B7EEFCCB005B}"/>
              </a:ext>
            </a:extLst>
          </p:cNvPr>
          <p:cNvGrpSpPr/>
          <p:nvPr/>
        </p:nvGrpSpPr>
        <p:grpSpPr>
          <a:xfrm>
            <a:off x="8198329" y="4624663"/>
            <a:ext cx="38065" cy="276708"/>
            <a:chOff x="5457499" y="2164075"/>
            <a:chExt cx="108601" cy="499044"/>
          </a:xfrm>
        </p:grpSpPr>
        <p:cxnSp>
          <p:nvCxnSpPr>
            <p:cNvPr id="7698" name="Straight Connector 7697">
              <a:extLst>
                <a:ext uri="{FF2B5EF4-FFF2-40B4-BE49-F238E27FC236}">
                  <a16:creationId xmlns:a16="http://schemas.microsoft.com/office/drawing/2014/main" id="{5D5700D0-8656-58CB-33F2-DBBD5BE6C93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699" name="Straight Connector 7698">
              <a:extLst>
                <a:ext uri="{FF2B5EF4-FFF2-40B4-BE49-F238E27FC236}">
                  <a16:creationId xmlns:a16="http://schemas.microsoft.com/office/drawing/2014/main" id="{1AA31E47-9A9D-121F-D415-DF0FE23ECEE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00" name="Straight Connector 7699">
              <a:extLst>
                <a:ext uri="{FF2B5EF4-FFF2-40B4-BE49-F238E27FC236}">
                  <a16:creationId xmlns:a16="http://schemas.microsoft.com/office/drawing/2014/main" id="{B143BE30-4333-4C9B-6D53-FD18F6BFBB1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01" name="Group 7700">
            <a:extLst>
              <a:ext uri="{FF2B5EF4-FFF2-40B4-BE49-F238E27FC236}">
                <a16:creationId xmlns:a16="http://schemas.microsoft.com/office/drawing/2014/main" id="{6D6EC64A-87A3-8E17-DEFE-245B02211251}"/>
              </a:ext>
            </a:extLst>
          </p:cNvPr>
          <p:cNvGrpSpPr/>
          <p:nvPr/>
        </p:nvGrpSpPr>
        <p:grpSpPr>
          <a:xfrm>
            <a:off x="8241352" y="4623128"/>
            <a:ext cx="41871" cy="275068"/>
            <a:chOff x="5457499" y="2164075"/>
            <a:chExt cx="108601" cy="499044"/>
          </a:xfrm>
        </p:grpSpPr>
        <p:cxnSp>
          <p:nvCxnSpPr>
            <p:cNvPr id="7702" name="Straight Connector 7701">
              <a:extLst>
                <a:ext uri="{FF2B5EF4-FFF2-40B4-BE49-F238E27FC236}">
                  <a16:creationId xmlns:a16="http://schemas.microsoft.com/office/drawing/2014/main" id="{6A4EB9E9-8B95-08C8-1DCB-8B6B1DAEA17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03" name="Straight Connector 7702">
              <a:extLst>
                <a:ext uri="{FF2B5EF4-FFF2-40B4-BE49-F238E27FC236}">
                  <a16:creationId xmlns:a16="http://schemas.microsoft.com/office/drawing/2014/main" id="{DF0E2161-30B8-C9E2-C4D3-CACE2287E40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04" name="Straight Connector 7703">
              <a:extLst>
                <a:ext uri="{FF2B5EF4-FFF2-40B4-BE49-F238E27FC236}">
                  <a16:creationId xmlns:a16="http://schemas.microsoft.com/office/drawing/2014/main" id="{B45F6C7F-9F8E-CDE1-0EE0-C7A321B6B61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05" name="Group 7704">
            <a:extLst>
              <a:ext uri="{FF2B5EF4-FFF2-40B4-BE49-F238E27FC236}">
                <a16:creationId xmlns:a16="http://schemas.microsoft.com/office/drawing/2014/main" id="{1A6B3C9D-B641-84E6-F993-87B4690C3905}"/>
              </a:ext>
            </a:extLst>
          </p:cNvPr>
          <p:cNvGrpSpPr/>
          <p:nvPr/>
        </p:nvGrpSpPr>
        <p:grpSpPr>
          <a:xfrm>
            <a:off x="7729565" y="4898283"/>
            <a:ext cx="38065" cy="151397"/>
            <a:chOff x="5457499" y="2164075"/>
            <a:chExt cx="108601" cy="499044"/>
          </a:xfrm>
        </p:grpSpPr>
        <p:cxnSp>
          <p:nvCxnSpPr>
            <p:cNvPr id="7706" name="Straight Connector 7705">
              <a:extLst>
                <a:ext uri="{FF2B5EF4-FFF2-40B4-BE49-F238E27FC236}">
                  <a16:creationId xmlns:a16="http://schemas.microsoft.com/office/drawing/2014/main" id="{6E8EB001-2972-49D7-9E32-9C92BC06C6D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07" name="Straight Connector 7706">
              <a:extLst>
                <a:ext uri="{FF2B5EF4-FFF2-40B4-BE49-F238E27FC236}">
                  <a16:creationId xmlns:a16="http://schemas.microsoft.com/office/drawing/2014/main" id="{3595CA68-17F5-9EDE-1C08-33307C5A5E0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08" name="Straight Connector 7707">
              <a:extLst>
                <a:ext uri="{FF2B5EF4-FFF2-40B4-BE49-F238E27FC236}">
                  <a16:creationId xmlns:a16="http://schemas.microsoft.com/office/drawing/2014/main" id="{E20BC25C-7D15-7640-A86B-E13C364E3B2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09" name="Group 7708">
            <a:extLst>
              <a:ext uri="{FF2B5EF4-FFF2-40B4-BE49-F238E27FC236}">
                <a16:creationId xmlns:a16="http://schemas.microsoft.com/office/drawing/2014/main" id="{4755BA98-6814-B502-E2FE-D7F64D1403CC}"/>
              </a:ext>
            </a:extLst>
          </p:cNvPr>
          <p:cNvGrpSpPr/>
          <p:nvPr/>
        </p:nvGrpSpPr>
        <p:grpSpPr>
          <a:xfrm>
            <a:off x="7766087" y="4867744"/>
            <a:ext cx="41871" cy="167557"/>
            <a:chOff x="5457499" y="2164075"/>
            <a:chExt cx="108601" cy="499044"/>
          </a:xfrm>
        </p:grpSpPr>
        <p:cxnSp>
          <p:nvCxnSpPr>
            <p:cNvPr id="7710" name="Straight Connector 7709">
              <a:extLst>
                <a:ext uri="{FF2B5EF4-FFF2-40B4-BE49-F238E27FC236}">
                  <a16:creationId xmlns:a16="http://schemas.microsoft.com/office/drawing/2014/main" id="{FF79690C-31EF-429A-FBD7-8252060909B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11" name="Straight Connector 7710">
              <a:extLst>
                <a:ext uri="{FF2B5EF4-FFF2-40B4-BE49-F238E27FC236}">
                  <a16:creationId xmlns:a16="http://schemas.microsoft.com/office/drawing/2014/main" id="{8EC5E815-146A-011A-87E2-0155F8DA60C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12" name="Straight Connector 7711">
              <a:extLst>
                <a:ext uri="{FF2B5EF4-FFF2-40B4-BE49-F238E27FC236}">
                  <a16:creationId xmlns:a16="http://schemas.microsoft.com/office/drawing/2014/main" id="{28D2A076-A902-98B5-5B77-5D101C59C7B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13" name="Group 7712">
            <a:extLst>
              <a:ext uri="{FF2B5EF4-FFF2-40B4-BE49-F238E27FC236}">
                <a16:creationId xmlns:a16="http://schemas.microsoft.com/office/drawing/2014/main" id="{3CFAE066-8872-B7D8-F0EB-E28582DE09D5}"/>
              </a:ext>
            </a:extLst>
          </p:cNvPr>
          <p:cNvGrpSpPr/>
          <p:nvPr/>
        </p:nvGrpSpPr>
        <p:grpSpPr>
          <a:xfrm>
            <a:off x="7807420" y="4844430"/>
            <a:ext cx="41871" cy="170325"/>
            <a:chOff x="5457499" y="2164075"/>
            <a:chExt cx="108601" cy="499044"/>
          </a:xfrm>
        </p:grpSpPr>
        <p:cxnSp>
          <p:nvCxnSpPr>
            <p:cNvPr id="7714" name="Straight Connector 7713">
              <a:extLst>
                <a:ext uri="{FF2B5EF4-FFF2-40B4-BE49-F238E27FC236}">
                  <a16:creationId xmlns:a16="http://schemas.microsoft.com/office/drawing/2014/main" id="{E104DC9C-7489-3543-752D-1BDA0ADC98E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15" name="Straight Connector 7714">
              <a:extLst>
                <a:ext uri="{FF2B5EF4-FFF2-40B4-BE49-F238E27FC236}">
                  <a16:creationId xmlns:a16="http://schemas.microsoft.com/office/drawing/2014/main" id="{F6B39247-A3D1-39AF-048E-3139EEAF587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16" name="Straight Connector 7715">
              <a:extLst>
                <a:ext uri="{FF2B5EF4-FFF2-40B4-BE49-F238E27FC236}">
                  <a16:creationId xmlns:a16="http://schemas.microsoft.com/office/drawing/2014/main" id="{24F36DE3-2439-1FB8-5EF8-8A514BE842E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17" name="Group 7716">
            <a:extLst>
              <a:ext uri="{FF2B5EF4-FFF2-40B4-BE49-F238E27FC236}">
                <a16:creationId xmlns:a16="http://schemas.microsoft.com/office/drawing/2014/main" id="{9715038D-CCE0-ED37-B4E4-017ED3B9CDDC}"/>
              </a:ext>
            </a:extLst>
          </p:cNvPr>
          <p:cNvGrpSpPr/>
          <p:nvPr/>
        </p:nvGrpSpPr>
        <p:grpSpPr>
          <a:xfrm>
            <a:off x="7853991" y="4817834"/>
            <a:ext cx="41871" cy="181046"/>
            <a:chOff x="5457499" y="2164075"/>
            <a:chExt cx="108601" cy="499044"/>
          </a:xfrm>
        </p:grpSpPr>
        <p:cxnSp>
          <p:nvCxnSpPr>
            <p:cNvPr id="7718" name="Straight Connector 7717">
              <a:extLst>
                <a:ext uri="{FF2B5EF4-FFF2-40B4-BE49-F238E27FC236}">
                  <a16:creationId xmlns:a16="http://schemas.microsoft.com/office/drawing/2014/main" id="{F81CFB97-5F07-6508-826D-F8082611336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19" name="Straight Connector 7718">
              <a:extLst>
                <a:ext uri="{FF2B5EF4-FFF2-40B4-BE49-F238E27FC236}">
                  <a16:creationId xmlns:a16="http://schemas.microsoft.com/office/drawing/2014/main" id="{A83B5E38-AAA9-634B-CB0A-2F20EB0460C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20" name="Straight Connector 7719">
              <a:extLst>
                <a:ext uri="{FF2B5EF4-FFF2-40B4-BE49-F238E27FC236}">
                  <a16:creationId xmlns:a16="http://schemas.microsoft.com/office/drawing/2014/main" id="{1DBE3658-193F-0FC4-83EA-9867F262F74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21" name="Group 7720">
            <a:extLst>
              <a:ext uri="{FF2B5EF4-FFF2-40B4-BE49-F238E27FC236}">
                <a16:creationId xmlns:a16="http://schemas.microsoft.com/office/drawing/2014/main" id="{B3731062-CADA-10BF-4D25-6578895A08E8}"/>
              </a:ext>
            </a:extLst>
          </p:cNvPr>
          <p:cNvGrpSpPr/>
          <p:nvPr/>
        </p:nvGrpSpPr>
        <p:grpSpPr>
          <a:xfrm>
            <a:off x="7892721" y="4790456"/>
            <a:ext cx="41871" cy="194467"/>
            <a:chOff x="5457499" y="2164075"/>
            <a:chExt cx="108601" cy="499044"/>
          </a:xfrm>
        </p:grpSpPr>
        <p:cxnSp>
          <p:nvCxnSpPr>
            <p:cNvPr id="7722" name="Straight Connector 7721">
              <a:extLst>
                <a:ext uri="{FF2B5EF4-FFF2-40B4-BE49-F238E27FC236}">
                  <a16:creationId xmlns:a16="http://schemas.microsoft.com/office/drawing/2014/main" id="{AB8547AA-FDF6-85C3-9C41-32D1A872AAA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23" name="Straight Connector 7722">
              <a:extLst>
                <a:ext uri="{FF2B5EF4-FFF2-40B4-BE49-F238E27FC236}">
                  <a16:creationId xmlns:a16="http://schemas.microsoft.com/office/drawing/2014/main" id="{96F28D8D-886F-09D4-01CE-548C9B6E4AC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24" name="Straight Connector 7723">
              <a:extLst>
                <a:ext uri="{FF2B5EF4-FFF2-40B4-BE49-F238E27FC236}">
                  <a16:creationId xmlns:a16="http://schemas.microsoft.com/office/drawing/2014/main" id="{DAD73951-5AAA-0D28-93B0-FF4AE2C0AD5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25" name="Group 7724">
            <a:extLst>
              <a:ext uri="{FF2B5EF4-FFF2-40B4-BE49-F238E27FC236}">
                <a16:creationId xmlns:a16="http://schemas.microsoft.com/office/drawing/2014/main" id="{B7B6323A-587D-A163-326A-D9A062C63602}"/>
              </a:ext>
            </a:extLst>
          </p:cNvPr>
          <p:cNvGrpSpPr/>
          <p:nvPr/>
        </p:nvGrpSpPr>
        <p:grpSpPr>
          <a:xfrm>
            <a:off x="8771040" y="4599147"/>
            <a:ext cx="41871" cy="234247"/>
            <a:chOff x="5457499" y="2164075"/>
            <a:chExt cx="108601" cy="499044"/>
          </a:xfrm>
        </p:grpSpPr>
        <p:cxnSp>
          <p:nvCxnSpPr>
            <p:cNvPr id="7726" name="Straight Connector 7725">
              <a:extLst>
                <a:ext uri="{FF2B5EF4-FFF2-40B4-BE49-F238E27FC236}">
                  <a16:creationId xmlns:a16="http://schemas.microsoft.com/office/drawing/2014/main" id="{3C85EAD1-C87B-3D38-DDCC-1B4B55C73A2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27" name="Straight Connector 7726">
              <a:extLst>
                <a:ext uri="{FF2B5EF4-FFF2-40B4-BE49-F238E27FC236}">
                  <a16:creationId xmlns:a16="http://schemas.microsoft.com/office/drawing/2014/main" id="{68AD32B4-34BA-9706-9A5D-0882B586F63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28" name="Straight Connector 7727">
              <a:extLst>
                <a:ext uri="{FF2B5EF4-FFF2-40B4-BE49-F238E27FC236}">
                  <a16:creationId xmlns:a16="http://schemas.microsoft.com/office/drawing/2014/main" id="{D4C106A6-24D3-812A-48B7-C4FBB5C9540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29" name="Group 7728">
            <a:extLst>
              <a:ext uri="{FF2B5EF4-FFF2-40B4-BE49-F238E27FC236}">
                <a16:creationId xmlns:a16="http://schemas.microsoft.com/office/drawing/2014/main" id="{6439DB2F-D3A9-C6D5-5642-4B1CA55B46AB}"/>
              </a:ext>
            </a:extLst>
          </p:cNvPr>
          <p:cNvGrpSpPr/>
          <p:nvPr/>
        </p:nvGrpSpPr>
        <p:grpSpPr>
          <a:xfrm>
            <a:off x="7939664" y="4759817"/>
            <a:ext cx="41871" cy="207882"/>
            <a:chOff x="5457499" y="2164075"/>
            <a:chExt cx="108601" cy="499044"/>
          </a:xfrm>
        </p:grpSpPr>
        <p:cxnSp>
          <p:nvCxnSpPr>
            <p:cNvPr id="7730" name="Straight Connector 7729">
              <a:extLst>
                <a:ext uri="{FF2B5EF4-FFF2-40B4-BE49-F238E27FC236}">
                  <a16:creationId xmlns:a16="http://schemas.microsoft.com/office/drawing/2014/main" id="{ABA118BF-8379-6A9C-EBF0-95B2AD2EB26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31" name="Straight Connector 7730">
              <a:extLst>
                <a:ext uri="{FF2B5EF4-FFF2-40B4-BE49-F238E27FC236}">
                  <a16:creationId xmlns:a16="http://schemas.microsoft.com/office/drawing/2014/main" id="{E283830C-E714-F89E-F7D7-F69D9F054DA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32" name="Straight Connector 7731">
              <a:extLst>
                <a:ext uri="{FF2B5EF4-FFF2-40B4-BE49-F238E27FC236}">
                  <a16:creationId xmlns:a16="http://schemas.microsoft.com/office/drawing/2014/main" id="{BC467C15-ED0C-FAB8-8E10-1F47835CFC6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33" name="Group 7732">
            <a:extLst>
              <a:ext uri="{FF2B5EF4-FFF2-40B4-BE49-F238E27FC236}">
                <a16:creationId xmlns:a16="http://schemas.microsoft.com/office/drawing/2014/main" id="{6A70C4B9-6F1F-6FA0-CC7E-709E13859227}"/>
              </a:ext>
            </a:extLst>
          </p:cNvPr>
          <p:cNvGrpSpPr/>
          <p:nvPr/>
        </p:nvGrpSpPr>
        <p:grpSpPr>
          <a:xfrm>
            <a:off x="7983962" y="4733324"/>
            <a:ext cx="41871" cy="220532"/>
            <a:chOff x="5457499" y="2164075"/>
            <a:chExt cx="108601" cy="499044"/>
          </a:xfrm>
        </p:grpSpPr>
        <p:cxnSp>
          <p:nvCxnSpPr>
            <p:cNvPr id="7734" name="Straight Connector 7733">
              <a:extLst>
                <a:ext uri="{FF2B5EF4-FFF2-40B4-BE49-F238E27FC236}">
                  <a16:creationId xmlns:a16="http://schemas.microsoft.com/office/drawing/2014/main" id="{45C3423E-0150-6A14-1F50-2C45F1D0757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35" name="Straight Connector 7734">
              <a:extLst>
                <a:ext uri="{FF2B5EF4-FFF2-40B4-BE49-F238E27FC236}">
                  <a16:creationId xmlns:a16="http://schemas.microsoft.com/office/drawing/2014/main" id="{4578FB54-90D9-634C-87CC-3AF12F908D7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36" name="Straight Connector 7735">
              <a:extLst>
                <a:ext uri="{FF2B5EF4-FFF2-40B4-BE49-F238E27FC236}">
                  <a16:creationId xmlns:a16="http://schemas.microsoft.com/office/drawing/2014/main" id="{13D29287-EF9D-17F2-C3D5-148196E3D0E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37" name="Group 7736">
            <a:extLst>
              <a:ext uri="{FF2B5EF4-FFF2-40B4-BE49-F238E27FC236}">
                <a16:creationId xmlns:a16="http://schemas.microsoft.com/office/drawing/2014/main" id="{11E10480-31BE-EEAF-DD56-D88E92576215}"/>
              </a:ext>
            </a:extLst>
          </p:cNvPr>
          <p:cNvGrpSpPr/>
          <p:nvPr/>
        </p:nvGrpSpPr>
        <p:grpSpPr>
          <a:xfrm>
            <a:off x="8027807" y="4707143"/>
            <a:ext cx="38065" cy="240938"/>
            <a:chOff x="5457499" y="2164075"/>
            <a:chExt cx="108601" cy="499044"/>
          </a:xfrm>
        </p:grpSpPr>
        <p:cxnSp>
          <p:nvCxnSpPr>
            <p:cNvPr id="7738" name="Straight Connector 7737">
              <a:extLst>
                <a:ext uri="{FF2B5EF4-FFF2-40B4-BE49-F238E27FC236}">
                  <a16:creationId xmlns:a16="http://schemas.microsoft.com/office/drawing/2014/main" id="{AF42960E-E49F-92C7-2350-219DFFF8C07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39" name="Straight Connector 7738">
              <a:extLst>
                <a:ext uri="{FF2B5EF4-FFF2-40B4-BE49-F238E27FC236}">
                  <a16:creationId xmlns:a16="http://schemas.microsoft.com/office/drawing/2014/main" id="{6F1F122A-C7F5-F3FA-7F6E-883668C3298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40" name="Straight Connector 7739">
              <a:extLst>
                <a:ext uri="{FF2B5EF4-FFF2-40B4-BE49-F238E27FC236}">
                  <a16:creationId xmlns:a16="http://schemas.microsoft.com/office/drawing/2014/main" id="{50EA8F5F-36E3-C1B5-40CB-7F9D8CCAAB8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41" name="Group 7740">
            <a:extLst>
              <a:ext uri="{FF2B5EF4-FFF2-40B4-BE49-F238E27FC236}">
                <a16:creationId xmlns:a16="http://schemas.microsoft.com/office/drawing/2014/main" id="{6CB0B9BE-D470-3612-DC96-03B2FE74C80B}"/>
              </a:ext>
            </a:extLst>
          </p:cNvPr>
          <p:cNvGrpSpPr/>
          <p:nvPr/>
        </p:nvGrpSpPr>
        <p:grpSpPr>
          <a:xfrm>
            <a:off x="8068434" y="4676038"/>
            <a:ext cx="41871" cy="256168"/>
            <a:chOff x="5457499" y="2164075"/>
            <a:chExt cx="108601" cy="499044"/>
          </a:xfrm>
        </p:grpSpPr>
        <p:cxnSp>
          <p:nvCxnSpPr>
            <p:cNvPr id="7742" name="Straight Connector 7741">
              <a:extLst>
                <a:ext uri="{FF2B5EF4-FFF2-40B4-BE49-F238E27FC236}">
                  <a16:creationId xmlns:a16="http://schemas.microsoft.com/office/drawing/2014/main" id="{A67827AC-B1B4-330B-6F14-85B62B0F122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43" name="Straight Connector 7742">
              <a:extLst>
                <a:ext uri="{FF2B5EF4-FFF2-40B4-BE49-F238E27FC236}">
                  <a16:creationId xmlns:a16="http://schemas.microsoft.com/office/drawing/2014/main" id="{3077AF38-411D-C8E1-267D-7EEB1E29A95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44" name="Straight Connector 7743">
              <a:extLst>
                <a:ext uri="{FF2B5EF4-FFF2-40B4-BE49-F238E27FC236}">
                  <a16:creationId xmlns:a16="http://schemas.microsoft.com/office/drawing/2014/main" id="{77116DC2-AC07-AF1E-7B93-CA5EF8136CB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45" name="Group 7744">
            <a:extLst>
              <a:ext uri="{FF2B5EF4-FFF2-40B4-BE49-F238E27FC236}">
                <a16:creationId xmlns:a16="http://schemas.microsoft.com/office/drawing/2014/main" id="{88930395-1AD3-0AEC-9AE8-834DC84450DE}"/>
              </a:ext>
            </a:extLst>
          </p:cNvPr>
          <p:cNvGrpSpPr/>
          <p:nvPr/>
        </p:nvGrpSpPr>
        <p:grpSpPr>
          <a:xfrm>
            <a:off x="8106875" y="4646303"/>
            <a:ext cx="41871" cy="270677"/>
            <a:chOff x="5457499" y="2164075"/>
            <a:chExt cx="108601" cy="499044"/>
          </a:xfrm>
        </p:grpSpPr>
        <p:cxnSp>
          <p:nvCxnSpPr>
            <p:cNvPr id="7746" name="Straight Connector 7745">
              <a:extLst>
                <a:ext uri="{FF2B5EF4-FFF2-40B4-BE49-F238E27FC236}">
                  <a16:creationId xmlns:a16="http://schemas.microsoft.com/office/drawing/2014/main" id="{3843FDD9-060A-91E8-A5C4-3CDDD255A36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47" name="Straight Connector 7746">
              <a:extLst>
                <a:ext uri="{FF2B5EF4-FFF2-40B4-BE49-F238E27FC236}">
                  <a16:creationId xmlns:a16="http://schemas.microsoft.com/office/drawing/2014/main" id="{FFD111A9-2399-3628-7B41-8A24E6062F7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48" name="Straight Connector 7747">
              <a:extLst>
                <a:ext uri="{FF2B5EF4-FFF2-40B4-BE49-F238E27FC236}">
                  <a16:creationId xmlns:a16="http://schemas.microsoft.com/office/drawing/2014/main" id="{BBFBB729-FEAD-B346-7D8D-CECCA09D44F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49" name="Group 7748">
            <a:extLst>
              <a:ext uri="{FF2B5EF4-FFF2-40B4-BE49-F238E27FC236}">
                <a16:creationId xmlns:a16="http://schemas.microsoft.com/office/drawing/2014/main" id="{A05076FE-BFFE-FAC2-9F2A-57AF86D7B8E0}"/>
              </a:ext>
            </a:extLst>
          </p:cNvPr>
          <p:cNvGrpSpPr/>
          <p:nvPr/>
        </p:nvGrpSpPr>
        <p:grpSpPr>
          <a:xfrm>
            <a:off x="9536313" y="4417489"/>
            <a:ext cx="41871" cy="359557"/>
            <a:chOff x="5457499" y="2164075"/>
            <a:chExt cx="108601" cy="499044"/>
          </a:xfrm>
        </p:grpSpPr>
        <p:cxnSp>
          <p:nvCxnSpPr>
            <p:cNvPr id="7750" name="Straight Connector 7749">
              <a:extLst>
                <a:ext uri="{FF2B5EF4-FFF2-40B4-BE49-F238E27FC236}">
                  <a16:creationId xmlns:a16="http://schemas.microsoft.com/office/drawing/2014/main" id="{16F20138-E693-BD42-6F0C-8500C21968D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51" name="Straight Connector 7750">
              <a:extLst>
                <a:ext uri="{FF2B5EF4-FFF2-40B4-BE49-F238E27FC236}">
                  <a16:creationId xmlns:a16="http://schemas.microsoft.com/office/drawing/2014/main" id="{D0E589C4-1F07-3275-8E24-F69E00DD4DE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52" name="Straight Connector 7751">
              <a:extLst>
                <a:ext uri="{FF2B5EF4-FFF2-40B4-BE49-F238E27FC236}">
                  <a16:creationId xmlns:a16="http://schemas.microsoft.com/office/drawing/2014/main" id="{FC411233-AB39-AD65-6068-7F64E5DED6A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53" name="Group 7752">
            <a:extLst>
              <a:ext uri="{FF2B5EF4-FFF2-40B4-BE49-F238E27FC236}">
                <a16:creationId xmlns:a16="http://schemas.microsoft.com/office/drawing/2014/main" id="{DED8306E-725B-6D66-06B4-60CBFBACC3BE}"/>
              </a:ext>
            </a:extLst>
          </p:cNvPr>
          <p:cNvGrpSpPr/>
          <p:nvPr/>
        </p:nvGrpSpPr>
        <p:grpSpPr>
          <a:xfrm>
            <a:off x="8329448" y="4625237"/>
            <a:ext cx="41871" cy="257213"/>
            <a:chOff x="5457499" y="2164075"/>
            <a:chExt cx="108601" cy="499044"/>
          </a:xfrm>
        </p:grpSpPr>
        <p:cxnSp>
          <p:nvCxnSpPr>
            <p:cNvPr id="7754" name="Straight Connector 7753">
              <a:extLst>
                <a:ext uri="{FF2B5EF4-FFF2-40B4-BE49-F238E27FC236}">
                  <a16:creationId xmlns:a16="http://schemas.microsoft.com/office/drawing/2014/main" id="{7866E617-ED44-FF5A-3D38-AEE2CA90672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55" name="Straight Connector 7754">
              <a:extLst>
                <a:ext uri="{FF2B5EF4-FFF2-40B4-BE49-F238E27FC236}">
                  <a16:creationId xmlns:a16="http://schemas.microsoft.com/office/drawing/2014/main" id="{FD1AA3E5-8D3E-CD4E-7EC6-9BB23F9D652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56" name="Straight Connector 7755">
              <a:extLst>
                <a:ext uri="{FF2B5EF4-FFF2-40B4-BE49-F238E27FC236}">
                  <a16:creationId xmlns:a16="http://schemas.microsoft.com/office/drawing/2014/main" id="{CF499EE2-8127-48FC-18E4-4CFCF96E97A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57" name="Group 7756">
            <a:extLst>
              <a:ext uri="{FF2B5EF4-FFF2-40B4-BE49-F238E27FC236}">
                <a16:creationId xmlns:a16="http://schemas.microsoft.com/office/drawing/2014/main" id="{4111E77C-4C7F-6807-F50C-8905B6749D87}"/>
              </a:ext>
            </a:extLst>
          </p:cNvPr>
          <p:cNvGrpSpPr/>
          <p:nvPr/>
        </p:nvGrpSpPr>
        <p:grpSpPr>
          <a:xfrm>
            <a:off x="8423035" y="4631625"/>
            <a:ext cx="41871" cy="236119"/>
            <a:chOff x="5457499" y="2164075"/>
            <a:chExt cx="108601" cy="499044"/>
          </a:xfrm>
        </p:grpSpPr>
        <p:cxnSp>
          <p:nvCxnSpPr>
            <p:cNvPr id="7758" name="Straight Connector 7757">
              <a:extLst>
                <a:ext uri="{FF2B5EF4-FFF2-40B4-BE49-F238E27FC236}">
                  <a16:creationId xmlns:a16="http://schemas.microsoft.com/office/drawing/2014/main" id="{4342704B-34F6-3998-9B3E-6A7480B1B7F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59" name="Straight Connector 7758">
              <a:extLst>
                <a:ext uri="{FF2B5EF4-FFF2-40B4-BE49-F238E27FC236}">
                  <a16:creationId xmlns:a16="http://schemas.microsoft.com/office/drawing/2014/main" id="{848349D2-5E9F-C93C-063E-84E467DBFE2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60" name="Straight Connector 7759">
              <a:extLst>
                <a:ext uri="{FF2B5EF4-FFF2-40B4-BE49-F238E27FC236}">
                  <a16:creationId xmlns:a16="http://schemas.microsoft.com/office/drawing/2014/main" id="{29B5ED1B-81A6-2090-E302-48806F3DA57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61" name="Group 7760">
            <a:extLst>
              <a:ext uri="{FF2B5EF4-FFF2-40B4-BE49-F238E27FC236}">
                <a16:creationId xmlns:a16="http://schemas.microsoft.com/office/drawing/2014/main" id="{3C05D074-0078-FA1C-9BB7-755F4BDA0BD2}"/>
              </a:ext>
            </a:extLst>
          </p:cNvPr>
          <p:cNvGrpSpPr/>
          <p:nvPr/>
        </p:nvGrpSpPr>
        <p:grpSpPr>
          <a:xfrm>
            <a:off x="8504265" y="4633227"/>
            <a:ext cx="41871" cy="227769"/>
            <a:chOff x="5457499" y="2164075"/>
            <a:chExt cx="108601" cy="499044"/>
          </a:xfrm>
        </p:grpSpPr>
        <p:cxnSp>
          <p:nvCxnSpPr>
            <p:cNvPr id="7762" name="Straight Connector 7761">
              <a:extLst>
                <a:ext uri="{FF2B5EF4-FFF2-40B4-BE49-F238E27FC236}">
                  <a16:creationId xmlns:a16="http://schemas.microsoft.com/office/drawing/2014/main" id="{8CF05C7C-8A43-FA22-AF37-8238F1366C8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63" name="Straight Connector 7762">
              <a:extLst>
                <a:ext uri="{FF2B5EF4-FFF2-40B4-BE49-F238E27FC236}">
                  <a16:creationId xmlns:a16="http://schemas.microsoft.com/office/drawing/2014/main" id="{47A0A135-44EC-B390-1687-7140F8083AF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64" name="Straight Connector 7763">
              <a:extLst>
                <a:ext uri="{FF2B5EF4-FFF2-40B4-BE49-F238E27FC236}">
                  <a16:creationId xmlns:a16="http://schemas.microsoft.com/office/drawing/2014/main" id="{1373255E-F658-7178-3D41-C961211AFA0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65" name="Group 7764">
            <a:extLst>
              <a:ext uri="{FF2B5EF4-FFF2-40B4-BE49-F238E27FC236}">
                <a16:creationId xmlns:a16="http://schemas.microsoft.com/office/drawing/2014/main" id="{59587437-532E-5AA8-538C-AB2BFBB7ED51}"/>
              </a:ext>
            </a:extLst>
          </p:cNvPr>
          <p:cNvGrpSpPr/>
          <p:nvPr/>
        </p:nvGrpSpPr>
        <p:grpSpPr>
          <a:xfrm>
            <a:off x="8595882" y="4629447"/>
            <a:ext cx="41871" cy="222737"/>
            <a:chOff x="5457499" y="2164075"/>
            <a:chExt cx="108601" cy="499044"/>
          </a:xfrm>
        </p:grpSpPr>
        <p:cxnSp>
          <p:nvCxnSpPr>
            <p:cNvPr id="7766" name="Straight Connector 7765">
              <a:extLst>
                <a:ext uri="{FF2B5EF4-FFF2-40B4-BE49-F238E27FC236}">
                  <a16:creationId xmlns:a16="http://schemas.microsoft.com/office/drawing/2014/main" id="{DD90D81E-808D-C1FB-5CA9-FD60C755FEC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67" name="Straight Connector 7766">
              <a:extLst>
                <a:ext uri="{FF2B5EF4-FFF2-40B4-BE49-F238E27FC236}">
                  <a16:creationId xmlns:a16="http://schemas.microsoft.com/office/drawing/2014/main" id="{A00645D5-670E-81E2-1C35-1217081E14F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68" name="Straight Connector 7767">
              <a:extLst>
                <a:ext uri="{FF2B5EF4-FFF2-40B4-BE49-F238E27FC236}">
                  <a16:creationId xmlns:a16="http://schemas.microsoft.com/office/drawing/2014/main" id="{A3FC77DC-87BB-8D1A-FEAD-79EC8C9EE04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69" name="Group 7768">
            <a:extLst>
              <a:ext uri="{FF2B5EF4-FFF2-40B4-BE49-F238E27FC236}">
                <a16:creationId xmlns:a16="http://schemas.microsoft.com/office/drawing/2014/main" id="{7171CC3A-5716-2529-319B-89082AC7D319}"/>
              </a:ext>
            </a:extLst>
          </p:cNvPr>
          <p:cNvGrpSpPr/>
          <p:nvPr/>
        </p:nvGrpSpPr>
        <p:grpSpPr>
          <a:xfrm>
            <a:off x="8687220" y="4614374"/>
            <a:ext cx="41871" cy="226882"/>
            <a:chOff x="5457499" y="2164075"/>
            <a:chExt cx="108601" cy="499044"/>
          </a:xfrm>
        </p:grpSpPr>
        <p:cxnSp>
          <p:nvCxnSpPr>
            <p:cNvPr id="7770" name="Straight Connector 7769">
              <a:extLst>
                <a:ext uri="{FF2B5EF4-FFF2-40B4-BE49-F238E27FC236}">
                  <a16:creationId xmlns:a16="http://schemas.microsoft.com/office/drawing/2014/main" id="{23CEC721-64FB-AA27-E6AE-34000C6E695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71" name="Straight Connector 7770">
              <a:extLst>
                <a:ext uri="{FF2B5EF4-FFF2-40B4-BE49-F238E27FC236}">
                  <a16:creationId xmlns:a16="http://schemas.microsoft.com/office/drawing/2014/main" id="{1658F813-5486-7748-3342-4B288F41241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72" name="Straight Connector 7771">
              <a:extLst>
                <a:ext uri="{FF2B5EF4-FFF2-40B4-BE49-F238E27FC236}">
                  <a16:creationId xmlns:a16="http://schemas.microsoft.com/office/drawing/2014/main" id="{AA85B263-CCA9-3361-8D3E-F1F73618929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73" name="Group 7772">
            <a:extLst>
              <a:ext uri="{FF2B5EF4-FFF2-40B4-BE49-F238E27FC236}">
                <a16:creationId xmlns:a16="http://schemas.microsoft.com/office/drawing/2014/main" id="{661F6128-EAA8-8BBF-2EA7-AE2F68D17623}"/>
              </a:ext>
            </a:extLst>
          </p:cNvPr>
          <p:cNvGrpSpPr/>
          <p:nvPr/>
        </p:nvGrpSpPr>
        <p:grpSpPr>
          <a:xfrm>
            <a:off x="8286127" y="4626303"/>
            <a:ext cx="41871" cy="263102"/>
            <a:chOff x="5457499" y="2164075"/>
            <a:chExt cx="108601" cy="499044"/>
          </a:xfrm>
        </p:grpSpPr>
        <p:cxnSp>
          <p:nvCxnSpPr>
            <p:cNvPr id="7774" name="Straight Connector 7773">
              <a:extLst>
                <a:ext uri="{FF2B5EF4-FFF2-40B4-BE49-F238E27FC236}">
                  <a16:creationId xmlns:a16="http://schemas.microsoft.com/office/drawing/2014/main" id="{51099D85-C147-9F42-CB65-7C2FE0F8E0A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75" name="Straight Connector 7774">
              <a:extLst>
                <a:ext uri="{FF2B5EF4-FFF2-40B4-BE49-F238E27FC236}">
                  <a16:creationId xmlns:a16="http://schemas.microsoft.com/office/drawing/2014/main" id="{9D33D8A1-6E2F-EE77-3222-A1037A02014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76" name="Straight Connector 7775">
              <a:extLst>
                <a:ext uri="{FF2B5EF4-FFF2-40B4-BE49-F238E27FC236}">
                  <a16:creationId xmlns:a16="http://schemas.microsoft.com/office/drawing/2014/main" id="{0B0548F5-A0CB-0A3E-F051-9A95C976FFF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77" name="Group 7776">
            <a:extLst>
              <a:ext uri="{FF2B5EF4-FFF2-40B4-BE49-F238E27FC236}">
                <a16:creationId xmlns:a16="http://schemas.microsoft.com/office/drawing/2014/main" id="{3A862D21-19D1-0629-EC66-5A517FAF496F}"/>
              </a:ext>
            </a:extLst>
          </p:cNvPr>
          <p:cNvGrpSpPr/>
          <p:nvPr/>
        </p:nvGrpSpPr>
        <p:grpSpPr>
          <a:xfrm>
            <a:off x="8370727" y="4633228"/>
            <a:ext cx="41871" cy="242736"/>
            <a:chOff x="5457499" y="2164075"/>
            <a:chExt cx="108601" cy="499044"/>
          </a:xfrm>
        </p:grpSpPr>
        <p:cxnSp>
          <p:nvCxnSpPr>
            <p:cNvPr id="7778" name="Straight Connector 7777">
              <a:extLst>
                <a:ext uri="{FF2B5EF4-FFF2-40B4-BE49-F238E27FC236}">
                  <a16:creationId xmlns:a16="http://schemas.microsoft.com/office/drawing/2014/main" id="{B64C552B-442A-1581-1CE9-A31E06DD629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79" name="Straight Connector 7778">
              <a:extLst>
                <a:ext uri="{FF2B5EF4-FFF2-40B4-BE49-F238E27FC236}">
                  <a16:creationId xmlns:a16="http://schemas.microsoft.com/office/drawing/2014/main" id="{B39DE891-5324-09E3-634C-0C4BE92383D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80" name="Straight Connector 7779">
              <a:extLst>
                <a:ext uri="{FF2B5EF4-FFF2-40B4-BE49-F238E27FC236}">
                  <a16:creationId xmlns:a16="http://schemas.microsoft.com/office/drawing/2014/main" id="{462656CE-24F2-4880-26B5-EB86944234C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81" name="Group 7780">
            <a:extLst>
              <a:ext uri="{FF2B5EF4-FFF2-40B4-BE49-F238E27FC236}">
                <a16:creationId xmlns:a16="http://schemas.microsoft.com/office/drawing/2014/main" id="{A8D39BA9-A4BE-17CA-9444-FD85723FC554}"/>
              </a:ext>
            </a:extLst>
          </p:cNvPr>
          <p:cNvGrpSpPr/>
          <p:nvPr/>
        </p:nvGrpSpPr>
        <p:grpSpPr>
          <a:xfrm>
            <a:off x="8467365" y="4633227"/>
            <a:ext cx="41871" cy="234517"/>
            <a:chOff x="5457499" y="2164075"/>
            <a:chExt cx="108601" cy="499044"/>
          </a:xfrm>
        </p:grpSpPr>
        <p:cxnSp>
          <p:nvCxnSpPr>
            <p:cNvPr id="7782" name="Straight Connector 7781">
              <a:extLst>
                <a:ext uri="{FF2B5EF4-FFF2-40B4-BE49-F238E27FC236}">
                  <a16:creationId xmlns:a16="http://schemas.microsoft.com/office/drawing/2014/main" id="{B3FA31C7-E05F-5113-9C78-FB4EAB34618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83" name="Straight Connector 7782">
              <a:extLst>
                <a:ext uri="{FF2B5EF4-FFF2-40B4-BE49-F238E27FC236}">
                  <a16:creationId xmlns:a16="http://schemas.microsoft.com/office/drawing/2014/main" id="{685C809C-9892-C206-EACA-F01833A1C92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84" name="Straight Connector 7783">
              <a:extLst>
                <a:ext uri="{FF2B5EF4-FFF2-40B4-BE49-F238E27FC236}">
                  <a16:creationId xmlns:a16="http://schemas.microsoft.com/office/drawing/2014/main" id="{6E8EA89B-55CF-BF7F-A42D-9EFD6878939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85" name="Group 7784">
            <a:extLst>
              <a:ext uri="{FF2B5EF4-FFF2-40B4-BE49-F238E27FC236}">
                <a16:creationId xmlns:a16="http://schemas.microsoft.com/office/drawing/2014/main" id="{045A100B-605F-8455-5431-2992743457BC}"/>
              </a:ext>
            </a:extLst>
          </p:cNvPr>
          <p:cNvGrpSpPr/>
          <p:nvPr/>
        </p:nvGrpSpPr>
        <p:grpSpPr>
          <a:xfrm>
            <a:off x="8554282" y="4628451"/>
            <a:ext cx="41871" cy="223734"/>
            <a:chOff x="5457499" y="2164075"/>
            <a:chExt cx="108601" cy="499044"/>
          </a:xfrm>
        </p:grpSpPr>
        <p:cxnSp>
          <p:nvCxnSpPr>
            <p:cNvPr id="7786" name="Straight Connector 7785">
              <a:extLst>
                <a:ext uri="{FF2B5EF4-FFF2-40B4-BE49-F238E27FC236}">
                  <a16:creationId xmlns:a16="http://schemas.microsoft.com/office/drawing/2014/main" id="{DB893A62-B781-5756-A548-5488B1E9EB1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87" name="Straight Connector 7786">
              <a:extLst>
                <a:ext uri="{FF2B5EF4-FFF2-40B4-BE49-F238E27FC236}">
                  <a16:creationId xmlns:a16="http://schemas.microsoft.com/office/drawing/2014/main" id="{607595B8-E020-0BD0-4871-3EA62DB9672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88" name="Straight Connector 7787">
              <a:extLst>
                <a:ext uri="{FF2B5EF4-FFF2-40B4-BE49-F238E27FC236}">
                  <a16:creationId xmlns:a16="http://schemas.microsoft.com/office/drawing/2014/main" id="{A2750C71-5CE1-B9A2-E9B6-CCE5189CE43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89" name="Group 7788">
            <a:extLst>
              <a:ext uri="{FF2B5EF4-FFF2-40B4-BE49-F238E27FC236}">
                <a16:creationId xmlns:a16="http://schemas.microsoft.com/office/drawing/2014/main" id="{DDD4529B-DFDA-E49F-11C2-B48263AFDE53}"/>
              </a:ext>
            </a:extLst>
          </p:cNvPr>
          <p:cNvGrpSpPr/>
          <p:nvPr/>
        </p:nvGrpSpPr>
        <p:grpSpPr>
          <a:xfrm>
            <a:off x="10113339" y="4343080"/>
            <a:ext cx="41871" cy="391495"/>
            <a:chOff x="5457499" y="2164075"/>
            <a:chExt cx="108601" cy="499044"/>
          </a:xfrm>
        </p:grpSpPr>
        <p:cxnSp>
          <p:nvCxnSpPr>
            <p:cNvPr id="7790" name="Straight Connector 7789">
              <a:extLst>
                <a:ext uri="{FF2B5EF4-FFF2-40B4-BE49-F238E27FC236}">
                  <a16:creationId xmlns:a16="http://schemas.microsoft.com/office/drawing/2014/main" id="{AFEB3B2E-6832-DB15-3453-DFC4FA41DC1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91" name="Straight Connector 7790">
              <a:extLst>
                <a:ext uri="{FF2B5EF4-FFF2-40B4-BE49-F238E27FC236}">
                  <a16:creationId xmlns:a16="http://schemas.microsoft.com/office/drawing/2014/main" id="{4E16830F-907B-5901-FE9D-F113C2DAD73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92" name="Straight Connector 7791">
              <a:extLst>
                <a:ext uri="{FF2B5EF4-FFF2-40B4-BE49-F238E27FC236}">
                  <a16:creationId xmlns:a16="http://schemas.microsoft.com/office/drawing/2014/main" id="{F6B6F10A-39E9-6286-DD8F-AF345FD99EA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93" name="Group 7792">
            <a:extLst>
              <a:ext uri="{FF2B5EF4-FFF2-40B4-BE49-F238E27FC236}">
                <a16:creationId xmlns:a16="http://schemas.microsoft.com/office/drawing/2014/main" id="{7F22F689-FB7F-B354-62F1-9F0FF3422BB8}"/>
              </a:ext>
            </a:extLst>
          </p:cNvPr>
          <p:cNvGrpSpPr/>
          <p:nvPr/>
        </p:nvGrpSpPr>
        <p:grpSpPr>
          <a:xfrm>
            <a:off x="10070298" y="4353075"/>
            <a:ext cx="41871" cy="368800"/>
            <a:chOff x="5457499" y="2164075"/>
            <a:chExt cx="108601" cy="499044"/>
          </a:xfrm>
        </p:grpSpPr>
        <p:cxnSp>
          <p:nvCxnSpPr>
            <p:cNvPr id="7794" name="Straight Connector 7793">
              <a:extLst>
                <a:ext uri="{FF2B5EF4-FFF2-40B4-BE49-F238E27FC236}">
                  <a16:creationId xmlns:a16="http://schemas.microsoft.com/office/drawing/2014/main" id="{482D1B65-5C59-B978-092F-90CA3BD5A7C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95" name="Straight Connector 7794">
              <a:extLst>
                <a:ext uri="{FF2B5EF4-FFF2-40B4-BE49-F238E27FC236}">
                  <a16:creationId xmlns:a16="http://schemas.microsoft.com/office/drawing/2014/main" id="{42BA84B6-B236-1059-9929-3AF8064C40D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796" name="Straight Connector 7795">
              <a:extLst>
                <a:ext uri="{FF2B5EF4-FFF2-40B4-BE49-F238E27FC236}">
                  <a16:creationId xmlns:a16="http://schemas.microsoft.com/office/drawing/2014/main" id="{6B138678-45CC-B4DC-3BBA-FC4E6C199BA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797" name="Group 7796">
            <a:extLst>
              <a:ext uri="{FF2B5EF4-FFF2-40B4-BE49-F238E27FC236}">
                <a16:creationId xmlns:a16="http://schemas.microsoft.com/office/drawing/2014/main" id="{4C49CBD0-792F-4E3B-2025-EC08EDE17DEC}"/>
              </a:ext>
            </a:extLst>
          </p:cNvPr>
          <p:cNvGrpSpPr/>
          <p:nvPr/>
        </p:nvGrpSpPr>
        <p:grpSpPr>
          <a:xfrm>
            <a:off x="10025775" y="4367009"/>
            <a:ext cx="41871" cy="354866"/>
            <a:chOff x="5457499" y="2164075"/>
            <a:chExt cx="108601" cy="499044"/>
          </a:xfrm>
        </p:grpSpPr>
        <p:cxnSp>
          <p:nvCxnSpPr>
            <p:cNvPr id="7798" name="Straight Connector 7797">
              <a:extLst>
                <a:ext uri="{FF2B5EF4-FFF2-40B4-BE49-F238E27FC236}">
                  <a16:creationId xmlns:a16="http://schemas.microsoft.com/office/drawing/2014/main" id="{9D60F684-0262-89DC-B865-33F6D1B371B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799" name="Straight Connector 7798">
              <a:extLst>
                <a:ext uri="{FF2B5EF4-FFF2-40B4-BE49-F238E27FC236}">
                  <a16:creationId xmlns:a16="http://schemas.microsoft.com/office/drawing/2014/main" id="{DA3B7E03-8DC5-A172-6A54-4EF46213E7B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00" name="Straight Connector 7799">
              <a:extLst>
                <a:ext uri="{FF2B5EF4-FFF2-40B4-BE49-F238E27FC236}">
                  <a16:creationId xmlns:a16="http://schemas.microsoft.com/office/drawing/2014/main" id="{178C44DA-C7FC-BE57-11B0-5781BBE32C0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01" name="Group 7800">
            <a:extLst>
              <a:ext uri="{FF2B5EF4-FFF2-40B4-BE49-F238E27FC236}">
                <a16:creationId xmlns:a16="http://schemas.microsoft.com/office/drawing/2014/main" id="{74B4D6ED-0E9D-517D-6D00-90921BB3CD13}"/>
              </a:ext>
            </a:extLst>
          </p:cNvPr>
          <p:cNvGrpSpPr/>
          <p:nvPr/>
        </p:nvGrpSpPr>
        <p:grpSpPr>
          <a:xfrm>
            <a:off x="9980314" y="4377883"/>
            <a:ext cx="41871" cy="385068"/>
            <a:chOff x="5457499" y="2164075"/>
            <a:chExt cx="108601" cy="499044"/>
          </a:xfrm>
        </p:grpSpPr>
        <p:cxnSp>
          <p:nvCxnSpPr>
            <p:cNvPr id="7802" name="Straight Connector 7801">
              <a:extLst>
                <a:ext uri="{FF2B5EF4-FFF2-40B4-BE49-F238E27FC236}">
                  <a16:creationId xmlns:a16="http://schemas.microsoft.com/office/drawing/2014/main" id="{BE86E228-494F-88C7-281E-D2D4B0E82DB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03" name="Straight Connector 7802">
              <a:extLst>
                <a:ext uri="{FF2B5EF4-FFF2-40B4-BE49-F238E27FC236}">
                  <a16:creationId xmlns:a16="http://schemas.microsoft.com/office/drawing/2014/main" id="{7FF24F45-D67F-4B25-6C6B-689FE7E8601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04" name="Straight Connector 7803">
              <a:extLst>
                <a:ext uri="{FF2B5EF4-FFF2-40B4-BE49-F238E27FC236}">
                  <a16:creationId xmlns:a16="http://schemas.microsoft.com/office/drawing/2014/main" id="{70E44507-C66C-39A3-3E8A-62B884DE699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05" name="Group 7804">
            <a:extLst>
              <a:ext uri="{FF2B5EF4-FFF2-40B4-BE49-F238E27FC236}">
                <a16:creationId xmlns:a16="http://schemas.microsoft.com/office/drawing/2014/main" id="{2FFA70E9-42D4-C420-536C-DE24252FE3C6}"/>
              </a:ext>
            </a:extLst>
          </p:cNvPr>
          <p:cNvGrpSpPr/>
          <p:nvPr/>
        </p:nvGrpSpPr>
        <p:grpSpPr>
          <a:xfrm>
            <a:off x="9092894" y="4520501"/>
            <a:ext cx="41871" cy="289580"/>
            <a:chOff x="5457499" y="2164075"/>
            <a:chExt cx="108601" cy="499044"/>
          </a:xfrm>
        </p:grpSpPr>
        <p:cxnSp>
          <p:nvCxnSpPr>
            <p:cNvPr id="7806" name="Straight Connector 7805">
              <a:extLst>
                <a:ext uri="{FF2B5EF4-FFF2-40B4-BE49-F238E27FC236}">
                  <a16:creationId xmlns:a16="http://schemas.microsoft.com/office/drawing/2014/main" id="{6392A4A5-0D95-3FD2-1DC0-7EF6BC202B6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07" name="Straight Connector 7806">
              <a:extLst>
                <a:ext uri="{FF2B5EF4-FFF2-40B4-BE49-F238E27FC236}">
                  <a16:creationId xmlns:a16="http://schemas.microsoft.com/office/drawing/2014/main" id="{E2BD1A50-95E4-6489-EFFB-4CA19DF6729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08" name="Straight Connector 7807">
              <a:extLst>
                <a:ext uri="{FF2B5EF4-FFF2-40B4-BE49-F238E27FC236}">
                  <a16:creationId xmlns:a16="http://schemas.microsoft.com/office/drawing/2014/main" id="{E3044BE3-3C46-7F2B-ACF4-46CF35953D8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09" name="Group 7808">
            <a:extLst>
              <a:ext uri="{FF2B5EF4-FFF2-40B4-BE49-F238E27FC236}">
                <a16:creationId xmlns:a16="http://schemas.microsoft.com/office/drawing/2014/main" id="{96A25077-6453-4CC1-5C39-8AD8F78AB33B}"/>
              </a:ext>
            </a:extLst>
          </p:cNvPr>
          <p:cNvGrpSpPr/>
          <p:nvPr/>
        </p:nvGrpSpPr>
        <p:grpSpPr>
          <a:xfrm>
            <a:off x="8640658" y="4626303"/>
            <a:ext cx="41871" cy="218128"/>
            <a:chOff x="5457499" y="2164075"/>
            <a:chExt cx="108601" cy="499044"/>
          </a:xfrm>
        </p:grpSpPr>
        <p:cxnSp>
          <p:nvCxnSpPr>
            <p:cNvPr id="7810" name="Straight Connector 7809">
              <a:extLst>
                <a:ext uri="{FF2B5EF4-FFF2-40B4-BE49-F238E27FC236}">
                  <a16:creationId xmlns:a16="http://schemas.microsoft.com/office/drawing/2014/main" id="{A70DE343-85EA-087F-C1B3-F24E7F3C372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11" name="Straight Connector 7810">
              <a:extLst>
                <a:ext uri="{FF2B5EF4-FFF2-40B4-BE49-F238E27FC236}">
                  <a16:creationId xmlns:a16="http://schemas.microsoft.com/office/drawing/2014/main" id="{AE61AF09-3B5F-EBA4-AA81-428E16397F9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12" name="Straight Connector 7811">
              <a:extLst>
                <a:ext uri="{FF2B5EF4-FFF2-40B4-BE49-F238E27FC236}">
                  <a16:creationId xmlns:a16="http://schemas.microsoft.com/office/drawing/2014/main" id="{2BEE3981-A000-B4A2-66F2-92B9CF7D9C3B}"/>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13" name="Group 7812">
            <a:extLst>
              <a:ext uri="{FF2B5EF4-FFF2-40B4-BE49-F238E27FC236}">
                <a16:creationId xmlns:a16="http://schemas.microsoft.com/office/drawing/2014/main" id="{08FD0E24-C7E6-4E68-9DE7-B838E48CB370}"/>
              </a:ext>
            </a:extLst>
          </p:cNvPr>
          <p:cNvGrpSpPr/>
          <p:nvPr/>
        </p:nvGrpSpPr>
        <p:grpSpPr>
          <a:xfrm>
            <a:off x="8729546" y="4612997"/>
            <a:ext cx="41871" cy="220397"/>
            <a:chOff x="5457499" y="2164075"/>
            <a:chExt cx="108601" cy="499044"/>
          </a:xfrm>
        </p:grpSpPr>
        <p:cxnSp>
          <p:nvCxnSpPr>
            <p:cNvPr id="7814" name="Straight Connector 7813">
              <a:extLst>
                <a:ext uri="{FF2B5EF4-FFF2-40B4-BE49-F238E27FC236}">
                  <a16:creationId xmlns:a16="http://schemas.microsoft.com/office/drawing/2014/main" id="{8F66749E-EF47-FE9A-E12C-040B2C74BF9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15" name="Straight Connector 7814">
              <a:extLst>
                <a:ext uri="{FF2B5EF4-FFF2-40B4-BE49-F238E27FC236}">
                  <a16:creationId xmlns:a16="http://schemas.microsoft.com/office/drawing/2014/main" id="{2F9678ED-D7D2-35A5-D43F-794CC6C4B87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16" name="Straight Connector 7815">
              <a:extLst>
                <a:ext uri="{FF2B5EF4-FFF2-40B4-BE49-F238E27FC236}">
                  <a16:creationId xmlns:a16="http://schemas.microsoft.com/office/drawing/2014/main" id="{A80C4C6C-6260-5A9B-535F-313C9D7CAC0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17" name="Group 7816">
            <a:extLst>
              <a:ext uri="{FF2B5EF4-FFF2-40B4-BE49-F238E27FC236}">
                <a16:creationId xmlns:a16="http://schemas.microsoft.com/office/drawing/2014/main" id="{64F95990-0657-E19B-6850-52EB82DC3E79}"/>
              </a:ext>
            </a:extLst>
          </p:cNvPr>
          <p:cNvGrpSpPr/>
          <p:nvPr/>
        </p:nvGrpSpPr>
        <p:grpSpPr>
          <a:xfrm>
            <a:off x="8820586" y="4592422"/>
            <a:ext cx="41871" cy="233952"/>
            <a:chOff x="5457499" y="2164075"/>
            <a:chExt cx="108601" cy="499044"/>
          </a:xfrm>
        </p:grpSpPr>
        <p:cxnSp>
          <p:nvCxnSpPr>
            <p:cNvPr id="7818" name="Straight Connector 7817">
              <a:extLst>
                <a:ext uri="{FF2B5EF4-FFF2-40B4-BE49-F238E27FC236}">
                  <a16:creationId xmlns:a16="http://schemas.microsoft.com/office/drawing/2014/main" id="{D069F8A7-5160-10F0-C268-87639C8FAC2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19" name="Straight Connector 7818">
              <a:extLst>
                <a:ext uri="{FF2B5EF4-FFF2-40B4-BE49-F238E27FC236}">
                  <a16:creationId xmlns:a16="http://schemas.microsoft.com/office/drawing/2014/main" id="{0FC38C23-25FB-1539-6141-FFC4FE0F017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20" name="Straight Connector 7819">
              <a:extLst>
                <a:ext uri="{FF2B5EF4-FFF2-40B4-BE49-F238E27FC236}">
                  <a16:creationId xmlns:a16="http://schemas.microsoft.com/office/drawing/2014/main" id="{0F9CF1BD-60E7-D8AE-BF6A-0B6AAFE7F7D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21" name="Group 7820">
            <a:extLst>
              <a:ext uri="{FF2B5EF4-FFF2-40B4-BE49-F238E27FC236}">
                <a16:creationId xmlns:a16="http://schemas.microsoft.com/office/drawing/2014/main" id="{68447D35-4F37-7A6C-D9C7-DE16DC431486}"/>
              </a:ext>
            </a:extLst>
          </p:cNvPr>
          <p:cNvGrpSpPr/>
          <p:nvPr/>
        </p:nvGrpSpPr>
        <p:grpSpPr>
          <a:xfrm>
            <a:off x="8862186" y="4579449"/>
            <a:ext cx="41871" cy="238386"/>
            <a:chOff x="5457499" y="2164075"/>
            <a:chExt cx="108601" cy="499044"/>
          </a:xfrm>
        </p:grpSpPr>
        <p:cxnSp>
          <p:nvCxnSpPr>
            <p:cNvPr id="7822" name="Straight Connector 7821">
              <a:extLst>
                <a:ext uri="{FF2B5EF4-FFF2-40B4-BE49-F238E27FC236}">
                  <a16:creationId xmlns:a16="http://schemas.microsoft.com/office/drawing/2014/main" id="{32743FDD-8EA7-2DC6-7667-D1CA84E710E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23" name="Straight Connector 7822">
              <a:extLst>
                <a:ext uri="{FF2B5EF4-FFF2-40B4-BE49-F238E27FC236}">
                  <a16:creationId xmlns:a16="http://schemas.microsoft.com/office/drawing/2014/main" id="{37EEEA16-7EFC-DED5-9808-3597CF1782C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24" name="Straight Connector 7823">
              <a:extLst>
                <a:ext uri="{FF2B5EF4-FFF2-40B4-BE49-F238E27FC236}">
                  <a16:creationId xmlns:a16="http://schemas.microsoft.com/office/drawing/2014/main" id="{9952960F-8C4D-2E7C-C739-D43E18D60B2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25" name="Group 7824">
            <a:extLst>
              <a:ext uri="{FF2B5EF4-FFF2-40B4-BE49-F238E27FC236}">
                <a16:creationId xmlns:a16="http://schemas.microsoft.com/office/drawing/2014/main" id="{2289AA34-250F-7204-81F1-D9AF7C2E7B76}"/>
              </a:ext>
            </a:extLst>
          </p:cNvPr>
          <p:cNvGrpSpPr/>
          <p:nvPr/>
        </p:nvGrpSpPr>
        <p:grpSpPr>
          <a:xfrm>
            <a:off x="8905430" y="4571511"/>
            <a:ext cx="38065" cy="246323"/>
            <a:chOff x="5457499" y="2164075"/>
            <a:chExt cx="108601" cy="499044"/>
          </a:xfrm>
        </p:grpSpPr>
        <p:cxnSp>
          <p:nvCxnSpPr>
            <p:cNvPr id="7826" name="Straight Connector 7825">
              <a:extLst>
                <a:ext uri="{FF2B5EF4-FFF2-40B4-BE49-F238E27FC236}">
                  <a16:creationId xmlns:a16="http://schemas.microsoft.com/office/drawing/2014/main" id="{CB6B91C9-71AC-A31E-9952-26B22349669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27" name="Straight Connector 7826">
              <a:extLst>
                <a:ext uri="{FF2B5EF4-FFF2-40B4-BE49-F238E27FC236}">
                  <a16:creationId xmlns:a16="http://schemas.microsoft.com/office/drawing/2014/main" id="{4C4E6CB1-9145-669D-297F-D36ECC4D139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28" name="Straight Connector 7827">
              <a:extLst>
                <a:ext uri="{FF2B5EF4-FFF2-40B4-BE49-F238E27FC236}">
                  <a16:creationId xmlns:a16="http://schemas.microsoft.com/office/drawing/2014/main" id="{3BA22AB6-2997-6095-8ED5-889DC3F8005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29" name="Group 7828">
            <a:extLst>
              <a:ext uri="{FF2B5EF4-FFF2-40B4-BE49-F238E27FC236}">
                <a16:creationId xmlns:a16="http://schemas.microsoft.com/office/drawing/2014/main" id="{54BE75C5-FE20-66C0-572E-8D444E24CA6A}"/>
              </a:ext>
            </a:extLst>
          </p:cNvPr>
          <p:cNvGrpSpPr/>
          <p:nvPr/>
        </p:nvGrpSpPr>
        <p:grpSpPr>
          <a:xfrm>
            <a:off x="8955838" y="4561045"/>
            <a:ext cx="41871" cy="256789"/>
            <a:chOff x="5457499" y="2164075"/>
            <a:chExt cx="108601" cy="499044"/>
          </a:xfrm>
        </p:grpSpPr>
        <p:cxnSp>
          <p:nvCxnSpPr>
            <p:cNvPr id="7830" name="Straight Connector 7829">
              <a:extLst>
                <a:ext uri="{FF2B5EF4-FFF2-40B4-BE49-F238E27FC236}">
                  <a16:creationId xmlns:a16="http://schemas.microsoft.com/office/drawing/2014/main" id="{1767A386-7090-F9E7-BDEF-4BD8912DAD2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31" name="Straight Connector 7830">
              <a:extLst>
                <a:ext uri="{FF2B5EF4-FFF2-40B4-BE49-F238E27FC236}">
                  <a16:creationId xmlns:a16="http://schemas.microsoft.com/office/drawing/2014/main" id="{AFCB005C-D91B-5AAA-B6B8-943F83EF1FE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32" name="Straight Connector 7831">
              <a:extLst>
                <a:ext uri="{FF2B5EF4-FFF2-40B4-BE49-F238E27FC236}">
                  <a16:creationId xmlns:a16="http://schemas.microsoft.com/office/drawing/2014/main" id="{4741611C-E047-D332-AB42-D89C0214A00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33" name="Group 7832">
            <a:extLst>
              <a:ext uri="{FF2B5EF4-FFF2-40B4-BE49-F238E27FC236}">
                <a16:creationId xmlns:a16="http://schemas.microsoft.com/office/drawing/2014/main" id="{03B82093-D280-37AC-7D64-BB20C78FF418}"/>
              </a:ext>
            </a:extLst>
          </p:cNvPr>
          <p:cNvGrpSpPr/>
          <p:nvPr/>
        </p:nvGrpSpPr>
        <p:grpSpPr>
          <a:xfrm>
            <a:off x="9000168" y="4548411"/>
            <a:ext cx="41871" cy="261670"/>
            <a:chOff x="5457499" y="2164075"/>
            <a:chExt cx="108601" cy="499044"/>
          </a:xfrm>
        </p:grpSpPr>
        <p:cxnSp>
          <p:nvCxnSpPr>
            <p:cNvPr id="7834" name="Straight Connector 7833">
              <a:extLst>
                <a:ext uri="{FF2B5EF4-FFF2-40B4-BE49-F238E27FC236}">
                  <a16:creationId xmlns:a16="http://schemas.microsoft.com/office/drawing/2014/main" id="{FAB981C8-1189-E9CD-E770-24082B9C5B8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35" name="Straight Connector 7834">
              <a:extLst>
                <a:ext uri="{FF2B5EF4-FFF2-40B4-BE49-F238E27FC236}">
                  <a16:creationId xmlns:a16="http://schemas.microsoft.com/office/drawing/2014/main" id="{40D39B04-0E2C-B94C-ECD8-B67DF58676C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36" name="Straight Connector 7835">
              <a:extLst>
                <a:ext uri="{FF2B5EF4-FFF2-40B4-BE49-F238E27FC236}">
                  <a16:creationId xmlns:a16="http://schemas.microsoft.com/office/drawing/2014/main" id="{3767EA1F-2CE6-950D-43F7-B96E43494D2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37" name="Group 7836">
            <a:extLst>
              <a:ext uri="{FF2B5EF4-FFF2-40B4-BE49-F238E27FC236}">
                <a16:creationId xmlns:a16="http://schemas.microsoft.com/office/drawing/2014/main" id="{39751742-07D5-A732-DC3B-D238F319BF8B}"/>
              </a:ext>
            </a:extLst>
          </p:cNvPr>
          <p:cNvGrpSpPr/>
          <p:nvPr/>
        </p:nvGrpSpPr>
        <p:grpSpPr>
          <a:xfrm>
            <a:off x="9041768" y="4534073"/>
            <a:ext cx="41871" cy="276008"/>
            <a:chOff x="5457499" y="2164075"/>
            <a:chExt cx="108601" cy="499044"/>
          </a:xfrm>
        </p:grpSpPr>
        <p:cxnSp>
          <p:nvCxnSpPr>
            <p:cNvPr id="7838" name="Straight Connector 7837">
              <a:extLst>
                <a:ext uri="{FF2B5EF4-FFF2-40B4-BE49-F238E27FC236}">
                  <a16:creationId xmlns:a16="http://schemas.microsoft.com/office/drawing/2014/main" id="{CEB58B4D-388F-7FF8-64DF-E9CE8A4A8FA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39" name="Straight Connector 7838">
              <a:extLst>
                <a:ext uri="{FF2B5EF4-FFF2-40B4-BE49-F238E27FC236}">
                  <a16:creationId xmlns:a16="http://schemas.microsoft.com/office/drawing/2014/main" id="{498B0714-8256-F1EC-FC94-988089C4E0A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40" name="Straight Connector 7839">
              <a:extLst>
                <a:ext uri="{FF2B5EF4-FFF2-40B4-BE49-F238E27FC236}">
                  <a16:creationId xmlns:a16="http://schemas.microsoft.com/office/drawing/2014/main" id="{AB2BEC8F-7301-AF00-8DD8-4CDEA4D4CDE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41" name="Group 7840">
            <a:extLst>
              <a:ext uri="{FF2B5EF4-FFF2-40B4-BE49-F238E27FC236}">
                <a16:creationId xmlns:a16="http://schemas.microsoft.com/office/drawing/2014/main" id="{9D369E86-F585-2B4D-CCCE-828880D1717F}"/>
              </a:ext>
            </a:extLst>
          </p:cNvPr>
          <p:cNvGrpSpPr/>
          <p:nvPr/>
        </p:nvGrpSpPr>
        <p:grpSpPr>
          <a:xfrm>
            <a:off x="9442017" y="4420664"/>
            <a:ext cx="41871" cy="369792"/>
            <a:chOff x="5457499" y="2164075"/>
            <a:chExt cx="108601" cy="499044"/>
          </a:xfrm>
        </p:grpSpPr>
        <p:cxnSp>
          <p:nvCxnSpPr>
            <p:cNvPr id="7842" name="Straight Connector 7841">
              <a:extLst>
                <a:ext uri="{FF2B5EF4-FFF2-40B4-BE49-F238E27FC236}">
                  <a16:creationId xmlns:a16="http://schemas.microsoft.com/office/drawing/2014/main" id="{BCF16CAA-73D9-2784-6162-32097AB9D3D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43" name="Straight Connector 7842">
              <a:extLst>
                <a:ext uri="{FF2B5EF4-FFF2-40B4-BE49-F238E27FC236}">
                  <a16:creationId xmlns:a16="http://schemas.microsoft.com/office/drawing/2014/main" id="{0533B7F9-7D37-3224-BBA5-06C07587364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44" name="Straight Connector 7843">
              <a:extLst>
                <a:ext uri="{FF2B5EF4-FFF2-40B4-BE49-F238E27FC236}">
                  <a16:creationId xmlns:a16="http://schemas.microsoft.com/office/drawing/2014/main" id="{592E20D1-FD9B-6FA1-3932-E69A345142B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45" name="Group 7844">
            <a:extLst>
              <a:ext uri="{FF2B5EF4-FFF2-40B4-BE49-F238E27FC236}">
                <a16:creationId xmlns:a16="http://schemas.microsoft.com/office/drawing/2014/main" id="{1F3D22CB-2D57-E39A-B775-A94D91C3C268}"/>
              </a:ext>
            </a:extLst>
          </p:cNvPr>
          <p:cNvGrpSpPr/>
          <p:nvPr/>
        </p:nvGrpSpPr>
        <p:grpSpPr>
          <a:xfrm>
            <a:off x="9131161" y="4516000"/>
            <a:ext cx="41871" cy="277631"/>
            <a:chOff x="5457499" y="2164075"/>
            <a:chExt cx="108601" cy="499044"/>
          </a:xfrm>
        </p:grpSpPr>
        <p:cxnSp>
          <p:nvCxnSpPr>
            <p:cNvPr id="7846" name="Straight Connector 7845">
              <a:extLst>
                <a:ext uri="{FF2B5EF4-FFF2-40B4-BE49-F238E27FC236}">
                  <a16:creationId xmlns:a16="http://schemas.microsoft.com/office/drawing/2014/main" id="{0F9A5FDD-075F-5A1D-B88D-3109ECD1D7D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47" name="Straight Connector 7846">
              <a:extLst>
                <a:ext uri="{FF2B5EF4-FFF2-40B4-BE49-F238E27FC236}">
                  <a16:creationId xmlns:a16="http://schemas.microsoft.com/office/drawing/2014/main" id="{4D90B722-2844-9637-B1BA-B4CFCED996A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48" name="Straight Connector 7847">
              <a:extLst>
                <a:ext uri="{FF2B5EF4-FFF2-40B4-BE49-F238E27FC236}">
                  <a16:creationId xmlns:a16="http://schemas.microsoft.com/office/drawing/2014/main" id="{46BC4351-680E-A748-B7C8-E116E1A202E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49" name="Group 7848">
            <a:extLst>
              <a:ext uri="{FF2B5EF4-FFF2-40B4-BE49-F238E27FC236}">
                <a16:creationId xmlns:a16="http://schemas.microsoft.com/office/drawing/2014/main" id="{32B3858F-AC1B-4DE9-6E1E-0B0AAA730E35}"/>
              </a:ext>
            </a:extLst>
          </p:cNvPr>
          <p:cNvGrpSpPr/>
          <p:nvPr/>
        </p:nvGrpSpPr>
        <p:grpSpPr>
          <a:xfrm>
            <a:off x="9218715" y="4489073"/>
            <a:ext cx="41871" cy="301383"/>
            <a:chOff x="5457499" y="2164075"/>
            <a:chExt cx="108601" cy="499044"/>
          </a:xfrm>
        </p:grpSpPr>
        <p:cxnSp>
          <p:nvCxnSpPr>
            <p:cNvPr id="7850" name="Straight Connector 7849">
              <a:extLst>
                <a:ext uri="{FF2B5EF4-FFF2-40B4-BE49-F238E27FC236}">
                  <a16:creationId xmlns:a16="http://schemas.microsoft.com/office/drawing/2014/main" id="{609C9B3A-CE71-4753-A81B-9319169B1E3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51" name="Straight Connector 7850">
              <a:extLst>
                <a:ext uri="{FF2B5EF4-FFF2-40B4-BE49-F238E27FC236}">
                  <a16:creationId xmlns:a16="http://schemas.microsoft.com/office/drawing/2014/main" id="{B28947CC-34B5-08B9-D689-888336F1CEC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52" name="Straight Connector 7851">
              <a:extLst>
                <a:ext uri="{FF2B5EF4-FFF2-40B4-BE49-F238E27FC236}">
                  <a16:creationId xmlns:a16="http://schemas.microsoft.com/office/drawing/2014/main" id="{04D49106-C88A-26DF-67FF-6A78A0846A5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53" name="Group 7852">
            <a:extLst>
              <a:ext uri="{FF2B5EF4-FFF2-40B4-BE49-F238E27FC236}">
                <a16:creationId xmlns:a16="http://schemas.microsoft.com/office/drawing/2014/main" id="{22CBDD9F-05B9-74DA-5950-BF453906ADC7}"/>
              </a:ext>
            </a:extLst>
          </p:cNvPr>
          <p:cNvGrpSpPr/>
          <p:nvPr/>
        </p:nvGrpSpPr>
        <p:grpSpPr>
          <a:xfrm>
            <a:off x="9359701" y="4447475"/>
            <a:ext cx="41871" cy="339806"/>
            <a:chOff x="5457499" y="2164075"/>
            <a:chExt cx="108601" cy="499044"/>
          </a:xfrm>
        </p:grpSpPr>
        <p:cxnSp>
          <p:nvCxnSpPr>
            <p:cNvPr id="7854" name="Straight Connector 7853">
              <a:extLst>
                <a:ext uri="{FF2B5EF4-FFF2-40B4-BE49-F238E27FC236}">
                  <a16:creationId xmlns:a16="http://schemas.microsoft.com/office/drawing/2014/main" id="{B0CAB4B8-CBA0-091F-7C71-261BFAA6D6F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55" name="Straight Connector 7854">
              <a:extLst>
                <a:ext uri="{FF2B5EF4-FFF2-40B4-BE49-F238E27FC236}">
                  <a16:creationId xmlns:a16="http://schemas.microsoft.com/office/drawing/2014/main" id="{68CEB0B8-8BE2-4600-ECAE-9CCDED26A78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56" name="Straight Connector 7855">
              <a:extLst>
                <a:ext uri="{FF2B5EF4-FFF2-40B4-BE49-F238E27FC236}">
                  <a16:creationId xmlns:a16="http://schemas.microsoft.com/office/drawing/2014/main" id="{603F4FCC-23BE-182E-3624-35DFE6CF0B0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57" name="Group 7856">
            <a:extLst>
              <a:ext uri="{FF2B5EF4-FFF2-40B4-BE49-F238E27FC236}">
                <a16:creationId xmlns:a16="http://schemas.microsoft.com/office/drawing/2014/main" id="{8FD4C56C-B085-4FEA-74E7-5D122CAF8458}"/>
              </a:ext>
            </a:extLst>
          </p:cNvPr>
          <p:cNvGrpSpPr/>
          <p:nvPr/>
        </p:nvGrpSpPr>
        <p:grpSpPr>
          <a:xfrm>
            <a:off x="9305400" y="4464674"/>
            <a:ext cx="41871" cy="322608"/>
            <a:chOff x="5457499" y="2164075"/>
            <a:chExt cx="108601" cy="499044"/>
          </a:xfrm>
        </p:grpSpPr>
        <p:cxnSp>
          <p:nvCxnSpPr>
            <p:cNvPr id="7858" name="Straight Connector 7857">
              <a:extLst>
                <a:ext uri="{FF2B5EF4-FFF2-40B4-BE49-F238E27FC236}">
                  <a16:creationId xmlns:a16="http://schemas.microsoft.com/office/drawing/2014/main" id="{12F1107F-1966-22EB-BAD4-FAEAB64C639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59" name="Straight Connector 7858">
              <a:extLst>
                <a:ext uri="{FF2B5EF4-FFF2-40B4-BE49-F238E27FC236}">
                  <a16:creationId xmlns:a16="http://schemas.microsoft.com/office/drawing/2014/main" id="{22DD3A51-638D-B809-1DF1-C3C6CF4C180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60" name="Straight Connector 7859">
              <a:extLst>
                <a:ext uri="{FF2B5EF4-FFF2-40B4-BE49-F238E27FC236}">
                  <a16:creationId xmlns:a16="http://schemas.microsoft.com/office/drawing/2014/main" id="{58640F2E-3633-FF94-14A1-69C30897BDD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61" name="Group 7860">
            <a:extLst>
              <a:ext uri="{FF2B5EF4-FFF2-40B4-BE49-F238E27FC236}">
                <a16:creationId xmlns:a16="http://schemas.microsoft.com/office/drawing/2014/main" id="{B4221A4E-2401-F260-AA98-A00823186527}"/>
              </a:ext>
            </a:extLst>
          </p:cNvPr>
          <p:cNvGrpSpPr/>
          <p:nvPr/>
        </p:nvGrpSpPr>
        <p:grpSpPr>
          <a:xfrm>
            <a:off x="9936297" y="4391680"/>
            <a:ext cx="41871" cy="371271"/>
            <a:chOff x="5457499" y="2164075"/>
            <a:chExt cx="108601" cy="499044"/>
          </a:xfrm>
        </p:grpSpPr>
        <p:cxnSp>
          <p:nvCxnSpPr>
            <p:cNvPr id="7862" name="Straight Connector 7861">
              <a:extLst>
                <a:ext uri="{FF2B5EF4-FFF2-40B4-BE49-F238E27FC236}">
                  <a16:creationId xmlns:a16="http://schemas.microsoft.com/office/drawing/2014/main" id="{C28E7D62-C0C3-19F5-6E21-F3FA47C9A96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63" name="Straight Connector 7862">
              <a:extLst>
                <a:ext uri="{FF2B5EF4-FFF2-40B4-BE49-F238E27FC236}">
                  <a16:creationId xmlns:a16="http://schemas.microsoft.com/office/drawing/2014/main" id="{90BC97CB-5E64-2B68-9D18-15CCB67BB10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64" name="Straight Connector 7863">
              <a:extLst>
                <a:ext uri="{FF2B5EF4-FFF2-40B4-BE49-F238E27FC236}">
                  <a16:creationId xmlns:a16="http://schemas.microsoft.com/office/drawing/2014/main" id="{F7F78E0C-92A4-C66D-99EF-77088481B0B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65" name="Group 7864">
            <a:extLst>
              <a:ext uri="{FF2B5EF4-FFF2-40B4-BE49-F238E27FC236}">
                <a16:creationId xmlns:a16="http://schemas.microsoft.com/office/drawing/2014/main" id="{08FB2B11-5C02-224C-A7FA-B0C899B28359}"/>
              </a:ext>
            </a:extLst>
          </p:cNvPr>
          <p:cNvGrpSpPr/>
          <p:nvPr/>
        </p:nvGrpSpPr>
        <p:grpSpPr>
          <a:xfrm>
            <a:off x="9889127" y="4399941"/>
            <a:ext cx="41871" cy="355509"/>
            <a:chOff x="5457499" y="2164075"/>
            <a:chExt cx="108601" cy="499044"/>
          </a:xfrm>
        </p:grpSpPr>
        <p:cxnSp>
          <p:nvCxnSpPr>
            <p:cNvPr id="7866" name="Straight Connector 7865">
              <a:extLst>
                <a:ext uri="{FF2B5EF4-FFF2-40B4-BE49-F238E27FC236}">
                  <a16:creationId xmlns:a16="http://schemas.microsoft.com/office/drawing/2014/main" id="{A1250818-CC78-8CA8-9473-AE6F67CFBF5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67" name="Straight Connector 7866">
              <a:extLst>
                <a:ext uri="{FF2B5EF4-FFF2-40B4-BE49-F238E27FC236}">
                  <a16:creationId xmlns:a16="http://schemas.microsoft.com/office/drawing/2014/main" id="{F12A630A-2CB6-CAEC-F466-2825CA52155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68" name="Straight Connector 7867">
              <a:extLst>
                <a:ext uri="{FF2B5EF4-FFF2-40B4-BE49-F238E27FC236}">
                  <a16:creationId xmlns:a16="http://schemas.microsoft.com/office/drawing/2014/main" id="{692D1986-D4ED-F7DD-93A6-85855D67F01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69" name="Group 7868">
            <a:extLst>
              <a:ext uri="{FF2B5EF4-FFF2-40B4-BE49-F238E27FC236}">
                <a16:creationId xmlns:a16="http://schemas.microsoft.com/office/drawing/2014/main" id="{CDC9FCFE-9D0D-2E6A-16FB-CCB68A442377}"/>
              </a:ext>
            </a:extLst>
          </p:cNvPr>
          <p:cNvGrpSpPr/>
          <p:nvPr/>
        </p:nvGrpSpPr>
        <p:grpSpPr>
          <a:xfrm>
            <a:off x="9847722" y="4409077"/>
            <a:ext cx="41871" cy="349548"/>
            <a:chOff x="5457499" y="2164075"/>
            <a:chExt cx="108601" cy="499044"/>
          </a:xfrm>
        </p:grpSpPr>
        <p:cxnSp>
          <p:nvCxnSpPr>
            <p:cNvPr id="7870" name="Straight Connector 7869">
              <a:extLst>
                <a:ext uri="{FF2B5EF4-FFF2-40B4-BE49-F238E27FC236}">
                  <a16:creationId xmlns:a16="http://schemas.microsoft.com/office/drawing/2014/main" id="{E1F82257-2215-E6FB-823E-81A76C3313F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71" name="Straight Connector 7870">
              <a:extLst>
                <a:ext uri="{FF2B5EF4-FFF2-40B4-BE49-F238E27FC236}">
                  <a16:creationId xmlns:a16="http://schemas.microsoft.com/office/drawing/2014/main" id="{306E3CDF-DC22-1BB3-0749-2E0C0C55E5E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72" name="Straight Connector 7871">
              <a:extLst>
                <a:ext uri="{FF2B5EF4-FFF2-40B4-BE49-F238E27FC236}">
                  <a16:creationId xmlns:a16="http://schemas.microsoft.com/office/drawing/2014/main" id="{EF7255B0-9E43-D9BE-EC60-F6B72041F2E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sp>
        <p:nvSpPr>
          <p:cNvPr id="7009" name="Freeform 7008">
            <a:extLst>
              <a:ext uri="{FF2B5EF4-FFF2-40B4-BE49-F238E27FC236}">
                <a16:creationId xmlns:a16="http://schemas.microsoft.com/office/drawing/2014/main" id="{1669CFD6-6A32-0389-ED24-C67310269A16}"/>
              </a:ext>
            </a:extLst>
          </p:cNvPr>
          <p:cNvSpPr/>
          <p:nvPr/>
        </p:nvSpPr>
        <p:spPr bwMode="auto">
          <a:xfrm>
            <a:off x="6731000" y="4679250"/>
            <a:ext cx="3482975" cy="822325"/>
          </a:xfrm>
          <a:custGeom>
            <a:avLst/>
            <a:gdLst>
              <a:gd name="connsiteX0" fmla="*/ 0 w 3482975"/>
              <a:gd name="connsiteY0" fmla="*/ 822325 h 822325"/>
              <a:gd name="connsiteX1" fmla="*/ 95250 w 3482975"/>
              <a:gd name="connsiteY1" fmla="*/ 793750 h 822325"/>
              <a:gd name="connsiteX2" fmla="*/ 174625 w 3482975"/>
              <a:gd name="connsiteY2" fmla="*/ 774700 h 822325"/>
              <a:gd name="connsiteX3" fmla="*/ 266700 w 3482975"/>
              <a:gd name="connsiteY3" fmla="*/ 742950 h 822325"/>
              <a:gd name="connsiteX4" fmla="*/ 361950 w 3482975"/>
              <a:gd name="connsiteY4" fmla="*/ 717550 h 822325"/>
              <a:gd name="connsiteX5" fmla="*/ 495300 w 3482975"/>
              <a:gd name="connsiteY5" fmla="*/ 676275 h 822325"/>
              <a:gd name="connsiteX6" fmla="*/ 673100 w 3482975"/>
              <a:gd name="connsiteY6" fmla="*/ 628650 h 822325"/>
              <a:gd name="connsiteX7" fmla="*/ 806450 w 3482975"/>
              <a:gd name="connsiteY7" fmla="*/ 587375 h 822325"/>
              <a:gd name="connsiteX8" fmla="*/ 930275 w 3482975"/>
              <a:gd name="connsiteY8" fmla="*/ 552450 h 822325"/>
              <a:gd name="connsiteX9" fmla="*/ 1063625 w 3482975"/>
              <a:gd name="connsiteY9" fmla="*/ 511175 h 822325"/>
              <a:gd name="connsiteX10" fmla="*/ 1184275 w 3482975"/>
              <a:gd name="connsiteY10" fmla="*/ 476250 h 822325"/>
              <a:gd name="connsiteX11" fmla="*/ 1273175 w 3482975"/>
              <a:gd name="connsiteY11" fmla="*/ 450850 h 822325"/>
              <a:gd name="connsiteX12" fmla="*/ 1397000 w 3482975"/>
              <a:gd name="connsiteY12" fmla="*/ 419100 h 822325"/>
              <a:gd name="connsiteX13" fmla="*/ 1489075 w 3482975"/>
              <a:gd name="connsiteY13" fmla="*/ 400050 h 822325"/>
              <a:gd name="connsiteX14" fmla="*/ 1625600 w 3482975"/>
              <a:gd name="connsiteY14" fmla="*/ 377825 h 822325"/>
              <a:gd name="connsiteX15" fmla="*/ 1841500 w 3482975"/>
              <a:gd name="connsiteY15" fmla="*/ 339725 h 822325"/>
              <a:gd name="connsiteX16" fmla="*/ 2066925 w 3482975"/>
              <a:gd name="connsiteY16" fmla="*/ 301625 h 822325"/>
              <a:gd name="connsiteX17" fmla="*/ 2289175 w 3482975"/>
              <a:gd name="connsiteY17" fmla="*/ 263525 h 822325"/>
              <a:gd name="connsiteX18" fmla="*/ 2514600 w 3482975"/>
              <a:gd name="connsiteY18" fmla="*/ 219075 h 822325"/>
              <a:gd name="connsiteX19" fmla="*/ 2644775 w 3482975"/>
              <a:gd name="connsiteY19" fmla="*/ 200025 h 822325"/>
              <a:gd name="connsiteX20" fmla="*/ 2778125 w 3482975"/>
              <a:gd name="connsiteY20" fmla="*/ 171450 h 822325"/>
              <a:gd name="connsiteX21" fmla="*/ 2822575 w 3482975"/>
              <a:gd name="connsiteY21" fmla="*/ 177800 h 822325"/>
              <a:gd name="connsiteX22" fmla="*/ 2917825 w 3482975"/>
              <a:gd name="connsiteY22" fmla="*/ 158750 h 822325"/>
              <a:gd name="connsiteX23" fmla="*/ 3054350 w 3482975"/>
              <a:gd name="connsiteY23" fmla="*/ 127000 h 822325"/>
              <a:gd name="connsiteX24" fmla="*/ 3181350 w 3482975"/>
              <a:gd name="connsiteY24" fmla="*/ 95250 h 822325"/>
              <a:gd name="connsiteX25" fmla="*/ 3327400 w 3482975"/>
              <a:gd name="connsiteY25" fmla="*/ 53975 h 822325"/>
              <a:gd name="connsiteX26" fmla="*/ 3482975 w 3482975"/>
              <a:gd name="connsiteY26" fmla="*/ 0 h 822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482975" h="822325">
                <a:moveTo>
                  <a:pt x="0" y="822325"/>
                </a:moveTo>
                <a:lnTo>
                  <a:pt x="95250" y="793750"/>
                </a:lnTo>
                <a:lnTo>
                  <a:pt x="174625" y="774700"/>
                </a:lnTo>
                <a:lnTo>
                  <a:pt x="266700" y="742950"/>
                </a:lnTo>
                <a:lnTo>
                  <a:pt x="361950" y="717550"/>
                </a:lnTo>
                <a:lnTo>
                  <a:pt x="495300" y="676275"/>
                </a:lnTo>
                <a:lnTo>
                  <a:pt x="673100" y="628650"/>
                </a:lnTo>
                <a:lnTo>
                  <a:pt x="806450" y="587375"/>
                </a:lnTo>
                <a:lnTo>
                  <a:pt x="930275" y="552450"/>
                </a:lnTo>
                <a:lnTo>
                  <a:pt x="1063625" y="511175"/>
                </a:lnTo>
                <a:lnTo>
                  <a:pt x="1184275" y="476250"/>
                </a:lnTo>
                <a:lnTo>
                  <a:pt x="1273175" y="450850"/>
                </a:lnTo>
                <a:lnTo>
                  <a:pt x="1397000" y="419100"/>
                </a:lnTo>
                <a:lnTo>
                  <a:pt x="1489075" y="400050"/>
                </a:lnTo>
                <a:lnTo>
                  <a:pt x="1625600" y="377825"/>
                </a:lnTo>
                <a:lnTo>
                  <a:pt x="1841500" y="339725"/>
                </a:lnTo>
                <a:lnTo>
                  <a:pt x="2066925" y="301625"/>
                </a:lnTo>
                <a:lnTo>
                  <a:pt x="2289175" y="263525"/>
                </a:lnTo>
                <a:lnTo>
                  <a:pt x="2514600" y="219075"/>
                </a:lnTo>
                <a:lnTo>
                  <a:pt x="2644775" y="200025"/>
                </a:lnTo>
                <a:lnTo>
                  <a:pt x="2778125" y="171450"/>
                </a:lnTo>
                <a:lnTo>
                  <a:pt x="2822575" y="177800"/>
                </a:lnTo>
                <a:lnTo>
                  <a:pt x="2917825" y="158750"/>
                </a:lnTo>
                <a:lnTo>
                  <a:pt x="3054350" y="127000"/>
                </a:lnTo>
                <a:lnTo>
                  <a:pt x="3181350" y="95250"/>
                </a:lnTo>
                <a:lnTo>
                  <a:pt x="3327400" y="53975"/>
                </a:lnTo>
                <a:lnTo>
                  <a:pt x="3482975"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7873" name="Group 7872">
            <a:extLst>
              <a:ext uri="{FF2B5EF4-FFF2-40B4-BE49-F238E27FC236}">
                <a16:creationId xmlns:a16="http://schemas.microsoft.com/office/drawing/2014/main" id="{74FDF31E-5614-5FA2-FB29-CB99474D2A8D}"/>
              </a:ext>
            </a:extLst>
          </p:cNvPr>
          <p:cNvGrpSpPr/>
          <p:nvPr/>
        </p:nvGrpSpPr>
        <p:grpSpPr>
          <a:xfrm>
            <a:off x="9177440" y="4507484"/>
            <a:ext cx="41871" cy="286148"/>
            <a:chOff x="5457499" y="2164075"/>
            <a:chExt cx="108601" cy="499044"/>
          </a:xfrm>
        </p:grpSpPr>
        <p:cxnSp>
          <p:nvCxnSpPr>
            <p:cNvPr id="7874" name="Straight Connector 7873">
              <a:extLst>
                <a:ext uri="{FF2B5EF4-FFF2-40B4-BE49-F238E27FC236}">
                  <a16:creationId xmlns:a16="http://schemas.microsoft.com/office/drawing/2014/main" id="{737057C6-BEE4-A942-7ED4-6A7990937B6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75" name="Straight Connector 7874">
              <a:extLst>
                <a:ext uri="{FF2B5EF4-FFF2-40B4-BE49-F238E27FC236}">
                  <a16:creationId xmlns:a16="http://schemas.microsoft.com/office/drawing/2014/main" id="{64F0A764-C93F-C631-B9D8-2416BF072F0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76" name="Straight Connector 7875">
              <a:extLst>
                <a:ext uri="{FF2B5EF4-FFF2-40B4-BE49-F238E27FC236}">
                  <a16:creationId xmlns:a16="http://schemas.microsoft.com/office/drawing/2014/main" id="{303CD2D3-6436-16FA-E817-D66525222CA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77" name="Group 7876">
            <a:extLst>
              <a:ext uri="{FF2B5EF4-FFF2-40B4-BE49-F238E27FC236}">
                <a16:creationId xmlns:a16="http://schemas.microsoft.com/office/drawing/2014/main" id="{3F07BC12-34B4-069B-3529-63D595F50D26}"/>
              </a:ext>
            </a:extLst>
          </p:cNvPr>
          <p:cNvGrpSpPr/>
          <p:nvPr/>
        </p:nvGrpSpPr>
        <p:grpSpPr>
          <a:xfrm>
            <a:off x="9263800" y="4478978"/>
            <a:ext cx="41871" cy="308304"/>
            <a:chOff x="5457499" y="2164075"/>
            <a:chExt cx="108601" cy="499044"/>
          </a:xfrm>
        </p:grpSpPr>
        <p:cxnSp>
          <p:nvCxnSpPr>
            <p:cNvPr id="7878" name="Straight Connector 7877">
              <a:extLst>
                <a:ext uri="{FF2B5EF4-FFF2-40B4-BE49-F238E27FC236}">
                  <a16:creationId xmlns:a16="http://schemas.microsoft.com/office/drawing/2014/main" id="{28A8A866-29C0-16A6-93A3-9CC76DA98B8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79" name="Straight Connector 7878">
              <a:extLst>
                <a:ext uri="{FF2B5EF4-FFF2-40B4-BE49-F238E27FC236}">
                  <a16:creationId xmlns:a16="http://schemas.microsoft.com/office/drawing/2014/main" id="{C32BD7D8-59B1-0EB6-684B-86B83BCE3A1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80" name="Straight Connector 7879">
              <a:extLst>
                <a:ext uri="{FF2B5EF4-FFF2-40B4-BE49-F238E27FC236}">
                  <a16:creationId xmlns:a16="http://schemas.microsoft.com/office/drawing/2014/main" id="{9D2D27FB-5708-EAD0-4F25-31136A750FE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81" name="Group 7880">
            <a:extLst>
              <a:ext uri="{FF2B5EF4-FFF2-40B4-BE49-F238E27FC236}">
                <a16:creationId xmlns:a16="http://schemas.microsoft.com/office/drawing/2014/main" id="{CDE7B69D-7B97-BDEA-FE81-A6B2F829F492}"/>
              </a:ext>
            </a:extLst>
          </p:cNvPr>
          <p:cNvGrpSpPr/>
          <p:nvPr/>
        </p:nvGrpSpPr>
        <p:grpSpPr>
          <a:xfrm>
            <a:off x="9399690" y="4436933"/>
            <a:ext cx="41871" cy="350348"/>
            <a:chOff x="5457499" y="2164075"/>
            <a:chExt cx="108601" cy="499044"/>
          </a:xfrm>
        </p:grpSpPr>
        <p:cxnSp>
          <p:nvCxnSpPr>
            <p:cNvPr id="7882" name="Straight Connector 7881">
              <a:extLst>
                <a:ext uri="{FF2B5EF4-FFF2-40B4-BE49-F238E27FC236}">
                  <a16:creationId xmlns:a16="http://schemas.microsoft.com/office/drawing/2014/main" id="{77342A50-308C-38CA-5113-90BF81E01BD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83" name="Straight Connector 7882">
              <a:extLst>
                <a:ext uri="{FF2B5EF4-FFF2-40B4-BE49-F238E27FC236}">
                  <a16:creationId xmlns:a16="http://schemas.microsoft.com/office/drawing/2014/main" id="{A37D3369-161D-9F1B-0EEC-9007E4078CF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84" name="Straight Connector 7883">
              <a:extLst>
                <a:ext uri="{FF2B5EF4-FFF2-40B4-BE49-F238E27FC236}">
                  <a16:creationId xmlns:a16="http://schemas.microsoft.com/office/drawing/2014/main" id="{4160EF31-9794-DC21-D978-AF0877036A3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85" name="Group 7884">
            <a:extLst>
              <a:ext uri="{FF2B5EF4-FFF2-40B4-BE49-F238E27FC236}">
                <a16:creationId xmlns:a16="http://schemas.microsoft.com/office/drawing/2014/main" id="{8FDEA964-6740-B6B3-BFF7-7B1B396FA09A}"/>
              </a:ext>
            </a:extLst>
          </p:cNvPr>
          <p:cNvGrpSpPr/>
          <p:nvPr/>
        </p:nvGrpSpPr>
        <p:grpSpPr>
          <a:xfrm>
            <a:off x="9573514" y="4422303"/>
            <a:ext cx="41871" cy="350513"/>
            <a:chOff x="5457499" y="2164075"/>
            <a:chExt cx="108601" cy="499044"/>
          </a:xfrm>
        </p:grpSpPr>
        <p:cxnSp>
          <p:nvCxnSpPr>
            <p:cNvPr id="7886" name="Straight Connector 7885">
              <a:extLst>
                <a:ext uri="{FF2B5EF4-FFF2-40B4-BE49-F238E27FC236}">
                  <a16:creationId xmlns:a16="http://schemas.microsoft.com/office/drawing/2014/main" id="{E3812EAF-68AE-E23C-342D-1126471E021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87" name="Straight Connector 7886">
              <a:extLst>
                <a:ext uri="{FF2B5EF4-FFF2-40B4-BE49-F238E27FC236}">
                  <a16:creationId xmlns:a16="http://schemas.microsoft.com/office/drawing/2014/main" id="{E654CD04-52E6-BE8A-3F06-FC85C3BA524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88" name="Straight Connector 7887">
              <a:extLst>
                <a:ext uri="{FF2B5EF4-FFF2-40B4-BE49-F238E27FC236}">
                  <a16:creationId xmlns:a16="http://schemas.microsoft.com/office/drawing/2014/main" id="{AC9F8F33-47DD-B8EA-9CB6-1B6E9FCD4A2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89" name="Group 7888">
            <a:extLst>
              <a:ext uri="{FF2B5EF4-FFF2-40B4-BE49-F238E27FC236}">
                <a16:creationId xmlns:a16="http://schemas.microsoft.com/office/drawing/2014/main" id="{C8457184-4B48-F1BB-B972-49EE00DC9743}"/>
              </a:ext>
            </a:extLst>
          </p:cNvPr>
          <p:cNvGrpSpPr/>
          <p:nvPr/>
        </p:nvGrpSpPr>
        <p:grpSpPr>
          <a:xfrm>
            <a:off x="9626585" y="4424522"/>
            <a:ext cx="41871" cy="348294"/>
            <a:chOff x="5457499" y="2164075"/>
            <a:chExt cx="108601" cy="499044"/>
          </a:xfrm>
        </p:grpSpPr>
        <p:cxnSp>
          <p:nvCxnSpPr>
            <p:cNvPr id="7890" name="Straight Connector 7889">
              <a:extLst>
                <a:ext uri="{FF2B5EF4-FFF2-40B4-BE49-F238E27FC236}">
                  <a16:creationId xmlns:a16="http://schemas.microsoft.com/office/drawing/2014/main" id="{7F278346-93E0-B708-B845-A56BB65060C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91" name="Straight Connector 7890">
              <a:extLst>
                <a:ext uri="{FF2B5EF4-FFF2-40B4-BE49-F238E27FC236}">
                  <a16:creationId xmlns:a16="http://schemas.microsoft.com/office/drawing/2014/main" id="{1E896D44-FF58-942F-A166-38C11B74194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92" name="Straight Connector 7891">
              <a:extLst>
                <a:ext uri="{FF2B5EF4-FFF2-40B4-BE49-F238E27FC236}">
                  <a16:creationId xmlns:a16="http://schemas.microsoft.com/office/drawing/2014/main" id="{6D9BE0FF-88F1-B815-EFEE-493DF7E1A50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93" name="Group 7892">
            <a:extLst>
              <a:ext uri="{FF2B5EF4-FFF2-40B4-BE49-F238E27FC236}">
                <a16:creationId xmlns:a16="http://schemas.microsoft.com/office/drawing/2014/main" id="{3327374D-7692-FE04-F5F0-70C3BDD73BEB}"/>
              </a:ext>
            </a:extLst>
          </p:cNvPr>
          <p:cNvGrpSpPr/>
          <p:nvPr/>
        </p:nvGrpSpPr>
        <p:grpSpPr>
          <a:xfrm>
            <a:off x="9668185" y="4424522"/>
            <a:ext cx="41871" cy="348294"/>
            <a:chOff x="5457499" y="2164075"/>
            <a:chExt cx="108601" cy="499044"/>
          </a:xfrm>
        </p:grpSpPr>
        <p:cxnSp>
          <p:nvCxnSpPr>
            <p:cNvPr id="7894" name="Straight Connector 7893">
              <a:extLst>
                <a:ext uri="{FF2B5EF4-FFF2-40B4-BE49-F238E27FC236}">
                  <a16:creationId xmlns:a16="http://schemas.microsoft.com/office/drawing/2014/main" id="{2B73B0A5-2790-3F22-28A7-E774051FC2F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95" name="Straight Connector 7894">
              <a:extLst>
                <a:ext uri="{FF2B5EF4-FFF2-40B4-BE49-F238E27FC236}">
                  <a16:creationId xmlns:a16="http://schemas.microsoft.com/office/drawing/2014/main" id="{DD4A8A68-5982-DFC8-46AB-66C171EFF53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896" name="Straight Connector 7895">
              <a:extLst>
                <a:ext uri="{FF2B5EF4-FFF2-40B4-BE49-F238E27FC236}">
                  <a16:creationId xmlns:a16="http://schemas.microsoft.com/office/drawing/2014/main" id="{079AA094-5D90-65B0-755D-7A51F8E4872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897" name="Group 7896">
            <a:extLst>
              <a:ext uri="{FF2B5EF4-FFF2-40B4-BE49-F238E27FC236}">
                <a16:creationId xmlns:a16="http://schemas.microsoft.com/office/drawing/2014/main" id="{E0FC77DF-7A29-4788-8590-F4377A845FF6}"/>
              </a:ext>
            </a:extLst>
          </p:cNvPr>
          <p:cNvGrpSpPr/>
          <p:nvPr/>
        </p:nvGrpSpPr>
        <p:grpSpPr>
          <a:xfrm>
            <a:off x="9711118" y="4424522"/>
            <a:ext cx="41871" cy="348294"/>
            <a:chOff x="5457499" y="2164075"/>
            <a:chExt cx="108601" cy="499044"/>
          </a:xfrm>
        </p:grpSpPr>
        <p:cxnSp>
          <p:nvCxnSpPr>
            <p:cNvPr id="7898" name="Straight Connector 7897">
              <a:extLst>
                <a:ext uri="{FF2B5EF4-FFF2-40B4-BE49-F238E27FC236}">
                  <a16:creationId xmlns:a16="http://schemas.microsoft.com/office/drawing/2014/main" id="{4FC24F1F-4029-40FA-6BD1-4CAAD153F83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899" name="Straight Connector 7898">
              <a:extLst>
                <a:ext uri="{FF2B5EF4-FFF2-40B4-BE49-F238E27FC236}">
                  <a16:creationId xmlns:a16="http://schemas.microsoft.com/office/drawing/2014/main" id="{4D721A8D-AA02-913C-57A4-3BA465CF590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900" name="Straight Connector 7899">
              <a:extLst>
                <a:ext uri="{FF2B5EF4-FFF2-40B4-BE49-F238E27FC236}">
                  <a16:creationId xmlns:a16="http://schemas.microsoft.com/office/drawing/2014/main" id="{3410CD5E-DB83-5269-6461-78A0365752E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901" name="Group 7900">
            <a:extLst>
              <a:ext uri="{FF2B5EF4-FFF2-40B4-BE49-F238E27FC236}">
                <a16:creationId xmlns:a16="http://schemas.microsoft.com/office/drawing/2014/main" id="{59CF5239-F996-8AA6-AA37-5A9222919864}"/>
              </a:ext>
            </a:extLst>
          </p:cNvPr>
          <p:cNvGrpSpPr/>
          <p:nvPr/>
        </p:nvGrpSpPr>
        <p:grpSpPr>
          <a:xfrm>
            <a:off x="9759069" y="4420223"/>
            <a:ext cx="41871" cy="341577"/>
            <a:chOff x="5457499" y="2164075"/>
            <a:chExt cx="108601" cy="499044"/>
          </a:xfrm>
        </p:grpSpPr>
        <p:cxnSp>
          <p:nvCxnSpPr>
            <p:cNvPr id="7902" name="Straight Connector 7901">
              <a:extLst>
                <a:ext uri="{FF2B5EF4-FFF2-40B4-BE49-F238E27FC236}">
                  <a16:creationId xmlns:a16="http://schemas.microsoft.com/office/drawing/2014/main" id="{A10E8874-A26E-CA81-471E-6C6E2345DCB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903" name="Straight Connector 7902">
              <a:extLst>
                <a:ext uri="{FF2B5EF4-FFF2-40B4-BE49-F238E27FC236}">
                  <a16:creationId xmlns:a16="http://schemas.microsoft.com/office/drawing/2014/main" id="{ED9918FB-80AA-6F3F-BD60-5B506A42E7D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904" name="Straight Connector 7903">
              <a:extLst>
                <a:ext uri="{FF2B5EF4-FFF2-40B4-BE49-F238E27FC236}">
                  <a16:creationId xmlns:a16="http://schemas.microsoft.com/office/drawing/2014/main" id="{8EF2ECD5-E8AD-4A31-2677-DBFD8CDF57B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905" name="Group 7904">
            <a:extLst>
              <a:ext uri="{FF2B5EF4-FFF2-40B4-BE49-F238E27FC236}">
                <a16:creationId xmlns:a16="http://schemas.microsoft.com/office/drawing/2014/main" id="{B65F73EC-BAB9-8DD7-C2E3-4A6818FE8BE8}"/>
              </a:ext>
            </a:extLst>
          </p:cNvPr>
          <p:cNvGrpSpPr/>
          <p:nvPr/>
        </p:nvGrpSpPr>
        <p:grpSpPr>
          <a:xfrm>
            <a:off x="9769582" y="4417489"/>
            <a:ext cx="108601" cy="347486"/>
            <a:chOff x="5457499" y="2164075"/>
            <a:chExt cx="108601" cy="499044"/>
          </a:xfrm>
        </p:grpSpPr>
        <p:cxnSp>
          <p:nvCxnSpPr>
            <p:cNvPr id="7906" name="Straight Connector 7905">
              <a:extLst>
                <a:ext uri="{FF2B5EF4-FFF2-40B4-BE49-F238E27FC236}">
                  <a16:creationId xmlns:a16="http://schemas.microsoft.com/office/drawing/2014/main" id="{95F22B9F-DBD5-FDC1-5075-BC297958311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7907" name="Straight Connector 7906">
              <a:extLst>
                <a:ext uri="{FF2B5EF4-FFF2-40B4-BE49-F238E27FC236}">
                  <a16:creationId xmlns:a16="http://schemas.microsoft.com/office/drawing/2014/main" id="{D2E001A8-A837-24F7-F0CA-1F74C4C794B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7908" name="Straight Connector 7907">
              <a:extLst>
                <a:ext uri="{FF2B5EF4-FFF2-40B4-BE49-F238E27FC236}">
                  <a16:creationId xmlns:a16="http://schemas.microsoft.com/office/drawing/2014/main" id="{003F4B7C-BBDA-E8B5-AB83-9F1F9B4173D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7909" name="Group 7908">
            <a:extLst>
              <a:ext uri="{FF2B5EF4-FFF2-40B4-BE49-F238E27FC236}">
                <a16:creationId xmlns:a16="http://schemas.microsoft.com/office/drawing/2014/main" id="{7E9820F6-5032-62A1-8806-E7A2CE10CF2B}"/>
              </a:ext>
            </a:extLst>
          </p:cNvPr>
          <p:cNvGrpSpPr/>
          <p:nvPr/>
        </p:nvGrpSpPr>
        <p:grpSpPr>
          <a:xfrm>
            <a:off x="6711260" y="5169563"/>
            <a:ext cx="261045" cy="81975"/>
            <a:chOff x="3687871" y="5996548"/>
            <a:chExt cx="261045" cy="81975"/>
          </a:xfrm>
        </p:grpSpPr>
        <p:sp>
          <p:nvSpPr>
            <p:cNvPr id="7910" name="Oval 7909">
              <a:extLst>
                <a:ext uri="{FF2B5EF4-FFF2-40B4-BE49-F238E27FC236}">
                  <a16:creationId xmlns:a16="http://schemas.microsoft.com/office/drawing/2014/main" id="{4C44B5AB-95D5-C149-2BA7-AE6A4E0C4A37}"/>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11" name="Oval 7910">
              <a:extLst>
                <a:ext uri="{FF2B5EF4-FFF2-40B4-BE49-F238E27FC236}">
                  <a16:creationId xmlns:a16="http://schemas.microsoft.com/office/drawing/2014/main" id="{AE398958-DB5A-AEA8-B27A-B15B04554C6B}"/>
                </a:ext>
              </a:extLst>
            </p:cNvPr>
            <p:cNvSpPr/>
            <p:nvPr/>
          </p:nvSpPr>
          <p:spPr bwMode="auto">
            <a:xfrm>
              <a:off x="3872021" y="60060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12" name="Oval 7911">
              <a:extLst>
                <a:ext uri="{FF2B5EF4-FFF2-40B4-BE49-F238E27FC236}">
                  <a16:creationId xmlns:a16="http://schemas.microsoft.com/office/drawing/2014/main" id="{62E6A69E-5C9F-32AB-949E-D5AA1B64407C}"/>
                </a:ext>
              </a:extLst>
            </p:cNvPr>
            <p:cNvSpPr/>
            <p:nvPr/>
          </p:nvSpPr>
          <p:spPr bwMode="auto">
            <a:xfrm>
              <a:off x="3914566" y="59965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13" name="Oval 7912">
              <a:extLst>
                <a:ext uri="{FF2B5EF4-FFF2-40B4-BE49-F238E27FC236}">
                  <a16:creationId xmlns:a16="http://schemas.microsoft.com/office/drawing/2014/main" id="{91B776C3-57FB-072C-B995-9F6A84696827}"/>
                </a:ext>
              </a:extLst>
            </p:cNvPr>
            <p:cNvSpPr/>
            <p:nvPr/>
          </p:nvSpPr>
          <p:spPr bwMode="auto">
            <a:xfrm>
              <a:off x="3738036" y="60346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14" name="Oval 7913">
              <a:extLst>
                <a:ext uri="{FF2B5EF4-FFF2-40B4-BE49-F238E27FC236}">
                  <a16:creationId xmlns:a16="http://schemas.microsoft.com/office/drawing/2014/main" id="{00CEA07A-E899-586F-C60E-9B378878AC43}"/>
                </a:ext>
              </a:extLst>
            </p:cNvPr>
            <p:cNvSpPr/>
            <p:nvPr/>
          </p:nvSpPr>
          <p:spPr bwMode="auto">
            <a:xfrm>
              <a:off x="378375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15" name="Oval 7914">
              <a:extLst>
                <a:ext uri="{FF2B5EF4-FFF2-40B4-BE49-F238E27FC236}">
                  <a16:creationId xmlns:a16="http://schemas.microsoft.com/office/drawing/2014/main" id="{CB61B7A8-0C05-6FFE-988B-20BE63787D7C}"/>
                </a:ext>
              </a:extLst>
            </p:cNvPr>
            <p:cNvSpPr/>
            <p:nvPr/>
          </p:nvSpPr>
          <p:spPr bwMode="auto">
            <a:xfrm>
              <a:off x="3826301" y="60155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916" name="Group 7915">
            <a:extLst>
              <a:ext uri="{FF2B5EF4-FFF2-40B4-BE49-F238E27FC236}">
                <a16:creationId xmlns:a16="http://schemas.microsoft.com/office/drawing/2014/main" id="{6FE44D4D-23C5-12C4-AD56-4CE7009008BE}"/>
              </a:ext>
            </a:extLst>
          </p:cNvPr>
          <p:cNvGrpSpPr/>
          <p:nvPr/>
        </p:nvGrpSpPr>
        <p:grpSpPr>
          <a:xfrm>
            <a:off x="6983655" y="5118534"/>
            <a:ext cx="261045" cy="75625"/>
            <a:chOff x="3687871" y="6002898"/>
            <a:chExt cx="261045" cy="75625"/>
          </a:xfrm>
        </p:grpSpPr>
        <p:sp>
          <p:nvSpPr>
            <p:cNvPr id="7917" name="Oval 7916">
              <a:extLst>
                <a:ext uri="{FF2B5EF4-FFF2-40B4-BE49-F238E27FC236}">
                  <a16:creationId xmlns:a16="http://schemas.microsoft.com/office/drawing/2014/main" id="{9A6826A2-7275-2C55-DBB9-0E2AC5A94A5D}"/>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18" name="Oval 7917">
              <a:extLst>
                <a:ext uri="{FF2B5EF4-FFF2-40B4-BE49-F238E27FC236}">
                  <a16:creationId xmlns:a16="http://schemas.microsoft.com/office/drawing/2014/main" id="{DD9D9128-BC65-2C44-479E-DC9FF109A9BE}"/>
                </a:ext>
              </a:extLst>
            </p:cNvPr>
            <p:cNvSpPr/>
            <p:nvPr/>
          </p:nvSpPr>
          <p:spPr bwMode="auto">
            <a:xfrm>
              <a:off x="3872021" y="60060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19" name="Oval 7918">
              <a:extLst>
                <a:ext uri="{FF2B5EF4-FFF2-40B4-BE49-F238E27FC236}">
                  <a16:creationId xmlns:a16="http://schemas.microsoft.com/office/drawing/2014/main" id="{F97B7B0C-6CA8-564B-F630-0CC55038D037}"/>
                </a:ext>
              </a:extLst>
            </p:cNvPr>
            <p:cNvSpPr/>
            <p:nvPr/>
          </p:nvSpPr>
          <p:spPr bwMode="auto">
            <a:xfrm>
              <a:off x="3914566" y="60028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20" name="Oval 7919">
              <a:extLst>
                <a:ext uri="{FF2B5EF4-FFF2-40B4-BE49-F238E27FC236}">
                  <a16:creationId xmlns:a16="http://schemas.microsoft.com/office/drawing/2014/main" id="{A34764B5-4768-7E27-AD09-3DEAD5FA03F1}"/>
                </a:ext>
              </a:extLst>
            </p:cNvPr>
            <p:cNvSpPr/>
            <p:nvPr/>
          </p:nvSpPr>
          <p:spPr bwMode="auto">
            <a:xfrm>
              <a:off x="3738036" y="60346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21" name="Oval 7920">
              <a:extLst>
                <a:ext uri="{FF2B5EF4-FFF2-40B4-BE49-F238E27FC236}">
                  <a16:creationId xmlns:a16="http://schemas.microsoft.com/office/drawing/2014/main" id="{7DF1E50C-0AFF-4E18-A9E9-06E9A3C736A1}"/>
                </a:ext>
              </a:extLst>
            </p:cNvPr>
            <p:cNvSpPr/>
            <p:nvPr/>
          </p:nvSpPr>
          <p:spPr bwMode="auto">
            <a:xfrm>
              <a:off x="378375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22" name="Oval 7921">
              <a:extLst>
                <a:ext uri="{FF2B5EF4-FFF2-40B4-BE49-F238E27FC236}">
                  <a16:creationId xmlns:a16="http://schemas.microsoft.com/office/drawing/2014/main" id="{78968973-328A-7462-0E2B-8B0BDA72461F}"/>
                </a:ext>
              </a:extLst>
            </p:cNvPr>
            <p:cNvSpPr/>
            <p:nvPr/>
          </p:nvSpPr>
          <p:spPr bwMode="auto">
            <a:xfrm>
              <a:off x="3826301" y="60155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923" name="Group 7922">
            <a:extLst>
              <a:ext uri="{FF2B5EF4-FFF2-40B4-BE49-F238E27FC236}">
                <a16:creationId xmlns:a16="http://schemas.microsoft.com/office/drawing/2014/main" id="{D485A4CF-B29C-6F16-E166-59FE04F6C632}"/>
              </a:ext>
            </a:extLst>
          </p:cNvPr>
          <p:cNvGrpSpPr/>
          <p:nvPr/>
        </p:nvGrpSpPr>
        <p:grpSpPr>
          <a:xfrm>
            <a:off x="7249789" y="5068730"/>
            <a:ext cx="261045" cy="81975"/>
            <a:chOff x="3687871" y="5996548"/>
            <a:chExt cx="261045" cy="81975"/>
          </a:xfrm>
        </p:grpSpPr>
        <p:sp>
          <p:nvSpPr>
            <p:cNvPr id="7924" name="Oval 7923">
              <a:extLst>
                <a:ext uri="{FF2B5EF4-FFF2-40B4-BE49-F238E27FC236}">
                  <a16:creationId xmlns:a16="http://schemas.microsoft.com/office/drawing/2014/main" id="{117C3ADA-3829-DC5C-C8A5-D05D3A55FC48}"/>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25" name="Oval 7924">
              <a:extLst>
                <a:ext uri="{FF2B5EF4-FFF2-40B4-BE49-F238E27FC236}">
                  <a16:creationId xmlns:a16="http://schemas.microsoft.com/office/drawing/2014/main" id="{2E003DA2-20F6-4F64-3B5C-A81C946DE10E}"/>
                </a:ext>
              </a:extLst>
            </p:cNvPr>
            <p:cNvSpPr/>
            <p:nvPr/>
          </p:nvSpPr>
          <p:spPr bwMode="auto">
            <a:xfrm>
              <a:off x="3872021" y="60060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26" name="Oval 7925">
              <a:extLst>
                <a:ext uri="{FF2B5EF4-FFF2-40B4-BE49-F238E27FC236}">
                  <a16:creationId xmlns:a16="http://schemas.microsoft.com/office/drawing/2014/main" id="{151C02DD-1640-DF59-8CCF-17FCF1F85AD1}"/>
                </a:ext>
              </a:extLst>
            </p:cNvPr>
            <p:cNvSpPr/>
            <p:nvPr/>
          </p:nvSpPr>
          <p:spPr bwMode="auto">
            <a:xfrm>
              <a:off x="3914566" y="59965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27" name="Oval 7926">
              <a:extLst>
                <a:ext uri="{FF2B5EF4-FFF2-40B4-BE49-F238E27FC236}">
                  <a16:creationId xmlns:a16="http://schemas.microsoft.com/office/drawing/2014/main" id="{10A60206-3EA7-7C43-9814-D7E05A59242A}"/>
                </a:ext>
              </a:extLst>
            </p:cNvPr>
            <p:cNvSpPr/>
            <p:nvPr/>
          </p:nvSpPr>
          <p:spPr bwMode="auto">
            <a:xfrm>
              <a:off x="3738036" y="60346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28" name="Oval 7927">
              <a:extLst>
                <a:ext uri="{FF2B5EF4-FFF2-40B4-BE49-F238E27FC236}">
                  <a16:creationId xmlns:a16="http://schemas.microsoft.com/office/drawing/2014/main" id="{8DC36198-8C8C-B079-6432-3C3B073D0E36}"/>
                </a:ext>
              </a:extLst>
            </p:cNvPr>
            <p:cNvSpPr/>
            <p:nvPr/>
          </p:nvSpPr>
          <p:spPr bwMode="auto">
            <a:xfrm>
              <a:off x="378375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29" name="Oval 7928">
              <a:extLst>
                <a:ext uri="{FF2B5EF4-FFF2-40B4-BE49-F238E27FC236}">
                  <a16:creationId xmlns:a16="http://schemas.microsoft.com/office/drawing/2014/main" id="{D024A4FE-6BC4-5AE7-5CC1-45F6A95ECE62}"/>
                </a:ext>
              </a:extLst>
            </p:cNvPr>
            <p:cNvSpPr/>
            <p:nvPr/>
          </p:nvSpPr>
          <p:spPr bwMode="auto">
            <a:xfrm>
              <a:off x="3826301" y="60155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930" name="Group 7929">
            <a:extLst>
              <a:ext uri="{FF2B5EF4-FFF2-40B4-BE49-F238E27FC236}">
                <a16:creationId xmlns:a16="http://schemas.microsoft.com/office/drawing/2014/main" id="{70BA9AFD-3CE1-9FEC-28FD-3E6DF824C2E9}"/>
              </a:ext>
            </a:extLst>
          </p:cNvPr>
          <p:cNvGrpSpPr/>
          <p:nvPr/>
        </p:nvGrpSpPr>
        <p:grpSpPr>
          <a:xfrm>
            <a:off x="7520915" y="4960944"/>
            <a:ext cx="245170" cy="129600"/>
            <a:chOff x="3687871" y="5948923"/>
            <a:chExt cx="245170" cy="129600"/>
          </a:xfrm>
        </p:grpSpPr>
        <p:sp>
          <p:nvSpPr>
            <p:cNvPr id="7931" name="Oval 7930">
              <a:extLst>
                <a:ext uri="{FF2B5EF4-FFF2-40B4-BE49-F238E27FC236}">
                  <a16:creationId xmlns:a16="http://schemas.microsoft.com/office/drawing/2014/main" id="{B4155DD0-4042-0A36-7C2D-4A412DD63CF0}"/>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32" name="Oval 7931">
              <a:extLst>
                <a:ext uri="{FF2B5EF4-FFF2-40B4-BE49-F238E27FC236}">
                  <a16:creationId xmlns:a16="http://schemas.microsoft.com/office/drawing/2014/main" id="{7CA41C15-B1CF-9792-1089-0F148EB10AF5}"/>
                </a:ext>
              </a:extLst>
            </p:cNvPr>
            <p:cNvSpPr/>
            <p:nvPr/>
          </p:nvSpPr>
          <p:spPr bwMode="auto">
            <a:xfrm>
              <a:off x="3849796" y="59743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33" name="Oval 7932">
              <a:extLst>
                <a:ext uri="{FF2B5EF4-FFF2-40B4-BE49-F238E27FC236}">
                  <a16:creationId xmlns:a16="http://schemas.microsoft.com/office/drawing/2014/main" id="{5BB4FEA2-C081-EA4A-232F-570286440A48}"/>
                </a:ext>
              </a:extLst>
            </p:cNvPr>
            <p:cNvSpPr/>
            <p:nvPr/>
          </p:nvSpPr>
          <p:spPr bwMode="auto">
            <a:xfrm>
              <a:off x="3898691" y="59489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34" name="Oval 7933">
              <a:extLst>
                <a:ext uri="{FF2B5EF4-FFF2-40B4-BE49-F238E27FC236}">
                  <a16:creationId xmlns:a16="http://schemas.microsoft.com/office/drawing/2014/main" id="{A89176DC-A07F-09C1-58C7-DD820A91A957}"/>
                </a:ext>
              </a:extLst>
            </p:cNvPr>
            <p:cNvSpPr/>
            <p:nvPr/>
          </p:nvSpPr>
          <p:spPr bwMode="auto">
            <a:xfrm>
              <a:off x="373168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35" name="Oval 7934">
              <a:extLst>
                <a:ext uri="{FF2B5EF4-FFF2-40B4-BE49-F238E27FC236}">
                  <a16:creationId xmlns:a16="http://schemas.microsoft.com/office/drawing/2014/main" id="{E602159D-DA74-0E29-548E-DB6D5D8C78B8}"/>
                </a:ext>
              </a:extLst>
            </p:cNvPr>
            <p:cNvSpPr/>
            <p:nvPr/>
          </p:nvSpPr>
          <p:spPr bwMode="auto">
            <a:xfrm>
              <a:off x="3764706" y="60092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36" name="Oval 7935">
              <a:extLst>
                <a:ext uri="{FF2B5EF4-FFF2-40B4-BE49-F238E27FC236}">
                  <a16:creationId xmlns:a16="http://schemas.microsoft.com/office/drawing/2014/main" id="{4A606484-52C1-BBD6-B36D-D1530CA7B98A}"/>
                </a:ext>
              </a:extLst>
            </p:cNvPr>
            <p:cNvSpPr/>
            <p:nvPr/>
          </p:nvSpPr>
          <p:spPr bwMode="auto">
            <a:xfrm>
              <a:off x="3810426" y="59933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937" name="Group 7936">
            <a:extLst>
              <a:ext uri="{FF2B5EF4-FFF2-40B4-BE49-F238E27FC236}">
                <a16:creationId xmlns:a16="http://schemas.microsoft.com/office/drawing/2014/main" id="{B3A94367-DE8F-2005-67E5-392263795978}"/>
              </a:ext>
            </a:extLst>
          </p:cNvPr>
          <p:cNvGrpSpPr/>
          <p:nvPr/>
        </p:nvGrpSpPr>
        <p:grpSpPr>
          <a:xfrm>
            <a:off x="7770434" y="4825480"/>
            <a:ext cx="251520" cy="148650"/>
            <a:chOff x="3687871" y="5933048"/>
            <a:chExt cx="251520" cy="148650"/>
          </a:xfrm>
        </p:grpSpPr>
        <p:sp>
          <p:nvSpPr>
            <p:cNvPr id="7938" name="Oval 7937">
              <a:extLst>
                <a:ext uri="{FF2B5EF4-FFF2-40B4-BE49-F238E27FC236}">
                  <a16:creationId xmlns:a16="http://schemas.microsoft.com/office/drawing/2014/main" id="{EF02A19D-81D6-06E2-1597-1F3BA05C69EE}"/>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39" name="Oval 7938">
              <a:extLst>
                <a:ext uri="{FF2B5EF4-FFF2-40B4-BE49-F238E27FC236}">
                  <a16:creationId xmlns:a16="http://schemas.microsoft.com/office/drawing/2014/main" id="{481645E7-0333-B778-245E-B049D50B8D4B}"/>
                </a:ext>
              </a:extLst>
            </p:cNvPr>
            <p:cNvSpPr/>
            <p:nvPr/>
          </p:nvSpPr>
          <p:spPr bwMode="auto">
            <a:xfrm>
              <a:off x="3862496" y="59584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40" name="Oval 7939">
              <a:extLst>
                <a:ext uri="{FF2B5EF4-FFF2-40B4-BE49-F238E27FC236}">
                  <a16:creationId xmlns:a16="http://schemas.microsoft.com/office/drawing/2014/main" id="{55EF95C6-23B9-D66F-97E0-C151A982B3CF}"/>
                </a:ext>
              </a:extLst>
            </p:cNvPr>
            <p:cNvSpPr/>
            <p:nvPr/>
          </p:nvSpPr>
          <p:spPr bwMode="auto">
            <a:xfrm>
              <a:off x="3905041" y="59330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41" name="Oval 7940">
              <a:extLst>
                <a:ext uri="{FF2B5EF4-FFF2-40B4-BE49-F238E27FC236}">
                  <a16:creationId xmlns:a16="http://schemas.microsoft.com/office/drawing/2014/main" id="{5938AD2D-24B6-2269-D923-567AD0D03749}"/>
                </a:ext>
              </a:extLst>
            </p:cNvPr>
            <p:cNvSpPr/>
            <p:nvPr/>
          </p:nvSpPr>
          <p:spPr bwMode="auto">
            <a:xfrm>
              <a:off x="3728511"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42" name="Oval 7941">
              <a:extLst>
                <a:ext uri="{FF2B5EF4-FFF2-40B4-BE49-F238E27FC236}">
                  <a16:creationId xmlns:a16="http://schemas.microsoft.com/office/drawing/2014/main" id="{4817C0D0-776D-E1AB-E772-0D0063EA142F}"/>
                </a:ext>
              </a:extLst>
            </p:cNvPr>
            <p:cNvSpPr/>
            <p:nvPr/>
          </p:nvSpPr>
          <p:spPr bwMode="auto">
            <a:xfrm>
              <a:off x="3774231" y="60028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43" name="Oval 7942">
              <a:extLst>
                <a:ext uri="{FF2B5EF4-FFF2-40B4-BE49-F238E27FC236}">
                  <a16:creationId xmlns:a16="http://schemas.microsoft.com/office/drawing/2014/main" id="{0D14E2DD-9AA9-EBD9-1487-A4A9AD6116AD}"/>
                </a:ext>
              </a:extLst>
            </p:cNvPr>
            <p:cNvSpPr/>
            <p:nvPr/>
          </p:nvSpPr>
          <p:spPr bwMode="auto">
            <a:xfrm>
              <a:off x="3813601" y="59806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944" name="Group 7943">
            <a:extLst>
              <a:ext uri="{FF2B5EF4-FFF2-40B4-BE49-F238E27FC236}">
                <a16:creationId xmlns:a16="http://schemas.microsoft.com/office/drawing/2014/main" id="{8FD6CA19-8D41-D9CD-D8B7-79A696025D98}"/>
              </a:ext>
            </a:extLst>
          </p:cNvPr>
          <p:cNvGrpSpPr/>
          <p:nvPr/>
        </p:nvGrpSpPr>
        <p:grpSpPr>
          <a:xfrm>
            <a:off x="8031884" y="4736251"/>
            <a:ext cx="248345" cy="104200"/>
            <a:chOff x="3687871" y="5977498"/>
            <a:chExt cx="248345" cy="104200"/>
          </a:xfrm>
        </p:grpSpPr>
        <p:sp>
          <p:nvSpPr>
            <p:cNvPr id="7945" name="Oval 7944">
              <a:extLst>
                <a:ext uri="{FF2B5EF4-FFF2-40B4-BE49-F238E27FC236}">
                  <a16:creationId xmlns:a16="http://schemas.microsoft.com/office/drawing/2014/main" id="{02B42517-ED3E-AABF-33F6-DDAC3B2514B3}"/>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46" name="Oval 7945">
              <a:extLst>
                <a:ext uri="{FF2B5EF4-FFF2-40B4-BE49-F238E27FC236}">
                  <a16:creationId xmlns:a16="http://schemas.microsoft.com/office/drawing/2014/main" id="{E79430BB-BD91-3E5C-19C9-3638873B56C1}"/>
                </a:ext>
              </a:extLst>
            </p:cNvPr>
            <p:cNvSpPr/>
            <p:nvPr/>
          </p:nvSpPr>
          <p:spPr bwMode="auto">
            <a:xfrm>
              <a:off x="3856146" y="59806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47" name="Oval 7946">
              <a:extLst>
                <a:ext uri="{FF2B5EF4-FFF2-40B4-BE49-F238E27FC236}">
                  <a16:creationId xmlns:a16="http://schemas.microsoft.com/office/drawing/2014/main" id="{7169F314-1328-C910-85F2-0050C6C69BBA}"/>
                </a:ext>
              </a:extLst>
            </p:cNvPr>
            <p:cNvSpPr/>
            <p:nvPr/>
          </p:nvSpPr>
          <p:spPr bwMode="auto">
            <a:xfrm>
              <a:off x="3901866" y="59774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48" name="Oval 7947">
              <a:extLst>
                <a:ext uri="{FF2B5EF4-FFF2-40B4-BE49-F238E27FC236}">
                  <a16:creationId xmlns:a16="http://schemas.microsoft.com/office/drawing/2014/main" id="{DA551E2B-3553-01ED-61D9-9B109D5DFFE4}"/>
                </a:ext>
              </a:extLst>
            </p:cNvPr>
            <p:cNvSpPr/>
            <p:nvPr/>
          </p:nvSpPr>
          <p:spPr bwMode="auto">
            <a:xfrm>
              <a:off x="3728511" y="60282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49" name="Oval 7948">
              <a:extLst>
                <a:ext uri="{FF2B5EF4-FFF2-40B4-BE49-F238E27FC236}">
                  <a16:creationId xmlns:a16="http://schemas.microsoft.com/office/drawing/2014/main" id="{0B89609D-2522-62B8-EF96-72DC79F5D6F1}"/>
                </a:ext>
              </a:extLst>
            </p:cNvPr>
            <p:cNvSpPr/>
            <p:nvPr/>
          </p:nvSpPr>
          <p:spPr bwMode="auto">
            <a:xfrm>
              <a:off x="3764706" y="60092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50" name="Oval 7949">
              <a:extLst>
                <a:ext uri="{FF2B5EF4-FFF2-40B4-BE49-F238E27FC236}">
                  <a16:creationId xmlns:a16="http://schemas.microsoft.com/office/drawing/2014/main" id="{264552EC-D271-0F93-B607-38D26F981C5F}"/>
                </a:ext>
              </a:extLst>
            </p:cNvPr>
            <p:cNvSpPr/>
            <p:nvPr/>
          </p:nvSpPr>
          <p:spPr bwMode="auto">
            <a:xfrm>
              <a:off x="3813601" y="59870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951" name="Group 7950">
            <a:extLst>
              <a:ext uri="{FF2B5EF4-FFF2-40B4-BE49-F238E27FC236}">
                <a16:creationId xmlns:a16="http://schemas.microsoft.com/office/drawing/2014/main" id="{49624434-BD28-E904-490C-3048B549BDD2}"/>
              </a:ext>
            </a:extLst>
          </p:cNvPr>
          <p:cNvGrpSpPr/>
          <p:nvPr/>
        </p:nvGrpSpPr>
        <p:grpSpPr>
          <a:xfrm>
            <a:off x="8294256" y="4724812"/>
            <a:ext cx="248345" cy="43875"/>
            <a:chOff x="3687871" y="6037823"/>
            <a:chExt cx="248345" cy="43875"/>
          </a:xfrm>
        </p:grpSpPr>
        <p:sp>
          <p:nvSpPr>
            <p:cNvPr id="7952" name="Oval 7951">
              <a:extLst>
                <a:ext uri="{FF2B5EF4-FFF2-40B4-BE49-F238E27FC236}">
                  <a16:creationId xmlns:a16="http://schemas.microsoft.com/office/drawing/2014/main" id="{A1FB5CE6-01E5-F8F1-0C46-CF106EA4116E}"/>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53" name="Oval 7952">
              <a:extLst>
                <a:ext uri="{FF2B5EF4-FFF2-40B4-BE49-F238E27FC236}">
                  <a16:creationId xmlns:a16="http://schemas.microsoft.com/office/drawing/2014/main" id="{E74CCDEC-6132-4099-B7BA-FDB2C4BE0A0C}"/>
                </a:ext>
              </a:extLst>
            </p:cNvPr>
            <p:cNvSpPr/>
            <p:nvPr/>
          </p:nvSpPr>
          <p:spPr bwMode="auto">
            <a:xfrm>
              <a:off x="3862496" y="60409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54" name="Oval 7953">
              <a:extLst>
                <a:ext uri="{FF2B5EF4-FFF2-40B4-BE49-F238E27FC236}">
                  <a16:creationId xmlns:a16="http://schemas.microsoft.com/office/drawing/2014/main" id="{BDC0D510-5500-9B99-A01F-A6DE57A946E8}"/>
                </a:ext>
              </a:extLst>
            </p:cNvPr>
            <p:cNvSpPr/>
            <p:nvPr/>
          </p:nvSpPr>
          <p:spPr bwMode="auto">
            <a:xfrm>
              <a:off x="3901866"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55" name="Oval 7954">
              <a:extLst>
                <a:ext uri="{FF2B5EF4-FFF2-40B4-BE49-F238E27FC236}">
                  <a16:creationId xmlns:a16="http://schemas.microsoft.com/office/drawing/2014/main" id="{2F37E247-9275-C7AB-DB51-2E4AC5CECC5D}"/>
                </a:ext>
              </a:extLst>
            </p:cNvPr>
            <p:cNvSpPr/>
            <p:nvPr/>
          </p:nvSpPr>
          <p:spPr bwMode="auto">
            <a:xfrm>
              <a:off x="3725336"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56" name="Oval 7955">
              <a:extLst>
                <a:ext uri="{FF2B5EF4-FFF2-40B4-BE49-F238E27FC236}">
                  <a16:creationId xmlns:a16="http://schemas.microsoft.com/office/drawing/2014/main" id="{1BAEE9FE-E2BF-B90C-C51E-85343C8F1664}"/>
                </a:ext>
              </a:extLst>
            </p:cNvPr>
            <p:cNvSpPr/>
            <p:nvPr/>
          </p:nvSpPr>
          <p:spPr bwMode="auto">
            <a:xfrm>
              <a:off x="376788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57" name="Oval 7956">
              <a:extLst>
                <a:ext uri="{FF2B5EF4-FFF2-40B4-BE49-F238E27FC236}">
                  <a16:creationId xmlns:a16="http://schemas.microsoft.com/office/drawing/2014/main" id="{BBCE77FB-F927-9DFF-39C2-DB1865E7BB7D}"/>
                </a:ext>
              </a:extLst>
            </p:cNvPr>
            <p:cNvSpPr/>
            <p:nvPr/>
          </p:nvSpPr>
          <p:spPr bwMode="auto">
            <a:xfrm>
              <a:off x="381995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958" name="Group 7957">
            <a:extLst>
              <a:ext uri="{FF2B5EF4-FFF2-40B4-BE49-F238E27FC236}">
                <a16:creationId xmlns:a16="http://schemas.microsoft.com/office/drawing/2014/main" id="{36644902-4820-BB71-87C4-C47DF71BF002}"/>
              </a:ext>
            </a:extLst>
          </p:cNvPr>
          <p:cNvGrpSpPr/>
          <p:nvPr/>
        </p:nvGrpSpPr>
        <p:grpSpPr>
          <a:xfrm>
            <a:off x="8557721" y="4701507"/>
            <a:ext cx="251520" cy="56575"/>
            <a:chOff x="3687871" y="6025123"/>
            <a:chExt cx="251520" cy="56575"/>
          </a:xfrm>
        </p:grpSpPr>
        <p:sp>
          <p:nvSpPr>
            <p:cNvPr id="7959" name="Oval 7958">
              <a:extLst>
                <a:ext uri="{FF2B5EF4-FFF2-40B4-BE49-F238E27FC236}">
                  <a16:creationId xmlns:a16="http://schemas.microsoft.com/office/drawing/2014/main" id="{9D28F20D-6CF1-F83C-0EC1-3F34538664D7}"/>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60" name="Oval 7959">
              <a:extLst>
                <a:ext uri="{FF2B5EF4-FFF2-40B4-BE49-F238E27FC236}">
                  <a16:creationId xmlns:a16="http://schemas.microsoft.com/office/drawing/2014/main" id="{510BB8EE-E8A5-B061-B95A-F36D05A2CE81}"/>
                </a:ext>
              </a:extLst>
            </p:cNvPr>
            <p:cNvSpPr/>
            <p:nvPr/>
          </p:nvSpPr>
          <p:spPr bwMode="auto">
            <a:xfrm>
              <a:off x="3862496" y="60314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61" name="Oval 7960">
              <a:extLst>
                <a:ext uri="{FF2B5EF4-FFF2-40B4-BE49-F238E27FC236}">
                  <a16:creationId xmlns:a16="http://schemas.microsoft.com/office/drawing/2014/main" id="{506999D4-5B11-9F3E-7F3F-C4BEB56F4F0D}"/>
                </a:ext>
              </a:extLst>
            </p:cNvPr>
            <p:cNvSpPr/>
            <p:nvPr/>
          </p:nvSpPr>
          <p:spPr bwMode="auto">
            <a:xfrm>
              <a:off x="3905041"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62" name="Oval 7961">
              <a:extLst>
                <a:ext uri="{FF2B5EF4-FFF2-40B4-BE49-F238E27FC236}">
                  <a16:creationId xmlns:a16="http://schemas.microsoft.com/office/drawing/2014/main" id="{7AF5C370-3001-E535-65D8-15F2D1548E95}"/>
                </a:ext>
              </a:extLst>
            </p:cNvPr>
            <p:cNvSpPr/>
            <p:nvPr/>
          </p:nvSpPr>
          <p:spPr bwMode="auto">
            <a:xfrm>
              <a:off x="372851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63" name="Oval 7962">
              <a:extLst>
                <a:ext uri="{FF2B5EF4-FFF2-40B4-BE49-F238E27FC236}">
                  <a16:creationId xmlns:a16="http://schemas.microsoft.com/office/drawing/2014/main" id="{9D978442-7E27-1C33-7E06-A0AD100C8DF1}"/>
                </a:ext>
              </a:extLst>
            </p:cNvPr>
            <p:cNvSpPr/>
            <p:nvPr/>
          </p:nvSpPr>
          <p:spPr bwMode="auto">
            <a:xfrm>
              <a:off x="3774231" y="60409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64" name="Oval 7963">
              <a:extLst>
                <a:ext uri="{FF2B5EF4-FFF2-40B4-BE49-F238E27FC236}">
                  <a16:creationId xmlns:a16="http://schemas.microsoft.com/office/drawing/2014/main" id="{C015CDFC-586E-A8B4-5107-4ECD17DB77E3}"/>
                </a:ext>
              </a:extLst>
            </p:cNvPr>
            <p:cNvSpPr/>
            <p:nvPr/>
          </p:nvSpPr>
          <p:spPr bwMode="auto">
            <a:xfrm>
              <a:off x="3819951" y="60346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965" name="Group 7964">
            <a:extLst>
              <a:ext uri="{FF2B5EF4-FFF2-40B4-BE49-F238E27FC236}">
                <a16:creationId xmlns:a16="http://schemas.microsoft.com/office/drawing/2014/main" id="{9E48049C-BC29-6ED1-F8DA-8E0FBA49064F}"/>
              </a:ext>
            </a:extLst>
          </p:cNvPr>
          <p:cNvGrpSpPr/>
          <p:nvPr/>
        </p:nvGrpSpPr>
        <p:grpSpPr>
          <a:xfrm>
            <a:off x="8823884" y="4655956"/>
            <a:ext cx="257870" cy="72450"/>
            <a:chOff x="3687871" y="6009248"/>
            <a:chExt cx="257870" cy="72450"/>
          </a:xfrm>
        </p:grpSpPr>
        <p:sp>
          <p:nvSpPr>
            <p:cNvPr id="7966" name="Oval 7965">
              <a:extLst>
                <a:ext uri="{FF2B5EF4-FFF2-40B4-BE49-F238E27FC236}">
                  <a16:creationId xmlns:a16="http://schemas.microsoft.com/office/drawing/2014/main" id="{73DFEF14-AEBE-ED17-9A14-872B50F6D4DD}"/>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67" name="Oval 7966">
              <a:extLst>
                <a:ext uri="{FF2B5EF4-FFF2-40B4-BE49-F238E27FC236}">
                  <a16:creationId xmlns:a16="http://schemas.microsoft.com/office/drawing/2014/main" id="{482C39AD-9AC8-4B17-DD01-B4496FD0298C}"/>
                </a:ext>
              </a:extLst>
            </p:cNvPr>
            <p:cNvSpPr/>
            <p:nvPr/>
          </p:nvSpPr>
          <p:spPr bwMode="auto">
            <a:xfrm>
              <a:off x="3868846" y="60155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68" name="Oval 7967">
              <a:extLst>
                <a:ext uri="{FF2B5EF4-FFF2-40B4-BE49-F238E27FC236}">
                  <a16:creationId xmlns:a16="http://schemas.microsoft.com/office/drawing/2014/main" id="{69B29AD6-8E66-3AA5-B342-D68CC40915E2}"/>
                </a:ext>
              </a:extLst>
            </p:cNvPr>
            <p:cNvSpPr/>
            <p:nvPr/>
          </p:nvSpPr>
          <p:spPr bwMode="auto">
            <a:xfrm>
              <a:off x="3911391" y="60092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69" name="Oval 7968">
              <a:extLst>
                <a:ext uri="{FF2B5EF4-FFF2-40B4-BE49-F238E27FC236}">
                  <a16:creationId xmlns:a16="http://schemas.microsoft.com/office/drawing/2014/main" id="{C83DE755-1DEB-2893-2991-148F3D408729}"/>
                </a:ext>
              </a:extLst>
            </p:cNvPr>
            <p:cNvSpPr/>
            <p:nvPr/>
          </p:nvSpPr>
          <p:spPr bwMode="auto">
            <a:xfrm>
              <a:off x="3731686"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70" name="Oval 7969">
              <a:extLst>
                <a:ext uri="{FF2B5EF4-FFF2-40B4-BE49-F238E27FC236}">
                  <a16:creationId xmlns:a16="http://schemas.microsoft.com/office/drawing/2014/main" id="{985D71AC-634B-7237-BC69-AB5AB5B173FA}"/>
                </a:ext>
              </a:extLst>
            </p:cNvPr>
            <p:cNvSpPr/>
            <p:nvPr/>
          </p:nvSpPr>
          <p:spPr bwMode="auto">
            <a:xfrm>
              <a:off x="3774231" y="60314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71" name="Oval 7970">
              <a:extLst>
                <a:ext uri="{FF2B5EF4-FFF2-40B4-BE49-F238E27FC236}">
                  <a16:creationId xmlns:a16="http://schemas.microsoft.com/office/drawing/2014/main" id="{D92F8FFB-476C-0D46-CBB1-B9FFD7182D46}"/>
                </a:ext>
              </a:extLst>
            </p:cNvPr>
            <p:cNvSpPr/>
            <p:nvPr/>
          </p:nvSpPr>
          <p:spPr bwMode="auto">
            <a:xfrm>
              <a:off x="382312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973" name="Group 7972">
            <a:extLst>
              <a:ext uri="{FF2B5EF4-FFF2-40B4-BE49-F238E27FC236}">
                <a16:creationId xmlns:a16="http://schemas.microsoft.com/office/drawing/2014/main" id="{072F044E-C7ED-0569-C649-A1967DD6325B}"/>
              </a:ext>
            </a:extLst>
          </p:cNvPr>
          <p:cNvGrpSpPr/>
          <p:nvPr/>
        </p:nvGrpSpPr>
        <p:grpSpPr>
          <a:xfrm>
            <a:off x="9094621" y="4610601"/>
            <a:ext cx="248345" cy="72450"/>
            <a:chOff x="3684696" y="6009248"/>
            <a:chExt cx="248345" cy="72450"/>
          </a:xfrm>
        </p:grpSpPr>
        <p:sp>
          <p:nvSpPr>
            <p:cNvPr id="7974" name="Oval 7973">
              <a:extLst>
                <a:ext uri="{FF2B5EF4-FFF2-40B4-BE49-F238E27FC236}">
                  <a16:creationId xmlns:a16="http://schemas.microsoft.com/office/drawing/2014/main" id="{C8C66311-0ED8-4082-B906-A506CB89580F}"/>
                </a:ext>
              </a:extLst>
            </p:cNvPr>
            <p:cNvSpPr/>
            <p:nvPr/>
          </p:nvSpPr>
          <p:spPr bwMode="auto">
            <a:xfrm>
              <a:off x="3684696"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75" name="Oval 7974">
              <a:extLst>
                <a:ext uri="{FF2B5EF4-FFF2-40B4-BE49-F238E27FC236}">
                  <a16:creationId xmlns:a16="http://schemas.microsoft.com/office/drawing/2014/main" id="{856F4433-61BD-5AD0-00D5-5231A5475844}"/>
                </a:ext>
              </a:extLst>
            </p:cNvPr>
            <p:cNvSpPr/>
            <p:nvPr/>
          </p:nvSpPr>
          <p:spPr bwMode="auto">
            <a:xfrm>
              <a:off x="3859321" y="60155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76" name="Oval 7975">
              <a:extLst>
                <a:ext uri="{FF2B5EF4-FFF2-40B4-BE49-F238E27FC236}">
                  <a16:creationId xmlns:a16="http://schemas.microsoft.com/office/drawing/2014/main" id="{F8EB2465-17CA-7D40-341C-D2D4C7917C70}"/>
                </a:ext>
              </a:extLst>
            </p:cNvPr>
            <p:cNvSpPr/>
            <p:nvPr/>
          </p:nvSpPr>
          <p:spPr bwMode="auto">
            <a:xfrm>
              <a:off x="3898691" y="60092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77" name="Oval 7976">
              <a:extLst>
                <a:ext uri="{FF2B5EF4-FFF2-40B4-BE49-F238E27FC236}">
                  <a16:creationId xmlns:a16="http://schemas.microsoft.com/office/drawing/2014/main" id="{2ACC13D2-8DC1-7471-FC8C-0C72B1A31967}"/>
                </a:ext>
              </a:extLst>
            </p:cNvPr>
            <p:cNvSpPr/>
            <p:nvPr/>
          </p:nvSpPr>
          <p:spPr bwMode="auto">
            <a:xfrm>
              <a:off x="3725336"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78" name="Oval 7977">
              <a:extLst>
                <a:ext uri="{FF2B5EF4-FFF2-40B4-BE49-F238E27FC236}">
                  <a16:creationId xmlns:a16="http://schemas.microsoft.com/office/drawing/2014/main" id="{6ED67628-A0C8-8865-8F34-F03AAA858076}"/>
                </a:ext>
              </a:extLst>
            </p:cNvPr>
            <p:cNvSpPr/>
            <p:nvPr/>
          </p:nvSpPr>
          <p:spPr bwMode="auto">
            <a:xfrm>
              <a:off x="3774231" y="60314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79" name="Oval 7978">
              <a:extLst>
                <a:ext uri="{FF2B5EF4-FFF2-40B4-BE49-F238E27FC236}">
                  <a16:creationId xmlns:a16="http://schemas.microsoft.com/office/drawing/2014/main" id="{0EE08CAE-2035-3B69-62B4-B07EABF4A009}"/>
                </a:ext>
              </a:extLst>
            </p:cNvPr>
            <p:cNvSpPr/>
            <p:nvPr/>
          </p:nvSpPr>
          <p:spPr bwMode="auto">
            <a:xfrm>
              <a:off x="3813601"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980" name="Group 7979">
            <a:extLst>
              <a:ext uri="{FF2B5EF4-FFF2-40B4-BE49-F238E27FC236}">
                <a16:creationId xmlns:a16="http://schemas.microsoft.com/office/drawing/2014/main" id="{F927577E-2AE9-09F7-6CBA-60B95738DC18}"/>
              </a:ext>
            </a:extLst>
          </p:cNvPr>
          <p:cNvGrpSpPr/>
          <p:nvPr/>
        </p:nvGrpSpPr>
        <p:grpSpPr>
          <a:xfrm>
            <a:off x="9360029" y="4574763"/>
            <a:ext cx="251520" cy="59750"/>
            <a:chOff x="3687871" y="6021948"/>
            <a:chExt cx="251520" cy="59750"/>
          </a:xfrm>
        </p:grpSpPr>
        <p:sp>
          <p:nvSpPr>
            <p:cNvPr id="7981" name="Oval 7980">
              <a:extLst>
                <a:ext uri="{FF2B5EF4-FFF2-40B4-BE49-F238E27FC236}">
                  <a16:creationId xmlns:a16="http://schemas.microsoft.com/office/drawing/2014/main" id="{ED32D3FE-CF3B-CEA3-8899-1DFAF3073A2E}"/>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82" name="Oval 7981">
              <a:extLst>
                <a:ext uri="{FF2B5EF4-FFF2-40B4-BE49-F238E27FC236}">
                  <a16:creationId xmlns:a16="http://schemas.microsoft.com/office/drawing/2014/main" id="{0D2B3740-2039-1D2D-5991-7835470E042B}"/>
                </a:ext>
              </a:extLst>
            </p:cNvPr>
            <p:cNvSpPr/>
            <p:nvPr/>
          </p:nvSpPr>
          <p:spPr bwMode="auto">
            <a:xfrm>
              <a:off x="3868846" y="60219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83" name="Oval 7982">
              <a:extLst>
                <a:ext uri="{FF2B5EF4-FFF2-40B4-BE49-F238E27FC236}">
                  <a16:creationId xmlns:a16="http://schemas.microsoft.com/office/drawing/2014/main" id="{C427F56B-0DF6-A604-7697-5BCB5D670467}"/>
                </a:ext>
              </a:extLst>
            </p:cNvPr>
            <p:cNvSpPr/>
            <p:nvPr/>
          </p:nvSpPr>
          <p:spPr bwMode="auto">
            <a:xfrm>
              <a:off x="3905041"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84" name="Oval 7983">
              <a:extLst>
                <a:ext uri="{FF2B5EF4-FFF2-40B4-BE49-F238E27FC236}">
                  <a16:creationId xmlns:a16="http://schemas.microsoft.com/office/drawing/2014/main" id="{77957638-4614-47E1-3C23-F9EC8DC6167D}"/>
                </a:ext>
              </a:extLst>
            </p:cNvPr>
            <p:cNvSpPr/>
            <p:nvPr/>
          </p:nvSpPr>
          <p:spPr bwMode="auto">
            <a:xfrm>
              <a:off x="3728511"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85" name="Oval 7984">
              <a:extLst>
                <a:ext uri="{FF2B5EF4-FFF2-40B4-BE49-F238E27FC236}">
                  <a16:creationId xmlns:a16="http://schemas.microsoft.com/office/drawing/2014/main" id="{CB834F0F-CAA6-8B14-A723-E83B07E98191}"/>
                </a:ext>
              </a:extLst>
            </p:cNvPr>
            <p:cNvSpPr/>
            <p:nvPr/>
          </p:nvSpPr>
          <p:spPr bwMode="auto">
            <a:xfrm>
              <a:off x="3771056" y="60314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86" name="Oval 7985">
              <a:extLst>
                <a:ext uri="{FF2B5EF4-FFF2-40B4-BE49-F238E27FC236}">
                  <a16:creationId xmlns:a16="http://schemas.microsoft.com/office/drawing/2014/main" id="{A61D8E29-6204-B7C9-AE75-3F96226F85F1}"/>
                </a:ext>
              </a:extLst>
            </p:cNvPr>
            <p:cNvSpPr/>
            <p:nvPr/>
          </p:nvSpPr>
          <p:spPr bwMode="auto">
            <a:xfrm>
              <a:off x="382312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994" name="Group 7993">
            <a:extLst>
              <a:ext uri="{FF2B5EF4-FFF2-40B4-BE49-F238E27FC236}">
                <a16:creationId xmlns:a16="http://schemas.microsoft.com/office/drawing/2014/main" id="{B44F9AD5-B856-E308-69BC-19A06DD94C8A}"/>
              </a:ext>
            </a:extLst>
          </p:cNvPr>
          <p:cNvGrpSpPr/>
          <p:nvPr/>
        </p:nvGrpSpPr>
        <p:grpSpPr>
          <a:xfrm>
            <a:off x="8823884" y="4652781"/>
            <a:ext cx="254695" cy="75625"/>
            <a:chOff x="3687871" y="6006073"/>
            <a:chExt cx="254695" cy="75625"/>
          </a:xfrm>
        </p:grpSpPr>
        <p:sp>
          <p:nvSpPr>
            <p:cNvPr id="7995" name="Oval 7994">
              <a:extLst>
                <a:ext uri="{FF2B5EF4-FFF2-40B4-BE49-F238E27FC236}">
                  <a16:creationId xmlns:a16="http://schemas.microsoft.com/office/drawing/2014/main" id="{B0486FC0-F6D8-C508-5215-32BAF8799620}"/>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96" name="Oval 7995">
              <a:extLst>
                <a:ext uri="{FF2B5EF4-FFF2-40B4-BE49-F238E27FC236}">
                  <a16:creationId xmlns:a16="http://schemas.microsoft.com/office/drawing/2014/main" id="{D2584E85-555B-C989-3320-57235257FDBD}"/>
                </a:ext>
              </a:extLst>
            </p:cNvPr>
            <p:cNvSpPr/>
            <p:nvPr/>
          </p:nvSpPr>
          <p:spPr bwMode="auto">
            <a:xfrm>
              <a:off x="3868846" y="60155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97" name="Oval 7996">
              <a:extLst>
                <a:ext uri="{FF2B5EF4-FFF2-40B4-BE49-F238E27FC236}">
                  <a16:creationId xmlns:a16="http://schemas.microsoft.com/office/drawing/2014/main" id="{40C86A7C-B1BE-2D0D-317A-BCA05D426E40}"/>
                </a:ext>
              </a:extLst>
            </p:cNvPr>
            <p:cNvSpPr/>
            <p:nvPr/>
          </p:nvSpPr>
          <p:spPr bwMode="auto">
            <a:xfrm>
              <a:off x="3908216" y="60060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98" name="Oval 7997">
              <a:extLst>
                <a:ext uri="{FF2B5EF4-FFF2-40B4-BE49-F238E27FC236}">
                  <a16:creationId xmlns:a16="http://schemas.microsoft.com/office/drawing/2014/main" id="{692427FE-7EB7-BFDE-32A2-2AACB4A05CE3}"/>
                </a:ext>
              </a:extLst>
            </p:cNvPr>
            <p:cNvSpPr/>
            <p:nvPr/>
          </p:nvSpPr>
          <p:spPr bwMode="auto">
            <a:xfrm>
              <a:off x="3731686"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99" name="Oval 7998">
              <a:extLst>
                <a:ext uri="{FF2B5EF4-FFF2-40B4-BE49-F238E27FC236}">
                  <a16:creationId xmlns:a16="http://schemas.microsoft.com/office/drawing/2014/main" id="{0F8F5383-8AFE-1DA6-7907-7231D4539258}"/>
                </a:ext>
              </a:extLst>
            </p:cNvPr>
            <p:cNvSpPr/>
            <p:nvPr/>
          </p:nvSpPr>
          <p:spPr bwMode="auto">
            <a:xfrm>
              <a:off x="3774231" y="60314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00" name="Oval 7999">
              <a:extLst>
                <a:ext uri="{FF2B5EF4-FFF2-40B4-BE49-F238E27FC236}">
                  <a16:creationId xmlns:a16="http://schemas.microsoft.com/office/drawing/2014/main" id="{1FD1A534-1757-762F-237C-80C3E77CF9C6}"/>
                </a:ext>
              </a:extLst>
            </p:cNvPr>
            <p:cNvSpPr/>
            <p:nvPr/>
          </p:nvSpPr>
          <p:spPr bwMode="auto">
            <a:xfrm>
              <a:off x="382312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01" name="Group 8000">
            <a:extLst>
              <a:ext uri="{FF2B5EF4-FFF2-40B4-BE49-F238E27FC236}">
                <a16:creationId xmlns:a16="http://schemas.microsoft.com/office/drawing/2014/main" id="{D2D6B425-6690-CB2E-ECEA-5C0148D99894}"/>
              </a:ext>
            </a:extLst>
          </p:cNvPr>
          <p:cNvGrpSpPr/>
          <p:nvPr/>
        </p:nvGrpSpPr>
        <p:grpSpPr>
          <a:xfrm>
            <a:off x="9632020" y="4568630"/>
            <a:ext cx="254695" cy="43875"/>
            <a:chOff x="3687871" y="6037823"/>
            <a:chExt cx="254695" cy="43875"/>
          </a:xfrm>
        </p:grpSpPr>
        <p:sp>
          <p:nvSpPr>
            <p:cNvPr id="8002" name="Oval 8001">
              <a:extLst>
                <a:ext uri="{FF2B5EF4-FFF2-40B4-BE49-F238E27FC236}">
                  <a16:creationId xmlns:a16="http://schemas.microsoft.com/office/drawing/2014/main" id="{36C0C539-512C-CFF7-E947-BE985556E94F}"/>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03" name="Oval 8002">
              <a:extLst>
                <a:ext uri="{FF2B5EF4-FFF2-40B4-BE49-F238E27FC236}">
                  <a16:creationId xmlns:a16="http://schemas.microsoft.com/office/drawing/2014/main" id="{D2429174-B722-0307-042A-1FEE22F85100}"/>
                </a:ext>
              </a:extLst>
            </p:cNvPr>
            <p:cNvSpPr/>
            <p:nvPr/>
          </p:nvSpPr>
          <p:spPr bwMode="auto">
            <a:xfrm>
              <a:off x="385932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04" name="Oval 8003">
              <a:extLst>
                <a:ext uri="{FF2B5EF4-FFF2-40B4-BE49-F238E27FC236}">
                  <a16:creationId xmlns:a16="http://schemas.microsoft.com/office/drawing/2014/main" id="{FACE055D-FFE7-D3D6-269D-D25A42399AAC}"/>
                </a:ext>
              </a:extLst>
            </p:cNvPr>
            <p:cNvSpPr/>
            <p:nvPr/>
          </p:nvSpPr>
          <p:spPr bwMode="auto">
            <a:xfrm>
              <a:off x="3908216"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05" name="Oval 8004">
              <a:extLst>
                <a:ext uri="{FF2B5EF4-FFF2-40B4-BE49-F238E27FC236}">
                  <a16:creationId xmlns:a16="http://schemas.microsoft.com/office/drawing/2014/main" id="{57A148B6-9EDD-32A4-BC22-E0D8E24F18B7}"/>
                </a:ext>
              </a:extLst>
            </p:cNvPr>
            <p:cNvSpPr/>
            <p:nvPr/>
          </p:nvSpPr>
          <p:spPr bwMode="auto">
            <a:xfrm>
              <a:off x="3725336"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06" name="Oval 8005">
              <a:extLst>
                <a:ext uri="{FF2B5EF4-FFF2-40B4-BE49-F238E27FC236}">
                  <a16:creationId xmlns:a16="http://schemas.microsoft.com/office/drawing/2014/main" id="{0CB4CEBC-D846-242C-CC1A-153EF8E2D9A8}"/>
                </a:ext>
              </a:extLst>
            </p:cNvPr>
            <p:cNvSpPr/>
            <p:nvPr/>
          </p:nvSpPr>
          <p:spPr bwMode="auto">
            <a:xfrm>
              <a:off x="376788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07" name="Oval 8006">
              <a:extLst>
                <a:ext uri="{FF2B5EF4-FFF2-40B4-BE49-F238E27FC236}">
                  <a16:creationId xmlns:a16="http://schemas.microsoft.com/office/drawing/2014/main" id="{90C846FE-1301-3211-C4BA-9EAD65CC8F4D}"/>
                </a:ext>
              </a:extLst>
            </p:cNvPr>
            <p:cNvSpPr/>
            <p:nvPr/>
          </p:nvSpPr>
          <p:spPr bwMode="auto">
            <a:xfrm>
              <a:off x="3816776" y="60409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08" name="Group 8007">
            <a:extLst>
              <a:ext uri="{FF2B5EF4-FFF2-40B4-BE49-F238E27FC236}">
                <a16:creationId xmlns:a16="http://schemas.microsoft.com/office/drawing/2014/main" id="{A8F2563A-555A-8AD2-1717-5720EC757667}"/>
              </a:ext>
            </a:extLst>
          </p:cNvPr>
          <p:cNvGrpSpPr/>
          <p:nvPr/>
        </p:nvGrpSpPr>
        <p:grpSpPr>
          <a:xfrm>
            <a:off x="9893710" y="4517644"/>
            <a:ext cx="254695" cy="75625"/>
            <a:chOff x="3687871" y="6006073"/>
            <a:chExt cx="254695" cy="75625"/>
          </a:xfrm>
        </p:grpSpPr>
        <p:sp>
          <p:nvSpPr>
            <p:cNvPr id="8009" name="Oval 8008">
              <a:extLst>
                <a:ext uri="{FF2B5EF4-FFF2-40B4-BE49-F238E27FC236}">
                  <a16:creationId xmlns:a16="http://schemas.microsoft.com/office/drawing/2014/main" id="{A7AAF3BD-532D-0882-6C6D-0C30D685915F}"/>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10" name="Oval 8009">
              <a:extLst>
                <a:ext uri="{FF2B5EF4-FFF2-40B4-BE49-F238E27FC236}">
                  <a16:creationId xmlns:a16="http://schemas.microsoft.com/office/drawing/2014/main" id="{D02C50E5-A5DA-900F-CB2A-97FA8AE5E9DE}"/>
                </a:ext>
              </a:extLst>
            </p:cNvPr>
            <p:cNvSpPr/>
            <p:nvPr/>
          </p:nvSpPr>
          <p:spPr bwMode="auto">
            <a:xfrm>
              <a:off x="3868846" y="60155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11" name="Oval 8010">
              <a:extLst>
                <a:ext uri="{FF2B5EF4-FFF2-40B4-BE49-F238E27FC236}">
                  <a16:creationId xmlns:a16="http://schemas.microsoft.com/office/drawing/2014/main" id="{BF9B3215-D560-E145-F3A3-0066B1AFE88E}"/>
                </a:ext>
              </a:extLst>
            </p:cNvPr>
            <p:cNvSpPr/>
            <p:nvPr/>
          </p:nvSpPr>
          <p:spPr bwMode="auto">
            <a:xfrm>
              <a:off x="3908216" y="60060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12" name="Oval 8011">
              <a:extLst>
                <a:ext uri="{FF2B5EF4-FFF2-40B4-BE49-F238E27FC236}">
                  <a16:creationId xmlns:a16="http://schemas.microsoft.com/office/drawing/2014/main" id="{F4211AA9-DC12-6C66-CFC0-2BA0D6C30C34}"/>
                </a:ext>
              </a:extLst>
            </p:cNvPr>
            <p:cNvSpPr/>
            <p:nvPr/>
          </p:nvSpPr>
          <p:spPr bwMode="auto">
            <a:xfrm>
              <a:off x="3731686"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13" name="Oval 8012">
              <a:extLst>
                <a:ext uri="{FF2B5EF4-FFF2-40B4-BE49-F238E27FC236}">
                  <a16:creationId xmlns:a16="http://schemas.microsoft.com/office/drawing/2014/main" id="{1B2E0540-F3F7-5ADF-2FAE-50540C930132}"/>
                </a:ext>
              </a:extLst>
            </p:cNvPr>
            <p:cNvSpPr/>
            <p:nvPr/>
          </p:nvSpPr>
          <p:spPr bwMode="auto">
            <a:xfrm>
              <a:off x="3774231" y="60314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14" name="Oval 8013">
              <a:extLst>
                <a:ext uri="{FF2B5EF4-FFF2-40B4-BE49-F238E27FC236}">
                  <a16:creationId xmlns:a16="http://schemas.microsoft.com/office/drawing/2014/main" id="{808F63FC-503E-63E7-8C40-A96437C0F530}"/>
                </a:ext>
              </a:extLst>
            </p:cNvPr>
            <p:cNvSpPr/>
            <p:nvPr/>
          </p:nvSpPr>
          <p:spPr bwMode="auto">
            <a:xfrm>
              <a:off x="382312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15" name="Group 8014">
            <a:extLst>
              <a:ext uri="{FF2B5EF4-FFF2-40B4-BE49-F238E27FC236}">
                <a16:creationId xmlns:a16="http://schemas.microsoft.com/office/drawing/2014/main" id="{51791492-6C81-2245-160B-5EA8CDCBB460}"/>
              </a:ext>
            </a:extLst>
          </p:cNvPr>
          <p:cNvGrpSpPr/>
          <p:nvPr/>
        </p:nvGrpSpPr>
        <p:grpSpPr>
          <a:xfrm>
            <a:off x="10157288" y="4494610"/>
            <a:ext cx="78165" cy="43875"/>
            <a:chOff x="3687871" y="6037823"/>
            <a:chExt cx="78165" cy="43875"/>
          </a:xfrm>
        </p:grpSpPr>
        <p:sp>
          <p:nvSpPr>
            <p:cNvPr id="8016" name="Oval 8015">
              <a:extLst>
                <a:ext uri="{FF2B5EF4-FFF2-40B4-BE49-F238E27FC236}">
                  <a16:creationId xmlns:a16="http://schemas.microsoft.com/office/drawing/2014/main" id="{1198DF6E-50F0-E317-2622-14C7B7CB2CC0}"/>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19" name="Oval 8018">
              <a:extLst>
                <a:ext uri="{FF2B5EF4-FFF2-40B4-BE49-F238E27FC236}">
                  <a16:creationId xmlns:a16="http://schemas.microsoft.com/office/drawing/2014/main" id="{34EE1056-DD07-304F-9E26-0923E908F94F}"/>
                </a:ext>
              </a:extLst>
            </p:cNvPr>
            <p:cNvSpPr/>
            <p:nvPr/>
          </p:nvSpPr>
          <p:spPr bwMode="auto">
            <a:xfrm>
              <a:off x="3731686"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22" name="Group 8021">
            <a:extLst>
              <a:ext uri="{FF2B5EF4-FFF2-40B4-BE49-F238E27FC236}">
                <a16:creationId xmlns:a16="http://schemas.microsoft.com/office/drawing/2014/main" id="{D66F2C2B-F620-A8AC-C28F-4D75246A6BFC}"/>
              </a:ext>
            </a:extLst>
          </p:cNvPr>
          <p:cNvGrpSpPr/>
          <p:nvPr/>
        </p:nvGrpSpPr>
        <p:grpSpPr>
          <a:xfrm>
            <a:off x="6707943" y="5415904"/>
            <a:ext cx="261045" cy="97850"/>
            <a:chOff x="3687871" y="5980673"/>
            <a:chExt cx="261045" cy="97850"/>
          </a:xfrm>
          <a:solidFill>
            <a:schemeClr val="accent3"/>
          </a:solidFill>
        </p:grpSpPr>
        <p:sp>
          <p:nvSpPr>
            <p:cNvPr id="8023" name="Oval 8022">
              <a:extLst>
                <a:ext uri="{FF2B5EF4-FFF2-40B4-BE49-F238E27FC236}">
                  <a16:creationId xmlns:a16="http://schemas.microsoft.com/office/drawing/2014/main" id="{A13D4CF0-6ADD-DD0A-1E1E-80CD4AD7BC94}"/>
                </a:ext>
              </a:extLst>
            </p:cNvPr>
            <p:cNvSpPr/>
            <p:nvPr/>
          </p:nvSpPr>
          <p:spPr bwMode="auto">
            <a:xfrm>
              <a:off x="3687871" y="60441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24" name="Oval 8023">
              <a:extLst>
                <a:ext uri="{FF2B5EF4-FFF2-40B4-BE49-F238E27FC236}">
                  <a16:creationId xmlns:a16="http://schemas.microsoft.com/office/drawing/2014/main" id="{488C3EB7-6160-9C16-D0C0-A8DB6BB469A4}"/>
                </a:ext>
              </a:extLst>
            </p:cNvPr>
            <p:cNvSpPr/>
            <p:nvPr/>
          </p:nvSpPr>
          <p:spPr bwMode="auto">
            <a:xfrm>
              <a:off x="3872021" y="59933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25" name="Oval 8024">
              <a:extLst>
                <a:ext uri="{FF2B5EF4-FFF2-40B4-BE49-F238E27FC236}">
                  <a16:creationId xmlns:a16="http://schemas.microsoft.com/office/drawing/2014/main" id="{CBC0F392-2235-F604-F4CA-AAF0D95757DB}"/>
                </a:ext>
              </a:extLst>
            </p:cNvPr>
            <p:cNvSpPr/>
            <p:nvPr/>
          </p:nvSpPr>
          <p:spPr bwMode="auto">
            <a:xfrm>
              <a:off x="3914566" y="59806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26" name="Oval 8025">
              <a:extLst>
                <a:ext uri="{FF2B5EF4-FFF2-40B4-BE49-F238E27FC236}">
                  <a16:creationId xmlns:a16="http://schemas.microsoft.com/office/drawing/2014/main" id="{18C8DAFC-FC5E-A344-4CB4-67E223BCF477}"/>
                </a:ext>
              </a:extLst>
            </p:cNvPr>
            <p:cNvSpPr/>
            <p:nvPr/>
          </p:nvSpPr>
          <p:spPr bwMode="auto">
            <a:xfrm>
              <a:off x="3738036" y="60282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27" name="Oval 8026">
              <a:extLst>
                <a:ext uri="{FF2B5EF4-FFF2-40B4-BE49-F238E27FC236}">
                  <a16:creationId xmlns:a16="http://schemas.microsoft.com/office/drawing/2014/main" id="{C2FB2907-A4A1-8F1F-8218-52BCDC80D9B4}"/>
                </a:ext>
              </a:extLst>
            </p:cNvPr>
            <p:cNvSpPr/>
            <p:nvPr/>
          </p:nvSpPr>
          <p:spPr bwMode="auto">
            <a:xfrm>
              <a:off x="3783756" y="60155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28" name="Oval 8027">
              <a:extLst>
                <a:ext uri="{FF2B5EF4-FFF2-40B4-BE49-F238E27FC236}">
                  <a16:creationId xmlns:a16="http://schemas.microsoft.com/office/drawing/2014/main" id="{11BC2D08-85E5-DD07-4137-E21A66F1EE4A}"/>
                </a:ext>
              </a:extLst>
            </p:cNvPr>
            <p:cNvSpPr/>
            <p:nvPr/>
          </p:nvSpPr>
          <p:spPr bwMode="auto">
            <a:xfrm>
              <a:off x="3826301" y="6006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29" name="Group 8028">
            <a:extLst>
              <a:ext uri="{FF2B5EF4-FFF2-40B4-BE49-F238E27FC236}">
                <a16:creationId xmlns:a16="http://schemas.microsoft.com/office/drawing/2014/main" id="{8074FF5D-21EC-E8D3-EA97-6FB29FD13F62}"/>
              </a:ext>
            </a:extLst>
          </p:cNvPr>
          <p:cNvGrpSpPr/>
          <p:nvPr/>
        </p:nvGrpSpPr>
        <p:grpSpPr>
          <a:xfrm>
            <a:off x="6980338" y="5336300"/>
            <a:ext cx="261045" cy="94675"/>
            <a:chOff x="3687871" y="5983848"/>
            <a:chExt cx="261045" cy="94675"/>
          </a:xfrm>
          <a:solidFill>
            <a:schemeClr val="accent3"/>
          </a:solidFill>
        </p:grpSpPr>
        <p:sp>
          <p:nvSpPr>
            <p:cNvPr id="8030" name="Oval 8029">
              <a:extLst>
                <a:ext uri="{FF2B5EF4-FFF2-40B4-BE49-F238E27FC236}">
                  <a16:creationId xmlns:a16="http://schemas.microsoft.com/office/drawing/2014/main" id="{856BBD2C-ABEE-E078-9737-B9B06DBCC3C6}"/>
                </a:ext>
              </a:extLst>
            </p:cNvPr>
            <p:cNvSpPr/>
            <p:nvPr/>
          </p:nvSpPr>
          <p:spPr bwMode="auto">
            <a:xfrm>
              <a:off x="3687871" y="60441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31" name="Oval 8030">
              <a:extLst>
                <a:ext uri="{FF2B5EF4-FFF2-40B4-BE49-F238E27FC236}">
                  <a16:creationId xmlns:a16="http://schemas.microsoft.com/office/drawing/2014/main" id="{A76760B2-FC31-4FD3-B026-F0F449EFE50F}"/>
                </a:ext>
              </a:extLst>
            </p:cNvPr>
            <p:cNvSpPr/>
            <p:nvPr/>
          </p:nvSpPr>
          <p:spPr bwMode="auto">
            <a:xfrm>
              <a:off x="3872021" y="59997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32" name="Oval 8031">
              <a:extLst>
                <a:ext uri="{FF2B5EF4-FFF2-40B4-BE49-F238E27FC236}">
                  <a16:creationId xmlns:a16="http://schemas.microsoft.com/office/drawing/2014/main" id="{DD37D0AE-084D-A3FC-F926-6FDC8AAF8628}"/>
                </a:ext>
              </a:extLst>
            </p:cNvPr>
            <p:cNvSpPr/>
            <p:nvPr/>
          </p:nvSpPr>
          <p:spPr bwMode="auto">
            <a:xfrm>
              <a:off x="3914566" y="59838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33" name="Oval 8032">
              <a:extLst>
                <a:ext uri="{FF2B5EF4-FFF2-40B4-BE49-F238E27FC236}">
                  <a16:creationId xmlns:a16="http://schemas.microsoft.com/office/drawing/2014/main" id="{3E37FA83-49C8-1FEC-1447-67C0D168C6FA}"/>
                </a:ext>
              </a:extLst>
            </p:cNvPr>
            <p:cNvSpPr/>
            <p:nvPr/>
          </p:nvSpPr>
          <p:spPr bwMode="auto">
            <a:xfrm>
              <a:off x="3738036" y="60346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34" name="Oval 8033">
              <a:extLst>
                <a:ext uri="{FF2B5EF4-FFF2-40B4-BE49-F238E27FC236}">
                  <a16:creationId xmlns:a16="http://schemas.microsoft.com/office/drawing/2014/main" id="{B9741E54-AE4E-5488-2378-ADD57D99143C}"/>
                </a:ext>
              </a:extLst>
            </p:cNvPr>
            <p:cNvSpPr/>
            <p:nvPr/>
          </p:nvSpPr>
          <p:spPr bwMode="auto">
            <a:xfrm>
              <a:off x="3783756" y="60251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35" name="Oval 8034">
              <a:extLst>
                <a:ext uri="{FF2B5EF4-FFF2-40B4-BE49-F238E27FC236}">
                  <a16:creationId xmlns:a16="http://schemas.microsoft.com/office/drawing/2014/main" id="{737A54CB-C2A3-F8B9-99C4-00A4E88B12B0}"/>
                </a:ext>
              </a:extLst>
            </p:cNvPr>
            <p:cNvSpPr/>
            <p:nvPr/>
          </p:nvSpPr>
          <p:spPr bwMode="auto">
            <a:xfrm>
              <a:off x="3826301" y="60124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36" name="Group 8035">
            <a:extLst>
              <a:ext uri="{FF2B5EF4-FFF2-40B4-BE49-F238E27FC236}">
                <a16:creationId xmlns:a16="http://schemas.microsoft.com/office/drawing/2014/main" id="{C1DC9B05-1445-85A2-23BE-D6FBFB55957E}"/>
              </a:ext>
            </a:extLst>
          </p:cNvPr>
          <p:cNvGrpSpPr/>
          <p:nvPr/>
        </p:nvGrpSpPr>
        <p:grpSpPr>
          <a:xfrm>
            <a:off x="7246472" y="5261096"/>
            <a:ext cx="261045" cy="97850"/>
            <a:chOff x="3687871" y="5980673"/>
            <a:chExt cx="261045" cy="97850"/>
          </a:xfrm>
          <a:solidFill>
            <a:schemeClr val="accent3"/>
          </a:solidFill>
        </p:grpSpPr>
        <p:sp>
          <p:nvSpPr>
            <p:cNvPr id="8037" name="Oval 8036">
              <a:extLst>
                <a:ext uri="{FF2B5EF4-FFF2-40B4-BE49-F238E27FC236}">
                  <a16:creationId xmlns:a16="http://schemas.microsoft.com/office/drawing/2014/main" id="{F8686BED-1618-83ED-87D9-E609B0477EA3}"/>
                </a:ext>
              </a:extLst>
            </p:cNvPr>
            <p:cNvSpPr/>
            <p:nvPr/>
          </p:nvSpPr>
          <p:spPr bwMode="auto">
            <a:xfrm>
              <a:off x="3687871" y="60441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38" name="Oval 8037">
              <a:extLst>
                <a:ext uri="{FF2B5EF4-FFF2-40B4-BE49-F238E27FC236}">
                  <a16:creationId xmlns:a16="http://schemas.microsoft.com/office/drawing/2014/main" id="{E910DD58-E8AE-D1C0-CEA1-16692FFA993D}"/>
                </a:ext>
              </a:extLst>
            </p:cNvPr>
            <p:cNvSpPr/>
            <p:nvPr/>
          </p:nvSpPr>
          <p:spPr bwMode="auto">
            <a:xfrm>
              <a:off x="3872021" y="59933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39" name="Oval 8038">
              <a:extLst>
                <a:ext uri="{FF2B5EF4-FFF2-40B4-BE49-F238E27FC236}">
                  <a16:creationId xmlns:a16="http://schemas.microsoft.com/office/drawing/2014/main" id="{420BBB91-A031-29C9-D119-8AE9206C015A}"/>
                </a:ext>
              </a:extLst>
            </p:cNvPr>
            <p:cNvSpPr/>
            <p:nvPr/>
          </p:nvSpPr>
          <p:spPr bwMode="auto">
            <a:xfrm>
              <a:off x="3914566" y="59806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40" name="Oval 8039">
              <a:extLst>
                <a:ext uri="{FF2B5EF4-FFF2-40B4-BE49-F238E27FC236}">
                  <a16:creationId xmlns:a16="http://schemas.microsoft.com/office/drawing/2014/main" id="{FE4A26A8-859A-EEA1-E445-39D1C82FA594}"/>
                </a:ext>
              </a:extLst>
            </p:cNvPr>
            <p:cNvSpPr/>
            <p:nvPr/>
          </p:nvSpPr>
          <p:spPr bwMode="auto">
            <a:xfrm>
              <a:off x="3738036" y="60282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41" name="Oval 8040">
              <a:extLst>
                <a:ext uri="{FF2B5EF4-FFF2-40B4-BE49-F238E27FC236}">
                  <a16:creationId xmlns:a16="http://schemas.microsoft.com/office/drawing/2014/main" id="{F75A1C38-21B8-B52E-DF48-079F0369FA4A}"/>
                </a:ext>
              </a:extLst>
            </p:cNvPr>
            <p:cNvSpPr/>
            <p:nvPr/>
          </p:nvSpPr>
          <p:spPr bwMode="auto">
            <a:xfrm>
              <a:off x="3783756" y="60155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42" name="Oval 8041">
              <a:extLst>
                <a:ext uri="{FF2B5EF4-FFF2-40B4-BE49-F238E27FC236}">
                  <a16:creationId xmlns:a16="http://schemas.microsoft.com/office/drawing/2014/main" id="{B552A636-F798-2D79-347D-DAEA1E529032}"/>
                </a:ext>
              </a:extLst>
            </p:cNvPr>
            <p:cNvSpPr/>
            <p:nvPr/>
          </p:nvSpPr>
          <p:spPr bwMode="auto">
            <a:xfrm>
              <a:off x="3826301" y="6006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43" name="Group 8042">
            <a:extLst>
              <a:ext uri="{FF2B5EF4-FFF2-40B4-BE49-F238E27FC236}">
                <a16:creationId xmlns:a16="http://schemas.microsoft.com/office/drawing/2014/main" id="{4ECCC04F-4F6F-C3DA-3DD8-700F8B30E49A}"/>
              </a:ext>
            </a:extLst>
          </p:cNvPr>
          <p:cNvGrpSpPr/>
          <p:nvPr/>
        </p:nvGrpSpPr>
        <p:grpSpPr>
          <a:xfrm>
            <a:off x="7517598" y="5178710"/>
            <a:ext cx="245170" cy="104200"/>
            <a:chOff x="3687871" y="5974323"/>
            <a:chExt cx="245170" cy="104200"/>
          </a:xfrm>
          <a:solidFill>
            <a:schemeClr val="accent3"/>
          </a:solidFill>
        </p:grpSpPr>
        <p:sp>
          <p:nvSpPr>
            <p:cNvPr id="8044" name="Oval 8043">
              <a:extLst>
                <a:ext uri="{FF2B5EF4-FFF2-40B4-BE49-F238E27FC236}">
                  <a16:creationId xmlns:a16="http://schemas.microsoft.com/office/drawing/2014/main" id="{3B2F8CE4-688F-9F3A-5DAD-46AEA8EAC69C}"/>
                </a:ext>
              </a:extLst>
            </p:cNvPr>
            <p:cNvSpPr/>
            <p:nvPr/>
          </p:nvSpPr>
          <p:spPr bwMode="auto">
            <a:xfrm>
              <a:off x="3687871" y="60441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45" name="Oval 8044">
              <a:extLst>
                <a:ext uri="{FF2B5EF4-FFF2-40B4-BE49-F238E27FC236}">
                  <a16:creationId xmlns:a16="http://schemas.microsoft.com/office/drawing/2014/main" id="{3EDEBE7A-E81A-3C3B-D2C8-A449BDC0833F}"/>
                </a:ext>
              </a:extLst>
            </p:cNvPr>
            <p:cNvSpPr/>
            <p:nvPr/>
          </p:nvSpPr>
          <p:spPr bwMode="auto">
            <a:xfrm>
              <a:off x="3849796" y="59901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46" name="Oval 8045">
              <a:extLst>
                <a:ext uri="{FF2B5EF4-FFF2-40B4-BE49-F238E27FC236}">
                  <a16:creationId xmlns:a16="http://schemas.microsoft.com/office/drawing/2014/main" id="{0B83FAD5-781F-6A01-D25D-FE169CD49F89}"/>
                </a:ext>
              </a:extLst>
            </p:cNvPr>
            <p:cNvSpPr/>
            <p:nvPr/>
          </p:nvSpPr>
          <p:spPr bwMode="auto">
            <a:xfrm>
              <a:off x="3898691" y="59743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47" name="Oval 8046">
              <a:extLst>
                <a:ext uri="{FF2B5EF4-FFF2-40B4-BE49-F238E27FC236}">
                  <a16:creationId xmlns:a16="http://schemas.microsoft.com/office/drawing/2014/main" id="{F95EA6B5-267D-9B88-CDF7-615AF67D9807}"/>
                </a:ext>
              </a:extLst>
            </p:cNvPr>
            <p:cNvSpPr/>
            <p:nvPr/>
          </p:nvSpPr>
          <p:spPr bwMode="auto">
            <a:xfrm>
              <a:off x="3731686" y="60346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48" name="Oval 8047">
              <a:extLst>
                <a:ext uri="{FF2B5EF4-FFF2-40B4-BE49-F238E27FC236}">
                  <a16:creationId xmlns:a16="http://schemas.microsoft.com/office/drawing/2014/main" id="{DE1F37EE-4CAE-6AC2-CF5B-75CAB4543A44}"/>
                </a:ext>
              </a:extLst>
            </p:cNvPr>
            <p:cNvSpPr/>
            <p:nvPr/>
          </p:nvSpPr>
          <p:spPr bwMode="auto">
            <a:xfrm>
              <a:off x="3764706" y="60187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49" name="Oval 8048">
              <a:extLst>
                <a:ext uri="{FF2B5EF4-FFF2-40B4-BE49-F238E27FC236}">
                  <a16:creationId xmlns:a16="http://schemas.microsoft.com/office/drawing/2014/main" id="{A8F2CA4C-9491-D33D-C6FB-ACDB4947BDEC}"/>
                </a:ext>
              </a:extLst>
            </p:cNvPr>
            <p:cNvSpPr/>
            <p:nvPr/>
          </p:nvSpPr>
          <p:spPr bwMode="auto">
            <a:xfrm>
              <a:off x="3810426" y="60092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50" name="Group 8049">
            <a:extLst>
              <a:ext uri="{FF2B5EF4-FFF2-40B4-BE49-F238E27FC236}">
                <a16:creationId xmlns:a16="http://schemas.microsoft.com/office/drawing/2014/main" id="{71F2F368-92AB-AAB7-BC56-915F47F6871B}"/>
              </a:ext>
            </a:extLst>
          </p:cNvPr>
          <p:cNvGrpSpPr/>
          <p:nvPr/>
        </p:nvGrpSpPr>
        <p:grpSpPr>
          <a:xfrm>
            <a:off x="7767117" y="5106746"/>
            <a:ext cx="251520" cy="97850"/>
            <a:chOff x="3687871" y="5983848"/>
            <a:chExt cx="251520" cy="97850"/>
          </a:xfrm>
          <a:solidFill>
            <a:schemeClr val="accent3"/>
          </a:solidFill>
        </p:grpSpPr>
        <p:sp>
          <p:nvSpPr>
            <p:cNvPr id="8051" name="Oval 8050">
              <a:extLst>
                <a:ext uri="{FF2B5EF4-FFF2-40B4-BE49-F238E27FC236}">
                  <a16:creationId xmlns:a16="http://schemas.microsoft.com/office/drawing/2014/main" id="{72895CFD-5DD5-BCFA-419E-2E0404A4B6F2}"/>
                </a:ext>
              </a:extLst>
            </p:cNvPr>
            <p:cNvSpPr/>
            <p:nvPr/>
          </p:nvSpPr>
          <p:spPr bwMode="auto">
            <a:xfrm>
              <a:off x="3687871"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52" name="Oval 8051">
              <a:extLst>
                <a:ext uri="{FF2B5EF4-FFF2-40B4-BE49-F238E27FC236}">
                  <a16:creationId xmlns:a16="http://schemas.microsoft.com/office/drawing/2014/main" id="{5F844EA7-98D4-D503-E2D7-6CEC4C67F785}"/>
                </a:ext>
              </a:extLst>
            </p:cNvPr>
            <p:cNvSpPr/>
            <p:nvPr/>
          </p:nvSpPr>
          <p:spPr bwMode="auto">
            <a:xfrm>
              <a:off x="3862496" y="60028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53" name="Oval 8052">
              <a:extLst>
                <a:ext uri="{FF2B5EF4-FFF2-40B4-BE49-F238E27FC236}">
                  <a16:creationId xmlns:a16="http://schemas.microsoft.com/office/drawing/2014/main" id="{96276DDE-0554-0E13-1B15-D2D951AB4203}"/>
                </a:ext>
              </a:extLst>
            </p:cNvPr>
            <p:cNvSpPr/>
            <p:nvPr/>
          </p:nvSpPr>
          <p:spPr bwMode="auto">
            <a:xfrm>
              <a:off x="3905041" y="59838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54" name="Oval 8053">
              <a:extLst>
                <a:ext uri="{FF2B5EF4-FFF2-40B4-BE49-F238E27FC236}">
                  <a16:creationId xmlns:a16="http://schemas.microsoft.com/office/drawing/2014/main" id="{8E8C92EE-1A10-2859-2804-8F11529BFF63}"/>
                </a:ext>
              </a:extLst>
            </p:cNvPr>
            <p:cNvSpPr/>
            <p:nvPr/>
          </p:nvSpPr>
          <p:spPr bwMode="auto">
            <a:xfrm>
              <a:off x="3728511" y="60346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55" name="Oval 8054">
              <a:extLst>
                <a:ext uri="{FF2B5EF4-FFF2-40B4-BE49-F238E27FC236}">
                  <a16:creationId xmlns:a16="http://schemas.microsoft.com/office/drawing/2014/main" id="{7484087D-1696-2FD5-29A4-01AF3F61B75B}"/>
                </a:ext>
              </a:extLst>
            </p:cNvPr>
            <p:cNvSpPr/>
            <p:nvPr/>
          </p:nvSpPr>
          <p:spPr bwMode="auto">
            <a:xfrm>
              <a:off x="3774231" y="60251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56" name="Oval 8055">
              <a:extLst>
                <a:ext uri="{FF2B5EF4-FFF2-40B4-BE49-F238E27FC236}">
                  <a16:creationId xmlns:a16="http://schemas.microsoft.com/office/drawing/2014/main" id="{352D55D8-71A2-B828-71AC-2EBFA6FB195C}"/>
                </a:ext>
              </a:extLst>
            </p:cNvPr>
            <p:cNvSpPr/>
            <p:nvPr/>
          </p:nvSpPr>
          <p:spPr bwMode="auto">
            <a:xfrm>
              <a:off x="3813601" y="60155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57" name="Group 8056">
            <a:extLst>
              <a:ext uri="{FF2B5EF4-FFF2-40B4-BE49-F238E27FC236}">
                <a16:creationId xmlns:a16="http://schemas.microsoft.com/office/drawing/2014/main" id="{4980708E-12A2-23DC-2815-3F643B538353}"/>
              </a:ext>
            </a:extLst>
          </p:cNvPr>
          <p:cNvGrpSpPr/>
          <p:nvPr/>
        </p:nvGrpSpPr>
        <p:grpSpPr>
          <a:xfrm>
            <a:off x="8028567" y="5049267"/>
            <a:ext cx="248345" cy="78800"/>
            <a:chOff x="3687871" y="5993373"/>
            <a:chExt cx="248345" cy="78800"/>
          </a:xfrm>
          <a:solidFill>
            <a:schemeClr val="accent3"/>
          </a:solidFill>
        </p:grpSpPr>
        <p:sp>
          <p:nvSpPr>
            <p:cNvPr id="8058" name="Oval 8057">
              <a:extLst>
                <a:ext uri="{FF2B5EF4-FFF2-40B4-BE49-F238E27FC236}">
                  <a16:creationId xmlns:a16="http://schemas.microsoft.com/office/drawing/2014/main" id="{4AF1E4D7-CB06-01E1-625A-F55330420E4E}"/>
                </a:ext>
              </a:extLst>
            </p:cNvPr>
            <p:cNvSpPr/>
            <p:nvPr/>
          </p:nvSpPr>
          <p:spPr bwMode="auto">
            <a:xfrm>
              <a:off x="3687871" y="60378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59" name="Oval 8058">
              <a:extLst>
                <a:ext uri="{FF2B5EF4-FFF2-40B4-BE49-F238E27FC236}">
                  <a16:creationId xmlns:a16="http://schemas.microsoft.com/office/drawing/2014/main" id="{A8D53C68-AA7F-3332-F939-86A7722B85B5}"/>
                </a:ext>
              </a:extLst>
            </p:cNvPr>
            <p:cNvSpPr/>
            <p:nvPr/>
          </p:nvSpPr>
          <p:spPr bwMode="auto">
            <a:xfrm>
              <a:off x="3856146" y="60028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60" name="Oval 8059">
              <a:extLst>
                <a:ext uri="{FF2B5EF4-FFF2-40B4-BE49-F238E27FC236}">
                  <a16:creationId xmlns:a16="http://schemas.microsoft.com/office/drawing/2014/main" id="{81A0F111-C0B5-F206-AFEC-764BF634C973}"/>
                </a:ext>
              </a:extLst>
            </p:cNvPr>
            <p:cNvSpPr/>
            <p:nvPr/>
          </p:nvSpPr>
          <p:spPr bwMode="auto">
            <a:xfrm>
              <a:off x="3901866" y="59933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61" name="Oval 8060">
              <a:extLst>
                <a:ext uri="{FF2B5EF4-FFF2-40B4-BE49-F238E27FC236}">
                  <a16:creationId xmlns:a16="http://schemas.microsoft.com/office/drawing/2014/main" id="{52016FE7-48DB-CCCA-D3BC-46E44E45BC4B}"/>
                </a:ext>
              </a:extLst>
            </p:cNvPr>
            <p:cNvSpPr/>
            <p:nvPr/>
          </p:nvSpPr>
          <p:spPr bwMode="auto">
            <a:xfrm>
              <a:off x="3728511" y="60282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62" name="Oval 8061">
              <a:extLst>
                <a:ext uri="{FF2B5EF4-FFF2-40B4-BE49-F238E27FC236}">
                  <a16:creationId xmlns:a16="http://schemas.microsoft.com/office/drawing/2014/main" id="{CF4F75B6-E583-D064-968F-57B596095D14}"/>
                </a:ext>
              </a:extLst>
            </p:cNvPr>
            <p:cNvSpPr/>
            <p:nvPr/>
          </p:nvSpPr>
          <p:spPr bwMode="auto">
            <a:xfrm>
              <a:off x="3764706" y="60219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63" name="Oval 8062">
              <a:extLst>
                <a:ext uri="{FF2B5EF4-FFF2-40B4-BE49-F238E27FC236}">
                  <a16:creationId xmlns:a16="http://schemas.microsoft.com/office/drawing/2014/main" id="{C4B81F7C-251A-8D08-627D-5786B2E5DBF3}"/>
                </a:ext>
              </a:extLst>
            </p:cNvPr>
            <p:cNvSpPr/>
            <p:nvPr/>
          </p:nvSpPr>
          <p:spPr bwMode="auto">
            <a:xfrm>
              <a:off x="3813601" y="60124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64" name="Group 8063">
            <a:extLst>
              <a:ext uri="{FF2B5EF4-FFF2-40B4-BE49-F238E27FC236}">
                <a16:creationId xmlns:a16="http://schemas.microsoft.com/office/drawing/2014/main" id="{AF718642-6C50-CAD3-7606-922E8975C4D8}"/>
              </a:ext>
            </a:extLst>
          </p:cNvPr>
          <p:cNvGrpSpPr/>
          <p:nvPr/>
        </p:nvGrpSpPr>
        <p:grpSpPr>
          <a:xfrm>
            <a:off x="8290939" y="5006078"/>
            <a:ext cx="248345" cy="69275"/>
            <a:chOff x="3687871" y="6012423"/>
            <a:chExt cx="248345" cy="69275"/>
          </a:xfrm>
          <a:solidFill>
            <a:schemeClr val="accent3"/>
          </a:solidFill>
        </p:grpSpPr>
        <p:sp>
          <p:nvSpPr>
            <p:cNvPr id="8065" name="Oval 8064">
              <a:extLst>
                <a:ext uri="{FF2B5EF4-FFF2-40B4-BE49-F238E27FC236}">
                  <a16:creationId xmlns:a16="http://schemas.microsoft.com/office/drawing/2014/main" id="{62BD0A65-68D5-F410-21C3-0666EB0843E8}"/>
                </a:ext>
              </a:extLst>
            </p:cNvPr>
            <p:cNvSpPr/>
            <p:nvPr/>
          </p:nvSpPr>
          <p:spPr bwMode="auto">
            <a:xfrm>
              <a:off x="3687871"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66" name="Oval 8065">
              <a:extLst>
                <a:ext uri="{FF2B5EF4-FFF2-40B4-BE49-F238E27FC236}">
                  <a16:creationId xmlns:a16="http://schemas.microsoft.com/office/drawing/2014/main" id="{63C3ABCD-8325-6071-C9D4-A1090E8DA628}"/>
                </a:ext>
              </a:extLst>
            </p:cNvPr>
            <p:cNvSpPr/>
            <p:nvPr/>
          </p:nvSpPr>
          <p:spPr bwMode="auto">
            <a:xfrm>
              <a:off x="3862496" y="60187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67" name="Oval 8066">
              <a:extLst>
                <a:ext uri="{FF2B5EF4-FFF2-40B4-BE49-F238E27FC236}">
                  <a16:creationId xmlns:a16="http://schemas.microsoft.com/office/drawing/2014/main" id="{536B8E5A-0DE6-0E68-69DA-E155824A8729}"/>
                </a:ext>
              </a:extLst>
            </p:cNvPr>
            <p:cNvSpPr/>
            <p:nvPr/>
          </p:nvSpPr>
          <p:spPr bwMode="auto">
            <a:xfrm>
              <a:off x="3901866" y="60124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68" name="Oval 8067">
              <a:extLst>
                <a:ext uri="{FF2B5EF4-FFF2-40B4-BE49-F238E27FC236}">
                  <a16:creationId xmlns:a16="http://schemas.microsoft.com/office/drawing/2014/main" id="{494AC0B7-C04E-91B4-3F2B-54CD515309A4}"/>
                </a:ext>
              </a:extLst>
            </p:cNvPr>
            <p:cNvSpPr/>
            <p:nvPr/>
          </p:nvSpPr>
          <p:spPr bwMode="auto">
            <a:xfrm>
              <a:off x="3725336" y="60409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69" name="Oval 8068">
              <a:extLst>
                <a:ext uri="{FF2B5EF4-FFF2-40B4-BE49-F238E27FC236}">
                  <a16:creationId xmlns:a16="http://schemas.microsoft.com/office/drawing/2014/main" id="{AAF123ED-3CAD-AB36-7727-C34BE64C10ED}"/>
                </a:ext>
              </a:extLst>
            </p:cNvPr>
            <p:cNvSpPr/>
            <p:nvPr/>
          </p:nvSpPr>
          <p:spPr bwMode="auto">
            <a:xfrm>
              <a:off x="3767881" y="60314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70" name="Oval 8069">
              <a:extLst>
                <a:ext uri="{FF2B5EF4-FFF2-40B4-BE49-F238E27FC236}">
                  <a16:creationId xmlns:a16="http://schemas.microsoft.com/office/drawing/2014/main" id="{402D2268-D6FD-5238-C25B-2DFAAF33B317}"/>
                </a:ext>
              </a:extLst>
            </p:cNvPr>
            <p:cNvSpPr/>
            <p:nvPr/>
          </p:nvSpPr>
          <p:spPr bwMode="auto">
            <a:xfrm>
              <a:off x="3819951" y="60219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71" name="Group 8070">
            <a:extLst>
              <a:ext uri="{FF2B5EF4-FFF2-40B4-BE49-F238E27FC236}">
                <a16:creationId xmlns:a16="http://schemas.microsoft.com/office/drawing/2014/main" id="{0DFD41F3-C5FB-5A50-782F-80EEEF6A3AB8}"/>
              </a:ext>
            </a:extLst>
          </p:cNvPr>
          <p:cNvGrpSpPr/>
          <p:nvPr/>
        </p:nvGrpSpPr>
        <p:grpSpPr>
          <a:xfrm>
            <a:off x="8554404" y="4960548"/>
            <a:ext cx="251520" cy="72450"/>
            <a:chOff x="3687871" y="6021948"/>
            <a:chExt cx="251520" cy="72450"/>
          </a:xfrm>
          <a:solidFill>
            <a:schemeClr val="accent3"/>
          </a:solidFill>
        </p:grpSpPr>
        <p:sp>
          <p:nvSpPr>
            <p:cNvPr id="8072" name="Oval 8071">
              <a:extLst>
                <a:ext uri="{FF2B5EF4-FFF2-40B4-BE49-F238E27FC236}">
                  <a16:creationId xmlns:a16="http://schemas.microsoft.com/office/drawing/2014/main" id="{30EDCF84-1722-59E1-6260-6CB9B3204FD4}"/>
                </a:ext>
              </a:extLst>
            </p:cNvPr>
            <p:cNvSpPr/>
            <p:nvPr/>
          </p:nvSpPr>
          <p:spPr bwMode="auto">
            <a:xfrm>
              <a:off x="3687871" y="60600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73" name="Oval 8072">
              <a:extLst>
                <a:ext uri="{FF2B5EF4-FFF2-40B4-BE49-F238E27FC236}">
                  <a16:creationId xmlns:a16="http://schemas.microsoft.com/office/drawing/2014/main" id="{35E2359B-7438-254B-41A3-2A02CA2E36F8}"/>
                </a:ext>
              </a:extLst>
            </p:cNvPr>
            <p:cNvSpPr/>
            <p:nvPr/>
          </p:nvSpPr>
          <p:spPr bwMode="auto">
            <a:xfrm>
              <a:off x="3862496" y="60314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74" name="Oval 8073">
              <a:extLst>
                <a:ext uri="{FF2B5EF4-FFF2-40B4-BE49-F238E27FC236}">
                  <a16:creationId xmlns:a16="http://schemas.microsoft.com/office/drawing/2014/main" id="{0E051030-B0E0-C5A0-02E9-DAC2A1C33471}"/>
                </a:ext>
              </a:extLst>
            </p:cNvPr>
            <p:cNvSpPr/>
            <p:nvPr/>
          </p:nvSpPr>
          <p:spPr bwMode="auto">
            <a:xfrm>
              <a:off x="3905041" y="60219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75" name="Oval 8074">
              <a:extLst>
                <a:ext uri="{FF2B5EF4-FFF2-40B4-BE49-F238E27FC236}">
                  <a16:creationId xmlns:a16="http://schemas.microsoft.com/office/drawing/2014/main" id="{96DCBECE-EE8B-A862-DFA3-A258900C2E50}"/>
                </a:ext>
              </a:extLst>
            </p:cNvPr>
            <p:cNvSpPr/>
            <p:nvPr/>
          </p:nvSpPr>
          <p:spPr bwMode="auto">
            <a:xfrm>
              <a:off x="3728511" y="60536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76" name="Oval 8075">
              <a:extLst>
                <a:ext uri="{FF2B5EF4-FFF2-40B4-BE49-F238E27FC236}">
                  <a16:creationId xmlns:a16="http://schemas.microsoft.com/office/drawing/2014/main" id="{46CD74FD-338F-5987-4852-E8762636AE5E}"/>
                </a:ext>
              </a:extLst>
            </p:cNvPr>
            <p:cNvSpPr/>
            <p:nvPr/>
          </p:nvSpPr>
          <p:spPr bwMode="auto">
            <a:xfrm>
              <a:off x="3774231" y="60441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77" name="Oval 8076">
              <a:extLst>
                <a:ext uri="{FF2B5EF4-FFF2-40B4-BE49-F238E27FC236}">
                  <a16:creationId xmlns:a16="http://schemas.microsoft.com/office/drawing/2014/main" id="{9BB50ECC-033A-B9BD-C8F6-7F7F2937A8D3}"/>
                </a:ext>
              </a:extLst>
            </p:cNvPr>
            <p:cNvSpPr/>
            <p:nvPr/>
          </p:nvSpPr>
          <p:spPr bwMode="auto">
            <a:xfrm>
              <a:off x="3819951" y="60346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78" name="Group 8077">
            <a:extLst>
              <a:ext uri="{FF2B5EF4-FFF2-40B4-BE49-F238E27FC236}">
                <a16:creationId xmlns:a16="http://schemas.microsoft.com/office/drawing/2014/main" id="{03BF497C-FF6A-81B2-1FEE-99EBB538B213}"/>
              </a:ext>
            </a:extLst>
          </p:cNvPr>
          <p:cNvGrpSpPr/>
          <p:nvPr/>
        </p:nvGrpSpPr>
        <p:grpSpPr>
          <a:xfrm>
            <a:off x="9091304" y="4863292"/>
            <a:ext cx="248345" cy="75625"/>
            <a:chOff x="3684696" y="6006073"/>
            <a:chExt cx="248345" cy="75625"/>
          </a:xfrm>
          <a:solidFill>
            <a:schemeClr val="accent3"/>
          </a:solidFill>
        </p:grpSpPr>
        <p:sp>
          <p:nvSpPr>
            <p:cNvPr id="8079" name="Oval 8078">
              <a:extLst>
                <a:ext uri="{FF2B5EF4-FFF2-40B4-BE49-F238E27FC236}">
                  <a16:creationId xmlns:a16="http://schemas.microsoft.com/office/drawing/2014/main" id="{983EDAA2-BC67-AC98-F12F-C4FE3B4AA824}"/>
                </a:ext>
              </a:extLst>
            </p:cNvPr>
            <p:cNvSpPr/>
            <p:nvPr/>
          </p:nvSpPr>
          <p:spPr bwMode="auto">
            <a:xfrm>
              <a:off x="3684696"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80" name="Oval 8079">
              <a:extLst>
                <a:ext uri="{FF2B5EF4-FFF2-40B4-BE49-F238E27FC236}">
                  <a16:creationId xmlns:a16="http://schemas.microsoft.com/office/drawing/2014/main" id="{DD12302E-103D-82EE-2C1D-04694BAC2F55}"/>
                </a:ext>
              </a:extLst>
            </p:cNvPr>
            <p:cNvSpPr/>
            <p:nvPr/>
          </p:nvSpPr>
          <p:spPr bwMode="auto">
            <a:xfrm>
              <a:off x="3859321" y="60155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81" name="Oval 8080">
              <a:extLst>
                <a:ext uri="{FF2B5EF4-FFF2-40B4-BE49-F238E27FC236}">
                  <a16:creationId xmlns:a16="http://schemas.microsoft.com/office/drawing/2014/main" id="{17AB6862-DADB-D870-D555-E5C8A76D7E35}"/>
                </a:ext>
              </a:extLst>
            </p:cNvPr>
            <p:cNvSpPr/>
            <p:nvPr/>
          </p:nvSpPr>
          <p:spPr bwMode="auto">
            <a:xfrm>
              <a:off x="3898691" y="6006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82" name="Oval 8081">
              <a:extLst>
                <a:ext uri="{FF2B5EF4-FFF2-40B4-BE49-F238E27FC236}">
                  <a16:creationId xmlns:a16="http://schemas.microsoft.com/office/drawing/2014/main" id="{569A1B9A-589C-B2E8-0635-3F70C88D4199}"/>
                </a:ext>
              </a:extLst>
            </p:cNvPr>
            <p:cNvSpPr/>
            <p:nvPr/>
          </p:nvSpPr>
          <p:spPr bwMode="auto">
            <a:xfrm>
              <a:off x="3725336" y="60378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83" name="Oval 8082">
              <a:extLst>
                <a:ext uri="{FF2B5EF4-FFF2-40B4-BE49-F238E27FC236}">
                  <a16:creationId xmlns:a16="http://schemas.microsoft.com/office/drawing/2014/main" id="{A9DD4F68-4F2E-3B32-2FC5-27B96074F869}"/>
                </a:ext>
              </a:extLst>
            </p:cNvPr>
            <p:cNvSpPr/>
            <p:nvPr/>
          </p:nvSpPr>
          <p:spPr bwMode="auto">
            <a:xfrm>
              <a:off x="3774231" y="60314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84" name="Oval 8083">
              <a:extLst>
                <a:ext uri="{FF2B5EF4-FFF2-40B4-BE49-F238E27FC236}">
                  <a16:creationId xmlns:a16="http://schemas.microsoft.com/office/drawing/2014/main" id="{A6E493A0-1444-6452-3F82-A9C246E34C0B}"/>
                </a:ext>
              </a:extLst>
            </p:cNvPr>
            <p:cNvSpPr/>
            <p:nvPr/>
          </p:nvSpPr>
          <p:spPr bwMode="auto">
            <a:xfrm>
              <a:off x="3813601" y="60219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85" name="Group 8084">
            <a:extLst>
              <a:ext uri="{FF2B5EF4-FFF2-40B4-BE49-F238E27FC236}">
                <a16:creationId xmlns:a16="http://schemas.microsoft.com/office/drawing/2014/main" id="{8172DDC1-4133-FD47-EEF6-D37E8A97CC2A}"/>
              </a:ext>
            </a:extLst>
          </p:cNvPr>
          <p:cNvGrpSpPr/>
          <p:nvPr/>
        </p:nvGrpSpPr>
        <p:grpSpPr>
          <a:xfrm>
            <a:off x="9356712" y="4824279"/>
            <a:ext cx="251520" cy="62925"/>
            <a:chOff x="3687871" y="6018773"/>
            <a:chExt cx="251520" cy="62925"/>
          </a:xfrm>
          <a:solidFill>
            <a:schemeClr val="accent3"/>
          </a:solidFill>
        </p:grpSpPr>
        <p:sp>
          <p:nvSpPr>
            <p:cNvPr id="8086" name="Oval 8085">
              <a:extLst>
                <a:ext uri="{FF2B5EF4-FFF2-40B4-BE49-F238E27FC236}">
                  <a16:creationId xmlns:a16="http://schemas.microsoft.com/office/drawing/2014/main" id="{C9B53A9F-D372-590F-CB9C-23E387D05B65}"/>
                </a:ext>
              </a:extLst>
            </p:cNvPr>
            <p:cNvSpPr/>
            <p:nvPr/>
          </p:nvSpPr>
          <p:spPr bwMode="auto">
            <a:xfrm>
              <a:off x="3687871"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87" name="Oval 8086">
              <a:extLst>
                <a:ext uri="{FF2B5EF4-FFF2-40B4-BE49-F238E27FC236}">
                  <a16:creationId xmlns:a16="http://schemas.microsoft.com/office/drawing/2014/main" id="{4A98F01F-01CD-8C13-EC61-A055E7E2AD00}"/>
                </a:ext>
              </a:extLst>
            </p:cNvPr>
            <p:cNvSpPr/>
            <p:nvPr/>
          </p:nvSpPr>
          <p:spPr bwMode="auto">
            <a:xfrm>
              <a:off x="3868846" y="60219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88" name="Oval 8087">
              <a:extLst>
                <a:ext uri="{FF2B5EF4-FFF2-40B4-BE49-F238E27FC236}">
                  <a16:creationId xmlns:a16="http://schemas.microsoft.com/office/drawing/2014/main" id="{17CA32ED-70A6-F445-0044-4F5802E4D446}"/>
                </a:ext>
              </a:extLst>
            </p:cNvPr>
            <p:cNvSpPr/>
            <p:nvPr/>
          </p:nvSpPr>
          <p:spPr bwMode="auto">
            <a:xfrm>
              <a:off x="3905041" y="60187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89" name="Oval 8088">
              <a:extLst>
                <a:ext uri="{FF2B5EF4-FFF2-40B4-BE49-F238E27FC236}">
                  <a16:creationId xmlns:a16="http://schemas.microsoft.com/office/drawing/2014/main" id="{A72FE8BC-01E5-B241-E03B-2D0527EB3E7E}"/>
                </a:ext>
              </a:extLst>
            </p:cNvPr>
            <p:cNvSpPr/>
            <p:nvPr/>
          </p:nvSpPr>
          <p:spPr bwMode="auto">
            <a:xfrm>
              <a:off x="3728511" y="60378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90" name="Oval 8089">
              <a:extLst>
                <a:ext uri="{FF2B5EF4-FFF2-40B4-BE49-F238E27FC236}">
                  <a16:creationId xmlns:a16="http://schemas.microsoft.com/office/drawing/2014/main" id="{F1733E78-DB65-1DC7-4762-B20B9244049B}"/>
                </a:ext>
              </a:extLst>
            </p:cNvPr>
            <p:cNvSpPr/>
            <p:nvPr/>
          </p:nvSpPr>
          <p:spPr bwMode="auto">
            <a:xfrm>
              <a:off x="3771056" y="60314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91" name="Oval 8090">
              <a:extLst>
                <a:ext uri="{FF2B5EF4-FFF2-40B4-BE49-F238E27FC236}">
                  <a16:creationId xmlns:a16="http://schemas.microsoft.com/office/drawing/2014/main" id="{6030B5B5-595F-E322-A5C5-8B1600C816BF}"/>
                </a:ext>
              </a:extLst>
            </p:cNvPr>
            <p:cNvSpPr/>
            <p:nvPr/>
          </p:nvSpPr>
          <p:spPr bwMode="auto">
            <a:xfrm>
              <a:off x="3823126" y="60251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92" name="Group 8091">
            <a:extLst>
              <a:ext uri="{FF2B5EF4-FFF2-40B4-BE49-F238E27FC236}">
                <a16:creationId xmlns:a16="http://schemas.microsoft.com/office/drawing/2014/main" id="{C7B3EF40-440C-18F4-6A2F-39FDA289D0D3}"/>
              </a:ext>
            </a:extLst>
          </p:cNvPr>
          <p:cNvGrpSpPr/>
          <p:nvPr/>
        </p:nvGrpSpPr>
        <p:grpSpPr>
          <a:xfrm>
            <a:off x="8820567" y="4911822"/>
            <a:ext cx="254695" cy="75625"/>
            <a:chOff x="3687871" y="6006073"/>
            <a:chExt cx="254695" cy="75625"/>
          </a:xfrm>
          <a:solidFill>
            <a:schemeClr val="accent3"/>
          </a:solidFill>
        </p:grpSpPr>
        <p:sp>
          <p:nvSpPr>
            <p:cNvPr id="8093" name="Oval 8092">
              <a:extLst>
                <a:ext uri="{FF2B5EF4-FFF2-40B4-BE49-F238E27FC236}">
                  <a16:creationId xmlns:a16="http://schemas.microsoft.com/office/drawing/2014/main" id="{8BD7735F-3AEB-C6D8-A550-0BAA74022E70}"/>
                </a:ext>
              </a:extLst>
            </p:cNvPr>
            <p:cNvSpPr/>
            <p:nvPr/>
          </p:nvSpPr>
          <p:spPr bwMode="auto">
            <a:xfrm>
              <a:off x="3687871"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94" name="Oval 8093">
              <a:extLst>
                <a:ext uri="{FF2B5EF4-FFF2-40B4-BE49-F238E27FC236}">
                  <a16:creationId xmlns:a16="http://schemas.microsoft.com/office/drawing/2014/main" id="{AE436AB5-3A64-FD9D-A1DA-D6472316133B}"/>
                </a:ext>
              </a:extLst>
            </p:cNvPr>
            <p:cNvSpPr/>
            <p:nvPr/>
          </p:nvSpPr>
          <p:spPr bwMode="auto">
            <a:xfrm>
              <a:off x="3868846" y="60155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95" name="Oval 8094">
              <a:extLst>
                <a:ext uri="{FF2B5EF4-FFF2-40B4-BE49-F238E27FC236}">
                  <a16:creationId xmlns:a16="http://schemas.microsoft.com/office/drawing/2014/main" id="{286E8C94-5CD8-60CE-6477-982761D7ABDA}"/>
                </a:ext>
              </a:extLst>
            </p:cNvPr>
            <p:cNvSpPr/>
            <p:nvPr/>
          </p:nvSpPr>
          <p:spPr bwMode="auto">
            <a:xfrm>
              <a:off x="3908216" y="6006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96" name="Oval 8095">
              <a:extLst>
                <a:ext uri="{FF2B5EF4-FFF2-40B4-BE49-F238E27FC236}">
                  <a16:creationId xmlns:a16="http://schemas.microsoft.com/office/drawing/2014/main" id="{1600F11C-4CD9-6DAE-4696-F85DB80543C7}"/>
                </a:ext>
              </a:extLst>
            </p:cNvPr>
            <p:cNvSpPr/>
            <p:nvPr/>
          </p:nvSpPr>
          <p:spPr bwMode="auto">
            <a:xfrm>
              <a:off x="3731686" y="60378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97" name="Oval 8096">
              <a:extLst>
                <a:ext uri="{FF2B5EF4-FFF2-40B4-BE49-F238E27FC236}">
                  <a16:creationId xmlns:a16="http://schemas.microsoft.com/office/drawing/2014/main" id="{2CDB7EF8-DB58-94F2-690F-FE9CC7CCB65A}"/>
                </a:ext>
              </a:extLst>
            </p:cNvPr>
            <p:cNvSpPr/>
            <p:nvPr/>
          </p:nvSpPr>
          <p:spPr bwMode="auto">
            <a:xfrm>
              <a:off x="3774231" y="60314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98" name="Oval 8097">
              <a:extLst>
                <a:ext uri="{FF2B5EF4-FFF2-40B4-BE49-F238E27FC236}">
                  <a16:creationId xmlns:a16="http://schemas.microsoft.com/office/drawing/2014/main" id="{EC07A3B5-2E75-1C5F-3C7C-890DD52EA859}"/>
                </a:ext>
              </a:extLst>
            </p:cNvPr>
            <p:cNvSpPr/>
            <p:nvPr/>
          </p:nvSpPr>
          <p:spPr bwMode="auto">
            <a:xfrm>
              <a:off x="3823126" y="60251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99" name="Group 8098">
            <a:extLst>
              <a:ext uri="{FF2B5EF4-FFF2-40B4-BE49-F238E27FC236}">
                <a16:creationId xmlns:a16="http://schemas.microsoft.com/office/drawing/2014/main" id="{438F9E2A-3ECE-27FB-824B-6E1CCA014D44}"/>
              </a:ext>
            </a:extLst>
          </p:cNvPr>
          <p:cNvGrpSpPr/>
          <p:nvPr/>
        </p:nvGrpSpPr>
        <p:grpSpPr>
          <a:xfrm>
            <a:off x="9628703" y="4770521"/>
            <a:ext cx="254695" cy="81975"/>
            <a:chOff x="3687871" y="5999723"/>
            <a:chExt cx="254695" cy="81975"/>
          </a:xfrm>
          <a:solidFill>
            <a:schemeClr val="accent3"/>
          </a:solidFill>
        </p:grpSpPr>
        <p:sp>
          <p:nvSpPr>
            <p:cNvPr id="8100" name="Oval 8099">
              <a:extLst>
                <a:ext uri="{FF2B5EF4-FFF2-40B4-BE49-F238E27FC236}">
                  <a16:creationId xmlns:a16="http://schemas.microsoft.com/office/drawing/2014/main" id="{644F5A52-5EB3-DE3C-2A99-FE792C2EE24E}"/>
                </a:ext>
              </a:extLst>
            </p:cNvPr>
            <p:cNvSpPr/>
            <p:nvPr/>
          </p:nvSpPr>
          <p:spPr bwMode="auto">
            <a:xfrm>
              <a:off x="3687871"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01" name="Oval 8100">
              <a:extLst>
                <a:ext uri="{FF2B5EF4-FFF2-40B4-BE49-F238E27FC236}">
                  <a16:creationId xmlns:a16="http://schemas.microsoft.com/office/drawing/2014/main" id="{B0696B48-978E-1952-310B-61377DBBE04C}"/>
                </a:ext>
              </a:extLst>
            </p:cNvPr>
            <p:cNvSpPr/>
            <p:nvPr/>
          </p:nvSpPr>
          <p:spPr bwMode="auto">
            <a:xfrm>
              <a:off x="3859321" y="6006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02" name="Oval 8101">
              <a:extLst>
                <a:ext uri="{FF2B5EF4-FFF2-40B4-BE49-F238E27FC236}">
                  <a16:creationId xmlns:a16="http://schemas.microsoft.com/office/drawing/2014/main" id="{94049D1C-BB48-4D9E-8A73-F33A65BDD0CB}"/>
                </a:ext>
              </a:extLst>
            </p:cNvPr>
            <p:cNvSpPr/>
            <p:nvPr/>
          </p:nvSpPr>
          <p:spPr bwMode="auto">
            <a:xfrm>
              <a:off x="3908216" y="59997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03" name="Oval 8102">
              <a:extLst>
                <a:ext uri="{FF2B5EF4-FFF2-40B4-BE49-F238E27FC236}">
                  <a16:creationId xmlns:a16="http://schemas.microsoft.com/office/drawing/2014/main" id="{2A1A2774-7863-835C-E9AA-F9F78D6EEF0D}"/>
                </a:ext>
              </a:extLst>
            </p:cNvPr>
            <p:cNvSpPr/>
            <p:nvPr/>
          </p:nvSpPr>
          <p:spPr bwMode="auto">
            <a:xfrm>
              <a:off x="3725336" y="60346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04" name="Oval 8103">
              <a:extLst>
                <a:ext uri="{FF2B5EF4-FFF2-40B4-BE49-F238E27FC236}">
                  <a16:creationId xmlns:a16="http://schemas.microsoft.com/office/drawing/2014/main" id="{222AA1E8-2658-ED8F-1420-F5ABEF673ADB}"/>
                </a:ext>
              </a:extLst>
            </p:cNvPr>
            <p:cNvSpPr/>
            <p:nvPr/>
          </p:nvSpPr>
          <p:spPr bwMode="auto">
            <a:xfrm>
              <a:off x="3767881" y="60251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05" name="Oval 8104">
              <a:extLst>
                <a:ext uri="{FF2B5EF4-FFF2-40B4-BE49-F238E27FC236}">
                  <a16:creationId xmlns:a16="http://schemas.microsoft.com/office/drawing/2014/main" id="{2B4B7949-9471-FF71-5CB5-6DA10BB8158D}"/>
                </a:ext>
              </a:extLst>
            </p:cNvPr>
            <p:cNvSpPr/>
            <p:nvPr/>
          </p:nvSpPr>
          <p:spPr bwMode="auto">
            <a:xfrm>
              <a:off x="3816776" y="60155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106" name="Group 8105">
            <a:extLst>
              <a:ext uri="{FF2B5EF4-FFF2-40B4-BE49-F238E27FC236}">
                <a16:creationId xmlns:a16="http://schemas.microsoft.com/office/drawing/2014/main" id="{5FB36B56-8C9B-6D42-1A8B-273422A7E73E}"/>
              </a:ext>
            </a:extLst>
          </p:cNvPr>
          <p:cNvGrpSpPr/>
          <p:nvPr/>
        </p:nvGrpSpPr>
        <p:grpSpPr>
          <a:xfrm>
            <a:off x="9890393" y="4690960"/>
            <a:ext cx="254695" cy="101025"/>
            <a:chOff x="3687871" y="5980673"/>
            <a:chExt cx="254695" cy="101025"/>
          </a:xfrm>
          <a:solidFill>
            <a:schemeClr val="accent3"/>
          </a:solidFill>
        </p:grpSpPr>
        <p:sp>
          <p:nvSpPr>
            <p:cNvPr id="8107" name="Oval 8106">
              <a:extLst>
                <a:ext uri="{FF2B5EF4-FFF2-40B4-BE49-F238E27FC236}">
                  <a16:creationId xmlns:a16="http://schemas.microsoft.com/office/drawing/2014/main" id="{58A2BF5C-35A2-3074-3CBD-F608C4B994D5}"/>
                </a:ext>
              </a:extLst>
            </p:cNvPr>
            <p:cNvSpPr/>
            <p:nvPr/>
          </p:nvSpPr>
          <p:spPr bwMode="auto">
            <a:xfrm>
              <a:off x="3687871"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08" name="Oval 8107">
              <a:extLst>
                <a:ext uri="{FF2B5EF4-FFF2-40B4-BE49-F238E27FC236}">
                  <a16:creationId xmlns:a16="http://schemas.microsoft.com/office/drawing/2014/main" id="{4C5ABA00-98D9-8A1F-6A9D-F45DA6ECECE3}"/>
                </a:ext>
              </a:extLst>
            </p:cNvPr>
            <p:cNvSpPr/>
            <p:nvPr/>
          </p:nvSpPr>
          <p:spPr bwMode="auto">
            <a:xfrm>
              <a:off x="3868846" y="59965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09" name="Oval 8108">
              <a:extLst>
                <a:ext uri="{FF2B5EF4-FFF2-40B4-BE49-F238E27FC236}">
                  <a16:creationId xmlns:a16="http://schemas.microsoft.com/office/drawing/2014/main" id="{0289D821-F794-6D8C-F05B-943E1853C8BA}"/>
                </a:ext>
              </a:extLst>
            </p:cNvPr>
            <p:cNvSpPr/>
            <p:nvPr/>
          </p:nvSpPr>
          <p:spPr bwMode="auto">
            <a:xfrm>
              <a:off x="3908216" y="59806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10" name="Oval 8109">
              <a:extLst>
                <a:ext uri="{FF2B5EF4-FFF2-40B4-BE49-F238E27FC236}">
                  <a16:creationId xmlns:a16="http://schemas.microsoft.com/office/drawing/2014/main" id="{55923136-276C-471B-035A-41D692A044B4}"/>
                </a:ext>
              </a:extLst>
            </p:cNvPr>
            <p:cNvSpPr/>
            <p:nvPr/>
          </p:nvSpPr>
          <p:spPr bwMode="auto">
            <a:xfrm>
              <a:off x="3731686" y="60378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11" name="Oval 8110">
              <a:extLst>
                <a:ext uri="{FF2B5EF4-FFF2-40B4-BE49-F238E27FC236}">
                  <a16:creationId xmlns:a16="http://schemas.microsoft.com/office/drawing/2014/main" id="{D9A9028A-460F-0DDB-1A9F-CF5062EECB07}"/>
                </a:ext>
              </a:extLst>
            </p:cNvPr>
            <p:cNvSpPr/>
            <p:nvPr/>
          </p:nvSpPr>
          <p:spPr bwMode="auto">
            <a:xfrm>
              <a:off x="3774231" y="60282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12" name="Oval 8111">
              <a:extLst>
                <a:ext uri="{FF2B5EF4-FFF2-40B4-BE49-F238E27FC236}">
                  <a16:creationId xmlns:a16="http://schemas.microsoft.com/office/drawing/2014/main" id="{EB90DF74-6B6C-9831-2721-CED74777100B}"/>
                </a:ext>
              </a:extLst>
            </p:cNvPr>
            <p:cNvSpPr/>
            <p:nvPr/>
          </p:nvSpPr>
          <p:spPr bwMode="auto">
            <a:xfrm>
              <a:off x="3823126" y="60092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113" name="Group 8112">
            <a:extLst>
              <a:ext uri="{FF2B5EF4-FFF2-40B4-BE49-F238E27FC236}">
                <a16:creationId xmlns:a16="http://schemas.microsoft.com/office/drawing/2014/main" id="{4A1C1A47-4C99-CD28-DC58-B1A6C3D04B38}"/>
              </a:ext>
            </a:extLst>
          </p:cNvPr>
          <p:cNvGrpSpPr/>
          <p:nvPr/>
        </p:nvGrpSpPr>
        <p:grpSpPr>
          <a:xfrm>
            <a:off x="10153971" y="4667926"/>
            <a:ext cx="78165" cy="43875"/>
            <a:chOff x="3687871" y="6037823"/>
            <a:chExt cx="78165" cy="43875"/>
          </a:xfrm>
          <a:solidFill>
            <a:schemeClr val="accent3"/>
          </a:solidFill>
        </p:grpSpPr>
        <p:sp>
          <p:nvSpPr>
            <p:cNvPr id="8114" name="Oval 8113">
              <a:extLst>
                <a:ext uri="{FF2B5EF4-FFF2-40B4-BE49-F238E27FC236}">
                  <a16:creationId xmlns:a16="http://schemas.microsoft.com/office/drawing/2014/main" id="{7CA7BAC5-0C9C-03FD-EB91-C6C92BA0C7AB}"/>
                </a:ext>
              </a:extLst>
            </p:cNvPr>
            <p:cNvSpPr/>
            <p:nvPr/>
          </p:nvSpPr>
          <p:spPr bwMode="auto">
            <a:xfrm>
              <a:off x="3687871"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15" name="Oval 8114">
              <a:extLst>
                <a:ext uri="{FF2B5EF4-FFF2-40B4-BE49-F238E27FC236}">
                  <a16:creationId xmlns:a16="http://schemas.microsoft.com/office/drawing/2014/main" id="{488491C6-8BB2-7610-F9EE-C4C31386D295}"/>
                </a:ext>
              </a:extLst>
            </p:cNvPr>
            <p:cNvSpPr/>
            <p:nvPr/>
          </p:nvSpPr>
          <p:spPr bwMode="auto">
            <a:xfrm>
              <a:off x="3731686" y="60378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116" name="Group 8115">
            <a:extLst>
              <a:ext uri="{FF2B5EF4-FFF2-40B4-BE49-F238E27FC236}">
                <a16:creationId xmlns:a16="http://schemas.microsoft.com/office/drawing/2014/main" id="{9C9D0B6C-2004-E857-93E7-60372BC56D0F}"/>
              </a:ext>
            </a:extLst>
          </p:cNvPr>
          <p:cNvGrpSpPr/>
          <p:nvPr/>
        </p:nvGrpSpPr>
        <p:grpSpPr>
          <a:xfrm>
            <a:off x="6704645" y="3131803"/>
            <a:ext cx="41871" cy="174610"/>
            <a:chOff x="5457499" y="2164075"/>
            <a:chExt cx="108601" cy="499044"/>
          </a:xfrm>
        </p:grpSpPr>
        <p:cxnSp>
          <p:nvCxnSpPr>
            <p:cNvPr id="8117" name="Straight Connector 8116">
              <a:extLst>
                <a:ext uri="{FF2B5EF4-FFF2-40B4-BE49-F238E27FC236}">
                  <a16:creationId xmlns:a16="http://schemas.microsoft.com/office/drawing/2014/main" id="{DE540868-A4DB-DBF7-2A22-CF41076B2DE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18" name="Straight Connector 8117">
              <a:extLst>
                <a:ext uri="{FF2B5EF4-FFF2-40B4-BE49-F238E27FC236}">
                  <a16:creationId xmlns:a16="http://schemas.microsoft.com/office/drawing/2014/main" id="{4E785BC1-328B-6587-8A19-064580CFC4A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19" name="Straight Connector 8118">
              <a:extLst>
                <a:ext uri="{FF2B5EF4-FFF2-40B4-BE49-F238E27FC236}">
                  <a16:creationId xmlns:a16="http://schemas.microsoft.com/office/drawing/2014/main" id="{BF576A7F-AF8A-40DB-3965-2085058D71F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20" name="Group 8119">
            <a:extLst>
              <a:ext uri="{FF2B5EF4-FFF2-40B4-BE49-F238E27FC236}">
                <a16:creationId xmlns:a16="http://schemas.microsoft.com/office/drawing/2014/main" id="{C1282E24-C6F7-0AD4-742F-7683F9060B7A}"/>
              </a:ext>
            </a:extLst>
          </p:cNvPr>
          <p:cNvGrpSpPr/>
          <p:nvPr/>
        </p:nvGrpSpPr>
        <p:grpSpPr>
          <a:xfrm>
            <a:off x="6747148" y="3128614"/>
            <a:ext cx="41871" cy="161036"/>
            <a:chOff x="5457499" y="2164075"/>
            <a:chExt cx="108601" cy="499044"/>
          </a:xfrm>
        </p:grpSpPr>
        <p:cxnSp>
          <p:nvCxnSpPr>
            <p:cNvPr id="8121" name="Straight Connector 8120">
              <a:extLst>
                <a:ext uri="{FF2B5EF4-FFF2-40B4-BE49-F238E27FC236}">
                  <a16:creationId xmlns:a16="http://schemas.microsoft.com/office/drawing/2014/main" id="{5F833862-7695-6E27-65A7-3451CA0D51B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22" name="Straight Connector 8121">
              <a:extLst>
                <a:ext uri="{FF2B5EF4-FFF2-40B4-BE49-F238E27FC236}">
                  <a16:creationId xmlns:a16="http://schemas.microsoft.com/office/drawing/2014/main" id="{3434D4BF-96C0-1424-6E46-647C524A82C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23" name="Straight Connector 8122">
              <a:extLst>
                <a:ext uri="{FF2B5EF4-FFF2-40B4-BE49-F238E27FC236}">
                  <a16:creationId xmlns:a16="http://schemas.microsoft.com/office/drawing/2014/main" id="{79691DE4-994A-2EBF-15D2-D00777A5A1B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24" name="Group 8123">
            <a:extLst>
              <a:ext uri="{FF2B5EF4-FFF2-40B4-BE49-F238E27FC236}">
                <a16:creationId xmlns:a16="http://schemas.microsoft.com/office/drawing/2014/main" id="{BA784825-D19C-019C-1596-54DEE1C28A8A}"/>
              </a:ext>
            </a:extLst>
          </p:cNvPr>
          <p:cNvGrpSpPr/>
          <p:nvPr/>
        </p:nvGrpSpPr>
        <p:grpSpPr>
          <a:xfrm>
            <a:off x="6801448" y="3126254"/>
            <a:ext cx="41871" cy="155722"/>
            <a:chOff x="5457499" y="2164075"/>
            <a:chExt cx="108601" cy="499044"/>
          </a:xfrm>
        </p:grpSpPr>
        <p:cxnSp>
          <p:nvCxnSpPr>
            <p:cNvPr id="8125" name="Straight Connector 8124">
              <a:extLst>
                <a:ext uri="{FF2B5EF4-FFF2-40B4-BE49-F238E27FC236}">
                  <a16:creationId xmlns:a16="http://schemas.microsoft.com/office/drawing/2014/main" id="{F1E4E801-575F-2E88-EACD-08DB15A5B4E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26" name="Straight Connector 8125">
              <a:extLst>
                <a:ext uri="{FF2B5EF4-FFF2-40B4-BE49-F238E27FC236}">
                  <a16:creationId xmlns:a16="http://schemas.microsoft.com/office/drawing/2014/main" id="{CD9E94B7-F4FC-5A25-8F4E-FCB01EBACA3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27" name="Straight Connector 8126">
              <a:extLst>
                <a:ext uri="{FF2B5EF4-FFF2-40B4-BE49-F238E27FC236}">
                  <a16:creationId xmlns:a16="http://schemas.microsoft.com/office/drawing/2014/main" id="{CF79F01A-D7B3-5423-0856-FA4B9F406AC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28" name="Group 8127">
            <a:extLst>
              <a:ext uri="{FF2B5EF4-FFF2-40B4-BE49-F238E27FC236}">
                <a16:creationId xmlns:a16="http://schemas.microsoft.com/office/drawing/2014/main" id="{540E1B36-D83A-492A-36E7-FA70FF1951A8}"/>
              </a:ext>
            </a:extLst>
          </p:cNvPr>
          <p:cNvGrpSpPr/>
          <p:nvPr/>
        </p:nvGrpSpPr>
        <p:grpSpPr>
          <a:xfrm>
            <a:off x="6836134" y="3125873"/>
            <a:ext cx="41871" cy="133910"/>
            <a:chOff x="5457499" y="2164075"/>
            <a:chExt cx="108601" cy="499044"/>
          </a:xfrm>
        </p:grpSpPr>
        <p:cxnSp>
          <p:nvCxnSpPr>
            <p:cNvPr id="8129" name="Straight Connector 8128">
              <a:extLst>
                <a:ext uri="{FF2B5EF4-FFF2-40B4-BE49-F238E27FC236}">
                  <a16:creationId xmlns:a16="http://schemas.microsoft.com/office/drawing/2014/main" id="{50FB3215-DA9B-17CA-9082-40959433354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30" name="Straight Connector 8129">
              <a:extLst>
                <a:ext uri="{FF2B5EF4-FFF2-40B4-BE49-F238E27FC236}">
                  <a16:creationId xmlns:a16="http://schemas.microsoft.com/office/drawing/2014/main" id="{4F99FEEB-3B0F-0096-42B6-6F26124BC67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31" name="Straight Connector 8130">
              <a:extLst>
                <a:ext uri="{FF2B5EF4-FFF2-40B4-BE49-F238E27FC236}">
                  <a16:creationId xmlns:a16="http://schemas.microsoft.com/office/drawing/2014/main" id="{2FF4F4DD-84E6-F8D5-ADAC-E752D401386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32" name="Group 8131">
            <a:extLst>
              <a:ext uri="{FF2B5EF4-FFF2-40B4-BE49-F238E27FC236}">
                <a16:creationId xmlns:a16="http://schemas.microsoft.com/office/drawing/2014/main" id="{6C3B859E-FC56-4C40-9955-811CC57F00A3}"/>
              </a:ext>
            </a:extLst>
          </p:cNvPr>
          <p:cNvGrpSpPr/>
          <p:nvPr/>
        </p:nvGrpSpPr>
        <p:grpSpPr>
          <a:xfrm>
            <a:off x="6888531" y="3125159"/>
            <a:ext cx="38065" cy="114764"/>
            <a:chOff x="5457499" y="2164075"/>
            <a:chExt cx="108601" cy="499044"/>
          </a:xfrm>
        </p:grpSpPr>
        <p:cxnSp>
          <p:nvCxnSpPr>
            <p:cNvPr id="8133" name="Straight Connector 8132">
              <a:extLst>
                <a:ext uri="{FF2B5EF4-FFF2-40B4-BE49-F238E27FC236}">
                  <a16:creationId xmlns:a16="http://schemas.microsoft.com/office/drawing/2014/main" id="{E353053F-9D48-9A79-D527-6A4083C218F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34" name="Straight Connector 8133">
              <a:extLst>
                <a:ext uri="{FF2B5EF4-FFF2-40B4-BE49-F238E27FC236}">
                  <a16:creationId xmlns:a16="http://schemas.microsoft.com/office/drawing/2014/main" id="{7F6AD35F-39B4-EB87-DDB1-961955C8699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35" name="Straight Connector 8134">
              <a:extLst>
                <a:ext uri="{FF2B5EF4-FFF2-40B4-BE49-F238E27FC236}">
                  <a16:creationId xmlns:a16="http://schemas.microsoft.com/office/drawing/2014/main" id="{E391B9BA-E09F-C73C-EC21-210585FA1A8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36" name="Group 8135">
            <a:extLst>
              <a:ext uri="{FF2B5EF4-FFF2-40B4-BE49-F238E27FC236}">
                <a16:creationId xmlns:a16="http://schemas.microsoft.com/office/drawing/2014/main" id="{2DA13399-CC59-47C1-115B-87E334DDD9AB}"/>
              </a:ext>
            </a:extLst>
          </p:cNvPr>
          <p:cNvGrpSpPr/>
          <p:nvPr/>
        </p:nvGrpSpPr>
        <p:grpSpPr>
          <a:xfrm>
            <a:off x="6933909" y="3109407"/>
            <a:ext cx="41871" cy="124166"/>
            <a:chOff x="5457499" y="2164075"/>
            <a:chExt cx="108601" cy="499044"/>
          </a:xfrm>
        </p:grpSpPr>
        <p:cxnSp>
          <p:nvCxnSpPr>
            <p:cNvPr id="8137" name="Straight Connector 8136">
              <a:extLst>
                <a:ext uri="{FF2B5EF4-FFF2-40B4-BE49-F238E27FC236}">
                  <a16:creationId xmlns:a16="http://schemas.microsoft.com/office/drawing/2014/main" id="{7724C317-C017-3CD7-D243-1ECD08EACC2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38" name="Straight Connector 8137">
              <a:extLst>
                <a:ext uri="{FF2B5EF4-FFF2-40B4-BE49-F238E27FC236}">
                  <a16:creationId xmlns:a16="http://schemas.microsoft.com/office/drawing/2014/main" id="{564484D7-173E-FB8F-D333-DEAAB23C836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39" name="Straight Connector 8138">
              <a:extLst>
                <a:ext uri="{FF2B5EF4-FFF2-40B4-BE49-F238E27FC236}">
                  <a16:creationId xmlns:a16="http://schemas.microsoft.com/office/drawing/2014/main" id="{1FC1F7A6-263D-0852-A43B-3D29583E366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40" name="Group 8139">
            <a:extLst>
              <a:ext uri="{FF2B5EF4-FFF2-40B4-BE49-F238E27FC236}">
                <a16:creationId xmlns:a16="http://schemas.microsoft.com/office/drawing/2014/main" id="{F0A4EAF0-341F-FB6B-423B-C6C350A1E8B1}"/>
              </a:ext>
            </a:extLst>
          </p:cNvPr>
          <p:cNvGrpSpPr/>
          <p:nvPr/>
        </p:nvGrpSpPr>
        <p:grpSpPr>
          <a:xfrm>
            <a:off x="6976839" y="3110570"/>
            <a:ext cx="41871" cy="113982"/>
            <a:chOff x="5457499" y="2164075"/>
            <a:chExt cx="108601" cy="499044"/>
          </a:xfrm>
        </p:grpSpPr>
        <p:cxnSp>
          <p:nvCxnSpPr>
            <p:cNvPr id="8141" name="Straight Connector 8140">
              <a:extLst>
                <a:ext uri="{FF2B5EF4-FFF2-40B4-BE49-F238E27FC236}">
                  <a16:creationId xmlns:a16="http://schemas.microsoft.com/office/drawing/2014/main" id="{F3DED46F-4862-424C-371E-FCD453CC1CE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42" name="Straight Connector 8141">
              <a:extLst>
                <a:ext uri="{FF2B5EF4-FFF2-40B4-BE49-F238E27FC236}">
                  <a16:creationId xmlns:a16="http://schemas.microsoft.com/office/drawing/2014/main" id="{19D5E9DA-0F4C-C287-C1F0-E6AEF23438F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43" name="Straight Connector 8142">
              <a:extLst>
                <a:ext uri="{FF2B5EF4-FFF2-40B4-BE49-F238E27FC236}">
                  <a16:creationId xmlns:a16="http://schemas.microsoft.com/office/drawing/2014/main" id="{D3E12157-E79E-17AD-433D-5B148306C72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44" name="Group 8143">
            <a:extLst>
              <a:ext uri="{FF2B5EF4-FFF2-40B4-BE49-F238E27FC236}">
                <a16:creationId xmlns:a16="http://schemas.microsoft.com/office/drawing/2014/main" id="{53D77754-0D1E-D80C-6F1B-FDEA764053DD}"/>
              </a:ext>
            </a:extLst>
          </p:cNvPr>
          <p:cNvGrpSpPr/>
          <p:nvPr/>
        </p:nvGrpSpPr>
        <p:grpSpPr>
          <a:xfrm>
            <a:off x="7018515" y="3110797"/>
            <a:ext cx="41871" cy="95254"/>
            <a:chOff x="5457499" y="2164075"/>
            <a:chExt cx="108601" cy="499044"/>
          </a:xfrm>
        </p:grpSpPr>
        <p:cxnSp>
          <p:nvCxnSpPr>
            <p:cNvPr id="8145" name="Straight Connector 8144">
              <a:extLst>
                <a:ext uri="{FF2B5EF4-FFF2-40B4-BE49-F238E27FC236}">
                  <a16:creationId xmlns:a16="http://schemas.microsoft.com/office/drawing/2014/main" id="{234A5C75-8E5C-E961-1FC5-890CD17F783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46" name="Straight Connector 8145">
              <a:extLst>
                <a:ext uri="{FF2B5EF4-FFF2-40B4-BE49-F238E27FC236}">
                  <a16:creationId xmlns:a16="http://schemas.microsoft.com/office/drawing/2014/main" id="{26E829AA-D02C-3B50-2533-DEE08F299E2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47" name="Straight Connector 8146">
              <a:extLst>
                <a:ext uri="{FF2B5EF4-FFF2-40B4-BE49-F238E27FC236}">
                  <a16:creationId xmlns:a16="http://schemas.microsoft.com/office/drawing/2014/main" id="{631B6997-F6CA-C22D-CFE3-19698CA5DB4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48" name="Group 8147">
            <a:extLst>
              <a:ext uri="{FF2B5EF4-FFF2-40B4-BE49-F238E27FC236}">
                <a16:creationId xmlns:a16="http://schemas.microsoft.com/office/drawing/2014/main" id="{8191CCEE-D287-D654-C842-D9A5CA21C2FB}"/>
              </a:ext>
            </a:extLst>
          </p:cNvPr>
          <p:cNvGrpSpPr/>
          <p:nvPr/>
        </p:nvGrpSpPr>
        <p:grpSpPr>
          <a:xfrm>
            <a:off x="7063290" y="3103952"/>
            <a:ext cx="41871" cy="96188"/>
            <a:chOff x="5457499" y="2164075"/>
            <a:chExt cx="108601" cy="499044"/>
          </a:xfrm>
        </p:grpSpPr>
        <p:cxnSp>
          <p:nvCxnSpPr>
            <p:cNvPr id="8149" name="Straight Connector 8148">
              <a:extLst>
                <a:ext uri="{FF2B5EF4-FFF2-40B4-BE49-F238E27FC236}">
                  <a16:creationId xmlns:a16="http://schemas.microsoft.com/office/drawing/2014/main" id="{C2407BCC-39FE-3C77-2CF5-ED525C2CE6C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50" name="Straight Connector 8149">
              <a:extLst>
                <a:ext uri="{FF2B5EF4-FFF2-40B4-BE49-F238E27FC236}">
                  <a16:creationId xmlns:a16="http://schemas.microsoft.com/office/drawing/2014/main" id="{65596E92-6287-5876-593E-96FDA11960B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51" name="Straight Connector 8150">
              <a:extLst>
                <a:ext uri="{FF2B5EF4-FFF2-40B4-BE49-F238E27FC236}">
                  <a16:creationId xmlns:a16="http://schemas.microsoft.com/office/drawing/2014/main" id="{8D1575B4-FAC9-10D8-2C4F-103E6CD23DF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52" name="Group 8151">
            <a:extLst>
              <a:ext uri="{FF2B5EF4-FFF2-40B4-BE49-F238E27FC236}">
                <a16:creationId xmlns:a16="http://schemas.microsoft.com/office/drawing/2014/main" id="{FFF0DC04-0953-C9E5-A2F2-DE5C41B98108}"/>
              </a:ext>
            </a:extLst>
          </p:cNvPr>
          <p:cNvGrpSpPr/>
          <p:nvPr/>
        </p:nvGrpSpPr>
        <p:grpSpPr>
          <a:xfrm>
            <a:off x="7106657" y="3103952"/>
            <a:ext cx="41871" cy="82320"/>
            <a:chOff x="5457499" y="2164075"/>
            <a:chExt cx="108601" cy="499044"/>
          </a:xfrm>
        </p:grpSpPr>
        <p:cxnSp>
          <p:nvCxnSpPr>
            <p:cNvPr id="8153" name="Straight Connector 8152">
              <a:extLst>
                <a:ext uri="{FF2B5EF4-FFF2-40B4-BE49-F238E27FC236}">
                  <a16:creationId xmlns:a16="http://schemas.microsoft.com/office/drawing/2014/main" id="{55CC01E0-0AD5-C826-B650-236C5D684C2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54" name="Straight Connector 8153">
              <a:extLst>
                <a:ext uri="{FF2B5EF4-FFF2-40B4-BE49-F238E27FC236}">
                  <a16:creationId xmlns:a16="http://schemas.microsoft.com/office/drawing/2014/main" id="{4104CEC4-E820-F0DC-069D-97D7DE12868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55" name="Straight Connector 8154">
              <a:extLst>
                <a:ext uri="{FF2B5EF4-FFF2-40B4-BE49-F238E27FC236}">
                  <a16:creationId xmlns:a16="http://schemas.microsoft.com/office/drawing/2014/main" id="{9CEB8DA5-3AE3-AD15-DF7D-F2258D015F7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56" name="Group 8155">
            <a:extLst>
              <a:ext uri="{FF2B5EF4-FFF2-40B4-BE49-F238E27FC236}">
                <a16:creationId xmlns:a16="http://schemas.microsoft.com/office/drawing/2014/main" id="{359E9DB6-581F-EC90-E8CF-CB4F27207F10}"/>
              </a:ext>
            </a:extLst>
          </p:cNvPr>
          <p:cNvGrpSpPr/>
          <p:nvPr/>
        </p:nvGrpSpPr>
        <p:grpSpPr>
          <a:xfrm>
            <a:off x="7152978" y="3103952"/>
            <a:ext cx="41871" cy="71661"/>
            <a:chOff x="5457499" y="2164075"/>
            <a:chExt cx="108601" cy="499044"/>
          </a:xfrm>
        </p:grpSpPr>
        <p:cxnSp>
          <p:nvCxnSpPr>
            <p:cNvPr id="8157" name="Straight Connector 8156">
              <a:extLst>
                <a:ext uri="{FF2B5EF4-FFF2-40B4-BE49-F238E27FC236}">
                  <a16:creationId xmlns:a16="http://schemas.microsoft.com/office/drawing/2014/main" id="{8BD90F19-4D6D-9298-ABC7-7B885AA4A2C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58" name="Straight Connector 8157">
              <a:extLst>
                <a:ext uri="{FF2B5EF4-FFF2-40B4-BE49-F238E27FC236}">
                  <a16:creationId xmlns:a16="http://schemas.microsoft.com/office/drawing/2014/main" id="{B036604F-7783-871C-CBCF-3655D30C587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59" name="Straight Connector 8158">
              <a:extLst>
                <a:ext uri="{FF2B5EF4-FFF2-40B4-BE49-F238E27FC236}">
                  <a16:creationId xmlns:a16="http://schemas.microsoft.com/office/drawing/2014/main" id="{15F4533E-45F2-EEEC-7737-FDEB83FB47C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60" name="Group 8159">
            <a:extLst>
              <a:ext uri="{FF2B5EF4-FFF2-40B4-BE49-F238E27FC236}">
                <a16:creationId xmlns:a16="http://schemas.microsoft.com/office/drawing/2014/main" id="{E337DF6E-809A-9936-5E45-7C70D7810F2A}"/>
              </a:ext>
            </a:extLst>
          </p:cNvPr>
          <p:cNvGrpSpPr/>
          <p:nvPr/>
        </p:nvGrpSpPr>
        <p:grpSpPr>
          <a:xfrm>
            <a:off x="7197214" y="3097559"/>
            <a:ext cx="41871" cy="64760"/>
            <a:chOff x="5457499" y="2164075"/>
            <a:chExt cx="108601" cy="499044"/>
          </a:xfrm>
        </p:grpSpPr>
        <p:cxnSp>
          <p:nvCxnSpPr>
            <p:cNvPr id="8161" name="Straight Connector 8160">
              <a:extLst>
                <a:ext uri="{FF2B5EF4-FFF2-40B4-BE49-F238E27FC236}">
                  <a16:creationId xmlns:a16="http://schemas.microsoft.com/office/drawing/2014/main" id="{0E4C4F5E-A836-994C-F304-FF5BF94BE9A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62" name="Straight Connector 8161">
              <a:extLst>
                <a:ext uri="{FF2B5EF4-FFF2-40B4-BE49-F238E27FC236}">
                  <a16:creationId xmlns:a16="http://schemas.microsoft.com/office/drawing/2014/main" id="{56B5F48F-CD47-EE06-4EFC-79FA0F240F3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63" name="Straight Connector 8162">
              <a:extLst>
                <a:ext uri="{FF2B5EF4-FFF2-40B4-BE49-F238E27FC236}">
                  <a16:creationId xmlns:a16="http://schemas.microsoft.com/office/drawing/2014/main" id="{4E1754BF-7CAD-4C62-C2AF-902DAA34618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64" name="Group 8163">
            <a:extLst>
              <a:ext uri="{FF2B5EF4-FFF2-40B4-BE49-F238E27FC236}">
                <a16:creationId xmlns:a16="http://schemas.microsoft.com/office/drawing/2014/main" id="{14F5117E-A4B4-A2B2-8B3D-A0BE439AED1B}"/>
              </a:ext>
            </a:extLst>
          </p:cNvPr>
          <p:cNvGrpSpPr/>
          <p:nvPr/>
        </p:nvGrpSpPr>
        <p:grpSpPr>
          <a:xfrm>
            <a:off x="7241989" y="3066075"/>
            <a:ext cx="41871" cy="92494"/>
            <a:chOff x="5457499" y="2164075"/>
            <a:chExt cx="108601" cy="499044"/>
          </a:xfrm>
        </p:grpSpPr>
        <p:cxnSp>
          <p:nvCxnSpPr>
            <p:cNvPr id="8165" name="Straight Connector 8164">
              <a:extLst>
                <a:ext uri="{FF2B5EF4-FFF2-40B4-BE49-F238E27FC236}">
                  <a16:creationId xmlns:a16="http://schemas.microsoft.com/office/drawing/2014/main" id="{FB7C042A-77EE-24DD-6BDA-A1D51BEAC56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66" name="Straight Connector 8165">
              <a:extLst>
                <a:ext uri="{FF2B5EF4-FFF2-40B4-BE49-F238E27FC236}">
                  <a16:creationId xmlns:a16="http://schemas.microsoft.com/office/drawing/2014/main" id="{4CC25B17-5558-DBBB-3EBC-5B2849EABC4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67" name="Straight Connector 8166">
              <a:extLst>
                <a:ext uri="{FF2B5EF4-FFF2-40B4-BE49-F238E27FC236}">
                  <a16:creationId xmlns:a16="http://schemas.microsoft.com/office/drawing/2014/main" id="{53CF2C50-5E86-8F48-F26E-A9E17CA8BC1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68" name="Group 8167">
            <a:extLst>
              <a:ext uri="{FF2B5EF4-FFF2-40B4-BE49-F238E27FC236}">
                <a16:creationId xmlns:a16="http://schemas.microsoft.com/office/drawing/2014/main" id="{86A66FC4-505C-9948-056F-299712F44330}"/>
              </a:ext>
            </a:extLst>
          </p:cNvPr>
          <p:cNvGrpSpPr/>
          <p:nvPr/>
        </p:nvGrpSpPr>
        <p:grpSpPr>
          <a:xfrm>
            <a:off x="7286329" y="3066075"/>
            <a:ext cx="41871" cy="82642"/>
            <a:chOff x="5457499" y="2164075"/>
            <a:chExt cx="108601" cy="499044"/>
          </a:xfrm>
        </p:grpSpPr>
        <p:cxnSp>
          <p:nvCxnSpPr>
            <p:cNvPr id="8169" name="Straight Connector 8168">
              <a:extLst>
                <a:ext uri="{FF2B5EF4-FFF2-40B4-BE49-F238E27FC236}">
                  <a16:creationId xmlns:a16="http://schemas.microsoft.com/office/drawing/2014/main" id="{81C58DF9-FE23-CEB4-7CE8-3A8CE8E7992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70" name="Straight Connector 8169">
              <a:extLst>
                <a:ext uri="{FF2B5EF4-FFF2-40B4-BE49-F238E27FC236}">
                  <a16:creationId xmlns:a16="http://schemas.microsoft.com/office/drawing/2014/main" id="{064DA859-8DFE-F9E7-64E0-0EEEC689614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71" name="Straight Connector 8170">
              <a:extLst>
                <a:ext uri="{FF2B5EF4-FFF2-40B4-BE49-F238E27FC236}">
                  <a16:creationId xmlns:a16="http://schemas.microsoft.com/office/drawing/2014/main" id="{F0EA7272-7DF0-71E5-89F3-74E5AA8DE45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72" name="Group 8171">
            <a:extLst>
              <a:ext uri="{FF2B5EF4-FFF2-40B4-BE49-F238E27FC236}">
                <a16:creationId xmlns:a16="http://schemas.microsoft.com/office/drawing/2014/main" id="{42BC3E42-E07E-6583-D04B-F72AFB05372D}"/>
              </a:ext>
            </a:extLst>
          </p:cNvPr>
          <p:cNvGrpSpPr/>
          <p:nvPr/>
        </p:nvGrpSpPr>
        <p:grpSpPr>
          <a:xfrm>
            <a:off x="7330615" y="3066075"/>
            <a:ext cx="41871" cy="74449"/>
            <a:chOff x="5457499" y="2164075"/>
            <a:chExt cx="108601" cy="499044"/>
          </a:xfrm>
        </p:grpSpPr>
        <p:cxnSp>
          <p:nvCxnSpPr>
            <p:cNvPr id="8173" name="Straight Connector 8172">
              <a:extLst>
                <a:ext uri="{FF2B5EF4-FFF2-40B4-BE49-F238E27FC236}">
                  <a16:creationId xmlns:a16="http://schemas.microsoft.com/office/drawing/2014/main" id="{F9744467-162F-E23D-E578-5B78DDFF8FE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74" name="Straight Connector 8173">
              <a:extLst>
                <a:ext uri="{FF2B5EF4-FFF2-40B4-BE49-F238E27FC236}">
                  <a16:creationId xmlns:a16="http://schemas.microsoft.com/office/drawing/2014/main" id="{4EF45126-0B72-2C02-9F0D-AADDDECD5AC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75" name="Straight Connector 8174">
              <a:extLst>
                <a:ext uri="{FF2B5EF4-FFF2-40B4-BE49-F238E27FC236}">
                  <a16:creationId xmlns:a16="http://schemas.microsoft.com/office/drawing/2014/main" id="{9024E719-C7CA-6E37-F5F5-4EF82C9D668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76" name="Group 8175">
            <a:extLst>
              <a:ext uri="{FF2B5EF4-FFF2-40B4-BE49-F238E27FC236}">
                <a16:creationId xmlns:a16="http://schemas.microsoft.com/office/drawing/2014/main" id="{17AED9DA-2AAF-230D-0E01-4C903B4E0244}"/>
              </a:ext>
            </a:extLst>
          </p:cNvPr>
          <p:cNvGrpSpPr/>
          <p:nvPr/>
        </p:nvGrpSpPr>
        <p:grpSpPr>
          <a:xfrm>
            <a:off x="7378566" y="3066075"/>
            <a:ext cx="41871" cy="73099"/>
            <a:chOff x="5457499" y="2164075"/>
            <a:chExt cx="108601" cy="499044"/>
          </a:xfrm>
        </p:grpSpPr>
        <p:cxnSp>
          <p:nvCxnSpPr>
            <p:cNvPr id="8177" name="Straight Connector 8176">
              <a:extLst>
                <a:ext uri="{FF2B5EF4-FFF2-40B4-BE49-F238E27FC236}">
                  <a16:creationId xmlns:a16="http://schemas.microsoft.com/office/drawing/2014/main" id="{D63EFFF9-1468-C9A3-4297-AACF36989D0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78" name="Straight Connector 8177">
              <a:extLst>
                <a:ext uri="{FF2B5EF4-FFF2-40B4-BE49-F238E27FC236}">
                  <a16:creationId xmlns:a16="http://schemas.microsoft.com/office/drawing/2014/main" id="{E97BB24F-24B4-7CBE-780D-982DE3000BA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79" name="Straight Connector 8178">
              <a:extLst>
                <a:ext uri="{FF2B5EF4-FFF2-40B4-BE49-F238E27FC236}">
                  <a16:creationId xmlns:a16="http://schemas.microsoft.com/office/drawing/2014/main" id="{7690064D-5B93-FC8C-095D-2C3B1DA4DF1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80" name="Group 8179">
            <a:extLst>
              <a:ext uri="{FF2B5EF4-FFF2-40B4-BE49-F238E27FC236}">
                <a16:creationId xmlns:a16="http://schemas.microsoft.com/office/drawing/2014/main" id="{AA195DC0-EC79-493A-8762-31AC62B9663E}"/>
              </a:ext>
            </a:extLst>
          </p:cNvPr>
          <p:cNvGrpSpPr/>
          <p:nvPr/>
        </p:nvGrpSpPr>
        <p:grpSpPr>
          <a:xfrm>
            <a:off x="7419734" y="3066075"/>
            <a:ext cx="41871" cy="69145"/>
            <a:chOff x="5457499" y="2164075"/>
            <a:chExt cx="108601" cy="499044"/>
          </a:xfrm>
        </p:grpSpPr>
        <p:cxnSp>
          <p:nvCxnSpPr>
            <p:cNvPr id="8181" name="Straight Connector 8180">
              <a:extLst>
                <a:ext uri="{FF2B5EF4-FFF2-40B4-BE49-F238E27FC236}">
                  <a16:creationId xmlns:a16="http://schemas.microsoft.com/office/drawing/2014/main" id="{8AABD089-D513-C7C4-BD7C-2291F60319E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82" name="Straight Connector 8181">
              <a:extLst>
                <a:ext uri="{FF2B5EF4-FFF2-40B4-BE49-F238E27FC236}">
                  <a16:creationId xmlns:a16="http://schemas.microsoft.com/office/drawing/2014/main" id="{0138DDDB-4F4B-6653-A046-E74515C9A6F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83" name="Straight Connector 8182">
              <a:extLst>
                <a:ext uri="{FF2B5EF4-FFF2-40B4-BE49-F238E27FC236}">
                  <a16:creationId xmlns:a16="http://schemas.microsoft.com/office/drawing/2014/main" id="{436F5CBA-179E-188C-CD4F-713BCAB306F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84" name="Group 8183">
            <a:extLst>
              <a:ext uri="{FF2B5EF4-FFF2-40B4-BE49-F238E27FC236}">
                <a16:creationId xmlns:a16="http://schemas.microsoft.com/office/drawing/2014/main" id="{5FD63ECB-9D5A-07D5-20FA-8CB2E014A717}"/>
              </a:ext>
            </a:extLst>
          </p:cNvPr>
          <p:cNvGrpSpPr/>
          <p:nvPr/>
        </p:nvGrpSpPr>
        <p:grpSpPr>
          <a:xfrm>
            <a:off x="7460684" y="3041251"/>
            <a:ext cx="41871" cy="83666"/>
            <a:chOff x="5457499" y="2164075"/>
            <a:chExt cx="108601" cy="499044"/>
          </a:xfrm>
        </p:grpSpPr>
        <p:cxnSp>
          <p:nvCxnSpPr>
            <p:cNvPr id="8185" name="Straight Connector 8184">
              <a:extLst>
                <a:ext uri="{FF2B5EF4-FFF2-40B4-BE49-F238E27FC236}">
                  <a16:creationId xmlns:a16="http://schemas.microsoft.com/office/drawing/2014/main" id="{7DC475CC-FDDC-8E38-4F36-582E75A6A06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86" name="Straight Connector 8185">
              <a:extLst>
                <a:ext uri="{FF2B5EF4-FFF2-40B4-BE49-F238E27FC236}">
                  <a16:creationId xmlns:a16="http://schemas.microsoft.com/office/drawing/2014/main" id="{3F6556CF-D761-6047-B465-137D1121795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87" name="Straight Connector 8186">
              <a:extLst>
                <a:ext uri="{FF2B5EF4-FFF2-40B4-BE49-F238E27FC236}">
                  <a16:creationId xmlns:a16="http://schemas.microsoft.com/office/drawing/2014/main" id="{5CD8BF00-8F26-9F12-E331-CDE8D76DE42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88" name="Group 8187">
            <a:extLst>
              <a:ext uri="{FF2B5EF4-FFF2-40B4-BE49-F238E27FC236}">
                <a16:creationId xmlns:a16="http://schemas.microsoft.com/office/drawing/2014/main" id="{326D1F3E-4BAB-292D-D852-738727BCB0E0}"/>
              </a:ext>
            </a:extLst>
          </p:cNvPr>
          <p:cNvGrpSpPr/>
          <p:nvPr/>
        </p:nvGrpSpPr>
        <p:grpSpPr>
          <a:xfrm>
            <a:off x="7508904" y="3033278"/>
            <a:ext cx="41871" cy="92033"/>
            <a:chOff x="5457499" y="2164075"/>
            <a:chExt cx="108601" cy="499044"/>
          </a:xfrm>
        </p:grpSpPr>
        <p:cxnSp>
          <p:nvCxnSpPr>
            <p:cNvPr id="8189" name="Straight Connector 8188">
              <a:extLst>
                <a:ext uri="{FF2B5EF4-FFF2-40B4-BE49-F238E27FC236}">
                  <a16:creationId xmlns:a16="http://schemas.microsoft.com/office/drawing/2014/main" id="{A8A3B1AA-345D-BB8E-55D6-AD1DB79FA9B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90" name="Straight Connector 8189">
              <a:extLst>
                <a:ext uri="{FF2B5EF4-FFF2-40B4-BE49-F238E27FC236}">
                  <a16:creationId xmlns:a16="http://schemas.microsoft.com/office/drawing/2014/main" id="{E99ED24A-8490-DCB7-C3E2-77EA7F8A7F4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91" name="Straight Connector 8190">
              <a:extLst>
                <a:ext uri="{FF2B5EF4-FFF2-40B4-BE49-F238E27FC236}">
                  <a16:creationId xmlns:a16="http://schemas.microsoft.com/office/drawing/2014/main" id="{D3CD4DCD-8325-3A57-D5E9-42F3533C9B8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92" name="Group 8191">
            <a:extLst>
              <a:ext uri="{FF2B5EF4-FFF2-40B4-BE49-F238E27FC236}">
                <a16:creationId xmlns:a16="http://schemas.microsoft.com/office/drawing/2014/main" id="{147653A1-C14A-21CD-F4AD-EF480924187E}"/>
              </a:ext>
            </a:extLst>
          </p:cNvPr>
          <p:cNvGrpSpPr/>
          <p:nvPr/>
        </p:nvGrpSpPr>
        <p:grpSpPr>
          <a:xfrm>
            <a:off x="7548262" y="3020058"/>
            <a:ext cx="41871" cy="92033"/>
            <a:chOff x="5457499" y="2164075"/>
            <a:chExt cx="108601" cy="499044"/>
          </a:xfrm>
        </p:grpSpPr>
        <p:cxnSp>
          <p:nvCxnSpPr>
            <p:cNvPr id="8193" name="Straight Connector 8192">
              <a:extLst>
                <a:ext uri="{FF2B5EF4-FFF2-40B4-BE49-F238E27FC236}">
                  <a16:creationId xmlns:a16="http://schemas.microsoft.com/office/drawing/2014/main" id="{C6DC4E6A-BF4F-3D14-BD93-5271C372E67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94" name="Straight Connector 8193">
              <a:extLst>
                <a:ext uri="{FF2B5EF4-FFF2-40B4-BE49-F238E27FC236}">
                  <a16:creationId xmlns:a16="http://schemas.microsoft.com/office/drawing/2014/main" id="{21797F8E-ADC1-CE86-BED8-4F5D84850CC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95" name="Straight Connector 8194">
              <a:extLst>
                <a:ext uri="{FF2B5EF4-FFF2-40B4-BE49-F238E27FC236}">
                  <a16:creationId xmlns:a16="http://schemas.microsoft.com/office/drawing/2014/main" id="{7EFBC05A-4A48-54C1-E618-EE382DB5C42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196" name="Group 8195">
            <a:extLst>
              <a:ext uri="{FF2B5EF4-FFF2-40B4-BE49-F238E27FC236}">
                <a16:creationId xmlns:a16="http://schemas.microsoft.com/office/drawing/2014/main" id="{B7947C01-947F-14C0-0C40-9E9B57826EF3}"/>
              </a:ext>
            </a:extLst>
          </p:cNvPr>
          <p:cNvGrpSpPr/>
          <p:nvPr/>
        </p:nvGrpSpPr>
        <p:grpSpPr>
          <a:xfrm>
            <a:off x="7596912" y="3005917"/>
            <a:ext cx="41871" cy="92033"/>
            <a:chOff x="5457499" y="2164075"/>
            <a:chExt cx="108601" cy="499044"/>
          </a:xfrm>
        </p:grpSpPr>
        <p:cxnSp>
          <p:nvCxnSpPr>
            <p:cNvPr id="8197" name="Straight Connector 8196">
              <a:extLst>
                <a:ext uri="{FF2B5EF4-FFF2-40B4-BE49-F238E27FC236}">
                  <a16:creationId xmlns:a16="http://schemas.microsoft.com/office/drawing/2014/main" id="{69EC4D9D-8A3D-2A35-6EEE-6A4A6497F17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198" name="Straight Connector 8197">
              <a:extLst>
                <a:ext uri="{FF2B5EF4-FFF2-40B4-BE49-F238E27FC236}">
                  <a16:creationId xmlns:a16="http://schemas.microsoft.com/office/drawing/2014/main" id="{3D7373BE-48AB-B669-45D3-96FA7B43283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199" name="Straight Connector 8198">
              <a:extLst>
                <a:ext uri="{FF2B5EF4-FFF2-40B4-BE49-F238E27FC236}">
                  <a16:creationId xmlns:a16="http://schemas.microsoft.com/office/drawing/2014/main" id="{F1FADABA-BD7C-A7FD-40F5-EFA1B8AD724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00" name="Group 8199">
            <a:extLst>
              <a:ext uri="{FF2B5EF4-FFF2-40B4-BE49-F238E27FC236}">
                <a16:creationId xmlns:a16="http://schemas.microsoft.com/office/drawing/2014/main" id="{C7202983-02A2-FE02-22BA-AB43A1BABFEA}"/>
              </a:ext>
            </a:extLst>
          </p:cNvPr>
          <p:cNvGrpSpPr/>
          <p:nvPr/>
        </p:nvGrpSpPr>
        <p:grpSpPr>
          <a:xfrm>
            <a:off x="7635012" y="3014294"/>
            <a:ext cx="41871" cy="69145"/>
            <a:chOff x="5457499" y="2164075"/>
            <a:chExt cx="108601" cy="499044"/>
          </a:xfrm>
        </p:grpSpPr>
        <p:cxnSp>
          <p:nvCxnSpPr>
            <p:cNvPr id="8201" name="Straight Connector 8200">
              <a:extLst>
                <a:ext uri="{FF2B5EF4-FFF2-40B4-BE49-F238E27FC236}">
                  <a16:creationId xmlns:a16="http://schemas.microsoft.com/office/drawing/2014/main" id="{BD82B4AD-F755-1A05-6A7B-948F51A708D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02" name="Straight Connector 8201">
              <a:extLst>
                <a:ext uri="{FF2B5EF4-FFF2-40B4-BE49-F238E27FC236}">
                  <a16:creationId xmlns:a16="http://schemas.microsoft.com/office/drawing/2014/main" id="{0F7BA209-42D1-BB21-6E3A-D1A1F7A3118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03" name="Straight Connector 8202">
              <a:extLst>
                <a:ext uri="{FF2B5EF4-FFF2-40B4-BE49-F238E27FC236}">
                  <a16:creationId xmlns:a16="http://schemas.microsoft.com/office/drawing/2014/main" id="{AD27DC8D-BFFA-D769-2FBF-19AF657C4B3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04" name="Group 8203">
            <a:extLst>
              <a:ext uri="{FF2B5EF4-FFF2-40B4-BE49-F238E27FC236}">
                <a16:creationId xmlns:a16="http://schemas.microsoft.com/office/drawing/2014/main" id="{FC6599A8-49F9-FF23-1FE1-E958AA2F8770}"/>
              </a:ext>
            </a:extLst>
          </p:cNvPr>
          <p:cNvGrpSpPr/>
          <p:nvPr/>
        </p:nvGrpSpPr>
        <p:grpSpPr>
          <a:xfrm>
            <a:off x="7678370" y="3003348"/>
            <a:ext cx="41871" cy="69145"/>
            <a:chOff x="5457499" y="2164075"/>
            <a:chExt cx="108601" cy="499044"/>
          </a:xfrm>
        </p:grpSpPr>
        <p:cxnSp>
          <p:nvCxnSpPr>
            <p:cNvPr id="8205" name="Straight Connector 8204">
              <a:extLst>
                <a:ext uri="{FF2B5EF4-FFF2-40B4-BE49-F238E27FC236}">
                  <a16:creationId xmlns:a16="http://schemas.microsoft.com/office/drawing/2014/main" id="{97599416-B9D3-C110-DA80-2F05E1B2296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06" name="Straight Connector 8205">
              <a:extLst>
                <a:ext uri="{FF2B5EF4-FFF2-40B4-BE49-F238E27FC236}">
                  <a16:creationId xmlns:a16="http://schemas.microsoft.com/office/drawing/2014/main" id="{9A37232D-56A1-2490-2296-F144C0B8A9D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07" name="Straight Connector 8206">
              <a:extLst>
                <a:ext uri="{FF2B5EF4-FFF2-40B4-BE49-F238E27FC236}">
                  <a16:creationId xmlns:a16="http://schemas.microsoft.com/office/drawing/2014/main" id="{9A892BDF-DA2B-5C28-80D7-5D08BEBC90F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08" name="Group 8207">
            <a:extLst>
              <a:ext uri="{FF2B5EF4-FFF2-40B4-BE49-F238E27FC236}">
                <a16:creationId xmlns:a16="http://schemas.microsoft.com/office/drawing/2014/main" id="{C0F8B48D-C7C6-805A-D1A4-39847C03FC82}"/>
              </a:ext>
            </a:extLst>
          </p:cNvPr>
          <p:cNvGrpSpPr/>
          <p:nvPr/>
        </p:nvGrpSpPr>
        <p:grpSpPr>
          <a:xfrm>
            <a:off x="7719645" y="2993325"/>
            <a:ext cx="41871" cy="69145"/>
            <a:chOff x="5457499" y="2164075"/>
            <a:chExt cx="108601" cy="499044"/>
          </a:xfrm>
        </p:grpSpPr>
        <p:cxnSp>
          <p:nvCxnSpPr>
            <p:cNvPr id="8209" name="Straight Connector 8208">
              <a:extLst>
                <a:ext uri="{FF2B5EF4-FFF2-40B4-BE49-F238E27FC236}">
                  <a16:creationId xmlns:a16="http://schemas.microsoft.com/office/drawing/2014/main" id="{DF68803A-CAB5-EBB6-8148-DD0070F4CAB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10" name="Straight Connector 8209">
              <a:extLst>
                <a:ext uri="{FF2B5EF4-FFF2-40B4-BE49-F238E27FC236}">
                  <a16:creationId xmlns:a16="http://schemas.microsoft.com/office/drawing/2014/main" id="{458EFB9C-A3CB-C037-4559-FFD73B6A2C1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11" name="Straight Connector 8210">
              <a:extLst>
                <a:ext uri="{FF2B5EF4-FFF2-40B4-BE49-F238E27FC236}">
                  <a16:creationId xmlns:a16="http://schemas.microsoft.com/office/drawing/2014/main" id="{AC205BA8-9260-6109-462D-E3C546839FE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12" name="Group 8211">
            <a:extLst>
              <a:ext uri="{FF2B5EF4-FFF2-40B4-BE49-F238E27FC236}">
                <a16:creationId xmlns:a16="http://schemas.microsoft.com/office/drawing/2014/main" id="{768795A9-E61B-D27C-02C7-383EB5F646A7}"/>
              </a:ext>
            </a:extLst>
          </p:cNvPr>
          <p:cNvGrpSpPr/>
          <p:nvPr/>
        </p:nvGrpSpPr>
        <p:grpSpPr>
          <a:xfrm>
            <a:off x="7765817" y="2981134"/>
            <a:ext cx="41871" cy="69145"/>
            <a:chOff x="5457499" y="2164075"/>
            <a:chExt cx="108601" cy="499044"/>
          </a:xfrm>
        </p:grpSpPr>
        <p:cxnSp>
          <p:nvCxnSpPr>
            <p:cNvPr id="8213" name="Straight Connector 8212">
              <a:extLst>
                <a:ext uri="{FF2B5EF4-FFF2-40B4-BE49-F238E27FC236}">
                  <a16:creationId xmlns:a16="http://schemas.microsoft.com/office/drawing/2014/main" id="{6F25BBF9-3F8D-7460-6ED9-735946D6AFE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14" name="Straight Connector 8213">
              <a:extLst>
                <a:ext uri="{FF2B5EF4-FFF2-40B4-BE49-F238E27FC236}">
                  <a16:creationId xmlns:a16="http://schemas.microsoft.com/office/drawing/2014/main" id="{D832BFBA-C5BE-63D4-14B4-69DCCDB671D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15" name="Straight Connector 8214">
              <a:extLst>
                <a:ext uri="{FF2B5EF4-FFF2-40B4-BE49-F238E27FC236}">
                  <a16:creationId xmlns:a16="http://schemas.microsoft.com/office/drawing/2014/main" id="{C1BD57EB-2CE6-31DC-CC79-1A45561D99A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16" name="Group 8215">
            <a:extLst>
              <a:ext uri="{FF2B5EF4-FFF2-40B4-BE49-F238E27FC236}">
                <a16:creationId xmlns:a16="http://schemas.microsoft.com/office/drawing/2014/main" id="{E0408938-415C-E191-7E6A-C6D4BFB1499A}"/>
              </a:ext>
            </a:extLst>
          </p:cNvPr>
          <p:cNvGrpSpPr/>
          <p:nvPr/>
        </p:nvGrpSpPr>
        <p:grpSpPr>
          <a:xfrm>
            <a:off x="7804513" y="2968365"/>
            <a:ext cx="41871" cy="69145"/>
            <a:chOff x="5457499" y="2164075"/>
            <a:chExt cx="108601" cy="499044"/>
          </a:xfrm>
        </p:grpSpPr>
        <p:cxnSp>
          <p:nvCxnSpPr>
            <p:cNvPr id="8217" name="Straight Connector 8216">
              <a:extLst>
                <a:ext uri="{FF2B5EF4-FFF2-40B4-BE49-F238E27FC236}">
                  <a16:creationId xmlns:a16="http://schemas.microsoft.com/office/drawing/2014/main" id="{183154AE-003F-794E-4A02-55718D58E4D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18" name="Straight Connector 8217">
              <a:extLst>
                <a:ext uri="{FF2B5EF4-FFF2-40B4-BE49-F238E27FC236}">
                  <a16:creationId xmlns:a16="http://schemas.microsoft.com/office/drawing/2014/main" id="{823E4DBA-407B-37C0-98A0-89EAE42F67B4}"/>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19" name="Straight Connector 8218">
              <a:extLst>
                <a:ext uri="{FF2B5EF4-FFF2-40B4-BE49-F238E27FC236}">
                  <a16:creationId xmlns:a16="http://schemas.microsoft.com/office/drawing/2014/main" id="{8BEAE37A-B13A-CEC3-1B55-046D09DC6F5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20" name="Group 8219">
            <a:extLst>
              <a:ext uri="{FF2B5EF4-FFF2-40B4-BE49-F238E27FC236}">
                <a16:creationId xmlns:a16="http://schemas.microsoft.com/office/drawing/2014/main" id="{7D14E658-79A3-458E-FFBF-13C3597A022B}"/>
              </a:ext>
            </a:extLst>
          </p:cNvPr>
          <p:cNvGrpSpPr/>
          <p:nvPr/>
        </p:nvGrpSpPr>
        <p:grpSpPr>
          <a:xfrm>
            <a:off x="7848963" y="2958752"/>
            <a:ext cx="41871" cy="69145"/>
            <a:chOff x="5457499" y="2164075"/>
            <a:chExt cx="108601" cy="499044"/>
          </a:xfrm>
        </p:grpSpPr>
        <p:cxnSp>
          <p:nvCxnSpPr>
            <p:cNvPr id="8221" name="Straight Connector 8220">
              <a:extLst>
                <a:ext uri="{FF2B5EF4-FFF2-40B4-BE49-F238E27FC236}">
                  <a16:creationId xmlns:a16="http://schemas.microsoft.com/office/drawing/2014/main" id="{C4A2068A-1814-7768-0FF1-001DC65C63B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22" name="Straight Connector 8221">
              <a:extLst>
                <a:ext uri="{FF2B5EF4-FFF2-40B4-BE49-F238E27FC236}">
                  <a16:creationId xmlns:a16="http://schemas.microsoft.com/office/drawing/2014/main" id="{642D6AC4-D659-C432-217A-1B98C28A5D1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23" name="Straight Connector 8222">
              <a:extLst>
                <a:ext uri="{FF2B5EF4-FFF2-40B4-BE49-F238E27FC236}">
                  <a16:creationId xmlns:a16="http://schemas.microsoft.com/office/drawing/2014/main" id="{4ACABF32-72B8-FDFF-EA4F-0BEF8C8A228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24" name="Group 8223">
            <a:extLst>
              <a:ext uri="{FF2B5EF4-FFF2-40B4-BE49-F238E27FC236}">
                <a16:creationId xmlns:a16="http://schemas.microsoft.com/office/drawing/2014/main" id="{5507097D-6F49-03ED-C951-0E8E3BA4ACC6}"/>
              </a:ext>
            </a:extLst>
          </p:cNvPr>
          <p:cNvGrpSpPr/>
          <p:nvPr/>
        </p:nvGrpSpPr>
        <p:grpSpPr>
          <a:xfrm>
            <a:off x="7889546" y="2950356"/>
            <a:ext cx="41871" cy="69145"/>
            <a:chOff x="5457499" y="2164075"/>
            <a:chExt cx="108601" cy="499044"/>
          </a:xfrm>
        </p:grpSpPr>
        <p:cxnSp>
          <p:nvCxnSpPr>
            <p:cNvPr id="8225" name="Straight Connector 8224">
              <a:extLst>
                <a:ext uri="{FF2B5EF4-FFF2-40B4-BE49-F238E27FC236}">
                  <a16:creationId xmlns:a16="http://schemas.microsoft.com/office/drawing/2014/main" id="{08419E07-F9E9-9ABF-BC42-CA9A2242203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26" name="Straight Connector 8225">
              <a:extLst>
                <a:ext uri="{FF2B5EF4-FFF2-40B4-BE49-F238E27FC236}">
                  <a16:creationId xmlns:a16="http://schemas.microsoft.com/office/drawing/2014/main" id="{7385D1A9-1BDB-F979-41EF-4E415708F36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27" name="Straight Connector 8226">
              <a:extLst>
                <a:ext uri="{FF2B5EF4-FFF2-40B4-BE49-F238E27FC236}">
                  <a16:creationId xmlns:a16="http://schemas.microsoft.com/office/drawing/2014/main" id="{05AA43F7-0982-1351-6ED7-BE9F4D2F06D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28" name="Group 8227">
            <a:extLst>
              <a:ext uri="{FF2B5EF4-FFF2-40B4-BE49-F238E27FC236}">
                <a16:creationId xmlns:a16="http://schemas.microsoft.com/office/drawing/2014/main" id="{8D50A71E-2A3C-7B8C-CB0E-90C93BC8305E}"/>
              </a:ext>
            </a:extLst>
          </p:cNvPr>
          <p:cNvGrpSpPr/>
          <p:nvPr/>
        </p:nvGrpSpPr>
        <p:grpSpPr>
          <a:xfrm>
            <a:off x="7934452" y="2939712"/>
            <a:ext cx="41871" cy="69145"/>
            <a:chOff x="5457499" y="2164075"/>
            <a:chExt cx="108601" cy="499044"/>
          </a:xfrm>
        </p:grpSpPr>
        <p:cxnSp>
          <p:nvCxnSpPr>
            <p:cNvPr id="8229" name="Straight Connector 8228">
              <a:extLst>
                <a:ext uri="{FF2B5EF4-FFF2-40B4-BE49-F238E27FC236}">
                  <a16:creationId xmlns:a16="http://schemas.microsoft.com/office/drawing/2014/main" id="{8F34CDC3-2B75-83A8-F2A0-92FF5A0A248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30" name="Straight Connector 8229">
              <a:extLst>
                <a:ext uri="{FF2B5EF4-FFF2-40B4-BE49-F238E27FC236}">
                  <a16:creationId xmlns:a16="http://schemas.microsoft.com/office/drawing/2014/main" id="{A64DF7F0-580A-4056-251B-BFEEFB5AC44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31" name="Straight Connector 8230">
              <a:extLst>
                <a:ext uri="{FF2B5EF4-FFF2-40B4-BE49-F238E27FC236}">
                  <a16:creationId xmlns:a16="http://schemas.microsoft.com/office/drawing/2014/main" id="{C08E4E2A-01D8-933F-98FE-E97B157E9FF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32" name="Group 8231">
            <a:extLst>
              <a:ext uri="{FF2B5EF4-FFF2-40B4-BE49-F238E27FC236}">
                <a16:creationId xmlns:a16="http://schemas.microsoft.com/office/drawing/2014/main" id="{0010AC47-FF72-2342-318D-A951A69118E4}"/>
              </a:ext>
            </a:extLst>
          </p:cNvPr>
          <p:cNvGrpSpPr/>
          <p:nvPr/>
        </p:nvGrpSpPr>
        <p:grpSpPr>
          <a:xfrm>
            <a:off x="7973029" y="2928979"/>
            <a:ext cx="41871" cy="69145"/>
            <a:chOff x="5457499" y="2164075"/>
            <a:chExt cx="108601" cy="499044"/>
          </a:xfrm>
        </p:grpSpPr>
        <p:cxnSp>
          <p:nvCxnSpPr>
            <p:cNvPr id="8233" name="Straight Connector 8232">
              <a:extLst>
                <a:ext uri="{FF2B5EF4-FFF2-40B4-BE49-F238E27FC236}">
                  <a16:creationId xmlns:a16="http://schemas.microsoft.com/office/drawing/2014/main" id="{D3109836-1137-AD9F-2896-0158B4ADA46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34" name="Straight Connector 8233">
              <a:extLst>
                <a:ext uri="{FF2B5EF4-FFF2-40B4-BE49-F238E27FC236}">
                  <a16:creationId xmlns:a16="http://schemas.microsoft.com/office/drawing/2014/main" id="{F2684DD8-FBC3-F039-6D3D-C98E199F147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35" name="Straight Connector 8234">
              <a:extLst>
                <a:ext uri="{FF2B5EF4-FFF2-40B4-BE49-F238E27FC236}">
                  <a16:creationId xmlns:a16="http://schemas.microsoft.com/office/drawing/2014/main" id="{2988FA3D-7D18-04FA-7860-E128841D2C9B}"/>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36" name="Group 8235">
            <a:extLst>
              <a:ext uri="{FF2B5EF4-FFF2-40B4-BE49-F238E27FC236}">
                <a16:creationId xmlns:a16="http://schemas.microsoft.com/office/drawing/2014/main" id="{F0493CCB-0C3B-2259-EBDC-B789A40A5D07}"/>
              </a:ext>
            </a:extLst>
          </p:cNvPr>
          <p:cNvGrpSpPr/>
          <p:nvPr/>
        </p:nvGrpSpPr>
        <p:grpSpPr>
          <a:xfrm>
            <a:off x="8018075" y="2919769"/>
            <a:ext cx="41871" cy="69145"/>
            <a:chOff x="5457499" y="2164075"/>
            <a:chExt cx="108601" cy="499044"/>
          </a:xfrm>
        </p:grpSpPr>
        <p:cxnSp>
          <p:nvCxnSpPr>
            <p:cNvPr id="8237" name="Straight Connector 8236">
              <a:extLst>
                <a:ext uri="{FF2B5EF4-FFF2-40B4-BE49-F238E27FC236}">
                  <a16:creationId xmlns:a16="http://schemas.microsoft.com/office/drawing/2014/main" id="{ACB13662-448C-6A7C-BFDB-51C67C822BD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38" name="Straight Connector 8237">
              <a:extLst>
                <a:ext uri="{FF2B5EF4-FFF2-40B4-BE49-F238E27FC236}">
                  <a16:creationId xmlns:a16="http://schemas.microsoft.com/office/drawing/2014/main" id="{C1893A24-1DF6-1128-1BBC-621D4E7964A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39" name="Straight Connector 8238">
              <a:extLst>
                <a:ext uri="{FF2B5EF4-FFF2-40B4-BE49-F238E27FC236}">
                  <a16:creationId xmlns:a16="http://schemas.microsoft.com/office/drawing/2014/main" id="{D6342B66-D4CE-88EF-07C1-40DDBE26714B}"/>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40" name="Group 8239">
            <a:extLst>
              <a:ext uri="{FF2B5EF4-FFF2-40B4-BE49-F238E27FC236}">
                <a16:creationId xmlns:a16="http://schemas.microsoft.com/office/drawing/2014/main" id="{08C6EA26-B02E-F5C0-66E7-1C940C86076E}"/>
              </a:ext>
            </a:extLst>
          </p:cNvPr>
          <p:cNvGrpSpPr/>
          <p:nvPr/>
        </p:nvGrpSpPr>
        <p:grpSpPr>
          <a:xfrm>
            <a:off x="8060131" y="2908179"/>
            <a:ext cx="41871" cy="69145"/>
            <a:chOff x="5457499" y="2164075"/>
            <a:chExt cx="108601" cy="499044"/>
          </a:xfrm>
        </p:grpSpPr>
        <p:cxnSp>
          <p:nvCxnSpPr>
            <p:cNvPr id="8241" name="Straight Connector 8240">
              <a:extLst>
                <a:ext uri="{FF2B5EF4-FFF2-40B4-BE49-F238E27FC236}">
                  <a16:creationId xmlns:a16="http://schemas.microsoft.com/office/drawing/2014/main" id="{E4C033B6-D39E-80D9-FAD4-7080C322F01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42" name="Straight Connector 8241">
              <a:extLst>
                <a:ext uri="{FF2B5EF4-FFF2-40B4-BE49-F238E27FC236}">
                  <a16:creationId xmlns:a16="http://schemas.microsoft.com/office/drawing/2014/main" id="{EC86716F-DE7C-8D25-4CC8-279ACDEB270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43" name="Straight Connector 8242">
              <a:extLst>
                <a:ext uri="{FF2B5EF4-FFF2-40B4-BE49-F238E27FC236}">
                  <a16:creationId xmlns:a16="http://schemas.microsoft.com/office/drawing/2014/main" id="{E44795BD-A75A-CC44-076A-391295368D4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44" name="Group 8243">
            <a:extLst>
              <a:ext uri="{FF2B5EF4-FFF2-40B4-BE49-F238E27FC236}">
                <a16:creationId xmlns:a16="http://schemas.microsoft.com/office/drawing/2014/main" id="{79692BFC-8100-E625-2FE5-ED4270D69930}"/>
              </a:ext>
            </a:extLst>
          </p:cNvPr>
          <p:cNvGrpSpPr/>
          <p:nvPr/>
        </p:nvGrpSpPr>
        <p:grpSpPr>
          <a:xfrm>
            <a:off x="8105177" y="2898085"/>
            <a:ext cx="41871" cy="69145"/>
            <a:chOff x="5457499" y="2164075"/>
            <a:chExt cx="108601" cy="499044"/>
          </a:xfrm>
        </p:grpSpPr>
        <p:cxnSp>
          <p:nvCxnSpPr>
            <p:cNvPr id="8245" name="Straight Connector 8244">
              <a:extLst>
                <a:ext uri="{FF2B5EF4-FFF2-40B4-BE49-F238E27FC236}">
                  <a16:creationId xmlns:a16="http://schemas.microsoft.com/office/drawing/2014/main" id="{B4477DB1-1E0D-BD84-FB27-4419E50F9C0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46" name="Straight Connector 8245">
              <a:extLst>
                <a:ext uri="{FF2B5EF4-FFF2-40B4-BE49-F238E27FC236}">
                  <a16:creationId xmlns:a16="http://schemas.microsoft.com/office/drawing/2014/main" id="{AD3518C0-E33A-A9CB-8C41-07231C7B9EA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47" name="Straight Connector 8246">
              <a:extLst>
                <a:ext uri="{FF2B5EF4-FFF2-40B4-BE49-F238E27FC236}">
                  <a16:creationId xmlns:a16="http://schemas.microsoft.com/office/drawing/2014/main" id="{FBE95CD1-5A75-C9A5-B50B-1B5A3661F07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48" name="Group 8247">
            <a:extLst>
              <a:ext uri="{FF2B5EF4-FFF2-40B4-BE49-F238E27FC236}">
                <a16:creationId xmlns:a16="http://schemas.microsoft.com/office/drawing/2014/main" id="{F576A611-6EDF-4CA4-6EE6-0509C3FACDE5}"/>
              </a:ext>
            </a:extLst>
          </p:cNvPr>
          <p:cNvGrpSpPr/>
          <p:nvPr/>
        </p:nvGrpSpPr>
        <p:grpSpPr>
          <a:xfrm>
            <a:off x="8148845" y="2868448"/>
            <a:ext cx="41871" cy="83666"/>
            <a:chOff x="5457499" y="2164075"/>
            <a:chExt cx="108601" cy="499044"/>
          </a:xfrm>
        </p:grpSpPr>
        <p:cxnSp>
          <p:nvCxnSpPr>
            <p:cNvPr id="8249" name="Straight Connector 8248">
              <a:extLst>
                <a:ext uri="{FF2B5EF4-FFF2-40B4-BE49-F238E27FC236}">
                  <a16:creationId xmlns:a16="http://schemas.microsoft.com/office/drawing/2014/main" id="{8831176E-6042-8F95-3369-CB614C05398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50" name="Straight Connector 8249">
              <a:extLst>
                <a:ext uri="{FF2B5EF4-FFF2-40B4-BE49-F238E27FC236}">
                  <a16:creationId xmlns:a16="http://schemas.microsoft.com/office/drawing/2014/main" id="{26027F99-A8D1-2381-B615-E76E44CC4B2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51" name="Straight Connector 8250">
              <a:extLst>
                <a:ext uri="{FF2B5EF4-FFF2-40B4-BE49-F238E27FC236}">
                  <a16:creationId xmlns:a16="http://schemas.microsoft.com/office/drawing/2014/main" id="{C76D0BA1-92F4-E7B7-4B23-18F00D14472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52" name="Group 8251">
            <a:extLst>
              <a:ext uri="{FF2B5EF4-FFF2-40B4-BE49-F238E27FC236}">
                <a16:creationId xmlns:a16="http://schemas.microsoft.com/office/drawing/2014/main" id="{A9D62B91-A87D-BE6B-C9CB-1CA3BC0279D0}"/>
              </a:ext>
            </a:extLst>
          </p:cNvPr>
          <p:cNvGrpSpPr/>
          <p:nvPr/>
        </p:nvGrpSpPr>
        <p:grpSpPr>
          <a:xfrm>
            <a:off x="8188831" y="2879957"/>
            <a:ext cx="41871" cy="69145"/>
            <a:chOff x="5457499" y="2164075"/>
            <a:chExt cx="108601" cy="499044"/>
          </a:xfrm>
        </p:grpSpPr>
        <p:cxnSp>
          <p:nvCxnSpPr>
            <p:cNvPr id="8253" name="Straight Connector 8252">
              <a:extLst>
                <a:ext uri="{FF2B5EF4-FFF2-40B4-BE49-F238E27FC236}">
                  <a16:creationId xmlns:a16="http://schemas.microsoft.com/office/drawing/2014/main" id="{6EE58E86-D2C0-39D3-55B5-2DC18B4C56E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54" name="Straight Connector 8253">
              <a:extLst>
                <a:ext uri="{FF2B5EF4-FFF2-40B4-BE49-F238E27FC236}">
                  <a16:creationId xmlns:a16="http://schemas.microsoft.com/office/drawing/2014/main" id="{5BB35F97-E15A-2942-A18E-A1CBA7396D70}"/>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55" name="Straight Connector 8254">
              <a:extLst>
                <a:ext uri="{FF2B5EF4-FFF2-40B4-BE49-F238E27FC236}">
                  <a16:creationId xmlns:a16="http://schemas.microsoft.com/office/drawing/2014/main" id="{B9AAAFC1-D6C4-8593-59E2-FEE510B4A1B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56" name="Group 8255">
            <a:extLst>
              <a:ext uri="{FF2B5EF4-FFF2-40B4-BE49-F238E27FC236}">
                <a16:creationId xmlns:a16="http://schemas.microsoft.com/office/drawing/2014/main" id="{04485786-10A0-239C-DA20-F3669B8E2D98}"/>
              </a:ext>
            </a:extLst>
          </p:cNvPr>
          <p:cNvGrpSpPr/>
          <p:nvPr/>
        </p:nvGrpSpPr>
        <p:grpSpPr>
          <a:xfrm>
            <a:off x="8236456" y="2870166"/>
            <a:ext cx="41871" cy="69145"/>
            <a:chOff x="5457499" y="2164075"/>
            <a:chExt cx="108601" cy="499044"/>
          </a:xfrm>
        </p:grpSpPr>
        <p:cxnSp>
          <p:nvCxnSpPr>
            <p:cNvPr id="8257" name="Straight Connector 8256">
              <a:extLst>
                <a:ext uri="{FF2B5EF4-FFF2-40B4-BE49-F238E27FC236}">
                  <a16:creationId xmlns:a16="http://schemas.microsoft.com/office/drawing/2014/main" id="{6F41A539-BB7B-A1F9-D47B-90A058A24A6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58" name="Straight Connector 8257">
              <a:extLst>
                <a:ext uri="{FF2B5EF4-FFF2-40B4-BE49-F238E27FC236}">
                  <a16:creationId xmlns:a16="http://schemas.microsoft.com/office/drawing/2014/main" id="{BAC295BF-DEEB-91CD-A109-F1B294833B0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59" name="Straight Connector 8258">
              <a:extLst>
                <a:ext uri="{FF2B5EF4-FFF2-40B4-BE49-F238E27FC236}">
                  <a16:creationId xmlns:a16="http://schemas.microsoft.com/office/drawing/2014/main" id="{DDF965C9-1496-889E-8860-7092F0E59441}"/>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60" name="Group 8259">
            <a:extLst>
              <a:ext uri="{FF2B5EF4-FFF2-40B4-BE49-F238E27FC236}">
                <a16:creationId xmlns:a16="http://schemas.microsoft.com/office/drawing/2014/main" id="{297929C5-13B6-3A17-7A13-AC9BB086204A}"/>
              </a:ext>
            </a:extLst>
          </p:cNvPr>
          <p:cNvGrpSpPr/>
          <p:nvPr/>
        </p:nvGrpSpPr>
        <p:grpSpPr>
          <a:xfrm>
            <a:off x="8277633" y="2865508"/>
            <a:ext cx="41871" cy="69145"/>
            <a:chOff x="5457499" y="2164075"/>
            <a:chExt cx="108601" cy="499044"/>
          </a:xfrm>
        </p:grpSpPr>
        <p:cxnSp>
          <p:nvCxnSpPr>
            <p:cNvPr id="8261" name="Straight Connector 8260">
              <a:extLst>
                <a:ext uri="{FF2B5EF4-FFF2-40B4-BE49-F238E27FC236}">
                  <a16:creationId xmlns:a16="http://schemas.microsoft.com/office/drawing/2014/main" id="{BC8C8CC7-FD03-13A2-3ECF-98272875244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62" name="Straight Connector 8261">
              <a:extLst>
                <a:ext uri="{FF2B5EF4-FFF2-40B4-BE49-F238E27FC236}">
                  <a16:creationId xmlns:a16="http://schemas.microsoft.com/office/drawing/2014/main" id="{313E5E76-7FFB-5939-4057-9D58835B19A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63" name="Straight Connector 8262">
              <a:extLst>
                <a:ext uri="{FF2B5EF4-FFF2-40B4-BE49-F238E27FC236}">
                  <a16:creationId xmlns:a16="http://schemas.microsoft.com/office/drawing/2014/main" id="{F31B18F9-06B4-D154-981C-CA26F6F26A0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64" name="Group 8263">
            <a:extLst>
              <a:ext uri="{FF2B5EF4-FFF2-40B4-BE49-F238E27FC236}">
                <a16:creationId xmlns:a16="http://schemas.microsoft.com/office/drawing/2014/main" id="{2C592AC1-8CDE-931A-0704-8AC250D42A08}"/>
              </a:ext>
            </a:extLst>
          </p:cNvPr>
          <p:cNvGrpSpPr/>
          <p:nvPr/>
        </p:nvGrpSpPr>
        <p:grpSpPr>
          <a:xfrm>
            <a:off x="8322938" y="2853513"/>
            <a:ext cx="41871" cy="69145"/>
            <a:chOff x="5457499" y="2164075"/>
            <a:chExt cx="108601" cy="499044"/>
          </a:xfrm>
        </p:grpSpPr>
        <p:cxnSp>
          <p:nvCxnSpPr>
            <p:cNvPr id="8265" name="Straight Connector 8264">
              <a:extLst>
                <a:ext uri="{FF2B5EF4-FFF2-40B4-BE49-F238E27FC236}">
                  <a16:creationId xmlns:a16="http://schemas.microsoft.com/office/drawing/2014/main" id="{062EDCF1-5CFC-C053-F7BF-ED190F07D8D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66" name="Straight Connector 8265">
              <a:extLst>
                <a:ext uri="{FF2B5EF4-FFF2-40B4-BE49-F238E27FC236}">
                  <a16:creationId xmlns:a16="http://schemas.microsoft.com/office/drawing/2014/main" id="{E6A46883-A327-3556-89CD-5A8422208EF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67" name="Straight Connector 8266">
              <a:extLst>
                <a:ext uri="{FF2B5EF4-FFF2-40B4-BE49-F238E27FC236}">
                  <a16:creationId xmlns:a16="http://schemas.microsoft.com/office/drawing/2014/main" id="{94F0F4AA-99C4-A8FE-FA20-F46E341D839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68" name="Group 8267">
            <a:extLst>
              <a:ext uri="{FF2B5EF4-FFF2-40B4-BE49-F238E27FC236}">
                <a16:creationId xmlns:a16="http://schemas.microsoft.com/office/drawing/2014/main" id="{AF51DA50-A6F5-15DA-EA2E-CFA108C0D414}"/>
              </a:ext>
            </a:extLst>
          </p:cNvPr>
          <p:cNvGrpSpPr/>
          <p:nvPr/>
        </p:nvGrpSpPr>
        <p:grpSpPr>
          <a:xfrm>
            <a:off x="8365559" y="2845692"/>
            <a:ext cx="41871" cy="69145"/>
            <a:chOff x="5457499" y="2164075"/>
            <a:chExt cx="108601" cy="499044"/>
          </a:xfrm>
        </p:grpSpPr>
        <p:cxnSp>
          <p:nvCxnSpPr>
            <p:cNvPr id="8269" name="Straight Connector 8268">
              <a:extLst>
                <a:ext uri="{FF2B5EF4-FFF2-40B4-BE49-F238E27FC236}">
                  <a16:creationId xmlns:a16="http://schemas.microsoft.com/office/drawing/2014/main" id="{EFEB1ABC-1A57-6376-DF8C-B36D6FFCF749}"/>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70" name="Straight Connector 8269">
              <a:extLst>
                <a:ext uri="{FF2B5EF4-FFF2-40B4-BE49-F238E27FC236}">
                  <a16:creationId xmlns:a16="http://schemas.microsoft.com/office/drawing/2014/main" id="{404ADC3A-88C4-EA39-66B2-E64DE0734E42}"/>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71" name="Straight Connector 8270">
              <a:extLst>
                <a:ext uri="{FF2B5EF4-FFF2-40B4-BE49-F238E27FC236}">
                  <a16:creationId xmlns:a16="http://schemas.microsoft.com/office/drawing/2014/main" id="{68BA5B9F-05CB-0C33-688C-F96639E4037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72" name="Group 8271">
            <a:extLst>
              <a:ext uri="{FF2B5EF4-FFF2-40B4-BE49-F238E27FC236}">
                <a16:creationId xmlns:a16="http://schemas.microsoft.com/office/drawing/2014/main" id="{2949CBEB-FCD4-CAA8-E5B8-BFB709694544}"/>
              </a:ext>
            </a:extLst>
          </p:cNvPr>
          <p:cNvGrpSpPr/>
          <p:nvPr/>
        </p:nvGrpSpPr>
        <p:grpSpPr>
          <a:xfrm>
            <a:off x="8413154" y="2839892"/>
            <a:ext cx="41871" cy="69145"/>
            <a:chOff x="5457499" y="2164075"/>
            <a:chExt cx="108601" cy="499044"/>
          </a:xfrm>
        </p:grpSpPr>
        <p:cxnSp>
          <p:nvCxnSpPr>
            <p:cNvPr id="8273" name="Straight Connector 8272">
              <a:extLst>
                <a:ext uri="{FF2B5EF4-FFF2-40B4-BE49-F238E27FC236}">
                  <a16:creationId xmlns:a16="http://schemas.microsoft.com/office/drawing/2014/main" id="{CA889A4D-0839-0F6A-AF23-06D7CAA2C26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74" name="Straight Connector 8273">
              <a:extLst>
                <a:ext uri="{FF2B5EF4-FFF2-40B4-BE49-F238E27FC236}">
                  <a16:creationId xmlns:a16="http://schemas.microsoft.com/office/drawing/2014/main" id="{B9A8D629-3DE0-BB2B-09EF-682BDC70052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75" name="Straight Connector 8274">
              <a:extLst>
                <a:ext uri="{FF2B5EF4-FFF2-40B4-BE49-F238E27FC236}">
                  <a16:creationId xmlns:a16="http://schemas.microsoft.com/office/drawing/2014/main" id="{4D35EFEB-86D4-B240-40C9-0E08AFD3592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76" name="Group 8275">
            <a:extLst>
              <a:ext uri="{FF2B5EF4-FFF2-40B4-BE49-F238E27FC236}">
                <a16:creationId xmlns:a16="http://schemas.microsoft.com/office/drawing/2014/main" id="{1F4E62B6-3131-E241-1CE1-9D91ED28D237}"/>
              </a:ext>
            </a:extLst>
          </p:cNvPr>
          <p:cNvGrpSpPr/>
          <p:nvPr/>
        </p:nvGrpSpPr>
        <p:grpSpPr>
          <a:xfrm>
            <a:off x="8456989" y="2831785"/>
            <a:ext cx="41871" cy="69145"/>
            <a:chOff x="5457499" y="2164075"/>
            <a:chExt cx="108601" cy="499044"/>
          </a:xfrm>
        </p:grpSpPr>
        <p:cxnSp>
          <p:nvCxnSpPr>
            <p:cNvPr id="8277" name="Straight Connector 8276">
              <a:extLst>
                <a:ext uri="{FF2B5EF4-FFF2-40B4-BE49-F238E27FC236}">
                  <a16:creationId xmlns:a16="http://schemas.microsoft.com/office/drawing/2014/main" id="{3BF8B3FD-1DB2-1AFD-8210-98D984DCC1A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78" name="Straight Connector 8277">
              <a:extLst>
                <a:ext uri="{FF2B5EF4-FFF2-40B4-BE49-F238E27FC236}">
                  <a16:creationId xmlns:a16="http://schemas.microsoft.com/office/drawing/2014/main" id="{7BF427AE-9862-26AB-1EA4-39D44F3A023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79" name="Straight Connector 8278">
              <a:extLst>
                <a:ext uri="{FF2B5EF4-FFF2-40B4-BE49-F238E27FC236}">
                  <a16:creationId xmlns:a16="http://schemas.microsoft.com/office/drawing/2014/main" id="{C9DBAB44-DF2E-E5C0-C82B-A5A6422B46B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80" name="Group 8279">
            <a:extLst>
              <a:ext uri="{FF2B5EF4-FFF2-40B4-BE49-F238E27FC236}">
                <a16:creationId xmlns:a16="http://schemas.microsoft.com/office/drawing/2014/main" id="{84D62739-A382-A84C-A7D0-58141DA59AC7}"/>
              </a:ext>
            </a:extLst>
          </p:cNvPr>
          <p:cNvGrpSpPr/>
          <p:nvPr/>
        </p:nvGrpSpPr>
        <p:grpSpPr>
          <a:xfrm>
            <a:off x="8502615" y="2828610"/>
            <a:ext cx="41871" cy="69145"/>
            <a:chOff x="5457499" y="2164075"/>
            <a:chExt cx="108601" cy="499044"/>
          </a:xfrm>
        </p:grpSpPr>
        <p:cxnSp>
          <p:nvCxnSpPr>
            <p:cNvPr id="8281" name="Straight Connector 8280">
              <a:extLst>
                <a:ext uri="{FF2B5EF4-FFF2-40B4-BE49-F238E27FC236}">
                  <a16:creationId xmlns:a16="http://schemas.microsoft.com/office/drawing/2014/main" id="{492B8391-60B1-BFB8-A6C7-45AB070AF30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82" name="Straight Connector 8281">
              <a:extLst>
                <a:ext uri="{FF2B5EF4-FFF2-40B4-BE49-F238E27FC236}">
                  <a16:creationId xmlns:a16="http://schemas.microsoft.com/office/drawing/2014/main" id="{3AB9DA6B-F1D1-D169-848C-2BAD85D09FA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83" name="Straight Connector 8282">
              <a:extLst>
                <a:ext uri="{FF2B5EF4-FFF2-40B4-BE49-F238E27FC236}">
                  <a16:creationId xmlns:a16="http://schemas.microsoft.com/office/drawing/2014/main" id="{96C4A020-D087-A446-98F8-DC9CDBA5A05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84" name="Group 8283">
            <a:extLst>
              <a:ext uri="{FF2B5EF4-FFF2-40B4-BE49-F238E27FC236}">
                <a16:creationId xmlns:a16="http://schemas.microsoft.com/office/drawing/2014/main" id="{BB1B5EE7-9E8C-6820-8CE0-DFE5279D20E0}"/>
              </a:ext>
            </a:extLst>
          </p:cNvPr>
          <p:cNvGrpSpPr/>
          <p:nvPr/>
        </p:nvGrpSpPr>
        <p:grpSpPr>
          <a:xfrm>
            <a:off x="8544565" y="2818940"/>
            <a:ext cx="41871" cy="69145"/>
            <a:chOff x="5457499" y="2164075"/>
            <a:chExt cx="108601" cy="499044"/>
          </a:xfrm>
        </p:grpSpPr>
        <p:cxnSp>
          <p:nvCxnSpPr>
            <p:cNvPr id="8285" name="Straight Connector 8284">
              <a:extLst>
                <a:ext uri="{FF2B5EF4-FFF2-40B4-BE49-F238E27FC236}">
                  <a16:creationId xmlns:a16="http://schemas.microsoft.com/office/drawing/2014/main" id="{569A974C-5D89-7029-E97E-E147908C476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86" name="Straight Connector 8285">
              <a:extLst>
                <a:ext uri="{FF2B5EF4-FFF2-40B4-BE49-F238E27FC236}">
                  <a16:creationId xmlns:a16="http://schemas.microsoft.com/office/drawing/2014/main" id="{189DAEC4-2A67-8C7A-4581-2BF32389D9C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87" name="Straight Connector 8286">
              <a:extLst>
                <a:ext uri="{FF2B5EF4-FFF2-40B4-BE49-F238E27FC236}">
                  <a16:creationId xmlns:a16="http://schemas.microsoft.com/office/drawing/2014/main" id="{A86A7E56-EDC4-FB13-A079-81229552FF3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88" name="Group 8287">
            <a:extLst>
              <a:ext uri="{FF2B5EF4-FFF2-40B4-BE49-F238E27FC236}">
                <a16:creationId xmlns:a16="http://schemas.microsoft.com/office/drawing/2014/main" id="{D3EDDBDB-35A3-7655-F4E5-B9DA7126935E}"/>
              </a:ext>
            </a:extLst>
          </p:cNvPr>
          <p:cNvGrpSpPr/>
          <p:nvPr/>
        </p:nvGrpSpPr>
        <p:grpSpPr>
          <a:xfrm>
            <a:off x="8592934" y="2813862"/>
            <a:ext cx="41871" cy="69145"/>
            <a:chOff x="5457499" y="2164075"/>
            <a:chExt cx="108601" cy="499044"/>
          </a:xfrm>
        </p:grpSpPr>
        <p:cxnSp>
          <p:nvCxnSpPr>
            <p:cNvPr id="8289" name="Straight Connector 8288">
              <a:extLst>
                <a:ext uri="{FF2B5EF4-FFF2-40B4-BE49-F238E27FC236}">
                  <a16:creationId xmlns:a16="http://schemas.microsoft.com/office/drawing/2014/main" id="{9DFFD16A-8D9D-734E-6B64-660462FE72D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90" name="Straight Connector 8289">
              <a:extLst>
                <a:ext uri="{FF2B5EF4-FFF2-40B4-BE49-F238E27FC236}">
                  <a16:creationId xmlns:a16="http://schemas.microsoft.com/office/drawing/2014/main" id="{D0A729CB-12CF-44DC-1457-7BE2F17BB4C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91" name="Straight Connector 8290">
              <a:extLst>
                <a:ext uri="{FF2B5EF4-FFF2-40B4-BE49-F238E27FC236}">
                  <a16:creationId xmlns:a16="http://schemas.microsoft.com/office/drawing/2014/main" id="{F8C33B6A-CD6B-87DA-A6ED-67FCD613E0D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92" name="Group 8291">
            <a:extLst>
              <a:ext uri="{FF2B5EF4-FFF2-40B4-BE49-F238E27FC236}">
                <a16:creationId xmlns:a16="http://schemas.microsoft.com/office/drawing/2014/main" id="{B93A58F1-0751-6287-47D3-81857DD34FF3}"/>
              </a:ext>
            </a:extLst>
          </p:cNvPr>
          <p:cNvGrpSpPr/>
          <p:nvPr/>
        </p:nvGrpSpPr>
        <p:grpSpPr>
          <a:xfrm>
            <a:off x="8634657" y="2805672"/>
            <a:ext cx="41871" cy="69145"/>
            <a:chOff x="5457499" y="2164075"/>
            <a:chExt cx="108601" cy="499044"/>
          </a:xfrm>
        </p:grpSpPr>
        <p:cxnSp>
          <p:nvCxnSpPr>
            <p:cNvPr id="8293" name="Straight Connector 8292">
              <a:extLst>
                <a:ext uri="{FF2B5EF4-FFF2-40B4-BE49-F238E27FC236}">
                  <a16:creationId xmlns:a16="http://schemas.microsoft.com/office/drawing/2014/main" id="{95C472A5-C41A-DA60-8476-2A93F64BC7F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94" name="Straight Connector 8293">
              <a:extLst>
                <a:ext uri="{FF2B5EF4-FFF2-40B4-BE49-F238E27FC236}">
                  <a16:creationId xmlns:a16="http://schemas.microsoft.com/office/drawing/2014/main" id="{79A6DAD5-C2B1-7D02-1C6B-EE58FB88D44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95" name="Straight Connector 8294">
              <a:extLst>
                <a:ext uri="{FF2B5EF4-FFF2-40B4-BE49-F238E27FC236}">
                  <a16:creationId xmlns:a16="http://schemas.microsoft.com/office/drawing/2014/main" id="{73A79B12-934A-080E-2C32-7C6CE5EB896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296" name="Group 8295">
            <a:extLst>
              <a:ext uri="{FF2B5EF4-FFF2-40B4-BE49-F238E27FC236}">
                <a16:creationId xmlns:a16="http://schemas.microsoft.com/office/drawing/2014/main" id="{76118B7F-6448-A124-7ADC-18010B761F91}"/>
              </a:ext>
            </a:extLst>
          </p:cNvPr>
          <p:cNvGrpSpPr/>
          <p:nvPr/>
        </p:nvGrpSpPr>
        <p:grpSpPr>
          <a:xfrm>
            <a:off x="8679095" y="2802497"/>
            <a:ext cx="41871" cy="69145"/>
            <a:chOff x="5457499" y="2164075"/>
            <a:chExt cx="108601" cy="499044"/>
          </a:xfrm>
        </p:grpSpPr>
        <p:cxnSp>
          <p:nvCxnSpPr>
            <p:cNvPr id="8297" name="Straight Connector 8296">
              <a:extLst>
                <a:ext uri="{FF2B5EF4-FFF2-40B4-BE49-F238E27FC236}">
                  <a16:creationId xmlns:a16="http://schemas.microsoft.com/office/drawing/2014/main" id="{2B4098AF-AE8E-FA94-E833-2EE023DCEC5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298" name="Straight Connector 8297">
              <a:extLst>
                <a:ext uri="{FF2B5EF4-FFF2-40B4-BE49-F238E27FC236}">
                  <a16:creationId xmlns:a16="http://schemas.microsoft.com/office/drawing/2014/main" id="{F4BF0B6F-875E-AF8D-FF75-10BEE8CF08D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299" name="Straight Connector 8298">
              <a:extLst>
                <a:ext uri="{FF2B5EF4-FFF2-40B4-BE49-F238E27FC236}">
                  <a16:creationId xmlns:a16="http://schemas.microsoft.com/office/drawing/2014/main" id="{7B5BDF27-9892-64C3-9AB6-9DFC94F2A35B}"/>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00" name="Group 8299">
            <a:extLst>
              <a:ext uri="{FF2B5EF4-FFF2-40B4-BE49-F238E27FC236}">
                <a16:creationId xmlns:a16="http://schemas.microsoft.com/office/drawing/2014/main" id="{91877BCB-9E87-4D70-38F6-A77714DA520A}"/>
              </a:ext>
            </a:extLst>
          </p:cNvPr>
          <p:cNvGrpSpPr/>
          <p:nvPr/>
        </p:nvGrpSpPr>
        <p:grpSpPr>
          <a:xfrm>
            <a:off x="8725406" y="2794390"/>
            <a:ext cx="41871" cy="69145"/>
            <a:chOff x="5457499" y="2164075"/>
            <a:chExt cx="108601" cy="499044"/>
          </a:xfrm>
        </p:grpSpPr>
        <p:cxnSp>
          <p:nvCxnSpPr>
            <p:cNvPr id="8301" name="Straight Connector 8300">
              <a:extLst>
                <a:ext uri="{FF2B5EF4-FFF2-40B4-BE49-F238E27FC236}">
                  <a16:creationId xmlns:a16="http://schemas.microsoft.com/office/drawing/2014/main" id="{99E1F32D-2266-1815-11A6-43B26B35C62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02" name="Straight Connector 8301">
              <a:extLst>
                <a:ext uri="{FF2B5EF4-FFF2-40B4-BE49-F238E27FC236}">
                  <a16:creationId xmlns:a16="http://schemas.microsoft.com/office/drawing/2014/main" id="{572A191F-8124-BE4E-20E5-6F2F92E0C55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03" name="Straight Connector 8302">
              <a:extLst>
                <a:ext uri="{FF2B5EF4-FFF2-40B4-BE49-F238E27FC236}">
                  <a16:creationId xmlns:a16="http://schemas.microsoft.com/office/drawing/2014/main" id="{2577E1AC-2E35-98D9-F6CA-8CC8A7430AB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04" name="Group 8303">
            <a:extLst>
              <a:ext uri="{FF2B5EF4-FFF2-40B4-BE49-F238E27FC236}">
                <a16:creationId xmlns:a16="http://schemas.microsoft.com/office/drawing/2014/main" id="{E7C2A284-1ABE-8F38-41D9-B0E317F83F02}"/>
              </a:ext>
            </a:extLst>
          </p:cNvPr>
          <p:cNvGrpSpPr/>
          <p:nvPr/>
        </p:nvGrpSpPr>
        <p:grpSpPr>
          <a:xfrm>
            <a:off x="8769856" y="2787726"/>
            <a:ext cx="41871" cy="69145"/>
            <a:chOff x="5457499" y="2164075"/>
            <a:chExt cx="108601" cy="499044"/>
          </a:xfrm>
        </p:grpSpPr>
        <p:cxnSp>
          <p:nvCxnSpPr>
            <p:cNvPr id="8305" name="Straight Connector 8304">
              <a:extLst>
                <a:ext uri="{FF2B5EF4-FFF2-40B4-BE49-F238E27FC236}">
                  <a16:creationId xmlns:a16="http://schemas.microsoft.com/office/drawing/2014/main" id="{062F9097-F8FA-752F-3DFF-8397D1850A6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06" name="Straight Connector 8305">
              <a:extLst>
                <a:ext uri="{FF2B5EF4-FFF2-40B4-BE49-F238E27FC236}">
                  <a16:creationId xmlns:a16="http://schemas.microsoft.com/office/drawing/2014/main" id="{DFE8640B-CC22-B763-AF9A-6D56E0457517}"/>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07" name="Straight Connector 8306">
              <a:extLst>
                <a:ext uri="{FF2B5EF4-FFF2-40B4-BE49-F238E27FC236}">
                  <a16:creationId xmlns:a16="http://schemas.microsoft.com/office/drawing/2014/main" id="{A3539DB0-F4A0-8ED0-1AC5-4246818876A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08" name="Group 8307">
            <a:extLst>
              <a:ext uri="{FF2B5EF4-FFF2-40B4-BE49-F238E27FC236}">
                <a16:creationId xmlns:a16="http://schemas.microsoft.com/office/drawing/2014/main" id="{005B8997-F9C4-265D-27BC-2B65F31AB273}"/>
              </a:ext>
            </a:extLst>
          </p:cNvPr>
          <p:cNvGrpSpPr/>
          <p:nvPr/>
        </p:nvGrpSpPr>
        <p:grpSpPr>
          <a:xfrm>
            <a:off x="8812416" y="2781046"/>
            <a:ext cx="41871" cy="69145"/>
            <a:chOff x="5457499" y="2164075"/>
            <a:chExt cx="108601" cy="499044"/>
          </a:xfrm>
        </p:grpSpPr>
        <p:cxnSp>
          <p:nvCxnSpPr>
            <p:cNvPr id="8309" name="Straight Connector 8308">
              <a:extLst>
                <a:ext uri="{FF2B5EF4-FFF2-40B4-BE49-F238E27FC236}">
                  <a16:creationId xmlns:a16="http://schemas.microsoft.com/office/drawing/2014/main" id="{902BA905-7382-CD80-82E8-058EA157706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10" name="Straight Connector 8309">
              <a:extLst>
                <a:ext uri="{FF2B5EF4-FFF2-40B4-BE49-F238E27FC236}">
                  <a16:creationId xmlns:a16="http://schemas.microsoft.com/office/drawing/2014/main" id="{0F7659EF-1EBE-35D7-D24F-F25F78A9C49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11" name="Straight Connector 8310">
              <a:extLst>
                <a:ext uri="{FF2B5EF4-FFF2-40B4-BE49-F238E27FC236}">
                  <a16:creationId xmlns:a16="http://schemas.microsoft.com/office/drawing/2014/main" id="{172250AF-42BF-9674-1F38-24EEBFDC664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12" name="Group 8311">
            <a:extLst>
              <a:ext uri="{FF2B5EF4-FFF2-40B4-BE49-F238E27FC236}">
                <a16:creationId xmlns:a16="http://schemas.microsoft.com/office/drawing/2014/main" id="{58BF85C4-66B4-C491-8B7D-A59CDCBC52A8}"/>
              </a:ext>
            </a:extLst>
          </p:cNvPr>
          <p:cNvGrpSpPr/>
          <p:nvPr/>
        </p:nvGrpSpPr>
        <p:grpSpPr>
          <a:xfrm>
            <a:off x="8860041" y="2774696"/>
            <a:ext cx="41871" cy="69145"/>
            <a:chOff x="5457499" y="2164075"/>
            <a:chExt cx="108601" cy="499044"/>
          </a:xfrm>
        </p:grpSpPr>
        <p:cxnSp>
          <p:nvCxnSpPr>
            <p:cNvPr id="8313" name="Straight Connector 8312">
              <a:extLst>
                <a:ext uri="{FF2B5EF4-FFF2-40B4-BE49-F238E27FC236}">
                  <a16:creationId xmlns:a16="http://schemas.microsoft.com/office/drawing/2014/main" id="{2EEF8C57-90AF-03D3-0C4E-177B2656B9F7}"/>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14" name="Straight Connector 8313">
              <a:extLst>
                <a:ext uri="{FF2B5EF4-FFF2-40B4-BE49-F238E27FC236}">
                  <a16:creationId xmlns:a16="http://schemas.microsoft.com/office/drawing/2014/main" id="{3D0132F3-7275-8CEC-A9BA-D2DA8B7C9C8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15" name="Straight Connector 8314">
              <a:extLst>
                <a:ext uri="{FF2B5EF4-FFF2-40B4-BE49-F238E27FC236}">
                  <a16:creationId xmlns:a16="http://schemas.microsoft.com/office/drawing/2014/main" id="{6FFCBBD0-0C2F-5277-2CF8-DD8379DED3E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16" name="Group 8315">
            <a:extLst>
              <a:ext uri="{FF2B5EF4-FFF2-40B4-BE49-F238E27FC236}">
                <a16:creationId xmlns:a16="http://schemas.microsoft.com/office/drawing/2014/main" id="{CF69E31D-C082-45C2-39D3-59540DC33C7D}"/>
              </a:ext>
            </a:extLst>
          </p:cNvPr>
          <p:cNvGrpSpPr/>
          <p:nvPr/>
        </p:nvGrpSpPr>
        <p:grpSpPr>
          <a:xfrm>
            <a:off x="8901316" y="2768346"/>
            <a:ext cx="41871" cy="69145"/>
            <a:chOff x="5457499" y="2164075"/>
            <a:chExt cx="108601" cy="499044"/>
          </a:xfrm>
        </p:grpSpPr>
        <p:cxnSp>
          <p:nvCxnSpPr>
            <p:cNvPr id="8317" name="Straight Connector 8316">
              <a:extLst>
                <a:ext uri="{FF2B5EF4-FFF2-40B4-BE49-F238E27FC236}">
                  <a16:creationId xmlns:a16="http://schemas.microsoft.com/office/drawing/2014/main" id="{CA7ED90C-9DB8-B2F9-D711-B281191631E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18" name="Straight Connector 8317">
              <a:extLst>
                <a:ext uri="{FF2B5EF4-FFF2-40B4-BE49-F238E27FC236}">
                  <a16:creationId xmlns:a16="http://schemas.microsoft.com/office/drawing/2014/main" id="{82611B41-E7FD-8EAE-E9B3-3A839A8E6EF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19" name="Straight Connector 8318">
              <a:extLst>
                <a:ext uri="{FF2B5EF4-FFF2-40B4-BE49-F238E27FC236}">
                  <a16:creationId xmlns:a16="http://schemas.microsoft.com/office/drawing/2014/main" id="{244CF38B-62FB-7305-0B07-68F34B4FB39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20" name="Group 8319">
            <a:extLst>
              <a:ext uri="{FF2B5EF4-FFF2-40B4-BE49-F238E27FC236}">
                <a16:creationId xmlns:a16="http://schemas.microsoft.com/office/drawing/2014/main" id="{F9E904BA-B0A2-47FC-4103-CB10A882371E}"/>
              </a:ext>
            </a:extLst>
          </p:cNvPr>
          <p:cNvGrpSpPr/>
          <p:nvPr/>
        </p:nvGrpSpPr>
        <p:grpSpPr>
          <a:xfrm>
            <a:off x="8948941" y="2760034"/>
            <a:ext cx="41871" cy="69145"/>
            <a:chOff x="5457499" y="2164075"/>
            <a:chExt cx="108601" cy="499044"/>
          </a:xfrm>
        </p:grpSpPr>
        <p:cxnSp>
          <p:nvCxnSpPr>
            <p:cNvPr id="8321" name="Straight Connector 8320">
              <a:extLst>
                <a:ext uri="{FF2B5EF4-FFF2-40B4-BE49-F238E27FC236}">
                  <a16:creationId xmlns:a16="http://schemas.microsoft.com/office/drawing/2014/main" id="{5C50ACD0-B5F4-6E32-FA4C-6915580BF99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22" name="Straight Connector 8321">
              <a:extLst>
                <a:ext uri="{FF2B5EF4-FFF2-40B4-BE49-F238E27FC236}">
                  <a16:creationId xmlns:a16="http://schemas.microsoft.com/office/drawing/2014/main" id="{666E4205-7B96-54C8-2099-3C160A6604F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23" name="Straight Connector 8322">
              <a:extLst>
                <a:ext uri="{FF2B5EF4-FFF2-40B4-BE49-F238E27FC236}">
                  <a16:creationId xmlns:a16="http://schemas.microsoft.com/office/drawing/2014/main" id="{27B2EDBB-1795-BC59-E98C-E045B7B1412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24" name="Group 8323">
            <a:extLst>
              <a:ext uri="{FF2B5EF4-FFF2-40B4-BE49-F238E27FC236}">
                <a16:creationId xmlns:a16="http://schemas.microsoft.com/office/drawing/2014/main" id="{8FA4DAE1-D4B2-A651-DBC4-0BD182385774}"/>
              </a:ext>
            </a:extLst>
          </p:cNvPr>
          <p:cNvGrpSpPr/>
          <p:nvPr/>
        </p:nvGrpSpPr>
        <p:grpSpPr>
          <a:xfrm>
            <a:off x="8993391" y="2746413"/>
            <a:ext cx="41871" cy="83666"/>
            <a:chOff x="5457499" y="2164075"/>
            <a:chExt cx="108601" cy="499044"/>
          </a:xfrm>
        </p:grpSpPr>
        <p:cxnSp>
          <p:nvCxnSpPr>
            <p:cNvPr id="8325" name="Straight Connector 8324">
              <a:extLst>
                <a:ext uri="{FF2B5EF4-FFF2-40B4-BE49-F238E27FC236}">
                  <a16:creationId xmlns:a16="http://schemas.microsoft.com/office/drawing/2014/main" id="{496F1BEF-AC97-0B84-9A25-43DD2127D8F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26" name="Straight Connector 8325">
              <a:extLst>
                <a:ext uri="{FF2B5EF4-FFF2-40B4-BE49-F238E27FC236}">
                  <a16:creationId xmlns:a16="http://schemas.microsoft.com/office/drawing/2014/main" id="{46C44D67-6A7F-B046-4E53-9A1221AD26E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27" name="Straight Connector 8326">
              <a:extLst>
                <a:ext uri="{FF2B5EF4-FFF2-40B4-BE49-F238E27FC236}">
                  <a16:creationId xmlns:a16="http://schemas.microsoft.com/office/drawing/2014/main" id="{3FCE1695-A84A-8BF4-DB18-95DF2851890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28" name="Group 8327">
            <a:extLst>
              <a:ext uri="{FF2B5EF4-FFF2-40B4-BE49-F238E27FC236}">
                <a16:creationId xmlns:a16="http://schemas.microsoft.com/office/drawing/2014/main" id="{A4796645-4239-5CC0-CE36-016FC6020092}"/>
              </a:ext>
            </a:extLst>
          </p:cNvPr>
          <p:cNvGrpSpPr/>
          <p:nvPr/>
        </p:nvGrpSpPr>
        <p:grpSpPr>
          <a:xfrm>
            <a:off x="9036708" y="2740463"/>
            <a:ext cx="41871" cy="83666"/>
            <a:chOff x="5457499" y="2164075"/>
            <a:chExt cx="108601" cy="499044"/>
          </a:xfrm>
        </p:grpSpPr>
        <p:cxnSp>
          <p:nvCxnSpPr>
            <p:cNvPr id="8329" name="Straight Connector 8328">
              <a:extLst>
                <a:ext uri="{FF2B5EF4-FFF2-40B4-BE49-F238E27FC236}">
                  <a16:creationId xmlns:a16="http://schemas.microsoft.com/office/drawing/2014/main" id="{F7614443-9660-2A35-9753-320A8A74035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30" name="Straight Connector 8329">
              <a:extLst>
                <a:ext uri="{FF2B5EF4-FFF2-40B4-BE49-F238E27FC236}">
                  <a16:creationId xmlns:a16="http://schemas.microsoft.com/office/drawing/2014/main" id="{76925C08-43B7-3C88-6B1B-1BE9C6A87A1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31" name="Straight Connector 8330">
              <a:extLst>
                <a:ext uri="{FF2B5EF4-FFF2-40B4-BE49-F238E27FC236}">
                  <a16:creationId xmlns:a16="http://schemas.microsoft.com/office/drawing/2014/main" id="{DC468CBA-D387-129D-65CB-257ADCA50F6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32" name="Group 8331">
            <a:extLst>
              <a:ext uri="{FF2B5EF4-FFF2-40B4-BE49-F238E27FC236}">
                <a16:creationId xmlns:a16="http://schemas.microsoft.com/office/drawing/2014/main" id="{CF93CBF1-94C5-DD6F-732E-FDEF04FE4052}"/>
              </a:ext>
            </a:extLst>
          </p:cNvPr>
          <p:cNvGrpSpPr/>
          <p:nvPr/>
        </p:nvGrpSpPr>
        <p:grpSpPr>
          <a:xfrm>
            <a:off x="9081921" y="2734113"/>
            <a:ext cx="41871" cy="83666"/>
            <a:chOff x="5457499" y="2164075"/>
            <a:chExt cx="108601" cy="499044"/>
          </a:xfrm>
        </p:grpSpPr>
        <p:cxnSp>
          <p:nvCxnSpPr>
            <p:cNvPr id="8333" name="Straight Connector 8332">
              <a:extLst>
                <a:ext uri="{FF2B5EF4-FFF2-40B4-BE49-F238E27FC236}">
                  <a16:creationId xmlns:a16="http://schemas.microsoft.com/office/drawing/2014/main" id="{FED79C28-7EE0-08F8-43C5-F4D22A86637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34" name="Straight Connector 8333">
              <a:extLst>
                <a:ext uri="{FF2B5EF4-FFF2-40B4-BE49-F238E27FC236}">
                  <a16:creationId xmlns:a16="http://schemas.microsoft.com/office/drawing/2014/main" id="{E6C1403F-92F0-E3B0-342A-4FB764D5B5F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35" name="Straight Connector 8334">
              <a:extLst>
                <a:ext uri="{FF2B5EF4-FFF2-40B4-BE49-F238E27FC236}">
                  <a16:creationId xmlns:a16="http://schemas.microsoft.com/office/drawing/2014/main" id="{8CEE9188-03DB-08E0-EF10-26E61188825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36" name="Group 8335">
            <a:extLst>
              <a:ext uri="{FF2B5EF4-FFF2-40B4-BE49-F238E27FC236}">
                <a16:creationId xmlns:a16="http://schemas.microsoft.com/office/drawing/2014/main" id="{29E29406-2147-2F0E-4B2B-98E1C62F3A69}"/>
              </a:ext>
            </a:extLst>
          </p:cNvPr>
          <p:cNvGrpSpPr/>
          <p:nvPr/>
        </p:nvGrpSpPr>
        <p:grpSpPr>
          <a:xfrm>
            <a:off x="9120021" y="2717335"/>
            <a:ext cx="41871" cy="92033"/>
            <a:chOff x="5457499" y="2164075"/>
            <a:chExt cx="108601" cy="499044"/>
          </a:xfrm>
        </p:grpSpPr>
        <p:cxnSp>
          <p:nvCxnSpPr>
            <p:cNvPr id="8337" name="Straight Connector 8336">
              <a:extLst>
                <a:ext uri="{FF2B5EF4-FFF2-40B4-BE49-F238E27FC236}">
                  <a16:creationId xmlns:a16="http://schemas.microsoft.com/office/drawing/2014/main" id="{A109006A-9D21-B576-911C-9138310A9BA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38" name="Straight Connector 8337">
              <a:extLst>
                <a:ext uri="{FF2B5EF4-FFF2-40B4-BE49-F238E27FC236}">
                  <a16:creationId xmlns:a16="http://schemas.microsoft.com/office/drawing/2014/main" id="{1120D63E-B95D-B05F-6C1E-6050FF66AA2F}"/>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39" name="Straight Connector 8338">
              <a:extLst>
                <a:ext uri="{FF2B5EF4-FFF2-40B4-BE49-F238E27FC236}">
                  <a16:creationId xmlns:a16="http://schemas.microsoft.com/office/drawing/2014/main" id="{FA2C53BF-9DED-53FC-248D-F41B0C32309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40" name="Group 8339">
            <a:extLst>
              <a:ext uri="{FF2B5EF4-FFF2-40B4-BE49-F238E27FC236}">
                <a16:creationId xmlns:a16="http://schemas.microsoft.com/office/drawing/2014/main" id="{4B97EF86-45D9-9792-6831-0EBC90523D8F}"/>
              </a:ext>
            </a:extLst>
          </p:cNvPr>
          <p:cNvGrpSpPr/>
          <p:nvPr/>
        </p:nvGrpSpPr>
        <p:grpSpPr>
          <a:xfrm>
            <a:off x="9167646" y="2710464"/>
            <a:ext cx="41871" cy="92033"/>
            <a:chOff x="5457499" y="2164075"/>
            <a:chExt cx="108601" cy="499044"/>
          </a:xfrm>
        </p:grpSpPr>
        <p:cxnSp>
          <p:nvCxnSpPr>
            <p:cNvPr id="8341" name="Straight Connector 8340">
              <a:extLst>
                <a:ext uri="{FF2B5EF4-FFF2-40B4-BE49-F238E27FC236}">
                  <a16:creationId xmlns:a16="http://schemas.microsoft.com/office/drawing/2014/main" id="{E2EBB03D-8D0A-64AC-D65C-2518CD5EA32B}"/>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42" name="Straight Connector 8341">
              <a:extLst>
                <a:ext uri="{FF2B5EF4-FFF2-40B4-BE49-F238E27FC236}">
                  <a16:creationId xmlns:a16="http://schemas.microsoft.com/office/drawing/2014/main" id="{9A2CD641-72DE-F414-8D53-6DF8FB5532ED}"/>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43" name="Straight Connector 8342">
              <a:extLst>
                <a:ext uri="{FF2B5EF4-FFF2-40B4-BE49-F238E27FC236}">
                  <a16:creationId xmlns:a16="http://schemas.microsoft.com/office/drawing/2014/main" id="{883983CC-086C-6FBB-AB0F-F4C54987D73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44" name="Group 8343">
            <a:extLst>
              <a:ext uri="{FF2B5EF4-FFF2-40B4-BE49-F238E27FC236}">
                <a16:creationId xmlns:a16="http://schemas.microsoft.com/office/drawing/2014/main" id="{BC8095B0-8E83-BF6B-1F77-C8A7251FB909}"/>
              </a:ext>
            </a:extLst>
          </p:cNvPr>
          <p:cNvGrpSpPr/>
          <p:nvPr/>
        </p:nvGrpSpPr>
        <p:grpSpPr>
          <a:xfrm>
            <a:off x="9212096" y="2701071"/>
            <a:ext cx="41871" cy="92033"/>
            <a:chOff x="5457499" y="2164075"/>
            <a:chExt cx="108601" cy="499044"/>
          </a:xfrm>
        </p:grpSpPr>
        <p:cxnSp>
          <p:nvCxnSpPr>
            <p:cNvPr id="8345" name="Straight Connector 8344">
              <a:extLst>
                <a:ext uri="{FF2B5EF4-FFF2-40B4-BE49-F238E27FC236}">
                  <a16:creationId xmlns:a16="http://schemas.microsoft.com/office/drawing/2014/main" id="{FE4DBD33-9BC1-08B9-F683-4773A781B00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46" name="Straight Connector 8345">
              <a:extLst>
                <a:ext uri="{FF2B5EF4-FFF2-40B4-BE49-F238E27FC236}">
                  <a16:creationId xmlns:a16="http://schemas.microsoft.com/office/drawing/2014/main" id="{F2414E14-D4DD-1D0A-F36F-C017F367021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47" name="Straight Connector 8346">
              <a:extLst>
                <a:ext uri="{FF2B5EF4-FFF2-40B4-BE49-F238E27FC236}">
                  <a16:creationId xmlns:a16="http://schemas.microsoft.com/office/drawing/2014/main" id="{AB4F3151-DA36-136B-A7B8-AECEA099D172}"/>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48" name="Group 8347">
            <a:extLst>
              <a:ext uri="{FF2B5EF4-FFF2-40B4-BE49-F238E27FC236}">
                <a16:creationId xmlns:a16="http://schemas.microsoft.com/office/drawing/2014/main" id="{3409C911-0A18-EF43-BF2F-6D56BFF24092}"/>
              </a:ext>
            </a:extLst>
          </p:cNvPr>
          <p:cNvGrpSpPr/>
          <p:nvPr/>
        </p:nvGrpSpPr>
        <p:grpSpPr>
          <a:xfrm>
            <a:off x="9256546" y="2693294"/>
            <a:ext cx="41871" cy="101236"/>
            <a:chOff x="5457499" y="2164075"/>
            <a:chExt cx="108601" cy="499044"/>
          </a:xfrm>
        </p:grpSpPr>
        <p:cxnSp>
          <p:nvCxnSpPr>
            <p:cNvPr id="8349" name="Straight Connector 8348">
              <a:extLst>
                <a:ext uri="{FF2B5EF4-FFF2-40B4-BE49-F238E27FC236}">
                  <a16:creationId xmlns:a16="http://schemas.microsoft.com/office/drawing/2014/main" id="{25332E87-A430-A363-732C-C2FF7426E79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50" name="Straight Connector 8349">
              <a:extLst>
                <a:ext uri="{FF2B5EF4-FFF2-40B4-BE49-F238E27FC236}">
                  <a16:creationId xmlns:a16="http://schemas.microsoft.com/office/drawing/2014/main" id="{7D810A3B-5420-C360-FBAC-ED2A6AB70AF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51" name="Straight Connector 8350">
              <a:extLst>
                <a:ext uri="{FF2B5EF4-FFF2-40B4-BE49-F238E27FC236}">
                  <a16:creationId xmlns:a16="http://schemas.microsoft.com/office/drawing/2014/main" id="{3E4705F9-FAB2-5669-C434-9697A28E994D}"/>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52" name="Group 8351">
            <a:extLst>
              <a:ext uri="{FF2B5EF4-FFF2-40B4-BE49-F238E27FC236}">
                <a16:creationId xmlns:a16="http://schemas.microsoft.com/office/drawing/2014/main" id="{A38FDE46-2C43-F123-A862-C5390CF380F1}"/>
              </a:ext>
            </a:extLst>
          </p:cNvPr>
          <p:cNvGrpSpPr/>
          <p:nvPr/>
        </p:nvGrpSpPr>
        <p:grpSpPr>
          <a:xfrm>
            <a:off x="9302225" y="2690921"/>
            <a:ext cx="41871" cy="101236"/>
            <a:chOff x="5457499" y="2164075"/>
            <a:chExt cx="108601" cy="499044"/>
          </a:xfrm>
        </p:grpSpPr>
        <p:cxnSp>
          <p:nvCxnSpPr>
            <p:cNvPr id="8353" name="Straight Connector 8352">
              <a:extLst>
                <a:ext uri="{FF2B5EF4-FFF2-40B4-BE49-F238E27FC236}">
                  <a16:creationId xmlns:a16="http://schemas.microsoft.com/office/drawing/2014/main" id="{642DF115-78BD-5571-D551-15C8FA2CBBCC}"/>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54" name="Straight Connector 8353">
              <a:extLst>
                <a:ext uri="{FF2B5EF4-FFF2-40B4-BE49-F238E27FC236}">
                  <a16:creationId xmlns:a16="http://schemas.microsoft.com/office/drawing/2014/main" id="{4FEDB6F9-91E2-42D9-D1CD-69DDEF735FE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55" name="Straight Connector 8354">
              <a:extLst>
                <a:ext uri="{FF2B5EF4-FFF2-40B4-BE49-F238E27FC236}">
                  <a16:creationId xmlns:a16="http://schemas.microsoft.com/office/drawing/2014/main" id="{245AC71B-66A9-C930-C3A8-AF4137AC152F}"/>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56" name="Group 8355">
            <a:extLst>
              <a:ext uri="{FF2B5EF4-FFF2-40B4-BE49-F238E27FC236}">
                <a16:creationId xmlns:a16="http://schemas.microsoft.com/office/drawing/2014/main" id="{96CE3365-003D-F468-DD7E-09E308DEACD8}"/>
              </a:ext>
            </a:extLst>
          </p:cNvPr>
          <p:cNvGrpSpPr/>
          <p:nvPr/>
        </p:nvGrpSpPr>
        <p:grpSpPr>
          <a:xfrm>
            <a:off x="9345386" y="2679970"/>
            <a:ext cx="41871" cy="101236"/>
            <a:chOff x="5457499" y="2164075"/>
            <a:chExt cx="108601" cy="499044"/>
          </a:xfrm>
        </p:grpSpPr>
        <p:cxnSp>
          <p:nvCxnSpPr>
            <p:cNvPr id="8357" name="Straight Connector 8356">
              <a:extLst>
                <a:ext uri="{FF2B5EF4-FFF2-40B4-BE49-F238E27FC236}">
                  <a16:creationId xmlns:a16="http://schemas.microsoft.com/office/drawing/2014/main" id="{6F5775B9-8C50-7580-48F4-3B578FF0897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58" name="Straight Connector 8357">
              <a:extLst>
                <a:ext uri="{FF2B5EF4-FFF2-40B4-BE49-F238E27FC236}">
                  <a16:creationId xmlns:a16="http://schemas.microsoft.com/office/drawing/2014/main" id="{5EFFDBA7-53A5-4954-88C6-45D76689DEE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59" name="Straight Connector 8358">
              <a:extLst>
                <a:ext uri="{FF2B5EF4-FFF2-40B4-BE49-F238E27FC236}">
                  <a16:creationId xmlns:a16="http://schemas.microsoft.com/office/drawing/2014/main" id="{4EABFAC0-F431-4FEE-FB8B-FA0673866DB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60" name="Group 8359">
            <a:extLst>
              <a:ext uri="{FF2B5EF4-FFF2-40B4-BE49-F238E27FC236}">
                <a16:creationId xmlns:a16="http://schemas.microsoft.com/office/drawing/2014/main" id="{7E912517-4E4F-5C05-32CB-06E9DA53A76B}"/>
              </a:ext>
            </a:extLst>
          </p:cNvPr>
          <p:cNvGrpSpPr/>
          <p:nvPr/>
        </p:nvGrpSpPr>
        <p:grpSpPr>
          <a:xfrm>
            <a:off x="9389836" y="2669285"/>
            <a:ext cx="41871" cy="111360"/>
            <a:chOff x="5457499" y="2164075"/>
            <a:chExt cx="108601" cy="499044"/>
          </a:xfrm>
        </p:grpSpPr>
        <p:cxnSp>
          <p:nvCxnSpPr>
            <p:cNvPr id="8361" name="Straight Connector 8360">
              <a:extLst>
                <a:ext uri="{FF2B5EF4-FFF2-40B4-BE49-F238E27FC236}">
                  <a16:creationId xmlns:a16="http://schemas.microsoft.com/office/drawing/2014/main" id="{AEA65103-CD98-6D73-2370-3D0DFB4C889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62" name="Straight Connector 8361">
              <a:extLst>
                <a:ext uri="{FF2B5EF4-FFF2-40B4-BE49-F238E27FC236}">
                  <a16:creationId xmlns:a16="http://schemas.microsoft.com/office/drawing/2014/main" id="{5D4EBD2F-1367-121A-23BC-1EDFA528A7A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63" name="Straight Connector 8362">
              <a:extLst>
                <a:ext uri="{FF2B5EF4-FFF2-40B4-BE49-F238E27FC236}">
                  <a16:creationId xmlns:a16="http://schemas.microsoft.com/office/drawing/2014/main" id="{581ED2E2-559F-0DAB-9B1F-192E6B6CE75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64" name="Group 8363">
            <a:extLst>
              <a:ext uri="{FF2B5EF4-FFF2-40B4-BE49-F238E27FC236}">
                <a16:creationId xmlns:a16="http://schemas.microsoft.com/office/drawing/2014/main" id="{2A3EF4D4-2C2B-F0D3-E479-1766610E3DAA}"/>
              </a:ext>
            </a:extLst>
          </p:cNvPr>
          <p:cNvGrpSpPr/>
          <p:nvPr/>
        </p:nvGrpSpPr>
        <p:grpSpPr>
          <a:xfrm>
            <a:off x="9437461" y="2666448"/>
            <a:ext cx="41871" cy="111360"/>
            <a:chOff x="5457499" y="2164075"/>
            <a:chExt cx="108601" cy="499044"/>
          </a:xfrm>
        </p:grpSpPr>
        <p:cxnSp>
          <p:nvCxnSpPr>
            <p:cNvPr id="8365" name="Straight Connector 8364">
              <a:extLst>
                <a:ext uri="{FF2B5EF4-FFF2-40B4-BE49-F238E27FC236}">
                  <a16:creationId xmlns:a16="http://schemas.microsoft.com/office/drawing/2014/main" id="{D6190F5C-BBD8-6C24-7AF6-FD4515D1EF5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66" name="Straight Connector 8365">
              <a:extLst>
                <a:ext uri="{FF2B5EF4-FFF2-40B4-BE49-F238E27FC236}">
                  <a16:creationId xmlns:a16="http://schemas.microsoft.com/office/drawing/2014/main" id="{FC9F1FC3-9ACD-2BF6-71AE-358BCA976EF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67" name="Straight Connector 8366">
              <a:extLst>
                <a:ext uri="{FF2B5EF4-FFF2-40B4-BE49-F238E27FC236}">
                  <a16:creationId xmlns:a16="http://schemas.microsoft.com/office/drawing/2014/main" id="{C48CE5A8-6446-2016-A054-7E09C7B4B6D9}"/>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68" name="Group 8367">
            <a:extLst>
              <a:ext uri="{FF2B5EF4-FFF2-40B4-BE49-F238E27FC236}">
                <a16:creationId xmlns:a16="http://schemas.microsoft.com/office/drawing/2014/main" id="{03A7EDF5-CD86-520A-009F-5A6EE58681FC}"/>
              </a:ext>
            </a:extLst>
          </p:cNvPr>
          <p:cNvGrpSpPr/>
          <p:nvPr/>
        </p:nvGrpSpPr>
        <p:grpSpPr>
          <a:xfrm>
            <a:off x="9478557" y="2656585"/>
            <a:ext cx="41871" cy="111360"/>
            <a:chOff x="5457499" y="2164075"/>
            <a:chExt cx="108601" cy="499044"/>
          </a:xfrm>
        </p:grpSpPr>
        <p:cxnSp>
          <p:nvCxnSpPr>
            <p:cNvPr id="8369" name="Straight Connector 8368">
              <a:extLst>
                <a:ext uri="{FF2B5EF4-FFF2-40B4-BE49-F238E27FC236}">
                  <a16:creationId xmlns:a16="http://schemas.microsoft.com/office/drawing/2014/main" id="{BCE3728B-368B-2324-FD86-1A15BF70D4BE}"/>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70" name="Straight Connector 8369">
              <a:extLst>
                <a:ext uri="{FF2B5EF4-FFF2-40B4-BE49-F238E27FC236}">
                  <a16:creationId xmlns:a16="http://schemas.microsoft.com/office/drawing/2014/main" id="{D755C0D0-EFDE-7B48-7D41-B5071CD555C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71" name="Straight Connector 8370">
              <a:extLst>
                <a:ext uri="{FF2B5EF4-FFF2-40B4-BE49-F238E27FC236}">
                  <a16:creationId xmlns:a16="http://schemas.microsoft.com/office/drawing/2014/main" id="{4A291B05-188B-C8F3-FD9A-5F250F20FC08}"/>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72" name="Group 8371">
            <a:extLst>
              <a:ext uri="{FF2B5EF4-FFF2-40B4-BE49-F238E27FC236}">
                <a16:creationId xmlns:a16="http://schemas.microsoft.com/office/drawing/2014/main" id="{9D82B16C-8EB2-5CD8-B2BC-081E885D0A87}"/>
              </a:ext>
            </a:extLst>
          </p:cNvPr>
          <p:cNvGrpSpPr/>
          <p:nvPr/>
        </p:nvGrpSpPr>
        <p:grpSpPr>
          <a:xfrm>
            <a:off x="9523603" y="2648664"/>
            <a:ext cx="41871" cy="111360"/>
            <a:chOff x="5457499" y="2164075"/>
            <a:chExt cx="108601" cy="499044"/>
          </a:xfrm>
        </p:grpSpPr>
        <p:cxnSp>
          <p:nvCxnSpPr>
            <p:cNvPr id="8373" name="Straight Connector 8372">
              <a:extLst>
                <a:ext uri="{FF2B5EF4-FFF2-40B4-BE49-F238E27FC236}">
                  <a16:creationId xmlns:a16="http://schemas.microsoft.com/office/drawing/2014/main" id="{7CDF4C15-D9D5-E000-FE91-D28415096B1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74" name="Straight Connector 8373">
              <a:extLst>
                <a:ext uri="{FF2B5EF4-FFF2-40B4-BE49-F238E27FC236}">
                  <a16:creationId xmlns:a16="http://schemas.microsoft.com/office/drawing/2014/main" id="{D8547BC0-5F35-362A-2A1E-3F2E07FC21AC}"/>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75" name="Straight Connector 8374">
              <a:extLst>
                <a:ext uri="{FF2B5EF4-FFF2-40B4-BE49-F238E27FC236}">
                  <a16:creationId xmlns:a16="http://schemas.microsoft.com/office/drawing/2014/main" id="{9C800073-0298-8463-A2AA-5B93B8FC786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76" name="Group 8375">
            <a:extLst>
              <a:ext uri="{FF2B5EF4-FFF2-40B4-BE49-F238E27FC236}">
                <a16:creationId xmlns:a16="http://schemas.microsoft.com/office/drawing/2014/main" id="{E88974EA-7C1B-42C6-9D8D-DEC86143EE2C}"/>
              </a:ext>
            </a:extLst>
          </p:cNvPr>
          <p:cNvGrpSpPr/>
          <p:nvPr/>
        </p:nvGrpSpPr>
        <p:grpSpPr>
          <a:xfrm>
            <a:off x="9569678" y="2643332"/>
            <a:ext cx="41871" cy="111360"/>
            <a:chOff x="5457499" y="2164075"/>
            <a:chExt cx="108601" cy="499044"/>
          </a:xfrm>
        </p:grpSpPr>
        <p:cxnSp>
          <p:nvCxnSpPr>
            <p:cNvPr id="8377" name="Straight Connector 8376">
              <a:extLst>
                <a:ext uri="{FF2B5EF4-FFF2-40B4-BE49-F238E27FC236}">
                  <a16:creationId xmlns:a16="http://schemas.microsoft.com/office/drawing/2014/main" id="{F637A539-2FAB-327D-24E9-D97141ACFAA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78" name="Straight Connector 8377">
              <a:extLst>
                <a:ext uri="{FF2B5EF4-FFF2-40B4-BE49-F238E27FC236}">
                  <a16:creationId xmlns:a16="http://schemas.microsoft.com/office/drawing/2014/main" id="{1A041796-836D-B9F4-EFFC-C78A0C3C3FB3}"/>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79" name="Straight Connector 8378">
              <a:extLst>
                <a:ext uri="{FF2B5EF4-FFF2-40B4-BE49-F238E27FC236}">
                  <a16:creationId xmlns:a16="http://schemas.microsoft.com/office/drawing/2014/main" id="{88BF6151-7CE6-5C65-A024-290E9884AD8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80" name="Group 8379">
            <a:extLst>
              <a:ext uri="{FF2B5EF4-FFF2-40B4-BE49-F238E27FC236}">
                <a16:creationId xmlns:a16="http://schemas.microsoft.com/office/drawing/2014/main" id="{2A48A661-9504-EBE7-C5E6-1414F78BD7EE}"/>
              </a:ext>
            </a:extLst>
          </p:cNvPr>
          <p:cNvGrpSpPr/>
          <p:nvPr/>
        </p:nvGrpSpPr>
        <p:grpSpPr>
          <a:xfrm>
            <a:off x="9611549" y="2644074"/>
            <a:ext cx="41871" cy="92033"/>
            <a:chOff x="5457499" y="2164075"/>
            <a:chExt cx="108601" cy="499044"/>
          </a:xfrm>
        </p:grpSpPr>
        <p:cxnSp>
          <p:nvCxnSpPr>
            <p:cNvPr id="8381" name="Straight Connector 8380">
              <a:extLst>
                <a:ext uri="{FF2B5EF4-FFF2-40B4-BE49-F238E27FC236}">
                  <a16:creationId xmlns:a16="http://schemas.microsoft.com/office/drawing/2014/main" id="{349E5AAE-A650-224C-F629-EB9BFB28ACC6}"/>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82" name="Straight Connector 8381">
              <a:extLst>
                <a:ext uri="{FF2B5EF4-FFF2-40B4-BE49-F238E27FC236}">
                  <a16:creationId xmlns:a16="http://schemas.microsoft.com/office/drawing/2014/main" id="{CDA8318C-11DF-0101-3193-0F74DAC30E2B}"/>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83" name="Straight Connector 8382">
              <a:extLst>
                <a:ext uri="{FF2B5EF4-FFF2-40B4-BE49-F238E27FC236}">
                  <a16:creationId xmlns:a16="http://schemas.microsoft.com/office/drawing/2014/main" id="{10D0D66D-8202-FC82-035A-DBCCDD860BD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84" name="Group 8383">
            <a:extLst>
              <a:ext uri="{FF2B5EF4-FFF2-40B4-BE49-F238E27FC236}">
                <a16:creationId xmlns:a16="http://schemas.microsoft.com/office/drawing/2014/main" id="{B991FF2F-D835-C4D6-9E3F-D769039849A1}"/>
              </a:ext>
            </a:extLst>
          </p:cNvPr>
          <p:cNvGrpSpPr/>
          <p:nvPr/>
        </p:nvGrpSpPr>
        <p:grpSpPr>
          <a:xfrm>
            <a:off x="9655999" y="2631505"/>
            <a:ext cx="41871" cy="101236"/>
            <a:chOff x="5457499" y="2164075"/>
            <a:chExt cx="108601" cy="499044"/>
          </a:xfrm>
        </p:grpSpPr>
        <p:cxnSp>
          <p:nvCxnSpPr>
            <p:cNvPr id="8385" name="Straight Connector 8384">
              <a:extLst>
                <a:ext uri="{FF2B5EF4-FFF2-40B4-BE49-F238E27FC236}">
                  <a16:creationId xmlns:a16="http://schemas.microsoft.com/office/drawing/2014/main" id="{BE78553A-9C91-8119-7888-C54CD95F8C23}"/>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86" name="Straight Connector 8385">
              <a:extLst>
                <a:ext uri="{FF2B5EF4-FFF2-40B4-BE49-F238E27FC236}">
                  <a16:creationId xmlns:a16="http://schemas.microsoft.com/office/drawing/2014/main" id="{017C0114-51D6-4DF2-88DC-539A26A66F15}"/>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87" name="Straight Connector 8386">
              <a:extLst>
                <a:ext uri="{FF2B5EF4-FFF2-40B4-BE49-F238E27FC236}">
                  <a16:creationId xmlns:a16="http://schemas.microsoft.com/office/drawing/2014/main" id="{A7D1ACEB-D4FF-7DDA-5F3C-F6C93389169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88" name="Group 8387">
            <a:extLst>
              <a:ext uri="{FF2B5EF4-FFF2-40B4-BE49-F238E27FC236}">
                <a16:creationId xmlns:a16="http://schemas.microsoft.com/office/drawing/2014/main" id="{79369A12-8703-F320-3F94-FEAEC3CCD8CC}"/>
              </a:ext>
            </a:extLst>
          </p:cNvPr>
          <p:cNvGrpSpPr/>
          <p:nvPr/>
        </p:nvGrpSpPr>
        <p:grpSpPr>
          <a:xfrm>
            <a:off x="9698418" y="2618020"/>
            <a:ext cx="41871" cy="101236"/>
            <a:chOff x="5457499" y="2164075"/>
            <a:chExt cx="108601" cy="499044"/>
          </a:xfrm>
        </p:grpSpPr>
        <p:cxnSp>
          <p:nvCxnSpPr>
            <p:cNvPr id="8389" name="Straight Connector 8388">
              <a:extLst>
                <a:ext uri="{FF2B5EF4-FFF2-40B4-BE49-F238E27FC236}">
                  <a16:creationId xmlns:a16="http://schemas.microsoft.com/office/drawing/2014/main" id="{A8096C3D-B9C8-4B26-206C-A05E618A5A32}"/>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90" name="Straight Connector 8389">
              <a:extLst>
                <a:ext uri="{FF2B5EF4-FFF2-40B4-BE49-F238E27FC236}">
                  <a16:creationId xmlns:a16="http://schemas.microsoft.com/office/drawing/2014/main" id="{32A431D6-A256-B2CA-C64E-F7DF5F2F78E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91" name="Straight Connector 8390">
              <a:extLst>
                <a:ext uri="{FF2B5EF4-FFF2-40B4-BE49-F238E27FC236}">
                  <a16:creationId xmlns:a16="http://schemas.microsoft.com/office/drawing/2014/main" id="{9165E0CD-B25F-57FB-72E7-DC914A4A8AC5}"/>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92" name="Group 8391">
            <a:extLst>
              <a:ext uri="{FF2B5EF4-FFF2-40B4-BE49-F238E27FC236}">
                <a16:creationId xmlns:a16="http://schemas.microsoft.com/office/drawing/2014/main" id="{1B6730F2-DE75-2421-D251-B516FCD07ECF}"/>
              </a:ext>
            </a:extLst>
          </p:cNvPr>
          <p:cNvGrpSpPr/>
          <p:nvPr/>
        </p:nvGrpSpPr>
        <p:grpSpPr>
          <a:xfrm>
            <a:off x="9749218" y="2606192"/>
            <a:ext cx="41871" cy="111360"/>
            <a:chOff x="5457499" y="2164075"/>
            <a:chExt cx="108601" cy="499044"/>
          </a:xfrm>
        </p:grpSpPr>
        <p:cxnSp>
          <p:nvCxnSpPr>
            <p:cNvPr id="8393" name="Straight Connector 8392">
              <a:extLst>
                <a:ext uri="{FF2B5EF4-FFF2-40B4-BE49-F238E27FC236}">
                  <a16:creationId xmlns:a16="http://schemas.microsoft.com/office/drawing/2014/main" id="{6B320DD9-1606-FC5F-5DB8-70A755ED7FDD}"/>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94" name="Straight Connector 8393">
              <a:extLst>
                <a:ext uri="{FF2B5EF4-FFF2-40B4-BE49-F238E27FC236}">
                  <a16:creationId xmlns:a16="http://schemas.microsoft.com/office/drawing/2014/main" id="{F6BBEAF1-396A-280A-DBE8-3BEC80FED99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95" name="Straight Connector 8394">
              <a:extLst>
                <a:ext uri="{FF2B5EF4-FFF2-40B4-BE49-F238E27FC236}">
                  <a16:creationId xmlns:a16="http://schemas.microsoft.com/office/drawing/2014/main" id="{631B311B-F089-B093-5322-6C9C4E8B697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396" name="Group 8395">
            <a:extLst>
              <a:ext uri="{FF2B5EF4-FFF2-40B4-BE49-F238E27FC236}">
                <a16:creationId xmlns:a16="http://schemas.microsoft.com/office/drawing/2014/main" id="{536C412F-F602-3020-45C2-45170BFAE6CB}"/>
              </a:ext>
            </a:extLst>
          </p:cNvPr>
          <p:cNvGrpSpPr/>
          <p:nvPr/>
        </p:nvGrpSpPr>
        <p:grpSpPr>
          <a:xfrm>
            <a:off x="9790493" y="2593654"/>
            <a:ext cx="41871" cy="111360"/>
            <a:chOff x="5457499" y="2164075"/>
            <a:chExt cx="108601" cy="499044"/>
          </a:xfrm>
        </p:grpSpPr>
        <p:cxnSp>
          <p:nvCxnSpPr>
            <p:cNvPr id="8397" name="Straight Connector 8396">
              <a:extLst>
                <a:ext uri="{FF2B5EF4-FFF2-40B4-BE49-F238E27FC236}">
                  <a16:creationId xmlns:a16="http://schemas.microsoft.com/office/drawing/2014/main" id="{98B71C04-A3AF-4EE0-F3A2-9ABFCB53C9C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398" name="Straight Connector 8397">
              <a:extLst>
                <a:ext uri="{FF2B5EF4-FFF2-40B4-BE49-F238E27FC236}">
                  <a16:creationId xmlns:a16="http://schemas.microsoft.com/office/drawing/2014/main" id="{ABB62C5E-C90E-26E6-ACFD-D9D2AFD65791}"/>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399" name="Straight Connector 8398">
              <a:extLst>
                <a:ext uri="{FF2B5EF4-FFF2-40B4-BE49-F238E27FC236}">
                  <a16:creationId xmlns:a16="http://schemas.microsoft.com/office/drawing/2014/main" id="{08B6BE3C-BED2-8A86-11C3-650E2128D99A}"/>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400" name="Group 8399">
            <a:extLst>
              <a:ext uri="{FF2B5EF4-FFF2-40B4-BE49-F238E27FC236}">
                <a16:creationId xmlns:a16="http://schemas.microsoft.com/office/drawing/2014/main" id="{707AB865-E6C6-CEBA-DFBE-2060797E10D7}"/>
              </a:ext>
            </a:extLst>
          </p:cNvPr>
          <p:cNvGrpSpPr/>
          <p:nvPr/>
        </p:nvGrpSpPr>
        <p:grpSpPr>
          <a:xfrm>
            <a:off x="9831768" y="2575232"/>
            <a:ext cx="41871" cy="134746"/>
            <a:chOff x="5457499" y="2164075"/>
            <a:chExt cx="108601" cy="499044"/>
          </a:xfrm>
        </p:grpSpPr>
        <p:cxnSp>
          <p:nvCxnSpPr>
            <p:cNvPr id="8401" name="Straight Connector 8400">
              <a:extLst>
                <a:ext uri="{FF2B5EF4-FFF2-40B4-BE49-F238E27FC236}">
                  <a16:creationId xmlns:a16="http://schemas.microsoft.com/office/drawing/2014/main" id="{89EA4E6B-6EAC-EBD6-03FB-885C5FA94BD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402" name="Straight Connector 8401">
              <a:extLst>
                <a:ext uri="{FF2B5EF4-FFF2-40B4-BE49-F238E27FC236}">
                  <a16:creationId xmlns:a16="http://schemas.microsoft.com/office/drawing/2014/main" id="{41C8C5F4-CE38-DED3-E1C3-B56DB97B975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403" name="Straight Connector 8402">
              <a:extLst>
                <a:ext uri="{FF2B5EF4-FFF2-40B4-BE49-F238E27FC236}">
                  <a16:creationId xmlns:a16="http://schemas.microsoft.com/office/drawing/2014/main" id="{8AD3E486-D66D-AF27-5641-520C9CF78924}"/>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404" name="Group 8403">
            <a:extLst>
              <a:ext uri="{FF2B5EF4-FFF2-40B4-BE49-F238E27FC236}">
                <a16:creationId xmlns:a16="http://schemas.microsoft.com/office/drawing/2014/main" id="{58187508-3C93-A68D-218C-62839C9BEB09}"/>
              </a:ext>
            </a:extLst>
          </p:cNvPr>
          <p:cNvGrpSpPr/>
          <p:nvPr/>
        </p:nvGrpSpPr>
        <p:grpSpPr>
          <a:xfrm>
            <a:off x="9882568" y="2565320"/>
            <a:ext cx="41871" cy="148221"/>
            <a:chOff x="5457499" y="2164075"/>
            <a:chExt cx="108601" cy="499044"/>
          </a:xfrm>
        </p:grpSpPr>
        <p:cxnSp>
          <p:nvCxnSpPr>
            <p:cNvPr id="8405" name="Straight Connector 8404">
              <a:extLst>
                <a:ext uri="{FF2B5EF4-FFF2-40B4-BE49-F238E27FC236}">
                  <a16:creationId xmlns:a16="http://schemas.microsoft.com/office/drawing/2014/main" id="{6EEF9C1F-5782-46CF-7FD7-03BF541A5851}"/>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406" name="Straight Connector 8405">
              <a:extLst>
                <a:ext uri="{FF2B5EF4-FFF2-40B4-BE49-F238E27FC236}">
                  <a16:creationId xmlns:a16="http://schemas.microsoft.com/office/drawing/2014/main" id="{8CB8B3B6-C936-CB12-0C17-680F5F610C2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407" name="Straight Connector 8406">
              <a:extLst>
                <a:ext uri="{FF2B5EF4-FFF2-40B4-BE49-F238E27FC236}">
                  <a16:creationId xmlns:a16="http://schemas.microsoft.com/office/drawing/2014/main" id="{7272094E-D747-3438-1D61-D0FC15B25C53}"/>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408" name="Group 8407">
            <a:extLst>
              <a:ext uri="{FF2B5EF4-FFF2-40B4-BE49-F238E27FC236}">
                <a16:creationId xmlns:a16="http://schemas.microsoft.com/office/drawing/2014/main" id="{62A466E3-F28C-BDA5-3F3D-19B6C2E1B315}"/>
              </a:ext>
            </a:extLst>
          </p:cNvPr>
          <p:cNvGrpSpPr/>
          <p:nvPr/>
        </p:nvGrpSpPr>
        <p:grpSpPr>
          <a:xfrm>
            <a:off x="9925139" y="2551559"/>
            <a:ext cx="41871" cy="163043"/>
            <a:chOff x="5457499" y="2164075"/>
            <a:chExt cx="108601" cy="499044"/>
          </a:xfrm>
        </p:grpSpPr>
        <p:cxnSp>
          <p:nvCxnSpPr>
            <p:cNvPr id="8409" name="Straight Connector 8408">
              <a:extLst>
                <a:ext uri="{FF2B5EF4-FFF2-40B4-BE49-F238E27FC236}">
                  <a16:creationId xmlns:a16="http://schemas.microsoft.com/office/drawing/2014/main" id="{1ACB3CE1-E515-3E24-CB86-FBD7BBD199A0}"/>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410" name="Straight Connector 8409">
              <a:extLst>
                <a:ext uri="{FF2B5EF4-FFF2-40B4-BE49-F238E27FC236}">
                  <a16:creationId xmlns:a16="http://schemas.microsoft.com/office/drawing/2014/main" id="{F1BA6468-C044-1DA6-8678-FC5B1E97EA3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411" name="Straight Connector 8410">
              <a:extLst>
                <a:ext uri="{FF2B5EF4-FFF2-40B4-BE49-F238E27FC236}">
                  <a16:creationId xmlns:a16="http://schemas.microsoft.com/office/drawing/2014/main" id="{B3B37870-07E5-12F0-36C8-21CB26DB83A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412" name="Group 8411">
            <a:extLst>
              <a:ext uri="{FF2B5EF4-FFF2-40B4-BE49-F238E27FC236}">
                <a16:creationId xmlns:a16="http://schemas.microsoft.com/office/drawing/2014/main" id="{F2096B66-2D5F-0EF6-9144-616F306D033D}"/>
              </a:ext>
            </a:extLst>
          </p:cNvPr>
          <p:cNvGrpSpPr/>
          <p:nvPr/>
        </p:nvGrpSpPr>
        <p:grpSpPr>
          <a:xfrm>
            <a:off x="9970789" y="2537274"/>
            <a:ext cx="41871" cy="163043"/>
            <a:chOff x="5457499" y="2164075"/>
            <a:chExt cx="108601" cy="499044"/>
          </a:xfrm>
        </p:grpSpPr>
        <p:cxnSp>
          <p:nvCxnSpPr>
            <p:cNvPr id="8413" name="Straight Connector 8412">
              <a:extLst>
                <a:ext uri="{FF2B5EF4-FFF2-40B4-BE49-F238E27FC236}">
                  <a16:creationId xmlns:a16="http://schemas.microsoft.com/office/drawing/2014/main" id="{1CB95F7F-8AA1-859E-6BB0-347365F94A35}"/>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414" name="Straight Connector 8413">
              <a:extLst>
                <a:ext uri="{FF2B5EF4-FFF2-40B4-BE49-F238E27FC236}">
                  <a16:creationId xmlns:a16="http://schemas.microsoft.com/office/drawing/2014/main" id="{FA4F076D-BCC1-9DD0-EC99-39AF3758F31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415" name="Straight Connector 8414">
              <a:extLst>
                <a:ext uri="{FF2B5EF4-FFF2-40B4-BE49-F238E27FC236}">
                  <a16:creationId xmlns:a16="http://schemas.microsoft.com/office/drawing/2014/main" id="{CEC6206E-5A6F-4D3D-A543-12983A79FE5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416" name="Group 8415">
            <a:extLst>
              <a:ext uri="{FF2B5EF4-FFF2-40B4-BE49-F238E27FC236}">
                <a16:creationId xmlns:a16="http://schemas.microsoft.com/office/drawing/2014/main" id="{7F695146-6079-F46B-8E45-610ED6D88188}"/>
              </a:ext>
            </a:extLst>
          </p:cNvPr>
          <p:cNvGrpSpPr/>
          <p:nvPr/>
        </p:nvGrpSpPr>
        <p:grpSpPr>
          <a:xfrm>
            <a:off x="10012064" y="2518104"/>
            <a:ext cx="41871" cy="163043"/>
            <a:chOff x="5457499" y="2164075"/>
            <a:chExt cx="108601" cy="499044"/>
          </a:xfrm>
        </p:grpSpPr>
        <p:cxnSp>
          <p:nvCxnSpPr>
            <p:cNvPr id="8417" name="Straight Connector 8416">
              <a:extLst>
                <a:ext uri="{FF2B5EF4-FFF2-40B4-BE49-F238E27FC236}">
                  <a16:creationId xmlns:a16="http://schemas.microsoft.com/office/drawing/2014/main" id="{3B0B5D0C-B915-3167-CF89-A92B76D16F8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418" name="Straight Connector 8417">
              <a:extLst>
                <a:ext uri="{FF2B5EF4-FFF2-40B4-BE49-F238E27FC236}">
                  <a16:creationId xmlns:a16="http://schemas.microsoft.com/office/drawing/2014/main" id="{52CCBB2D-1816-A2C7-050C-A50D16FC099A}"/>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419" name="Straight Connector 8418">
              <a:extLst>
                <a:ext uri="{FF2B5EF4-FFF2-40B4-BE49-F238E27FC236}">
                  <a16:creationId xmlns:a16="http://schemas.microsoft.com/office/drawing/2014/main" id="{319C8446-A3D4-D4D2-38E2-1C47274AC2A7}"/>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420" name="Group 8419">
            <a:extLst>
              <a:ext uri="{FF2B5EF4-FFF2-40B4-BE49-F238E27FC236}">
                <a16:creationId xmlns:a16="http://schemas.microsoft.com/office/drawing/2014/main" id="{A3D14C2C-2CFE-544E-94E5-9A35B6729131}"/>
              </a:ext>
            </a:extLst>
          </p:cNvPr>
          <p:cNvGrpSpPr/>
          <p:nvPr/>
        </p:nvGrpSpPr>
        <p:grpSpPr>
          <a:xfrm>
            <a:off x="10059689" y="2508579"/>
            <a:ext cx="41871" cy="163043"/>
            <a:chOff x="5457499" y="2164075"/>
            <a:chExt cx="108601" cy="499044"/>
          </a:xfrm>
        </p:grpSpPr>
        <p:cxnSp>
          <p:nvCxnSpPr>
            <p:cNvPr id="8421" name="Straight Connector 8420">
              <a:extLst>
                <a:ext uri="{FF2B5EF4-FFF2-40B4-BE49-F238E27FC236}">
                  <a16:creationId xmlns:a16="http://schemas.microsoft.com/office/drawing/2014/main" id="{12E8F904-63A6-B9DB-DF28-EE638EDFC7BA}"/>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422" name="Straight Connector 8421">
              <a:extLst>
                <a:ext uri="{FF2B5EF4-FFF2-40B4-BE49-F238E27FC236}">
                  <a16:creationId xmlns:a16="http://schemas.microsoft.com/office/drawing/2014/main" id="{0A815B73-EA0E-B54C-501D-4823DAA3C139}"/>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423" name="Straight Connector 8422">
              <a:extLst>
                <a:ext uri="{FF2B5EF4-FFF2-40B4-BE49-F238E27FC236}">
                  <a16:creationId xmlns:a16="http://schemas.microsoft.com/office/drawing/2014/main" id="{8AD3CBD0-BE93-3492-E4DD-D5F56872DEB6}"/>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424" name="Group 8423">
            <a:extLst>
              <a:ext uri="{FF2B5EF4-FFF2-40B4-BE49-F238E27FC236}">
                <a16:creationId xmlns:a16="http://schemas.microsoft.com/office/drawing/2014/main" id="{913E3D60-3776-BC83-A298-3C6CF3DC803E}"/>
              </a:ext>
            </a:extLst>
          </p:cNvPr>
          <p:cNvGrpSpPr/>
          <p:nvPr/>
        </p:nvGrpSpPr>
        <p:grpSpPr>
          <a:xfrm>
            <a:off x="10099542" y="2490525"/>
            <a:ext cx="41871" cy="163043"/>
            <a:chOff x="5457499" y="2164075"/>
            <a:chExt cx="108601" cy="499044"/>
          </a:xfrm>
        </p:grpSpPr>
        <p:cxnSp>
          <p:nvCxnSpPr>
            <p:cNvPr id="8425" name="Straight Connector 8424">
              <a:extLst>
                <a:ext uri="{FF2B5EF4-FFF2-40B4-BE49-F238E27FC236}">
                  <a16:creationId xmlns:a16="http://schemas.microsoft.com/office/drawing/2014/main" id="{5F00FF2D-F6FD-53B4-AAF9-3E41D3948438}"/>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426" name="Straight Connector 8425">
              <a:extLst>
                <a:ext uri="{FF2B5EF4-FFF2-40B4-BE49-F238E27FC236}">
                  <a16:creationId xmlns:a16="http://schemas.microsoft.com/office/drawing/2014/main" id="{54538539-D537-1B98-91D7-CB035ED45A4E}"/>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427" name="Straight Connector 8426">
              <a:extLst>
                <a:ext uri="{FF2B5EF4-FFF2-40B4-BE49-F238E27FC236}">
                  <a16:creationId xmlns:a16="http://schemas.microsoft.com/office/drawing/2014/main" id="{E6D7F9E9-D2B2-D82B-117D-B3DA992F6D4C}"/>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428" name="Group 8427">
            <a:extLst>
              <a:ext uri="{FF2B5EF4-FFF2-40B4-BE49-F238E27FC236}">
                <a16:creationId xmlns:a16="http://schemas.microsoft.com/office/drawing/2014/main" id="{174DE550-183B-0D85-46E2-5C0CF920967E}"/>
              </a:ext>
            </a:extLst>
          </p:cNvPr>
          <p:cNvGrpSpPr/>
          <p:nvPr/>
        </p:nvGrpSpPr>
        <p:grpSpPr>
          <a:xfrm>
            <a:off x="10141644" y="2471033"/>
            <a:ext cx="41871" cy="163043"/>
            <a:chOff x="5457499" y="2164075"/>
            <a:chExt cx="108601" cy="499044"/>
          </a:xfrm>
        </p:grpSpPr>
        <p:cxnSp>
          <p:nvCxnSpPr>
            <p:cNvPr id="8429" name="Straight Connector 8428">
              <a:extLst>
                <a:ext uri="{FF2B5EF4-FFF2-40B4-BE49-F238E27FC236}">
                  <a16:creationId xmlns:a16="http://schemas.microsoft.com/office/drawing/2014/main" id="{2960E8C6-5CA6-2D6C-BE61-14763304D5BF}"/>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430" name="Straight Connector 8429">
              <a:extLst>
                <a:ext uri="{FF2B5EF4-FFF2-40B4-BE49-F238E27FC236}">
                  <a16:creationId xmlns:a16="http://schemas.microsoft.com/office/drawing/2014/main" id="{8D74E39C-113E-B0EE-D4BD-F9AA492455A6}"/>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431" name="Straight Connector 8430">
              <a:extLst>
                <a:ext uri="{FF2B5EF4-FFF2-40B4-BE49-F238E27FC236}">
                  <a16:creationId xmlns:a16="http://schemas.microsoft.com/office/drawing/2014/main" id="{3C102C67-137F-7442-CC52-0391CA291400}"/>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8432" name="Group 8431">
            <a:extLst>
              <a:ext uri="{FF2B5EF4-FFF2-40B4-BE49-F238E27FC236}">
                <a16:creationId xmlns:a16="http://schemas.microsoft.com/office/drawing/2014/main" id="{869E026F-8121-5A86-0168-73A47F40BA49}"/>
              </a:ext>
            </a:extLst>
          </p:cNvPr>
          <p:cNvGrpSpPr/>
          <p:nvPr/>
        </p:nvGrpSpPr>
        <p:grpSpPr>
          <a:xfrm>
            <a:off x="10177164" y="2468711"/>
            <a:ext cx="41871" cy="163043"/>
            <a:chOff x="5457499" y="2164075"/>
            <a:chExt cx="108601" cy="499044"/>
          </a:xfrm>
        </p:grpSpPr>
        <p:cxnSp>
          <p:nvCxnSpPr>
            <p:cNvPr id="8433" name="Straight Connector 8432">
              <a:extLst>
                <a:ext uri="{FF2B5EF4-FFF2-40B4-BE49-F238E27FC236}">
                  <a16:creationId xmlns:a16="http://schemas.microsoft.com/office/drawing/2014/main" id="{91668D43-F0AC-18FD-05A6-2B99B2CAEF34}"/>
                </a:ext>
              </a:extLst>
            </p:cNvPr>
            <p:cNvCxnSpPr>
              <a:cxnSpLocks/>
            </p:cNvCxnSpPr>
            <p:nvPr/>
          </p:nvCxnSpPr>
          <p:spPr bwMode="auto">
            <a:xfrm>
              <a:off x="5511799" y="2164179"/>
              <a:ext cx="0" cy="498940"/>
            </a:xfrm>
            <a:prstGeom prst="line">
              <a:avLst/>
            </a:prstGeom>
            <a:noFill/>
            <a:ln w="12700" cap="flat" cmpd="sng" algn="ctr">
              <a:solidFill>
                <a:schemeClr val="accent1"/>
              </a:solidFill>
              <a:prstDash val="solid"/>
              <a:round/>
              <a:headEnd type="none" w="med" len="med"/>
              <a:tailEnd type="none" w="med" len="med"/>
            </a:ln>
            <a:effectLst/>
          </p:spPr>
        </p:cxnSp>
        <p:cxnSp>
          <p:nvCxnSpPr>
            <p:cNvPr id="8434" name="Straight Connector 8433">
              <a:extLst>
                <a:ext uri="{FF2B5EF4-FFF2-40B4-BE49-F238E27FC236}">
                  <a16:creationId xmlns:a16="http://schemas.microsoft.com/office/drawing/2014/main" id="{6D816E7C-D96C-08F5-38EB-AF80C5150778}"/>
                </a:ext>
              </a:extLst>
            </p:cNvPr>
            <p:cNvCxnSpPr>
              <a:cxnSpLocks/>
            </p:cNvCxnSpPr>
            <p:nvPr/>
          </p:nvCxnSpPr>
          <p:spPr bwMode="auto">
            <a:xfrm>
              <a:off x="5457499" y="2164075"/>
              <a:ext cx="108601" cy="0"/>
            </a:xfrm>
            <a:prstGeom prst="line">
              <a:avLst/>
            </a:prstGeom>
            <a:noFill/>
            <a:ln w="12700" cap="flat" cmpd="sng" algn="ctr">
              <a:solidFill>
                <a:schemeClr val="accent1"/>
              </a:solidFill>
              <a:prstDash val="solid"/>
              <a:round/>
              <a:headEnd type="none" w="med" len="med"/>
              <a:tailEnd type="none" w="med" len="med"/>
            </a:ln>
            <a:effectLst/>
          </p:spPr>
        </p:cxnSp>
        <p:cxnSp>
          <p:nvCxnSpPr>
            <p:cNvPr id="8435" name="Straight Connector 8434">
              <a:extLst>
                <a:ext uri="{FF2B5EF4-FFF2-40B4-BE49-F238E27FC236}">
                  <a16:creationId xmlns:a16="http://schemas.microsoft.com/office/drawing/2014/main" id="{CB6F7729-722B-CD3C-D1F8-FD160FBD10EE}"/>
                </a:ext>
              </a:extLst>
            </p:cNvPr>
            <p:cNvCxnSpPr>
              <a:cxnSpLocks/>
            </p:cNvCxnSpPr>
            <p:nvPr/>
          </p:nvCxnSpPr>
          <p:spPr bwMode="auto">
            <a:xfrm>
              <a:off x="5457499" y="2663119"/>
              <a:ext cx="108601" cy="0"/>
            </a:xfrm>
            <a:prstGeom prst="line">
              <a:avLst/>
            </a:prstGeom>
            <a:noFill/>
            <a:ln w="12700" cap="flat" cmpd="sng" algn="ctr">
              <a:solidFill>
                <a:schemeClr val="accent1"/>
              </a:solidFill>
              <a:prstDash val="solid"/>
              <a:round/>
              <a:headEnd type="none" w="med" len="med"/>
              <a:tailEnd type="none" w="med" len="med"/>
            </a:ln>
            <a:effectLst/>
          </p:spPr>
        </p:cxnSp>
      </p:grpSp>
      <p:sp>
        <p:nvSpPr>
          <p:cNvPr id="7012" name="Freeform 7011">
            <a:extLst>
              <a:ext uri="{FF2B5EF4-FFF2-40B4-BE49-F238E27FC236}">
                <a16:creationId xmlns:a16="http://schemas.microsoft.com/office/drawing/2014/main" id="{24EF566B-879A-E544-BD9F-694BB34BD5E9}"/>
              </a:ext>
            </a:extLst>
          </p:cNvPr>
          <p:cNvSpPr/>
          <p:nvPr/>
        </p:nvSpPr>
        <p:spPr bwMode="auto">
          <a:xfrm>
            <a:off x="6734175" y="2637725"/>
            <a:ext cx="3463925" cy="781050"/>
          </a:xfrm>
          <a:custGeom>
            <a:avLst/>
            <a:gdLst>
              <a:gd name="connsiteX0" fmla="*/ 0 w 3463925"/>
              <a:gd name="connsiteY0" fmla="*/ 781050 h 781050"/>
              <a:gd name="connsiteX1" fmla="*/ 123825 w 3463925"/>
              <a:gd name="connsiteY1" fmla="*/ 755650 h 781050"/>
              <a:gd name="connsiteX2" fmla="*/ 266700 w 3463925"/>
              <a:gd name="connsiteY2" fmla="*/ 727075 h 781050"/>
              <a:gd name="connsiteX3" fmla="*/ 438150 w 3463925"/>
              <a:gd name="connsiteY3" fmla="*/ 679450 h 781050"/>
              <a:gd name="connsiteX4" fmla="*/ 625475 w 3463925"/>
              <a:gd name="connsiteY4" fmla="*/ 644525 h 781050"/>
              <a:gd name="connsiteX5" fmla="*/ 758825 w 3463925"/>
              <a:gd name="connsiteY5" fmla="*/ 609600 h 781050"/>
              <a:gd name="connsiteX6" fmla="*/ 1019175 w 3463925"/>
              <a:gd name="connsiteY6" fmla="*/ 552450 h 781050"/>
              <a:gd name="connsiteX7" fmla="*/ 1231900 w 3463925"/>
              <a:gd name="connsiteY7" fmla="*/ 498475 h 781050"/>
              <a:gd name="connsiteX8" fmla="*/ 1438275 w 3463925"/>
              <a:gd name="connsiteY8" fmla="*/ 450850 h 781050"/>
              <a:gd name="connsiteX9" fmla="*/ 1616075 w 3463925"/>
              <a:gd name="connsiteY9" fmla="*/ 425450 h 781050"/>
              <a:gd name="connsiteX10" fmla="*/ 1835150 w 3463925"/>
              <a:gd name="connsiteY10" fmla="*/ 393700 h 781050"/>
              <a:gd name="connsiteX11" fmla="*/ 2054225 w 3463925"/>
              <a:gd name="connsiteY11" fmla="*/ 355600 h 781050"/>
              <a:gd name="connsiteX12" fmla="*/ 2279650 w 3463925"/>
              <a:gd name="connsiteY12" fmla="*/ 314325 h 781050"/>
              <a:gd name="connsiteX13" fmla="*/ 2416175 w 3463925"/>
              <a:gd name="connsiteY13" fmla="*/ 288925 h 781050"/>
              <a:gd name="connsiteX14" fmla="*/ 2638425 w 3463925"/>
              <a:gd name="connsiteY14" fmla="*/ 250825 h 781050"/>
              <a:gd name="connsiteX15" fmla="*/ 2768600 w 3463925"/>
              <a:gd name="connsiteY15" fmla="*/ 222250 h 781050"/>
              <a:gd name="connsiteX16" fmla="*/ 2946400 w 3463925"/>
              <a:gd name="connsiteY16" fmla="*/ 165100 h 781050"/>
              <a:gd name="connsiteX17" fmla="*/ 3124200 w 3463925"/>
              <a:gd name="connsiteY17" fmla="*/ 107950 h 781050"/>
              <a:gd name="connsiteX18" fmla="*/ 3257550 w 3463925"/>
              <a:gd name="connsiteY18" fmla="*/ 57150 h 781050"/>
              <a:gd name="connsiteX19" fmla="*/ 3463925 w 3463925"/>
              <a:gd name="connsiteY19" fmla="*/ 0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463925" h="781050">
                <a:moveTo>
                  <a:pt x="0" y="781050"/>
                </a:moveTo>
                <a:lnTo>
                  <a:pt x="123825" y="755650"/>
                </a:lnTo>
                <a:lnTo>
                  <a:pt x="266700" y="727075"/>
                </a:lnTo>
                <a:lnTo>
                  <a:pt x="438150" y="679450"/>
                </a:lnTo>
                <a:lnTo>
                  <a:pt x="625475" y="644525"/>
                </a:lnTo>
                <a:lnTo>
                  <a:pt x="758825" y="609600"/>
                </a:lnTo>
                <a:lnTo>
                  <a:pt x="1019175" y="552450"/>
                </a:lnTo>
                <a:lnTo>
                  <a:pt x="1231900" y="498475"/>
                </a:lnTo>
                <a:lnTo>
                  <a:pt x="1438275" y="450850"/>
                </a:lnTo>
                <a:lnTo>
                  <a:pt x="1616075" y="425450"/>
                </a:lnTo>
                <a:lnTo>
                  <a:pt x="1835150" y="393700"/>
                </a:lnTo>
                <a:lnTo>
                  <a:pt x="2054225" y="355600"/>
                </a:lnTo>
                <a:lnTo>
                  <a:pt x="2279650" y="314325"/>
                </a:lnTo>
                <a:lnTo>
                  <a:pt x="2416175" y="288925"/>
                </a:lnTo>
                <a:lnTo>
                  <a:pt x="2638425" y="250825"/>
                </a:lnTo>
                <a:lnTo>
                  <a:pt x="2768600" y="222250"/>
                </a:lnTo>
                <a:lnTo>
                  <a:pt x="2946400" y="165100"/>
                </a:lnTo>
                <a:lnTo>
                  <a:pt x="3124200" y="107950"/>
                </a:lnTo>
                <a:lnTo>
                  <a:pt x="3257550" y="57150"/>
                </a:lnTo>
                <a:lnTo>
                  <a:pt x="3463925" y="0"/>
                </a:lnTo>
              </a:path>
            </a:pathLst>
          </a:custGeom>
          <a:ln w="28575">
            <a:headEnd/>
            <a:tailEnd/>
          </a:ln>
        </p:spPr>
        <p:style>
          <a:lnRef idx="1">
            <a:schemeClr val="accent3"/>
          </a:lnRef>
          <a:fillRef idx="0">
            <a:schemeClr val="accent3"/>
          </a:fillRef>
          <a:effectRef idx="0">
            <a:schemeClr val="accent3"/>
          </a:effectRef>
          <a:fontRef idx="minor">
            <a:schemeClr val="tx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Calibri"/>
              <a:ea typeface="+mn-ea"/>
              <a:cs typeface="+mn-cs"/>
            </a:endParaRPr>
          </a:p>
        </p:txBody>
      </p:sp>
      <p:grpSp>
        <p:nvGrpSpPr>
          <p:cNvPr id="8436" name="Group 8435">
            <a:extLst>
              <a:ext uri="{FF2B5EF4-FFF2-40B4-BE49-F238E27FC236}">
                <a16:creationId xmlns:a16="http://schemas.microsoft.com/office/drawing/2014/main" id="{AD245E86-74D6-7F76-A867-0BEFA041E8E4}"/>
              </a:ext>
            </a:extLst>
          </p:cNvPr>
          <p:cNvGrpSpPr/>
          <p:nvPr/>
        </p:nvGrpSpPr>
        <p:grpSpPr>
          <a:xfrm>
            <a:off x="6707879" y="3152331"/>
            <a:ext cx="261045" cy="81975"/>
            <a:chOff x="3687871" y="5996548"/>
            <a:chExt cx="261045" cy="81975"/>
          </a:xfrm>
        </p:grpSpPr>
        <p:sp>
          <p:nvSpPr>
            <p:cNvPr id="8437" name="Oval 8436">
              <a:extLst>
                <a:ext uri="{FF2B5EF4-FFF2-40B4-BE49-F238E27FC236}">
                  <a16:creationId xmlns:a16="http://schemas.microsoft.com/office/drawing/2014/main" id="{4552D3A6-9771-29D7-6DAA-7E4B2CB3D2E9}"/>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38" name="Oval 8437">
              <a:extLst>
                <a:ext uri="{FF2B5EF4-FFF2-40B4-BE49-F238E27FC236}">
                  <a16:creationId xmlns:a16="http://schemas.microsoft.com/office/drawing/2014/main" id="{A7D3A96F-F2BC-3C89-50A4-4A4740DC571D}"/>
                </a:ext>
              </a:extLst>
            </p:cNvPr>
            <p:cNvSpPr/>
            <p:nvPr/>
          </p:nvSpPr>
          <p:spPr bwMode="auto">
            <a:xfrm>
              <a:off x="3872021" y="60060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39" name="Oval 8438">
              <a:extLst>
                <a:ext uri="{FF2B5EF4-FFF2-40B4-BE49-F238E27FC236}">
                  <a16:creationId xmlns:a16="http://schemas.microsoft.com/office/drawing/2014/main" id="{58693A7D-CBEE-07C4-A6C0-2AE7C054245A}"/>
                </a:ext>
              </a:extLst>
            </p:cNvPr>
            <p:cNvSpPr/>
            <p:nvPr/>
          </p:nvSpPr>
          <p:spPr bwMode="auto">
            <a:xfrm>
              <a:off x="3914566" y="59965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40" name="Oval 8439">
              <a:extLst>
                <a:ext uri="{FF2B5EF4-FFF2-40B4-BE49-F238E27FC236}">
                  <a16:creationId xmlns:a16="http://schemas.microsoft.com/office/drawing/2014/main" id="{DDA313FE-2D01-2234-D7E7-17ACDD1101C4}"/>
                </a:ext>
              </a:extLst>
            </p:cNvPr>
            <p:cNvSpPr/>
            <p:nvPr/>
          </p:nvSpPr>
          <p:spPr bwMode="auto">
            <a:xfrm>
              <a:off x="3738036" y="60346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41" name="Oval 8440">
              <a:extLst>
                <a:ext uri="{FF2B5EF4-FFF2-40B4-BE49-F238E27FC236}">
                  <a16:creationId xmlns:a16="http://schemas.microsoft.com/office/drawing/2014/main" id="{3D008F2C-FF6D-DB05-E06A-43C48746B58D}"/>
                </a:ext>
              </a:extLst>
            </p:cNvPr>
            <p:cNvSpPr/>
            <p:nvPr/>
          </p:nvSpPr>
          <p:spPr bwMode="auto">
            <a:xfrm>
              <a:off x="378375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42" name="Oval 8441">
              <a:extLst>
                <a:ext uri="{FF2B5EF4-FFF2-40B4-BE49-F238E27FC236}">
                  <a16:creationId xmlns:a16="http://schemas.microsoft.com/office/drawing/2014/main" id="{C48CC3EF-688C-9717-F68D-1FA713ADFEDF}"/>
                </a:ext>
              </a:extLst>
            </p:cNvPr>
            <p:cNvSpPr/>
            <p:nvPr/>
          </p:nvSpPr>
          <p:spPr bwMode="auto">
            <a:xfrm>
              <a:off x="3826301" y="60155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443" name="Group 8442">
            <a:extLst>
              <a:ext uri="{FF2B5EF4-FFF2-40B4-BE49-F238E27FC236}">
                <a16:creationId xmlns:a16="http://schemas.microsoft.com/office/drawing/2014/main" id="{4B1AE470-CE40-76B3-6E26-40F3FECD0193}"/>
              </a:ext>
            </a:extLst>
          </p:cNvPr>
          <p:cNvGrpSpPr/>
          <p:nvPr/>
        </p:nvGrpSpPr>
        <p:grpSpPr>
          <a:xfrm>
            <a:off x="6980274" y="3104477"/>
            <a:ext cx="261045" cy="72450"/>
            <a:chOff x="3687871" y="6006073"/>
            <a:chExt cx="261045" cy="72450"/>
          </a:xfrm>
        </p:grpSpPr>
        <p:sp>
          <p:nvSpPr>
            <p:cNvPr id="8444" name="Oval 8443">
              <a:extLst>
                <a:ext uri="{FF2B5EF4-FFF2-40B4-BE49-F238E27FC236}">
                  <a16:creationId xmlns:a16="http://schemas.microsoft.com/office/drawing/2014/main" id="{318B33D6-7617-F57F-4D8B-BC7937AD1EC3}"/>
                </a:ext>
              </a:extLst>
            </p:cNvPr>
            <p:cNvSpPr/>
            <p:nvPr/>
          </p:nvSpPr>
          <p:spPr bwMode="auto">
            <a:xfrm>
              <a:off x="368787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45" name="Oval 8444">
              <a:extLst>
                <a:ext uri="{FF2B5EF4-FFF2-40B4-BE49-F238E27FC236}">
                  <a16:creationId xmlns:a16="http://schemas.microsoft.com/office/drawing/2014/main" id="{393C192C-CDED-146B-1937-3A3C4427DDC7}"/>
                </a:ext>
              </a:extLst>
            </p:cNvPr>
            <p:cNvSpPr/>
            <p:nvPr/>
          </p:nvSpPr>
          <p:spPr bwMode="auto">
            <a:xfrm>
              <a:off x="3872021" y="60060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46" name="Oval 8445">
              <a:extLst>
                <a:ext uri="{FF2B5EF4-FFF2-40B4-BE49-F238E27FC236}">
                  <a16:creationId xmlns:a16="http://schemas.microsoft.com/office/drawing/2014/main" id="{E8A0E289-73D7-5FC5-C644-90B29882653D}"/>
                </a:ext>
              </a:extLst>
            </p:cNvPr>
            <p:cNvSpPr/>
            <p:nvPr/>
          </p:nvSpPr>
          <p:spPr bwMode="auto">
            <a:xfrm>
              <a:off x="3914566" y="60060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47" name="Oval 8446">
              <a:extLst>
                <a:ext uri="{FF2B5EF4-FFF2-40B4-BE49-F238E27FC236}">
                  <a16:creationId xmlns:a16="http://schemas.microsoft.com/office/drawing/2014/main" id="{B80922B4-E203-B63A-E193-3EDBC2A9267D}"/>
                </a:ext>
              </a:extLst>
            </p:cNvPr>
            <p:cNvSpPr/>
            <p:nvPr/>
          </p:nvSpPr>
          <p:spPr bwMode="auto">
            <a:xfrm>
              <a:off x="3738036" y="60346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48" name="Oval 8447">
              <a:extLst>
                <a:ext uri="{FF2B5EF4-FFF2-40B4-BE49-F238E27FC236}">
                  <a16:creationId xmlns:a16="http://schemas.microsoft.com/office/drawing/2014/main" id="{168B67A8-CD5C-2511-9DCC-5F48DB96966E}"/>
                </a:ext>
              </a:extLst>
            </p:cNvPr>
            <p:cNvSpPr/>
            <p:nvPr/>
          </p:nvSpPr>
          <p:spPr bwMode="auto">
            <a:xfrm>
              <a:off x="378375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49" name="Oval 8448">
              <a:extLst>
                <a:ext uri="{FF2B5EF4-FFF2-40B4-BE49-F238E27FC236}">
                  <a16:creationId xmlns:a16="http://schemas.microsoft.com/office/drawing/2014/main" id="{E6A6444F-5DAD-D0B3-529D-2D75F07222B1}"/>
                </a:ext>
              </a:extLst>
            </p:cNvPr>
            <p:cNvSpPr/>
            <p:nvPr/>
          </p:nvSpPr>
          <p:spPr bwMode="auto">
            <a:xfrm>
              <a:off x="3826301" y="60187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450" name="Group 8449">
            <a:extLst>
              <a:ext uri="{FF2B5EF4-FFF2-40B4-BE49-F238E27FC236}">
                <a16:creationId xmlns:a16="http://schemas.microsoft.com/office/drawing/2014/main" id="{D93B5F90-1190-A488-781A-8348FC9F041C}"/>
              </a:ext>
            </a:extLst>
          </p:cNvPr>
          <p:cNvGrpSpPr/>
          <p:nvPr/>
        </p:nvGrpSpPr>
        <p:grpSpPr>
          <a:xfrm>
            <a:off x="7246408" y="3061023"/>
            <a:ext cx="251520" cy="69275"/>
            <a:chOff x="3687871" y="6006073"/>
            <a:chExt cx="251520" cy="69275"/>
          </a:xfrm>
        </p:grpSpPr>
        <p:sp>
          <p:nvSpPr>
            <p:cNvPr id="8451" name="Oval 8450">
              <a:extLst>
                <a:ext uri="{FF2B5EF4-FFF2-40B4-BE49-F238E27FC236}">
                  <a16:creationId xmlns:a16="http://schemas.microsoft.com/office/drawing/2014/main" id="{E87778F0-D11C-89F8-37B0-F1D8DE769CBE}"/>
                </a:ext>
              </a:extLst>
            </p:cNvPr>
            <p:cNvSpPr/>
            <p:nvPr/>
          </p:nvSpPr>
          <p:spPr bwMode="auto">
            <a:xfrm>
              <a:off x="3687871" y="60409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52" name="Oval 8451">
              <a:extLst>
                <a:ext uri="{FF2B5EF4-FFF2-40B4-BE49-F238E27FC236}">
                  <a16:creationId xmlns:a16="http://schemas.microsoft.com/office/drawing/2014/main" id="{BEAA774F-AA3A-ED13-CC46-4DDE478CC323}"/>
                </a:ext>
              </a:extLst>
            </p:cNvPr>
            <p:cNvSpPr/>
            <p:nvPr/>
          </p:nvSpPr>
          <p:spPr bwMode="auto">
            <a:xfrm>
              <a:off x="3865671" y="60124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53" name="Oval 8452">
              <a:extLst>
                <a:ext uri="{FF2B5EF4-FFF2-40B4-BE49-F238E27FC236}">
                  <a16:creationId xmlns:a16="http://schemas.microsoft.com/office/drawing/2014/main" id="{08340127-6524-BC40-357B-C47ADD0A9CDF}"/>
                </a:ext>
              </a:extLst>
            </p:cNvPr>
            <p:cNvSpPr/>
            <p:nvPr/>
          </p:nvSpPr>
          <p:spPr bwMode="auto">
            <a:xfrm>
              <a:off x="3905041" y="60060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54" name="Oval 8453">
              <a:extLst>
                <a:ext uri="{FF2B5EF4-FFF2-40B4-BE49-F238E27FC236}">
                  <a16:creationId xmlns:a16="http://schemas.microsoft.com/office/drawing/2014/main" id="{38A982E1-9256-6072-9E71-8CA4C69AF609}"/>
                </a:ext>
              </a:extLst>
            </p:cNvPr>
            <p:cNvSpPr/>
            <p:nvPr/>
          </p:nvSpPr>
          <p:spPr bwMode="auto">
            <a:xfrm>
              <a:off x="3738036" y="60282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55" name="Oval 8454">
              <a:extLst>
                <a:ext uri="{FF2B5EF4-FFF2-40B4-BE49-F238E27FC236}">
                  <a16:creationId xmlns:a16="http://schemas.microsoft.com/office/drawing/2014/main" id="{06729C7B-3390-5301-35D6-254B195888AE}"/>
                </a:ext>
              </a:extLst>
            </p:cNvPr>
            <p:cNvSpPr/>
            <p:nvPr/>
          </p:nvSpPr>
          <p:spPr bwMode="auto">
            <a:xfrm>
              <a:off x="378375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56" name="Oval 8455">
              <a:extLst>
                <a:ext uri="{FF2B5EF4-FFF2-40B4-BE49-F238E27FC236}">
                  <a16:creationId xmlns:a16="http://schemas.microsoft.com/office/drawing/2014/main" id="{3E69B63D-72A3-2FEA-3CC8-BE16968075F4}"/>
                </a:ext>
              </a:extLst>
            </p:cNvPr>
            <p:cNvSpPr/>
            <p:nvPr/>
          </p:nvSpPr>
          <p:spPr bwMode="auto">
            <a:xfrm>
              <a:off x="3826301" y="60187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457" name="Group 8456">
            <a:extLst>
              <a:ext uri="{FF2B5EF4-FFF2-40B4-BE49-F238E27FC236}">
                <a16:creationId xmlns:a16="http://schemas.microsoft.com/office/drawing/2014/main" id="{9BEF586C-7045-185A-FFDB-521161380890}"/>
              </a:ext>
            </a:extLst>
          </p:cNvPr>
          <p:cNvGrpSpPr/>
          <p:nvPr/>
        </p:nvGrpSpPr>
        <p:grpSpPr>
          <a:xfrm>
            <a:off x="7508009" y="3000862"/>
            <a:ext cx="248345" cy="88325"/>
            <a:chOff x="3678346" y="6006073"/>
            <a:chExt cx="248345" cy="88325"/>
          </a:xfrm>
        </p:grpSpPr>
        <p:sp>
          <p:nvSpPr>
            <p:cNvPr id="8458" name="Oval 8457">
              <a:extLst>
                <a:ext uri="{FF2B5EF4-FFF2-40B4-BE49-F238E27FC236}">
                  <a16:creationId xmlns:a16="http://schemas.microsoft.com/office/drawing/2014/main" id="{5F0BB91C-1277-EF38-A26D-6E1FF4330BD1}"/>
                </a:ext>
              </a:extLst>
            </p:cNvPr>
            <p:cNvSpPr/>
            <p:nvPr/>
          </p:nvSpPr>
          <p:spPr bwMode="auto">
            <a:xfrm>
              <a:off x="3678346" y="60600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59" name="Oval 8458">
              <a:extLst>
                <a:ext uri="{FF2B5EF4-FFF2-40B4-BE49-F238E27FC236}">
                  <a16:creationId xmlns:a16="http://schemas.microsoft.com/office/drawing/2014/main" id="{A297B21D-9E2E-A267-6DA0-0B0BE0CE6B84}"/>
                </a:ext>
              </a:extLst>
            </p:cNvPr>
            <p:cNvSpPr/>
            <p:nvPr/>
          </p:nvSpPr>
          <p:spPr bwMode="auto">
            <a:xfrm>
              <a:off x="3849796" y="60155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60" name="Oval 8459">
              <a:extLst>
                <a:ext uri="{FF2B5EF4-FFF2-40B4-BE49-F238E27FC236}">
                  <a16:creationId xmlns:a16="http://schemas.microsoft.com/office/drawing/2014/main" id="{C26F2E41-3E2E-F55A-1D32-EE91AB9C6934}"/>
                </a:ext>
              </a:extLst>
            </p:cNvPr>
            <p:cNvSpPr/>
            <p:nvPr/>
          </p:nvSpPr>
          <p:spPr bwMode="auto">
            <a:xfrm>
              <a:off x="3892341" y="60060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61" name="Oval 8460">
              <a:extLst>
                <a:ext uri="{FF2B5EF4-FFF2-40B4-BE49-F238E27FC236}">
                  <a16:creationId xmlns:a16="http://schemas.microsoft.com/office/drawing/2014/main" id="{28BBC13A-F161-21FB-2B0A-226A5D4D1B1B}"/>
                </a:ext>
              </a:extLst>
            </p:cNvPr>
            <p:cNvSpPr/>
            <p:nvPr/>
          </p:nvSpPr>
          <p:spPr bwMode="auto">
            <a:xfrm>
              <a:off x="372216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62" name="Oval 8461">
              <a:extLst>
                <a:ext uri="{FF2B5EF4-FFF2-40B4-BE49-F238E27FC236}">
                  <a16:creationId xmlns:a16="http://schemas.microsoft.com/office/drawing/2014/main" id="{16845ED4-438E-DBAE-0E1F-2A696081E336}"/>
                </a:ext>
              </a:extLst>
            </p:cNvPr>
            <p:cNvSpPr/>
            <p:nvPr/>
          </p:nvSpPr>
          <p:spPr bwMode="auto">
            <a:xfrm>
              <a:off x="3774231" y="60346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63" name="Oval 8462">
              <a:extLst>
                <a:ext uri="{FF2B5EF4-FFF2-40B4-BE49-F238E27FC236}">
                  <a16:creationId xmlns:a16="http://schemas.microsoft.com/office/drawing/2014/main" id="{5135E83A-798B-259C-B171-8B008CA7D332}"/>
                </a:ext>
              </a:extLst>
            </p:cNvPr>
            <p:cNvSpPr/>
            <p:nvPr/>
          </p:nvSpPr>
          <p:spPr bwMode="auto">
            <a:xfrm>
              <a:off x="3810426" y="60314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464" name="Group 8463">
            <a:extLst>
              <a:ext uri="{FF2B5EF4-FFF2-40B4-BE49-F238E27FC236}">
                <a16:creationId xmlns:a16="http://schemas.microsoft.com/office/drawing/2014/main" id="{78C2BE77-7749-6EDC-7B94-F18F2B07591A}"/>
              </a:ext>
            </a:extLst>
          </p:cNvPr>
          <p:cNvGrpSpPr/>
          <p:nvPr/>
        </p:nvGrpSpPr>
        <p:grpSpPr>
          <a:xfrm>
            <a:off x="7767053" y="2928898"/>
            <a:ext cx="251520" cy="97850"/>
            <a:chOff x="3687871" y="5983848"/>
            <a:chExt cx="251520" cy="97850"/>
          </a:xfrm>
        </p:grpSpPr>
        <p:sp>
          <p:nvSpPr>
            <p:cNvPr id="8465" name="Oval 8464">
              <a:extLst>
                <a:ext uri="{FF2B5EF4-FFF2-40B4-BE49-F238E27FC236}">
                  <a16:creationId xmlns:a16="http://schemas.microsoft.com/office/drawing/2014/main" id="{9F66568F-4FF1-8618-83A9-57AB9A2CF2FA}"/>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66" name="Oval 8465">
              <a:extLst>
                <a:ext uri="{FF2B5EF4-FFF2-40B4-BE49-F238E27FC236}">
                  <a16:creationId xmlns:a16="http://schemas.microsoft.com/office/drawing/2014/main" id="{0D0541AE-DC51-3BD0-12A5-57C91C358734}"/>
                </a:ext>
              </a:extLst>
            </p:cNvPr>
            <p:cNvSpPr/>
            <p:nvPr/>
          </p:nvSpPr>
          <p:spPr bwMode="auto">
            <a:xfrm>
              <a:off x="3862496" y="59933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67" name="Oval 8466">
              <a:extLst>
                <a:ext uri="{FF2B5EF4-FFF2-40B4-BE49-F238E27FC236}">
                  <a16:creationId xmlns:a16="http://schemas.microsoft.com/office/drawing/2014/main" id="{9BD49E1B-05A1-8B93-9A51-35CF872C84DE}"/>
                </a:ext>
              </a:extLst>
            </p:cNvPr>
            <p:cNvSpPr/>
            <p:nvPr/>
          </p:nvSpPr>
          <p:spPr bwMode="auto">
            <a:xfrm>
              <a:off x="3905041" y="59838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68" name="Oval 8467">
              <a:extLst>
                <a:ext uri="{FF2B5EF4-FFF2-40B4-BE49-F238E27FC236}">
                  <a16:creationId xmlns:a16="http://schemas.microsoft.com/office/drawing/2014/main" id="{A99D0332-DF0F-D4F8-E2B9-51172F446923}"/>
                </a:ext>
              </a:extLst>
            </p:cNvPr>
            <p:cNvSpPr/>
            <p:nvPr/>
          </p:nvSpPr>
          <p:spPr bwMode="auto">
            <a:xfrm>
              <a:off x="3728511" y="60314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69" name="Oval 8468">
              <a:extLst>
                <a:ext uri="{FF2B5EF4-FFF2-40B4-BE49-F238E27FC236}">
                  <a16:creationId xmlns:a16="http://schemas.microsoft.com/office/drawing/2014/main" id="{9159A4EE-3F1A-E734-96ED-2F9D8DA387D5}"/>
                </a:ext>
              </a:extLst>
            </p:cNvPr>
            <p:cNvSpPr/>
            <p:nvPr/>
          </p:nvSpPr>
          <p:spPr bwMode="auto">
            <a:xfrm>
              <a:off x="3774231" y="60187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70" name="Oval 8469">
              <a:extLst>
                <a:ext uri="{FF2B5EF4-FFF2-40B4-BE49-F238E27FC236}">
                  <a16:creationId xmlns:a16="http://schemas.microsoft.com/office/drawing/2014/main" id="{03172ABB-F14D-554B-C41D-A7215E66A216}"/>
                </a:ext>
              </a:extLst>
            </p:cNvPr>
            <p:cNvSpPr/>
            <p:nvPr/>
          </p:nvSpPr>
          <p:spPr bwMode="auto">
            <a:xfrm>
              <a:off x="3813601" y="60028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471" name="Group 8470">
            <a:extLst>
              <a:ext uri="{FF2B5EF4-FFF2-40B4-BE49-F238E27FC236}">
                <a16:creationId xmlns:a16="http://schemas.microsoft.com/office/drawing/2014/main" id="{FD63D1BE-5A0C-A22F-648D-69789E6C6200}"/>
              </a:ext>
            </a:extLst>
          </p:cNvPr>
          <p:cNvGrpSpPr/>
          <p:nvPr/>
        </p:nvGrpSpPr>
        <p:grpSpPr>
          <a:xfrm>
            <a:off x="8028503" y="2871419"/>
            <a:ext cx="248345" cy="81975"/>
            <a:chOff x="3687871" y="5999723"/>
            <a:chExt cx="248345" cy="81975"/>
          </a:xfrm>
        </p:grpSpPr>
        <p:sp>
          <p:nvSpPr>
            <p:cNvPr id="8472" name="Oval 8471">
              <a:extLst>
                <a:ext uri="{FF2B5EF4-FFF2-40B4-BE49-F238E27FC236}">
                  <a16:creationId xmlns:a16="http://schemas.microsoft.com/office/drawing/2014/main" id="{AF8B16D7-34C7-0FF0-42E6-04177E5226D1}"/>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73" name="Oval 8472">
              <a:extLst>
                <a:ext uri="{FF2B5EF4-FFF2-40B4-BE49-F238E27FC236}">
                  <a16:creationId xmlns:a16="http://schemas.microsoft.com/office/drawing/2014/main" id="{A595D7C4-7154-BE28-93D3-E307AC739D86}"/>
                </a:ext>
              </a:extLst>
            </p:cNvPr>
            <p:cNvSpPr/>
            <p:nvPr/>
          </p:nvSpPr>
          <p:spPr bwMode="auto">
            <a:xfrm>
              <a:off x="3856146" y="60124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74" name="Oval 8473">
              <a:extLst>
                <a:ext uri="{FF2B5EF4-FFF2-40B4-BE49-F238E27FC236}">
                  <a16:creationId xmlns:a16="http://schemas.microsoft.com/office/drawing/2014/main" id="{19C06D74-6900-2180-2283-E3BBBAAB320D}"/>
                </a:ext>
              </a:extLst>
            </p:cNvPr>
            <p:cNvSpPr/>
            <p:nvPr/>
          </p:nvSpPr>
          <p:spPr bwMode="auto">
            <a:xfrm>
              <a:off x="3901866" y="59997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75" name="Oval 8474">
              <a:extLst>
                <a:ext uri="{FF2B5EF4-FFF2-40B4-BE49-F238E27FC236}">
                  <a16:creationId xmlns:a16="http://schemas.microsoft.com/office/drawing/2014/main" id="{053A116F-B756-106D-0533-D860FE0B260B}"/>
                </a:ext>
              </a:extLst>
            </p:cNvPr>
            <p:cNvSpPr/>
            <p:nvPr/>
          </p:nvSpPr>
          <p:spPr bwMode="auto">
            <a:xfrm>
              <a:off x="3728511"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76" name="Oval 8475">
              <a:extLst>
                <a:ext uri="{FF2B5EF4-FFF2-40B4-BE49-F238E27FC236}">
                  <a16:creationId xmlns:a16="http://schemas.microsoft.com/office/drawing/2014/main" id="{1C8512AD-3C05-DE09-9524-AE5BE327A67C}"/>
                </a:ext>
              </a:extLst>
            </p:cNvPr>
            <p:cNvSpPr/>
            <p:nvPr/>
          </p:nvSpPr>
          <p:spPr bwMode="auto">
            <a:xfrm>
              <a:off x="376470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77" name="Oval 8476">
              <a:extLst>
                <a:ext uri="{FF2B5EF4-FFF2-40B4-BE49-F238E27FC236}">
                  <a16:creationId xmlns:a16="http://schemas.microsoft.com/office/drawing/2014/main" id="{468E8776-1745-55EE-64AE-BF48782BC1B1}"/>
                </a:ext>
              </a:extLst>
            </p:cNvPr>
            <p:cNvSpPr/>
            <p:nvPr/>
          </p:nvSpPr>
          <p:spPr bwMode="auto">
            <a:xfrm>
              <a:off x="3813601" y="60187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478" name="Group 8477">
            <a:extLst>
              <a:ext uri="{FF2B5EF4-FFF2-40B4-BE49-F238E27FC236}">
                <a16:creationId xmlns:a16="http://schemas.microsoft.com/office/drawing/2014/main" id="{4AC71401-CA24-F393-5B2D-297118762A8D}"/>
              </a:ext>
            </a:extLst>
          </p:cNvPr>
          <p:cNvGrpSpPr/>
          <p:nvPr/>
        </p:nvGrpSpPr>
        <p:grpSpPr>
          <a:xfrm>
            <a:off x="8281350" y="2837755"/>
            <a:ext cx="251520" cy="62925"/>
            <a:chOff x="3684696" y="6018773"/>
            <a:chExt cx="251520" cy="62925"/>
          </a:xfrm>
        </p:grpSpPr>
        <p:sp>
          <p:nvSpPr>
            <p:cNvPr id="8479" name="Oval 8478">
              <a:extLst>
                <a:ext uri="{FF2B5EF4-FFF2-40B4-BE49-F238E27FC236}">
                  <a16:creationId xmlns:a16="http://schemas.microsoft.com/office/drawing/2014/main" id="{CAF5618C-3305-D6C5-922F-5D90CAD48277}"/>
                </a:ext>
              </a:extLst>
            </p:cNvPr>
            <p:cNvSpPr/>
            <p:nvPr/>
          </p:nvSpPr>
          <p:spPr bwMode="auto">
            <a:xfrm>
              <a:off x="3684696"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80" name="Oval 8479">
              <a:extLst>
                <a:ext uri="{FF2B5EF4-FFF2-40B4-BE49-F238E27FC236}">
                  <a16:creationId xmlns:a16="http://schemas.microsoft.com/office/drawing/2014/main" id="{AD124E73-9AB7-0599-CE91-A9C05C5CB725}"/>
                </a:ext>
              </a:extLst>
            </p:cNvPr>
            <p:cNvSpPr/>
            <p:nvPr/>
          </p:nvSpPr>
          <p:spPr bwMode="auto">
            <a:xfrm>
              <a:off x="3862496" y="60219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81" name="Oval 8480">
              <a:extLst>
                <a:ext uri="{FF2B5EF4-FFF2-40B4-BE49-F238E27FC236}">
                  <a16:creationId xmlns:a16="http://schemas.microsoft.com/office/drawing/2014/main" id="{47AA85A0-49E4-5B47-2DDF-6CDD34C9B047}"/>
                </a:ext>
              </a:extLst>
            </p:cNvPr>
            <p:cNvSpPr/>
            <p:nvPr/>
          </p:nvSpPr>
          <p:spPr bwMode="auto">
            <a:xfrm>
              <a:off x="3901866" y="60187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82" name="Oval 8481">
              <a:extLst>
                <a:ext uri="{FF2B5EF4-FFF2-40B4-BE49-F238E27FC236}">
                  <a16:creationId xmlns:a16="http://schemas.microsoft.com/office/drawing/2014/main" id="{ED436E9D-0A52-17A0-C750-3480B415D18F}"/>
                </a:ext>
              </a:extLst>
            </p:cNvPr>
            <p:cNvSpPr/>
            <p:nvPr/>
          </p:nvSpPr>
          <p:spPr bwMode="auto">
            <a:xfrm>
              <a:off x="3728511"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83" name="Oval 8482">
              <a:extLst>
                <a:ext uri="{FF2B5EF4-FFF2-40B4-BE49-F238E27FC236}">
                  <a16:creationId xmlns:a16="http://schemas.microsoft.com/office/drawing/2014/main" id="{058E4E09-3E70-1DD6-9121-80799D976A59}"/>
                </a:ext>
              </a:extLst>
            </p:cNvPr>
            <p:cNvSpPr/>
            <p:nvPr/>
          </p:nvSpPr>
          <p:spPr bwMode="auto">
            <a:xfrm>
              <a:off x="3767881"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84" name="Oval 8483">
              <a:extLst>
                <a:ext uri="{FF2B5EF4-FFF2-40B4-BE49-F238E27FC236}">
                  <a16:creationId xmlns:a16="http://schemas.microsoft.com/office/drawing/2014/main" id="{3AC3B53B-C86C-31D3-C4B4-8A62644F100E}"/>
                </a:ext>
              </a:extLst>
            </p:cNvPr>
            <p:cNvSpPr/>
            <p:nvPr/>
          </p:nvSpPr>
          <p:spPr bwMode="auto">
            <a:xfrm>
              <a:off x="3819951" y="60314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485" name="Group 8484">
            <a:extLst>
              <a:ext uri="{FF2B5EF4-FFF2-40B4-BE49-F238E27FC236}">
                <a16:creationId xmlns:a16="http://schemas.microsoft.com/office/drawing/2014/main" id="{BA3588F3-1107-C789-CD6D-D1B8B4BD65E2}"/>
              </a:ext>
            </a:extLst>
          </p:cNvPr>
          <p:cNvGrpSpPr/>
          <p:nvPr/>
        </p:nvGrpSpPr>
        <p:grpSpPr>
          <a:xfrm>
            <a:off x="8547990" y="2801750"/>
            <a:ext cx="264220" cy="59750"/>
            <a:chOff x="3687871" y="6021948"/>
            <a:chExt cx="264220" cy="59750"/>
          </a:xfrm>
        </p:grpSpPr>
        <p:sp>
          <p:nvSpPr>
            <p:cNvPr id="8486" name="Oval 8485">
              <a:extLst>
                <a:ext uri="{FF2B5EF4-FFF2-40B4-BE49-F238E27FC236}">
                  <a16:creationId xmlns:a16="http://schemas.microsoft.com/office/drawing/2014/main" id="{B8A52ADF-C3D4-6587-D19D-D88372CB5295}"/>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87" name="Oval 8486">
              <a:extLst>
                <a:ext uri="{FF2B5EF4-FFF2-40B4-BE49-F238E27FC236}">
                  <a16:creationId xmlns:a16="http://schemas.microsoft.com/office/drawing/2014/main" id="{530F55C3-32AF-C3B2-478B-CE28B7B256EA}"/>
                </a:ext>
              </a:extLst>
            </p:cNvPr>
            <p:cNvSpPr/>
            <p:nvPr/>
          </p:nvSpPr>
          <p:spPr bwMode="auto">
            <a:xfrm>
              <a:off x="3872021" y="60282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88" name="Oval 8487">
              <a:extLst>
                <a:ext uri="{FF2B5EF4-FFF2-40B4-BE49-F238E27FC236}">
                  <a16:creationId xmlns:a16="http://schemas.microsoft.com/office/drawing/2014/main" id="{66AD2420-BBB3-EDE0-61EC-293D8A40771A}"/>
                </a:ext>
              </a:extLst>
            </p:cNvPr>
            <p:cNvSpPr/>
            <p:nvPr/>
          </p:nvSpPr>
          <p:spPr bwMode="auto">
            <a:xfrm>
              <a:off x="3917741" y="60219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89" name="Oval 8488">
              <a:extLst>
                <a:ext uri="{FF2B5EF4-FFF2-40B4-BE49-F238E27FC236}">
                  <a16:creationId xmlns:a16="http://schemas.microsoft.com/office/drawing/2014/main" id="{AD7242CA-FDB4-203F-9B11-26A031D726D1}"/>
                </a:ext>
              </a:extLst>
            </p:cNvPr>
            <p:cNvSpPr/>
            <p:nvPr/>
          </p:nvSpPr>
          <p:spPr bwMode="auto">
            <a:xfrm>
              <a:off x="3738036" y="60441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90" name="Oval 8489">
              <a:extLst>
                <a:ext uri="{FF2B5EF4-FFF2-40B4-BE49-F238E27FC236}">
                  <a16:creationId xmlns:a16="http://schemas.microsoft.com/office/drawing/2014/main" id="{83480153-6B6C-72C9-2766-7FBF9F88BC27}"/>
                </a:ext>
              </a:extLst>
            </p:cNvPr>
            <p:cNvSpPr/>
            <p:nvPr/>
          </p:nvSpPr>
          <p:spPr bwMode="auto">
            <a:xfrm>
              <a:off x="3774231" y="60346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91" name="Oval 8490">
              <a:extLst>
                <a:ext uri="{FF2B5EF4-FFF2-40B4-BE49-F238E27FC236}">
                  <a16:creationId xmlns:a16="http://schemas.microsoft.com/office/drawing/2014/main" id="{19C9F66B-359E-6B59-2822-ECDF6C6459D3}"/>
                </a:ext>
              </a:extLst>
            </p:cNvPr>
            <p:cNvSpPr/>
            <p:nvPr/>
          </p:nvSpPr>
          <p:spPr bwMode="auto">
            <a:xfrm>
              <a:off x="3819951" y="60346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492" name="Group 8491">
            <a:extLst>
              <a:ext uri="{FF2B5EF4-FFF2-40B4-BE49-F238E27FC236}">
                <a16:creationId xmlns:a16="http://schemas.microsoft.com/office/drawing/2014/main" id="{3144BCFD-A85D-5530-DA9C-7C60D11F2E22}"/>
              </a:ext>
            </a:extLst>
          </p:cNvPr>
          <p:cNvGrpSpPr/>
          <p:nvPr/>
        </p:nvGrpSpPr>
        <p:grpSpPr>
          <a:xfrm>
            <a:off x="9091240" y="2714019"/>
            <a:ext cx="248345" cy="72450"/>
            <a:chOff x="3684696" y="6009248"/>
            <a:chExt cx="248345" cy="72450"/>
          </a:xfrm>
        </p:grpSpPr>
        <p:sp>
          <p:nvSpPr>
            <p:cNvPr id="8493" name="Oval 8492">
              <a:extLst>
                <a:ext uri="{FF2B5EF4-FFF2-40B4-BE49-F238E27FC236}">
                  <a16:creationId xmlns:a16="http://schemas.microsoft.com/office/drawing/2014/main" id="{6929569E-EEC2-CA1A-0200-7D58ABA20805}"/>
                </a:ext>
              </a:extLst>
            </p:cNvPr>
            <p:cNvSpPr/>
            <p:nvPr/>
          </p:nvSpPr>
          <p:spPr bwMode="auto">
            <a:xfrm>
              <a:off x="3684696"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94" name="Oval 8493">
              <a:extLst>
                <a:ext uri="{FF2B5EF4-FFF2-40B4-BE49-F238E27FC236}">
                  <a16:creationId xmlns:a16="http://schemas.microsoft.com/office/drawing/2014/main" id="{06751E78-AA96-59A0-FF56-DA675E11EE4B}"/>
                </a:ext>
              </a:extLst>
            </p:cNvPr>
            <p:cNvSpPr/>
            <p:nvPr/>
          </p:nvSpPr>
          <p:spPr bwMode="auto">
            <a:xfrm>
              <a:off x="3859321" y="60155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95" name="Oval 8494">
              <a:extLst>
                <a:ext uri="{FF2B5EF4-FFF2-40B4-BE49-F238E27FC236}">
                  <a16:creationId xmlns:a16="http://schemas.microsoft.com/office/drawing/2014/main" id="{83B587D0-4197-6A1C-7611-13C5B3AFF1BF}"/>
                </a:ext>
              </a:extLst>
            </p:cNvPr>
            <p:cNvSpPr/>
            <p:nvPr/>
          </p:nvSpPr>
          <p:spPr bwMode="auto">
            <a:xfrm>
              <a:off x="3898691" y="60092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96" name="Oval 8495">
              <a:extLst>
                <a:ext uri="{FF2B5EF4-FFF2-40B4-BE49-F238E27FC236}">
                  <a16:creationId xmlns:a16="http://schemas.microsoft.com/office/drawing/2014/main" id="{B2333FA3-9840-7768-E834-520B9E312EA9}"/>
                </a:ext>
              </a:extLst>
            </p:cNvPr>
            <p:cNvSpPr/>
            <p:nvPr/>
          </p:nvSpPr>
          <p:spPr bwMode="auto">
            <a:xfrm>
              <a:off x="3725336"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97" name="Oval 8496">
              <a:extLst>
                <a:ext uri="{FF2B5EF4-FFF2-40B4-BE49-F238E27FC236}">
                  <a16:creationId xmlns:a16="http://schemas.microsoft.com/office/drawing/2014/main" id="{33CFFFB8-4EF8-4FD0-CAC1-6464195A16C1}"/>
                </a:ext>
              </a:extLst>
            </p:cNvPr>
            <p:cNvSpPr/>
            <p:nvPr/>
          </p:nvSpPr>
          <p:spPr bwMode="auto">
            <a:xfrm>
              <a:off x="3774231" y="60314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98" name="Oval 8497">
              <a:extLst>
                <a:ext uri="{FF2B5EF4-FFF2-40B4-BE49-F238E27FC236}">
                  <a16:creationId xmlns:a16="http://schemas.microsoft.com/office/drawing/2014/main" id="{483E2FDB-E3C6-43D6-5BB9-65AFC5EFD72F}"/>
                </a:ext>
              </a:extLst>
            </p:cNvPr>
            <p:cNvSpPr/>
            <p:nvPr/>
          </p:nvSpPr>
          <p:spPr bwMode="auto">
            <a:xfrm>
              <a:off x="3813601"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499" name="Group 8498">
            <a:extLst>
              <a:ext uri="{FF2B5EF4-FFF2-40B4-BE49-F238E27FC236}">
                <a16:creationId xmlns:a16="http://schemas.microsoft.com/office/drawing/2014/main" id="{E00D7AB8-7DF0-ED3E-461D-A1E949B586C1}"/>
              </a:ext>
            </a:extLst>
          </p:cNvPr>
          <p:cNvGrpSpPr/>
          <p:nvPr/>
        </p:nvGrpSpPr>
        <p:grpSpPr>
          <a:xfrm>
            <a:off x="9356648" y="2675006"/>
            <a:ext cx="251520" cy="69275"/>
            <a:chOff x="3687871" y="6012423"/>
            <a:chExt cx="251520" cy="69275"/>
          </a:xfrm>
        </p:grpSpPr>
        <p:sp>
          <p:nvSpPr>
            <p:cNvPr id="8500" name="Oval 8499">
              <a:extLst>
                <a:ext uri="{FF2B5EF4-FFF2-40B4-BE49-F238E27FC236}">
                  <a16:creationId xmlns:a16="http://schemas.microsoft.com/office/drawing/2014/main" id="{61DAA07B-2744-3CEB-5E6C-3D39DC5B5BDE}"/>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01" name="Oval 8500">
              <a:extLst>
                <a:ext uri="{FF2B5EF4-FFF2-40B4-BE49-F238E27FC236}">
                  <a16:creationId xmlns:a16="http://schemas.microsoft.com/office/drawing/2014/main" id="{E000FB1C-36F3-C793-9F39-C32C2DCB9C8F}"/>
                </a:ext>
              </a:extLst>
            </p:cNvPr>
            <p:cNvSpPr/>
            <p:nvPr/>
          </p:nvSpPr>
          <p:spPr bwMode="auto">
            <a:xfrm>
              <a:off x="3868846" y="60155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02" name="Oval 8501">
              <a:extLst>
                <a:ext uri="{FF2B5EF4-FFF2-40B4-BE49-F238E27FC236}">
                  <a16:creationId xmlns:a16="http://schemas.microsoft.com/office/drawing/2014/main" id="{73498A51-1D06-2D35-6240-E834A1F22910}"/>
                </a:ext>
              </a:extLst>
            </p:cNvPr>
            <p:cNvSpPr/>
            <p:nvPr/>
          </p:nvSpPr>
          <p:spPr bwMode="auto">
            <a:xfrm>
              <a:off x="3905041" y="60124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03" name="Oval 8502">
              <a:extLst>
                <a:ext uri="{FF2B5EF4-FFF2-40B4-BE49-F238E27FC236}">
                  <a16:creationId xmlns:a16="http://schemas.microsoft.com/office/drawing/2014/main" id="{E3FD8B19-71B5-4DA8-3683-C63813A918BB}"/>
                </a:ext>
              </a:extLst>
            </p:cNvPr>
            <p:cNvSpPr/>
            <p:nvPr/>
          </p:nvSpPr>
          <p:spPr bwMode="auto">
            <a:xfrm>
              <a:off x="3728511"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04" name="Oval 8503">
              <a:extLst>
                <a:ext uri="{FF2B5EF4-FFF2-40B4-BE49-F238E27FC236}">
                  <a16:creationId xmlns:a16="http://schemas.microsoft.com/office/drawing/2014/main" id="{6ED42092-1467-170A-1276-11FAC3F14C34}"/>
                </a:ext>
              </a:extLst>
            </p:cNvPr>
            <p:cNvSpPr/>
            <p:nvPr/>
          </p:nvSpPr>
          <p:spPr bwMode="auto">
            <a:xfrm>
              <a:off x="3771056" y="60314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05" name="Oval 8504">
              <a:extLst>
                <a:ext uri="{FF2B5EF4-FFF2-40B4-BE49-F238E27FC236}">
                  <a16:creationId xmlns:a16="http://schemas.microsoft.com/office/drawing/2014/main" id="{CF452DD5-D109-BD89-272E-FF242715BEA9}"/>
                </a:ext>
              </a:extLst>
            </p:cNvPr>
            <p:cNvSpPr/>
            <p:nvPr/>
          </p:nvSpPr>
          <p:spPr bwMode="auto">
            <a:xfrm>
              <a:off x="382312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06" name="Group 8505">
            <a:extLst>
              <a:ext uri="{FF2B5EF4-FFF2-40B4-BE49-F238E27FC236}">
                <a16:creationId xmlns:a16="http://schemas.microsoft.com/office/drawing/2014/main" id="{83A9CE4A-03B3-0CF0-3213-580B2526806E}"/>
              </a:ext>
            </a:extLst>
          </p:cNvPr>
          <p:cNvGrpSpPr/>
          <p:nvPr/>
        </p:nvGrpSpPr>
        <p:grpSpPr>
          <a:xfrm>
            <a:off x="8820503" y="2756199"/>
            <a:ext cx="254695" cy="72450"/>
            <a:chOff x="3687871" y="6009248"/>
            <a:chExt cx="254695" cy="72450"/>
          </a:xfrm>
        </p:grpSpPr>
        <p:sp>
          <p:nvSpPr>
            <p:cNvPr id="8507" name="Oval 8506">
              <a:extLst>
                <a:ext uri="{FF2B5EF4-FFF2-40B4-BE49-F238E27FC236}">
                  <a16:creationId xmlns:a16="http://schemas.microsoft.com/office/drawing/2014/main" id="{A2CC7784-030C-DB7C-9CEA-36583A01FCE5}"/>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08" name="Oval 8507">
              <a:extLst>
                <a:ext uri="{FF2B5EF4-FFF2-40B4-BE49-F238E27FC236}">
                  <a16:creationId xmlns:a16="http://schemas.microsoft.com/office/drawing/2014/main" id="{003D349B-497B-D060-F0AD-71BB11A01157}"/>
                </a:ext>
              </a:extLst>
            </p:cNvPr>
            <p:cNvSpPr/>
            <p:nvPr/>
          </p:nvSpPr>
          <p:spPr bwMode="auto">
            <a:xfrm>
              <a:off x="3868846" y="60155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09" name="Oval 8508">
              <a:extLst>
                <a:ext uri="{FF2B5EF4-FFF2-40B4-BE49-F238E27FC236}">
                  <a16:creationId xmlns:a16="http://schemas.microsoft.com/office/drawing/2014/main" id="{18B925CD-9803-7AE2-9821-C570805C9C96}"/>
                </a:ext>
              </a:extLst>
            </p:cNvPr>
            <p:cNvSpPr/>
            <p:nvPr/>
          </p:nvSpPr>
          <p:spPr bwMode="auto">
            <a:xfrm>
              <a:off x="3908216" y="60092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10" name="Oval 8509">
              <a:extLst>
                <a:ext uri="{FF2B5EF4-FFF2-40B4-BE49-F238E27FC236}">
                  <a16:creationId xmlns:a16="http://schemas.microsoft.com/office/drawing/2014/main" id="{4CCCE373-2D4D-9EAE-E11F-B9304BF19CF0}"/>
                </a:ext>
              </a:extLst>
            </p:cNvPr>
            <p:cNvSpPr/>
            <p:nvPr/>
          </p:nvSpPr>
          <p:spPr bwMode="auto">
            <a:xfrm>
              <a:off x="3731686"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11" name="Oval 8510">
              <a:extLst>
                <a:ext uri="{FF2B5EF4-FFF2-40B4-BE49-F238E27FC236}">
                  <a16:creationId xmlns:a16="http://schemas.microsoft.com/office/drawing/2014/main" id="{DFA0F6DC-0C7F-8181-DEFE-6A45C6634777}"/>
                </a:ext>
              </a:extLst>
            </p:cNvPr>
            <p:cNvSpPr/>
            <p:nvPr/>
          </p:nvSpPr>
          <p:spPr bwMode="auto">
            <a:xfrm>
              <a:off x="3774231" y="60314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12" name="Oval 8511">
              <a:extLst>
                <a:ext uri="{FF2B5EF4-FFF2-40B4-BE49-F238E27FC236}">
                  <a16:creationId xmlns:a16="http://schemas.microsoft.com/office/drawing/2014/main" id="{30C68788-3148-3011-D905-7350682B44A5}"/>
                </a:ext>
              </a:extLst>
            </p:cNvPr>
            <p:cNvSpPr/>
            <p:nvPr/>
          </p:nvSpPr>
          <p:spPr bwMode="auto">
            <a:xfrm>
              <a:off x="382312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13" name="Group 8512">
            <a:extLst>
              <a:ext uri="{FF2B5EF4-FFF2-40B4-BE49-F238E27FC236}">
                <a16:creationId xmlns:a16="http://schemas.microsoft.com/office/drawing/2014/main" id="{05A53936-A1A1-DD20-4291-08575D9AE210}"/>
              </a:ext>
            </a:extLst>
          </p:cNvPr>
          <p:cNvGrpSpPr/>
          <p:nvPr/>
        </p:nvGrpSpPr>
        <p:grpSpPr>
          <a:xfrm>
            <a:off x="9628639" y="2618073"/>
            <a:ext cx="254695" cy="81975"/>
            <a:chOff x="3687871" y="6006073"/>
            <a:chExt cx="254695" cy="81975"/>
          </a:xfrm>
        </p:grpSpPr>
        <p:sp>
          <p:nvSpPr>
            <p:cNvPr id="8514" name="Oval 8513">
              <a:extLst>
                <a:ext uri="{FF2B5EF4-FFF2-40B4-BE49-F238E27FC236}">
                  <a16:creationId xmlns:a16="http://schemas.microsoft.com/office/drawing/2014/main" id="{8B472765-8BF2-E845-FCBA-FBE9129C5C51}"/>
                </a:ext>
              </a:extLst>
            </p:cNvPr>
            <p:cNvSpPr/>
            <p:nvPr/>
          </p:nvSpPr>
          <p:spPr bwMode="auto">
            <a:xfrm>
              <a:off x="3687871" y="60536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15" name="Oval 8514">
              <a:extLst>
                <a:ext uri="{FF2B5EF4-FFF2-40B4-BE49-F238E27FC236}">
                  <a16:creationId xmlns:a16="http://schemas.microsoft.com/office/drawing/2014/main" id="{A740E4AD-CA18-F2F1-4634-25ABB6079392}"/>
                </a:ext>
              </a:extLst>
            </p:cNvPr>
            <p:cNvSpPr/>
            <p:nvPr/>
          </p:nvSpPr>
          <p:spPr bwMode="auto">
            <a:xfrm>
              <a:off x="3859321" y="60155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16" name="Oval 8515">
              <a:extLst>
                <a:ext uri="{FF2B5EF4-FFF2-40B4-BE49-F238E27FC236}">
                  <a16:creationId xmlns:a16="http://schemas.microsoft.com/office/drawing/2014/main" id="{91A49E3D-B094-407B-21C8-2459F2DA7525}"/>
                </a:ext>
              </a:extLst>
            </p:cNvPr>
            <p:cNvSpPr/>
            <p:nvPr/>
          </p:nvSpPr>
          <p:spPr bwMode="auto">
            <a:xfrm>
              <a:off x="3908216" y="60060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17" name="Oval 8516">
              <a:extLst>
                <a:ext uri="{FF2B5EF4-FFF2-40B4-BE49-F238E27FC236}">
                  <a16:creationId xmlns:a16="http://schemas.microsoft.com/office/drawing/2014/main" id="{B73A447C-D2F3-89DC-85E4-10BBE1C40513}"/>
                </a:ext>
              </a:extLst>
            </p:cNvPr>
            <p:cNvSpPr/>
            <p:nvPr/>
          </p:nvSpPr>
          <p:spPr bwMode="auto">
            <a:xfrm>
              <a:off x="3725336"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18" name="Oval 8517">
              <a:extLst>
                <a:ext uri="{FF2B5EF4-FFF2-40B4-BE49-F238E27FC236}">
                  <a16:creationId xmlns:a16="http://schemas.microsoft.com/office/drawing/2014/main" id="{179862AE-AA44-2A17-1277-BF972D9B44B2}"/>
                </a:ext>
              </a:extLst>
            </p:cNvPr>
            <p:cNvSpPr/>
            <p:nvPr/>
          </p:nvSpPr>
          <p:spPr bwMode="auto">
            <a:xfrm>
              <a:off x="3767881" y="60346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19" name="Oval 8518">
              <a:extLst>
                <a:ext uri="{FF2B5EF4-FFF2-40B4-BE49-F238E27FC236}">
                  <a16:creationId xmlns:a16="http://schemas.microsoft.com/office/drawing/2014/main" id="{CF2118C2-A8A8-5C15-2415-439CF37D07D9}"/>
                </a:ext>
              </a:extLst>
            </p:cNvPr>
            <p:cNvSpPr/>
            <p:nvPr/>
          </p:nvSpPr>
          <p:spPr bwMode="auto">
            <a:xfrm>
              <a:off x="3816776"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20" name="Group 8519">
            <a:extLst>
              <a:ext uri="{FF2B5EF4-FFF2-40B4-BE49-F238E27FC236}">
                <a16:creationId xmlns:a16="http://schemas.microsoft.com/office/drawing/2014/main" id="{9BBF5F9A-0337-32A8-8376-6A1366692642}"/>
              </a:ext>
            </a:extLst>
          </p:cNvPr>
          <p:cNvGrpSpPr/>
          <p:nvPr/>
        </p:nvGrpSpPr>
        <p:grpSpPr>
          <a:xfrm>
            <a:off x="9890329" y="2554387"/>
            <a:ext cx="251520" cy="88325"/>
            <a:chOff x="3687871" y="5993373"/>
            <a:chExt cx="251520" cy="88325"/>
          </a:xfrm>
        </p:grpSpPr>
        <p:sp>
          <p:nvSpPr>
            <p:cNvPr id="8521" name="Oval 8520">
              <a:extLst>
                <a:ext uri="{FF2B5EF4-FFF2-40B4-BE49-F238E27FC236}">
                  <a16:creationId xmlns:a16="http://schemas.microsoft.com/office/drawing/2014/main" id="{9FDC9738-D118-212B-C8B9-3C028BCD0D50}"/>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22" name="Oval 8521">
              <a:extLst>
                <a:ext uri="{FF2B5EF4-FFF2-40B4-BE49-F238E27FC236}">
                  <a16:creationId xmlns:a16="http://schemas.microsoft.com/office/drawing/2014/main" id="{3FE407DB-67A8-85F5-8E52-513D6E2A8A1A}"/>
                </a:ext>
              </a:extLst>
            </p:cNvPr>
            <p:cNvSpPr/>
            <p:nvPr/>
          </p:nvSpPr>
          <p:spPr bwMode="auto">
            <a:xfrm>
              <a:off x="3868846" y="600289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23" name="Oval 8522">
              <a:extLst>
                <a:ext uri="{FF2B5EF4-FFF2-40B4-BE49-F238E27FC236}">
                  <a16:creationId xmlns:a16="http://schemas.microsoft.com/office/drawing/2014/main" id="{746F13D3-7560-4A1B-5A0F-AFD3F0773849}"/>
                </a:ext>
              </a:extLst>
            </p:cNvPr>
            <p:cNvSpPr/>
            <p:nvPr/>
          </p:nvSpPr>
          <p:spPr bwMode="auto">
            <a:xfrm>
              <a:off x="3905041" y="599337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24" name="Oval 8523">
              <a:extLst>
                <a:ext uri="{FF2B5EF4-FFF2-40B4-BE49-F238E27FC236}">
                  <a16:creationId xmlns:a16="http://schemas.microsoft.com/office/drawing/2014/main" id="{4FF27F51-5396-567A-FB26-69EBD74D48A5}"/>
                </a:ext>
              </a:extLst>
            </p:cNvPr>
            <p:cNvSpPr/>
            <p:nvPr/>
          </p:nvSpPr>
          <p:spPr bwMode="auto">
            <a:xfrm>
              <a:off x="3731686"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25" name="Oval 8524">
              <a:extLst>
                <a:ext uri="{FF2B5EF4-FFF2-40B4-BE49-F238E27FC236}">
                  <a16:creationId xmlns:a16="http://schemas.microsoft.com/office/drawing/2014/main" id="{01D57F11-22A8-C2B7-571A-0D2165DD7117}"/>
                </a:ext>
              </a:extLst>
            </p:cNvPr>
            <p:cNvSpPr/>
            <p:nvPr/>
          </p:nvSpPr>
          <p:spPr bwMode="auto">
            <a:xfrm>
              <a:off x="3774231" y="60251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26" name="Oval 8525">
              <a:extLst>
                <a:ext uri="{FF2B5EF4-FFF2-40B4-BE49-F238E27FC236}">
                  <a16:creationId xmlns:a16="http://schemas.microsoft.com/office/drawing/2014/main" id="{A4118450-0403-7EA6-626B-0D0EBFCFF455}"/>
                </a:ext>
              </a:extLst>
            </p:cNvPr>
            <p:cNvSpPr/>
            <p:nvPr/>
          </p:nvSpPr>
          <p:spPr bwMode="auto">
            <a:xfrm>
              <a:off x="3823126" y="60124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27" name="Group 8526">
            <a:extLst>
              <a:ext uri="{FF2B5EF4-FFF2-40B4-BE49-F238E27FC236}">
                <a16:creationId xmlns:a16="http://schemas.microsoft.com/office/drawing/2014/main" id="{21ED80D7-AE7B-9C91-A51B-6A72AD69199A}"/>
              </a:ext>
            </a:extLst>
          </p:cNvPr>
          <p:cNvGrpSpPr/>
          <p:nvPr/>
        </p:nvGrpSpPr>
        <p:grpSpPr>
          <a:xfrm>
            <a:off x="10152748" y="2535076"/>
            <a:ext cx="78165" cy="43875"/>
            <a:chOff x="3687871" y="6037823"/>
            <a:chExt cx="78165" cy="43875"/>
          </a:xfrm>
        </p:grpSpPr>
        <p:sp>
          <p:nvSpPr>
            <p:cNvPr id="8528" name="Oval 8527">
              <a:extLst>
                <a:ext uri="{FF2B5EF4-FFF2-40B4-BE49-F238E27FC236}">
                  <a16:creationId xmlns:a16="http://schemas.microsoft.com/office/drawing/2014/main" id="{29A83A73-AD0F-A366-8926-2DEE5E97CC79}"/>
                </a:ext>
              </a:extLst>
            </p:cNvPr>
            <p:cNvSpPr/>
            <p:nvPr/>
          </p:nvSpPr>
          <p:spPr bwMode="auto">
            <a:xfrm>
              <a:off x="3687871" y="6047348"/>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29" name="Oval 8528">
              <a:extLst>
                <a:ext uri="{FF2B5EF4-FFF2-40B4-BE49-F238E27FC236}">
                  <a16:creationId xmlns:a16="http://schemas.microsoft.com/office/drawing/2014/main" id="{7C02446C-E44D-F138-5B7D-908A4AA1BF82}"/>
                </a:ext>
              </a:extLst>
            </p:cNvPr>
            <p:cNvSpPr/>
            <p:nvPr/>
          </p:nvSpPr>
          <p:spPr bwMode="auto">
            <a:xfrm>
              <a:off x="3731686" y="6037823"/>
              <a:ext cx="34350" cy="3435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cxnSp>
        <p:nvCxnSpPr>
          <p:cNvPr id="4988" name="Straight Connector 4987">
            <a:extLst>
              <a:ext uri="{FF2B5EF4-FFF2-40B4-BE49-F238E27FC236}">
                <a16:creationId xmlns:a16="http://schemas.microsoft.com/office/drawing/2014/main" id="{FCA2F838-99D1-6298-490F-A7C68DB37688}"/>
              </a:ext>
            </a:extLst>
          </p:cNvPr>
          <p:cNvCxnSpPr>
            <a:cxnSpLocks/>
          </p:cNvCxnSpPr>
          <p:nvPr/>
        </p:nvCxnSpPr>
        <p:spPr bwMode="auto">
          <a:xfrm>
            <a:off x="6656642" y="5390151"/>
            <a:ext cx="3326243" cy="0"/>
          </a:xfrm>
          <a:prstGeom prst="line">
            <a:avLst/>
          </a:prstGeom>
          <a:noFill/>
          <a:ln w="28575" cap="flat" cmpd="sng" algn="ctr">
            <a:solidFill>
              <a:schemeClr val="tx2"/>
            </a:solidFill>
            <a:prstDash val="sysDash"/>
            <a:round/>
            <a:headEnd type="none" w="med" len="med"/>
            <a:tailEnd type="none" w="med" len="med"/>
          </a:ln>
          <a:effectLst/>
        </p:spPr>
      </p:cxnSp>
      <p:grpSp>
        <p:nvGrpSpPr>
          <p:cNvPr id="8530" name="Group 8529">
            <a:extLst>
              <a:ext uri="{FF2B5EF4-FFF2-40B4-BE49-F238E27FC236}">
                <a16:creationId xmlns:a16="http://schemas.microsoft.com/office/drawing/2014/main" id="{F8BA6E11-1853-4422-2B2C-BA6BCEC158C1}"/>
              </a:ext>
            </a:extLst>
          </p:cNvPr>
          <p:cNvGrpSpPr/>
          <p:nvPr/>
        </p:nvGrpSpPr>
        <p:grpSpPr>
          <a:xfrm>
            <a:off x="6714744" y="3346744"/>
            <a:ext cx="261045" cy="97850"/>
            <a:chOff x="3687871" y="5980673"/>
            <a:chExt cx="261045" cy="97850"/>
          </a:xfrm>
          <a:solidFill>
            <a:schemeClr val="accent3"/>
          </a:solidFill>
        </p:grpSpPr>
        <p:sp>
          <p:nvSpPr>
            <p:cNvPr id="8531" name="Oval 8530">
              <a:extLst>
                <a:ext uri="{FF2B5EF4-FFF2-40B4-BE49-F238E27FC236}">
                  <a16:creationId xmlns:a16="http://schemas.microsoft.com/office/drawing/2014/main" id="{2A766F4E-7587-8CB1-D6BE-2D34B70065E5}"/>
                </a:ext>
              </a:extLst>
            </p:cNvPr>
            <p:cNvSpPr/>
            <p:nvPr/>
          </p:nvSpPr>
          <p:spPr bwMode="auto">
            <a:xfrm>
              <a:off x="3687871" y="60441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32" name="Oval 8531">
              <a:extLst>
                <a:ext uri="{FF2B5EF4-FFF2-40B4-BE49-F238E27FC236}">
                  <a16:creationId xmlns:a16="http://schemas.microsoft.com/office/drawing/2014/main" id="{F40E6D86-75A9-673F-16D4-4A923332C795}"/>
                </a:ext>
              </a:extLst>
            </p:cNvPr>
            <p:cNvSpPr/>
            <p:nvPr/>
          </p:nvSpPr>
          <p:spPr bwMode="auto">
            <a:xfrm>
              <a:off x="3872021" y="59933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33" name="Oval 8532">
              <a:extLst>
                <a:ext uri="{FF2B5EF4-FFF2-40B4-BE49-F238E27FC236}">
                  <a16:creationId xmlns:a16="http://schemas.microsoft.com/office/drawing/2014/main" id="{54B3F560-A8EE-4A09-B77C-72B659739865}"/>
                </a:ext>
              </a:extLst>
            </p:cNvPr>
            <p:cNvSpPr/>
            <p:nvPr/>
          </p:nvSpPr>
          <p:spPr bwMode="auto">
            <a:xfrm>
              <a:off x="3914566" y="59806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34" name="Oval 8533">
              <a:extLst>
                <a:ext uri="{FF2B5EF4-FFF2-40B4-BE49-F238E27FC236}">
                  <a16:creationId xmlns:a16="http://schemas.microsoft.com/office/drawing/2014/main" id="{826B63A2-D37E-6DE7-5B18-4BDC5A748DE8}"/>
                </a:ext>
              </a:extLst>
            </p:cNvPr>
            <p:cNvSpPr/>
            <p:nvPr/>
          </p:nvSpPr>
          <p:spPr bwMode="auto">
            <a:xfrm>
              <a:off x="3738036" y="60282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35" name="Oval 8534">
              <a:extLst>
                <a:ext uri="{FF2B5EF4-FFF2-40B4-BE49-F238E27FC236}">
                  <a16:creationId xmlns:a16="http://schemas.microsoft.com/office/drawing/2014/main" id="{9CC7C1BF-8AA6-EFAD-D257-AA68C400C4CF}"/>
                </a:ext>
              </a:extLst>
            </p:cNvPr>
            <p:cNvSpPr/>
            <p:nvPr/>
          </p:nvSpPr>
          <p:spPr bwMode="auto">
            <a:xfrm>
              <a:off x="3783756" y="60155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36" name="Oval 8535">
              <a:extLst>
                <a:ext uri="{FF2B5EF4-FFF2-40B4-BE49-F238E27FC236}">
                  <a16:creationId xmlns:a16="http://schemas.microsoft.com/office/drawing/2014/main" id="{C598114E-6FF4-AFA1-EEDB-D7845809EF97}"/>
                </a:ext>
              </a:extLst>
            </p:cNvPr>
            <p:cNvSpPr/>
            <p:nvPr/>
          </p:nvSpPr>
          <p:spPr bwMode="auto">
            <a:xfrm>
              <a:off x="3826301" y="6006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37" name="Group 8536">
            <a:extLst>
              <a:ext uri="{FF2B5EF4-FFF2-40B4-BE49-F238E27FC236}">
                <a16:creationId xmlns:a16="http://schemas.microsoft.com/office/drawing/2014/main" id="{AAE94337-E357-D744-A8CB-B1F6DAB3EFAA}"/>
              </a:ext>
            </a:extLst>
          </p:cNvPr>
          <p:cNvGrpSpPr/>
          <p:nvPr/>
        </p:nvGrpSpPr>
        <p:grpSpPr>
          <a:xfrm>
            <a:off x="7253273" y="3230036"/>
            <a:ext cx="261045" cy="78800"/>
            <a:chOff x="3687871" y="5996548"/>
            <a:chExt cx="261045" cy="78800"/>
          </a:xfrm>
          <a:solidFill>
            <a:schemeClr val="accent3"/>
          </a:solidFill>
        </p:grpSpPr>
        <p:sp>
          <p:nvSpPr>
            <p:cNvPr id="8538" name="Oval 8537">
              <a:extLst>
                <a:ext uri="{FF2B5EF4-FFF2-40B4-BE49-F238E27FC236}">
                  <a16:creationId xmlns:a16="http://schemas.microsoft.com/office/drawing/2014/main" id="{02A79ACE-34A9-E546-A481-DBDD2C17C1AD}"/>
                </a:ext>
              </a:extLst>
            </p:cNvPr>
            <p:cNvSpPr/>
            <p:nvPr/>
          </p:nvSpPr>
          <p:spPr bwMode="auto">
            <a:xfrm>
              <a:off x="3687871" y="60409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39" name="Oval 8538">
              <a:extLst>
                <a:ext uri="{FF2B5EF4-FFF2-40B4-BE49-F238E27FC236}">
                  <a16:creationId xmlns:a16="http://schemas.microsoft.com/office/drawing/2014/main" id="{B388BA2B-BF58-7A62-6A54-CE5267CBDAA6}"/>
                </a:ext>
              </a:extLst>
            </p:cNvPr>
            <p:cNvSpPr/>
            <p:nvPr/>
          </p:nvSpPr>
          <p:spPr bwMode="auto">
            <a:xfrm>
              <a:off x="3872021" y="6006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40" name="Oval 8539">
              <a:extLst>
                <a:ext uri="{FF2B5EF4-FFF2-40B4-BE49-F238E27FC236}">
                  <a16:creationId xmlns:a16="http://schemas.microsoft.com/office/drawing/2014/main" id="{B319C266-3979-090C-BA50-308501404CC4}"/>
                </a:ext>
              </a:extLst>
            </p:cNvPr>
            <p:cNvSpPr/>
            <p:nvPr/>
          </p:nvSpPr>
          <p:spPr bwMode="auto">
            <a:xfrm>
              <a:off x="3914566" y="59965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41" name="Oval 8540">
              <a:extLst>
                <a:ext uri="{FF2B5EF4-FFF2-40B4-BE49-F238E27FC236}">
                  <a16:creationId xmlns:a16="http://schemas.microsoft.com/office/drawing/2014/main" id="{98698470-F4A6-D74D-9B6E-C003EA23DFAB}"/>
                </a:ext>
              </a:extLst>
            </p:cNvPr>
            <p:cNvSpPr/>
            <p:nvPr/>
          </p:nvSpPr>
          <p:spPr bwMode="auto">
            <a:xfrm>
              <a:off x="3738036" y="60314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42" name="Oval 8541">
              <a:extLst>
                <a:ext uri="{FF2B5EF4-FFF2-40B4-BE49-F238E27FC236}">
                  <a16:creationId xmlns:a16="http://schemas.microsoft.com/office/drawing/2014/main" id="{E6BE5355-5C12-08B9-ED0A-33D35E4C0E6A}"/>
                </a:ext>
              </a:extLst>
            </p:cNvPr>
            <p:cNvSpPr/>
            <p:nvPr/>
          </p:nvSpPr>
          <p:spPr bwMode="auto">
            <a:xfrm>
              <a:off x="3783756" y="60219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43" name="Oval 8542">
              <a:extLst>
                <a:ext uri="{FF2B5EF4-FFF2-40B4-BE49-F238E27FC236}">
                  <a16:creationId xmlns:a16="http://schemas.microsoft.com/office/drawing/2014/main" id="{9398C4A9-0602-02FB-A7BB-EB47A117623B}"/>
                </a:ext>
              </a:extLst>
            </p:cNvPr>
            <p:cNvSpPr/>
            <p:nvPr/>
          </p:nvSpPr>
          <p:spPr bwMode="auto">
            <a:xfrm>
              <a:off x="3826301" y="60155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44" name="Group 8543">
            <a:extLst>
              <a:ext uri="{FF2B5EF4-FFF2-40B4-BE49-F238E27FC236}">
                <a16:creationId xmlns:a16="http://schemas.microsoft.com/office/drawing/2014/main" id="{DF51A247-06DF-0D4E-A564-2FB6EBB29091}"/>
              </a:ext>
            </a:extLst>
          </p:cNvPr>
          <p:cNvGrpSpPr/>
          <p:nvPr/>
        </p:nvGrpSpPr>
        <p:grpSpPr>
          <a:xfrm>
            <a:off x="7524399" y="3166700"/>
            <a:ext cx="245170" cy="85150"/>
            <a:chOff x="3687871" y="5993373"/>
            <a:chExt cx="245170" cy="85150"/>
          </a:xfrm>
          <a:solidFill>
            <a:schemeClr val="accent3"/>
          </a:solidFill>
        </p:grpSpPr>
        <p:sp>
          <p:nvSpPr>
            <p:cNvPr id="8545" name="Oval 8544">
              <a:extLst>
                <a:ext uri="{FF2B5EF4-FFF2-40B4-BE49-F238E27FC236}">
                  <a16:creationId xmlns:a16="http://schemas.microsoft.com/office/drawing/2014/main" id="{C02F3ACE-3C3B-52D4-9C95-11AFE8714AD9}"/>
                </a:ext>
              </a:extLst>
            </p:cNvPr>
            <p:cNvSpPr/>
            <p:nvPr/>
          </p:nvSpPr>
          <p:spPr bwMode="auto">
            <a:xfrm>
              <a:off x="3687871" y="60441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46" name="Oval 8545">
              <a:extLst>
                <a:ext uri="{FF2B5EF4-FFF2-40B4-BE49-F238E27FC236}">
                  <a16:creationId xmlns:a16="http://schemas.microsoft.com/office/drawing/2014/main" id="{935CF0A4-0FB3-F1BF-D356-8F383BEBC76F}"/>
                </a:ext>
              </a:extLst>
            </p:cNvPr>
            <p:cNvSpPr/>
            <p:nvPr/>
          </p:nvSpPr>
          <p:spPr bwMode="auto">
            <a:xfrm>
              <a:off x="3849796" y="6006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47" name="Oval 8546">
              <a:extLst>
                <a:ext uri="{FF2B5EF4-FFF2-40B4-BE49-F238E27FC236}">
                  <a16:creationId xmlns:a16="http://schemas.microsoft.com/office/drawing/2014/main" id="{1332C15F-F2A4-A861-C0ED-E894ED11E362}"/>
                </a:ext>
              </a:extLst>
            </p:cNvPr>
            <p:cNvSpPr/>
            <p:nvPr/>
          </p:nvSpPr>
          <p:spPr bwMode="auto">
            <a:xfrm>
              <a:off x="3898691" y="59933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48" name="Oval 8547">
              <a:extLst>
                <a:ext uri="{FF2B5EF4-FFF2-40B4-BE49-F238E27FC236}">
                  <a16:creationId xmlns:a16="http://schemas.microsoft.com/office/drawing/2014/main" id="{0A85AF41-3E8A-E620-B051-B3F8439C8A8C}"/>
                </a:ext>
              </a:extLst>
            </p:cNvPr>
            <p:cNvSpPr/>
            <p:nvPr/>
          </p:nvSpPr>
          <p:spPr bwMode="auto">
            <a:xfrm>
              <a:off x="3731686" y="60346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49" name="Oval 8548">
              <a:extLst>
                <a:ext uri="{FF2B5EF4-FFF2-40B4-BE49-F238E27FC236}">
                  <a16:creationId xmlns:a16="http://schemas.microsoft.com/office/drawing/2014/main" id="{9CC5BE24-2223-A789-25BE-9F9F1B0813BC}"/>
                </a:ext>
              </a:extLst>
            </p:cNvPr>
            <p:cNvSpPr/>
            <p:nvPr/>
          </p:nvSpPr>
          <p:spPr bwMode="auto">
            <a:xfrm>
              <a:off x="3764706" y="60251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50" name="Oval 8549">
              <a:extLst>
                <a:ext uri="{FF2B5EF4-FFF2-40B4-BE49-F238E27FC236}">
                  <a16:creationId xmlns:a16="http://schemas.microsoft.com/office/drawing/2014/main" id="{C9C64FC2-407B-865D-BE92-0E23A1690F32}"/>
                </a:ext>
              </a:extLst>
            </p:cNvPr>
            <p:cNvSpPr/>
            <p:nvPr/>
          </p:nvSpPr>
          <p:spPr bwMode="auto">
            <a:xfrm>
              <a:off x="3810426" y="60187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51" name="Group 8550">
            <a:extLst>
              <a:ext uri="{FF2B5EF4-FFF2-40B4-BE49-F238E27FC236}">
                <a16:creationId xmlns:a16="http://schemas.microsoft.com/office/drawing/2014/main" id="{0B496D04-46A7-F7E5-A540-EE420F5CDBE1}"/>
              </a:ext>
            </a:extLst>
          </p:cNvPr>
          <p:cNvGrpSpPr/>
          <p:nvPr/>
        </p:nvGrpSpPr>
        <p:grpSpPr>
          <a:xfrm>
            <a:off x="7773918" y="3104261"/>
            <a:ext cx="251520" cy="91500"/>
            <a:chOff x="3687871" y="5990198"/>
            <a:chExt cx="251520" cy="91500"/>
          </a:xfrm>
          <a:solidFill>
            <a:schemeClr val="accent3"/>
          </a:solidFill>
        </p:grpSpPr>
        <p:sp>
          <p:nvSpPr>
            <p:cNvPr id="8552" name="Oval 8551">
              <a:extLst>
                <a:ext uri="{FF2B5EF4-FFF2-40B4-BE49-F238E27FC236}">
                  <a16:creationId xmlns:a16="http://schemas.microsoft.com/office/drawing/2014/main" id="{EC1D389C-A7DD-C6FA-D9EF-7D52BC37F8C1}"/>
                </a:ext>
              </a:extLst>
            </p:cNvPr>
            <p:cNvSpPr/>
            <p:nvPr/>
          </p:nvSpPr>
          <p:spPr bwMode="auto">
            <a:xfrm>
              <a:off x="3687871"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53" name="Oval 8552">
              <a:extLst>
                <a:ext uri="{FF2B5EF4-FFF2-40B4-BE49-F238E27FC236}">
                  <a16:creationId xmlns:a16="http://schemas.microsoft.com/office/drawing/2014/main" id="{2FC67560-FD88-83A3-C456-BF614D20B554}"/>
                </a:ext>
              </a:extLst>
            </p:cNvPr>
            <p:cNvSpPr/>
            <p:nvPr/>
          </p:nvSpPr>
          <p:spPr bwMode="auto">
            <a:xfrm>
              <a:off x="3862496" y="60028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54" name="Oval 8553">
              <a:extLst>
                <a:ext uri="{FF2B5EF4-FFF2-40B4-BE49-F238E27FC236}">
                  <a16:creationId xmlns:a16="http://schemas.microsoft.com/office/drawing/2014/main" id="{C00E298B-4D33-1023-1D62-8946DB75E4AA}"/>
                </a:ext>
              </a:extLst>
            </p:cNvPr>
            <p:cNvSpPr/>
            <p:nvPr/>
          </p:nvSpPr>
          <p:spPr bwMode="auto">
            <a:xfrm>
              <a:off x="3905041" y="59901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55" name="Oval 8554">
              <a:extLst>
                <a:ext uri="{FF2B5EF4-FFF2-40B4-BE49-F238E27FC236}">
                  <a16:creationId xmlns:a16="http://schemas.microsoft.com/office/drawing/2014/main" id="{AC57E490-9F3B-181E-B636-199F1C73F7F7}"/>
                </a:ext>
              </a:extLst>
            </p:cNvPr>
            <p:cNvSpPr/>
            <p:nvPr/>
          </p:nvSpPr>
          <p:spPr bwMode="auto">
            <a:xfrm>
              <a:off x="3728511" y="60346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56" name="Oval 8555">
              <a:extLst>
                <a:ext uri="{FF2B5EF4-FFF2-40B4-BE49-F238E27FC236}">
                  <a16:creationId xmlns:a16="http://schemas.microsoft.com/office/drawing/2014/main" id="{321687CD-4A89-D953-0D9F-0CC8CFBA57A6}"/>
                </a:ext>
              </a:extLst>
            </p:cNvPr>
            <p:cNvSpPr/>
            <p:nvPr/>
          </p:nvSpPr>
          <p:spPr bwMode="auto">
            <a:xfrm>
              <a:off x="3774231" y="60251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57" name="Oval 8556">
              <a:extLst>
                <a:ext uri="{FF2B5EF4-FFF2-40B4-BE49-F238E27FC236}">
                  <a16:creationId xmlns:a16="http://schemas.microsoft.com/office/drawing/2014/main" id="{51620D78-6641-130D-CE2A-939C861611CC}"/>
                </a:ext>
              </a:extLst>
            </p:cNvPr>
            <p:cNvSpPr/>
            <p:nvPr/>
          </p:nvSpPr>
          <p:spPr bwMode="auto">
            <a:xfrm>
              <a:off x="3813601" y="60155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58" name="Group 8557">
            <a:extLst>
              <a:ext uri="{FF2B5EF4-FFF2-40B4-BE49-F238E27FC236}">
                <a16:creationId xmlns:a16="http://schemas.microsoft.com/office/drawing/2014/main" id="{388C758A-19D6-5CD3-6AA1-B5C3F337B236}"/>
              </a:ext>
            </a:extLst>
          </p:cNvPr>
          <p:cNvGrpSpPr/>
          <p:nvPr/>
        </p:nvGrpSpPr>
        <p:grpSpPr>
          <a:xfrm>
            <a:off x="8035368" y="3049957"/>
            <a:ext cx="248345" cy="78800"/>
            <a:chOff x="3687871" y="5993373"/>
            <a:chExt cx="248345" cy="78800"/>
          </a:xfrm>
          <a:solidFill>
            <a:schemeClr val="accent3"/>
          </a:solidFill>
        </p:grpSpPr>
        <p:sp>
          <p:nvSpPr>
            <p:cNvPr id="8559" name="Oval 8558">
              <a:extLst>
                <a:ext uri="{FF2B5EF4-FFF2-40B4-BE49-F238E27FC236}">
                  <a16:creationId xmlns:a16="http://schemas.microsoft.com/office/drawing/2014/main" id="{482D6675-73CF-C336-D514-EDD2C2C64F97}"/>
                </a:ext>
              </a:extLst>
            </p:cNvPr>
            <p:cNvSpPr/>
            <p:nvPr/>
          </p:nvSpPr>
          <p:spPr bwMode="auto">
            <a:xfrm>
              <a:off x="3687871" y="60378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60" name="Oval 8559">
              <a:extLst>
                <a:ext uri="{FF2B5EF4-FFF2-40B4-BE49-F238E27FC236}">
                  <a16:creationId xmlns:a16="http://schemas.microsoft.com/office/drawing/2014/main" id="{BFE46B52-ECC4-D015-ED09-8B5A4727D926}"/>
                </a:ext>
              </a:extLst>
            </p:cNvPr>
            <p:cNvSpPr/>
            <p:nvPr/>
          </p:nvSpPr>
          <p:spPr bwMode="auto">
            <a:xfrm>
              <a:off x="3856146" y="60028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61" name="Oval 8560">
              <a:extLst>
                <a:ext uri="{FF2B5EF4-FFF2-40B4-BE49-F238E27FC236}">
                  <a16:creationId xmlns:a16="http://schemas.microsoft.com/office/drawing/2014/main" id="{145246DF-D2C8-0DC0-EEB8-C2359D829822}"/>
                </a:ext>
              </a:extLst>
            </p:cNvPr>
            <p:cNvSpPr/>
            <p:nvPr/>
          </p:nvSpPr>
          <p:spPr bwMode="auto">
            <a:xfrm>
              <a:off x="3901866" y="59933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62" name="Oval 8561">
              <a:extLst>
                <a:ext uri="{FF2B5EF4-FFF2-40B4-BE49-F238E27FC236}">
                  <a16:creationId xmlns:a16="http://schemas.microsoft.com/office/drawing/2014/main" id="{8033D0D7-1067-EC54-DD5D-46C53B38C9E6}"/>
                </a:ext>
              </a:extLst>
            </p:cNvPr>
            <p:cNvSpPr/>
            <p:nvPr/>
          </p:nvSpPr>
          <p:spPr bwMode="auto">
            <a:xfrm>
              <a:off x="3728511" y="60282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63" name="Oval 8562">
              <a:extLst>
                <a:ext uri="{FF2B5EF4-FFF2-40B4-BE49-F238E27FC236}">
                  <a16:creationId xmlns:a16="http://schemas.microsoft.com/office/drawing/2014/main" id="{57F9D9BC-BC37-DC75-41DD-A18621D2C623}"/>
                </a:ext>
              </a:extLst>
            </p:cNvPr>
            <p:cNvSpPr/>
            <p:nvPr/>
          </p:nvSpPr>
          <p:spPr bwMode="auto">
            <a:xfrm>
              <a:off x="3764706" y="60219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64" name="Oval 8563">
              <a:extLst>
                <a:ext uri="{FF2B5EF4-FFF2-40B4-BE49-F238E27FC236}">
                  <a16:creationId xmlns:a16="http://schemas.microsoft.com/office/drawing/2014/main" id="{D30354F5-3D48-C90A-BF57-148C58F036A5}"/>
                </a:ext>
              </a:extLst>
            </p:cNvPr>
            <p:cNvSpPr/>
            <p:nvPr/>
          </p:nvSpPr>
          <p:spPr bwMode="auto">
            <a:xfrm>
              <a:off x="3813601" y="60124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65" name="Group 8564">
            <a:extLst>
              <a:ext uri="{FF2B5EF4-FFF2-40B4-BE49-F238E27FC236}">
                <a16:creationId xmlns:a16="http://schemas.microsoft.com/office/drawing/2014/main" id="{88079F7A-A99B-6083-6BB0-EFD3E814BA08}"/>
              </a:ext>
            </a:extLst>
          </p:cNvPr>
          <p:cNvGrpSpPr/>
          <p:nvPr/>
        </p:nvGrpSpPr>
        <p:grpSpPr>
          <a:xfrm>
            <a:off x="8297740" y="3013118"/>
            <a:ext cx="248345" cy="66100"/>
            <a:chOff x="3687871" y="6015598"/>
            <a:chExt cx="248345" cy="66100"/>
          </a:xfrm>
          <a:solidFill>
            <a:schemeClr val="accent3"/>
          </a:solidFill>
        </p:grpSpPr>
        <p:sp>
          <p:nvSpPr>
            <p:cNvPr id="8566" name="Oval 8565">
              <a:extLst>
                <a:ext uri="{FF2B5EF4-FFF2-40B4-BE49-F238E27FC236}">
                  <a16:creationId xmlns:a16="http://schemas.microsoft.com/office/drawing/2014/main" id="{1671A4B8-AD0C-E2D7-DB02-82D236630712}"/>
                </a:ext>
              </a:extLst>
            </p:cNvPr>
            <p:cNvSpPr/>
            <p:nvPr/>
          </p:nvSpPr>
          <p:spPr bwMode="auto">
            <a:xfrm>
              <a:off x="3687871"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67" name="Oval 8566">
              <a:extLst>
                <a:ext uri="{FF2B5EF4-FFF2-40B4-BE49-F238E27FC236}">
                  <a16:creationId xmlns:a16="http://schemas.microsoft.com/office/drawing/2014/main" id="{3299EED2-A87D-2524-1ECC-F124012ED839}"/>
                </a:ext>
              </a:extLst>
            </p:cNvPr>
            <p:cNvSpPr/>
            <p:nvPr/>
          </p:nvSpPr>
          <p:spPr bwMode="auto">
            <a:xfrm>
              <a:off x="3862496" y="60219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68" name="Oval 8567">
              <a:extLst>
                <a:ext uri="{FF2B5EF4-FFF2-40B4-BE49-F238E27FC236}">
                  <a16:creationId xmlns:a16="http://schemas.microsoft.com/office/drawing/2014/main" id="{DC92DF56-0BF7-66A4-7955-7055593D3C42}"/>
                </a:ext>
              </a:extLst>
            </p:cNvPr>
            <p:cNvSpPr/>
            <p:nvPr/>
          </p:nvSpPr>
          <p:spPr bwMode="auto">
            <a:xfrm>
              <a:off x="3901866" y="60155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69" name="Oval 8568">
              <a:extLst>
                <a:ext uri="{FF2B5EF4-FFF2-40B4-BE49-F238E27FC236}">
                  <a16:creationId xmlns:a16="http://schemas.microsoft.com/office/drawing/2014/main" id="{2A08AF4A-357F-1E62-67FF-E2BAD8984BCB}"/>
                </a:ext>
              </a:extLst>
            </p:cNvPr>
            <p:cNvSpPr/>
            <p:nvPr/>
          </p:nvSpPr>
          <p:spPr bwMode="auto">
            <a:xfrm>
              <a:off x="3725336" y="60409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70" name="Oval 8569">
              <a:extLst>
                <a:ext uri="{FF2B5EF4-FFF2-40B4-BE49-F238E27FC236}">
                  <a16:creationId xmlns:a16="http://schemas.microsoft.com/office/drawing/2014/main" id="{36B04CB8-552F-A59F-88CA-4499F8843CA9}"/>
                </a:ext>
              </a:extLst>
            </p:cNvPr>
            <p:cNvSpPr/>
            <p:nvPr/>
          </p:nvSpPr>
          <p:spPr bwMode="auto">
            <a:xfrm>
              <a:off x="3767881" y="60346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71" name="Oval 8570">
              <a:extLst>
                <a:ext uri="{FF2B5EF4-FFF2-40B4-BE49-F238E27FC236}">
                  <a16:creationId xmlns:a16="http://schemas.microsoft.com/office/drawing/2014/main" id="{02C878EF-35AD-B9C2-FA92-8AF8C595AB8A}"/>
                </a:ext>
              </a:extLst>
            </p:cNvPr>
            <p:cNvSpPr/>
            <p:nvPr/>
          </p:nvSpPr>
          <p:spPr bwMode="auto">
            <a:xfrm>
              <a:off x="3819951" y="60251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72" name="Group 8571">
            <a:extLst>
              <a:ext uri="{FF2B5EF4-FFF2-40B4-BE49-F238E27FC236}">
                <a16:creationId xmlns:a16="http://schemas.microsoft.com/office/drawing/2014/main" id="{FB626559-7F1E-5921-82D5-505B03B2D46F}"/>
              </a:ext>
            </a:extLst>
          </p:cNvPr>
          <p:cNvGrpSpPr/>
          <p:nvPr/>
        </p:nvGrpSpPr>
        <p:grpSpPr>
          <a:xfrm>
            <a:off x="8561205" y="2970763"/>
            <a:ext cx="251520" cy="72450"/>
            <a:chOff x="3687871" y="6021948"/>
            <a:chExt cx="251520" cy="72450"/>
          </a:xfrm>
          <a:solidFill>
            <a:schemeClr val="accent3"/>
          </a:solidFill>
        </p:grpSpPr>
        <p:sp>
          <p:nvSpPr>
            <p:cNvPr id="8573" name="Oval 8572">
              <a:extLst>
                <a:ext uri="{FF2B5EF4-FFF2-40B4-BE49-F238E27FC236}">
                  <a16:creationId xmlns:a16="http://schemas.microsoft.com/office/drawing/2014/main" id="{3B087149-B503-0BDE-F69C-589C216939AF}"/>
                </a:ext>
              </a:extLst>
            </p:cNvPr>
            <p:cNvSpPr/>
            <p:nvPr/>
          </p:nvSpPr>
          <p:spPr bwMode="auto">
            <a:xfrm>
              <a:off x="3687871" y="60600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74" name="Oval 8573">
              <a:extLst>
                <a:ext uri="{FF2B5EF4-FFF2-40B4-BE49-F238E27FC236}">
                  <a16:creationId xmlns:a16="http://schemas.microsoft.com/office/drawing/2014/main" id="{A300B398-C8C9-C33B-0B6D-6942131268C2}"/>
                </a:ext>
              </a:extLst>
            </p:cNvPr>
            <p:cNvSpPr/>
            <p:nvPr/>
          </p:nvSpPr>
          <p:spPr bwMode="auto">
            <a:xfrm>
              <a:off x="3862496" y="60314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75" name="Oval 8574">
              <a:extLst>
                <a:ext uri="{FF2B5EF4-FFF2-40B4-BE49-F238E27FC236}">
                  <a16:creationId xmlns:a16="http://schemas.microsoft.com/office/drawing/2014/main" id="{0E567BAF-2AF2-EB80-149E-860A9B567069}"/>
                </a:ext>
              </a:extLst>
            </p:cNvPr>
            <p:cNvSpPr/>
            <p:nvPr/>
          </p:nvSpPr>
          <p:spPr bwMode="auto">
            <a:xfrm>
              <a:off x="3905041" y="60219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76" name="Oval 8575">
              <a:extLst>
                <a:ext uri="{FF2B5EF4-FFF2-40B4-BE49-F238E27FC236}">
                  <a16:creationId xmlns:a16="http://schemas.microsoft.com/office/drawing/2014/main" id="{5080B5C6-3F20-1D56-3FF5-3E54C6E1D9A4}"/>
                </a:ext>
              </a:extLst>
            </p:cNvPr>
            <p:cNvSpPr/>
            <p:nvPr/>
          </p:nvSpPr>
          <p:spPr bwMode="auto">
            <a:xfrm>
              <a:off x="3728511" y="60536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77" name="Oval 8576">
              <a:extLst>
                <a:ext uri="{FF2B5EF4-FFF2-40B4-BE49-F238E27FC236}">
                  <a16:creationId xmlns:a16="http://schemas.microsoft.com/office/drawing/2014/main" id="{53135B60-5A31-050B-C1C1-A2F1779D4D0A}"/>
                </a:ext>
              </a:extLst>
            </p:cNvPr>
            <p:cNvSpPr/>
            <p:nvPr/>
          </p:nvSpPr>
          <p:spPr bwMode="auto">
            <a:xfrm>
              <a:off x="3774231" y="60441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78" name="Oval 8577">
              <a:extLst>
                <a:ext uri="{FF2B5EF4-FFF2-40B4-BE49-F238E27FC236}">
                  <a16:creationId xmlns:a16="http://schemas.microsoft.com/office/drawing/2014/main" id="{21BF1A89-7457-9E79-7E5A-06D4E084115F}"/>
                </a:ext>
              </a:extLst>
            </p:cNvPr>
            <p:cNvSpPr/>
            <p:nvPr/>
          </p:nvSpPr>
          <p:spPr bwMode="auto">
            <a:xfrm>
              <a:off x="3819951" y="60346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79" name="Group 8578">
            <a:extLst>
              <a:ext uri="{FF2B5EF4-FFF2-40B4-BE49-F238E27FC236}">
                <a16:creationId xmlns:a16="http://schemas.microsoft.com/office/drawing/2014/main" id="{15C0464F-D6E1-2921-1F71-CB1E8E67797F}"/>
              </a:ext>
            </a:extLst>
          </p:cNvPr>
          <p:cNvGrpSpPr/>
          <p:nvPr/>
        </p:nvGrpSpPr>
        <p:grpSpPr>
          <a:xfrm>
            <a:off x="9098105" y="2870332"/>
            <a:ext cx="248345" cy="75625"/>
            <a:chOff x="3684696" y="6006073"/>
            <a:chExt cx="248345" cy="75625"/>
          </a:xfrm>
          <a:solidFill>
            <a:schemeClr val="accent3"/>
          </a:solidFill>
        </p:grpSpPr>
        <p:sp>
          <p:nvSpPr>
            <p:cNvPr id="8580" name="Oval 8579">
              <a:extLst>
                <a:ext uri="{FF2B5EF4-FFF2-40B4-BE49-F238E27FC236}">
                  <a16:creationId xmlns:a16="http://schemas.microsoft.com/office/drawing/2014/main" id="{1F0BEC0D-35B0-C509-8EF0-597D11506AF7}"/>
                </a:ext>
              </a:extLst>
            </p:cNvPr>
            <p:cNvSpPr/>
            <p:nvPr/>
          </p:nvSpPr>
          <p:spPr bwMode="auto">
            <a:xfrm>
              <a:off x="3684696"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81" name="Oval 8580">
              <a:extLst>
                <a:ext uri="{FF2B5EF4-FFF2-40B4-BE49-F238E27FC236}">
                  <a16:creationId xmlns:a16="http://schemas.microsoft.com/office/drawing/2014/main" id="{F9ABA2E8-B7FE-D091-71F4-3B12330A7B51}"/>
                </a:ext>
              </a:extLst>
            </p:cNvPr>
            <p:cNvSpPr/>
            <p:nvPr/>
          </p:nvSpPr>
          <p:spPr bwMode="auto">
            <a:xfrm>
              <a:off x="3859321" y="60155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82" name="Oval 8581">
              <a:extLst>
                <a:ext uri="{FF2B5EF4-FFF2-40B4-BE49-F238E27FC236}">
                  <a16:creationId xmlns:a16="http://schemas.microsoft.com/office/drawing/2014/main" id="{31E1D369-E69D-85F6-983F-C0B46D5D47AA}"/>
                </a:ext>
              </a:extLst>
            </p:cNvPr>
            <p:cNvSpPr/>
            <p:nvPr/>
          </p:nvSpPr>
          <p:spPr bwMode="auto">
            <a:xfrm>
              <a:off x="3898691" y="6006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83" name="Oval 8582">
              <a:extLst>
                <a:ext uri="{FF2B5EF4-FFF2-40B4-BE49-F238E27FC236}">
                  <a16:creationId xmlns:a16="http://schemas.microsoft.com/office/drawing/2014/main" id="{2898EF26-10E4-F135-F8C4-86FE97A74C74}"/>
                </a:ext>
              </a:extLst>
            </p:cNvPr>
            <p:cNvSpPr/>
            <p:nvPr/>
          </p:nvSpPr>
          <p:spPr bwMode="auto">
            <a:xfrm>
              <a:off x="3725336" y="60378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84" name="Oval 8583">
              <a:extLst>
                <a:ext uri="{FF2B5EF4-FFF2-40B4-BE49-F238E27FC236}">
                  <a16:creationId xmlns:a16="http://schemas.microsoft.com/office/drawing/2014/main" id="{0A1F90C7-0CE8-6C9F-28FC-35C157D2FD13}"/>
                </a:ext>
              </a:extLst>
            </p:cNvPr>
            <p:cNvSpPr/>
            <p:nvPr/>
          </p:nvSpPr>
          <p:spPr bwMode="auto">
            <a:xfrm>
              <a:off x="3774231" y="60314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85" name="Oval 8584">
              <a:extLst>
                <a:ext uri="{FF2B5EF4-FFF2-40B4-BE49-F238E27FC236}">
                  <a16:creationId xmlns:a16="http://schemas.microsoft.com/office/drawing/2014/main" id="{F843D91B-5A15-6371-7632-FB5064DBC9D7}"/>
                </a:ext>
              </a:extLst>
            </p:cNvPr>
            <p:cNvSpPr/>
            <p:nvPr/>
          </p:nvSpPr>
          <p:spPr bwMode="auto">
            <a:xfrm>
              <a:off x="3813601" y="60219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86" name="Group 8585">
            <a:extLst>
              <a:ext uri="{FF2B5EF4-FFF2-40B4-BE49-F238E27FC236}">
                <a16:creationId xmlns:a16="http://schemas.microsoft.com/office/drawing/2014/main" id="{569B5C5B-DE7B-3BF7-79A6-39528DF663F4}"/>
              </a:ext>
            </a:extLst>
          </p:cNvPr>
          <p:cNvGrpSpPr/>
          <p:nvPr/>
        </p:nvGrpSpPr>
        <p:grpSpPr>
          <a:xfrm>
            <a:off x="9363513" y="2812269"/>
            <a:ext cx="251520" cy="85150"/>
            <a:chOff x="3687871" y="5996548"/>
            <a:chExt cx="251520" cy="85150"/>
          </a:xfrm>
          <a:solidFill>
            <a:schemeClr val="accent3"/>
          </a:solidFill>
        </p:grpSpPr>
        <p:sp>
          <p:nvSpPr>
            <p:cNvPr id="8587" name="Oval 8586">
              <a:extLst>
                <a:ext uri="{FF2B5EF4-FFF2-40B4-BE49-F238E27FC236}">
                  <a16:creationId xmlns:a16="http://schemas.microsoft.com/office/drawing/2014/main" id="{374317AF-5411-832A-60C4-15F5FA94C521}"/>
                </a:ext>
              </a:extLst>
            </p:cNvPr>
            <p:cNvSpPr/>
            <p:nvPr/>
          </p:nvSpPr>
          <p:spPr bwMode="auto">
            <a:xfrm>
              <a:off x="3687871"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88" name="Oval 8587">
              <a:extLst>
                <a:ext uri="{FF2B5EF4-FFF2-40B4-BE49-F238E27FC236}">
                  <a16:creationId xmlns:a16="http://schemas.microsoft.com/office/drawing/2014/main" id="{BDD52351-C53F-A3A5-8927-193120F1D5DB}"/>
                </a:ext>
              </a:extLst>
            </p:cNvPr>
            <p:cNvSpPr/>
            <p:nvPr/>
          </p:nvSpPr>
          <p:spPr bwMode="auto">
            <a:xfrm>
              <a:off x="3868846" y="6006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89" name="Oval 8588">
              <a:extLst>
                <a:ext uri="{FF2B5EF4-FFF2-40B4-BE49-F238E27FC236}">
                  <a16:creationId xmlns:a16="http://schemas.microsoft.com/office/drawing/2014/main" id="{A66B197B-B089-BBF5-94CB-16661114C5E3}"/>
                </a:ext>
              </a:extLst>
            </p:cNvPr>
            <p:cNvSpPr/>
            <p:nvPr/>
          </p:nvSpPr>
          <p:spPr bwMode="auto">
            <a:xfrm>
              <a:off x="3905041" y="59965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90" name="Oval 8589">
              <a:extLst>
                <a:ext uri="{FF2B5EF4-FFF2-40B4-BE49-F238E27FC236}">
                  <a16:creationId xmlns:a16="http://schemas.microsoft.com/office/drawing/2014/main" id="{7280BBEF-5FFD-E0A5-4691-70F21558CFFA}"/>
                </a:ext>
              </a:extLst>
            </p:cNvPr>
            <p:cNvSpPr/>
            <p:nvPr/>
          </p:nvSpPr>
          <p:spPr bwMode="auto">
            <a:xfrm>
              <a:off x="3728511" y="60378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91" name="Oval 8590">
              <a:extLst>
                <a:ext uri="{FF2B5EF4-FFF2-40B4-BE49-F238E27FC236}">
                  <a16:creationId xmlns:a16="http://schemas.microsoft.com/office/drawing/2014/main" id="{95E1947F-3E5C-30CA-830D-514806136F56}"/>
                </a:ext>
              </a:extLst>
            </p:cNvPr>
            <p:cNvSpPr/>
            <p:nvPr/>
          </p:nvSpPr>
          <p:spPr bwMode="auto">
            <a:xfrm>
              <a:off x="3771056" y="60314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92" name="Oval 8591">
              <a:extLst>
                <a:ext uri="{FF2B5EF4-FFF2-40B4-BE49-F238E27FC236}">
                  <a16:creationId xmlns:a16="http://schemas.microsoft.com/office/drawing/2014/main" id="{0E266A1C-AA5A-10F7-EF90-18C61E1928B4}"/>
                </a:ext>
              </a:extLst>
            </p:cNvPr>
            <p:cNvSpPr/>
            <p:nvPr/>
          </p:nvSpPr>
          <p:spPr bwMode="auto">
            <a:xfrm>
              <a:off x="3823126" y="60219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93" name="Group 8592">
            <a:extLst>
              <a:ext uri="{FF2B5EF4-FFF2-40B4-BE49-F238E27FC236}">
                <a16:creationId xmlns:a16="http://schemas.microsoft.com/office/drawing/2014/main" id="{6551A230-0427-1B4E-7E1B-FAE54103063B}"/>
              </a:ext>
            </a:extLst>
          </p:cNvPr>
          <p:cNvGrpSpPr/>
          <p:nvPr/>
        </p:nvGrpSpPr>
        <p:grpSpPr>
          <a:xfrm>
            <a:off x="8827368" y="2922037"/>
            <a:ext cx="254695" cy="75625"/>
            <a:chOff x="3687871" y="6006073"/>
            <a:chExt cx="254695" cy="75625"/>
          </a:xfrm>
          <a:solidFill>
            <a:schemeClr val="accent3"/>
          </a:solidFill>
        </p:grpSpPr>
        <p:sp>
          <p:nvSpPr>
            <p:cNvPr id="8594" name="Oval 8593">
              <a:extLst>
                <a:ext uri="{FF2B5EF4-FFF2-40B4-BE49-F238E27FC236}">
                  <a16:creationId xmlns:a16="http://schemas.microsoft.com/office/drawing/2014/main" id="{E973F4A4-D223-B3C4-4F83-56322FCE439E}"/>
                </a:ext>
              </a:extLst>
            </p:cNvPr>
            <p:cNvSpPr/>
            <p:nvPr/>
          </p:nvSpPr>
          <p:spPr bwMode="auto">
            <a:xfrm>
              <a:off x="3687871"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95" name="Oval 8594">
              <a:extLst>
                <a:ext uri="{FF2B5EF4-FFF2-40B4-BE49-F238E27FC236}">
                  <a16:creationId xmlns:a16="http://schemas.microsoft.com/office/drawing/2014/main" id="{8BD85AC7-5903-D6E7-2E2D-170E3C848214}"/>
                </a:ext>
              </a:extLst>
            </p:cNvPr>
            <p:cNvSpPr/>
            <p:nvPr/>
          </p:nvSpPr>
          <p:spPr bwMode="auto">
            <a:xfrm>
              <a:off x="3868846" y="60155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96" name="Oval 8595">
              <a:extLst>
                <a:ext uri="{FF2B5EF4-FFF2-40B4-BE49-F238E27FC236}">
                  <a16:creationId xmlns:a16="http://schemas.microsoft.com/office/drawing/2014/main" id="{D6372C19-705A-73C0-B7E1-8ED1FEED9EE3}"/>
                </a:ext>
              </a:extLst>
            </p:cNvPr>
            <p:cNvSpPr/>
            <p:nvPr/>
          </p:nvSpPr>
          <p:spPr bwMode="auto">
            <a:xfrm>
              <a:off x="3908216" y="6006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97" name="Oval 8596">
              <a:extLst>
                <a:ext uri="{FF2B5EF4-FFF2-40B4-BE49-F238E27FC236}">
                  <a16:creationId xmlns:a16="http://schemas.microsoft.com/office/drawing/2014/main" id="{54198762-9BCE-4210-D502-A2A7676590BF}"/>
                </a:ext>
              </a:extLst>
            </p:cNvPr>
            <p:cNvSpPr/>
            <p:nvPr/>
          </p:nvSpPr>
          <p:spPr bwMode="auto">
            <a:xfrm>
              <a:off x="3731686" y="60378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98" name="Oval 8597">
              <a:extLst>
                <a:ext uri="{FF2B5EF4-FFF2-40B4-BE49-F238E27FC236}">
                  <a16:creationId xmlns:a16="http://schemas.microsoft.com/office/drawing/2014/main" id="{165D8F5F-C065-7223-304C-B386A1398474}"/>
                </a:ext>
              </a:extLst>
            </p:cNvPr>
            <p:cNvSpPr/>
            <p:nvPr/>
          </p:nvSpPr>
          <p:spPr bwMode="auto">
            <a:xfrm>
              <a:off x="3774231" y="60314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99" name="Oval 8598">
              <a:extLst>
                <a:ext uri="{FF2B5EF4-FFF2-40B4-BE49-F238E27FC236}">
                  <a16:creationId xmlns:a16="http://schemas.microsoft.com/office/drawing/2014/main" id="{9D7259FD-D480-511B-9099-A142499ACCC5}"/>
                </a:ext>
              </a:extLst>
            </p:cNvPr>
            <p:cNvSpPr/>
            <p:nvPr/>
          </p:nvSpPr>
          <p:spPr bwMode="auto">
            <a:xfrm>
              <a:off x="3823126" y="60251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600" name="Group 8599">
            <a:extLst>
              <a:ext uri="{FF2B5EF4-FFF2-40B4-BE49-F238E27FC236}">
                <a16:creationId xmlns:a16="http://schemas.microsoft.com/office/drawing/2014/main" id="{0EAA6EBE-C97B-EA73-E7F6-7032D89673DF}"/>
              </a:ext>
            </a:extLst>
          </p:cNvPr>
          <p:cNvGrpSpPr/>
          <p:nvPr/>
        </p:nvGrpSpPr>
        <p:grpSpPr>
          <a:xfrm>
            <a:off x="9635504" y="2726761"/>
            <a:ext cx="254695" cy="97850"/>
            <a:chOff x="3687871" y="5983848"/>
            <a:chExt cx="254695" cy="97850"/>
          </a:xfrm>
          <a:solidFill>
            <a:schemeClr val="accent3"/>
          </a:solidFill>
        </p:grpSpPr>
        <p:sp>
          <p:nvSpPr>
            <p:cNvPr id="8601" name="Oval 8600">
              <a:extLst>
                <a:ext uri="{FF2B5EF4-FFF2-40B4-BE49-F238E27FC236}">
                  <a16:creationId xmlns:a16="http://schemas.microsoft.com/office/drawing/2014/main" id="{37215BFD-56F2-367E-2A28-FF3421B4F8FD}"/>
                </a:ext>
              </a:extLst>
            </p:cNvPr>
            <p:cNvSpPr/>
            <p:nvPr/>
          </p:nvSpPr>
          <p:spPr bwMode="auto">
            <a:xfrm>
              <a:off x="3687871"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02" name="Oval 8601">
              <a:extLst>
                <a:ext uri="{FF2B5EF4-FFF2-40B4-BE49-F238E27FC236}">
                  <a16:creationId xmlns:a16="http://schemas.microsoft.com/office/drawing/2014/main" id="{02CA50DA-5635-B0D8-9C5C-346FF711F5F3}"/>
                </a:ext>
              </a:extLst>
            </p:cNvPr>
            <p:cNvSpPr/>
            <p:nvPr/>
          </p:nvSpPr>
          <p:spPr bwMode="auto">
            <a:xfrm>
              <a:off x="3859321" y="59965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03" name="Oval 8602">
              <a:extLst>
                <a:ext uri="{FF2B5EF4-FFF2-40B4-BE49-F238E27FC236}">
                  <a16:creationId xmlns:a16="http://schemas.microsoft.com/office/drawing/2014/main" id="{74AFF1B9-2C0D-5911-B402-664D0E472C08}"/>
                </a:ext>
              </a:extLst>
            </p:cNvPr>
            <p:cNvSpPr/>
            <p:nvPr/>
          </p:nvSpPr>
          <p:spPr bwMode="auto">
            <a:xfrm>
              <a:off x="3908216" y="59838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04" name="Oval 8603">
              <a:extLst>
                <a:ext uri="{FF2B5EF4-FFF2-40B4-BE49-F238E27FC236}">
                  <a16:creationId xmlns:a16="http://schemas.microsoft.com/office/drawing/2014/main" id="{10438442-082D-018D-C529-8CC077E4EBC6}"/>
                </a:ext>
              </a:extLst>
            </p:cNvPr>
            <p:cNvSpPr/>
            <p:nvPr/>
          </p:nvSpPr>
          <p:spPr bwMode="auto">
            <a:xfrm>
              <a:off x="3725336" y="60346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05" name="Oval 8604">
              <a:extLst>
                <a:ext uri="{FF2B5EF4-FFF2-40B4-BE49-F238E27FC236}">
                  <a16:creationId xmlns:a16="http://schemas.microsoft.com/office/drawing/2014/main" id="{207E6EA5-BC5E-FA8F-1F79-05B5FA265940}"/>
                </a:ext>
              </a:extLst>
            </p:cNvPr>
            <p:cNvSpPr/>
            <p:nvPr/>
          </p:nvSpPr>
          <p:spPr bwMode="auto">
            <a:xfrm>
              <a:off x="3767881" y="60251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06" name="Oval 8605">
              <a:extLst>
                <a:ext uri="{FF2B5EF4-FFF2-40B4-BE49-F238E27FC236}">
                  <a16:creationId xmlns:a16="http://schemas.microsoft.com/office/drawing/2014/main" id="{6E35D847-C0C5-B22E-A27F-31C4C88AA263}"/>
                </a:ext>
              </a:extLst>
            </p:cNvPr>
            <p:cNvSpPr/>
            <p:nvPr/>
          </p:nvSpPr>
          <p:spPr bwMode="auto">
            <a:xfrm>
              <a:off x="3816776" y="60092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607" name="Group 8606">
            <a:extLst>
              <a:ext uri="{FF2B5EF4-FFF2-40B4-BE49-F238E27FC236}">
                <a16:creationId xmlns:a16="http://schemas.microsoft.com/office/drawing/2014/main" id="{2763CEC6-210E-4638-91B7-3BC3B98DBD44}"/>
              </a:ext>
            </a:extLst>
          </p:cNvPr>
          <p:cNvGrpSpPr/>
          <p:nvPr/>
        </p:nvGrpSpPr>
        <p:grpSpPr>
          <a:xfrm>
            <a:off x="9897194" y="2634500"/>
            <a:ext cx="254695" cy="101025"/>
            <a:chOff x="3687871" y="5980673"/>
            <a:chExt cx="254695" cy="101025"/>
          </a:xfrm>
          <a:solidFill>
            <a:schemeClr val="accent3"/>
          </a:solidFill>
        </p:grpSpPr>
        <p:sp>
          <p:nvSpPr>
            <p:cNvPr id="8608" name="Oval 8607">
              <a:extLst>
                <a:ext uri="{FF2B5EF4-FFF2-40B4-BE49-F238E27FC236}">
                  <a16:creationId xmlns:a16="http://schemas.microsoft.com/office/drawing/2014/main" id="{755E5223-5F4A-98C3-3454-10B121BE0599}"/>
                </a:ext>
              </a:extLst>
            </p:cNvPr>
            <p:cNvSpPr/>
            <p:nvPr/>
          </p:nvSpPr>
          <p:spPr bwMode="auto">
            <a:xfrm>
              <a:off x="3687871" y="60473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09" name="Oval 8608">
              <a:extLst>
                <a:ext uri="{FF2B5EF4-FFF2-40B4-BE49-F238E27FC236}">
                  <a16:creationId xmlns:a16="http://schemas.microsoft.com/office/drawing/2014/main" id="{585F93AE-27BB-1C93-4594-A2E29B5C6230}"/>
                </a:ext>
              </a:extLst>
            </p:cNvPr>
            <p:cNvSpPr/>
            <p:nvPr/>
          </p:nvSpPr>
          <p:spPr bwMode="auto">
            <a:xfrm>
              <a:off x="3868846" y="59933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10" name="Oval 8609">
              <a:extLst>
                <a:ext uri="{FF2B5EF4-FFF2-40B4-BE49-F238E27FC236}">
                  <a16:creationId xmlns:a16="http://schemas.microsoft.com/office/drawing/2014/main" id="{45C80989-CC8D-EC7F-EFDA-D649B5B5B096}"/>
                </a:ext>
              </a:extLst>
            </p:cNvPr>
            <p:cNvSpPr/>
            <p:nvPr/>
          </p:nvSpPr>
          <p:spPr bwMode="auto">
            <a:xfrm>
              <a:off x="3908216" y="59806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11" name="Oval 8610">
              <a:extLst>
                <a:ext uri="{FF2B5EF4-FFF2-40B4-BE49-F238E27FC236}">
                  <a16:creationId xmlns:a16="http://schemas.microsoft.com/office/drawing/2014/main" id="{F3EA5DB1-99C9-5EA7-E070-957A4AD33F46}"/>
                </a:ext>
              </a:extLst>
            </p:cNvPr>
            <p:cNvSpPr/>
            <p:nvPr/>
          </p:nvSpPr>
          <p:spPr bwMode="auto">
            <a:xfrm>
              <a:off x="3731686" y="60314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12" name="Oval 8611">
              <a:extLst>
                <a:ext uri="{FF2B5EF4-FFF2-40B4-BE49-F238E27FC236}">
                  <a16:creationId xmlns:a16="http://schemas.microsoft.com/office/drawing/2014/main" id="{6710C715-1822-20C2-3FFB-E0CEB14FDF2E}"/>
                </a:ext>
              </a:extLst>
            </p:cNvPr>
            <p:cNvSpPr/>
            <p:nvPr/>
          </p:nvSpPr>
          <p:spPr bwMode="auto">
            <a:xfrm>
              <a:off x="3774231" y="60187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13" name="Oval 8612">
              <a:extLst>
                <a:ext uri="{FF2B5EF4-FFF2-40B4-BE49-F238E27FC236}">
                  <a16:creationId xmlns:a16="http://schemas.microsoft.com/office/drawing/2014/main" id="{753F7FAC-8DCE-51D7-B239-9CDE3EDDF1ED}"/>
                </a:ext>
              </a:extLst>
            </p:cNvPr>
            <p:cNvSpPr/>
            <p:nvPr/>
          </p:nvSpPr>
          <p:spPr bwMode="auto">
            <a:xfrm>
              <a:off x="3823126" y="60060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614" name="Group 8613">
            <a:extLst>
              <a:ext uri="{FF2B5EF4-FFF2-40B4-BE49-F238E27FC236}">
                <a16:creationId xmlns:a16="http://schemas.microsoft.com/office/drawing/2014/main" id="{F789CF6F-797E-6233-56E9-7F87054A6E54}"/>
              </a:ext>
            </a:extLst>
          </p:cNvPr>
          <p:cNvGrpSpPr/>
          <p:nvPr/>
        </p:nvGrpSpPr>
        <p:grpSpPr>
          <a:xfrm>
            <a:off x="10157597" y="2624166"/>
            <a:ext cx="71815" cy="37525"/>
            <a:chOff x="3684696" y="6063223"/>
            <a:chExt cx="71815" cy="37525"/>
          </a:xfrm>
          <a:solidFill>
            <a:schemeClr val="accent3"/>
          </a:solidFill>
        </p:grpSpPr>
        <p:sp>
          <p:nvSpPr>
            <p:cNvPr id="8615" name="Oval 8614">
              <a:extLst>
                <a:ext uri="{FF2B5EF4-FFF2-40B4-BE49-F238E27FC236}">
                  <a16:creationId xmlns:a16="http://schemas.microsoft.com/office/drawing/2014/main" id="{22DF29EF-4A0A-3F2F-09C2-0F111F1BDD22}"/>
                </a:ext>
              </a:extLst>
            </p:cNvPr>
            <p:cNvSpPr/>
            <p:nvPr/>
          </p:nvSpPr>
          <p:spPr bwMode="auto">
            <a:xfrm>
              <a:off x="3684696" y="606639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16" name="Oval 8615">
              <a:extLst>
                <a:ext uri="{FF2B5EF4-FFF2-40B4-BE49-F238E27FC236}">
                  <a16:creationId xmlns:a16="http://schemas.microsoft.com/office/drawing/2014/main" id="{64211895-D3AC-975F-8243-93F19A114931}"/>
                </a:ext>
              </a:extLst>
            </p:cNvPr>
            <p:cNvSpPr/>
            <p:nvPr/>
          </p:nvSpPr>
          <p:spPr bwMode="auto">
            <a:xfrm>
              <a:off x="3722161" y="60632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617" name="Group 8616">
            <a:extLst>
              <a:ext uri="{FF2B5EF4-FFF2-40B4-BE49-F238E27FC236}">
                <a16:creationId xmlns:a16="http://schemas.microsoft.com/office/drawing/2014/main" id="{9FE595DB-54C5-A8FD-BD22-312D4F1CE164}"/>
              </a:ext>
            </a:extLst>
          </p:cNvPr>
          <p:cNvGrpSpPr/>
          <p:nvPr/>
        </p:nvGrpSpPr>
        <p:grpSpPr>
          <a:xfrm>
            <a:off x="6987012" y="3283299"/>
            <a:ext cx="261045" cy="91500"/>
            <a:chOff x="3687871" y="5987023"/>
            <a:chExt cx="261045" cy="91500"/>
          </a:xfrm>
          <a:solidFill>
            <a:schemeClr val="accent3"/>
          </a:solidFill>
        </p:grpSpPr>
        <p:sp>
          <p:nvSpPr>
            <p:cNvPr id="8618" name="Oval 8617">
              <a:extLst>
                <a:ext uri="{FF2B5EF4-FFF2-40B4-BE49-F238E27FC236}">
                  <a16:creationId xmlns:a16="http://schemas.microsoft.com/office/drawing/2014/main" id="{C713438C-41C2-4399-1904-B5D710382A6B}"/>
                </a:ext>
              </a:extLst>
            </p:cNvPr>
            <p:cNvSpPr/>
            <p:nvPr/>
          </p:nvSpPr>
          <p:spPr bwMode="auto">
            <a:xfrm>
              <a:off x="3687871" y="60441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19" name="Oval 8618">
              <a:extLst>
                <a:ext uri="{FF2B5EF4-FFF2-40B4-BE49-F238E27FC236}">
                  <a16:creationId xmlns:a16="http://schemas.microsoft.com/office/drawing/2014/main" id="{5E514629-2F55-BCD1-75BE-BE5B58E29E86}"/>
                </a:ext>
              </a:extLst>
            </p:cNvPr>
            <p:cNvSpPr/>
            <p:nvPr/>
          </p:nvSpPr>
          <p:spPr bwMode="auto">
            <a:xfrm>
              <a:off x="3872021" y="59965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20" name="Oval 8619">
              <a:extLst>
                <a:ext uri="{FF2B5EF4-FFF2-40B4-BE49-F238E27FC236}">
                  <a16:creationId xmlns:a16="http://schemas.microsoft.com/office/drawing/2014/main" id="{82833A90-CD09-7B25-2294-F2A04FDFB120}"/>
                </a:ext>
              </a:extLst>
            </p:cNvPr>
            <p:cNvSpPr/>
            <p:nvPr/>
          </p:nvSpPr>
          <p:spPr bwMode="auto">
            <a:xfrm>
              <a:off x="3914566" y="598702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21" name="Oval 8620">
              <a:extLst>
                <a:ext uri="{FF2B5EF4-FFF2-40B4-BE49-F238E27FC236}">
                  <a16:creationId xmlns:a16="http://schemas.microsoft.com/office/drawing/2014/main" id="{BFF4D27C-4872-44CF-3C88-9E9847FA4ACC}"/>
                </a:ext>
              </a:extLst>
            </p:cNvPr>
            <p:cNvSpPr/>
            <p:nvPr/>
          </p:nvSpPr>
          <p:spPr bwMode="auto">
            <a:xfrm>
              <a:off x="3738036" y="60314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22" name="Oval 8621">
              <a:extLst>
                <a:ext uri="{FF2B5EF4-FFF2-40B4-BE49-F238E27FC236}">
                  <a16:creationId xmlns:a16="http://schemas.microsoft.com/office/drawing/2014/main" id="{30A0AAC4-EA97-C18E-AB37-35653F3A650A}"/>
                </a:ext>
              </a:extLst>
            </p:cNvPr>
            <p:cNvSpPr/>
            <p:nvPr/>
          </p:nvSpPr>
          <p:spPr bwMode="auto">
            <a:xfrm>
              <a:off x="3783756" y="6018773"/>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23" name="Oval 8622">
              <a:extLst>
                <a:ext uri="{FF2B5EF4-FFF2-40B4-BE49-F238E27FC236}">
                  <a16:creationId xmlns:a16="http://schemas.microsoft.com/office/drawing/2014/main" id="{AA93B037-457F-3140-B3CA-8A82A9F5A21C}"/>
                </a:ext>
              </a:extLst>
            </p:cNvPr>
            <p:cNvSpPr/>
            <p:nvPr/>
          </p:nvSpPr>
          <p:spPr bwMode="auto">
            <a:xfrm>
              <a:off x="3826301" y="6009248"/>
              <a:ext cx="34350" cy="3435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697991320"/>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F40EC4C6-D316-4ADB-A5C6-F1FA223C39F9}"/>
              </a:ext>
            </a:extLst>
          </p:cNvPr>
          <p:cNvGrpSpPr/>
          <p:nvPr/>
        </p:nvGrpSpPr>
        <p:grpSpPr>
          <a:xfrm>
            <a:off x="9488107" y="3092684"/>
            <a:ext cx="2703893" cy="2475477"/>
            <a:chOff x="6906296" y="1809859"/>
            <a:chExt cx="2474431" cy="2652322"/>
          </a:xfrm>
        </p:grpSpPr>
        <p:pic>
          <p:nvPicPr>
            <p:cNvPr id="11" name="Picture 10">
              <a:extLst>
                <a:ext uri="{FF2B5EF4-FFF2-40B4-BE49-F238E27FC236}">
                  <a16:creationId xmlns:a16="http://schemas.microsoft.com/office/drawing/2014/main" id="{88414126-EDB6-4DE1-A058-E1CAC5EF665B}"/>
                </a:ext>
              </a:extLst>
            </p:cNvPr>
            <p:cNvPicPr>
              <a:picLocks noChangeAspect="1"/>
            </p:cNvPicPr>
            <p:nvPr/>
          </p:nvPicPr>
          <p:blipFill>
            <a:blip r:embed="rId3"/>
            <a:stretch>
              <a:fillRect/>
            </a:stretch>
          </p:blipFill>
          <p:spPr>
            <a:xfrm>
              <a:off x="7036519" y="2241357"/>
              <a:ext cx="389574" cy="457264"/>
            </a:xfrm>
            <a:prstGeom prst="rect">
              <a:avLst/>
            </a:prstGeom>
            <a:solidFill>
              <a:schemeClr val="accent4"/>
            </a:solidFill>
            <a:ln>
              <a:solidFill>
                <a:schemeClr val="bg1"/>
              </a:solidFill>
            </a:ln>
          </p:spPr>
        </p:pic>
        <p:pic>
          <p:nvPicPr>
            <p:cNvPr id="13" name="Picture 12">
              <a:extLst>
                <a:ext uri="{FF2B5EF4-FFF2-40B4-BE49-F238E27FC236}">
                  <a16:creationId xmlns:a16="http://schemas.microsoft.com/office/drawing/2014/main" id="{B0A45EF0-D87C-4872-A4F7-94135245AAF6}"/>
                </a:ext>
              </a:extLst>
            </p:cNvPr>
            <p:cNvPicPr>
              <a:picLocks noChangeAspect="1"/>
            </p:cNvPicPr>
            <p:nvPr/>
          </p:nvPicPr>
          <p:blipFill>
            <a:blip r:embed="rId4"/>
            <a:stretch>
              <a:fillRect/>
            </a:stretch>
          </p:blipFill>
          <p:spPr>
            <a:xfrm>
              <a:off x="7036517" y="2832287"/>
              <a:ext cx="389574" cy="457264"/>
            </a:xfrm>
            <a:prstGeom prst="rect">
              <a:avLst/>
            </a:prstGeom>
            <a:ln>
              <a:solidFill>
                <a:schemeClr val="bg1"/>
              </a:solidFill>
            </a:ln>
          </p:spPr>
        </p:pic>
        <p:pic>
          <p:nvPicPr>
            <p:cNvPr id="15" name="Picture 14">
              <a:extLst>
                <a:ext uri="{FF2B5EF4-FFF2-40B4-BE49-F238E27FC236}">
                  <a16:creationId xmlns:a16="http://schemas.microsoft.com/office/drawing/2014/main" id="{071D3425-64CD-4246-A46B-238C646FB327}"/>
                </a:ext>
              </a:extLst>
            </p:cNvPr>
            <p:cNvPicPr>
              <a:picLocks noChangeAspect="1"/>
            </p:cNvPicPr>
            <p:nvPr/>
          </p:nvPicPr>
          <p:blipFill>
            <a:blip r:embed="rId5"/>
            <a:stretch>
              <a:fillRect/>
            </a:stretch>
          </p:blipFill>
          <p:spPr>
            <a:xfrm>
              <a:off x="7036517" y="3423219"/>
              <a:ext cx="389574" cy="457264"/>
            </a:xfrm>
            <a:prstGeom prst="rect">
              <a:avLst/>
            </a:prstGeom>
            <a:solidFill>
              <a:schemeClr val="accent5"/>
            </a:solidFill>
            <a:ln>
              <a:solidFill>
                <a:schemeClr val="bg1"/>
              </a:solidFill>
            </a:ln>
          </p:spPr>
        </p:pic>
        <p:pic>
          <p:nvPicPr>
            <p:cNvPr id="17" name="Picture 16">
              <a:extLst>
                <a:ext uri="{FF2B5EF4-FFF2-40B4-BE49-F238E27FC236}">
                  <a16:creationId xmlns:a16="http://schemas.microsoft.com/office/drawing/2014/main" id="{B3F55734-A738-4D65-8EB4-27A274CAF39B}"/>
                </a:ext>
              </a:extLst>
            </p:cNvPr>
            <p:cNvPicPr>
              <a:picLocks noChangeAspect="1"/>
            </p:cNvPicPr>
            <p:nvPr/>
          </p:nvPicPr>
          <p:blipFill>
            <a:blip r:embed="rId6"/>
            <a:stretch>
              <a:fillRect/>
            </a:stretch>
          </p:blipFill>
          <p:spPr>
            <a:xfrm>
              <a:off x="7036517" y="4004918"/>
              <a:ext cx="389574" cy="457263"/>
            </a:xfrm>
            <a:prstGeom prst="rect">
              <a:avLst/>
            </a:prstGeom>
            <a:solidFill>
              <a:schemeClr val="accent3"/>
            </a:solidFill>
            <a:ln>
              <a:solidFill>
                <a:schemeClr val="bg1"/>
              </a:solidFill>
            </a:ln>
          </p:spPr>
        </p:pic>
        <p:sp>
          <p:nvSpPr>
            <p:cNvPr id="18" name="TextBox 17">
              <a:extLst>
                <a:ext uri="{FF2B5EF4-FFF2-40B4-BE49-F238E27FC236}">
                  <a16:creationId xmlns:a16="http://schemas.microsoft.com/office/drawing/2014/main" id="{DF9CD6D7-20C0-4ADB-A54D-EAF0CEF91B2D}"/>
                </a:ext>
              </a:extLst>
            </p:cNvPr>
            <p:cNvSpPr txBox="1"/>
            <p:nvPr/>
          </p:nvSpPr>
          <p:spPr>
            <a:xfrm>
              <a:off x="7477145" y="2272017"/>
              <a:ext cx="1368252" cy="36274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Low</a:t>
              </a:r>
            </a:p>
          </p:txBody>
        </p:sp>
        <p:sp>
          <p:nvSpPr>
            <p:cNvPr id="19" name="TextBox 18">
              <a:extLst>
                <a:ext uri="{FF2B5EF4-FFF2-40B4-BE49-F238E27FC236}">
                  <a16:creationId xmlns:a16="http://schemas.microsoft.com/office/drawing/2014/main" id="{92E9C243-ECA2-469E-80C9-FD8A71A09AB5}"/>
                </a:ext>
              </a:extLst>
            </p:cNvPr>
            <p:cNvSpPr txBox="1"/>
            <p:nvPr/>
          </p:nvSpPr>
          <p:spPr>
            <a:xfrm>
              <a:off x="7477145" y="2860830"/>
              <a:ext cx="1368253" cy="36274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Intermediate</a:t>
              </a:r>
            </a:p>
          </p:txBody>
        </p:sp>
        <p:sp>
          <p:nvSpPr>
            <p:cNvPr id="20" name="TextBox 19">
              <a:extLst>
                <a:ext uri="{FF2B5EF4-FFF2-40B4-BE49-F238E27FC236}">
                  <a16:creationId xmlns:a16="http://schemas.microsoft.com/office/drawing/2014/main" id="{DACC8AE1-EF20-4192-BD35-82C7E5CF5F79}"/>
                </a:ext>
              </a:extLst>
            </p:cNvPr>
            <p:cNvSpPr txBox="1"/>
            <p:nvPr/>
          </p:nvSpPr>
          <p:spPr>
            <a:xfrm>
              <a:off x="7477145" y="3497961"/>
              <a:ext cx="1368252" cy="36274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High</a:t>
              </a:r>
            </a:p>
          </p:txBody>
        </p:sp>
        <p:sp>
          <p:nvSpPr>
            <p:cNvPr id="21" name="TextBox 20">
              <a:extLst>
                <a:ext uri="{FF2B5EF4-FFF2-40B4-BE49-F238E27FC236}">
                  <a16:creationId xmlns:a16="http://schemas.microsoft.com/office/drawing/2014/main" id="{4036A554-9704-4D4B-8CC8-581B713A3331}"/>
                </a:ext>
              </a:extLst>
            </p:cNvPr>
            <p:cNvSpPr txBox="1"/>
            <p:nvPr/>
          </p:nvSpPr>
          <p:spPr>
            <a:xfrm>
              <a:off x="7477145" y="4046302"/>
              <a:ext cx="1368252" cy="36274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Very High</a:t>
              </a:r>
            </a:p>
          </p:txBody>
        </p:sp>
        <p:sp>
          <p:nvSpPr>
            <p:cNvPr id="22" name="TextBox 21">
              <a:extLst>
                <a:ext uri="{FF2B5EF4-FFF2-40B4-BE49-F238E27FC236}">
                  <a16:creationId xmlns:a16="http://schemas.microsoft.com/office/drawing/2014/main" id="{E9D1F01E-246E-4318-89B3-1C53EFEBF12E}"/>
                </a:ext>
              </a:extLst>
            </p:cNvPr>
            <p:cNvSpPr txBox="1"/>
            <p:nvPr/>
          </p:nvSpPr>
          <p:spPr>
            <a:xfrm>
              <a:off x="6906296" y="1809859"/>
              <a:ext cx="2474431" cy="36274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Risk of CKD Progression</a:t>
              </a:r>
            </a:p>
          </p:txBody>
        </p:sp>
      </p:grpSp>
      <p:graphicFrame>
        <p:nvGraphicFramePr>
          <p:cNvPr id="3" name="Table 3">
            <a:extLst>
              <a:ext uri="{FF2B5EF4-FFF2-40B4-BE49-F238E27FC236}">
                <a16:creationId xmlns:a16="http://schemas.microsoft.com/office/drawing/2014/main" id="{8BAE623A-127F-FCFA-DC44-77074DA4C36E}"/>
              </a:ext>
            </a:extLst>
          </p:cNvPr>
          <p:cNvGraphicFramePr>
            <a:graphicFrameLocks noGrp="1"/>
          </p:cNvGraphicFramePr>
          <p:nvPr>
            <p:extLst>
              <p:ext uri="{D42A27DB-BD31-4B8C-83A1-F6EECF244321}">
                <p14:modId xmlns:p14="http://schemas.microsoft.com/office/powerpoint/2010/main" val="587491730"/>
              </p:ext>
            </p:extLst>
          </p:nvPr>
        </p:nvGraphicFramePr>
        <p:xfrm>
          <a:off x="257175" y="1600200"/>
          <a:ext cx="9041548" cy="4040242"/>
        </p:xfrm>
        <a:graphic>
          <a:graphicData uri="http://schemas.openxmlformats.org/drawingml/2006/table">
            <a:tbl>
              <a:tblPr firstRow="1" bandRow="1">
                <a:tableStyleId>{5C22544A-7EE6-4342-B048-85BDC9FD1C3A}</a:tableStyleId>
              </a:tblPr>
              <a:tblGrid>
                <a:gridCol w="1609725">
                  <a:extLst>
                    <a:ext uri="{9D8B030D-6E8A-4147-A177-3AD203B41FA5}">
                      <a16:colId xmlns:a16="http://schemas.microsoft.com/office/drawing/2014/main" val="4183762523"/>
                    </a:ext>
                  </a:extLst>
                </a:gridCol>
                <a:gridCol w="2637378">
                  <a:extLst>
                    <a:ext uri="{9D8B030D-6E8A-4147-A177-3AD203B41FA5}">
                      <a16:colId xmlns:a16="http://schemas.microsoft.com/office/drawing/2014/main" val="1332908070"/>
                    </a:ext>
                  </a:extLst>
                </a:gridCol>
                <a:gridCol w="1507107">
                  <a:extLst>
                    <a:ext uri="{9D8B030D-6E8A-4147-A177-3AD203B41FA5}">
                      <a16:colId xmlns:a16="http://schemas.microsoft.com/office/drawing/2014/main" val="3983958551"/>
                    </a:ext>
                  </a:extLst>
                </a:gridCol>
                <a:gridCol w="1696028">
                  <a:extLst>
                    <a:ext uri="{9D8B030D-6E8A-4147-A177-3AD203B41FA5}">
                      <a16:colId xmlns:a16="http://schemas.microsoft.com/office/drawing/2014/main" val="1909164533"/>
                    </a:ext>
                  </a:extLst>
                </a:gridCol>
                <a:gridCol w="1591310">
                  <a:extLst>
                    <a:ext uri="{9D8B030D-6E8A-4147-A177-3AD203B41FA5}">
                      <a16:colId xmlns:a16="http://schemas.microsoft.com/office/drawing/2014/main" val="2225126439"/>
                    </a:ext>
                  </a:extLst>
                </a:gridCol>
              </a:tblGrid>
              <a:tr h="277125">
                <a:tc rowSpan="2" gridSpan="2">
                  <a:txBody>
                    <a:bodyPr/>
                    <a:lstStyle/>
                    <a:p>
                      <a:endParaRPr lang="en-US" sz="1300" dirty="0"/>
                    </a:p>
                  </a:txBody>
                  <a:tcPr marL="116655" marR="116655" marT="58327" marB="58327">
                    <a:lnR w="12700" cap="flat" cmpd="sng" algn="ctr">
                      <a:solidFill>
                        <a:schemeClr val="tx1"/>
                      </a:solidFill>
                      <a:prstDash val="solid"/>
                      <a:round/>
                      <a:headEnd type="none" w="med" len="med"/>
                      <a:tailEnd type="none" w="med" len="med"/>
                    </a:lnR>
                    <a:solidFill>
                      <a:schemeClr val="tx1"/>
                    </a:solidFill>
                  </a:tcPr>
                </a:tc>
                <a:tc rowSpan="2" hMerge="1">
                  <a:txBody>
                    <a:bodyPr/>
                    <a:lstStyle/>
                    <a:p>
                      <a:endParaRPr lang="en-US"/>
                    </a:p>
                  </a:txBody>
                  <a:tcPr>
                    <a:solidFill>
                      <a:schemeClr val="accent1"/>
                    </a:solidFill>
                  </a:tcPr>
                </a:tc>
                <a:tc gridSpan="3">
                  <a:txBody>
                    <a:bodyPr/>
                    <a:lstStyle/>
                    <a:p>
                      <a:pPr algn="ctr"/>
                      <a:r>
                        <a:rPr lang="en-US" sz="1500" dirty="0">
                          <a:solidFill>
                            <a:schemeClr val="bg1"/>
                          </a:solidFill>
                        </a:rPr>
                        <a:t>Persistent Albuminuria Categories</a:t>
                      </a:r>
                    </a:p>
                  </a:txBody>
                  <a:tcPr marL="116655" marR="116655" marT="58327" marB="5832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endParaRPr lang="en-US" dirty="0"/>
                    </a:p>
                  </a:txBody>
                  <a:tcPr>
                    <a:solidFill>
                      <a:schemeClr val="accent1"/>
                    </a:solidFill>
                  </a:tcPr>
                </a:tc>
                <a:tc hMerge="1">
                  <a:txBody>
                    <a:bodyPr/>
                    <a:lstStyle/>
                    <a:p>
                      <a:endParaRPr lang="en-US" dirty="0"/>
                    </a:p>
                  </a:txBody>
                  <a:tcPr>
                    <a:solidFill>
                      <a:schemeClr val="accent1"/>
                    </a:solidFill>
                  </a:tcPr>
                </a:tc>
                <a:extLst>
                  <a:ext uri="{0D108BD9-81ED-4DB2-BD59-A6C34878D82A}">
                    <a16:rowId xmlns:a16="http://schemas.microsoft.com/office/drawing/2014/main" val="2800191219"/>
                  </a:ext>
                </a:extLst>
              </a:tr>
              <a:tr h="749366">
                <a:tc gridSpan="2" vMerge="1">
                  <a:txBody>
                    <a:bodyPr/>
                    <a:lstStyle/>
                    <a:p>
                      <a:endParaRPr lang="en-US"/>
                    </a:p>
                  </a:txBody>
                  <a:tcPr>
                    <a:solidFill>
                      <a:schemeClr val="accent1"/>
                    </a:solidFill>
                  </a:tcPr>
                </a:tc>
                <a:tc hMerge="1" vMerge="1">
                  <a:txBody>
                    <a:bodyPr/>
                    <a:lstStyle/>
                    <a:p>
                      <a:endParaRPr lang="en-US" dirty="0"/>
                    </a:p>
                  </a:txBody>
                  <a:tcPr>
                    <a:solidFill>
                      <a:schemeClr val="accent1"/>
                    </a:solidFill>
                  </a:tcPr>
                </a:tc>
                <a:tc>
                  <a:txBody>
                    <a:bodyPr/>
                    <a:lstStyle/>
                    <a:p>
                      <a:pPr algn="ctr"/>
                      <a:r>
                        <a:rPr lang="en-US" sz="1500" b="0" dirty="0">
                          <a:solidFill>
                            <a:schemeClr val="bg1"/>
                          </a:solidFill>
                        </a:rPr>
                        <a:t>A1/Normal to mildly increased/ </a:t>
                      </a:r>
                    </a:p>
                    <a:p>
                      <a:pPr algn="ctr"/>
                      <a:r>
                        <a:rPr lang="en-US" sz="1500" b="0" dirty="0">
                          <a:solidFill>
                            <a:schemeClr val="bg1"/>
                          </a:solidFill>
                        </a:rPr>
                        <a:t>&lt;30 mg/g or </a:t>
                      </a:r>
                      <a:br>
                        <a:rPr lang="en-US" sz="1500" b="0" dirty="0">
                          <a:solidFill>
                            <a:schemeClr val="bg1"/>
                          </a:solidFill>
                        </a:rPr>
                      </a:br>
                      <a:r>
                        <a:rPr lang="en-US" sz="1500" b="0" dirty="0">
                          <a:solidFill>
                            <a:schemeClr val="bg1"/>
                          </a:solidFill>
                        </a:rPr>
                        <a:t>&lt;3 mg/mmol</a:t>
                      </a:r>
                    </a:p>
                  </a:txBody>
                  <a:tcPr marL="99760" marR="99760" marT="49880" marB="4988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bg1"/>
                          </a:solidFill>
                        </a:rPr>
                        <a:t>A2/Moderately increased/</a:t>
                      </a:r>
                    </a:p>
                    <a:p>
                      <a:pPr algn="ctr"/>
                      <a:r>
                        <a:rPr lang="en-US" sz="1500" b="0" dirty="0">
                          <a:solidFill>
                            <a:schemeClr val="bg1"/>
                          </a:solidFill>
                        </a:rPr>
                        <a:t>30-300 mg/g or </a:t>
                      </a:r>
                      <a:br>
                        <a:rPr lang="en-US" sz="1500" b="0" dirty="0">
                          <a:solidFill>
                            <a:schemeClr val="bg1"/>
                          </a:solidFill>
                        </a:rPr>
                      </a:br>
                      <a:r>
                        <a:rPr lang="en-US" sz="1500" b="0" dirty="0">
                          <a:solidFill>
                            <a:schemeClr val="bg1"/>
                          </a:solidFill>
                        </a:rPr>
                        <a:t>3-30 mg/mmol</a:t>
                      </a:r>
                    </a:p>
                  </a:txBody>
                  <a:tcPr marL="99760" marR="99760" marT="49880" marB="4988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bg1"/>
                          </a:solidFill>
                        </a:rPr>
                        <a:t>A3/Severely increased/</a:t>
                      </a:r>
                    </a:p>
                    <a:p>
                      <a:pPr algn="ctr"/>
                      <a:r>
                        <a:rPr lang="en-US" sz="1500" b="0" dirty="0">
                          <a:solidFill>
                            <a:schemeClr val="bg1"/>
                          </a:solidFill>
                        </a:rPr>
                        <a:t>&gt;300 mg/g or </a:t>
                      </a:r>
                      <a:br>
                        <a:rPr lang="en-US" sz="1500" b="0" dirty="0">
                          <a:solidFill>
                            <a:schemeClr val="bg1"/>
                          </a:solidFill>
                        </a:rPr>
                      </a:br>
                      <a:r>
                        <a:rPr lang="en-US" sz="1500" b="0" dirty="0">
                          <a:solidFill>
                            <a:schemeClr val="bg1"/>
                          </a:solidFill>
                        </a:rPr>
                        <a:t>&gt;30 mg/mmol</a:t>
                      </a:r>
                    </a:p>
                  </a:txBody>
                  <a:tcPr marL="99760" marR="99760" marT="49880" marB="4988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32896873"/>
                  </a:ext>
                </a:extLst>
              </a:tr>
              <a:tr h="340794">
                <a:tc rowSpan="6">
                  <a:txBody>
                    <a:bodyPr/>
                    <a:lstStyle/>
                    <a:p>
                      <a:pPr algn="ctr"/>
                      <a:r>
                        <a:rPr lang="en-US" sz="1400" b="1" dirty="0">
                          <a:solidFill>
                            <a:schemeClr val="bg1"/>
                          </a:solidFill>
                        </a:rPr>
                        <a:t>GFR categories (mL/min/1.73 m</a:t>
                      </a:r>
                      <a:r>
                        <a:rPr lang="en-US" sz="1400" b="1" baseline="30000" dirty="0">
                          <a:solidFill>
                            <a:schemeClr val="bg1"/>
                          </a:solidFill>
                        </a:rPr>
                        <a:t>2</a:t>
                      </a:r>
                      <a:r>
                        <a:rPr lang="en-US" sz="1400" b="1" dirty="0">
                          <a:solidFill>
                            <a:schemeClr val="bg1"/>
                          </a:solidFill>
                        </a:rPr>
                        <a:t>) description and range</a:t>
                      </a:r>
                    </a:p>
                  </a:txBody>
                  <a:tcPr marL="116655" marR="116655" marT="58327" marB="58327" anchor="ctr">
                    <a:lnR w="12700" cap="flat" cmpd="sng" algn="ctr">
                      <a:solidFill>
                        <a:schemeClr val="bg1"/>
                      </a:solidFill>
                      <a:prstDash val="solid"/>
                      <a:round/>
                      <a:headEnd type="none" w="med" len="med"/>
                      <a:tailEnd type="none" w="med" len="med"/>
                    </a:lnR>
                    <a:noFill/>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500" dirty="0">
                          <a:solidFill>
                            <a:schemeClr val="bg1"/>
                          </a:solidFill>
                        </a:rPr>
                        <a:t>G1/Normal or high/≥90</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300" dirty="0">
                          <a:solidFill>
                            <a:srgbClr val="00A650"/>
                          </a:solidFill>
                        </a:rPr>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4"/>
                    </a:solid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9EF5E"/>
                    </a:solid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solidFill>
                  </a:tcPr>
                </a:tc>
                <a:extLst>
                  <a:ext uri="{0D108BD9-81ED-4DB2-BD59-A6C34878D82A}">
                    <a16:rowId xmlns:a16="http://schemas.microsoft.com/office/drawing/2014/main" val="3028753820"/>
                  </a:ext>
                </a:extLst>
              </a:tr>
              <a:tr h="242626">
                <a:tc vMerge="1">
                  <a:txBody>
                    <a:bodyPr/>
                    <a:lstStyle/>
                    <a:p>
                      <a:endParaRPr lang="en-US"/>
                    </a:p>
                  </a:txBody>
                  <a:tcPr>
                    <a:solidFill>
                      <a:schemeClr val="accent1"/>
                    </a:solidFill>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500" dirty="0">
                          <a:solidFill>
                            <a:schemeClr val="bg1"/>
                          </a:solidFill>
                        </a:rPr>
                        <a:t>G2/Mildly decreased/60-89</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4"/>
                    </a:solid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9EF5E"/>
                    </a:solid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solidFill>
                  </a:tcPr>
                </a:tc>
                <a:extLst>
                  <a:ext uri="{0D108BD9-81ED-4DB2-BD59-A6C34878D82A}">
                    <a16:rowId xmlns:a16="http://schemas.microsoft.com/office/drawing/2014/main" val="89923348"/>
                  </a:ext>
                </a:extLst>
              </a:tr>
              <a:tr h="411539">
                <a:tc vMerge="1">
                  <a:txBody>
                    <a:bodyPr/>
                    <a:lstStyle/>
                    <a:p>
                      <a:r>
                        <a:rPr lang="en-US" dirty="0"/>
                        <a:t>GFR categories (mL/min/1.73m</a:t>
                      </a:r>
                      <a:r>
                        <a:rPr lang="en-US" baseline="30000" dirty="0"/>
                        <a:t>2</a:t>
                      </a:r>
                      <a:r>
                        <a:rPr lang="en-US" dirty="0"/>
                        <a:t>) description and range</a:t>
                      </a:r>
                    </a:p>
                  </a:txBody>
                  <a:tcPr>
                    <a:solidFill>
                      <a:schemeClr val="accent1"/>
                    </a:solidFill>
                  </a:tcPr>
                </a:tc>
                <a:tc>
                  <a:txBody>
                    <a:bodyPr/>
                    <a:lstStyle/>
                    <a:p>
                      <a:pPr algn="r"/>
                      <a:r>
                        <a:rPr lang="en-US" sz="1500" dirty="0">
                          <a:solidFill>
                            <a:schemeClr val="bg1"/>
                          </a:solidFill>
                        </a:rPr>
                        <a:t>G3a/Mildly to moderately decreased/45-59</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9EF5E"/>
                    </a:solid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solid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3"/>
                    </a:solidFill>
                  </a:tcPr>
                </a:tc>
                <a:extLst>
                  <a:ext uri="{0D108BD9-81ED-4DB2-BD59-A6C34878D82A}">
                    <a16:rowId xmlns:a16="http://schemas.microsoft.com/office/drawing/2014/main" val="1128753505"/>
                  </a:ext>
                </a:extLst>
              </a:tr>
              <a:tr h="411539">
                <a:tc vMerge="1">
                  <a:txBody>
                    <a:bodyPr/>
                    <a:lstStyle/>
                    <a:p>
                      <a:endParaRPr lang="en-US"/>
                    </a:p>
                  </a:txBody>
                  <a:tcPr>
                    <a:solidFill>
                      <a:schemeClr val="accent1"/>
                    </a:solidFill>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500" dirty="0">
                          <a:solidFill>
                            <a:schemeClr val="bg1"/>
                          </a:solidFill>
                        </a:rPr>
                        <a:t>G3b/Moderately to severely decreased/30-44</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solid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3"/>
                    </a:solid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3"/>
                    </a:solidFill>
                  </a:tcPr>
                </a:tc>
                <a:extLst>
                  <a:ext uri="{0D108BD9-81ED-4DB2-BD59-A6C34878D82A}">
                    <a16:rowId xmlns:a16="http://schemas.microsoft.com/office/drawing/2014/main" val="2993367569"/>
                  </a:ext>
                </a:extLst>
              </a:tr>
              <a:tr h="242626">
                <a:tc vMerge="1">
                  <a:txBody>
                    <a:bodyPr/>
                    <a:lstStyle/>
                    <a:p>
                      <a:endParaRPr lang="en-US"/>
                    </a:p>
                  </a:txBody>
                  <a:tcPr>
                    <a:solidFill>
                      <a:schemeClr val="accent1"/>
                    </a:solidFill>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500" dirty="0">
                          <a:solidFill>
                            <a:schemeClr val="bg1"/>
                          </a:solidFill>
                        </a:rPr>
                        <a:t>G4/Severely decreased/15-29</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3"/>
                    </a:solid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3"/>
                    </a:solid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3"/>
                    </a:solidFill>
                  </a:tcPr>
                </a:tc>
                <a:extLst>
                  <a:ext uri="{0D108BD9-81ED-4DB2-BD59-A6C34878D82A}">
                    <a16:rowId xmlns:a16="http://schemas.microsoft.com/office/drawing/2014/main" val="2715766559"/>
                  </a:ext>
                </a:extLst>
              </a:tr>
              <a:tr h="340794">
                <a:tc vMerge="1">
                  <a:txBody>
                    <a:bodyPr/>
                    <a:lstStyle/>
                    <a:p>
                      <a:endParaRPr lang="en-US" dirty="0"/>
                    </a:p>
                  </a:txBody>
                  <a:tcPr>
                    <a:solidFill>
                      <a:schemeClr val="accent1"/>
                    </a:solidFill>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500" dirty="0">
                          <a:solidFill>
                            <a:schemeClr val="bg1"/>
                          </a:solidFill>
                        </a:rPr>
                        <a:t>G5/Kidney failure/&lt;15</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3"/>
                    </a:solid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3"/>
                    </a:solidFill>
                  </a:tcPr>
                </a:tc>
                <a:tc>
                  <a:txBody>
                    <a:bodyPr/>
                    <a:lstStyle/>
                    <a:p>
                      <a:r>
                        <a:rPr lang="en-US" sz="1300" dirty="0"/>
                        <a:t> </a:t>
                      </a:r>
                    </a:p>
                  </a:txBody>
                  <a:tcPr marL="99760" marR="99760" marT="49880" marB="4988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3"/>
                    </a:solidFill>
                  </a:tcPr>
                </a:tc>
                <a:extLst>
                  <a:ext uri="{0D108BD9-81ED-4DB2-BD59-A6C34878D82A}">
                    <a16:rowId xmlns:a16="http://schemas.microsoft.com/office/drawing/2014/main" val="955364705"/>
                  </a:ext>
                </a:extLst>
              </a:tr>
            </a:tbl>
          </a:graphicData>
        </a:graphic>
      </p:graphicFrame>
      <p:sp>
        <p:nvSpPr>
          <p:cNvPr id="2" name="Title 1">
            <a:extLst>
              <a:ext uri="{FF2B5EF4-FFF2-40B4-BE49-F238E27FC236}">
                <a16:creationId xmlns:a16="http://schemas.microsoft.com/office/drawing/2014/main" id="{CBAA9095-A173-EEBF-A80E-467C3A9460A4}"/>
              </a:ext>
            </a:extLst>
          </p:cNvPr>
          <p:cNvSpPr>
            <a:spLocks noGrp="1"/>
          </p:cNvSpPr>
          <p:nvPr>
            <p:ph type="title"/>
          </p:nvPr>
        </p:nvSpPr>
        <p:spPr/>
        <p:txBody>
          <a:bodyPr/>
          <a:lstStyle/>
          <a:p>
            <a:r>
              <a:rPr lang="en-US" sz="3600" dirty="0"/>
              <a:t>Assessing Risk in CKD by GFR and Albuminuria Category</a:t>
            </a:r>
            <a:endParaRPr lang="en-US" dirty="0"/>
          </a:p>
        </p:txBody>
      </p:sp>
      <p:sp>
        <p:nvSpPr>
          <p:cNvPr id="6" name="Text Box 11">
            <a:extLst>
              <a:ext uri="{FF2B5EF4-FFF2-40B4-BE49-F238E27FC236}">
                <a16:creationId xmlns:a16="http://schemas.microsoft.com/office/drawing/2014/main" id="{7AD87E6C-E508-3F4A-14F6-534C2DD80DCE}"/>
              </a:ext>
            </a:extLst>
          </p:cNvPr>
          <p:cNvSpPr txBox="1">
            <a:spLocks noChangeArrowheads="1"/>
          </p:cNvSpPr>
          <p:nvPr/>
        </p:nvSpPr>
        <p:spPr bwMode="auto">
          <a:xfrm>
            <a:off x="414339" y="6365420"/>
            <a:ext cx="665147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kdigo.org/wp-content/uploads/2024/03/KDIGO-2024-CKD-Guideline.pdf.</a:t>
            </a:r>
          </a:p>
        </p:txBody>
      </p:sp>
    </p:spTree>
    <p:extLst>
      <p:ext uri="{BB962C8B-B14F-4D97-AF65-F5344CB8AC3E}">
        <p14:creationId xmlns:p14="http://schemas.microsoft.com/office/powerpoint/2010/main" val="28134341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82804B5A-EE83-8CFE-9E8A-4EF75FF406F7}"/>
              </a:ext>
            </a:extLst>
          </p:cNvPr>
          <p:cNvSpPr/>
          <p:nvPr/>
        </p:nvSpPr>
        <p:spPr>
          <a:xfrm>
            <a:off x="1746173" y="4031507"/>
            <a:ext cx="8442040" cy="1715900"/>
          </a:xfrm>
          <a:prstGeom prst="roundRect">
            <a:avLst/>
          </a:prstGeom>
          <a:solidFill>
            <a:schemeClr val="tx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88365" rtl="0" eaLnBrk="0" fontAlgn="base" latinLnBrk="0" hangingPunct="0">
              <a:lnSpc>
                <a:spcPct val="100000"/>
              </a:lnSpc>
              <a:spcBef>
                <a:spcPct val="0"/>
              </a:spcBef>
              <a:spcAft>
                <a:spcPct val="0"/>
              </a:spcAft>
              <a:buClrTx/>
              <a:buSzTx/>
              <a:buFontTx/>
              <a:buNone/>
              <a:tabLst/>
              <a:defRPr/>
            </a:pPr>
            <a:endParaRPr kumimoji="0" lang="en-US" sz="2167" b="1"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3BC16786-E42C-A796-0D3B-5FD8A8DD5993}"/>
              </a:ext>
            </a:extLst>
          </p:cNvPr>
          <p:cNvSpPr>
            <a:spLocks noGrp="1"/>
          </p:cNvSpPr>
          <p:nvPr>
            <p:ph type="title"/>
          </p:nvPr>
        </p:nvSpPr>
        <p:spPr/>
        <p:txBody>
          <a:bodyPr>
            <a:noAutofit/>
          </a:bodyPr>
          <a:lstStyle/>
          <a:p>
            <a:r>
              <a:rPr lang="en-US" dirty="0"/>
              <a:t>Guideline Recommended Pillars of CKD Management</a:t>
            </a:r>
          </a:p>
        </p:txBody>
      </p:sp>
      <p:sp>
        <p:nvSpPr>
          <p:cNvPr id="32" name="Content Placeholder 31">
            <a:extLst>
              <a:ext uri="{FF2B5EF4-FFF2-40B4-BE49-F238E27FC236}">
                <a16:creationId xmlns:a16="http://schemas.microsoft.com/office/drawing/2014/main" id="{322BF920-3674-813E-FBB3-AD14EFA8E110}"/>
              </a:ext>
            </a:extLst>
          </p:cNvPr>
          <p:cNvSpPr>
            <a:spLocks noGrp="1"/>
          </p:cNvSpPr>
          <p:nvPr>
            <p:ph idx="1"/>
          </p:nvPr>
        </p:nvSpPr>
        <p:spPr/>
        <p:txBody>
          <a:bodyPr/>
          <a:lstStyle/>
          <a:p>
            <a:r>
              <a:rPr lang="en-US" sz="2600" dirty="0"/>
              <a:t>Goals: Slow CKD progression, prevent kidney failure, reduce CV risk</a:t>
            </a:r>
          </a:p>
          <a:p>
            <a:pPr marL="0" indent="0">
              <a:buNone/>
            </a:pPr>
            <a:endParaRPr lang="en-US" sz="2600" dirty="0"/>
          </a:p>
        </p:txBody>
      </p:sp>
      <p:pic>
        <p:nvPicPr>
          <p:cNvPr id="6" name="Graphic 5" descr="Greek Pillar outline">
            <a:extLst>
              <a:ext uri="{FF2B5EF4-FFF2-40B4-BE49-F238E27FC236}">
                <a16:creationId xmlns:a16="http://schemas.microsoft.com/office/drawing/2014/main" id="{DB500911-EC9E-DA9B-D291-EC057321CAD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020559" y="2096481"/>
            <a:ext cx="1799167" cy="1799167"/>
          </a:xfrm>
          <a:prstGeom prst="rect">
            <a:avLst/>
          </a:prstGeom>
        </p:spPr>
      </p:pic>
      <p:pic>
        <p:nvPicPr>
          <p:cNvPr id="7" name="Graphic 6" descr="Greek Pillar outline">
            <a:extLst>
              <a:ext uri="{FF2B5EF4-FFF2-40B4-BE49-F238E27FC236}">
                <a16:creationId xmlns:a16="http://schemas.microsoft.com/office/drawing/2014/main" id="{824645FA-FDC9-B478-4BE2-23363E009FE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124361" y="2096481"/>
            <a:ext cx="1799167" cy="1799167"/>
          </a:xfrm>
          <a:prstGeom prst="rect">
            <a:avLst/>
          </a:prstGeom>
        </p:spPr>
      </p:pic>
      <p:pic>
        <p:nvPicPr>
          <p:cNvPr id="8" name="Graphic 7" descr="Greek Pillar outline">
            <a:extLst>
              <a:ext uri="{FF2B5EF4-FFF2-40B4-BE49-F238E27FC236}">
                <a16:creationId xmlns:a16="http://schemas.microsoft.com/office/drawing/2014/main" id="{52487F7D-F810-6E6C-D7F2-B7ACF8393F4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144186" y="2096481"/>
            <a:ext cx="1799167" cy="1799167"/>
          </a:xfrm>
          <a:prstGeom prst="rect">
            <a:avLst/>
          </a:prstGeom>
        </p:spPr>
      </p:pic>
      <p:pic>
        <p:nvPicPr>
          <p:cNvPr id="9" name="Graphic 8" descr="Greek Pillar outline">
            <a:extLst>
              <a:ext uri="{FF2B5EF4-FFF2-40B4-BE49-F238E27FC236}">
                <a16:creationId xmlns:a16="http://schemas.microsoft.com/office/drawing/2014/main" id="{1757D1AD-B366-3299-0881-90CB5F914A37}"/>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005146" y="2096481"/>
            <a:ext cx="1799167" cy="1799167"/>
          </a:xfrm>
          <a:prstGeom prst="rect">
            <a:avLst/>
          </a:prstGeom>
        </p:spPr>
      </p:pic>
      <p:sp>
        <p:nvSpPr>
          <p:cNvPr id="10" name="TextBox 9">
            <a:extLst>
              <a:ext uri="{FF2B5EF4-FFF2-40B4-BE49-F238E27FC236}">
                <a16:creationId xmlns:a16="http://schemas.microsoft.com/office/drawing/2014/main" id="{E8FA473E-7BB5-3DC6-AC62-118BEF4E8A6D}"/>
              </a:ext>
            </a:extLst>
          </p:cNvPr>
          <p:cNvSpPr txBox="1"/>
          <p:nvPr/>
        </p:nvSpPr>
        <p:spPr>
          <a:xfrm>
            <a:off x="2130023" y="1883254"/>
            <a:ext cx="1621896" cy="425822"/>
          </a:xfrm>
          <a:prstGeom prst="rect">
            <a:avLst/>
          </a:prstGeom>
          <a:noFill/>
        </p:spPr>
        <p:txBody>
          <a:bodyPr wrap="square" rtlCol="0">
            <a:spAutoFit/>
          </a:bodyPr>
          <a:lstStyle/>
          <a:p>
            <a:pPr marL="0" marR="0" lvl="0" indent="0" algn="ctr" defTabSz="1088365" rtl="0" eaLnBrk="0" fontAlgn="base" latinLnBrk="0" hangingPunct="0">
              <a:lnSpc>
                <a:spcPct val="100000"/>
              </a:lnSpc>
              <a:spcBef>
                <a:spcPct val="0"/>
              </a:spcBef>
              <a:spcAft>
                <a:spcPct val="0"/>
              </a:spcAft>
              <a:buClrTx/>
              <a:buSzTx/>
              <a:buFontTx/>
              <a:buNone/>
              <a:tabLst/>
              <a:defRPr/>
            </a:pPr>
            <a:r>
              <a:rPr kumimoji="0" lang="en-US" sz="2167" b="1" i="0" u="none" strike="noStrike" kern="1200" cap="none" spc="0" normalizeH="0" baseline="0" noProof="0" dirty="0" err="1">
                <a:ln>
                  <a:noFill/>
                </a:ln>
                <a:solidFill>
                  <a:srgbClr val="015873"/>
                </a:solidFill>
                <a:effectLst/>
                <a:uLnTx/>
                <a:uFillTx/>
                <a:latin typeface="Calibri"/>
                <a:ea typeface="+mn-ea"/>
                <a:cs typeface="Arial" panose="020B0604020202020204" pitchFamily="34" charset="0"/>
              </a:rPr>
              <a:t>ACEi</a:t>
            </a:r>
            <a:r>
              <a:rPr kumimoji="0" lang="en-US" sz="2167"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 or ARB</a:t>
            </a:r>
            <a:endParaRPr kumimoji="0" lang="en-US" sz="2167" b="1" i="0" u="none" strike="noStrike" kern="1200" cap="none" spc="0" normalizeH="0" baseline="30000" noProof="0" dirty="0">
              <a:ln>
                <a:noFill/>
              </a:ln>
              <a:solidFill>
                <a:srgbClr val="015873"/>
              </a:solidFill>
              <a:effectLst/>
              <a:uLnTx/>
              <a:uFillTx/>
              <a:latin typeface="Calibri"/>
              <a:ea typeface="+mn-ea"/>
              <a:cs typeface="Arial" panose="020B0604020202020204" pitchFamily="34" charset="0"/>
            </a:endParaRPr>
          </a:p>
        </p:txBody>
      </p:sp>
      <p:sp>
        <p:nvSpPr>
          <p:cNvPr id="11" name="TextBox 10">
            <a:extLst>
              <a:ext uri="{FF2B5EF4-FFF2-40B4-BE49-F238E27FC236}">
                <a16:creationId xmlns:a16="http://schemas.microsoft.com/office/drawing/2014/main" id="{982E8DFA-5FAA-DD32-F966-C8D1B62B2F29}"/>
              </a:ext>
            </a:extLst>
          </p:cNvPr>
          <p:cNvSpPr txBox="1"/>
          <p:nvPr/>
        </p:nvSpPr>
        <p:spPr>
          <a:xfrm>
            <a:off x="4426078" y="1883254"/>
            <a:ext cx="1201208" cy="425822"/>
          </a:xfrm>
          <a:prstGeom prst="rect">
            <a:avLst/>
          </a:prstGeom>
          <a:noFill/>
        </p:spPr>
        <p:txBody>
          <a:bodyPr wrap="square" rtlCol="0">
            <a:spAutoFit/>
          </a:bodyPr>
          <a:lstStyle/>
          <a:p>
            <a:pPr marL="0" marR="0" lvl="0" indent="0" algn="ctr" defTabSz="1088365" rtl="0" eaLnBrk="0" fontAlgn="base" latinLnBrk="0" hangingPunct="0">
              <a:lnSpc>
                <a:spcPct val="100000"/>
              </a:lnSpc>
              <a:spcBef>
                <a:spcPct val="0"/>
              </a:spcBef>
              <a:spcAft>
                <a:spcPct val="0"/>
              </a:spcAft>
              <a:buClrTx/>
              <a:buSzTx/>
              <a:buFontTx/>
              <a:buNone/>
              <a:tabLst/>
              <a:defRPr/>
            </a:pPr>
            <a:r>
              <a:rPr kumimoji="0" lang="en-US" sz="2167"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SGLT2i</a:t>
            </a:r>
            <a:r>
              <a:rPr kumimoji="0" lang="en-US" sz="2167" b="1" i="0" u="none" strike="noStrike" kern="1200" cap="none" spc="0" normalizeH="0" baseline="30000" noProof="0" dirty="0">
                <a:ln>
                  <a:noFill/>
                </a:ln>
                <a:solidFill>
                  <a:srgbClr val="E1471D"/>
                </a:solidFill>
                <a:effectLst/>
                <a:uLnTx/>
                <a:uFillTx/>
                <a:latin typeface="Calibri"/>
                <a:ea typeface="+mn-ea"/>
                <a:cs typeface="Arial" panose="020B0604020202020204" pitchFamily="34" charset="0"/>
              </a:rPr>
              <a:t>*</a:t>
            </a:r>
            <a:endParaRPr kumimoji="0" lang="en-US" sz="2167"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endParaRPr>
          </a:p>
        </p:txBody>
      </p:sp>
      <p:sp>
        <p:nvSpPr>
          <p:cNvPr id="12" name="TextBox 11">
            <a:extLst>
              <a:ext uri="{FF2B5EF4-FFF2-40B4-BE49-F238E27FC236}">
                <a16:creationId xmlns:a16="http://schemas.microsoft.com/office/drawing/2014/main" id="{1FDC1046-0D26-FF35-66D9-6EB4296FC158}"/>
              </a:ext>
            </a:extLst>
          </p:cNvPr>
          <p:cNvSpPr txBox="1"/>
          <p:nvPr/>
        </p:nvSpPr>
        <p:spPr>
          <a:xfrm>
            <a:off x="6304371" y="1883254"/>
            <a:ext cx="1481667" cy="425822"/>
          </a:xfrm>
          <a:prstGeom prst="rect">
            <a:avLst/>
          </a:prstGeom>
          <a:noFill/>
        </p:spPr>
        <p:txBody>
          <a:bodyPr wrap="square" rtlCol="0">
            <a:spAutoFit/>
          </a:bodyPr>
          <a:lstStyle/>
          <a:p>
            <a:pPr marL="0" marR="0" lvl="0" indent="0" algn="ctr" defTabSz="1088365" rtl="0" eaLnBrk="0" fontAlgn="base" latinLnBrk="0" hangingPunct="0">
              <a:lnSpc>
                <a:spcPct val="100000"/>
              </a:lnSpc>
              <a:spcBef>
                <a:spcPct val="0"/>
              </a:spcBef>
              <a:spcAft>
                <a:spcPct val="0"/>
              </a:spcAft>
              <a:buClrTx/>
              <a:buSzTx/>
              <a:buFontTx/>
              <a:buNone/>
              <a:tabLst/>
              <a:defRPr/>
            </a:pPr>
            <a:r>
              <a:rPr kumimoji="0" lang="en-US" sz="2167" b="1" i="0" u="none" strike="noStrike" kern="1200" cap="none" spc="0" normalizeH="0" baseline="0" noProof="0" dirty="0" err="1">
                <a:ln>
                  <a:noFill/>
                </a:ln>
                <a:solidFill>
                  <a:srgbClr val="00823B"/>
                </a:solidFill>
                <a:effectLst/>
                <a:uLnTx/>
                <a:uFillTx/>
                <a:latin typeface="Calibri"/>
                <a:ea typeface="+mn-ea"/>
                <a:cs typeface="Arial" panose="020B0604020202020204" pitchFamily="34" charset="0"/>
              </a:rPr>
              <a:t>nsMRA</a:t>
            </a:r>
            <a:r>
              <a:rPr kumimoji="0" lang="en-US" sz="2167" b="1" i="0" u="none" strike="noStrike" kern="1200" cap="none" spc="0" normalizeH="0" baseline="30000" noProof="0" dirty="0">
                <a:ln>
                  <a:noFill/>
                </a:ln>
                <a:solidFill>
                  <a:srgbClr val="00823B"/>
                </a:solidFill>
                <a:effectLst/>
                <a:uLnTx/>
                <a:uFillTx/>
                <a:latin typeface="Calibri"/>
                <a:ea typeface="+mn-ea"/>
                <a:cs typeface="Arial" panose="020B0604020202020204" pitchFamily="34" charset="0"/>
              </a:rPr>
              <a:t>†</a:t>
            </a:r>
          </a:p>
        </p:txBody>
      </p:sp>
      <p:sp>
        <p:nvSpPr>
          <p:cNvPr id="13" name="TextBox 12">
            <a:extLst>
              <a:ext uri="{FF2B5EF4-FFF2-40B4-BE49-F238E27FC236}">
                <a16:creationId xmlns:a16="http://schemas.microsoft.com/office/drawing/2014/main" id="{B62636E4-F1AD-1914-DF95-ACBB3D9C53BD}"/>
              </a:ext>
            </a:extLst>
          </p:cNvPr>
          <p:cNvSpPr txBox="1"/>
          <p:nvPr/>
        </p:nvSpPr>
        <p:spPr>
          <a:xfrm>
            <a:off x="8192622" y="1883254"/>
            <a:ext cx="1524000" cy="425822"/>
          </a:xfrm>
          <a:prstGeom prst="rect">
            <a:avLst/>
          </a:prstGeom>
          <a:noFill/>
        </p:spPr>
        <p:txBody>
          <a:bodyPr wrap="square" rtlCol="0">
            <a:spAutoFit/>
          </a:bodyPr>
          <a:lstStyle/>
          <a:p>
            <a:pPr marL="0" marR="0" lvl="0" indent="0" algn="ctr" defTabSz="1088365" rtl="0" eaLnBrk="0" fontAlgn="base" latinLnBrk="0" hangingPunct="0">
              <a:lnSpc>
                <a:spcPct val="100000"/>
              </a:lnSpc>
              <a:spcBef>
                <a:spcPct val="0"/>
              </a:spcBef>
              <a:spcAft>
                <a:spcPct val="0"/>
              </a:spcAft>
              <a:buClrTx/>
              <a:buSzTx/>
              <a:buFontTx/>
              <a:buNone/>
              <a:tabLst/>
              <a:defRPr/>
            </a:pPr>
            <a:r>
              <a:rPr kumimoji="0" lang="en-US" sz="2167" b="1" i="0" u="none" strike="noStrike" kern="1200" cap="none" spc="0" normalizeH="0" baseline="0" noProof="0" dirty="0">
                <a:ln>
                  <a:noFill/>
                </a:ln>
                <a:solidFill>
                  <a:srgbClr val="4DA1BB"/>
                </a:solidFill>
                <a:effectLst/>
                <a:uLnTx/>
                <a:uFillTx/>
                <a:latin typeface="Calibri"/>
                <a:ea typeface="+mn-ea"/>
                <a:cs typeface="Arial" panose="020B0604020202020204" pitchFamily="34" charset="0"/>
              </a:rPr>
              <a:t>GLP-1 RA</a:t>
            </a:r>
            <a:r>
              <a:rPr kumimoji="0" lang="en-US" sz="2167" b="1" i="0" u="none" strike="noStrike" kern="1200" cap="none" spc="0" normalizeH="0" baseline="30000" noProof="0" dirty="0">
                <a:ln>
                  <a:noFill/>
                </a:ln>
                <a:solidFill>
                  <a:srgbClr val="4DA1BB"/>
                </a:solidFill>
                <a:effectLst/>
                <a:uLnTx/>
                <a:uFillTx/>
                <a:latin typeface="Calibri"/>
                <a:ea typeface="+mn-ea"/>
                <a:cs typeface="Arial" panose="020B0604020202020204" pitchFamily="34" charset="0"/>
              </a:rPr>
              <a:t>‡</a:t>
            </a:r>
          </a:p>
        </p:txBody>
      </p:sp>
      <p:sp>
        <p:nvSpPr>
          <p:cNvPr id="14" name="TextBox 13">
            <a:extLst>
              <a:ext uri="{FF2B5EF4-FFF2-40B4-BE49-F238E27FC236}">
                <a16:creationId xmlns:a16="http://schemas.microsoft.com/office/drawing/2014/main" id="{47D89A8B-506F-9218-C4AE-C2A81213EA74}"/>
              </a:ext>
            </a:extLst>
          </p:cNvPr>
          <p:cNvSpPr txBox="1"/>
          <p:nvPr/>
        </p:nvSpPr>
        <p:spPr>
          <a:xfrm>
            <a:off x="1746173" y="4020369"/>
            <a:ext cx="8442039" cy="400110"/>
          </a:xfrm>
          <a:prstGeom prst="rect">
            <a:avLst/>
          </a:prstGeom>
          <a:noFill/>
        </p:spPr>
        <p:txBody>
          <a:bodyPr wrap="square" rtlCol="0">
            <a:spAutoFit/>
          </a:bodyPr>
          <a:lstStyle/>
          <a:p>
            <a:pPr marL="0" marR="0" lvl="0" indent="0" algn="ctr" defTabSz="1088365"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Lifestyle Modifications Are the Foundation</a:t>
            </a:r>
          </a:p>
        </p:txBody>
      </p:sp>
      <p:sp>
        <p:nvSpPr>
          <p:cNvPr id="18" name="TextBox 17">
            <a:extLst>
              <a:ext uri="{FF2B5EF4-FFF2-40B4-BE49-F238E27FC236}">
                <a16:creationId xmlns:a16="http://schemas.microsoft.com/office/drawing/2014/main" id="{E7DABDC1-0EA7-A397-34DD-BE4D1D4E3BB5}"/>
              </a:ext>
            </a:extLst>
          </p:cNvPr>
          <p:cNvSpPr txBox="1"/>
          <p:nvPr/>
        </p:nvSpPr>
        <p:spPr>
          <a:xfrm>
            <a:off x="2194413" y="4344185"/>
            <a:ext cx="3901587" cy="1323439"/>
          </a:xfrm>
          <a:prstGeom prst="rect">
            <a:avLst/>
          </a:prstGeom>
          <a:solidFill>
            <a:schemeClr val="tx1">
              <a:lumMod val="85000"/>
            </a:schemeClr>
          </a:solidFill>
        </p:spPr>
        <p:txBody>
          <a:bodyPr wrap="square" numCol="1" rtlCol="0">
            <a:spAutoFit/>
          </a:bodyPr>
          <a:lstStyle/>
          <a:p>
            <a:pPr marL="380985" marR="0" lvl="0" indent="-380985" algn="l" defTabSz="1088365"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Smoking cessation</a:t>
            </a:r>
          </a:p>
          <a:p>
            <a:pPr marL="380985" marR="0" lvl="0" indent="-380985" algn="l" defTabSz="1088365"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Glycemic control</a:t>
            </a:r>
            <a:r>
              <a:rPr kumimoji="0" lang="en-US" sz="2000" b="0" i="0" u="none" strike="noStrike" kern="1200" cap="none" spc="0" normalizeH="0" baseline="30000" noProof="0" dirty="0">
                <a:ln>
                  <a:noFill/>
                </a:ln>
                <a:solidFill>
                  <a:prstClr val="black"/>
                </a:solidFill>
                <a:effectLst/>
                <a:uLnTx/>
                <a:uFillTx/>
                <a:latin typeface="Calibri"/>
                <a:ea typeface="+mn-ea"/>
                <a:cs typeface="Arial" panose="020B0604020202020204" pitchFamily="34" charset="0"/>
              </a:rPr>
              <a:t>§</a:t>
            </a:r>
          </a:p>
          <a:p>
            <a:pPr marL="380985" marR="0" lvl="0" indent="-380985" algn="l" defTabSz="1088365"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Blood pressure control</a:t>
            </a:r>
          </a:p>
          <a:p>
            <a:pPr marL="380985" marR="0" lvl="0" indent="-380985" algn="l" defTabSz="1088365"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Lipid management</a:t>
            </a:r>
            <a:r>
              <a:rPr kumimoji="0" lang="en-US" sz="2000" b="0" i="0" u="none" strike="noStrike" kern="1200" cap="none" spc="0" normalizeH="0" baseline="30000" noProof="0" dirty="0">
                <a:ln>
                  <a:noFill/>
                </a:ln>
                <a:solidFill>
                  <a:prstClr val="black"/>
                </a:solidFill>
                <a:effectLst/>
                <a:uLnTx/>
                <a:uFillTx/>
                <a:latin typeface="Calibri"/>
                <a:ea typeface="+mn-ea"/>
                <a:cs typeface="Arial" panose="020B0604020202020204" pitchFamily="34" charset="0"/>
              </a:rPr>
              <a:t>§</a:t>
            </a:r>
          </a:p>
        </p:txBody>
      </p:sp>
      <p:sp>
        <p:nvSpPr>
          <p:cNvPr id="19" name="TextBox 18">
            <a:extLst>
              <a:ext uri="{FF2B5EF4-FFF2-40B4-BE49-F238E27FC236}">
                <a16:creationId xmlns:a16="http://schemas.microsoft.com/office/drawing/2014/main" id="{5F453B0B-AF26-F08B-0AC3-DCACBA6974B1}"/>
              </a:ext>
            </a:extLst>
          </p:cNvPr>
          <p:cNvSpPr txBox="1"/>
          <p:nvPr/>
        </p:nvSpPr>
        <p:spPr>
          <a:xfrm>
            <a:off x="6527271" y="4370053"/>
            <a:ext cx="2887418" cy="1015663"/>
          </a:xfrm>
          <a:prstGeom prst="rect">
            <a:avLst/>
          </a:prstGeom>
          <a:solidFill>
            <a:schemeClr val="tx1">
              <a:lumMod val="85000"/>
            </a:schemeClr>
          </a:solidFill>
        </p:spPr>
        <p:txBody>
          <a:bodyPr wrap="square" rtlCol="0">
            <a:spAutoFit/>
          </a:bodyPr>
          <a:lstStyle/>
          <a:p>
            <a:pPr marL="380985" marR="0" lvl="0" indent="-380985" algn="l" defTabSz="1088365"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Healthy diet </a:t>
            </a:r>
          </a:p>
          <a:p>
            <a:pPr marL="380985" marR="0" lvl="0" indent="-380985" algn="l" defTabSz="1088365"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Weight management</a:t>
            </a:r>
          </a:p>
          <a:p>
            <a:pPr marL="380985" marR="0" lvl="0" indent="-380985" algn="l" defTabSz="1088365"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Physical activity</a:t>
            </a:r>
          </a:p>
        </p:txBody>
      </p:sp>
      <p:sp>
        <p:nvSpPr>
          <p:cNvPr id="3" name="Oval 2">
            <a:extLst>
              <a:ext uri="{FF2B5EF4-FFF2-40B4-BE49-F238E27FC236}">
                <a16:creationId xmlns:a16="http://schemas.microsoft.com/office/drawing/2014/main" id="{1FA5BEDB-91D6-B086-D94B-3FDF7F5DA9E3}"/>
              </a:ext>
            </a:extLst>
          </p:cNvPr>
          <p:cNvSpPr/>
          <p:nvPr/>
        </p:nvSpPr>
        <p:spPr>
          <a:xfrm>
            <a:off x="2637835" y="3355651"/>
            <a:ext cx="564613" cy="586949"/>
          </a:xfrm>
          <a:prstGeom prst="ellipse">
            <a:avLst/>
          </a:prstGeom>
          <a:solidFill>
            <a:schemeClr val="tx1"/>
          </a:solidFill>
          <a:ln w="28575">
            <a:solidFill>
              <a:srgbClr val="01587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88365" rtl="0" eaLnBrk="0" fontAlgn="base" latinLnBrk="0" hangingPunct="0">
              <a:lnSpc>
                <a:spcPct val="100000"/>
              </a:lnSpc>
              <a:spcBef>
                <a:spcPct val="0"/>
              </a:spcBef>
              <a:spcAft>
                <a:spcPct val="0"/>
              </a:spcAft>
              <a:buClrTx/>
              <a:buSzTx/>
              <a:buFontTx/>
              <a:buNone/>
              <a:tabLst/>
              <a:defRPr/>
            </a:pPr>
            <a:endParaRPr kumimoji="0" lang="en-US" sz="2167" b="1" i="0" u="none" strike="noStrike" kern="1200" cap="none" spc="0" normalizeH="0" baseline="0" noProof="0">
              <a:ln>
                <a:noFill/>
              </a:ln>
              <a:solidFill>
                <a:prstClr val="white"/>
              </a:solidFill>
              <a:effectLst/>
              <a:uLnTx/>
              <a:uFillTx/>
              <a:latin typeface="Calibri"/>
              <a:ea typeface="+mn-ea"/>
              <a:cs typeface="+mn-cs"/>
            </a:endParaRPr>
          </a:p>
        </p:txBody>
      </p:sp>
      <p:sp>
        <p:nvSpPr>
          <p:cNvPr id="5" name="TextBox 4">
            <a:extLst>
              <a:ext uri="{FF2B5EF4-FFF2-40B4-BE49-F238E27FC236}">
                <a16:creationId xmlns:a16="http://schemas.microsoft.com/office/drawing/2014/main" id="{4D26BFA7-4603-B7A6-AEF7-1C8C11BE6A6B}"/>
              </a:ext>
            </a:extLst>
          </p:cNvPr>
          <p:cNvSpPr txBox="1"/>
          <p:nvPr/>
        </p:nvSpPr>
        <p:spPr>
          <a:xfrm>
            <a:off x="2756099" y="3397646"/>
            <a:ext cx="328083" cy="502766"/>
          </a:xfrm>
          <a:prstGeom prst="rect">
            <a:avLst/>
          </a:prstGeom>
          <a:noFill/>
        </p:spPr>
        <p:txBody>
          <a:bodyPr wrap="square" rtlCol="0">
            <a:spAutoFit/>
          </a:bodyPr>
          <a:lstStyle/>
          <a:p>
            <a:pPr marL="0" marR="0" lvl="0" indent="0" algn="ctr" defTabSz="1088365" rtl="0" eaLnBrk="0" fontAlgn="base" latinLnBrk="0" hangingPunct="0">
              <a:lnSpc>
                <a:spcPct val="100000"/>
              </a:lnSpc>
              <a:spcBef>
                <a:spcPct val="0"/>
              </a:spcBef>
              <a:spcAft>
                <a:spcPct val="0"/>
              </a:spcAft>
              <a:buClrTx/>
              <a:buSzTx/>
              <a:buFontTx/>
              <a:buNone/>
              <a:tabLst/>
              <a:defRPr/>
            </a:pPr>
            <a:r>
              <a:rPr kumimoji="0" lang="en-US" sz="2667" b="1" i="0" u="none" strike="noStrike" kern="1200" cap="none" spc="0" normalizeH="0" baseline="0" noProof="0" dirty="0">
                <a:ln>
                  <a:noFill/>
                </a:ln>
                <a:solidFill>
                  <a:srgbClr val="015873"/>
                </a:solidFill>
                <a:effectLst/>
                <a:uLnTx/>
                <a:uFillTx/>
                <a:latin typeface="Calibri"/>
                <a:ea typeface="+mn-ea"/>
                <a:cs typeface="Arial" panose="020B0604020202020204" pitchFamily="34" charset="0"/>
              </a:rPr>
              <a:t>1</a:t>
            </a:r>
          </a:p>
        </p:txBody>
      </p:sp>
      <p:sp>
        <p:nvSpPr>
          <p:cNvPr id="24" name="Oval 23">
            <a:extLst>
              <a:ext uri="{FF2B5EF4-FFF2-40B4-BE49-F238E27FC236}">
                <a16:creationId xmlns:a16="http://schemas.microsoft.com/office/drawing/2014/main" id="{F1BDDD20-105E-9933-768D-BC3A3EA3FD22}"/>
              </a:ext>
            </a:extLst>
          </p:cNvPr>
          <p:cNvSpPr/>
          <p:nvPr/>
        </p:nvSpPr>
        <p:spPr>
          <a:xfrm>
            <a:off x="4741639" y="3355651"/>
            <a:ext cx="564613" cy="586949"/>
          </a:xfrm>
          <a:prstGeom prst="ellipse">
            <a:avLst/>
          </a:prstGeom>
          <a:solidFill>
            <a:schemeClr val="tx1"/>
          </a:solid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88365" rtl="0" eaLnBrk="0" fontAlgn="base" latinLnBrk="0" hangingPunct="0">
              <a:lnSpc>
                <a:spcPct val="100000"/>
              </a:lnSpc>
              <a:spcBef>
                <a:spcPct val="0"/>
              </a:spcBef>
              <a:spcAft>
                <a:spcPct val="0"/>
              </a:spcAft>
              <a:buClrTx/>
              <a:buSzTx/>
              <a:buFontTx/>
              <a:buNone/>
              <a:tabLst/>
              <a:defRPr/>
            </a:pPr>
            <a:endParaRPr kumimoji="0" lang="en-US" sz="2167" b="1"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Oval 24">
            <a:extLst>
              <a:ext uri="{FF2B5EF4-FFF2-40B4-BE49-F238E27FC236}">
                <a16:creationId xmlns:a16="http://schemas.microsoft.com/office/drawing/2014/main" id="{07DC0446-65BB-92EF-AA02-98D913C4E2AD}"/>
              </a:ext>
            </a:extLst>
          </p:cNvPr>
          <p:cNvSpPr/>
          <p:nvPr/>
        </p:nvSpPr>
        <p:spPr>
          <a:xfrm>
            <a:off x="6737140" y="3355651"/>
            <a:ext cx="564613" cy="586949"/>
          </a:xfrm>
          <a:prstGeom prst="ellipse">
            <a:avLst/>
          </a:prstGeom>
          <a:solidFill>
            <a:schemeClr val="tx1"/>
          </a:solid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88365" rtl="0" eaLnBrk="0" fontAlgn="base" latinLnBrk="0" hangingPunct="0">
              <a:lnSpc>
                <a:spcPct val="100000"/>
              </a:lnSpc>
              <a:spcBef>
                <a:spcPct val="0"/>
              </a:spcBef>
              <a:spcAft>
                <a:spcPct val="0"/>
              </a:spcAft>
              <a:buClrTx/>
              <a:buSzTx/>
              <a:buFontTx/>
              <a:buNone/>
              <a:tabLst/>
              <a:defRPr/>
            </a:pPr>
            <a:endParaRPr kumimoji="0" lang="en-US" sz="2167" b="1" i="0" u="none" strike="noStrike" kern="1200" cap="none" spc="0" normalizeH="0" baseline="0" noProof="0">
              <a:ln>
                <a:noFill/>
              </a:ln>
              <a:solidFill>
                <a:srgbClr val="00823B"/>
              </a:solidFill>
              <a:effectLst/>
              <a:uLnTx/>
              <a:uFillTx/>
              <a:latin typeface="Calibri"/>
              <a:ea typeface="+mn-ea"/>
              <a:cs typeface="+mn-cs"/>
            </a:endParaRPr>
          </a:p>
        </p:txBody>
      </p:sp>
      <p:sp>
        <p:nvSpPr>
          <p:cNvPr id="26" name="Oval 25">
            <a:extLst>
              <a:ext uri="{FF2B5EF4-FFF2-40B4-BE49-F238E27FC236}">
                <a16:creationId xmlns:a16="http://schemas.microsoft.com/office/drawing/2014/main" id="{8C136362-3F6F-58DA-D458-D3B1959438B7}"/>
              </a:ext>
            </a:extLst>
          </p:cNvPr>
          <p:cNvSpPr/>
          <p:nvPr/>
        </p:nvSpPr>
        <p:spPr>
          <a:xfrm>
            <a:off x="8646746" y="3355651"/>
            <a:ext cx="564613" cy="586949"/>
          </a:xfrm>
          <a:prstGeom prst="ellipse">
            <a:avLst/>
          </a:prstGeom>
          <a:solidFill>
            <a:schemeClr val="tx1"/>
          </a:solidFill>
          <a:ln w="28575">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088365" rtl="0" eaLnBrk="0" fontAlgn="base" latinLnBrk="0" hangingPunct="0">
              <a:lnSpc>
                <a:spcPct val="100000"/>
              </a:lnSpc>
              <a:spcBef>
                <a:spcPct val="0"/>
              </a:spcBef>
              <a:spcAft>
                <a:spcPct val="0"/>
              </a:spcAft>
              <a:buClrTx/>
              <a:buSzTx/>
              <a:buFontTx/>
              <a:buNone/>
              <a:tabLst/>
              <a:defRPr/>
            </a:pPr>
            <a:endParaRPr kumimoji="0" lang="en-US" sz="2167" b="1" i="0" u="none" strike="noStrike" kern="1200" cap="none" spc="0" normalizeH="0" baseline="0" noProof="0">
              <a:ln>
                <a:noFill/>
              </a:ln>
              <a:solidFill>
                <a:prstClr val="white"/>
              </a:solidFill>
              <a:effectLst/>
              <a:uLnTx/>
              <a:uFillTx/>
              <a:latin typeface="Calibri"/>
              <a:ea typeface="+mn-ea"/>
              <a:cs typeface="+mn-cs"/>
            </a:endParaRPr>
          </a:p>
        </p:txBody>
      </p:sp>
      <p:sp>
        <p:nvSpPr>
          <p:cNvPr id="27" name="TextBox 26">
            <a:extLst>
              <a:ext uri="{FF2B5EF4-FFF2-40B4-BE49-F238E27FC236}">
                <a16:creationId xmlns:a16="http://schemas.microsoft.com/office/drawing/2014/main" id="{06362FA5-6AA9-1A38-6A11-26CC1A2966A5}"/>
              </a:ext>
            </a:extLst>
          </p:cNvPr>
          <p:cNvSpPr txBox="1"/>
          <p:nvPr/>
        </p:nvSpPr>
        <p:spPr>
          <a:xfrm>
            <a:off x="4849761" y="3397646"/>
            <a:ext cx="328083" cy="502766"/>
          </a:xfrm>
          <a:prstGeom prst="rect">
            <a:avLst/>
          </a:prstGeom>
          <a:noFill/>
        </p:spPr>
        <p:txBody>
          <a:bodyPr wrap="square" rtlCol="0">
            <a:spAutoFit/>
          </a:bodyPr>
          <a:lstStyle/>
          <a:p>
            <a:pPr marL="0" marR="0" lvl="0" indent="0" algn="ctr" defTabSz="1088365" rtl="0" eaLnBrk="0" fontAlgn="base" latinLnBrk="0" hangingPunct="0">
              <a:lnSpc>
                <a:spcPct val="100000"/>
              </a:lnSpc>
              <a:spcBef>
                <a:spcPct val="0"/>
              </a:spcBef>
              <a:spcAft>
                <a:spcPct val="0"/>
              </a:spcAft>
              <a:buClrTx/>
              <a:buSzTx/>
              <a:buFontTx/>
              <a:buNone/>
              <a:tabLst/>
              <a:defRPr/>
            </a:pPr>
            <a:r>
              <a:rPr kumimoji="0" lang="en-US" sz="2667" b="1" i="0" u="none" strike="noStrike" kern="1200" cap="none" spc="0" normalizeH="0" baseline="0" noProof="0" dirty="0">
                <a:ln>
                  <a:noFill/>
                </a:ln>
                <a:solidFill>
                  <a:srgbClr val="E1471D"/>
                </a:solidFill>
                <a:effectLst/>
                <a:uLnTx/>
                <a:uFillTx/>
                <a:latin typeface="Calibri"/>
                <a:ea typeface="+mn-ea"/>
                <a:cs typeface="Arial" panose="020B0604020202020204" pitchFamily="34" charset="0"/>
              </a:rPr>
              <a:t>2</a:t>
            </a:r>
          </a:p>
        </p:txBody>
      </p:sp>
      <p:sp>
        <p:nvSpPr>
          <p:cNvPr id="28" name="TextBox 27">
            <a:extLst>
              <a:ext uri="{FF2B5EF4-FFF2-40B4-BE49-F238E27FC236}">
                <a16:creationId xmlns:a16="http://schemas.microsoft.com/office/drawing/2014/main" id="{3F9FC475-4D43-906A-5C2E-8886C4EEBF21}"/>
              </a:ext>
            </a:extLst>
          </p:cNvPr>
          <p:cNvSpPr txBox="1"/>
          <p:nvPr/>
        </p:nvSpPr>
        <p:spPr>
          <a:xfrm>
            <a:off x="6869810" y="3397646"/>
            <a:ext cx="328083" cy="502766"/>
          </a:xfrm>
          <a:prstGeom prst="rect">
            <a:avLst/>
          </a:prstGeom>
          <a:noFill/>
        </p:spPr>
        <p:txBody>
          <a:bodyPr wrap="square" rtlCol="0">
            <a:spAutoFit/>
          </a:bodyPr>
          <a:lstStyle/>
          <a:p>
            <a:pPr marL="0" marR="0" lvl="0" indent="0" algn="ctr" defTabSz="1088365" rtl="0" eaLnBrk="0" fontAlgn="base" latinLnBrk="0" hangingPunct="0">
              <a:lnSpc>
                <a:spcPct val="100000"/>
              </a:lnSpc>
              <a:spcBef>
                <a:spcPct val="0"/>
              </a:spcBef>
              <a:spcAft>
                <a:spcPct val="0"/>
              </a:spcAft>
              <a:buClrTx/>
              <a:buSzTx/>
              <a:buFontTx/>
              <a:buNone/>
              <a:tabLst/>
              <a:defRPr/>
            </a:pPr>
            <a:r>
              <a:rPr kumimoji="0" lang="en-US" sz="2667" b="1" i="0" u="none" strike="noStrike" kern="1200" cap="none" spc="0" normalizeH="0" baseline="0" noProof="0" dirty="0">
                <a:ln>
                  <a:noFill/>
                </a:ln>
                <a:solidFill>
                  <a:srgbClr val="00823B"/>
                </a:solidFill>
                <a:effectLst/>
                <a:uLnTx/>
                <a:uFillTx/>
                <a:latin typeface="Calibri"/>
                <a:ea typeface="+mn-ea"/>
                <a:cs typeface="Arial" panose="020B0604020202020204" pitchFamily="34" charset="0"/>
              </a:rPr>
              <a:t>3</a:t>
            </a:r>
          </a:p>
        </p:txBody>
      </p:sp>
      <p:sp>
        <p:nvSpPr>
          <p:cNvPr id="29" name="TextBox 28">
            <a:extLst>
              <a:ext uri="{FF2B5EF4-FFF2-40B4-BE49-F238E27FC236}">
                <a16:creationId xmlns:a16="http://schemas.microsoft.com/office/drawing/2014/main" id="{179FDD60-7879-E374-5975-AEA93949E99A}"/>
              </a:ext>
            </a:extLst>
          </p:cNvPr>
          <p:cNvSpPr txBox="1"/>
          <p:nvPr/>
        </p:nvSpPr>
        <p:spPr>
          <a:xfrm>
            <a:off x="8771513" y="3397646"/>
            <a:ext cx="328083" cy="502766"/>
          </a:xfrm>
          <a:prstGeom prst="rect">
            <a:avLst/>
          </a:prstGeom>
          <a:noFill/>
        </p:spPr>
        <p:txBody>
          <a:bodyPr wrap="square" rtlCol="0">
            <a:spAutoFit/>
          </a:bodyPr>
          <a:lstStyle/>
          <a:p>
            <a:pPr marL="0" marR="0" lvl="0" indent="0" algn="ctr" defTabSz="1088365" rtl="0" eaLnBrk="0" fontAlgn="base" latinLnBrk="0" hangingPunct="0">
              <a:lnSpc>
                <a:spcPct val="100000"/>
              </a:lnSpc>
              <a:spcBef>
                <a:spcPct val="0"/>
              </a:spcBef>
              <a:spcAft>
                <a:spcPct val="0"/>
              </a:spcAft>
              <a:buClrTx/>
              <a:buSzTx/>
              <a:buFontTx/>
              <a:buNone/>
              <a:tabLst/>
              <a:defRPr/>
            </a:pPr>
            <a:r>
              <a:rPr kumimoji="0" lang="en-US" sz="2667" b="1" i="0" u="none" strike="noStrike" kern="1200" cap="none" spc="0" normalizeH="0" baseline="0" noProof="0" dirty="0">
                <a:ln>
                  <a:noFill/>
                </a:ln>
                <a:solidFill>
                  <a:srgbClr val="4DA1BB"/>
                </a:solidFill>
                <a:effectLst/>
                <a:uLnTx/>
                <a:uFillTx/>
                <a:latin typeface="Calibri"/>
                <a:ea typeface="+mn-ea"/>
                <a:cs typeface="Arial" panose="020B0604020202020204" pitchFamily="34" charset="0"/>
              </a:rPr>
              <a:t>4</a:t>
            </a:r>
          </a:p>
        </p:txBody>
      </p:sp>
      <p:sp>
        <p:nvSpPr>
          <p:cNvPr id="30" name="TextBox 29">
            <a:extLst>
              <a:ext uri="{FF2B5EF4-FFF2-40B4-BE49-F238E27FC236}">
                <a16:creationId xmlns:a16="http://schemas.microsoft.com/office/drawing/2014/main" id="{676077B5-0C6D-A4BF-F6B7-8EF4EA0EB074}"/>
              </a:ext>
            </a:extLst>
          </p:cNvPr>
          <p:cNvSpPr txBox="1"/>
          <p:nvPr/>
        </p:nvSpPr>
        <p:spPr>
          <a:xfrm>
            <a:off x="414338" y="5764428"/>
            <a:ext cx="11091861" cy="461665"/>
          </a:xfrm>
          <a:prstGeom prst="rect">
            <a:avLst/>
          </a:prstGeom>
          <a:solidFill>
            <a:schemeClr val="tx1"/>
          </a:solidFill>
        </p:spPr>
        <p:txBody>
          <a:bodyPr wrap="square" rtlCol="0">
            <a:spAutoFit/>
          </a:bodyPr>
          <a:lstStyle/>
          <a:p>
            <a:pPr marL="0" marR="0" lvl="0" indent="0" algn="l" defTabSz="1088365"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*Initiate if eGFR ≥20 mL/min/1.73m</a:t>
            </a:r>
            <a:r>
              <a:rPr kumimoji="0" lang="en-US" sz="1200" b="0" i="0" u="none" strike="noStrike" kern="1200" cap="none" spc="0" normalizeH="0" baseline="30000" noProof="0" dirty="0">
                <a:ln>
                  <a:noFill/>
                </a:ln>
                <a:solidFill>
                  <a:prstClr val="black"/>
                </a:solidFill>
                <a:effectLst/>
                <a:uLnTx/>
                <a:uFillTx/>
                <a:latin typeface="Calibri"/>
                <a:ea typeface="+mn-ea"/>
                <a:cs typeface="Arial" panose="020B0604020202020204" pitchFamily="34" charset="0"/>
              </a:rPr>
              <a:t>2</a:t>
            </a:r>
            <a:r>
              <a:rPr kumimoji="0" lang="en-US"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en-US" sz="1200" b="1" i="0" u="none" strike="noStrike" kern="1200" cap="none" spc="0" normalizeH="0" baseline="30000" noProof="0" dirty="0">
                <a:ln>
                  <a:noFill/>
                </a:ln>
                <a:solidFill>
                  <a:prstClr val="black"/>
                </a:solidFill>
                <a:effectLst/>
                <a:uLnTx/>
                <a:uFillTx/>
                <a:latin typeface="Calibri"/>
                <a:ea typeface="+mn-ea"/>
                <a:cs typeface="Arial" panose="020B0604020202020204" pitchFamily="34" charset="0"/>
              </a:rPr>
              <a:t>†</a:t>
            </a:r>
            <a:r>
              <a:rPr kumimoji="0" lang="en-US"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Initiate if ACR ≥30mg/g. </a:t>
            </a:r>
            <a:r>
              <a:rPr kumimoji="0" lang="en-US" sz="1200" b="1" i="0" u="none" strike="noStrike" kern="1200" cap="none" spc="0" normalizeH="0" baseline="30000" noProof="0" dirty="0">
                <a:ln>
                  <a:noFill/>
                </a:ln>
                <a:solidFill>
                  <a:prstClr val="black"/>
                </a:solidFill>
                <a:effectLst/>
                <a:uLnTx/>
                <a:uFillTx/>
                <a:latin typeface="Calibri"/>
                <a:ea typeface="+mn-ea"/>
                <a:cs typeface="Arial" panose="020B0604020202020204" pitchFamily="34" charset="0"/>
              </a:rPr>
              <a:t>‡</a:t>
            </a:r>
            <a:r>
              <a:rPr kumimoji="0" lang="en-US"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Consider if needed to achieve individualized glycemic targets. </a:t>
            </a:r>
            <a:r>
              <a:rPr kumimoji="0" lang="en-US" sz="1200" b="0" i="0" u="none" strike="noStrike" kern="1200" cap="none" spc="0" normalizeH="0" baseline="30000" noProof="0" dirty="0">
                <a:ln>
                  <a:noFill/>
                </a:ln>
                <a:solidFill>
                  <a:prstClr val="black"/>
                </a:solidFill>
                <a:effectLst/>
                <a:uLnTx/>
                <a:uFillTx/>
                <a:latin typeface="Calibri"/>
                <a:ea typeface="+mn-ea"/>
                <a:cs typeface="Arial" panose="020B0604020202020204" pitchFamily="34" charset="0"/>
              </a:rPr>
              <a:t>§</a:t>
            </a:r>
            <a:r>
              <a:rPr kumimoji="0" lang="en-US"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Metformin and a moderate-high intensity statin are guideline-recommended 1</a:t>
            </a:r>
            <a:r>
              <a:rPr kumimoji="0" lang="en-US" sz="1200" b="0" i="0" u="none" strike="noStrike" kern="1200" cap="none" spc="0" normalizeH="0" noProof="0" dirty="0">
                <a:ln>
                  <a:noFill/>
                </a:ln>
                <a:solidFill>
                  <a:prstClr val="black"/>
                </a:solidFill>
                <a:effectLst/>
                <a:uLnTx/>
                <a:uFillTx/>
                <a:latin typeface="Calibri"/>
                <a:ea typeface="+mn-ea"/>
                <a:cs typeface="Arial" panose="020B0604020202020204" pitchFamily="34" charset="0"/>
              </a:rPr>
              <a:t>st </a:t>
            </a:r>
            <a:r>
              <a:rPr kumimoji="0" lang="en-US"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line therapies.</a:t>
            </a:r>
          </a:p>
        </p:txBody>
      </p:sp>
      <p:sp>
        <p:nvSpPr>
          <p:cNvPr id="31" name="Text Box 11">
            <a:extLst>
              <a:ext uri="{FF2B5EF4-FFF2-40B4-BE49-F238E27FC236}">
                <a16:creationId xmlns:a16="http://schemas.microsoft.com/office/drawing/2014/main" id="{3C45A308-1A6C-E99F-D8B3-90B2E8469DC6}"/>
              </a:ext>
            </a:extLst>
          </p:cNvPr>
          <p:cNvSpPr txBox="1">
            <a:spLocks noChangeArrowheads="1"/>
          </p:cNvSpPr>
          <p:nvPr/>
        </p:nvSpPr>
        <p:spPr bwMode="auto">
          <a:xfrm>
            <a:off x="414339" y="6180754"/>
            <a:ext cx="6651479" cy="461665"/>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Agarwal. Nephrol Dial Transplant. 2023;38:253-257. de Boer. Diabetes Care. 2022;45:3075-3090. Naaman. Diabetes Care. 2023;46:1574.</a:t>
            </a:r>
          </a:p>
        </p:txBody>
      </p:sp>
    </p:spTree>
    <p:extLst>
      <p:ext uri="{BB962C8B-B14F-4D97-AF65-F5344CB8AC3E}">
        <p14:creationId xmlns:p14="http://schemas.microsoft.com/office/powerpoint/2010/main" val="22652748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1">
            <a:extLst>
              <a:ext uri="{FF2B5EF4-FFF2-40B4-BE49-F238E27FC236}">
                <a16:creationId xmlns:a16="http://schemas.microsoft.com/office/drawing/2014/main" id="{3106A70F-0A8F-9A47-5881-C5FC46BDE29A}"/>
              </a:ext>
            </a:extLst>
          </p:cNvPr>
          <p:cNvSpPr txBox="1">
            <a:spLocks noChangeArrowheads="1"/>
          </p:cNvSpPr>
          <p:nvPr/>
        </p:nvSpPr>
        <p:spPr bwMode="auto">
          <a:xfrm>
            <a:off x="214313" y="5986563"/>
            <a:ext cx="7585160" cy="646331"/>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4S Group. Lancet. 1994;344:1383. 2. LIPID Study Group. NEJM. 1998;339:1349. </a:t>
            </a: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3. Sacks. NEJM. 1996;335:1001. </a:t>
            </a:r>
            <a:b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4. HPS Collaborative Group. Lancet. 2002;360:7. 5. Shepherd. NEJM. 1995;333:1301. 6. Downs. JAMA. 1998;279:1615. 7. Ridker. NEJM. 2008;359:2195.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2" name="Title 1"/>
          <p:cNvSpPr>
            <a:spLocks noGrp="1"/>
          </p:cNvSpPr>
          <p:nvPr>
            <p:ph type="title"/>
          </p:nvPr>
        </p:nvSpPr>
        <p:spPr/>
        <p:txBody>
          <a:bodyPr>
            <a:noAutofit/>
          </a:bodyPr>
          <a:lstStyle/>
          <a:p>
            <a:r>
              <a:rPr lang="en-US" dirty="0">
                <a:cs typeface="Arial" panose="020B0604020202020204" pitchFamily="34" charset="0"/>
              </a:rPr>
              <a:t>Despite ↓ASCVD With Statin Monotherapy, Substantial CV Risk Remains</a:t>
            </a:r>
          </a:p>
        </p:txBody>
      </p:sp>
      <p:sp>
        <p:nvSpPr>
          <p:cNvPr id="4" name="Rectangle 3">
            <a:extLst>
              <a:ext uri="{FF2B5EF4-FFF2-40B4-BE49-F238E27FC236}">
                <a16:creationId xmlns:a16="http://schemas.microsoft.com/office/drawing/2014/main" id="{5D7FD236-C5F8-41F9-A628-273D7E55892B}"/>
              </a:ext>
            </a:extLst>
          </p:cNvPr>
          <p:cNvSpPr/>
          <p:nvPr/>
        </p:nvSpPr>
        <p:spPr>
          <a:xfrm>
            <a:off x="717550" y="5242487"/>
            <a:ext cx="10788650" cy="707886"/>
          </a:xfrm>
          <a:prstGeom prst="rect">
            <a:avLst/>
          </a:prstGeom>
          <a:solidFill>
            <a:srgbClr val="E1471D"/>
          </a:solidFill>
          <a:scene3d>
            <a:camera prst="orthographicFront"/>
            <a:lightRig rig="threePt" dir="t"/>
          </a:scene3d>
          <a:sp3d>
            <a:bevelT w="0" h="6350"/>
          </a:sp3d>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Residual CV risk is likely due not only to lipid factors (suboptimal LDL-C, TG), but also other risk factors in suboptimal control such as hypertension, diabetes, or smoking</a:t>
            </a:r>
          </a:p>
        </p:txBody>
      </p:sp>
      <p:sp>
        <p:nvSpPr>
          <p:cNvPr id="5" name="TextBox 4">
            <a:extLst>
              <a:ext uri="{FF2B5EF4-FFF2-40B4-BE49-F238E27FC236}">
                <a16:creationId xmlns:a16="http://schemas.microsoft.com/office/drawing/2014/main" id="{844FF999-BF30-8897-B4F1-FCEDFDB81579}"/>
              </a:ext>
            </a:extLst>
          </p:cNvPr>
          <p:cNvSpPr txBox="1"/>
          <p:nvPr/>
        </p:nvSpPr>
        <p:spPr bwMode="auto">
          <a:xfrm rot="16200000">
            <a:off x="614835" y="2624358"/>
            <a:ext cx="26946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Experiencing Major CHD Events, %</a:t>
            </a:r>
          </a:p>
        </p:txBody>
      </p:sp>
      <p:sp>
        <p:nvSpPr>
          <p:cNvPr id="7" name="TextBox 6">
            <a:extLst>
              <a:ext uri="{FF2B5EF4-FFF2-40B4-BE49-F238E27FC236}">
                <a16:creationId xmlns:a16="http://schemas.microsoft.com/office/drawing/2014/main" id="{088D326F-2070-C491-1FC7-AAFD3936EA76}"/>
              </a:ext>
            </a:extLst>
          </p:cNvPr>
          <p:cNvSpPr txBox="1"/>
          <p:nvPr/>
        </p:nvSpPr>
        <p:spPr bwMode="auto">
          <a:xfrm>
            <a:off x="3042124" y="1893373"/>
            <a:ext cx="55597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CHD events occur in patients treated with statins</a:t>
            </a:r>
          </a:p>
        </p:txBody>
      </p:sp>
      <p:sp>
        <p:nvSpPr>
          <p:cNvPr id="8" name="TextBox 7">
            <a:extLst>
              <a:ext uri="{FF2B5EF4-FFF2-40B4-BE49-F238E27FC236}">
                <a16:creationId xmlns:a16="http://schemas.microsoft.com/office/drawing/2014/main" id="{2C775E75-A242-BB4A-B16E-CB186DFD1889}"/>
              </a:ext>
            </a:extLst>
          </p:cNvPr>
          <p:cNvSpPr txBox="1"/>
          <p:nvPr/>
        </p:nvSpPr>
        <p:spPr bwMode="auto">
          <a:xfrm>
            <a:off x="2841634" y="4920149"/>
            <a:ext cx="26447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Secondary</a:t>
            </a:r>
          </a:p>
        </p:txBody>
      </p:sp>
      <p:sp>
        <p:nvSpPr>
          <p:cNvPr id="9" name="TextBox 8">
            <a:extLst>
              <a:ext uri="{FF2B5EF4-FFF2-40B4-BE49-F238E27FC236}">
                <a16:creationId xmlns:a16="http://schemas.microsoft.com/office/drawing/2014/main" id="{EDF78644-78BE-9416-442A-0CC199B64F99}"/>
              </a:ext>
            </a:extLst>
          </p:cNvPr>
          <p:cNvSpPr txBox="1"/>
          <p:nvPr/>
        </p:nvSpPr>
        <p:spPr bwMode="auto">
          <a:xfrm>
            <a:off x="5486401" y="4920149"/>
            <a:ext cx="13911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High Risk</a:t>
            </a:r>
          </a:p>
        </p:txBody>
      </p:sp>
      <p:sp>
        <p:nvSpPr>
          <p:cNvPr id="10" name="TextBox 9">
            <a:extLst>
              <a:ext uri="{FF2B5EF4-FFF2-40B4-BE49-F238E27FC236}">
                <a16:creationId xmlns:a16="http://schemas.microsoft.com/office/drawing/2014/main" id="{7E778E7C-9D96-650E-7BAC-347D5ED415AA}"/>
              </a:ext>
            </a:extLst>
          </p:cNvPr>
          <p:cNvSpPr txBox="1"/>
          <p:nvPr/>
        </p:nvSpPr>
        <p:spPr bwMode="auto">
          <a:xfrm>
            <a:off x="6877564" y="4920149"/>
            <a:ext cx="26447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Primary</a:t>
            </a:r>
          </a:p>
        </p:txBody>
      </p:sp>
      <p:sp>
        <p:nvSpPr>
          <p:cNvPr id="14" name="Left Brace 13">
            <a:extLst>
              <a:ext uri="{FF2B5EF4-FFF2-40B4-BE49-F238E27FC236}">
                <a16:creationId xmlns:a16="http://schemas.microsoft.com/office/drawing/2014/main" id="{9380DF65-A059-D71C-E5C4-AC982CE93B9C}"/>
              </a:ext>
            </a:extLst>
          </p:cNvPr>
          <p:cNvSpPr/>
          <p:nvPr/>
        </p:nvSpPr>
        <p:spPr bwMode="auto">
          <a:xfrm rot="16200000">
            <a:off x="6034580" y="4473001"/>
            <a:ext cx="336499" cy="761701"/>
          </a:xfrm>
          <a:prstGeom prst="leftBrace">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 name="Left Brace 14">
            <a:extLst>
              <a:ext uri="{FF2B5EF4-FFF2-40B4-BE49-F238E27FC236}">
                <a16:creationId xmlns:a16="http://schemas.microsoft.com/office/drawing/2014/main" id="{55262A32-E30A-C9DE-3877-0B480F2AEFD5}"/>
              </a:ext>
            </a:extLst>
          </p:cNvPr>
          <p:cNvSpPr/>
          <p:nvPr/>
        </p:nvSpPr>
        <p:spPr bwMode="auto">
          <a:xfrm rot="16200000">
            <a:off x="3943341" y="3531468"/>
            <a:ext cx="336499" cy="2644767"/>
          </a:xfrm>
          <a:prstGeom prst="leftBrace">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6" name="Left Brace 15">
            <a:extLst>
              <a:ext uri="{FF2B5EF4-FFF2-40B4-BE49-F238E27FC236}">
                <a16:creationId xmlns:a16="http://schemas.microsoft.com/office/drawing/2014/main" id="{28B8CB8F-98CE-768F-9401-DE1304D7A84E}"/>
              </a:ext>
            </a:extLst>
          </p:cNvPr>
          <p:cNvSpPr/>
          <p:nvPr/>
        </p:nvSpPr>
        <p:spPr bwMode="auto">
          <a:xfrm rot="16200000">
            <a:off x="8050377" y="3452990"/>
            <a:ext cx="336499" cy="2801722"/>
          </a:xfrm>
          <a:prstGeom prst="leftBrace">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 name="TextBox 16">
            <a:extLst>
              <a:ext uri="{FF2B5EF4-FFF2-40B4-BE49-F238E27FC236}">
                <a16:creationId xmlns:a16="http://schemas.microsoft.com/office/drawing/2014/main" id="{697D6A8E-6CCA-E46F-687F-F96D4BCBDA5F}"/>
              </a:ext>
            </a:extLst>
          </p:cNvPr>
          <p:cNvSpPr txBox="1"/>
          <p:nvPr/>
        </p:nvSpPr>
        <p:spPr bwMode="auto">
          <a:xfrm>
            <a:off x="8545862" y="4225719"/>
            <a:ext cx="12343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JUPITER</a:t>
            </a:r>
            <a:r>
              <a:rPr kumimoji="0" lang="en-US" sz="14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7</a:t>
            </a:r>
          </a:p>
        </p:txBody>
      </p:sp>
      <p:sp>
        <p:nvSpPr>
          <p:cNvPr id="18" name="TextBox 17">
            <a:extLst>
              <a:ext uri="{FF2B5EF4-FFF2-40B4-BE49-F238E27FC236}">
                <a16:creationId xmlns:a16="http://schemas.microsoft.com/office/drawing/2014/main" id="{F8344ACE-9B7A-F06C-EBFC-D279E73D148A}"/>
              </a:ext>
            </a:extLst>
          </p:cNvPr>
          <p:cNvSpPr txBox="1"/>
          <p:nvPr/>
        </p:nvSpPr>
        <p:spPr bwMode="auto">
          <a:xfrm>
            <a:off x="7701900" y="4190794"/>
            <a:ext cx="899934"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9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AFCAPS/TEXCAPS</a:t>
            </a:r>
            <a:r>
              <a:rPr kumimoji="0" lang="en-US" sz="14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19" name="TextBox 18">
            <a:extLst>
              <a:ext uri="{FF2B5EF4-FFF2-40B4-BE49-F238E27FC236}">
                <a16:creationId xmlns:a16="http://schemas.microsoft.com/office/drawing/2014/main" id="{612FE8CC-B658-7CEE-3763-FFB06CE183DC}"/>
              </a:ext>
            </a:extLst>
          </p:cNvPr>
          <p:cNvSpPr txBox="1"/>
          <p:nvPr/>
        </p:nvSpPr>
        <p:spPr bwMode="auto">
          <a:xfrm>
            <a:off x="6645130" y="4225719"/>
            <a:ext cx="10388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WOSCOPS</a:t>
            </a:r>
            <a:r>
              <a:rPr kumimoji="0" lang="en-US" sz="14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20" name="TextBox 19">
            <a:extLst>
              <a:ext uri="{FF2B5EF4-FFF2-40B4-BE49-F238E27FC236}">
                <a16:creationId xmlns:a16="http://schemas.microsoft.com/office/drawing/2014/main" id="{36AAE6E2-5BCF-6D5A-920A-93EF23697323}"/>
              </a:ext>
            </a:extLst>
          </p:cNvPr>
          <p:cNvSpPr txBox="1"/>
          <p:nvPr/>
        </p:nvSpPr>
        <p:spPr bwMode="auto">
          <a:xfrm>
            <a:off x="5871286" y="4211259"/>
            <a:ext cx="618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HPS</a:t>
            </a:r>
            <a:r>
              <a:rPr kumimoji="0" lang="en-US" sz="14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21" name="TextBox 20">
            <a:extLst>
              <a:ext uri="{FF2B5EF4-FFF2-40B4-BE49-F238E27FC236}">
                <a16:creationId xmlns:a16="http://schemas.microsoft.com/office/drawing/2014/main" id="{F8AA35CA-5E9F-5ECC-9E20-36439B87C779}"/>
              </a:ext>
            </a:extLst>
          </p:cNvPr>
          <p:cNvSpPr txBox="1"/>
          <p:nvPr/>
        </p:nvSpPr>
        <p:spPr bwMode="auto">
          <a:xfrm>
            <a:off x="4778204" y="4227729"/>
            <a:ext cx="7463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CARE</a:t>
            </a:r>
            <a:r>
              <a:rPr kumimoji="0" lang="en-US" sz="14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22" name="TextBox 21">
            <a:extLst>
              <a:ext uri="{FF2B5EF4-FFF2-40B4-BE49-F238E27FC236}">
                <a16:creationId xmlns:a16="http://schemas.microsoft.com/office/drawing/2014/main" id="{E912DB0B-D9C5-0C0C-CA78-C303AE335109}"/>
              </a:ext>
            </a:extLst>
          </p:cNvPr>
          <p:cNvSpPr txBox="1"/>
          <p:nvPr/>
        </p:nvSpPr>
        <p:spPr bwMode="auto">
          <a:xfrm>
            <a:off x="3810426" y="4228859"/>
            <a:ext cx="7463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LIPID</a:t>
            </a:r>
            <a:r>
              <a:rPr kumimoji="0" lang="en-US" sz="14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24" name="TextBox 23">
            <a:extLst>
              <a:ext uri="{FF2B5EF4-FFF2-40B4-BE49-F238E27FC236}">
                <a16:creationId xmlns:a16="http://schemas.microsoft.com/office/drawing/2014/main" id="{74D0CF57-9FBF-BE93-457D-CE15EDE3B78D}"/>
              </a:ext>
            </a:extLst>
          </p:cNvPr>
          <p:cNvSpPr txBox="1"/>
          <p:nvPr/>
        </p:nvSpPr>
        <p:spPr bwMode="auto">
          <a:xfrm>
            <a:off x="8662195" y="4544971"/>
            <a:ext cx="9794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17,802</a:t>
            </a:r>
            <a:endPar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5" name="TextBox 24">
            <a:extLst>
              <a:ext uri="{FF2B5EF4-FFF2-40B4-BE49-F238E27FC236}">
                <a16:creationId xmlns:a16="http://schemas.microsoft.com/office/drawing/2014/main" id="{98AA870F-BC90-5251-906A-4AE737422A16}"/>
              </a:ext>
            </a:extLst>
          </p:cNvPr>
          <p:cNvSpPr txBox="1"/>
          <p:nvPr/>
        </p:nvSpPr>
        <p:spPr bwMode="auto">
          <a:xfrm>
            <a:off x="7656979" y="4544971"/>
            <a:ext cx="9794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6605</a:t>
            </a:r>
            <a:endPar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6" name="TextBox 25">
            <a:extLst>
              <a:ext uri="{FF2B5EF4-FFF2-40B4-BE49-F238E27FC236}">
                <a16:creationId xmlns:a16="http://schemas.microsoft.com/office/drawing/2014/main" id="{C4CF63F7-9ACE-843A-15EB-61A77305B341}"/>
              </a:ext>
            </a:extLst>
          </p:cNvPr>
          <p:cNvSpPr txBox="1"/>
          <p:nvPr/>
        </p:nvSpPr>
        <p:spPr bwMode="auto">
          <a:xfrm>
            <a:off x="6679199" y="4544971"/>
            <a:ext cx="9794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6595</a:t>
            </a:r>
            <a:endPar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 name="TextBox 26">
            <a:extLst>
              <a:ext uri="{FF2B5EF4-FFF2-40B4-BE49-F238E27FC236}">
                <a16:creationId xmlns:a16="http://schemas.microsoft.com/office/drawing/2014/main" id="{C76E58F8-F226-7754-DFE5-BF7BA08196DA}"/>
              </a:ext>
            </a:extLst>
          </p:cNvPr>
          <p:cNvSpPr txBox="1"/>
          <p:nvPr/>
        </p:nvSpPr>
        <p:spPr bwMode="auto">
          <a:xfrm>
            <a:off x="5793244" y="4546618"/>
            <a:ext cx="9794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20,536</a:t>
            </a:r>
            <a:endPar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8" name="TextBox 27">
            <a:extLst>
              <a:ext uri="{FF2B5EF4-FFF2-40B4-BE49-F238E27FC236}">
                <a16:creationId xmlns:a16="http://schemas.microsoft.com/office/drawing/2014/main" id="{56496666-643A-33A4-C883-5C22BE49EC18}"/>
              </a:ext>
            </a:extLst>
          </p:cNvPr>
          <p:cNvSpPr txBox="1"/>
          <p:nvPr/>
        </p:nvSpPr>
        <p:spPr bwMode="auto">
          <a:xfrm>
            <a:off x="4659105" y="4547914"/>
            <a:ext cx="9794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4159</a:t>
            </a:r>
            <a:endPar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9" name="TextBox 28">
            <a:extLst>
              <a:ext uri="{FF2B5EF4-FFF2-40B4-BE49-F238E27FC236}">
                <a16:creationId xmlns:a16="http://schemas.microsoft.com/office/drawing/2014/main" id="{F8423785-6BE5-D7CE-AD16-B6C7BD2FCF8A}"/>
              </a:ext>
            </a:extLst>
          </p:cNvPr>
          <p:cNvSpPr txBox="1"/>
          <p:nvPr/>
        </p:nvSpPr>
        <p:spPr bwMode="auto">
          <a:xfrm>
            <a:off x="3694388" y="4547914"/>
            <a:ext cx="9794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9014</a:t>
            </a:r>
          </a:p>
        </p:txBody>
      </p:sp>
      <p:sp>
        <p:nvSpPr>
          <p:cNvPr id="30" name="TextBox 29">
            <a:extLst>
              <a:ext uri="{FF2B5EF4-FFF2-40B4-BE49-F238E27FC236}">
                <a16:creationId xmlns:a16="http://schemas.microsoft.com/office/drawing/2014/main" id="{C7E3A536-9746-C73F-BE53-ED75162BD525}"/>
              </a:ext>
            </a:extLst>
          </p:cNvPr>
          <p:cNvSpPr txBox="1"/>
          <p:nvPr/>
        </p:nvSpPr>
        <p:spPr bwMode="auto">
          <a:xfrm>
            <a:off x="2658214" y="4549561"/>
            <a:ext cx="9794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4444</a:t>
            </a:r>
          </a:p>
        </p:txBody>
      </p:sp>
      <p:sp>
        <p:nvSpPr>
          <p:cNvPr id="31" name="TextBox 30">
            <a:extLst>
              <a:ext uri="{FF2B5EF4-FFF2-40B4-BE49-F238E27FC236}">
                <a16:creationId xmlns:a16="http://schemas.microsoft.com/office/drawing/2014/main" id="{EBAAC6B4-99C5-4504-F817-EE8F3BFDA5F6}"/>
              </a:ext>
            </a:extLst>
          </p:cNvPr>
          <p:cNvSpPr txBox="1"/>
          <p:nvPr/>
        </p:nvSpPr>
        <p:spPr bwMode="auto">
          <a:xfrm>
            <a:off x="2352477" y="4298515"/>
            <a:ext cx="2992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a:t>
            </a:r>
          </a:p>
        </p:txBody>
      </p:sp>
      <p:sp>
        <p:nvSpPr>
          <p:cNvPr id="32" name="TextBox 31">
            <a:extLst>
              <a:ext uri="{FF2B5EF4-FFF2-40B4-BE49-F238E27FC236}">
                <a16:creationId xmlns:a16="http://schemas.microsoft.com/office/drawing/2014/main" id="{B3DE89A0-6665-ACF5-6F70-FBCAE8B520F6}"/>
              </a:ext>
            </a:extLst>
          </p:cNvPr>
          <p:cNvSpPr txBox="1"/>
          <p:nvPr/>
        </p:nvSpPr>
        <p:spPr bwMode="auto">
          <a:xfrm>
            <a:off x="2365600" y="4093776"/>
            <a:ext cx="2992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3" name="TextBox 32">
            <a:extLst>
              <a:ext uri="{FF2B5EF4-FFF2-40B4-BE49-F238E27FC236}">
                <a16:creationId xmlns:a16="http://schemas.microsoft.com/office/drawing/2014/main" id="{F6535F11-2F4F-5D90-3CDA-6098236052C3}"/>
              </a:ext>
            </a:extLst>
          </p:cNvPr>
          <p:cNvSpPr txBox="1"/>
          <p:nvPr/>
        </p:nvSpPr>
        <p:spPr bwMode="auto">
          <a:xfrm>
            <a:off x="2281963" y="3447855"/>
            <a:ext cx="3777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4" name="TextBox 33">
            <a:extLst>
              <a:ext uri="{FF2B5EF4-FFF2-40B4-BE49-F238E27FC236}">
                <a16:creationId xmlns:a16="http://schemas.microsoft.com/office/drawing/2014/main" id="{C58BF205-32D6-7F32-59EB-C45F5461FA11}"/>
              </a:ext>
            </a:extLst>
          </p:cNvPr>
          <p:cNvSpPr txBox="1"/>
          <p:nvPr/>
        </p:nvSpPr>
        <p:spPr bwMode="auto">
          <a:xfrm>
            <a:off x="2281963" y="2793634"/>
            <a:ext cx="3777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5" name="TextBox 34">
            <a:extLst>
              <a:ext uri="{FF2B5EF4-FFF2-40B4-BE49-F238E27FC236}">
                <a16:creationId xmlns:a16="http://schemas.microsoft.com/office/drawing/2014/main" id="{C000A440-7375-C61E-7831-2D07D20433B8}"/>
              </a:ext>
            </a:extLst>
          </p:cNvPr>
          <p:cNvSpPr txBox="1"/>
          <p:nvPr/>
        </p:nvSpPr>
        <p:spPr bwMode="auto">
          <a:xfrm>
            <a:off x="2281963" y="2139413"/>
            <a:ext cx="3777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36" name="TextBox 35">
            <a:extLst>
              <a:ext uri="{FF2B5EF4-FFF2-40B4-BE49-F238E27FC236}">
                <a16:creationId xmlns:a16="http://schemas.microsoft.com/office/drawing/2014/main" id="{45C8220F-DD73-5363-1BA6-B749B71C7DD5}"/>
              </a:ext>
            </a:extLst>
          </p:cNvPr>
          <p:cNvSpPr txBox="1"/>
          <p:nvPr/>
        </p:nvSpPr>
        <p:spPr bwMode="auto">
          <a:xfrm>
            <a:off x="2280430" y="1488858"/>
            <a:ext cx="3777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37" name="TextBox 36">
            <a:extLst>
              <a:ext uri="{FF2B5EF4-FFF2-40B4-BE49-F238E27FC236}">
                <a16:creationId xmlns:a16="http://schemas.microsoft.com/office/drawing/2014/main" id="{9EF38138-03F1-AA55-7780-22F8D471E256}"/>
              </a:ext>
            </a:extLst>
          </p:cNvPr>
          <p:cNvSpPr txBox="1"/>
          <p:nvPr/>
        </p:nvSpPr>
        <p:spPr bwMode="auto">
          <a:xfrm>
            <a:off x="1050877" y="1317556"/>
            <a:ext cx="141844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On-treatment LDL-C (mg/dL)</a:t>
            </a:r>
          </a:p>
        </p:txBody>
      </p:sp>
      <p:sp>
        <p:nvSpPr>
          <p:cNvPr id="40" name="Freeform 39">
            <a:extLst>
              <a:ext uri="{FF2B5EF4-FFF2-40B4-BE49-F238E27FC236}">
                <a16:creationId xmlns:a16="http://schemas.microsoft.com/office/drawing/2014/main" id="{5B92C0E7-27D6-3244-CD9C-D890AC7D1F4D}"/>
              </a:ext>
            </a:extLst>
          </p:cNvPr>
          <p:cNvSpPr/>
          <p:nvPr/>
        </p:nvSpPr>
        <p:spPr bwMode="auto">
          <a:xfrm>
            <a:off x="2654300" y="1635125"/>
            <a:ext cx="0" cy="2606675"/>
          </a:xfrm>
          <a:custGeom>
            <a:avLst/>
            <a:gdLst>
              <a:gd name="connsiteX0" fmla="*/ 0 w 0"/>
              <a:gd name="connsiteY0" fmla="*/ 0 h 2606675"/>
              <a:gd name="connsiteX1" fmla="*/ 0 w 0"/>
              <a:gd name="connsiteY1" fmla="*/ 2606675 h 2606675"/>
            </a:gdLst>
            <a:ahLst/>
            <a:cxnLst>
              <a:cxn ang="0">
                <a:pos x="connsiteX0" y="connsiteY0"/>
              </a:cxn>
              <a:cxn ang="0">
                <a:pos x="connsiteX1" y="connsiteY1"/>
              </a:cxn>
            </a:cxnLst>
            <a:rect l="l" t="t" r="r" b="b"/>
            <a:pathLst>
              <a:path h="2606675">
                <a:moveTo>
                  <a:pt x="0" y="0"/>
                </a:moveTo>
                <a:lnTo>
                  <a:pt x="0" y="260667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42" name="Straight Connector 41">
            <a:extLst>
              <a:ext uri="{FF2B5EF4-FFF2-40B4-BE49-F238E27FC236}">
                <a16:creationId xmlns:a16="http://schemas.microsoft.com/office/drawing/2014/main" id="{C5220173-039D-7E70-0C4B-80D51D4C43F3}"/>
              </a:ext>
            </a:extLst>
          </p:cNvPr>
          <p:cNvCxnSpPr/>
          <p:nvPr/>
        </p:nvCxnSpPr>
        <p:spPr bwMode="auto">
          <a:xfrm>
            <a:off x="2589742" y="3595393"/>
            <a:ext cx="66343"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B1DE6A8A-D286-C7A0-EC94-40794A0C0B7E}"/>
              </a:ext>
            </a:extLst>
          </p:cNvPr>
          <p:cNvCxnSpPr/>
          <p:nvPr/>
        </p:nvCxnSpPr>
        <p:spPr bwMode="auto">
          <a:xfrm>
            <a:off x="2585379" y="2948815"/>
            <a:ext cx="66343"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2BFBC8F8-2EEA-E2E7-E434-155117A28CD3}"/>
              </a:ext>
            </a:extLst>
          </p:cNvPr>
          <p:cNvCxnSpPr/>
          <p:nvPr/>
        </p:nvCxnSpPr>
        <p:spPr bwMode="auto">
          <a:xfrm>
            <a:off x="2582567" y="2293301"/>
            <a:ext cx="66343"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302E3DD6-91A8-BE48-17A1-5D10AA810899}"/>
              </a:ext>
            </a:extLst>
          </p:cNvPr>
          <p:cNvCxnSpPr/>
          <p:nvPr/>
        </p:nvCxnSpPr>
        <p:spPr bwMode="auto">
          <a:xfrm>
            <a:off x="2589742" y="1646872"/>
            <a:ext cx="66343" cy="0"/>
          </a:xfrm>
          <a:prstGeom prst="line">
            <a:avLst/>
          </a:prstGeom>
          <a:noFill/>
          <a:ln w="28575" cap="flat" cmpd="sng" algn="ctr">
            <a:solidFill>
              <a:schemeClr val="bg1"/>
            </a:solidFill>
            <a:prstDash val="solid"/>
            <a:round/>
            <a:headEnd type="none" w="med" len="med"/>
            <a:tailEnd type="none" w="med" len="med"/>
          </a:ln>
          <a:effectLst/>
        </p:spPr>
      </p:cxnSp>
      <p:sp>
        <p:nvSpPr>
          <p:cNvPr id="46" name="TextBox 45">
            <a:extLst>
              <a:ext uri="{FF2B5EF4-FFF2-40B4-BE49-F238E27FC236}">
                <a16:creationId xmlns:a16="http://schemas.microsoft.com/office/drawing/2014/main" id="{CD25763C-B4E3-CA6D-A324-7AE16D182BE8}"/>
              </a:ext>
            </a:extLst>
          </p:cNvPr>
          <p:cNvSpPr txBox="1"/>
          <p:nvPr/>
        </p:nvSpPr>
        <p:spPr bwMode="auto">
          <a:xfrm>
            <a:off x="2793898" y="1529037"/>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117</a:t>
            </a:r>
          </a:p>
        </p:txBody>
      </p:sp>
      <p:sp>
        <p:nvSpPr>
          <p:cNvPr id="47" name="TextBox 46">
            <a:extLst>
              <a:ext uri="{FF2B5EF4-FFF2-40B4-BE49-F238E27FC236}">
                <a16:creationId xmlns:a16="http://schemas.microsoft.com/office/drawing/2014/main" id="{9385DD6B-A171-717B-4470-07E5838B5638}"/>
              </a:ext>
            </a:extLst>
          </p:cNvPr>
          <p:cNvSpPr txBox="1"/>
          <p:nvPr/>
        </p:nvSpPr>
        <p:spPr bwMode="auto">
          <a:xfrm>
            <a:off x="3951257" y="1529037"/>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112</a:t>
            </a:r>
          </a:p>
        </p:txBody>
      </p:sp>
      <p:sp>
        <p:nvSpPr>
          <p:cNvPr id="48" name="TextBox 47">
            <a:extLst>
              <a:ext uri="{FF2B5EF4-FFF2-40B4-BE49-F238E27FC236}">
                <a16:creationId xmlns:a16="http://schemas.microsoft.com/office/drawing/2014/main" id="{C03005FA-2C89-444B-35A9-58E4C36D4F9D}"/>
              </a:ext>
            </a:extLst>
          </p:cNvPr>
          <p:cNvSpPr txBox="1"/>
          <p:nvPr/>
        </p:nvSpPr>
        <p:spPr bwMode="auto">
          <a:xfrm>
            <a:off x="4950403" y="1529037"/>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97</a:t>
            </a:r>
          </a:p>
        </p:txBody>
      </p:sp>
      <p:sp>
        <p:nvSpPr>
          <p:cNvPr id="49" name="TextBox 48">
            <a:extLst>
              <a:ext uri="{FF2B5EF4-FFF2-40B4-BE49-F238E27FC236}">
                <a16:creationId xmlns:a16="http://schemas.microsoft.com/office/drawing/2014/main" id="{8E8CFACA-ECC2-BC66-D773-91FF75BF03B9}"/>
              </a:ext>
            </a:extLst>
          </p:cNvPr>
          <p:cNvSpPr txBox="1"/>
          <p:nvPr/>
        </p:nvSpPr>
        <p:spPr bwMode="auto">
          <a:xfrm>
            <a:off x="5926787" y="1529037"/>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93</a:t>
            </a:r>
          </a:p>
        </p:txBody>
      </p:sp>
      <p:sp>
        <p:nvSpPr>
          <p:cNvPr id="50" name="TextBox 49">
            <a:extLst>
              <a:ext uri="{FF2B5EF4-FFF2-40B4-BE49-F238E27FC236}">
                <a16:creationId xmlns:a16="http://schemas.microsoft.com/office/drawing/2014/main" id="{2E2FE311-5A3C-AB9A-DAD1-BEFBF3074F08}"/>
              </a:ext>
            </a:extLst>
          </p:cNvPr>
          <p:cNvSpPr txBox="1"/>
          <p:nvPr/>
        </p:nvSpPr>
        <p:spPr bwMode="auto">
          <a:xfrm>
            <a:off x="6951632" y="1529037"/>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140</a:t>
            </a:r>
          </a:p>
        </p:txBody>
      </p:sp>
      <p:sp>
        <p:nvSpPr>
          <p:cNvPr id="51" name="TextBox 50">
            <a:extLst>
              <a:ext uri="{FF2B5EF4-FFF2-40B4-BE49-F238E27FC236}">
                <a16:creationId xmlns:a16="http://schemas.microsoft.com/office/drawing/2014/main" id="{15519C80-A9D9-EE74-1299-BF1C3CCDA038}"/>
              </a:ext>
            </a:extLst>
          </p:cNvPr>
          <p:cNvSpPr txBox="1"/>
          <p:nvPr/>
        </p:nvSpPr>
        <p:spPr bwMode="auto">
          <a:xfrm>
            <a:off x="7879040" y="1529037"/>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115</a:t>
            </a:r>
          </a:p>
        </p:txBody>
      </p:sp>
      <p:sp>
        <p:nvSpPr>
          <p:cNvPr id="52" name="TextBox 51">
            <a:extLst>
              <a:ext uri="{FF2B5EF4-FFF2-40B4-BE49-F238E27FC236}">
                <a16:creationId xmlns:a16="http://schemas.microsoft.com/office/drawing/2014/main" id="{349AB864-354E-6ED1-1A69-D8C09FA6C9E3}"/>
              </a:ext>
            </a:extLst>
          </p:cNvPr>
          <p:cNvSpPr txBox="1"/>
          <p:nvPr/>
        </p:nvSpPr>
        <p:spPr bwMode="auto">
          <a:xfrm>
            <a:off x="8851606" y="1529037"/>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55</a:t>
            </a:r>
          </a:p>
        </p:txBody>
      </p:sp>
      <p:sp>
        <p:nvSpPr>
          <p:cNvPr id="53" name="TextBox 52">
            <a:extLst>
              <a:ext uri="{FF2B5EF4-FFF2-40B4-BE49-F238E27FC236}">
                <a16:creationId xmlns:a16="http://schemas.microsoft.com/office/drawing/2014/main" id="{75357B6E-F311-EE47-49A4-C931A5F258B1}"/>
              </a:ext>
            </a:extLst>
          </p:cNvPr>
          <p:cNvSpPr txBox="1"/>
          <p:nvPr/>
        </p:nvSpPr>
        <p:spPr bwMode="auto">
          <a:xfrm>
            <a:off x="9113892" y="2416138"/>
            <a:ext cx="81689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Statin</a:t>
            </a:r>
          </a:p>
        </p:txBody>
      </p:sp>
      <p:sp>
        <p:nvSpPr>
          <p:cNvPr id="54" name="Rectangle 53">
            <a:extLst>
              <a:ext uri="{FF2B5EF4-FFF2-40B4-BE49-F238E27FC236}">
                <a16:creationId xmlns:a16="http://schemas.microsoft.com/office/drawing/2014/main" id="{83BAD895-3CDD-3964-F931-5C615626DDEB}"/>
              </a:ext>
            </a:extLst>
          </p:cNvPr>
          <p:cNvSpPr/>
          <p:nvPr/>
        </p:nvSpPr>
        <p:spPr bwMode="auto">
          <a:xfrm>
            <a:off x="9042400" y="2537118"/>
            <a:ext cx="120660" cy="105952"/>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5" name="Rectangle 54">
            <a:extLst>
              <a:ext uri="{FF2B5EF4-FFF2-40B4-BE49-F238E27FC236}">
                <a16:creationId xmlns:a16="http://schemas.microsoft.com/office/drawing/2014/main" id="{FD4D718F-514F-661B-EBBA-3D5231AA49E3}"/>
              </a:ext>
            </a:extLst>
          </p:cNvPr>
          <p:cNvSpPr/>
          <p:nvPr/>
        </p:nvSpPr>
        <p:spPr bwMode="auto">
          <a:xfrm>
            <a:off x="9042400" y="2735331"/>
            <a:ext cx="120660" cy="105952"/>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 name="Rectangle 55">
            <a:extLst>
              <a:ext uri="{FF2B5EF4-FFF2-40B4-BE49-F238E27FC236}">
                <a16:creationId xmlns:a16="http://schemas.microsoft.com/office/drawing/2014/main" id="{6D11E27E-177D-B9BE-C75C-E5F29C327DE0}"/>
              </a:ext>
            </a:extLst>
          </p:cNvPr>
          <p:cNvSpPr/>
          <p:nvPr/>
        </p:nvSpPr>
        <p:spPr bwMode="auto">
          <a:xfrm>
            <a:off x="2791057" y="2415440"/>
            <a:ext cx="360069" cy="181676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7" name="Rectangle 56">
            <a:extLst>
              <a:ext uri="{FF2B5EF4-FFF2-40B4-BE49-F238E27FC236}">
                <a16:creationId xmlns:a16="http://schemas.microsoft.com/office/drawing/2014/main" id="{B725CC5E-1AF1-4E30-BDD7-8DBCC82BEA16}"/>
              </a:ext>
            </a:extLst>
          </p:cNvPr>
          <p:cNvSpPr/>
          <p:nvPr/>
        </p:nvSpPr>
        <p:spPr bwMode="auto">
          <a:xfrm>
            <a:off x="3795234" y="3212476"/>
            <a:ext cx="360069" cy="1019724"/>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 name="Rectangle 57">
            <a:extLst>
              <a:ext uri="{FF2B5EF4-FFF2-40B4-BE49-F238E27FC236}">
                <a16:creationId xmlns:a16="http://schemas.microsoft.com/office/drawing/2014/main" id="{7A8C3736-513F-2E3A-D52C-52B5206934D9}"/>
              </a:ext>
            </a:extLst>
          </p:cNvPr>
          <p:cNvSpPr/>
          <p:nvPr/>
        </p:nvSpPr>
        <p:spPr bwMode="auto">
          <a:xfrm>
            <a:off x="4787677" y="3381829"/>
            <a:ext cx="360069" cy="85037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 name="Rectangle 58">
            <a:extLst>
              <a:ext uri="{FF2B5EF4-FFF2-40B4-BE49-F238E27FC236}">
                <a16:creationId xmlns:a16="http://schemas.microsoft.com/office/drawing/2014/main" id="{133C2C33-3EBA-F092-D645-A1EAB48349C1}"/>
              </a:ext>
            </a:extLst>
          </p:cNvPr>
          <p:cNvSpPr/>
          <p:nvPr/>
        </p:nvSpPr>
        <p:spPr bwMode="auto">
          <a:xfrm>
            <a:off x="5793244" y="3479734"/>
            <a:ext cx="360069" cy="77021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 name="Rectangle 59">
            <a:extLst>
              <a:ext uri="{FF2B5EF4-FFF2-40B4-BE49-F238E27FC236}">
                <a16:creationId xmlns:a16="http://schemas.microsoft.com/office/drawing/2014/main" id="{D908274E-96FB-4B98-1C71-B1E543733AB1}"/>
              </a:ext>
            </a:extLst>
          </p:cNvPr>
          <p:cNvSpPr/>
          <p:nvPr/>
        </p:nvSpPr>
        <p:spPr bwMode="auto">
          <a:xfrm>
            <a:off x="6793312" y="3729199"/>
            <a:ext cx="360069" cy="51260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1" name="Rectangle 60">
            <a:extLst>
              <a:ext uri="{FF2B5EF4-FFF2-40B4-BE49-F238E27FC236}">
                <a16:creationId xmlns:a16="http://schemas.microsoft.com/office/drawing/2014/main" id="{F0D20410-F997-B716-EC24-D7F6FDED26DD}"/>
              </a:ext>
            </a:extLst>
          </p:cNvPr>
          <p:cNvSpPr/>
          <p:nvPr/>
        </p:nvSpPr>
        <p:spPr bwMode="auto">
          <a:xfrm>
            <a:off x="7799473" y="3535955"/>
            <a:ext cx="360069" cy="70584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 name="Rectangle 61">
            <a:extLst>
              <a:ext uri="{FF2B5EF4-FFF2-40B4-BE49-F238E27FC236}">
                <a16:creationId xmlns:a16="http://schemas.microsoft.com/office/drawing/2014/main" id="{A15E0030-A135-0144-5A2B-15BFA6EDBD96}"/>
              </a:ext>
            </a:extLst>
          </p:cNvPr>
          <p:cNvSpPr/>
          <p:nvPr/>
        </p:nvSpPr>
        <p:spPr bwMode="auto">
          <a:xfrm>
            <a:off x="8799541" y="4166116"/>
            <a:ext cx="360069" cy="7568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 name="Rectangle 62">
            <a:extLst>
              <a:ext uri="{FF2B5EF4-FFF2-40B4-BE49-F238E27FC236}">
                <a16:creationId xmlns:a16="http://schemas.microsoft.com/office/drawing/2014/main" id="{52DDAC42-6980-8A5C-DE7C-0C3161DB6B37}"/>
              </a:ext>
            </a:extLst>
          </p:cNvPr>
          <p:cNvSpPr/>
          <p:nvPr/>
        </p:nvSpPr>
        <p:spPr bwMode="auto">
          <a:xfrm>
            <a:off x="3159590" y="2985043"/>
            <a:ext cx="360069" cy="1256750"/>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 name="Rectangle 63">
            <a:extLst>
              <a:ext uri="{FF2B5EF4-FFF2-40B4-BE49-F238E27FC236}">
                <a16:creationId xmlns:a16="http://schemas.microsoft.com/office/drawing/2014/main" id="{6865CC74-676A-FAEC-4542-C9FC8AB12565}"/>
              </a:ext>
            </a:extLst>
          </p:cNvPr>
          <p:cNvSpPr/>
          <p:nvPr/>
        </p:nvSpPr>
        <p:spPr bwMode="auto">
          <a:xfrm>
            <a:off x="4168639" y="3447855"/>
            <a:ext cx="360069" cy="802090"/>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 name="Rectangle 64">
            <a:extLst>
              <a:ext uri="{FF2B5EF4-FFF2-40B4-BE49-F238E27FC236}">
                <a16:creationId xmlns:a16="http://schemas.microsoft.com/office/drawing/2014/main" id="{64DD3A2B-2213-C0EE-6ADC-9AA7F5FE9A46}"/>
              </a:ext>
            </a:extLst>
          </p:cNvPr>
          <p:cNvSpPr/>
          <p:nvPr/>
        </p:nvSpPr>
        <p:spPr bwMode="auto">
          <a:xfrm>
            <a:off x="5156360" y="3582113"/>
            <a:ext cx="360069" cy="659680"/>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 name="Rectangle 65">
            <a:extLst>
              <a:ext uri="{FF2B5EF4-FFF2-40B4-BE49-F238E27FC236}">
                <a16:creationId xmlns:a16="http://schemas.microsoft.com/office/drawing/2014/main" id="{FABEB2E6-D3FC-1A13-8287-D59A8318179F}"/>
              </a:ext>
            </a:extLst>
          </p:cNvPr>
          <p:cNvSpPr/>
          <p:nvPr/>
        </p:nvSpPr>
        <p:spPr bwMode="auto">
          <a:xfrm>
            <a:off x="6166418" y="3676183"/>
            <a:ext cx="360069" cy="565610"/>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 name="Rectangle 66">
            <a:extLst>
              <a:ext uri="{FF2B5EF4-FFF2-40B4-BE49-F238E27FC236}">
                <a16:creationId xmlns:a16="http://schemas.microsoft.com/office/drawing/2014/main" id="{705F4796-ABF2-0431-C4A4-10FE7E87F775}"/>
              </a:ext>
            </a:extLst>
          </p:cNvPr>
          <p:cNvSpPr/>
          <p:nvPr/>
        </p:nvSpPr>
        <p:spPr bwMode="auto">
          <a:xfrm>
            <a:off x="7162589" y="3892565"/>
            <a:ext cx="360069" cy="349226"/>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 name="Rectangle 67">
            <a:extLst>
              <a:ext uri="{FF2B5EF4-FFF2-40B4-BE49-F238E27FC236}">
                <a16:creationId xmlns:a16="http://schemas.microsoft.com/office/drawing/2014/main" id="{91D4443A-8733-4D9F-0AC5-0FC735030F14}"/>
              </a:ext>
            </a:extLst>
          </p:cNvPr>
          <p:cNvSpPr/>
          <p:nvPr/>
        </p:nvSpPr>
        <p:spPr bwMode="auto">
          <a:xfrm>
            <a:off x="8168750" y="3804155"/>
            <a:ext cx="360069" cy="445790"/>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 name="Rectangle 68">
            <a:extLst>
              <a:ext uri="{FF2B5EF4-FFF2-40B4-BE49-F238E27FC236}">
                <a16:creationId xmlns:a16="http://schemas.microsoft.com/office/drawing/2014/main" id="{BA792B08-219A-F40C-55DD-9ECF29D6E2C3}"/>
              </a:ext>
            </a:extLst>
          </p:cNvPr>
          <p:cNvSpPr/>
          <p:nvPr/>
        </p:nvSpPr>
        <p:spPr bwMode="auto">
          <a:xfrm>
            <a:off x="9168818" y="4196837"/>
            <a:ext cx="360069" cy="457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 name="TextBox 22">
            <a:extLst>
              <a:ext uri="{FF2B5EF4-FFF2-40B4-BE49-F238E27FC236}">
                <a16:creationId xmlns:a16="http://schemas.microsoft.com/office/drawing/2014/main" id="{E9DAB8FE-7CCA-9F6B-3A16-515345593D54}"/>
              </a:ext>
            </a:extLst>
          </p:cNvPr>
          <p:cNvSpPr txBox="1"/>
          <p:nvPr/>
        </p:nvSpPr>
        <p:spPr bwMode="auto">
          <a:xfrm>
            <a:off x="2683029" y="4241955"/>
            <a:ext cx="7463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4S</a:t>
            </a:r>
            <a:r>
              <a:rPr kumimoji="0" lang="en-US" sz="14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cxnSp>
        <p:nvCxnSpPr>
          <p:cNvPr id="12" name="Straight Connector 11">
            <a:extLst>
              <a:ext uri="{FF2B5EF4-FFF2-40B4-BE49-F238E27FC236}">
                <a16:creationId xmlns:a16="http://schemas.microsoft.com/office/drawing/2014/main" id="{3F4A649F-1341-7C45-75ED-8B24FC4C7FDF}"/>
              </a:ext>
            </a:extLst>
          </p:cNvPr>
          <p:cNvCxnSpPr>
            <a:cxnSpLocks/>
          </p:cNvCxnSpPr>
          <p:nvPr/>
        </p:nvCxnSpPr>
        <p:spPr bwMode="auto">
          <a:xfrm>
            <a:off x="2592917" y="4241955"/>
            <a:ext cx="7026571" cy="0"/>
          </a:xfrm>
          <a:prstGeom prst="line">
            <a:avLst/>
          </a:prstGeom>
          <a:noFill/>
          <a:ln w="28575" cap="flat" cmpd="sng" algn="ctr">
            <a:solidFill>
              <a:schemeClr val="bg1"/>
            </a:solidFill>
            <a:prstDash val="solid"/>
            <a:round/>
            <a:headEnd type="none" w="med" len="med"/>
            <a:tailEnd type="none" w="med" len="med"/>
          </a:ln>
          <a:effectLst/>
        </p:spPr>
      </p:cxnSp>
      <p:sp>
        <p:nvSpPr>
          <p:cNvPr id="70" name="TextBox 69">
            <a:extLst>
              <a:ext uri="{FF2B5EF4-FFF2-40B4-BE49-F238E27FC236}">
                <a16:creationId xmlns:a16="http://schemas.microsoft.com/office/drawing/2014/main" id="{7882FDA9-10EC-DB74-1494-A783E17AC3D7}"/>
              </a:ext>
            </a:extLst>
          </p:cNvPr>
          <p:cNvSpPr txBox="1"/>
          <p:nvPr/>
        </p:nvSpPr>
        <p:spPr bwMode="auto">
          <a:xfrm>
            <a:off x="2710293" y="2153669"/>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28.0</a:t>
            </a:r>
          </a:p>
        </p:txBody>
      </p:sp>
      <p:sp>
        <p:nvSpPr>
          <p:cNvPr id="71" name="TextBox 70">
            <a:extLst>
              <a:ext uri="{FF2B5EF4-FFF2-40B4-BE49-F238E27FC236}">
                <a16:creationId xmlns:a16="http://schemas.microsoft.com/office/drawing/2014/main" id="{9AD496BF-EEB5-65DD-FB44-84B72F68A940}"/>
              </a:ext>
            </a:extLst>
          </p:cNvPr>
          <p:cNvSpPr txBox="1"/>
          <p:nvPr/>
        </p:nvSpPr>
        <p:spPr bwMode="auto">
          <a:xfrm>
            <a:off x="3110108" y="2693503"/>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19.4</a:t>
            </a:r>
          </a:p>
        </p:txBody>
      </p:sp>
      <p:sp>
        <p:nvSpPr>
          <p:cNvPr id="72" name="TextBox 71">
            <a:extLst>
              <a:ext uri="{FF2B5EF4-FFF2-40B4-BE49-F238E27FC236}">
                <a16:creationId xmlns:a16="http://schemas.microsoft.com/office/drawing/2014/main" id="{CEF05E4D-BA1C-BE81-554C-A3D4095AA522}"/>
              </a:ext>
            </a:extLst>
          </p:cNvPr>
          <p:cNvSpPr txBox="1"/>
          <p:nvPr/>
        </p:nvSpPr>
        <p:spPr bwMode="auto">
          <a:xfrm>
            <a:off x="3689077" y="2934100"/>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15.9</a:t>
            </a:r>
          </a:p>
        </p:txBody>
      </p:sp>
      <p:sp>
        <p:nvSpPr>
          <p:cNvPr id="73" name="TextBox 72">
            <a:extLst>
              <a:ext uri="{FF2B5EF4-FFF2-40B4-BE49-F238E27FC236}">
                <a16:creationId xmlns:a16="http://schemas.microsoft.com/office/drawing/2014/main" id="{00313A70-AD30-D989-892F-B6FBB257784A}"/>
              </a:ext>
            </a:extLst>
          </p:cNvPr>
          <p:cNvSpPr txBox="1"/>
          <p:nvPr/>
        </p:nvSpPr>
        <p:spPr bwMode="auto">
          <a:xfrm>
            <a:off x="4076192" y="3157067"/>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12.3</a:t>
            </a:r>
          </a:p>
        </p:txBody>
      </p:sp>
      <p:sp>
        <p:nvSpPr>
          <p:cNvPr id="74" name="TextBox 73">
            <a:extLst>
              <a:ext uri="{FF2B5EF4-FFF2-40B4-BE49-F238E27FC236}">
                <a16:creationId xmlns:a16="http://schemas.microsoft.com/office/drawing/2014/main" id="{6E41BC4A-7057-C28F-F209-C1A2D31A9367}"/>
              </a:ext>
            </a:extLst>
          </p:cNvPr>
          <p:cNvSpPr txBox="1"/>
          <p:nvPr/>
        </p:nvSpPr>
        <p:spPr bwMode="auto">
          <a:xfrm>
            <a:off x="4662396" y="3134736"/>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13.2</a:t>
            </a:r>
          </a:p>
        </p:txBody>
      </p:sp>
      <p:sp>
        <p:nvSpPr>
          <p:cNvPr id="75" name="TextBox 74">
            <a:extLst>
              <a:ext uri="{FF2B5EF4-FFF2-40B4-BE49-F238E27FC236}">
                <a16:creationId xmlns:a16="http://schemas.microsoft.com/office/drawing/2014/main" id="{3BAB1834-34F1-C67C-3241-FE65237BFE7A}"/>
              </a:ext>
            </a:extLst>
          </p:cNvPr>
          <p:cNvSpPr txBox="1"/>
          <p:nvPr/>
        </p:nvSpPr>
        <p:spPr bwMode="auto">
          <a:xfrm>
            <a:off x="5062211" y="3293966"/>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10.2</a:t>
            </a:r>
          </a:p>
        </p:txBody>
      </p:sp>
      <p:sp>
        <p:nvSpPr>
          <p:cNvPr id="76" name="TextBox 75">
            <a:extLst>
              <a:ext uri="{FF2B5EF4-FFF2-40B4-BE49-F238E27FC236}">
                <a16:creationId xmlns:a16="http://schemas.microsoft.com/office/drawing/2014/main" id="{83591178-9528-CCD8-05BB-AAC4FA28D14B}"/>
              </a:ext>
            </a:extLst>
          </p:cNvPr>
          <p:cNvSpPr txBox="1"/>
          <p:nvPr/>
        </p:nvSpPr>
        <p:spPr bwMode="auto">
          <a:xfrm>
            <a:off x="5648263" y="3202129"/>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11.8</a:t>
            </a:r>
          </a:p>
        </p:txBody>
      </p:sp>
      <p:sp>
        <p:nvSpPr>
          <p:cNvPr id="77" name="TextBox 76">
            <a:extLst>
              <a:ext uri="{FF2B5EF4-FFF2-40B4-BE49-F238E27FC236}">
                <a16:creationId xmlns:a16="http://schemas.microsoft.com/office/drawing/2014/main" id="{8A44EB31-E21F-BBF6-C7EB-B78F508EF169}"/>
              </a:ext>
            </a:extLst>
          </p:cNvPr>
          <p:cNvSpPr txBox="1"/>
          <p:nvPr/>
        </p:nvSpPr>
        <p:spPr bwMode="auto">
          <a:xfrm>
            <a:off x="6076653" y="3395203"/>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8.7</a:t>
            </a:r>
          </a:p>
        </p:txBody>
      </p:sp>
      <p:sp>
        <p:nvSpPr>
          <p:cNvPr id="78" name="TextBox 77">
            <a:extLst>
              <a:ext uri="{FF2B5EF4-FFF2-40B4-BE49-F238E27FC236}">
                <a16:creationId xmlns:a16="http://schemas.microsoft.com/office/drawing/2014/main" id="{12A6BB1D-F1CA-2B35-E779-08AB85C80BFA}"/>
              </a:ext>
            </a:extLst>
          </p:cNvPr>
          <p:cNvSpPr txBox="1"/>
          <p:nvPr/>
        </p:nvSpPr>
        <p:spPr bwMode="auto">
          <a:xfrm>
            <a:off x="6615277" y="3445689"/>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7.9</a:t>
            </a:r>
          </a:p>
        </p:txBody>
      </p:sp>
      <p:sp>
        <p:nvSpPr>
          <p:cNvPr id="79" name="TextBox 78">
            <a:extLst>
              <a:ext uri="{FF2B5EF4-FFF2-40B4-BE49-F238E27FC236}">
                <a16:creationId xmlns:a16="http://schemas.microsoft.com/office/drawing/2014/main" id="{CFA57A2B-6C6E-89CC-69BF-11562B62420B}"/>
              </a:ext>
            </a:extLst>
          </p:cNvPr>
          <p:cNvSpPr txBox="1"/>
          <p:nvPr/>
        </p:nvSpPr>
        <p:spPr bwMode="auto">
          <a:xfrm>
            <a:off x="7082867" y="3601743"/>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5.5</a:t>
            </a:r>
          </a:p>
        </p:txBody>
      </p:sp>
      <p:sp>
        <p:nvSpPr>
          <p:cNvPr id="80" name="TextBox 79">
            <a:extLst>
              <a:ext uri="{FF2B5EF4-FFF2-40B4-BE49-F238E27FC236}">
                <a16:creationId xmlns:a16="http://schemas.microsoft.com/office/drawing/2014/main" id="{DEE324F1-84C6-91FC-6511-8F994A8BC509}"/>
              </a:ext>
            </a:extLst>
          </p:cNvPr>
          <p:cNvSpPr txBox="1"/>
          <p:nvPr/>
        </p:nvSpPr>
        <p:spPr bwMode="auto">
          <a:xfrm>
            <a:off x="7701160" y="3253945"/>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10.9</a:t>
            </a:r>
          </a:p>
        </p:txBody>
      </p:sp>
      <p:sp>
        <p:nvSpPr>
          <p:cNvPr id="81" name="TextBox 80">
            <a:extLst>
              <a:ext uri="{FF2B5EF4-FFF2-40B4-BE49-F238E27FC236}">
                <a16:creationId xmlns:a16="http://schemas.microsoft.com/office/drawing/2014/main" id="{CEEEFACF-F8A2-71AF-5F37-EF8369DB6D7E}"/>
              </a:ext>
            </a:extLst>
          </p:cNvPr>
          <p:cNvSpPr txBox="1"/>
          <p:nvPr/>
        </p:nvSpPr>
        <p:spPr bwMode="auto">
          <a:xfrm>
            <a:off x="8086497" y="3497191"/>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6.8</a:t>
            </a:r>
          </a:p>
        </p:txBody>
      </p:sp>
      <p:sp>
        <p:nvSpPr>
          <p:cNvPr id="82" name="TextBox 81">
            <a:extLst>
              <a:ext uri="{FF2B5EF4-FFF2-40B4-BE49-F238E27FC236}">
                <a16:creationId xmlns:a16="http://schemas.microsoft.com/office/drawing/2014/main" id="{F7EFE8E5-8677-8F5A-6D56-03A074E7097C}"/>
              </a:ext>
            </a:extLst>
          </p:cNvPr>
          <p:cNvSpPr txBox="1"/>
          <p:nvPr/>
        </p:nvSpPr>
        <p:spPr bwMode="auto">
          <a:xfrm>
            <a:off x="8675224" y="3838551"/>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a:t>
            </a:r>
          </a:p>
        </p:txBody>
      </p:sp>
      <p:sp>
        <p:nvSpPr>
          <p:cNvPr id="83" name="TextBox 82">
            <a:extLst>
              <a:ext uri="{FF2B5EF4-FFF2-40B4-BE49-F238E27FC236}">
                <a16:creationId xmlns:a16="http://schemas.microsoft.com/office/drawing/2014/main" id="{3E5CE6A1-71C8-69F3-0120-0726E6FDD396}"/>
              </a:ext>
            </a:extLst>
          </p:cNvPr>
          <p:cNvSpPr txBox="1"/>
          <p:nvPr/>
        </p:nvSpPr>
        <p:spPr bwMode="auto">
          <a:xfrm>
            <a:off x="9113892" y="3843190"/>
            <a:ext cx="5245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a:t>
            </a:r>
          </a:p>
        </p:txBody>
      </p:sp>
      <p:sp>
        <p:nvSpPr>
          <p:cNvPr id="84" name="Oval 83">
            <a:extLst>
              <a:ext uri="{FF2B5EF4-FFF2-40B4-BE49-F238E27FC236}">
                <a16:creationId xmlns:a16="http://schemas.microsoft.com/office/drawing/2014/main" id="{B9A1EE68-DC00-BA5F-E538-F60B77F55251}"/>
              </a:ext>
            </a:extLst>
          </p:cNvPr>
          <p:cNvSpPr/>
          <p:nvPr/>
        </p:nvSpPr>
        <p:spPr bwMode="auto">
          <a:xfrm>
            <a:off x="9109803" y="3884467"/>
            <a:ext cx="485414" cy="199372"/>
          </a:xfrm>
          <a:prstGeom prst="ellipse">
            <a:avLst/>
          </a:prstGeom>
          <a:noFill/>
          <a:ln w="28575">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 name="Oval 84">
            <a:extLst>
              <a:ext uri="{FF2B5EF4-FFF2-40B4-BE49-F238E27FC236}">
                <a16:creationId xmlns:a16="http://schemas.microsoft.com/office/drawing/2014/main" id="{CD7EA95E-DDA1-D5FD-8E20-F363054AC65B}"/>
              </a:ext>
            </a:extLst>
          </p:cNvPr>
          <p:cNvSpPr/>
          <p:nvPr/>
        </p:nvSpPr>
        <p:spPr bwMode="auto">
          <a:xfrm>
            <a:off x="8101385" y="3545611"/>
            <a:ext cx="485414" cy="199372"/>
          </a:xfrm>
          <a:prstGeom prst="ellipse">
            <a:avLst/>
          </a:prstGeom>
          <a:noFill/>
          <a:ln w="28575">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 name="Oval 85">
            <a:extLst>
              <a:ext uri="{FF2B5EF4-FFF2-40B4-BE49-F238E27FC236}">
                <a16:creationId xmlns:a16="http://schemas.microsoft.com/office/drawing/2014/main" id="{E20FE969-B961-EEBE-9F35-57219DEFC5EE}"/>
              </a:ext>
            </a:extLst>
          </p:cNvPr>
          <p:cNvSpPr/>
          <p:nvPr/>
        </p:nvSpPr>
        <p:spPr bwMode="auto">
          <a:xfrm>
            <a:off x="7099916" y="3653780"/>
            <a:ext cx="485414" cy="199372"/>
          </a:xfrm>
          <a:prstGeom prst="ellipse">
            <a:avLst/>
          </a:prstGeom>
          <a:noFill/>
          <a:ln w="28575">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7" name="Oval 86">
            <a:extLst>
              <a:ext uri="{FF2B5EF4-FFF2-40B4-BE49-F238E27FC236}">
                <a16:creationId xmlns:a16="http://schemas.microsoft.com/office/drawing/2014/main" id="{63B323B5-1B70-DD8E-7284-53391118D4E5}"/>
              </a:ext>
            </a:extLst>
          </p:cNvPr>
          <p:cNvSpPr/>
          <p:nvPr/>
        </p:nvSpPr>
        <p:spPr bwMode="auto">
          <a:xfrm>
            <a:off x="6098116" y="3435090"/>
            <a:ext cx="485414" cy="199372"/>
          </a:xfrm>
          <a:prstGeom prst="ellipse">
            <a:avLst/>
          </a:prstGeom>
          <a:noFill/>
          <a:ln w="28575">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8" name="Oval 87">
            <a:extLst>
              <a:ext uri="{FF2B5EF4-FFF2-40B4-BE49-F238E27FC236}">
                <a16:creationId xmlns:a16="http://schemas.microsoft.com/office/drawing/2014/main" id="{D188653E-A2D9-58C3-A05A-A4DE1F938872}"/>
              </a:ext>
            </a:extLst>
          </p:cNvPr>
          <p:cNvSpPr/>
          <p:nvPr/>
        </p:nvSpPr>
        <p:spPr bwMode="auto">
          <a:xfrm>
            <a:off x="5088383" y="3346003"/>
            <a:ext cx="485414" cy="199372"/>
          </a:xfrm>
          <a:prstGeom prst="ellipse">
            <a:avLst/>
          </a:prstGeom>
          <a:noFill/>
          <a:ln w="28575">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9" name="Oval 88">
            <a:extLst>
              <a:ext uri="{FF2B5EF4-FFF2-40B4-BE49-F238E27FC236}">
                <a16:creationId xmlns:a16="http://schemas.microsoft.com/office/drawing/2014/main" id="{7D5AA366-67D9-6677-5B2A-9924C23384E3}"/>
              </a:ext>
            </a:extLst>
          </p:cNvPr>
          <p:cNvSpPr/>
          <p:nvPr/>
        </p:nvSpPr>
        <p:spPr bwMode="auto">
          <a:xfrm>
            <a:off x="4092163" y="3199706"/>
            <a:ext cx="485414" cy="199372"/>
          </a:xfrm>
          <a:prstGeom prst="ellipse">
            <a:avLst/>
          </a:prstGeom>
          <a:noFill/>
          <a:ln w="28575">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0" name="Oval 89">
            <a:extLst>
              <a:ext uri="{FF2B5EF4-FFF2-40B4-BE49-F238E27FC236}">
                <a16:creationId xmlns:a16="http://schemas.microsoft.com/office/drawing/2014/main" id="{5FF5910A-7492-7FC5-0573-DCE83DD0997B}"/>
              </a:ext>
            </a:extLst>
          </p:cNvPr>
          <p:cNvSpPr/>
          <p:nvPr/>
        </p:nvSpPr>
        <p:spPr bwMode="auto">
          <a:xfrm>
            <a:off x="3132792" y="2739090"/>
            <a:ext cx="485414" cy="199372"/>
          </a:xfrm>
          <a:prstGeom prst="ellipse">
            <a:avLst/>
          </a:prstGeom>
          <a:noFill/>
          <a:ln w="28575">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192499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Freeform 45">
            <a:extLst>
              <a:ext uri="{FF2B5EF4-FFF2-40B4-BE49-F238E27FC236}">
                <a16:creationId xmlns:a16="http://schemas.microsoft.com/office/drawing/2014/main" id="{F14C557C-2773-3D0A-E222-70F9973AB1FA}"/>
              </a:ext>
            </a:extLst>
          </p:cNvPr>
          <p:cNvSpPr/>
          <p:nvPr/>
        </p:nvSpPr>
        <p:spPr bwMode="auto">
          <a:xfrm>
            <a:off x="1690425" y="4883780"/>
            <a:ext cx="1145856" cy="387632"/>
          </a:xfrm>
          <a:custGeom>
            <a:avLst/>
            <a:gdLst>
              <a:gd name="connsiteX0" fmla="*/ 0 w 2222500"/>
              <a:gd name="connsiteY0" fmla="*/ 755650 h 755650"/>
              <a:gd name="connsiteX1" fmla="*/ 0 w 2222500"/>
              <a:gd name="connsiteY1" fmla="*/ 755650 h 755650"/>
              <a:gd name="connsiteX2" fmla="*/ 0 w 2222500"/>
              <a:gd name="connsiteY2" fmla="*/ 654050 h 755650"/>
              <a:gd name="connsiteX3" fmla="*/ 171450 w 2222500"/>
              <a:gd name="connsiteY3" fmla="*/ 654050 h 755650"/>
              <a:gd name="connsiteX4" fmla="*/ 171450 w 2222500"/>
              <a:gd name="connsiteY4" fmla="*/ 603250 h 755650"/>
              <a:gd name="connsiteX5" fmla="*/ 349250 w 2222500"/>
              <a:gd name="connsiteY5" fmla="*/ 603250 h 755650"/>
              <a:gd name="connsiteX6" fmla="*/ 349250 w 2222500"/>
              <a:gd name="connsiteY6" fmla="*/ 533400 h 755650"/>
              <a:gd name="connsiteX7" fmla="*/ 596900 w 2222500"/>
              <a:gd name="connsiteY7" fmla="*/ 533400 h 755650"/>
              <a:gd name="connsiteX8" fmla="*/ 596900 w 2222500"/>
              <a:gd name="connsiteY8" fmla="*/ 501650 h 755650"/>
              <a:gd name="connsiteX9" fmla="*/ 720725 w 2222500"/>
              <a:gd name="connsiteY9" fmla="*/ 501650 h 755650"/>
              <a:gd name="connsiteX10" fmla="*/ 720725 w 2222500"/>
              <a:gd name="connsiteY10" fmla="*/ 460375 h 755650"/>
              <a:gd name="connsiteX11" fmla="*/ 784225 w 2222500"/>
              <a:gd name="connsiteY11" fmla="*/ 460375 h 755650"/>
              <a:gd name="connsiteX12" fmla="*/ 784225 w 2222500"/>
              <a:gd name="connsiteY12" fmla="*/ 425450 h 755650"/>
              <a:gd name="connsiteX13" fmla="*/ 857250 w 2222500"/>
              <a:gd name="connsiteY13" fmla="*/ 425450 h 755650"/>
              <a:gd name="connsiteX14" fmla="*/ 857250 w 2222500"/>
              <a:gd name="connsiteY14" fmla="*/ 396875 h 755650"/>
              <a:gd name="connsiteX15" fmla="*/ 1082675 w 2222500"/>
              <a:gd name="connsiteY15" fmla="*/ 396875 h 755650"/>
              <a:gd name="connsiteX16" fmla="*/ 1082675 w 2222500"/>
              <a:gd name="connsiteY16" fmla="*/ 349250 h 755650"/>
              <a:gd name="connsiteX17" fmla="*/ 1130300 w 2222500"/>
              <a:gd name="connsiteY17" fmla="*/ 349250 h 755650"/>
              <a:gd name="connsiteX18" fmla="*/ 1130300 w 2222500"/>
              <a:gd name="connsiteY18" fmla="*/ 349250 h 755650"/>
              <a:gd name="connsiteX19" fmla="*/ 1130300 w 2222500"/>
              <a:gd name="connsiteY19" fmla="*/ 307975 h 755650"/>
              <a:gd name="connsiteX20" fmla="*/ 1225550 w 2222500"/>
              <a:gd name="connsiteY20" fmla="*/ 307975 h 755650"/>
              <a:gd name="connsiteX21" fmla="*/ 1225550 w 2222500"/>
              <a:gd name="connsiteY21" fmla="*/ 285750 h 755650"/>
              <a:gd name="connsiteX22" fmla="*/ 1289050 w 2222500"/>
              <a:gd name="connsiteY22" fmla="*/ 285750 h 755650"/>
              <a:gd name="connsiteX23" fmla="*/ 1289050 w 2222500"/>
              <a:gd name="connsiteY23" fmla="*/ 254000 h 755650"/>
              <a:gd name="connsiteX24" fmla="*/ 1362075 w 2222500"/>
              <a:gd name="connsiteY24" fmla="*/ 254000 h 755650"/>
              <a:gd name="connsiteX25" fmla="*/ 1362075 w 2222500"/>
              <a:gd name="connsiteY25" fmla="*/ 219075 h 755650"/>
              <a:gd name="connsiteX26" fmla="*/ 1492250 w 2222500"/>
              <a:gd name="connsiteY26" fmla="*/ 219075 h 755650"/>
              <a:gd name="connsiteX27" fmla="*/ 1492250 w 2222500"/>
              <a:gd name="connsiteY27" fmla="*/ 187325 h 755650"/>
              <a:gd name="connsiteX28" fmla="*/ 1606550 w 2222500"/>
              <a:gd name="connsiteY28" fmla="*/ 187325 h 755650"/>
              <a:gd name="connsiteX29" fmla="*/ 1606550 w 2222500"/>
              <a:gd name="connsiteY29" fmla="*/ 127000 h 755650"/>
              <a:gd name="connsiteX30" fmla="*/ 1714500 w 2222500"/>
              <a:gd name="connsiteY30" fmla="*/ 127000 h 755650"/>
              <a:gd name="connsiteX31" fmla="*/ 1714500 w 2222500"/>
              <a:gd name="connsiteY31" fmla="*/ 79375 h 755650"/>
              <a:gd name="connsiteX32" fmla="*/ 1924050 w 2222500"/>
              <a:gd name="connsiteY32" fmla="*/ 79375 h 755650"/>
              <a:gd name="connsiteX33" fmla="*/ 1924050 w 2222500"/>
              <a:gd name="connsiteY33" fmla="*/ 47625 h 755650"/>
              <a:gd name="connsiteX34" fmla="*/ 1981200 w 2222500"/>
              <a:gd name="connsiteY34" fmla="*/ 47625 h 755650"/>
              <a:gd name="connsiteX35" fmla="*/ 1981200 w 2222500"/>
              <a:gd name="connsiteY35" fmla="*/ 15875 h 755650"/>
              <a:gd name="connsiteX36" fmla="*/ 2130425 w 2222500"/>
              <a:gd name="connsiteY36" fmla="*/ 15875 h 755650"/>
              <a:gd name="connsiteX37" fmla="*/ 2130425 w 2222500"/>
              <a:gd name="connsiteY37" fmla="*/ 0 h 755650"/>
              <a:gd name="connsiteX38" fmla="*/ 2222500 w 2222500"/>
              <a:gd name="connsiteY38" fmla="*/ 0 h 755650"/>
              <a:gd name="connsiteX0" fmla="*/ 0 w 2227840"/>
              <a:gd name="connsiteY0" fmla="*/ 762448 h 762448"/>
              <a:gd name="connsiteX1" fmla="*/ 0 w 2227840"/>
              <a:gd name="connsiteY1" fmla="*/ 762448 h 762448"/>
              <a:gd name="connsiteX2" fmla="*/ 0 w 2227840"/>
              <a:gd name="connsiteY2" fmla="*/ 660848 h 762448"/>
              <a:gd name="connsiteX3" fmla="*/ 171450 w 2227840"/>
              <a:gd name="connsiteY3" fmla="*/ 660848 h 762448"/>
              <a:gd name="connsiteX4" fmla="*/ 171450 w 2227840"/>
              <a:gd name="connsiteY4" fmla="*/ 610048 h 762448"/>
              <a:gd name="connsiteX5" fmla="*/ 349250 w 2227840"/>
              <a:gd name="connsiteY5" fmla="*/ 610048 h 762448"/>
              <a:gd name="connsiteX6" fmla="*/ 349250 w 2227840"/>
              <a:gd name="connsiteY6" fmla="*/ 540198 h 762448"/>
              <a:gd name="connsiteX7" fmla="*/ 596900 w 2227840"/>
              <a:gd name="connsiteY7" fmla="*/ 540198 h 762448"/>
              <a:gd name="connsiteX8" fmla="*/ 596900 w 2227840"/>
              <a:gd name="connsiteY8" fmla="*/ 508448 h 762448"/>
              <a:gd name="connsiteX9" fmla="*/ 720725 w 2227840"/>
              <a:gd name="connsiteY9" fmla="*/ 508448 h 762448"/>
              <a:gd name="connsiteX10" fmla="*/ 720725 w 2227840"/>
              <a:gd name="connsiteY10" fmla="*/ 467173 h 762448"/>
              <a:gd name="connsiteX11" fmla="*/ 784225 w 2227840"/>
              <a:gd name="connsiteY11" fmla="*/ 467173 h 762448"/>
              <a:gd name="connsiteX12" fmla="*/ 784225 w 2227840"/>
              <a:gd name="connsiteY12" fmla="*/ 432248 h 762448"/>
              <a:gd name="connsiteX13" fmla="*/ 857250 w 2227840"/>
              <a:gd name="connsiteY13" fmla="*/ 432248 h 762448"/>
              <a:gd name="connsiteX14" fmla="*/ 857250 w 2227840"/>
              <a:gd name="connsiteY14" fmla="*/ 403673 h 762448"/>
              <a:gd name="connsiteX15" fmla="*/ 1082675 w 2227840"/>
              <a:gd name="connsiteY15" fmla="*/ 403673 h 762448"/>
              <a:gd name="connsiteX16" fmla="*/ 1082675 w 2227840"/>
              <a:gd name="connsiteY16" fmla="*/ 356048 h 762448"/>
              <a:gd name="connsiteX17" fmla="*/ 1130300 w 2227840"/>
              <a:gd name="connsiteY17" fmla="*/ 356048 h 762448"/>
              <a:gd name="connsiteX18" fmla="*/ 1130300 w 2227840"/>
              <a:gd name="connsiteY18" fmla="*/ 356048 h 762448"/>
              <a:gd name="connsiteX19" fmla="*/ 1130300 w 2227840"/>
              <a:gd name="connsiteY19" fmla="*/ 314773 h 762448"/>
              <a:gd name="connsiteX20" fmla="*/ 1225550 w 2227840"/>
              <a:gd name="connsiteY20" fmla="*/ 314773 h 762448"/>
              <a:gd name="connsiteX21" fmla="*/ 1225550 w 2227840"/>
              <a:gd name="connsiteY21" fmla="*/ 292548 h 762448"/>
              <a:gd name="connsiteX22" fmla="*/ 1289050 w 2227840"/>
              <a:gd name="connsiteY22" fmla="*/ 292548 h 762448"/>
              <a:gd name="connsiteX23" fmla="*/ 1289050 w 2227840"/>
              <a:gd name="connsiteY23" fmla="*/ 260798 h 762448"/>
              <a:gd name="connsiteX24" fmla="*/ 1362075 w 2227840"/>
              <a:gd name="connsiteY24" fmla="*/ 260798 h 762448"/>
              <a:gd name="connsiteX25" fmla="*/ 1362075 w 2227840"/>
              <a:gd name="connsiteY25" fmla="*/ 225873 h 762448"/>
              <a:gd name="connsiteX26" fmla="*/ 1492250 w 2227840"/>
              <a:gd name="connsiteY26" fmla="*/ 225873 h 762448"/>
              <a:gd name="connsiteX27" fmla="*/ 1492250 w 2227840"/>
              <a:gd name="connsiteY27" fmla="*/ 194123 h 762448"/>
              <a:gd name="connsiteX28" fmla="*/ 1606550 w 2227840"/>
              <a:gd name="connsiteY28" fmla="*/ 194123 h 762448"/>
              <a:gd name="connsiteX29" fmla="*/ 1606550 w 2227840"/>
              <a:gd name="connsiteY29" fmla="*/ 133798 h 762448"/>
              <a:gd name="connsiteX30" fmla="*/ 1714500 w 2227840"/>
              <a:gd name="connsiteY30" fmla="*/ 133798 h 762448"/>
              <a:gd name="connsiteX31" fmla="*/ 1714500 w 2227840"/>
              <a:gd name="connsiteY31" fmla="*/ 86173 h 762448"/>
              <a:gd name="connsiteX32" fmla="*/ 1924050 w 2227840"/>
              <a:gd name="connsiteY32" fmla="*/ 86173 h 762448"/>
              <a:gd name="connsiteX33" fmla="*/ 1924050 w 2227840"/>
              <a:gd name="connsiteY33" fmla="*/ 54423 h 762448"/>
              <a:gd name="connsiteX34" fmla="*/ 1981200 w 2227840"/>
              <a:gd name="connsiteY34" fmla="*/ 54423 h 762448"/>
              <a:gd name="connsiteX35" fmla="*/ 1981200 w 2227840"/>
              <a:gd name="connsiteY35" fmla="*/ 22673 h 762448"/>
              <a:gd name="connsiteX36" fmla="*/ 2130425 w 2227840"/>
              <a:gd name="connsiteY36" fmla="*/ 22673 h 762448"/>
              <a:gd name="connsiteX37" fmla="*/ 2130425 w 2227840"/>
              <a:gd name="connsiteY37" fmla="*/ 6798 h 762448"/>
              <a:gd name="connsiteX38" fmla="*/ 2222500 w 2227840"/>
              <a:gd name="connsiteY38" fmla="*/ 6798 h 762448"/>
              <a:gd name="connsiteX39" fmla="*/ 2216613 w 2227840"/>
              <a:gd name="connsiteY39" fmla="*/ 0 h 762448"/>
              <a:gd name="connsiteX0" fmla="*/ 0 w 2241508"/>
              <a:gd name="connsiteY0" fmla="*/ 755654 h 755654"/>
              <a:gd name="connsiteX1" fmla="*/ 0 w 2241508"/>
              <a:gd name="connsiteY1" fmla="*/ 755654 h 755654"/>
              <a:gd name="connsiteX2" fmla="*/ 0 w 2241508"/>
              <a:gd name="connsiteY2" fmla="*/ 654054 h 755654"/>
              <a:gd name="connsiteX3" fmla="*/ 171450 w 2241508"/>
              <a:gd name="connsiteY3" fmla="*/ 654054 h 755654"/>
              <a:gd name="connsiteX4" fmla="*/ 171450 w 2241508"/>
              <a:gd name="connsiteY4" fmla="*/ 603254 h 755654"/>
              <a:gd name="connsiteX5" fmla="*/ 349250 w 2241508"/>
              <a:gd name="connsiteY5" fmla="*/ 603254 h 755654"/>
              <a:gd name="connsiteX6" fmla="*/ 349250 w 2241508"/>
              <a:gd name="connsiteY6" fmla="*/ 533404 h 755654"/>
              <a:gd name="connsiteX7" fmla="*/ 596900 w 2241508"/>
              <a:gd name="connsiteY7" fmla="*/ 533404 h 755654"/>
              <a:gd name="connsiteX8" fmla="*/ 596900 w 2241508"/>
              <a:gd name="connsiteY8" fmla="*/ 501654 h 755654"/>
              <a:gd name="connsiteX9" fmla="*/ 720725 w 2241508"/>
              <a:gd name="connsiteY9" fmla="*/ 501654 h 755654"/>
              <a:gd name="connsiteX10" fmla="*/ 720725 w 2241508"/>
              <a:gd name="connsiteY10" fmla="*/ 460379 h 755654"/>
              <a:gd name="connsiteX11" fmla="*/ 784225 w 2241508"/>
              <a:gd name="connsiteY11" fmla="*/ 460379 h 755654"/>
              <a:gd name="connsiteX12" fmla="*/ 784225 w 2241508"/>
              <a:gd name="connsiteY12" fmla="*/ 425454 h 755654"/>
              <a:gd name="connsiteX13" fmla="*/ 857250 w 2241508"/>
              <a:gd name="connsiteY13" fmla="*/ 425454 h 755654"/>
              <a:gd name="connsiteX14" fmla="*/ 857250 w 2241508"/>
              <a:gd name="connsiteY14" fmla="*/ 396879 h 755654"/>
              <a:gd name="connsiteX15" fmla="*/ 1082675 w 2241508"/>
              <a:gd name="connsiteY15" fmla="*/ 396879 h 755654"/>
              <a:gd name="connsiteX16" fmla="*/ 1082675 w 2241508"/>
              <a:gd name="connsiteY16" fmla="*/ 349254 h 755654"/>
              <a:gd name="connsiteX17" fmla="*/ 1130300 w 2241508"/>
              <a:gd name="connsiteY17" fmla="*/ 349254 h 755654"/>
              <a:gd name="connsiteX18" fmla="*/ 1130300 w 2241508"/>
              <a:gd name="connsiteY18" fmla="*/ 349254 h 755654"/>
              <a:gd name="connsiteX19" fmla="*/ 1130300 w 2241508"/>
              <a:gd name="connsiteY19" fmla="*/ 307979 h 755654"/>
              <a:gd name="connsiteX20" fmla="*/ 1225550 w 2241508"/>
              <a:gd name="connsiteY20" fmla="*/ 307979 h 755654"/>
              <a:gd name="connsiteX21" fmla="*/ 1225550 w 2241508"/>
              <a:gd name="connsiteY21" fmla="*/ 285754 h 755654"/>
              <a:gd name="connsiteX22" fmla="*/ 1289050 w 2241508"/>
              <a:gd name="connsiteY22" fmla="*/ 285754 h 755654"/>
              <a:gd name="connsiteX23" fmla="*/ 1289050 w 2241508"/>
              <a:gd name="connsiteY23" fmla="*/ 254004 h 755654"/>
              <a:gd name="connsiteX24" fmla="*/ 1362075 w 2241508"/>
              <a:gd name="connsiteY24" fmla="*/ 254004 h 755654"/>
              <a:gd name="connsiteX25" fmla="*/ 1362075 w 2241508"/>
              <a:gd name="connsiteY25" fmla="*/ 219079 h 755654"/>
              <a:gd name="connsiteX26" fmla="*/ 1492250 w 2241508"/>
              <a:gd name="connsiteY26" fmla="*/ 219079 h 755654"/>
              <a:gd name="connsiteX27" fmla="*/ 1492250 w 2241508"/>
              <a:gd name="connsiteY27" fmla="*/ 187329 h 755654"/>
              <a:gd name="connsiteX28" fmla="*/ 1606550 w 2241508"/>
              <a:gd name="connsiteY28" fmla="*/ 187329 h 755654"/>
              <a:gd name="connsiteX29" fmla="*/ 1606550 w 2241508"/>
              <a:gd name="connsiteY29" fmla="*/ 127004 h 755654"/>
              <a:gd name="connsiteX30" fmla="*/ 1714500 w 2241508"/>
              <a:gd name="connsiteY30" fmla="*/ 127004 h 755654"/>
              <a:gd name="connsiteX31" fmla="*/ 1714500 w 2241508"/>
              <a:gd name="connsiteY31" fmla="*/ 79379 h 755654"/>
              <a:gd name="connsiteX32" fmla="*/ 1924050 w 2241508"/>
              <a:gd name="connsiteY32" fmla="*/ 79379 h 755654"/>
              <a:gd name="connsiteX33" fmla="*/ 1924050 w 2241508"/>
              <a:gd name="connsiteY33" fmla="*/ 47629 h 755654"/>
              <a:gd name="connsiteX34" fmla="*/ 1981200 w 2241508"/>
              <a:gd name="connsiteY34" fmla="*/ 47629 h 755654"/>
              <a:gd name="connsiteX35" fmla="*/ 1981200 w 2241508"/>
              <a:gd name="connsiteY35" fmla="*/ 15879 h 755654"/>
              <a:gd name="connsiteX36" fmla="*/ 2130425 w 2241508"/>
              <a:gd name="connsiteY36" fmla="*/ 15879 h 755654"/>
              <a:gd name="connsiteX37" fmla="*/ 2130425 w 2241508"/>
              <a:gd name="connsiteY37" fmla="*/ 4 h 755654"/>
              <a:gd name="connsiteX38" fmla="*/ 2222500 w 2241508"/>
              <a:gd name="connsiteY38" fmla="*/ 4 h 755654"/>
              <a:gd name="connsiteX39" fmla="*/ 2241346 w 2241508"/>
              <a:gd name="connsiteY39" fmla="*/ 191266 h 755654"/>
              <a:gd name="connsiteX0" fmla="*/ 0 w 2235722"/>
              <a:gd name="connsiteY0" fmla="*/ 755654 h 755654"/>
              <a:gd name="connsiteX1" fmla="*/ 0 w 2235722"/>
              <a:gd name="connsiteY1" fmla="*/ 755654 h 755654"/>
              <a:gd name="connsiteX2" fmla="*/ 0 w 2235722"/>
              <a:gd name="connsiteY2" fmla="*/ 654054 h 755654"/>
              <a:gd name="connsiteX3" fmla="*/ 171450 w 2235722"/>
              <a:gd name="connsiteY3" fmla="*/ 654054 h 755654"/>
              <a:gd name="connsiteX4" fmla="*/ 171450 w 2235722"/>
              <a:gd name="connsiteY4" fmla="*/ 603254 h 755654"/>
              <a:gd name="connsiteX5" fmla="*/ 349250 w 2235722"/>
              <a:gd name="connsiteY5" fmla="*/ 603254 h 755654"/>
              <a:gd name="connsiteX6" fmla="*/ 349250 w 2235722"/>
              <a:gd name="connsiteY6" fmla="*/ 533404 h 755654"/>
              <a:gd name="connsiteX7" fmla="*/ 596900 w 2235722"/>
              <a:gd name="connsiteY7" fmla="*/ 533404 h 755654"/>
              <a:gd name="connsiteX8" fmla="*/ 596900 w 2235722"/>
              <a:gd name="connsiteY8" fmla="*/ 501654 h 755654"/>
              <a:gd name="connsiteX9" fmla="*/ 720725 w 2235722"/>
              <a:gd name="connsiteY9" fmla="*/ 501654 h 755654"/>
              <a:gd name="connsiteX10" fmla="*/ 720725 w 2235722"/>
              <a:gd name="connsiteY10" fmla="*/ 460379 h 755654"/>
              <a:gd name="connsiteX11" fmla="*/ 784225 w 2235722"/>
              <a:gd name="connsiteY11" fmla="*/ 460379 h 755654"/>
              <a:gd name="connsiteX12" fmla="*/ 784225 w 2235722"/>
              <a:gd name="connsiteY12" fmla="*/ 425454 h 755654"/>
              <a:gd name="connsiteX13" fmla="*/ 857250 w 2235722"/>
              <a:gd name="connsiteY13" fmla="*/ 425454 h 755654"/>
              <a:gd name="connsiteX14" fmla="*/ 857250 w 2235722"/>
              <a:gd name="connsiteY14" fmla="*/ 396879 h 755654"/>
              <a:gd name="connsiteX15" fmla="*/ 1082675 w 2235722"/>
              <a:gd name="connsiteY15" fmla="*/ 396879 h 755654"/>
              <a:gd name="connsiteX16" fmla="*/ 1082675 w 2235722"/>
              <a:gd name="connsiteY16" fmla="*/ 349254 h 755654"/>
              <a:gd name="connsiteX17" fmla="*/ 1130300 w 2235722"/>
              <a:gd name="connsiteY17" fmla="*/ 349254 h 755654"/>
              <a:gd name="connsiteX18" fmla="*/ 1130300 w 2235722"/>
              <a:gd name="connsiteY18" fmla="*/ 349254 h 755654"/>
              <a:gd name="connsiteX19" fmla="*/ 1130300 w 2235722"/>
              <a:gd name="connsiteY19" fmla="*/ 307979 h 755654"/>
              <a:gd name="connsiteX20" fmla="*/ 1225550 w 2235722"/>
              <a:gd name="connsiteY20" fmla="*/ 307979 h 755654"/>
              <a:gd name="connsiteX21" fmla="*/ 1225550 w 2235722"/>
              <a:gd name="connsiteY21" fmla="*/ 285754 h 755654"/>
              <a:gd name="connsiteX22" fmla="*/ 1289050 w 2235722"/>
              <a:gd name="connsiteY22" fmla="*/ 285754 h 755654"/>
              <a:gd name="connsiteX23" fmla="*/ 1289050 w 2235722"/>
              <a:gd name="connsiteY23" fmla="*/ 254004 h 755654"/>
              <a:gd name="connsiteX24" fmla="*/ 1362075 w 2235722"/>
              <a:gd name="connsiteY24" fmla="*/ 254004 h 755654"/>
              <a:gd name="connsiteX25" fmla="*/ 1362075 w 2235722"/>
              <a:gd name="connsiteY25" fmla="*/ 219079 h 755654"/>
              <a:gd name="connsiteX26" fmla="*/ 1492250 w 2235722"/>
              <a:gd name="connsiteY26" fmla="*/ 219079 h 755654"/>
              <a:gd name="connsiteX27" fmla="*/ 1492250 w 2235722"/>
              <a:gd name="connsiteY27" fmla="*/ 187329 h 755654"/>
              <a:gd name="connsiteX28" fmla="*/ 1606550 w 2235722"/>
              <a:gd name="connsiteY28" fmla="*/ 187329 h 755654"/>
              <a:gd name="connsiteX29" fmla="*/ 1606550 w 2235722"/>
              <a:gd name="connsiteY29" fmla="*/ 127004 h 755654"/>
              <a:gd name="connsiteX30" fmla="*/ 1714500 w 2235722"/>
              <a:gd name="connsiteY30" fmla="*/ 127004 h 755654"/>
              <a:gd name="connsiteX31" fmla="*/ 1714500 w 2235722"/>
              <a:gd name="connsiteY31" fmla="*/ 79379 h 755654"/>
              <a:gd name="connsiteX32" fmla="*/ 1924050 w 2235722"/>
              <a:gd name="connsiteY32" fmla="*/ 79379 h 755654"/>
              <a:gd name="connsiteX33" fmla="*/ 1924050 w 2235722"/>
              <a:gd name="connsiteY33" fmla="*/ 47629 h 755654"/>
              <a:gd name="connsiteX34" fmla="*/ 1981200 w 2235722"/>
              <a:gd name="connsiteY34" fmla="*/ 47629 h 755654"/>
              <a:gd name="connsiteX35" fmla="*/ 1981200 w 2235722"/>
              <a:gd name="connsiteY35" fmla="*/ 15879 h 755654"/>
              <a:gd name="connsiteX36" fmla="*/ 2130425 w 2235722"/>
              <a:gd name="connsiteY36" fmla="*/ 15879 h 755654"/>
              <a:gd name="connsiteX37" fmla="*/ 2130425 w 2235722"/>
              <a:gd name="connsiteY37" fmla="*/ 4 h 755654"/>
              <a:gd name="connsiteX38" fmla="*/ 2222500 w 2235722"/>
              <a:gd name="connsiteY38" fmla="*/ 4 h 755654"/>
              <a:gd name="connsiteX39" fmla="*/ 2235163 w 2235722"/>
              <a:gd name="connsiteY39" fmla="*/ 271728 h 755654"/>
              <a:gd name="connsiteX0" fmla="*/ 0 w 2235720"/>
              <a:gd name="connsiteY0" fmla="*/ 755654 h 755654"/>
              <a:gd name="connsiteX1" fmla="*/ 0 w 2235720"/>
              <a:gd name="connsiteY1" fmla="*/ 755654 h 755654"/>
              <a:gd name="connsiteX2" fmla="*/ 0 w 2235720"/>
              <a:gd name="connsiteY2" fmla="*/ 654054 h 755654"/>
              <a:gd name="connsiteX3" fmla="*/ 171450 w 2235720"/>
              <a:gd name="connsiteY3" fmla="*/ 654054 h 755654"/>
              <a:gd name="connsiteX4" fmla="*/ 171450 w 2235720"/>
              <a:gd name="connsiteY4" fmla="*/ 603254 h 755654"/>
              <a:gd name="connsiteX5" fmla="*/ 349250 w 2235720"/>
              <a:gd name="connsiteY5" fmla="*/ 603254 h 755654"/>
              <a:gd name="connsiteX6" fmla="*/ 349250 w 2235720"/>
              <a:gd name="connsiteY6" fmla="*/ 533404 h 755654"/>
              <a:gd name="connsiteX7" fmla="*/ 596900 w 2235720"/>
              <a:gd name="connsiteY7" fmla="*/ 533404 h 755654"/>
              <a:gd name="connsiteX8" fmla="*/ 596900 w 2235720"/>
              <a:gd name="connsiteY8" fmla="*/ 501654 h 755654"/>
              <a:gd name="connsiteX9" fmla="*/ 720725 w 2235720"/>
              <a:gd name="connsiteY9" fmla="*/ 501654 h 755654"/>
              <a:gd name="connsiteX10" fmla="*/ 720725 w 2235720"/>
              <a:gd name="connsiteY10" fmla="*/ 460379 h 755654"/>
              <a:gd name="connsiteX11" fmla="*/ 784225 w 2235720"/>
              <a:gd name="connsiteY11" fmla="*/ 460379 h 755654"/>
              <a:gd name="connsiteX12" fmla="*/ 784225 w 2235720"/>
              <a:gd name="connsiteY12" fmla="*/ 425454 h 755654"/>
              <a:gd name="connsiteX13" fmla="*/ 857250 w 2235720"/>
              <a:gd name="connsiteY13" fmla="*/ 425454 h 755654"/>
              <a:gd name="connsiteX14" fmla="*/ 857250 w 2235720"/>
              <a:gd name="connsiteY14" fmla="*/ 396879 h 755654"/>
              <a:gd name="connsiteX15" fmla="*/ 1082675 w 2235720"/>
              <a:gd name="connsiteY15" fmla="*/ 396879 h 755654"/>
              <a:gd name="connsiteX16" fmla="*/ 1082675 w 2235720"/>
              <a:gd name="connsiteY16" fmla="*/ 349254 h 755654"/>
              <a:gd name="connsiteX17" fmla="*/ 1130300 w 2235720"/>
              <a:gd name="connsiteY17" fmla="*/ 349254 h 755654"/>
              <a:gd name="connsiteX18" fmla="*/ 1130300 w 2235720"/>
              <a:gd name="connsiteY18" fmla="*/ 349254 h 755654"/>
              <a:gd name="connsiteX19" fmla="*/ 1130300 w 2235720"/>
              <a:gd name="connsiteY19" fmla="*/ 307979 h 755654"/>
              <a:gd name="connsiteX20" fmla="*/ 1225550 w 2235720"/>
              <a:gd name="connsiteY20" fmla="*/ 307979 h 755654"/>
              <a:gd name="connsiteX21" fmla="*/ 1225550 w 2235720"/>
              <a:gd name="connsiteY21" fmla="*/ 285754 h 755654"/>
              <a:gd name="connsiteX22" fmla="*/ 1289050 w 2235720"/>
              <a:gd name="connsiteY22" fmla="*/ 285754 h 755654"/>
              <a:gd name="connsiteX23" fmla="*/ 1289050 w 2235720"/>
              <a:gd name="connsiteY23" fmla="*/ 254004 h 755654"/>
              <a:gd name="connsiteX24" fmla="*/ 1362075 w 2235720"/>
              <a:gd name="connsiteY24" fmla="*/ 254004 h 755654"/>
              <a:gd name="connsiteX25" fmla="*/ 1362075 w 2235720"/>
              <a:gd name="connsiteY25" fmla="*/ 219079 h 755654"/>
              <a:gd name="connsiteX26" fmla="*/ 1492250 w 2235720"/>
              <a:gd name="connsiteY26" fmla="*/ 219079 h 755654"/>
              <a:gd name="connsiteX27" fmla="*/ 1492250 w 2235720"/>
              <a:gd name="connsiteY27" fmla="*/ 187329 h 755654"/>
              <a:gd name="connsiteX28" fmla="*/ 1606550 w 2235720"/>
              <a:gd name="connsiteY28" fmla="*/ 187329 h 755654"/>
              <a:gd name="connsiteX29" fmla="*/ 1606550 w 2235720"/>
              <a:gd name="connsiteY29" fmla="*/ 127004 h 755654"/>
              <a:gd name="connsiteX30" fmla="*/ 1714500 w 2235720"/>
              <a:gd name="connsiteY30" fmla="*/ 127004 h 755654"/>
              <a:gd name="connsiteX31" fmla="*/ 1714500 w 2235720"/>
              <a:gd name="connsiteY31" fmla="*/ 79379 h 755654"/>
              <a:gd name="connsiteX32" fmla="*/ 1924050 w 2235720"/>
              <a:gd name="connsiteY32" fmla="*/ 79379 h 755654"/>
              <a:gd name="connsiteX33" fmla="*/ 1924050 w 2235720"/>
              <a:gd name="connsiteY33" fmla="*/ 47629 h 755654"/>
              <a:gd name="connsiteX34" fmla="*/ 1981200 w 2235720"/>
              <a:gd name="connsiteY34" fmla="*/ 47629 h 755654"/>
              <a:gd name="connsiteX35" fmla="*/ 1981200 w 2235720"/>
              <a:gd name="connsiteY35" fmla="*/ 15879 h 755654"/>
              <a:gd name="connsiteX36" fmla="*/ 2130425 w 2235720"/>
              <a:gd name="connsiteY36" fmla="*/ 15879 h 755654"/>
              <a:gd name="connsiteX37" fmla="*/ 2130425 w 2235720"/>
              <a:gd name="connsiteY37" fmla="*/ 4 h 755654"/>
              <a:gd name="connsiteX38" fmla="*/ 2222500 w 2235720"/>
              <a:gd name="connsiteY38" fmla="*/ 4 h 755654"/>
              <a:gd name="connsiteX39" fmla="*/ 2235163 w 2235720"/>
              <a:gd name="connsiteY39" fmla="*/ 271728 h 755654"/>
              <a:gd name="connsiteX40" fmla="*/ 0 w 2235720"/>
              <a:gd name="connsiteY40" fmla="*/ 755654 h 755654"/>
              <a:gd name="connsiteX0" fmla="*/ 0 w 2231585"/>
              <a:gd name="connsiteY0" fmla="*/ 755652 h 755652"/>
              <a:gd name="connsiteX1" fmla="*/ 0 w 2231585"/>
              <a:gd name="connsiteY1" fmla="*/ 755652 h 755652"/>
              <a:gd name="connsiteX2" fmla="*/ 0 w 2231585"/>
              <a:gd name="connsiteY2" fmla="*/ 654052 h 755652"/>
              <a:gd name="connsiteX3" fmla="*/ 171450 w 2231585"/>
              <a:gd name="connsiteY3" fmla="*/ 654052 h 755652"/>
              <a:gd name="connsiteX4" fmla="*/ 171450 w 2231585"/>
              <a:gd name="connsiteY4" fmla="*/ 603252 h 755652"/>
              <a:gd name="connsiteX5" fmla="*/ 349250 w 2231585"/>
              <a:gd name="connsiteY5" fmla="*/ 603252 h 755652"/>
              <a:gd name="connsiteX6" fmla="*/ 349250 w 2231585"/>
              <a:gd name="connsiteY6" fmla="*/ 533402 h 755652"/>
              <a:gd name="connsiteX7" fmla="*/ 596900 w 2231585"/>
              <a:gd name="connsiteY7" fmla="*/ 533402 h 755652"/>
              <a:gd name="connsiteX8" fmla="*/ 596900 w 2231585"/>
              <a:gd name="connsiteY8" fmla="*/ 501652 h 755652"/>
              <a:gd name="connsiteX9" fmla="*/ 720725 w 2231585"/>
              <a:gd name="connsiteY9" fmla="*/ 501652 h 755652"/>
              <a:gd name="connsiteX10" fmla="*/ 720725 w 2231585"/>
              <a:gd name="connsiteY10" fmla="*/ 460377 h 755652"/>
              <a:gd name="connsiteX11" fmla="*/ 784225 w 2231585"/>
              <a:gd name="connsiteY11" fmla="*/ 460377 h 755652"/>
              <a:gd name="connsiteX12" fmla="*/ 784225 w 2231585"/>
              <a:gd name="connsiteY12" fmla="*/ 425452 h 755652"/>
              <a:gd name="connsiteX13" fmla="*/ 857250 w 2231585"/>
              <a:gd name="connsiteY13" fmla="*/ 425452 h 755652"/>
              <a:gd name="connsiteX14" fmla="*/ 857250 w 2231585"/>
              <a:gd name="connsiteY14" fmla="*/ 396877 h 755652"/>
              <a:gd name="connsiteX15" fmla="*/ 1082675 w 2231585"/>
              <a:gd name="connsiteY15" fmla="*/ 396877 h 755652"/>
              <a:gd name="connsiteX16" fmla="*/ 1082675 w 2231585"/>
              <a:gd name="connsiteY16" fmla="*/ 349252 h 755652"/>
              <a:gd name="connsiteX17" fmla="*/ 1130300 w 2231585"/>
              <a:gd name="connsiteY17" fmla="*/ 349252 h 755652"/>
              <a:gd name="connsiteX18" fmla="*/ 1130300 w 2231585"/>
              <a:gd name="connsiteY18" fmla="*/ 349252 h 755652"/>
              <a:gd name="connsiteX19" fmla="*/ 1130300 w 2231585"/>
              <a:gd name="connsiteY19" fmla="*/ 307977 h 755652"/>
              <a:gd name="connsiteX20" fmla="*/ 1225550 w 2231585"/>
              <a:gd name="connsiteY20" fmla="*/ 307977 h 755652"/>
              <a:gd name="connsiteX21" fmla="*/ 1225550 w 2231585"/>
              <a:gd name="connsiteY21" fmla="*/ 285752 h 755652"/>
              <a:gd name="connsiteX22" fmla="*/ 1289050 w 2231585"/>
              <a:gd name="connsiteY22" fmla="*/ 285752 h 755652"/>
              <a:gd name="connsiteX23" fmla="*/ 1289050 w 2231585"/>
              <a:gd name="connsiteY23" fmla="*/ 254002 h 755652"/>
              <a:gd name="connsiteX24" fmla="*/ 1362075 w 2231585"/>
              <a:gd name="connsiteY24" fmla="*/ 254002 h 755652"/>
              <a:gd name="connsiteX25" fmla="*/ 1362075 w 2231585"/>
              <a:gd name="connsiteY25" fmla="*/ 219077 h 755652"/>
              <a:gd name="connsiteX26" fmla="*/ 1492250 w 2231585"/>
              <a:gd name="connsiteY26" fmla="*/ 219077 h 755652"/>
              <a:gd name="connsiteX27" fmla="*/ 1492250 w 2231585"/>
              <a:gd name="connsiteY27" fmla="*/ 187327 h 755652"/>
              <a:gd name="connsiteX28" fmla="*/ 1606550 w 2231585"/>
              <a:gd name="connsiteY28" fmla="*/ 187327 h 755652"/>
              <a:gd name="connsiteX29" fmla="*/ 1606550 w 2231585"/>
              <a:gd name="connsiteY29" fmla="*/ 127002 h 755652"/>
              <a:gd name="connsiteX30" fmla="*/ 1714500 w 2231585"/>
              <a:gd name="connsiteY30" fmla="*/ 127002 h 755652"/>
              <a:gd name="connsiteX31" fmla="*/ 1714500 w 2231585"/>
              <a:gd name="connsiteY31" fmla="*/ 79377 h 755652"/>
              <a:gd name="connsiteX32" fmla="*/ 1924050 w 2231585"/>
              <a:gd name="connsiteY32" fmla="*/ 79377 h 755652"/>
              <a:gd name="connsiteX33" fmla="*/ 1924050 w 2231585"/>
              <a:gd name="connsiteY33" fmla="*/ 47627 h 755652"/>
              <a:gd name="connsiteX34" fmla="*/ 1981200 w 2231585"/>
              <a:gd name="connsiteY34" fmla="*/ 47627 h 755652"/>
              <a:gd name="connsiteX35" fmla="*/ 1981200 w 2231585"/>
              <a:gd name="connsiteY35" fmla="*/ 15877 h 755652"/>
              <a:gd name="connsiteX36" fmla="*/ 2130425 w 2231585"/>
              <a:gd name="connsiteY36" fmla="*/ 15877 h 755652"/>
              <a:gd name="connsiteX37" fmla="*/ 2130425 w 2231585"/>
              <a:gd name="connsiteY37" fmla="*/ 2 h 755652"/>
              <a:gd name="connsiteX38" fmla="*/ 2222500 w 2231585"/>
              <a:gd name="connsiteY38" fmla="*/ 2 h 755652"/>
              <a:gd name="connsiteX39" fmla="*/ 2228980 w 2231585"/>
              <a:gd name="connsiteY39" fmla="*/ 735928 h 755652"/>
              <a:gd name="connsiteX40" fmla="*/ 0 w 2231585"/>
              <a:gd name="connsiteY40" fmla="*/ 755652 h 755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231585" h="755652">
                <a:moveTo>
                  <a:pt x="0" y="755652"/>
                </a:moveTo>
                <a:lnTo>
                  <a:pt x="0" y="755652"/>
                </a:lnTo>
                <a:lnTo>
                  <a:pt x="0" y="654052"/>
                </a:lnTo>
                <a:lnTo>
                  <a:pt x="171450" y="654052"/>
                </a:lnTo>
                <a:lnTo>
                  <a:pt x="171450" y="603252"/>
                </a:lnTo>
                <a:lnTo>
                  <a:pt x="349250" y="603252"/>
                </a:lnTo>
                <a:lnTo>
                  <a:pt x="349250" y="533402"/>
                </a:lnTo>
                <a:lnTo>
                  <a:pt x="596900" y="533402"/>
                </a:lnTo>
                <a:lnTo>
                  <a:pt x="596900" y="501652"/>
                </a:lnTo>
                <a:lnTo>
                  <a:pt x="720725" y="501652"/>
                </a:lnTo>
                <a:lnTo>
                  <a:pt x="720725" y="460377"/>
                </a:lnTo>
                <a:lnTo>
                  <a:pt x="784225" y="460377"/>
                </a:lnTo>
                <a:lnTo>
                  <a:pt x="784225" y="425452"/>
                </a:lnTo>
                <a:lnTo>
                  <a:pt x="857250" y="425452"/>
                </a:lnTo>
                <a:lnTo>
                  <a:pt x="857250" y="396877"/>
                </a:lnTo>
                <a:lnTo>
                  <a:pt x="1082675" y="396877"/>
                </a:lnTo>
                <a:lnTo>
                  <a:pt x="1082675" y="349252"/>
                </a:lnTo>
                <a:lnTo>
                  <a:pt x="1130300" y="349252"/>
                </a:lnTo>
                <a:lnTo>
                  <a:pt x="1130300" y="349252"/>
                </a:lnTo>
                <a:lnTo>
                  <a:pt x="1130300" y="307977"/>
                </a:lnTo>
                <a:lnTo>
                  <a:pt x="1225550" y="307977"/>
                </a:lnTo>
                <a:lnTo>
                  <a:pt x="1225550" y="285752"/>
                </a:lnTo>
                <a:lnTo>
                  <a:pt x="1289050" y="285752"/>
                </a:lnTo>
                <a:lnTo>
                  <a:pt x="1289050" y="254002"/>
                </a:lnTo>
                <a:lnTo>
                  <a:pt x="1362075" y="254002"/>
                </a:lnTo>
                <a:lnTo>
                  <a:pt x="1362075" y="219077"/>
                </a:lnTo>
                <a:lnTo>
                  <a:pt x="1492250" y="219077"/>
                </a:lnTo>
                <a:lnTo>
                  <a:pt x="1492250" y="187327"/>
                </a:lnTo>
                <a:lnTo>
                  <a:pt x="1606550" y="187327"/>
                </a:lnTo>
                <a:lnTo>
                  <a:pt x="1606550" y="127002"/>
                </a:lnTo>
                <a:lnTo>
                  <a:pt x="1714500" y="127002"/>
                </a:lnTo>
                <a:lnTo>
                  <a:pt x="1714500" y="79377"/>
                </a:lnTo>
                <a:lnTo>
                  <a:pt x="1924050" y="79377"/>
                </a:lnTo>
                <a:lnTo>
                  <a:pt x="1924050" y="47627"/>
                </a:lnTo>
                <a:lnTo>
                  <a:pt x="1981200" y="47627"/>
                </a:lnTo>
                <a:lnTo>
                  <a:pt x="1981200" y="15877"/>
                </a:lnTo>
                <a:lnTo>
                  <a:pt x="2130425" y="15877"/>
                </a:lnTo>
                <a:lnTo>
                  <a:pt x="2130425" y="2"/>
                </a:lnTo>
                <a:lnTo>
                  <a:pt x="2222500" y="2"/>
                </a:lnTo>
                <a:cubicBezTo>
                  <a:pt x="2236865" y="-1131"/>
                  <a:pt x="2230206" y="737344"/>
                  <a:pt x="2228980" y="735928"/>
                </a:cubicBezTo>
                <a:lnTo>
                  <a:pt x="0" y="755652"/>
                </a:lnTo>
                <a:close/>
              </a:path>
            </a:pathLst>
          </a:custGeom>
          <a:solidFill>
            <a:schemeClr val="accent3">
              <a:lumMod val="40000"/>
              <a:lumOff val="60000"/>
            </a:schemeClr>
          </a:solidFill>
          <a:ln w="28575">
            <a:no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 name="Freeform 46">
            <a:extLst>
              <a:ext uri="{FF2B5EF4-FFF2-40B4-BE49-F238E27FC236}">
                <a16:creationId xmlns:a16="http://schemas.microsoft.com/office/drawing/2014/main" id="{0D34701F-9CC7-B5A4-3291-456AB1713F75}"/>
              </a:ext>
            </a:extLst>
          </p:cNvPr>
          <p:cNvSpPr/>
          <p:nvPr/>
        </p:nvSpPr>
        <p:spPr bwMode="auto">
          <a:xfrm>
            <a:off x="2804628" y="4084823"/>
            <a:ext cx="2709861" cy="1178719"/>
          </a:xfrm>
          <a:custGeom>
            <a:avLst/>
            <a:gdLst>
              <a:gd name="connsiteX0" fmla="*/ 5248275 w 5248275"/>
              <a:gd name="connsiteY0" fmla="*/ 0 h 1558925"/>
              <a:gd name="connsiteX1" fmla="*/ 5149850 w 5248275"/>
              <a:gd name="connsiteY1" fmla="*/ 0 h 1558925"/>
              <a:gd name="connsiteX2" fmla="*/ 5149850 w 5248275"/>
              <a:gd name="connsiteY2" fmla="*/ 31750 h 1558925"/>
              <a:gd name="connsiteX3" fmla="*/ 5070475 w 5248275"/>
              <a:gd name="connsiteY3" fmla="*/ 31750 h 1558925"/>
              <a:gd name="connsiteX4" fmla="*/ 5070475 w 5248275"/>
              <a:gd name="connsiteY4" fmla="*/ 66675 h 1558925"/>
              <a:gd name="connsiteX5" fmla="*/ 4994275 w 5248275"/>
              <a:gd name="connsiteY5" fmla="*/ 66675 h 1558925"/>
              <a:gd name="connsiteX6" fmla="*/ 4994275 w 5248275"/>
              <a:gd name="connsiteY6" fmla="*/ 104775 h 1558925"/>
              <a:gd name="connsiteX7" fmla="*/ 4806950 w 5248275"/>
              <a:gd name="connsiteY7" fmla="*/ 104775 h 1558925"/>
              <a:gd name="connsiteX8" fmla="*/ 4806950 w 5248275"/>
              <a:gd name="connsiteY8" fmla="*/ 120650 h 1558925"/>
              <a:gd name="connsiteX9" fmla="*/ 4629150 w 5248275"/>
              <a:gd name="connsiteY9" fmla="*/ 120650 h 1558925"/>
              <a:gd name="connsiteX10" fmla="*/ 4629150 w 5248275"/>
              <a:gd name="connsiteY10" fmla="*/ 161925 h 1558925"/>
              <a:gd name="connsiteX11" fmla="*/ 4438650 w 5248275"/>
              <a:gd name="connsiteY11" fmla="*/ 161925 h 1558925"/>
              <a:gd name="connsiteX12" fmla="*/ 4438650 w 5248275"/>
              <a:gd name="connsiteY12" fmla="*/ 209550 h 1558925"/>
              <a:gd name="connsiteX13" fmla="*/ 4352925 w 5248275"/>
              <a:gd name="connsiteY13" fmla="*/ 209550 h 1558925"/>
              <a:gd name="connsiteX14" fmla="*/ 4352925 w 5248275"/>
              <a:gd name="connsiteY14" fmla="*/ 263525 h 1558925"/>
              <a:gd name="connsiteX15" fmla="*/ 4254500 w 5248275"/>
              <a:gd name="connsiteY15" fmla="*/ 263525 h 1558925"/>
              <a:gd name="connsiteX16" fmla="*/ 4254500 w 5248275"/>
              <a:gd name="connsiteY16" fmla="*/ 301625 h 1558925"/>
              <a:gd name="connsiteX17" fmla="*/ 3997325 w 5248275"/>
              <a:gd name="connsiteY17" fmla="*/ 301625 h 1558925"/>
              <a:gd name="connsiteX18" fmla="*/ 3997325 w 5248275"/>
              <a:gd name="connsiteY18" fmla="*/ 330200 h 1558925"/>
              <a:gd name="connsiteX19" fmla="*/ 3854450 w 5248275"/>
              <a:gd name="connsiteY19" fmla="*/ 330200 h 1558925"/>
              <a:gd name="connsiteX20" fmla="*/ 3854450 w 5248275"/>
              <a:gd name="connsiteY20" fmla="*/ 330200 h 1558925"/>
              <a:gd name="connsiteX21" fmla="*/ 3854450 w 5248275"/>
              <a:gd name="connsiteY21" fmla="*/ 368300 h 1558925"/>
              <a:gd name="connsiteX22" fmla="*/ 3736975 w 5248275"/>
              <a:gd name="connsiteY22" fmla="*/ 368300 h 1558925"/>
              <a:gd name="connsiteX23" fmla="*/ 3736975 w 5248275"/>
              <a:gd name="connsiteY23" fmla="*/ 396875 h 1558925"/>
              <a:gd name="connsiteX24" fmla="*/ 3606800 w 5248275"/>
              <a:gd name="connsiteY24" fmla="*/ 396875 h 1558925"/>
              <a:gd name="connsiteX25" fmla="*/ 3606800 w 5248275"/>
              <a:gd name="connsiteY25" fmla="*/ 434975 h 1558925"/>
              <a:gd name="connsiteX26" fmla="*/ 3495675 w 5248275"/>
              <a:gd name="connsiteY26" fmla="*/ 434975 h 1558925"/>
              <a:gd name="connsiteX27" fmla="*/ 3495675 w 5248275"/>
              <a:gd name="connsiteY27" fmla="*/ 466725 h 1558925"/>
              <a:gd name="connsiteX28" fmla="*/ 3413125 w 5248275"/>
              <a:gd name="connsiteY28" fmla="*/ 466725 h 1558925"/>
              <a:gd name="connsiteX29" fmla="*/ 3413125 w 5248275"/>
              <a:gd name="connsiteY29" fmla="*/ 466725 h 1558925"/>
              <a:gd name="connsiteX30" fmla="*/ 3273425 w 5248275"/>
              <a:gd name="connsiteY30" fmla="*/ 466725 h 1558925"/>
              <a:gd name="connsiteX31" fmla="*/ 3273425 w 5248275"/>
              <a:gd name="connsiteY31" fmla="*/ 514350 h 1558925"/>
              <a:gd name="connsiteX32" fmla="*/ 3194050 w 5248275"/>
              <a:gd name="connsiteY32" fmla="*/ 514350 h 1558925"/>
              <a:gd name="connsiteX33" fmla="*/ 3194050 w 5248275"/>
              <a:gd name="connsiteY33" fmla="*/ 536575 h 1558925"/>
              <a:gd name="connsiteX34" fmla="*/ 3070225 w 5248275"/>
              <a:gd name="connsiteY34" fmla="*/ 536575 h 1558925"/>
              <a:gd name="connsiteX35" fmla="*/ 3070225 w 5248275"/>
              <a:gd name="connsiteY35" fmla="*/ 568325 h 1558925"/>
              <a:gd name="connsiteX36" fmla="*/ 2886075 w 5248275"/>
              <a:gd name="connsiteY36" fmla="*/ 568325 h 1558925"/>
              <a:gd name="connsiteX37" fmla="*/ 2886075 w 5248275"/>
              <a:gd name="connsiteY37" fmla="*/ 568325 h 1558925"/>
              <a:gd name="connsiteX38" fmla="*/ 2819400 w 5248275"/>
              <a:gd name="connsiteY38" fmla="*/ 568325 h 1558925"/>
              <a:gd name="connsiteX39" fmla="*/ 2819400 w 5248275"/>
              <a:gd name="connsiteY39" fmla="*/ 625475 h 1558925"/>
              <a:gd name="connsiteX40" fmla="*/ 2781300 w 5248275"/>
              <a:gd name="connsiteY40" fmla="*/ 625475 h 1558925"/>
              <a:gd name="connsiteX41" fmla="*/ 2781300 w 5248275"/>
              <a:gd name="connsiteY41" fmla="*/ 666750 h 1558925"/>
              <a:gd name="connsiteX42" fmla="*/ 2743200 w 5248275"/>
              <a:gd name="connsiteY42" fmla="*/ 666750 h 1558925"/>
              <a:gd name="connsiteX43" fmla="*/ 2743200 w 5248275"/>
              <a:gd name="connsiteY43" fmla="*/ 708025 h 1558925"/>
              <a:gd name="connsiteX44" fmla="*/ 2641600 w 5248275"/>
              <a:gd name="connsiteY44" fmla="*/ 708025 h 1558925"/>
              <a:gd name="connsiteX45" fmla="*/ 2641600 w 5248275"/>
              <a:gd name="connsiteY45" fmla="*/ 723900 h 1558925"/>
              <a:gd name="connsiteX46" fmla="*/ 2505075 w 5248275"/>
              <a:gd name="connsiteY46" fmla="*/ 723900 h 1558925"/>
              <a:gd name="connsiteX47" fmla="*/ 2505075 w 5248275"/>
              <a:gd name="connsiteY47" fmla="*/ 723900 h 1558925"/>
              <a:gd name="connsiteX48" fmla="*/ 2505075 w 5248275"/>
              <a:gd name="connsiteY48" fmla="*/ 752475 h 1558925"/>
              <a:gd name="connsiteX49" fmla="*/ 2371725 w 5248275"/>
              <a:gd name="connsiteY49" fmla="*/ 752475 h 1558925"/>
              <a:gd name="connsiteX50" fmla="*/ 2371725 w 5248275"/>
              <a:gd name="connsiteY50" fmla="*/ 787400 h 1558925"/>
              <a:gd name="connsiteX51" fmla="*/ 2286000 w 5248275"/>
              <a:gd name="connsiteY51" fmla="*/ 787400 h 1558925"/>
              <a:gd name="connsiteX52" fmla="*/ 2286000 w 5248275"/>
              <a:gd name="connsiteY52" fmla="*/ 819150 h 1558925"/>
              <a:gd name="connsiteX53" fmla="*/ 2222500 w 5248275"/>
              <a:gd name="connsiteY53" fmla="*/ 819150 h 1558925"/>
              <a:gd name="connsiteX54" fmla="*/ 2222500 w 5248275"/>
              <a:gd name="connsiteY54" fmla="*/ 850900 h 1558925"/>
              <a:gd name="connsiteX55" fmla="*/ 2092325 w 5248275"/>
              <a:gd name="connsiteY55" fmla="*/ 850900 h 1558925"/>
              <a:gd name="connsiteX56" fmla="*/ 2092325 w 5248275"/>
              <a:gd name="connsiteY56" fmla="*/ 879475 h 1558925"/>
              <a:gd name="connsiteX57" fmla="*/ 1981200 w 5248275"/>
              <a:gd name="connsiteY57" fmla="*/ 879475 h 1558925"/>
              <a:gd name="connsiteX58" fmla="*/ 1981200 w 5248275"/>
              <a:gd name="connsiteY58" fmla="*/ 911225 h 1558925"/>
              <a:gd name="connsiteX59" fmla="*/ 1901825 w 5248275"/>
              <a:gd name="connsiteY59" fmla="*/ 911225 h 1558925"/>
              <a:gd name="connsiteX60" fmla="*/ 1901825 w 5248275"/>
              <a:gd name="connsiteY60" fmla="*/ 958850 h 1558925"/>
              <a:gd name="connsiteX61" fmla="*/ 1781175 w 5248275"/>
              <a:gd name="connsiteY61" fmla="*/ 958850 h 1558925"/>
              <a:gd name="connsiteX62" fmla="*/ 1781175 w 5248275"/>
              <a:gd name="connsiteY62" fmla="*/ 958850 h 1558925"/>
              <a:gd name="connsiteX63" fmla="*/ 1685925 w 5248275"/>
              <a:gd name="connsiteY63" fmla="*/ 958850 h 1558925"/>
              <a:gd name="connsiteX64" fmla="*/ 1685925 w 5248275"/>
              <a:gd name="connsiteY64" fmla="*/ 996950 h 1558925"/>
              <a:gd name="connsiteX65" fmla="*/ 1508125 w 5248275"/>
              <a:gd name="connsiteY65" fmla="*/ 996950 h 1558925"/>
              <a:gd name="connsiteX66" fmla="*/ 1508125 w 5248275"/>
              <a:gd name="connsiteY66" fmla="*/ 996950 h 1558925"/>
              <a:gd name="connsiteX67" fmla="*/ 1508125 w 5248275"/>
              <a:gd name="connsiteY67" fmla="*/ 1028700 h 1558925"/>
              <a:gd name="connsiteX68" fmla="*/ 1416050 w 5248275"/>
              <a:gd name="connsiteY68" fmla="*/ 1028700 h 1558925"/>
              <a:gd name="connsiteX69" fmla="*/ 1416050 w 5248275"/>
              <a:gd name="connsiteY69" fmla="*/ 1057275 h 1558925"/>
              <a:gd name="connsiteX70" fmla="*/ 1352550 w 5248275"/>
              <a:gd name="connsiteY70" fmla="*/ 1057275 h 1558925"/>
              <a:gd name="connsiteX71" fmla="*/ 1352550 w 5248275"/>
              <a:gd name="connsiteY71" fmla="*/ 1076325 h 1558925"/>
              <a:gd name="connsiteX72" fmla="*/ 1260475 w 5248275"/>
              <a:gd name="connsiteY72" fmla="*/ 1076325 h 1558925"/>
              <a:gd name="connsiteX73" fmla="*/ 1260475 w 5248275"/>
              <a:gd name="connsiteY73" fmla="*/ 1117600 h 1558925"/>
              <a:gd name="connsiteX74" fmla="*/ 1171575 w 5248275"/>
              <a:gd name="connsiteY74" fmla="*/ 1117600 h 1558925"/>
              <a:gd name="connsiteX75" fmla="*/ 1171575 w 5248275"/>
              <a:gd name="connsiteY75" fmla="*/ 1117600 h 1558925"/>
              <a:gd name="connsiteX76" fmla="*/ 1114425 w 5248275"/>
              <a:gd name="connsiteY76" fmla="*/ 1117600 h 1558925"/>
              <a:gd name="connsiteX77" fmla="*/ 1114425 w 5248275"/>
              <a:gd name="connsiteY77" fmla="*/ 1149350 h 1558925"/>
              <a:gd name="connsiteX78" fmla="*/ 1022350 w 5248275"/>
              <a:gd name="connsiteY78" fmla="*/ 1149350 h 1558925"/>
              <a:gd name="connsiteX79" fmla="*/ 1022350 w 5248275"/>
              <a:gd name="connsiteY79" fmla="*/ 1149350 h 1558925"/>
              <a:gd name="connsiteX80" fmla="*/ 1022350 w 5248275"/>
              <a:gd name="connsiteY80" fmla="*/ 1181100 h 1558925"/>
              <a:gd name="connsiteX81" fmla="*/ 946150 w 5248275"/>
              <a:gd name="connsiteY81" fmla="*/ 1181100 h 1558925"/>
              <a:gd name="connsiteX82" fmla="*/ 946150 w 5248275"/>
              <a:gd name="connsiteY82" fmla="*/ 1209675 h 1558925"/>
              <a:gd name="connsiteX83" fmla="*/ 838200 w 5248275"/>
              <a:gd name="connsiteY83" fmla="*/ 1209675 h 1558925"/>
              <a:gd name="connsiteX84" fmla="*/ 838200 w 5248275"/>
              <a:gd name="connsiteY84" fmla="*/ 1244600 h 1558925"/>
              <a:gd name="connsiteX85" fmla="*/ 771525 w 5248275"/>
              <a:gd name="connsiteY85" fmla="*/ 1244600 h 1558925"/>
              <a:gd name="connsiteX86" fmla="*/ 771525 w 5248275"/>
              <a:gd name="connsiteY86" fmla="*/ 1279525 h 1558925"/>
              <a:gd name="connsiteX87" fmla="*/ 723900 w 5248275"/>
              <a:gd name="connsiteY87" fmla="*/ 1279525 h 1558925"/>
              <a:gd name="connsiteX88" fmla="*/ 723900 w 5248275"/>
              <a:gd name="connsiteY88" fmla="*/ 1323975 h 1558925"/>
              <a:gd name="connsiteX89" fmla="*/ 647700 w 5248275"/>
              <a:gd name="connsiteY89" fmla="*/ 1323975 h 1558925"/>
              <a:gd name="connsiteX90" fmla="*/ 647700 w 5248275"/>
              <a:gd name="connsiteY90" fmla="*/ 1339850 h 1558925"/>
              <a:gd name="connsiteX91" fmla="*/ 606425 w 5248275"/>
              <a:gd name="connsiteY91" fmla="*/ 1339850 h 1558925"/>
              <a:gd name="connsiteX92" fmla="*/ 606425 w 5248275"/>
              <a:gd name="connsiteY92" fmla="*/ 1381125 h 1558925"/>
              <a:gd name="connsiteX93" fmla="*/ 555625 w 5248275"/>
              <a:gd name="connsiteY93" fmla="*/ 1381125 h 1558925"/>
              <a:gd name="connsiteX94" fmla="*/ 555625 w 5248275"/>
              <a:gd name="connsiteY94" fmla="*/ 1381125 h 1558925"/>
              <a:gd name="connsiteX95" fmla="*/ 384175 w 5248275"/>
              <a:gd name="connsiteY95" fmla="*/ 1381125 h 1558925"/>
              <a:gd name="connsiteX96" fmla="*/ 384175 w 5248275"/>
              <a:gd name="connsiteY96" fmla="*/ 1428750 h 1558925"/>
              <a:gd name="connsiteX97" fmla="*/ 320675 w 5248275"/>
              <a:gd name="connsiteY97" fmla="*/ 1428750 h 1558925"/>
              <a:gd name="connsiteX98" fmla="*/ 320675 w 5248275"/>
              <a:gd name="connsiteY98" fmla="*/ 1473200 h 1558925"/>
              <a:gd name="connsiteX99" fmla="*/ 273050 w 5248275"/>
              <a:gd name="connsiteY99" fmla="*/ 1473200 h 1558925"/>
              <a:gd name="connsiteX100" fmla="*/ 273050 w 5248275"/>
              <a:gd name="connsiteY100" fmla="*/ 1504950 h 1558925"/>
              <a:gd name="connsiteX101" fmla="*/ 190500 w 5248275"/>
              <a:gd name="connsiteY101" fmla="*/ 1504950 h 1558925"/>
              <a:gd name="connsiteX102" fmla="*/ 190500 w 5248275"/>
              <a:gd name="connsiteY102" fmla="*/ 1504950 h 1558925"/>
              <a:gd name="connsiteX103" fmla="*/ 190500 w 5248275"/>
              <a:gd name="connsiteY103" fmla="*/ 1533525 h 1558925"/>
              <a:gd name="connsiteX104" fmla="*/ 111125 w 5248275"/>
              <a:gd name="connsiteY104" fmla="*/ 1533525 h 1558925"/>
              <a:gd name="connsiteX105" fmla="*/ 111125 w 5248275"/>
              <a:gd name="connsiteY105" fmla="*/ 1533525 h 1558925"/>
              <a:gd name="connsiteX106" fmla="*/ 44450 w 5248275"/>
              <a:gd name="connsiteY106" fmla="*/ 1533525 h 1558925"/>
              <a:gd name="connsiteX107" fmla="*/ 44450 w 5248275"/>
              <a:gd name="connsiteY107" fmla="*/ 1558925 h 1558925"/>
              <a:gd name="connsiteX108" fmla="*/ 0 w 5248275"/>
              <a:gd name="connsiteY108" fmla="*/ 1558925 h 1558925"/>
              <a:gd name="connsiteX0" fmla="*/ 5248275 w 5253512"/>
              <a:gd name="connsiteY0" fmla="*/ 6043 h 1564968"/>
              <a:gd name="connsiteX1" fmla="*/ 5253512 w 5253512"/>
              <a:gd name="connsiteY1" fmla="*/ 0 h 1564968"/>
              <a:gd name="connsiteX2" fmla="*/ 5149850 w 5253512"/>
              <a:gd name="connsiteY2" fmla="*/ 6043 h 1564968"/>
              <a:gd name="connsiteX3" fmla="*/ 5149850 w 5253512"/>
              <a:gd name="connsiteY3" fmla="*/ 37793 h 1564968"/>
              <a:gd name="connsiteX4" fmla="*/ 5070475 w 5253512"/>
              <a:gd name="connsiteY4" fmla="*/ 37793 h 1564968"/>
              <a:gd name="connsiteX5" fmla="*/ 5070475 w 5253512"/>
              <a:gd name="connsiteY5" fmla="*/ 72718 h 1564968"/>
              <a:gd name="connsiteX6" fmla="*/ 4994275 w 5253512"/>
              <a:gd name="connsiteY6" fmla="*/ 72718 h 1564968"/>
              <a:gd name="connsiteX7" fmla="*/ 4994275 w 5253512"/>
              <a:gd name="connsiteY7" fmla="*/ 110818 h 1564968"/>
              <a:gd name="connsiteX8" fmla="*/ 4806950 w 5253512"/>
              <a:gd name="connsiteY8" fmla="*/ 110818 h 1564968"/>
              <a:gd name="connsiteX9" fmla="*/ 4806950 w 5253512"/>
              <a:gd name="connsiteY9" fmla="*/ 126693 h 1564968"/>
              <a:gd name="connsiteX10" fmla="*/ 4629150 w 5253512"/>
              <a:gd name="connsiteY10" fmla="*/ 126693 h 1564968"/>
              <a:gd name="connsiteX11" fmla="*/ 4629150 w 5253512"/>
              <a:gd name="connsiteY11" fmla="*/ 167968 h 1564968"/>
              <a:gd name="connsiteX12" fmla="*/ 4438650 w 5253512"/>
              <a:gd name="connsiteY12" fmla="*/ 167968 h 1564968"/>
              <a:gd name="connsiteX13" fmla="*/ 4438650 w 5253512"/>
              <a:gd name="connsiteY13" fmla="*/ 215593 h 1564968"/>
              <a:gd name="connsiteX14" fmla="*/ 4352925 w 5253512"/>
              <a:gd name="connsiteY14" fmla="*/ 215593 h 1564968"/>
              <a:gd name="connsiteX15" fmla="*/ 4352925 w 5253512"/>
              <a:gd name="connsiteY15" fmla="*/ 269568 h 1564968"/>
              <a:gd name="connsiteX16" fmla="*/ 4254500 w 5253512"/>
              <a:gd name="connsiteY16" fmla="*/ 269568 h 1564968"/>
              <a:gd name="connsiteX17" fmla="*/ 4254500 w 5253512"/>
              <a:gd name="connsiteY17" fmla="*/ 307668 h 1564968"/>
              <a:gd name="connsiteX18" fmla="*/ 3997325 w 5253512"/>
              <a:gd name="connsiteY18" fmla="*/ 307668 h 1564968"/>
              <a:gd name="connsiteX19" fmla="*/ 3997325 w 5253512"/>
              <a:gd name="connsiteY19" fmla="*/ 336243 h 1564968"/>
              <a:gd name="connsiteX20" fmla="*/ 3854450 w 5253512"/>
              <a:gd name="connsiteY20" fmla="*/ 336243 h 1564968"/>
              <a:gd name="connsiteX21" fmla="*/ 3854450 w 5253512"/>
              <a:gd name="connsiteY21" fmla="*/ 336243 h 1564968"/>
              <a:gd name="connsiteX22" fmla="*/ 3854450 w 5253512"/>
              <a:gd name="connsiteY22" fmla="*/ 374343 h 1564968"/>
              <a:gd name="connsiteX23" fmla="*/ 3736975 w 5253512"/>
              <a:gd name="connsiteY23" fmla="*/ 374343 h 1564968"/>
              <a:gd name="connsiteX24" fmla="*/ 3736975 w 5253512"/>
              <a:gd name="connsiteY24" fmla="*/ 402918 h 1564968"/>
              <a:gd name="connsiteX25" fmla="*/ 3606800 w 5253512"/>
              <a:gd name="connsiteY25" fmla="*/ 402918 h 1564968"/>
              <a:gd name="connsiteX26" fmla="*/ 3606800 w 5253512"/>
              <a:gd name="connsiteY26" fmla="*/ 441018 h 1564968"/>
              <a:gd name="connsiteX27" fmla="*/ 3495675 w 5253512"/>
              <a:gd name="connsiteY27" fmla="*/ 441018 h 1564968"/>
              <a:gd name="connsiteX28" fmla="*/ 3495675 w 5253512"/>
              <a:gd name="connsiteY28" fmla="*/ 472768 h 1564968"/>
              <a:gd name="connsiteX29" fmla="*/ 3413125 w 5253512"/>
              <a:gd name="connsiteY29" fmla="*/ 472768 h 1564968"/>
              <a:gd name="connsiteX30" fmla="*/ 3413125 w 5253512"/>
              <a:gd name="connsiteY30" fmla="*/ 472768 h 1564968"/>
              <a:gd name="connsiteX31" fmla="*/ 3273425 w 5253512"/>
              <a:gd name="connsiteY31" fmla="*/ 472768 h 1564968"/>
              <a:gd name="connsiteX32" fmla="*/ 3273425 w 5253512"/>
              <a:gd name="connsiteY32" fmla="*/ 520393 h 1564968"/>
              <a:gd name="connsiteX33" fmla="*/ 3194050 w 5253512"/>
              <a:gd name="connsiteY33" fmla="*/ 520393 h 1564968"/>
              <a:gd name="connsiteX34" fmla="*/ 3194050 w 5253512"/>
              <a:gd name="connsiteY34" fmla="*/ 542618 h 1564968"/>
              <a:gd name="connsiteX35" fmla="*/ 3070225 w 5253512"/>
              <a:gd name="connsiteY35" fmla="*/ 542618 h 1564968"/>
              <a:gd name="connsiteX36" fmla="*/ 3070225 w 5253512"/>
              <a:gd name="connsiteY36" fmla="*/ 574368 h 1564968"/>
              <a:gd name="connsiteX37" fmla="*/ 2886075 w 5253512"/>
              <a:gd name="connsiteY37" fmla="*/ 574368 h 1564968"/>
              <a:gd name="connsiteX38" fmla="*/ 2886075 w 5253512"/>
              <a:gd name="connsiteY38" fmla="*/ 574368 h 1564968"/>
              <a:gd name="connsiteX39" fmla="*/ 2819400 w 5253512"/>
              <a:gd name="connsiteY39" fmla="*/ 574368 h 1564968"/>
              <a:gd name="connsiteX40" fmla="*/ 2819400 w 5253512"/>
              <a:gd name="connsiteY40" fmla="*/ 631518 h 1564968"/>
              <a:gd name="connsiteX41" fmla="*/ 2781300 w 5253512"/>
              <a:gd name="connsiteY41" fmla="*/ 631518 h 1564968"/>
              <a:gd name="connsiteX42" fmla="*/ 2781300 w 5253512"/>
              <a:gd name="connsiteY42" fmla="*/ 672793 h 1564968"/>
              <a:gd name="connsiteX43" fmla="*/ 2743200 w 5253512"/>
              <a:gd name="connsiteY43" fmla="*/ 672793 h 1564968"/>
              <a:gd name="connsiteX44" fmla="*/ 2743200 w 5253512"/>
              <a:gd name="connsiteY44" fmla="*/ 714068 h 1564968"/>
              <a:gd name="connsiteX45" fmla="*/ 2641600 w 5253512"/>
              <a:gd name="connsiteY45" fmla="*/ 714068 h 1564968"/>
              <a:gd name="connsiteX46" fmla="*/ 2641600 w 5253512"/>
              <a:gd name="connsiteY46" fmla="*/ 729943 h 1564968"/>
              <a:gd name="connsiteX47" fmla="*/ 2505075 w 5253512"/>
              <a:gd name="connsiteY47" fmla="*/ 729943 h 1564968"/>
              <a:gd name="connsiteX48" fmla="*/ 2505075 w 5253512"/>
              <a:gd name="connsiteY48" fmla="*/ 729943 h 1564968"/>
              <a:gd name="connsiteX49" fmla="*/ 2505075 w 5253512"/>
              <a:gd name="connsiteY49" fmla="*/ 758518 h 1564968"/>
              <a:gd name="connsiteX50" fmla="*/ 2371725 w 5253512"/>
              <a:gd name="connsiteY50" fmla="*/ 758518 h 1564968"/>
              <a:gd name="connsiteX51" fmla="*/ 2371725 w 5253512"/>
              <a:gd name="connsiteY51" fmla="*/ 793443 h 1564968"/>
              <a:gd name="connsiteX52" fmla="*/ 2286000 w 5253512"/>
              <a:gd name="connsiteY52" fmla="*/ 793443 h 1564968"/>
              <a:gd name="connsiteX53" fmla="*/ 2286000 w 5253512"/>
              <a:gd name="connsiteY53" fmla="*/ 825193 h 1564968"/>
              <a:gd name="connsiteX54" fmla="*/ 2222500 w 5253512"/>
              <a:gd name="connsiteY54" fmla="*/ 825193 h 1564968"/>
              <a:gd name="connsiteX55" fmla="*/ 2222500 w 5253512"/>
              <a:gd name="connsiteY55" fmla="*/ 856943 h 1564968"/>
              <a:gd name="connsiteX56" fmla="*/ 2092325 w 5253512"/>
              <a:gd name="connsiteY56" fmla="*/ 856943 h 1564968"/>
              <a:gd name="connsiteX57" fmla="*/ 2092325 w 5253512"/>
              <a:gd name="connsiteY57" fmla="*/ 885518 h 1564968"/>
              <a:gd name="connsiteX58" fmla="*/ 1981200 w 5253512"/>
              <a:gd name="connsiteY58" fmla="*/ 885518 h 1564968"/>
              <a:gd name="connsiteX59" fmla="*/ 1981200 w 5253512"/>
              <a:gd name="connsiteY59" fmla="*/ 917268 h 1564968"/>
              <a:gd name="connsiteX60" fmla="*/ 1901825 w 5253512"/>
              <a:gd name="connsiteY60" fmla="*/ 917268 h 1564968"/>
              <a:gd name="connsiteX61" fmla="*/ 1901825 w 5253512"/>
              <a:gd name="connsiteY61" fmla="*/ 964893 h 1564968"/>
              <a:gd name="connsiteX62" fmla="*/ 1781175 w 5253512"/>
              <a:gd name="connsiteY62" fmla="*/ 964893 h 1564968"/>
              <a:gd name="connsiteX63" fmla="*/ 1781175 w 5253512"/>
              <a:gd name="connsiteY63" fmla="*/ 964893 h 1564968"/>
              <a:gd name="connsiteX64" fmla="*/ 1685925 w 5253512"/>
              <a:gd name="connsiteY64" fmla="*/ 964893 h 1564968"/>
              <a:gd name="connsiteX65" fmla="*/ 1685925 w 5253512"/>
              <a:gd name="connsiteY65" fmla="*/ 1002993 h 1564968"/>
              <a:gd name="connsiteX66" fmla="*/ 1508125 w 5253512"/>
              <a:gd name="connsiteY66" fmla="*/ 1002993 h 1564968"/>
              <a:gd name="connsiteX67" fmla="*/ 1508125 w 5253512"/>
              <a:gd name="connsiteY67" fmla="*/ 1002993 h 1564968"/>
              <a:gd name="connsiteX68" fmla="*/ 1508125 w 5253512"/>
              <a:gd name="connsiteY68" fmla="*/ 1034743 h 1564968"/>
              <a:gd name="connsiteX69" fmla="*/ 1416050 w 5253512"/>
              <a:gd name="connsiteY69" fmla="*/ 1034743 h 1564968"/>
              <a:gd name="connsiteX70" fmla="*/ 1416050 w 5253512"/>
              <a:gd name="connsiteY70" fmla="*/ 1063318 h 1564968"/>
              <a:gd name="connsiteX71" fmla="*/ 1352550 w 5253512"/>
              <a:gd name="connsiteY71" fmla="*/ 1063318 h 1564968"/>
              <a:gd name="connsiteX72" fmla="*/ 1352550 w 5253512"/>
              <a:gd name="connsiteY72" fmla="*/ 1082368 h 1564968"/>
              <a:gd name="connsiteX73" fmla="*/ 1260475 w 5253512"/>
              <a:gd name="connsiteY73" fmla="*/ 1082368 h 1564968"/>
              <a:gd name="connsiteX74" fmla="*/ 1260475 w 5253512"/>
              <a:gd name="connsiteY74" fmla="*/ 1123643 h 1564968"/>
              <a:gd name="connsiteX75" fmla="*/ 1171575 w 5253512"/>
              <a:gd name="connsiteY75" fmla="*/ 1123643 h 1564968"/>
              <a:gd name="connsiteX76" fmla="*/ 1171575 w 5253512"/>
              <a:gd name="connsiteY76" fmla="*/ 1123643 h 1564968"/>
              <a:gd name="connsiteX77" fmla="*/ 1114425 w 5253512"/>
              <a:gd name="connsiteY77" fmla="*/ 1123643 h 1564968"/>
              <a:gd name="connsiteX78" fmla="*/ 1114425 w 5253512"/>
              <a:gd name="connsiteY78" fmla="*/ 1155393 h 1564968"/>
              <a:gd name="connsiteX79" fmla="*/ 1022350 w 5253512"/>
              <a:gd name="connsiteY79" fmla="*/ 1155393 h 1564968"/>
              <a:gd name="connsiteX80" fmla="*/ 1022350 w 5253512"/>
              <a:gd name="connsiteY80" fmla="*/ 1155393 h 1564968"/>
              <a:gd name="connsiteX81" fmla="*/ 1022350 w 5253512"/>
              <a:gd name="connsiteY81" fmla="*/ 1187143 h 1564968"/>
              <a:gd name="connsiteX82" fmla="*/ 946150 w 5253512"/>
              <a:gd name="connsiteY82" fmla="*/ 1187143 h 1564968"/>
              <a:gd name="connsiteX83" fmla="*/ 946150 w 5253512"/>
              <a:gd name="connsiteY83" fmla="*/ 1215718 h 1564968"/>
              <a:gd name="connsiteX84" fmla="*/ 838200 w 5253512"/>
              <a:gd name="connsiteY84" fmla="*/ 1215718 h 1564968"/>
              <a:gd name="connsiteX85" fmla="*/ 838200 w 5253512"/>
              <a:gd name="connsiteY85" fmla="*/ 1250643 h 1564968"/>
              <a:gd name="connsiteX86" fmla="*/ 771525 w 5253512"/>
              <a:gd name="connsiteY86" fmla="*/ 1250643 h 1564968"/>
              <a:gd name="connsiteX87" fmla="*/ 771525 w 5253512"/>
              <a:gd name="connsiteY87" fmla="*/ 1285568 h 1564968"/>
              <a:gd name="connsiteX88" fmla="*/ 723900 w 5253512"/>
              <a:gd name="connsiteY88" fmla="*/ 1285568 h 1564968"/>
              <a:gd name="connsiteX89" fmla="*/ 723900 w 5253512"/>
              <a:gd name="connsiteY89" fmla="*/ 1330018 h 1564968"/>
              <a:gd name="connsiteX90" fmla="*/ 647700 w 5253512"/>
              <a:gd name="connsiteY90" fmla="*/ 1330018 h 1564968"/>
              <a:gd name="connsiteX91" fmla="*/ 647700 w 5253512"/>
              <a:gd name="connsiteY91" fmla="*/ 1345893 h 1564968"/>
              <a:gd name="connsiteX92" fmla="*/ 606425 w 5253512"/>
              <a:gd name="connsiteY92" fmla="*/ 1345893 h 1564968"/>
              <a:gd name="connsiteX93" fmla="*/ 606425 w 5253512"/>
              <a:gd name="connsiteY93" fmla="*/ 1387168 h 1564968"/>
              <a:gd name="connsiteX94" fmla="*/ 555625 w 5253512"/>
              <a:gd name="connsiteY94" fmla="*/ 1387168 h 1564968"/>
              <a:gd name="connsiteX95" fmla="*/ 555625 w 5253512"/>
              <a:gd name="connsiteY95" fmla="*/ 1387168 h 1564968"/>
              <a:gd name="connsiteX96" fmla="*/ 384175 w 5253512"/>
              <a:gd name="connsiteY96" fmla="*/ 1387168 h 1564968"/>
              <a:gd name="connsiteX97" fmla="*/ 384175 w 5253512"/>
              <a:gd name="connsiteY97" fmla="*/ 1434793 h 1564968"/>
              <a:gd name="connsiteX98" fmla="*/ 320675 w 5253512"/>
              <a:gd name="connsiteY98" fmla="*/ 1434793 h 1564968"/>
              <a:gd name="connsiteX99" fmla="*/ 320675 w 5253512"/>
              <a:gd name="connsiteY99" fmla="*/ 1479243 h 1564968"/>
              <a:gd name="connsiteX100" fmla="*/ 273050 w 5253512"/>
              <a:gd name="connsiteY100" fmla="*/ 1479243 h 1564968"/>
              <a:gd name="connsiteX101" fmla="*/ 273050 w 5253512"/>
              <a:gd name="connsiteY101" fmla="*/ 1510993 h 1564968"/>
              <a:gd name="connsiteX102" fmla="*/ 190500 w 5253512"/>
              <a:gd name="connsiteY102" fmla="*/ 1510993 h 1564968"/>
              <a:gd name="connsiteX103" fmla="*/ 190500 w 5253512"/>
              <a:gd name="connsiteY103" fmla="*/ 1510993 h 1564968"/>
              <a:gd name="connsiteX104" fmla="*/ 190500 w 5253512"/>
              <a:gd name="connsiteY104" fmla="*/ 1539568 h 1564968"/>
              <a:gd name="connsiteX105" fmla="*/ 111125 w 5253512"/>
              <a:gd name="connsiteY105" fmla="*/ 1539568 h 1564968"/>
              <a:gd name="connsiteX106" fmla="*/ 111125 w 5253512"/>
              <a:gd name="connsiteY106" fmla="*/ 1539568 h 1564968"/>
              <a:gd name="connsiteX107" fmla="*/ 44450 w 5253512"/>
              <a:gd name="connsiteY107" fmla="*/ 1539568 h 1564968"/>
              <a:gd name="connsiteX108" fmla="*/ 44450 w 5253512"/>
              <a:gd name="connsiteY108" fmla="*/ 1564968 h 1564968"/>
              <a:gd name="connsiteX109" fmla="*/ 0 w 5253512"/>
              <a:gd name="connsiteY109" fmla="*/ 1564968 h 1564968"/>
              <a:gd name="connsiteX0" fmla="*/ 5248275 w 5406551"/>
              <a:gd name="connsiteY0" fmla="*/ 0 h 1558925"/>
              <a:gd name="connsiteX1" fmla="*/ 5406551 w 5406551"/>
              <a:gd name="connsiteY1" fmla="*/ 17167 h 1558925"/>
              <a:gd name="connsiteX2" fmla="*/ 5149850 w 5406551"/>
              <a:gd name="connsiteY2" fmla="*/ 0 h 1558925"/>
              <a:gd name="connsiteX3" fmla="*/ 5149850 w 5406551"/>
              <a:gd name="connsiteY3" fmla="*/ 31750 h 1558925"/>
              <a:gd name="connsiteX4" fmla="*/ 5070475 w 5406551"/>
              <a:gd name="connsiteY4" fmla="*/ 31750 h 1558925"/>
              <a:gd name="connsiteX5" fmla="*/ 5070475 w 5406551"/>
              <a:gd name="connsiteY5" fmla="*/ 66675 h 1558925"/>
              <a:gd name="connsiteX6" fmla="*/ 4994275 w 5406551"/>
              <a:gd name="connsiteY6" fmla="*/ 66675 h 1558925"/>
              <a:gd name="connsiteX7" fmla="*/ 4994275 w 5406551"/>
              <a:gd name="connsiteY7" fmla="*/ 104775 h 1558925"/>
              <a:gd name="connsiteX8" fmla="*/ 4806950 w 5406551"/>
              <a:gd name="connsiteY8" fmla="*/ 104775 h 1558925"/>
              <a:gd name="connsiteX9" fmla="*/ 4806950 w 5406551"/>
              <a:gd name="connsiteY9" fmla="*/ 120650 h 1558925"/>
              <a:gd name="connsiteX10" fmla="*/ 4629150 w 5406551"/>
              <a:gd name="connsiteY10" fmla="*/ 120650 h 1558925"/>
              <a:gd name="connsiteX11" fmla="*/ 4629150 w 5406551"/>
              <a:gd name="connsiteY11" fmla="*/ 161925 h 1558925"/>
              <a:gd name="connsiteX12" fmla="*/ 4438650 w 5406551"/>
              <a:gd name="connsiteY12" fmla="*/ 161925 h 1558925"/>
              <a:gd name="connsiteX13" fmla="*/ 4438650 w 5406551"/>
              <a:gd name="connsiteY13" fmla="*/ 209550 h 1558925"/>
              <a:gd name="connsiteX14" fmla="*/ 4352925 w 5406551"/>
              <a:gd name="connsiteY14" fmla="*/ 209550 h 1558925"/>
              <a:gd name="connsiteX15" fmla="*/ 4352925 w 5406551"/>
              <a:gd name="connsiteY15" fmla="*/ 263525 h 1558925"/>
              <a:gd name="connsiteX16" fmla="*/ 4254500 w 5406551"/>
              <a:gd name="connsiteY16" fmla="*/ 263525 h 1558925"/>
              <a:gd name="connsiteX17" fmla="*/ 4254500 w 5406551"/>
              <a:gd name="connsiteY17" fmla="*/ 301625 h 1558925"/>
              <a:gd name="connsiteX18" fmla="*/ 3997325 w 5406551"/>
              <a:gd name="connsiteY18" fmla="*/ 301625 h 1558925"/>
              <a:gd name="connsiteX19" fmla="*/ 3997325 w 5406551"/>
              <a:gd name="connsiteY19" fmla="*/ 330200 h 1558925"/>
              <a:gd name="connsiteX20" fmla="*/ 3854450 w 5406551"/>
              <a:gd name="connsiteY20" fmla="*/ 330200 h 1558925"/>
              <a:gd name="connsiteX21" fmla="*/ 3854450 w 5406551"/>
              <a:gd name="connsiteY21" fmla="*/ 330200 h 1558925"/>
              <a:gd name="connsiteX22" fmla="*/ 3854450 w 5406551"/>
              <a:gd name="connsiteY22" fmla="*/ 368300 h 1558925"/>
              <a:gd name="connsiteX23" fmla="*/ 3736975 w 5406551"/>
              <a:gd name="connsiteY23" fmla="*/ 368300 h 1558925"/>
              <a:gd name="connsiteX24" fmla="*/ 3736975 w 5406551"/>
              <a:gd name="connsiteY24" fmla="*/ 396875 h 1558925"/>
              <a:gd name="connsiteX25" fmla="*/ 3606800 w 5406551"/>
              <a:gd name="connsiteY25" fmla="*/ 396875 h 1558925"/>
              <a:gd name="connsiteX26" fmla="*/ 3606800 w 5406551"/>
              <a:gd name="connsiteY26" fmla="*/ 434975 h 1558925"/>
              <a:gd name="connsiteX27" fmla="*/ 3495675 w 5406551"/>
              <a:gd name="connsiteY27" fmla="*/ 434975 h 1558925"/>
              <a:gd name="connsiteX28" fmla="*/ 3495675 w 5406551"/>
              <a:gd name="connsiteY28" fmla="*/ 466725 h 1558925"/>
              <a:gd name="connsiteX29" fmla="*/ 3413125 w 5406551"/>
              <a:gd name="connsiteY29" fmla="*/ 466725 h 1558925"/>
              <a:gd name="connsiteX30" fmla="*/ 3413125 w 5406551"/>
              <a:gd name="connsiteY30" fmla="*/ 466725 h 1558925"/>
              <a:gd name="connsiteX31" fmla="*/ 3273425 w 5406551"/>
              <a:gd name="connsiteY31" fmla="*/ 466725 h 1558925"/>
              <a:gd name="connsiteX32" fmla="*/ 3273425 w 5406551"/>
              <a:gd name="connsiteY32" fmla="*/ 514350 h 1558925"/>
              <a:gd name="connsiteX33" fmla="*/ 3194050 w 5406551"/>
              <a:gd name="connsiteY33" fmla="*/ 514350 h 1558925"/>
              <a:gd name="connsiteX34" fmla="*/ 3194050 w 5406551"/>
              <a:gd name="connsiteY34" fmla="*/ 536575 h 1558925"/>
              <a:gd name="connsiteX35" fmla="*/ 3070225 w 5406551"/>
              <a:gd name="connsiteY35" fmla="*/ 536575 h 1558925"/>
              <a:gd name="connsiteX36" fmla="*/ 3070225 w 5406551"/>
              <a:gd name="connsiteY36" fmla="*/ 568325 h 1558925"/>
              <a:gd name="connsiteX37" fmla="*/ 2886075 w 5406551"/>
              <a:gd name="connsiteY37" fmla="*/ 568325 h 1558925"/>
              <a:gd name="connsiteX38" fmla="*/ 2886075 w 5406551"/>
              <a:gd name="connsiteY38" fmla="*/ 568325 h 1558925"/>
              <a:gd name="connsiteX39" fmla="*/ 2819400 w 5406551"/>
              <a:gd name="connsiteY39" fmla="*/ 568325 h 1558925"/>
              <a:gd name="connsiteX40" fmla="*/ 2819400 w 5406551"/>
              <a:gd name="connsiteY40" fmla="*/ 625475 h 1558925"/>
              <a:gd name="connsiteX41" fmla="*/ 2781300 w 5406551"/>
              <a:gd name="connsiteY41" fmla="*/ 625475 h 1558925"/>
              <a:gd name="connsiteX42" fmla="*/ 2781300 w 5406551"/>
              <a:gd name="connsiteY42" fmla="*/ 666750 h 1558925"/>
              <a:gd name="connsiteX43" fmla="*/ 2743200 w 5406551"/>
              <a:gd name="connsiteY43" fmla="*/ 666750 h 1558925"/>
              <a:gd name="connsiteX44" fmla="*/ 2743200 w 5406551"/>
              <a:gd name="connsiteY44" fmla="*/ 708025 h 1558925"/>
              <a:gd name="connsiteX45" fmla="*/ 2641600 w 5406551"/>
              <a:gd name="connsiteY45" fmla="*/ 708025 h 1558925"/>
              <a:gd name="connsiteX46" fmla="*/ 2641600 w 5406551"/>
              <a:gd name="connsiteY46" fmla="*/ 723900 h 1558925"/>
              <a:gd name="connsiteX47" fmla="*/ 2505075 w 5406551"/>
              <a:gd name="connsiteY47" fmla="*/ 723900 h 1558925"/>
              <a:gd name="connsiteX48" fmla="*/ 2505075 w 5406551"/>
              <a:gd name="connsiteY48" fmla="*/ 723900 h 1558925"/>
              <a:gd name="connsiteX49" fmla="*/ 2505075 w 5406551"/>
              <a:gd name="connsiteY49" fmla="*/ 752475 h 1558925"/>
              <a:gd name="connsiteX50" fmla="*/ 2371725 w 5406551"/>
              <a:gd name="connsiteY50" fmla="*/ 752475 h 1558925"/>
              <a:gd name="connsiteX51" fmla="*/ 2371725 w 5406551"/>
              <a:gd name="connsiteY51" fmla="*/ 787400 h 1558925"/>
              <a:gd name="connsiteX52" fmla="*/ 2286000 w 5406551"/>
              <a:gd name="connsiteY52" fmla="*/ 787400 h 1558925"/>
              <a:gd name="connsiteX53" fmla="*/ 2286000 w 5406551"/>
              <a:gd name="connsiteY53" fmla="*/ 819150 h 1558925"/>
              <a:gd name="connsiteX54" fmla="*/ 2222500 w 5406551"/>
              <a:gd name="connsiteY54" fmla="*/ 819150 h 1558925"/>
              <a:gd name="connsiteX55" fmla="*/ 2222500 w 5406551"/>
              <a:gd name="connsiteY55" fmla="*/ 850900 h 1558925"/>
              <a:gd name="connsiteX56" fmla="*/ 2092325 w 5406551"/>
              <a:gd name="connsiteY56" fmla="*/ 850900 h 1558925"/>
              <a:gd name="connsiteX57" fmla="*/ 2092325 w 5406551"/>
              <a:gd name="connsiteY57" fmla="*/ 879475 h 1558925"/>
              <a:gd name="connsiteX58" fmla="*/ 1981200 w 5406551"/>
              <a:gd name="connsiteY58" fmla="*/ 879475 h 1558925"/>
              <a:gd name="connsiteX59" fmla="*/ 1981200 w 5406551"/>
              <a:gd name="connsiteY59" fmla="*/ 911225 h 1558925"/>
              <a:gd name="connsiteX60" fmla="*/ 1901825 w 5406551"/>
              <a:gd name="connsiteY60" fmla="*/ 911225 h 1558925"/>
              <a:gd name="connsiteX61" fmla="*/ 1901825 w 5406551"/>
              <a:gd name="connsiteY61" fmla="*/ 958850 h 1558925"/>
              <a:gd name="connsiteX62" fmla="*/ 1781175 w 5406551"/>
              <a:gd name="connsiteY62" fmla="*/ 958850 h 1558925"/>
              <a:gd name="connsiteX63" fmla="*/ 1781175 w 5406551"/>
              <a:gd name="connsiteY63" fmla="*/ 958850 h 1558925"/>
              <a:gd name="connsiteX64" fmla="*/ 1685925 w 5406551"/>
              <a:gd name="connsiteY64" fmla="*/ 958850 h 1558925"/>
              <a:gd name="connsiteX65" fmla="*/ 1685925 w 5406551"/>
              <a:gd name="connsiteY65" fmla="*/ 996950 h 1558925"/>
              <a:gd name="connsiteX66" fmla="*/ 1508125 w 5406551"/>
              <a:gd name="connsiteY66" fmla="*/ 996950 h 1558925"/>
              <a:gd name="connsiteX67" fmla="*/ 1508125 w 5406551"/>
              <a:gd name="connsiteY67" fmla="*/ 996950 h 1558925"/>
              <a:gd name="connsiteX68" fmla="*/ 1508125 w 5406551"/>
              <a:gd name="connsiteY68" fmla="*/ 1028700 h 1558925"/>
              <a:gd name="connsiteX69" fmla="*/ 1416050 w 5406551"/>
              <a:gd name="connsiteY69" fmla="*/ 1028700 h 1558925"/>
              <a:gd name="connsiteX70" fmla="*/ 1416050 w 5406551"/>
              <a:gd name="connsiteY70" fmla="*/ 1057275 h 1558925"/>
              <a:gd name="connsiteX71" fmla="*/ 1352550 w 5406551"/>
              <a:gd name="connsiteY71" fmla="*/ 1057275 h 1558925"/>
              <a:gd name="connsiteX72" fmla="*/ 1352550 w 5406551"/>
              <a:gd name="connsiteY72" fmla="*/ 1076325 h 1558925"/>
              <a:gd name="connsiteX73" fmla="*/ 1260475 w 5406551"/>
              <a:gd name="connsiteY73" fmla="*/ 1076325 h 1558925"/>
              <a:gd name="connsiteX74" fmla="*/ 1260475 w 5406551"/>
              <a:gd name="connsiteY74" fmla="*/ 1117600 h 1558925"/>
              <a:gd name="connsiteX75" fmla="*/ 1171575 w 5406551"/>
              <a:gd name="connsiteY75" fmla="*/ 1117600 h 1558925"/>
              <a:gd name="connsiteX76" fmla="*/ 1171575 w 5406551"/>
              <a:gd name="connsiteY76" fmla="*/ 1117600 h 1558925"/>
              <a:gd name="connsiteX77" fmla="*/ 1114425 w 5406551"/>
              <a:gd name="connsiteY77" fmla="*/ 1117600 h 1558925"/>
              <a:gd name="connsiteX78" fmla="*/ 1114425 w 5406551"/>
              <a:gd name="connsiteY78" fmla="*/ 1149350 h 1558925"/>
              <a:gd name="connsiteX79" fmla="*/ 1022350 w 5406551"/>
              <a:gd name="connsiteY79" fmla="*/ 1149350 h 1558925"/>
              <a:gd name="connsiteX80" fmla="*/ 1022350 w 5406551"/>
              <a:gd name="connsiteY80" fmla="*/ 1149350 h 1558925"/>
              <a:gd name="connsiteX81" fmla="*/ 1022350 w 5406551"/>
              <a:gd name="connsiteY81" fmla="*/ 1181100 h 1558925"/>
              <a:gd name="connsiteX82" fmla="*/ 946150 w 5406551"/>
              <a:gd name="connsiteY82" fmla="*/ 1181100 h 1558925"/>
              <a:gd name="connsiteX83" fmla="*/ 946150 w 5406551"/>
              <a:gd name="connsiteY83" fmla="*/ 1209675 h 1558925"/>
              <a:gd name="connsiteX84" fmla="*/ 838200 w 5406551"/>
              <a:gd name="connsiteY84" fmla="*/ 1209675 h 1558925"/>
              <a:gd name="connsiteX85" fmla="*/ 838200 w 5406551"/>
              <a:gd name="connsiteY85" fmla="*/ 1244600 h 1558925"/>
              <a:gd name="connsiteX86" fmla="*/ 771525 w 5406551"/>
              <a:gd name="connsiteY86" fmla="*/ 1244600 h 1558925"/>
              <a:gd name="connsiteX87" fmla="*/ 771525 w 5406551"/>
              <a:gd name="connsiteY87" fmla="*/ 1279525 h 1558925"/>
              <a:gd name="connsiteX88" fmla="*/ 723900 w 5406551"/>
              <a:gd name="connsiteY88" fmla="*/ 1279525 h 1558925"/>
              <a:gd name="connsiteX89" fmla="*/ 723900 w 5406551"/>
              <a:gd name="connsiteY89" fmla="*/ 1323975 h 1558925"/>
              <a:gd name="connsiteX90" fmla="*/ 647700 w 5406551"/>
              <a:gd name="connsiteY90" fmla="*/ 1323975 h 1558925"/>
              <a:gd name="connsiteX91" fmla="*/ 647700 w 5406551"/>
              <a:gd name="connsiteY91" fmla="*/ 1339850 h 1558925"/>
              <a:gd name="connsiteX92" fmla="*/ 606425 w 5406551"/>
              <a:gd name="connsiteY92" fmla="*/ 1339850 h 1558925"/>
              <a:gd name="connsiteX93" fmla="*/ 606425 w 5406551"/>
              <a:gd name="connsiteY93" fmla="*/ 1381125 h 1558925"/>
              <a:gd name="connsiteX94" fmla="*/ 555625 w 5406551"/>
              <a:gd name="connsiteY94" fmla="*/ 1381125 h 1558925"/>
              <a:gd name="connsiteX95" fmla="*/ 555625 w 5406551"/>
              <a:gd name="connsiteY95" fmla="*/ 1381125 h 1558925"/>
              <a:gd name="connsiteX96" fmla="*/ 384175 w 5406551"/>
              <a:gd name="connsiteY96" fmla="*/ 1381125 h 1558925"/>
              <a:gd name="connsiteX97" fmla="*/ 384175 w 5406551"/>
              <a:gd name="connsiteY97" fmla="*/ 1428750 h 1558925"/>
              <a:gd name="connsiteX98" fmla="*/ 320675 w 5406551"/>
              <a:gd name="connsiteY98" fmla="*/ 1428750 h 1558925"/>
              <a:gd name="connsiteX99" fmla="*/ 320675 w 5406551"/>
              <a:gd name="connsiteY99" fmla="*/ 1473200 h 1558925"/>
              <a:gd name="connsiteX100" fmla="*/ 273050 w 5406551"/>
              <a:gd name="connsiteY100" fmla="*/ 1473200 h 1558925"/>
              <a:gd name="connsiteX101" fmla="*/ 273050 w 5406551"/>
              <a:gd name="connsiteY101" fmla="*/ 1504950 h 1558925"/>
              <a:gd name="connsiteX102" fmla="*/ 190500 w 5406551"/>
              <a:gd name="connsiteY102" fmla="*/ 1504950 h 1558925"/>
              <a:gd name="connsiteX103" fmla="*/ 190500 w 5406551"/>
              <a:gd name="connsiteY103" fmla="*/ 1504950 h 1558925"/>
              <a:gd name="connsiteX104" fmla="*/ 190500 w 5406551"/>
              <a:gd name="connsiteY104" fmla="*/ 1533525 h 1558925"/>
              <a:gd name="connsiteX105" fmla="*/ 111125 w 5406551"/>
              <a:gd name="connsiteY105" fmla="*/ 1533525 h 1558925"/>
              <a:gd name="connsiteX106" fmla="*/ 111125 w 5406551"/>
              <a:gd name="connsiteY106" fmla="*/ 1533525 h 1558925"/>
              <a:gd name="connsiteX107" fmla="*/ 44450 w 5406551"/>
              <a:gd name="connsiteY107" fmla="*/ 1533525 h 1558925"/>
              <a:gd name="connsiteX108" fmla="*/ 44450 w 5406551"/>
              <a:gd name="connsiteY108" fmla="*/ 1558925 h 1558925"/>
              <a:gd name="connsiteX109" fmla="*/ 0 w 5406551"/>
              <a:gd name="connsiteY109" fmla="*/ 1558925 h 1558925"/>
              <a:gd name="connsiteX0" fmla="*/ 5248275 w 5336987"/>
              <a:gd name="connsiteY0" fmla="*/ 0 h 1558925"/>
              <a:gd name="connsiteX1" fmla="*/ 5336987 w 5336987"/>
              <a:gd name="connsiteY1" fmla="*/ 221415 h 1558925"/>
              <a:gd name="connsiteX2" fmla="*/ 5149850 w 5336987"/>
              <a:gd name="connsiteY2" fmla="*/ 0 h 1558925"/>
              <a:gd name="connsiteX3" fmla="*/ 5149850 w 5336987"/>
              <a:gd name="connsiteY3" fmla="*/ 31750 h 1558925"/>
              <a:gd name="connsiteX4" fmla="*/ 5070475 w 5336987"/>
              <a:gd name="connsiteY4" fmla="*/ 31750 h 1558925"/>
              <a:gd name="connsiteX5" fmla="*/ 5070475 w 5336987"/>
              <a:gd name="connsiteY5" fmla="*/ 66675 h 1558925"/>
              <a:gd name="connsiteX6" fmla="*/ 4994275 w 5336987"/>
              <a:gd name="connsiteY6" fmla="*/ 66675 h 1558925"/>
              <a:gd name="connsiteX7" fmla="*/ 4994275 w 5336987"/>
              <a:gd name="connsiteY7" fmla="*/ 104775 h 1558925"/>
              <a:gd name="connsiteX8" fmla="*/ 4806950 w 5336987"/>
              <a:gd name="connsiteY8" fmla="*/ 104775 h 1558925"/>
              <a:gd name="connsiteX9" fmla="*/ 4806950 w 5336987"/>
              <a:gd name="connsiteY9" fmla="*/ 120650 h 1558925"/>
              <a:gd name="connsiteX10" fmla="*/ 4629150 w 5336987"/>
              <a:gd name="connsiteY10" fmla="*/ 120650 h 1558925"/>
              <a:gd name="connsiteX11" fmla="*/ 4629150 w 5336987"/>
              <a:gd name="connsiteY11" fmla="*/ 161925 h 1558925"/>
              <a:gd name="connsiteX12" fmla="*/ 4438650 w 5336987"/>
              <a:gd name="connsiteY12" fmla="*/ 161925 h 1558925"/>
              <a:gd name="connsiteX13" fmla="*/ 4438650 w 5336987"/>
              <a:gd name="connsiteY13" fmla="*/ 209550 h 1558925"/>
              <a:gd name="connsiteX14" fmla="*/ 4352925 w 5336987"/>
              <a:gd name="connsiteY14" fmla="*/ 209550 h 1558925"/>
              <a:gd name="connsiteX15" fmla="*/ 4352925 w 5336987"/>
              <a:gd name="connsiteY15" fmla="*/ 263525 h 1558925"/>
              <a:gd name="connsiteX16" fmla="*/ 4254500 w 5336987"/>
              <a:gd name="connsiteY16" fmla="*/ 263525 h 1558925"/>
              <a:gd name="connsiteX17" fmla="*/ 4254500 w 5336987"/>
              <a:gd name="connsiteY17" fmla="*/ 301625 h 1558925"/>
              <a:gd name="connsiteX18" fmla="*/ 3997325 w 5336987"/>
              <a:gd name="connsiteY18" fmla="*/ 301625 h 1558925"/>
              <a:gd name="connsiteX19" fmla="*/ 3997325 w 5336987"/>
              <a:gd name="connsiteY19" fmla="*/ 330200 h 1558925"/>
              <a:gd name="connsiteX20" fmla="*/ 3854450 w 5336987"/>
              <a:gd name="connsiteY20" fmla="*/ 330200 h 1558925"/>
              <a:gd name="connsiteX21" fmla="*/ 3854450 w 5336987"/>
              <a:gd name="connsiteY21" fmla="*/ 330200 h 1558925"/>
              <a:gd name="connsiteX22" fmla="*/ 3854450 w 5336987"/>
              <a:gd name="connsiteY22" fmla="*/ 368300 h 1558925"/>
              <a:gd name="connsiteX23" fmla="*/ 3736975 w 5336987"/>
              <a:gd name="connsiteY23" fmla="*/ 368300 h 1558925"/>
              <a:gd name="connsiteX24" fmla="*/ 3736975 w 5336987"/>
              <a:gd name="connsiteY24" fmla="*/ 396875 h 1558925"/>
              <a:gd name="connsiteX25" fmla="*/ 3606800 w 5336987"/>
              <a:gd name="connsiteY25" fmla="*/ 396875 h 1558925"/>
              <a:gd name="connsiteX26" fmla="*/ 3606800 w 5336987"/>
              <a:gd name="connsiteY26" fmla="*/ 434975 h 1558925"/>
              <a:gd name="connsiteX27" fmla="*/ 3495675 w 5336987"/>
              <a:gd name="connsiteY27" fmla="*/ 434975 h 1558925"/>
              <a:gd name="connsiteX28" fmla="*/ 3495675 w 5336987"/>
              <a:gd name="connsiteY28" fmla="*/ 466725 h 1558925"/>
              <a:gd name="connsiteX29" fmla="*/ 3413125 w 5336987"/>
              <a:gd name="connsiteY29" fmla="*/ 466725 h 1558925"/>
              <a:gd name="connsiteX30" fmla="*/ 3413125 w 5336987"/>
              <a:gd name="connsiteY30" fmla="*/ 466725 h 1558925"/>
              <a:gd name="connsiteX31" fmla="*/ 3273425 w 5336987"/>
              <a:gd name="connsiteY31" fmla="*/ 466725 h 1558925"/>
              <a:gd name="connsiteX32" fmla="*/ 3273425 w 5336987"/>
              <a:gd name="connsiteY32" fmla="*/ 514350 h 1558925"/>
              <a:gd name="connsiteX33" fmla="*/ 3194050 w 5336987"/>
              <a:gd name="connsiteY33" fmla="*/ 514350 h 1558925"/>
              <a:gd name="connsiteX34" fmla="*/ 3194050 w 5336987"/>
              <a:gd name="connsiteY34" fmla="*/ 536575 h 1558925"/>
              <a:gd name="connsiteX35" fmla="*/ 3070225 w 5336987"/>
              <a:gd name="connsiteY35" fmla="*/ 536575 h 1558925"/>
              <a:gd name="connsiteX36" fmla="*/ 3070225 w 5336987"/>
              <a:gd name="connsiteY36" fmla="*/ 568325 h 1558925"/>
              <a:gd name="connsiteX37" fmla="*/ 2886075 w 5336987"/>
              <a:gd name="connsiteY37" fmla="*/ 568325 h 1558925"/>
              <a:gd name="connsiteX38" fmla="*/ 2886075 w 5336987"/>
              <a:gd name="connsiteY38" fmla="*/ 568325 h 1558925"/>
              <a:gd name="connsiteX39" fmla="*/ 2819400 w 5336987"/>
              <a:gd name="connsiteY39" fmla="*/ 568325 h 1558925"/>
              <a:gd name="connsiteX40" fmla="*/ 2819400 w 5336987"/>
              <a:gd name="connsiteY40" fmla="*/ 625475 h 1558925"/>
              <a:gd name="connsiteX41" fmla="*/ 2781300 w 5336987"/>
              <a:gd name="connsiteY41" fmla="*/ 625475 h 1558925"/>
              <a:gd name="connsiteX42" fmla="*/ 2781300 w 5336987"/>
              <a:gd name="connsiteY42" fmla="*/ 666750 h 1558925"/>
              <a:gd name="connsiteX43" fmla="*/ 2743200 w 5336987"/>
              <a:gd name="connsiteY43" fmla="*/ 666750 h 1558925"/>
              <a:gd name="connsiteX44" fmla="*/ 2743200 w 5336987"/>
              <a:gd name="connsiteY44" fmla="*/ 708025 h 1558925"/>
              <a:gd name="connsiteX45" fmla="*/ 2641600 w 5336987"/>
              <a:gd name="connsiteY45" fmla="*/ 708025 h 1558925"/>
              <a:gd name="connsiteX46" fmla="*/ 2641600 w 5336987"/>
              <a:gd name="connsiteY46" fmla="*/ 723900 h 1558925"/>
              <a:gd name="connsiteX47" fmla="*/ 2505075 w 5336987"/>
              <a:gd name="connsiteY47" fmla="*/ 723900 h 1558925"/>
              <a:gd name="connsiteX48" fmla="*/ 2505075 w 5336987"/>
              <a:gd name="connsiteY48" fmla="*/ 723900 h 1558925"/>
              <a:gd name="connsiteX49" fmla="*/ 2505075 w 5336987"/>
              <a:gd name="connsiteY49" fmla="*/ 752475 h 1558925"/>
              <a:gd name="connsiteX50" fmla="*/ 2371725 w 5336987"/>
              <a:gd name="connsiteY50" fmla="*/ 752475 h 1558925"/>
              <a:gd name="connsiteX51" fmla="*/ 2371725 w 5336987"/>
              <a:gd name="connsiteY51" fmla="*/ 787400 h 1558925"/>
              <a:gd name="connsiteX52" fmla="*/ 2286000 w 5336987"/>
              <a:gd name="connsiteY52" fmla="*/ 787400 h 1558925"/>
              <a:gd name="connsiteX53" fmla="*/ 2286000 w 5336987"/>
              <a:gd name="connsiteY53" fmla="*/ 819150 h 1558925"/>
              <a:gd name="connsiteX54" fmla="*/ 2222500 w 5336987"/>
              <a:gd name="connsiteY54" fmla="*/ 819150 h 1558925"/>
              <a:gd name="connsiteX55" fmla="*/ 2222500 w 5336987"/>
              <a:gd name="connsiteY55" fmla="*/ 850900 h 1558925"/>
              <a:gd name="connsiteX56" fmla="*/ 2092325 w 5336987"/>
              <a:gd name="connsiteY56" fmla="*/ 850900 h 1558925"/>
              <a:gd name="connsiteX57" fmla="*/ 2092325 w 5336987"/>
              <a:gd name="connsiteY57" fmla="*/ 879475 h 1558925"/>
              <a:gd name="connsiteX58" fmla="*/ 1981200 w 5336987"/>
              <a:gd name="connsiteY58" fmla="*/ 879475 h 1558925"/>
              <a:gd name="connsiteX59" fmla="*/ 1981200 w 5336987"/>
              <a:gd name="connsiteY59" fmla="*/ 911225 h 1558925"/>
              <a:gd name="connsiteX60" fmla="*/ 1901825 w 5336987"/>
              <a:gd name="connsiteY60" fmla="*/ 911225 h 1558925"/>
              <a:gd name="connsiteX61" fmla="*/ 1901825 w 5336987"/>
              <a:gd name="connsiteY61" fmla="*/ 958850 h 1558925"/>
              <a:gd name="connsiteX62" fmla="*/ 1781175 w 5336987"/>
              <a:gd name="connsiteY62" fmla="*/ 958850 h 1558925"/>
              <a:gd name="connsiteX63" fmla="*/ 1781175 w 5336987"/>
              <a:gd name="connsiteY63" fmla="*/ 958850 h 1558925"/>
              <a:gd name="connsiteX64" fmla="*/ 1685925 w 5336987"/>
              <a:gd name="connsiteY64" fmla="*/ 958850 h 1558925"/>
              <a:gd name="connsiteX65" fmla="*/ 1685925 w 5336987"/>
              <a:gd name="connsiteY65" fmla="*/ 996950 h 1558925"/>
              <a:gd name="connsiteX66" fmla="*/ 1508125 w 5336987"/>
              <a:gd name="connsiteY66" fmla="*/ 996950 h 1558925"/>
              <a:gd name="connsiteX67" fmla="*/ 1508125 w 5336987"/>
              <a:gd name="connsiteY67" fmla="*/ 996950 h 1558925"/>
              <a:gd name="connsiteX68" fmla="*/ 1508125 w 5336987"/>
              <a:gd name="connsiteY68" fmla="*/ 1028700 h 1558925"/>
              <a:gd name="connsiteX69" fmla="*/ 1416050 w 5336987"/>
              <a:gd name="connsiteY69" fmla="*/ 1028700 h 1558925"/>
              <a:gd name="connsiteX70" fmla="*/ 1416050 w 5336987"/>
              <a:gd name="connsiteY70" fmla="*/ 1057275 h 1558925"/>
              <a:gd name="connsiteX71" fmla="*/ 1352550 w 5336987"/>
              <a:gd name="connsiteY71" fmla="*/ 1057275 h 1558925"/>
              <a:gd name="connsiteX72" fmla="*/ 1352550 w 5336987"/>
              <a:gd name="connsiteY72" fmla="*/ 1076325 h 1558925"/>
              <a:gd name="connsiteX73" fmla="*/ 1260475 w 5336987"/>
              <a:gd name="connsiteY73" fmla="*/ 1076325 h 1558925"/>
              <a:gd name="connsiteX74" fmla="*/ 1260475 w 5336987"/>
              <a:gd name="connsiteY74" fmla="*/ 1117600 h 1558925"/>
              <a:gd name="connsiteX75" fmla="*/ 1171575 w 5336987"/>
              <a:gd name="connsiteY75" fmla="*/ 1117600 h 1558925"/>
              <a:gd name="connsiteX76" fmla="*/ 1171575 w 5336987"/>
              <a:gd name="connsiteY76" fmla="*/ 1117600 h 1558925"/>
              <a:gd name="connsiteX77" fmla="*/ 1114425 w 5336987"/>
              <a:gd name="connsiteY77" fmla="*/ 1117600 h 1558925"/>
              <a:gd name="connsiteX78" fmla="*/ 1114425 w 5336987"/>
              <a:gd name="connsiteY78" fmla="*/ 1149350 h 1558925"/>
              <a:gd name="connsiteX79" fmla="*/ 1022350 w 5336987"/>
              <a:gd name="connsiteY79" fmla="*/ 1149350 h 1558925"/>
              <a:gd name="connsiteX80" fmla="*/ 1022350 w 5336987"/>
              <a:gd name="connsiteY80" fmla="*/ 1149350 h 1558925"/>
              <a:gd name="connsiteX81" fmla="*/ 1022350 w 5336987"/>
              <a:gd name="connsiteY81" fmla="*/ 1181100 h 1558925"/>
              <a:gd name="connsiteX82" fmla="*/ 946150 w 5336987"/>
              <a:gd name="connsiteY82" fmla="*/ 1181100 h 1558925"/>
              <a:gd name="connsiteX83" fmla="*/ 946150 w 5336987"/>
              <a:gd name="connsiteY83" fmla="*/ 1209675 h 1558925"/>
              <a:gd name="connsiteX84" fmla="*/ 838200 w 5336987"/>
              <a:gd name="connsiteY84" fmla="*/ 1209675 h 1558925"/>
              <a:gd name="connsiteX85" fmla="*/ 838200 w 5336987"/>
              <a:gd name="connsiteY85" fmla="*/ 1244600 h 1558925"/>
              <a:gd name="connsiteX86" fmla="*/ 771525 w 5336987"/>
              <a:gd name="connsiteY86" fmla="*/ 1244600 h 1558925"/>
              <a:gd name="connsiteX87" fmla="*/ 771525 w 5336987"/>
              <a:gd name="connsiteY87" fmla="*/ 1279525 h 1558925"/>
              <a:gd name="connsiteX88" fmla="*/ 723900 w 5336987"/>
              <a:gd name="connsiteY88" fmla="*/ 1279525 h 1558925"/>
              <a:gd name="connsiteX89" fmla="*/ 723900 w 5336987"/>
              <a:gd name="connsiteY89" fmla="*/ 1323975 h 1558925"/>
              <a:gd name="connsiteX90" fmla="*/ 647700 w 5336987"/>
              <a:gd name="connsiteY90" fmla="*/ 1323975 h 1558925"/>
              <a:gd name="connsiteX91" fmla="*/ 647700 w 5336987"/>
              <a:gd name="connsiteY91" fmla="*/ 1339850 h 1558925"/>
              <a:gd name="connsiteX92" fmla="*/ 606425 w 5336987"/>
              <a:gd name="connsiteY92" fmla="*/ 1339850 h 1558925"/>
              <a:gd name="connsiteX93" fmla="*/ 606425 w 5336987"/>
              <a:gd name="connsiteY93" fmla="*/ 1381125 h 1558925"/>
              <a:gd name="connsiteX94" fmla="*/ 555625 w 5336987"/>
              <a:gd name="connsiteY94" fmla="*/ 1381125 h 1558925"/>
              <a:gd name="connsiteX95" fmla="*/ 555625 w 5336987"/>
              <a:gd name="connsiteY95" fmla="*/ 1381125 h 1558925"/>
              <a:gd name="connsiteX96" fmla="*/ 384175 w 5336987"/>
              <a:gd name="connsiteY96" fmla="*/ 1381125 h 1558925"/>
              <a:gd name="connsiteX97" fmla="*/ 384175 w 5336987"/>
              <a:gd name="connsiteY97" fmla="*/ 1428750 h 1558925"/>
              <a:gd name="connsiteX98" fmla="*/ 320675 w 5336987"/>
              <a:gd name="connsiteY98" fmla="*/ 1428750 h 1558925"/>
              <a:gd name="connsiteX99" fmla="*/ 320675 w 5336987"/>
              <a:gd name="connsiteY99" fmla="*/ 1473200 h 1558925"/>
              <a:gd name="connsiteX100" fmla="*/ 273050 w 5336987"/>
              <a:gd name="connsiteY100" fmla="*/ 1473200 h 1558925"/>
              <a:gd name="connsiteX101" fmla="*/ 273050 w 5336987"/>
              <a:gd name="connsiteY101" fmla="*/ 1504950 h 1558925"/>
              <a:gd name="connsiteX102" fmla="*/ 190500 w 5336987"/>
              <a:gd name="connsiteY102" fmla="*/ 1504950 h 1558925"/>
              <a:gd name="connsiteX103" fmla="*/ 190500 w 5336987"/>
              <a:gd name="connsiteY103" fmla="*/ 1504950 h 1558925"/>
              <a:gd name="connsiteX104" fmla="*/ 190500 w 5336987"/>
              <a:gd name="connsiteY104" fmla="*/ 1533525 h 1558925"/>
              <a:gd name="connsiteX105" fmla="*/ 111125 w 5336987"/>
              <a:gd name="connsiteY105" fmla="*/ 1533525 h 1558925"/>
              <a:gd name="connsiteX106" fmla="*/ 111125 w 5336987"/>
              <a:gd name="connsiteY106" fmla="*/ 1533525 h 1558925"/>
              <a:gd name="connsiteX107" fmla="*/ 44450 w 5336987"/>
              <a:gd name="connsiteY107" fmla="*/ 1533525 h 1558925"/>
              <a:gd name="connsiteX108" fmla="*/ 44450 w 5336987"/>
              <a:gd name="connsiteY108" fmla="*/ 1558925 h 1558925"/>
              <a:gd name="connsiteX109" fmla="*/ 0 w 5336987"/>
              <a:gd name="connsiteY109" fmla="*/ 1558925 h 1558925"/>
              <a:gd name="connsiteX0" fmla="*/ 5364213 w 5364213"/>
              <a:gd name="connsiteY0" fmla="*/ 18568 h 1558925"/>
              <a:gd name="connsiteX1" fmla="*/ 5336987 w 5364213"/>
              <a:gd name="connsiteY1" fmla="*/ 221415 h 1558925"/>
              <a:gd name="connsiteX2" fmla="*/ 5149850 w 5364213"/>
              <a:gd name="connsiteY2" fmla="*/ 0 h 1558925"/>
              <a:gd name="connsiteX3" fmla="*/ 5149850 w 5364213"/>
              <a:gd name="connsiteY3" fmla="*/ 31750 h 1558925"/>
              <a:gd name="connsiteX4" fmla="*/ 5070475 w 5364213"/>
              <a:gd name="connsiteY4" fmla="*/ 31750 h 1558925"/>
              <a:gd name="connsiteX5" fmla="*/ 5070475 w 5364213"/>
              <a:gd name="connsiteY5" fmla="*/ 66675 h 1558925"/>
              <a:gd name="connsiteX6" fmla="*/ 4994275 w 5364213"/>
              <a:gd name="connsiteY6" fmla="*/ 66675 h 1558925"/>
              <a:gd name="connsiteX7" fmla="*/ 4994275 w 5364213"/>
              <a:gd name="connsiteY7" fmla="*/ 104775 h 1558925"/>
              <a:gd name="connsiteX8" fmla="*/ 4806950 w 5364213"/>
              <a:gd name="connsiteY8" fmla="*/ 104775 h 1558925"/>
              <a:gd name="connsiteX9" fmla="*/ 4806950 w 5364213"/>
              <a:gd name="connsiteY9" fmla="*/ 120650 h 1558925"/>
              <a:gd name="connsiteX10" fmla="*/ 4629150 w 5364213"/>
              <a:gd name="connsiteY10" fmla="*/ 120650 h 1558925"/>
              <a:gd name="connsiteX11" fmla="*/ 4629150 w 5364213"/>
              <a:gd name="connsiteY11" fmla="*/ 161925 h 1558925"/>
              <a:gd name="connsiteX12" fmla="*/ 4438650 w 5364213"/>
              <a:gd name="connsiteY12" fmla="*/ 161925 h 1558925"/>
              <a:gd name="connsiteX13" fmla="*/ 4438650 w 5364213"/>
              <a:gd name="connsiteY13" fmla="*/ 209550 h 1558925"/>
              <a:gd name="connsiteX14" fmla="*/ 4352925 w 5364213"/>
              <a:gd name="connsiteY14" fmla="*/ 209550 h 1558925"/>
              <a:gd name="connsiteX15" fmla="*/ 4352925 w 5364213"/>
              <a:gd name="connsiteY15" fmla="*/ 263525 h 1558925"/>
              <a:gd name="connsiteX16" fmla="*/ 4254500 w 5364213"/>
              <a:gd name="connsiteY16" fmla="*/ 263525 h 1558925"/>
              <a:gd name="connsiteX17" fmla="*/ 4254500 w 5364213"/>
              <a:gd name="connsiteY17" fmla="*/ 301625 h 1558925"/>
              <a:gd name="connsiteX18" fmla="*/ 3997325 w 5364213"/>
              <a:gd name="connsiteY18" fmla="*/ 301625 h 1558925"/>
              <a:gd name="connsiteX19" fmla="*/ 3997325 w 5364213"/>
              <a:gd name="connsiteY19" fmla="*/ 330200 h 1558925"/>
              <a:gd name="connsiteX20" fmla="*/ 3854450 w 5364213"/>
              <a:gd name="connsiteY20" fmla="*/ 330200 h 1558925"/>
              <a:gd name="connsiteX21" fmla="*/ 3854450 w 5364213"/>
              <a:gd name="connsiteY21" fmla="*/ 330200 h 1558925"/>
              <a:gd name="connsiteX22" fmla="*/ 3854450 w 5364213"/>
              <a:gd name="connsiteY22" fmla="*/ 368300 h 1558925"/>
              <a:gd name="connsiteX23" fmla="*/ 3736975 w 5364213"/>
              <a:gd name="connsiteY23" fmla="*/ 368300 h 1558925"/>
              <a:gd name="connsiteX24" fmla="*/ 3736975 w 5364213"/>
              <a:gd name="connsiteY24" fmla="*/ 396875 h 1558925"/>
              <a:gd name="connsiteX25" fmla="*/ 3606800 w 5364213"/>
              <a:gd name="connsiteY25" fmla="*/ 396875 h 1558925"/>
              <a:gd name="connsiteX26" fmla="*/ 3606800 w 5364213"/>
              <a:gd name="connsiteY26" fmla="*/ 434975 h 1558925"/>
              <a:gd name="connsiteX27" fmla="*/ 3495675 w 5364213"/>
              <a:gd name="connsiteY27" fmla="*/ 434975 h 1558925"/>
              <a:gd name="connsiteX28" fmla="*/ 3495675 w 5364213"/>
              <a:gd name="connsiteY28" fmla="*/ 466725 h 1558925"/>
              <a:gd name="connsiteX29" fmla="*/ 3413125 w 5364213"/>
              <a:gd name="connsiteY29" fmla="*/ 466725 h 1558925"/>
              <a:gd name="connsiteX30" fmla="*/ 3413125 w 5364213"/>
              <a:gd name="connsiteY30" fmla="*/ 466725 h 1558925"/>
              <a:gd name="connsiteX31" fmla="*/ 3273425 w 5364213"/>
              <a:gd name="connsiteY31" fmla="*/ 466725 h 1558925"/>
              <a:gd name="connsiteX32" fmla="*/ 3273425 w 5364213"/>
              <a:gd name="connsiteY32" fmla="*/ 514350 h 1558925"/>
              <a:gd name="connsiteX33" fmla="*/ 3194050 w 5364213"/>
              <a:gd name="connsiteY33" fmla="*/ 514350 h 1558925"/>
              <a:gd name="connsiteX34" fmla="*/ 3194050 w 5364213"/>
              <a:gd name="connsiteY34" fmla="*/ 536575 h 1558925"/>
              <a:gd name="connsiteX35" fmla="*/ 3070225 w 5364213"/>
              <a:gd name="connsiteY35" fmla="*/ 536575 h 1558925"/>
              <a:gd name="connsiteX36" fmla="*/ 3070225 w 5364213"/>
              <a:gd name="connsiteY36" fmla="*/ 568325 h 1558925"/>
              <a:gd name="connsiteX37" fmla="*/ 2886075 w 5364213"/>
              <a:gd name="connsiteY37" fmla="*/ 568325 h 1558925"/>
              <a:gd name="connsiteX38" fmla="*/ 2886075 w 5364213"/>
              <a:gd name="connsiteY38" fmla="*/ 568325 h 1558925"/>
              <a:gd name="connsiteX39" fmla="*/ 2819400 w 5364213"/>
              <a:gd name="connsiteY39" fmla="*/ 568325 h 1558925"/>
              <a:gd name="connsiteX40" fmla="*/ 2819400 w 5364213"/>
              <a:gd name="connsiteY40" fmla="*/ 625475 h 1558925"/>
              <a:gd name="connsiteX41" fmla="*/ 2781300 w 5364213"/>
              <a:gd name="connsiteY41" fmla="*/ 625475 h 1558925"/>
              <a:gd name="connsiteX42" fmla="*/ 2781300 w 5364213"/>
              <a:gd name="connsiteY42" fmla="*/ 666750 h 1558925"/>
              <a:gd name="connsiteX43" fmla="*/ 2743200 w 5364213"/>
              <a:gd name="connsiteY43" fmla="*/ 666750 h 1558925"/>
              <a:gd name="connsiteX44" fmla="*/ 2743200 w 5364213"/>
              <a:gd name="connsiteY44" fmla="*/ 708025 h 1558925"/>
              <a:gd name="connsiteX45" fmla="*/ 2641600 w 5364213"/>
              <a:gd name="connsiteY45" fmla="*/ 708025 h 1558925"/>
              <a:gd name="connsiteX46" fmla="*/ 2641600 w 5364213"/>
              <a:gd name="connsiteY46" fmla="*/ 723900 h 1558925"/>
              <a:gd name="connsiteX47" fmla="*/ 2505075 w 5364213"/>
              <a:gd name="connsiteY47" fmla="*/ 723900 h 1558925"/>
              <a:gd name="connsiteX48" fmla="*/ 2505075 w 5364213"/>
              <a:gd name="connsiteY48" fmla="*/ 723900 h 1558925"/>
              <a:gd name="connsiteX49" fmla="*/ 2505075 w 5364213"/>
              <a:gd name="connsiteY49" fmla="*/ 752475 h 1558925"/>
              <a:gd name="connsiteX50" fmla="*/ 2371725 w 5364213"/>
              <a:gd name="connsiteY50" fmla="*/ 752475 h 1558925"/>
              <a:gd name="connsiteX51" fmla="*/ 2371725 w 5364213"/>
              <a:gd name="connsiteY51" fmla="*/ 787400 h 1558925"/>
              <a:gd name="connsiteX52" fmla="*/ 2286000 w 5364213"/>
              <a:gd name="connsiteY52" fmla="*/ 787400 h 1558925"/>
              <a:gd name="connsiteX53" fmla="*/ 2286000 w 5364213"/>
              <a:gd name="connsiteY53" fmla="*/ 819150 h 1558925"/>
              <a:gd name="connsiteX54" fmla="*/ 2222500 w 5364213"/>
              <a:gd name="connsiteY54" fmla="*/ 819150 h 1558925"/>
              <a:gd name="connsiteX55" fmla="*/ 2222500 w 5364213"/>
              <a:gd name="connsiteY55" fmla="*/ 850900 h 1558925"/>
              <a:gd name="connsiteX56" fmla="*/ 2092325 w 5364213"/>
              <a:gd name="connsiteY56" fmla="*/ 850900 h 1558925"/>
              <a:gd name="connsiteX57" fmla="*/ 2092325 w 5364213"/>
              <a:gd name="connsiteY57" fmla="*/ 879475 h 1558925"/>
              <a:gd name="connsiteX58" fmla="*/ 1981200 w 5364213"/>
              <a:gd name="connsiteY58" fmla="*/ 879475 h 1558925"/>
              <a:gd name="connsiteX59" fmla="*/ 1981200 w 5364213"/>
              <a:gd name="connsiteY59" fmla="*/ 911225 h 1558925"/>
              <a:gd name="connsiteX60" fmla="*/ 1901825 w 5364213"/>
              <a:gd name="connsiteY60" fmla="*/ 911225 h 1558925"/>
              <a:gd name="connsiteX61" fmla="*/ 1901825 w 5364213"/>
              <a:gd name="connsiteY61" fmla="*/ 958850 h 1558925"/>
              <a:gd name="connsiteX62" fmla="*/ 1781175 w 5364213"/>
              <a:gd name="connsiteY62" fmla="*/ 958850 h 1558925"/>
              <a:gd name="connsiteX63" fmla="*/ 1781175 w 5364213"/>
              <a:gd name="connsiteY63" fmla="*/ 958850 h 1558925"/>
              <a:gd name="connsiteX64" fmla="*/ 1685925 w 5364213"/>
              <a:gd name="connsiteY64" fmla="*/ 958850 h 1558925"/>
              <a:gd name="connsiteX65" fmla="*/ 1685925 w 5364213"/>
              <a:gd name="connsiteY65" fmla="*/ 996950 h 1558925"/>
              <a:gd name="connsiteX66" fmla="*/ 1508125 w 5364213"/>
              <a:gd name="connsiteY66" fmla="*/ 996950 h 1558925"/>
              <a:gd name="connsiteX67" fmla="*/ 1508125 w 5364213"/>
              <a:gd name="connsiteY67" fmla="*/ 996950 h 1558925"/>
              <a:gd name="connsiteX68" fmla="*/ 1508125 w 5364213"/>
              <a:gd name="connsiteY68" fmla="*/ 1028700 h 1558925"/>
              <a:gd name="connsiteX69" fmla="*/ 1416050 w 5364213"/>
              <a:gd name="connsiteY69" fmla="*/ 1028700 h 1558925"/>
              <a:gd name="connsiteX70" fmla="*/ 1416050 w 5364213"/>
              <a:gd name="connsiteY70" fmla="*/ 1057275 h 1558925"/>
              <a:gd name="connsiteX71" fmla="*/ 1352550 w 5364213"/>
              <a:gd name="connsiteY71" fmla="*/ 1057275 h 1558925"/>
              <a:gd name="connsiteX72" fmla="*/ 1352550 w 5364213"/>
              <a:gd name="connsiteY72" fmla="*/ 1076325 h 1558925"/>
              <a:gd name="connsiteX73" fmla="*/ 1260475 w 5364213"/>
              <a:gd name="connsiteY73" fmla="*/ 1076325 h 1558925"/>
              <a:gd name="connsiteX74" fmla="*/ 1260475 w 5364213"/>
              <a:gd name="connsiteY74" fmla="*/ 1117600 h 1558925"/>
              <a:gd name="connsiteX75" fmla="*/ 1171575 w 5364213"/>
              <a:gd name="connsiteY75" fmla="*/ 1117600 h 1558925"/>
              <a:gd name="connsiteX76" fmla="*/ 1171575 w 5364213"/>
              <a:gd name="connsiteY76" fmla="*/ 1117600 h 1558925"/>
              <a:gd name="connsiteX77" fmla="*/ 1114425 w 5364213"/>
              <a:gd name="connsiteY77" fmla="*/ 1117600 h 1558925"/>
              <a:gd name="connsiteX78" fmla="*/ 1114425 w 5364213"/>
              <a:gd name="connsiteY78" fmla="*/ 1149350 h 1558925"/>
              <a:gd name="connsiteX79" fmla="*/ 1022350 w 5364213"/>
              <a:gd name="connsiteY79" fmla="*/ 1149350 h 1558925"/>
              <a:gd name="connsiteX80" fmla="*/ 1022350 w 5364213"/>
              <a:gd name="connsiteY80" fmla="*/ 1149350 h 1558925"/>
              <a:gd name="connsiteX81" fmla="*/ 1022350 w 5364213"/>
              <a:gd name="connsiteY81" fmla="*/ 1181100 h 1558925"/>
              <a:gd name="connsiteX82" fmla="*/ 946150 w 5364213"/>
              <a:gd name="connsiteY82" fmla="*/ 1181100 h 1558925"/>
              <a:gd name="connsiteX83" fmla="*/ 946150 w 5364213"/>
              <a:gd name="connsiteY83" fmla="*/ 1209675 h 1558925"/>
              <a:gd name="connsiteX84" fmla="*/ 838200 w 5364213"/>
              <a:gd name="connsiteY84" fmla="*/ 1209675 h 1558925"/>
              <a:gd name="connsiteX85" fmla="*/ 838200 w 5364213"/>
              <a:gd name="connsiteY85" fmla="*/ 1244600 h 1558925"/>
              <a:gd name="connsiteX86" fmla="*/ 771525 w 5364213"/>
              <a:gd name="connsiteY86" fmla="*/ 1244600 h 1558925"/>
              <a:gd name="connsiteX87" fmla="*/ 771525 w 5364213"/>
              <a:gd name="connsiteY87" fmla="*/ 1279525 h 1558925"/>
              <a:gd name="connsiteX88" fmla="*/ 723900 w 5364213"/>
              <a:gd name="connsiteY88" fmla="*/ 1279525 h 1558925"/>
              <a:gd name="connsiteX89" fmla="*/ 723900 w 5364213"/>
              <a:gd name="connsiteY89" fmla="*/ 1323975 h 1558925"/>
              <a:gd name="connsiteX90" fmla="*/ 647700 w 5364213"/>
              <a:gd name="connsiteY90" fmla="*/ 1323975 h 1558925"/>
              <a:gd name="connsiteX91" fmla="*/ 647700 w 5364213"/>
              <a:gd name="connsiteY91" fmla="*/ 1339850 h 1558925"/>
              <a:gd name="connsiteX92" fmla="*/ 606425 w 5364213"/>
              <a:gd name="connsiteY92" fmla="*/ 1339850 h 1558925"/>
              <a:gd name="connsiteX93" fmla="*/ 606425 w 5364213"/>
              <a:gd name="connsiteY93" fmla="*/ 1381125 h 1558925"/>
              <a:gd name="connsiteX94" fmla="*/ 555625 w 5364213"/>
              <a:gd name="connsiteY94" fmla="*/ 1381125 h 1558925"/>
              <a:gd name="connsiteX95" fmla="*/ 555625 w 5364213"/>
              <a:gd name="connsiteY95" fmla="*/ 1381125 h 1558925"/>
              <a:gd name="connsiteX96" fmla="*/ 384175 w 5364213"/>
              <a:gd name="connsiteY96" fmla="*/ 1381125 h 1558925"/>
              <a:gd name="connsiteX97" fmla="*/ 384175 w 5364213"/>
              <a:gd name="connsiteY97" fmla="*/ 1428750 h 1558925"/>
              <a:gd name="connsiteX98" fmla="*/ 320675 w 5364213"/>
              <a:gd name="connsiteY98" fmla="*/ 1428750 h 1558925"/>
              <a:gd name="connsiteX99" fmla="*/ 320675 w 5364213"/>
              <a:gd name="connsiteY99" fmla="*/ 1473200 h 1558925"/>
              <a:gd name="connsiteX100" fmla="*/ 273050 w 5364213"/>
              <a:gd name="connsiteY100" fmla="*/ 1473200 h 1558925"/>
              <a:gd name="connsiteX101" fmla="*/ 273050 w 5364213"/>
              <a:gd name="connsiteY101" fmla="*/ 1504950 h 1558925"/>
              <a:gd name="connsiteX102" fmla="*/ 190500 w 5364213"/>
              <a:gd name="connsiteY102" fmla="*/ 1504950 h 1558925"/>
              <a:gd name="connsiteX103" fmla="*/ 190500 w 5364213"/>
              <a:gd name="connsiteY103" fmla="*/ 1504950 h 1558925"/>
              <a:gd name="connsiteX104" fmla="*/ 190500 w 5364213"/>
              <a:gd name="connsiteY104" fmla="*/ 1533525 h 1558925"/>
              <a:gd name="connsiteX105" fmla="*/ 111125 w 5364213"/>
              <a:gd name="connsiteY105" fmla="*/ 1533525 h 1558925"/>
              <a:gd name="connsiteX106" fmla="*/ 111125 w 5364213"/>
              <a:gd name="connsiteY106" fmla="*/ 1533525 h 1558925"/>
              <a:gd name="connsiteX107" fmla="*/ 44450 w 5364213"/>
              <a:gd name="connsiteY107" fmla="*/ 1533525 h 1558925"/>
              <a:gd name="connsiteX108" fmla="*/ 44450 w 5364213"/>
              <a:gd name="connsiteY108" fmla="*/ 1558925 h 1558925"/>
              <a:gd name="connsiteX109" fmla="*/ 0 w 5364213"/>
              <a:gd name="connsiteY109" fmla="*/ 1558925 h 1558925"/>
              <a:gd name="connsiteX0" fmla="*/ 5364213 w 5364213"/>
              <a:gd name="connsiteY0" fmla="*/ 18568 h 1558925"/>
              <a:gd name="connsiteX1" fmla="*/ 5258149 w 5364213"/>
              <a:gd name="connsiteY1" fmla="*/ 3242 h 1558925"/>
              <a:gd name="connsiteX2" fmla="*/ 5149850 w 5364213"/>
              <a:gd name="connsiteY2" fmla="*/ 0 h 1558925"/>
              <a:gd name="connsiteX3" fmla="*/ 5149850 w 5364213"/>
              <a:gd name="connsiteY3" fmla="*/ 31750 h 1558925"/>
              <a:gd name="connsiteX4" fmla="*/ 5070475 w 5364213"/>
              <a:gd name="connsiteY4" fmla="*/ 31750 h 1558925"/>
              <a:gd name="connsiteX5" fmla="*/ 5070475 w 5364213"/>
              <a:gd name="connsiteY5" fmla="*/ 66675 h 1558925"/>
              <a:gd name="connsiteX6" fmla="*/ 4994275 w 5364213"/>
              <a:gd name="connsiteY6" fmla="*/ 66675 h 1558925"/>
              <a:gd name="connsiteX7" fmla="*/ 4994275 w 5364213"/>
              <a:gd name="connsiteY7" fmla="*/ 104775 h 1558925"/>
              <a:gd name="connsiteX8" fmla="*/ 4806950 w 5364213"/>
              <a:gd name="connsiteY8" fmla="*/ 104775 h 1558925"/>
              <a:gd name="connsiteX9" fmla="*/ 4806950 w 5364213"/>
              <a:gd name="connsiteY9" fmla="*/ 120650 h 1558925"/>
              <a:gd name="connsiteX10" fmla="*/ 4629150 w 5364213"/>
              <a:gd name="connsiteY10" fmla="*/ 120650 h 1558925"/>
              <a:gd name="connsiteX11" fmla="*/ 4629150 w 5364213"/>
              <a:gd name="connsiteY11" fmla="*/ 161925 h 1558925"/>
              <a:gd name="connsiteX12" fmla="*/ 4438650 w 5364213"/>
              <a:gd name="connsiteY12" fmla="*/ 161925 h 1558925"/>
              <a:gd name="connsiteX13" fmla="*/ 4438650 w 5364213"/>
              <a:gd name="connsiteY13" fmla="*/ 209550 h 1558925"/>
              <a:gd name="connsiteX14" fmla="*/ 4352925 w 5364213"/>
              <a:gd name="connsiteY14" fmla="*/ 209550 h 1558925"/>
              <a:gd name="connsiteX15" fmla="*/ 4352925 w 5364213"/>
              <a:gd name="connsiteY15" fmla="*/ 263525 h 1558925"/>
              <a:gd name="connsiteX16" fmla="*/ 4254500 w 5364213"/>
              <a:gd name="connsiteY16" fmla="*/ 263525 h 1558925"/>
              <a:gd name="connsiteX17" fmla="*/ 4254500 w 5364213"/>
              <a:gd name="connsiteY17" fmla="*/ 301625 h 1558925"/>
              <a:gd name="connsiteX18" fmla="*/ 3997325 w 5364213"/>
              <a:gd name="connsiteY18" fmla="*/ 301625 h 1558925"/>
              <a:gd name="connsiteX19" fmla="*/ 3997325 w 5364213"/>
              <a:gd name="connsiteY19" fmla="*/ 330200 h 1558925"/>
              <a:gd name="connsiteX20" fmla="*/ 3854450 w 5364213"/>
              <a:gd name="connsiteY20" fmla="*/ 330200 h 1558925"/>
              <a:gd name="connsiteX21" fmla="*/ 3854450 w 5364213"/>
              <a:gd name="connsiteY21" fmla="*/ 330200 h 1558925"/>
              <a:gd name="connsiteX22" fmla="*/ 3854450 w 5364213"/>
              <a:gd name="connsiteY22" fmla="*/ 368300 h 1558925"/>
              <a:gd name="connsiteX23" fmla="*/ 3736975 w 5364213"/>
              <a:gd name="connsiteY23" fmla="*/ 368300 h 1558925"/>
              <a:gd name="connsiteX24" fmla="*/ 3736975 w 5364213"/>
              <a:gd name="connsiteY24" fmla="*/ 396875 h 1558925"/>
              <a:gd name="connsiteX25" fmla="*/ 3606800 w 5364213"/>
              <a:gd name="connsiteY25" fmla="*/ 396875 h 1558925"/>
              <a:gd name="connsiteX26" fmla="*/ 3606800 w 5364213"/>
              <a:gd name="connsiteY26" fmla="*/ 434975 h 1558925"/>
              <a:gd name="connsiteX27" fmla="*/ 3495675 w 5364213"/>
              <a:gd name="connsiteY27" fmla="*/ 434975 h 1558925"/>
              <a:gd name="connsiteX28" fmla="*/ 3495675 w 5364213"/>
              <a:gd name="connsiteY28" fmla="*/ 466725 h 1558925"/>
              <a:gd name="connsiteX29" fmla="*/ 3413125 w 5364213"/>
              <a:gd name="connsiteY29" fmla="*/ 466725 h 1558925"/>
              <a:gd name="connsiteX30" fmla="*/ 3413125 w 5364213"/>
              <a:gd name="connsiteY30" fmla="*/ 466725 h 1558925"/>
              <a:gd name="connsiteX31" fmla="*/ 3273425 w 5364213"/>
              <a:gd name="connsiteY31" fmla="*/ 466725 h 1558925"/>
              <a:gd name="connsiteX32" fmla="*/ 3273425 w 5364213"/>
              <a:gd name="connsiteY32" fmla="*/ 514350 h 1558925"/>
              <a:gd name="connsiteX33" fmla="*/ 3194050 w 5364213"/>
              <a:gd name="connsiteY33" fmla="*/ 514350 h 1558925"/>
              <a:gd name="connsiteX34" fmla="*/ 3194050 w 5364213"/>
              <a:gd name="connsiteY34" fmla="*/ 536575 h 1558925"/>
              <a:gd name="connsiteX35" fmla="*/ 3070225 w 5364213"/>
              <a:gd name="connsiteY35" fmla="*/ 536575 h 1558925"/>
              <a:gd name="connsiteX36" fmla="*/ 3070225 w 5364213"/>
              <a:gd name="connsiteY36" fmla="*/ 568325 h 1558925"/>
              <a:gd name="connsiteX37" fmla="*/ 2886075 w 5364213"/>
              <a:gd name="connsiteY37" fmla="*/ 568325 h 1558925"/>
              <a:gd name="connsiteX38" fmla="*/ 2886075 w 5364213"/>
              <a:gd name="connsiteY38" fmla="*/ 568325 h 1558925"/>
              <a:gd name="connsiteX39" fmla="*/ 2819400 w 5364213"/>
              <a:gd name="connsiteY39" fmla="*/ 568325 h 1558925"/>
              <a:gd name="connsiteX40" fmla="*/ 2819400 w 5364213"/>
              <a:gd name="connsiteY40" fmla="*/ 625475 h 1558925"/>
              <a:gd name="connsiteX41" fmla="*/ 2781300 w 5364213"/>
              <a:gd name="connsiteY41" fmla="*/ 625475 h 1558925"/>
              <a:gd name="connsiteX42" fmla="*/ 2781300 w 5364213"/>
              <a:gd name="connsiteY42" fmla="*/ 666750 h 1558925"/>
              <a:gd name="connsiteX43" fmla="*/ 2743200 w 5364213"/>
              <a:gd name="connsiteY43" fmla="*/ 666750 h 1558925"/>
              <a:gd name="connsiteX44" fmla="*/ 2743200 w 5364213"/>
              <a:gd name="connsiteY44" fmla="*/ 708025 h 1558925"/>
              <a:gd name="connsiteX45" fmla="*/ 2641600 w 5364213"/>
              <a:gd name="connsiteY45" fmla="*/ 708025 h 1558925"/>
              <a:gd name="connsiteX46" fmla="*/ 2641600 w 5364213"/>
              <a:gd name="connsiteY46" fmla="*/ 723900 h 1558925"/>
              <a:gd name="connsiteX47" fmla="*/ 2505075 w 5364213"/>
              <a:gd name="connsiteY47" fmla="*/ 723900 h 1558925"/>
              <a:gd name="connsiteX48" fmla="*/ 2505075 w 5364213"/>
              <a:gd name="connsiteY48" fmla="*/ 723900 h 1558925"/>
              <a:gd name="connsiteX49" fmla="*/ 2505075 w 5364213"/>
              <a:gd name="connsiteY49" fmla="*/ 752475 h 1558925"/>
              <a:gd name="connsiteX50" fmla="*/ 2371725 w 5364213"/>
              <a:gd name="connsiteY50" fmla="*/ 752475 h 1558925"/>
              <a:gd name="connsiteX51" fmla="*/ 2371725 w 5364213"/>
              <a:gd name="connsiteY51" fmla="*/ 787400 h 1558925"/>
              <a:gd name="connsiteX52" fmla="*/ 2286000 w 5364213"/>
              <a:gd name="connsiteY52" fmla="*/ 787400 h 1558925"/>
              <a:gd name="connsiteX53" fmla="*/ 2286000 w 5364213"/>
              <a:gd name="connsiteY53" fmla="*/ 819150 h 1558925"/>
              <a:gd name="connsiteX54" fmla="*/ 2222500 w 5364213"/>
              <a:gd name="connsiteY54" fmla="*/ 819150 h 1558925"/>
              <a:gd name="connsiteX55" fmla="*/ 2222500 w 5364213"/>
              <a:gd name="connsiteY55" fmla="*/ 850900 h 1558925"/>
              <a:gd name="connsiteX56" fmla="*/ 2092325 w 5364213"/>
              <a:gd name="connsiteY56" fmla="*/ 850900 h 1558925"/>
              <a:gd name="connsiteX57" fmla="*/ 2092325 w 5364213"/>
              <a:gd name="connsiteY57" fmla="*/ 879475 h 1558925"/>
              <a:gd name="connsiteX58" fmla="*/ 1981200 w 5364213"/>
              <a:gd name="connsiteY58" fmla="*/ 879475 h 1558925"/>
              <a:gd name="connsiteX59" fmla="*/ 1981200 w 5364213"/>
              <a:gd name="connsiteY59" fmla="*/ 911225 h 1558925"/>
              <a:gd name="connsiteX60" fmla="*/ 1901825 w 5364213"/>
              <a:gd name="connsiteY60" fmla="*/ 911225 h 1558925"/>
              <a:gd name="connsiteX61" fmla="*/ 1901825 w 5364213"/>
              <a:gd name="connsiteY61" fmla="*/ 958850 h 1558925"/>
              <a:gd name="connsiteX62" fmla="*/ 1781175 w 5364213"/>
              <a:gd name="connsiteY62" fmla="*/ 958850 h 1558925"/>
              <a:gd name="connsiteX63" fmla="*/ 1781175 w 5364213"/>
              <a:gd name="connsiteY63" fmla="*/ 958850 h 1558925"/>
              <a:gd name="connsiteX64" fmla="*/ 1685925 w 5364213"/>
              <a:gd name="connsiteY64" fmla="*/ 958850 h 1558925"/>
              <a:gd name="connsiteX65" fmla="*/ 1685925 w 5364213"/>
              <a:gd name="connsiteY65" fmla="*/ 996950 h 1558925"/>
              <a:gd name="connsiteX66" fmla="*/ 1508125 w 5364213"/>
              <a:gd name="connsiteY66" fmla="*/ 996950 h 1558925"/>
              <a:gd name="connsiteX67" fmla="*/ 1508125 w 5364213"/>
              <a:gd name="connsiteY67" fmla="*/ 996950 h 1558925"/>
              <a:gd name="connsiteX68" fmla="*/ 1508125 w 5364213"/>
              <a:gd name="connsiteY68" fmla="*/ 1028700 h 1558925"/>
              <a:gd name="connsiteX69" fmla="*/ 1416050 w 5364213"/>
              <a:gd name="connsiteY69" fmla="*/ 1028700 h 1558925"/>
              <a:gd name="connsiteX70" fmla="*/ 1416050 w 5364213"/>
              <a:gd name="connsiteY70" fmla="*/ 1057275 h 1558925"/>
              <a:gd name="connsiteX71" fmla="*/ 1352550 w 5364213"/>
              <a:gd name="connsiteY71" fmla="*/ 1057275 h 1558925"/>
              <a:gd name="connsiteX72" fmla="*/ 1352550 w 5364213"/>
              <a:gd name="connsiteY72" fmla="*/ 1076325 h 1558925"/>
              <a:gd name="connsiteX73" fmla="*/ 1260475 w 5364213"/>
              <a:gd name="connsiteY73" fmla="*/ 1076325 h 1558925"/>
              <a:gd name="connsiteX74" fmla="*/ 1260475 w 5364213"/>
              <a:gd name="connsiteY74" fmla="*/ 1117600 h 1558925"/>
              <a:gd name="connsiteX75" fmla="*/ 1171575 w 5364213"/>
              <a:gd name="connsiteY75" fmla="*/ 1117600 h 1558925"/>
              <a:gd name="connsiteX76" fmla="*/ 1171575 w 5364213"/>
              <a:gd name="connsiteY76" fmla="*/ 1117600 h 1558925"/>
              <a:gd name="connsiteX77" fmla="*/ 1114425 w 5364213"/>
              <a:gd name="connsiteY77" fmla="*/ 1117600 h 1558925"/>
              <a:gd name="connsiteX78" fmla="*/ 1114425 w 5364213"/>
              <a:gd name="connsiteY78" fmla="*/ 1149350 h 1558925"/>
              <a:gd name="connsiteX79" fmla="*/ 1022350 w 5364213"/>
              <a:gd name="connsiteY79" fmla="*/ 1149350 h 1558925"/>
              <a:gd name="connsiteX80" fmla="*/ 1022350 w 5364213"/>
              <a:gd name="connsiteY80" fmla="*/ 1149350 h 1558925"/>
              <a:gd name="connsiteX81" fmla="*/ 1022350 w 5364213"/>
              <a:gd name="connsiteY81" fmla="*/ 1181100 h 1558925"/>
              <a:gd name="connsiteX82" fmla="*/ 946150 w 5364213"/>
              <a:gd name="connsiteY82" fmla="*/ 1181100 h 1558925"/>
              <a:gd name="connsiteX83" fmla="*/ 946150 w 5364213"/>
              <a:gd name="connsiteY83" fmla="*/ 1209675 h 1558925"/>
              <a:gd name="connsiteX84" fmla="*/ 838200 w 5364213"/>
              <a:gd name="connsiteY84" fmla="*/ 1209675 h 1558925"/>
              <a:gd name="connsiteX85" fmla="*/ 838200 w 5364213"/>
              <a:gd name="connsiteY85" fmla="*/ 1244600 h 1558925"/>
              <a:gd name="connsiteX86" fmla="*/ 771525 w 5364213"/>
              <a:gd name="connsiteY86" fmla="*/ 1244600 h 1558925"/>
              <a:gd name="connsiteX87" fmla="*/ 771525 w 5364213"/>
              <a:gd name="connsiteY87" fmla="*/ 1279525 h 1558925"/>
              <a:gd name="connsiteX88" fmla="*/ 723900 w 5364213"/>
              <a:gd name="connsiteY88" fmla="*/ 1279525 h 1558925"/>
              <a:gd name="connsiteX89" fmla="*/ 723900 w 5364213"/>
              <a:gd name="connsiteY89" fmla="*/ 1323975 h 1558925"/>
              <a:gd name="connsiteX90" fmla="*/ 647700 w 5364213"/>
              <a:gd name="connsiteY90" fmla="*/ 1323975 h 1558925"/>
              <a:gd name="connsiteX91" fmla="*/ 647700 w 5364213"/>
              <a:gd name="connsiteY91" fmla="*/ 1339850 h 1558925"/>
              <a:gd name="connsiteX92" fmla="*/ 606425 w 5364213"/>
              <a:gd name="connsiteY92" fmla="*/ 1339850 h 1558925"/>
              <a:gd name="connsiteX93" fmla="*/ 606425 w 5364213"/>
              <a:gd name="connsiteY93" fmla="*/ 1381125 h 1558925"/>
              <a:gd name="connsiteX94" fmla="*/ 555625 w 5364213"/>
              <a:gd name="connsiteY94" fmla="*/ 1381125 h 1558925"/>
              <a:gd name="connsiteX95" fmla="*/ 555625 w 5364213"/>
              <a:gd name="connsiteY95" fmla="*/ 1381125 h 1558925"/>
              <a:gd name="connsiteX96" fmla="*/ 384175 w 5364213"/>
              <a:gd name="connsiteY96" fmla="*/ 1381125 h 1558925"/>
              <a:gd name="connsiteX97" fmla="*/ 384175 w 5364213"/>
              <a:gd name="connsiteY97" fmla="*/ 1428750 h 1558925"/>
              <a:gd name="connsiteX98" fmla="*/ 320675 w 5364213"/>
              <a:gd name="connsiteY98" fmla="*/ 1428750 h 1558925"/>
              <a:gd name="connsiteX99" fmla="*/ 320675 w 5364213"/>
              <a:gd name="connsiteY99" fmla="*/ 1473200 h 1558925"/>
              <a:gd name="connsiteX100" fmla="*/ 273050 w 5364213"/>
              <a:gd name="connsiteY100" fmla="*/ 1473200 h 1558925"/>
              <a:gd name="connsiteX101" fmla="*/ 273050 w 5364213"/>
              <a:gd name="connsiteY101" fmla="*/ 1504950 h 1558925"/>
              <a:gd name="connsiteX102" fmla="*/ 190500 w 5364213"/>
              <a:gd name="connsiteY102" fmla="*/ 1504950 h 1558925"/>
              <a:gd name="connsiteX103" fmla="*/ 190500 w 5364213"/>
              <a:gd name="connsiteY103" fmla="*/ 1504950 h 1558925"/>
              <a:gd name="connsiteX104" fmla="*/ 190500 w 5364213"/>
              <a:gd name="connsiteY104" fmla="*/ 1533525 h 1558925"/>
              <a:gd name="connsiteX105" fmla="*/ 111125 w 5364213"/>
              <a:gd name="connsiteY105" fmla="*/ 1533525 h 1558925"/>
              <a:gd name="connsiteX106" fmla="*/ 111125 w 5364213"/>
              <a:gd name="connsiteY106" fmla="*/ 1533525 h 1558925"/>
              <a:gd name="connsiteX107" fmla="*/ 44450 w 5364213"/>
              <a:gd name="connsiteY107" fmla="*/ 1533525 h 1558925"/>
              <a:gd name="connsiteX108" fmla="*/ 44450 w 5364213"/>
              <a:gd name="connsiteY108" fmla="*/ 1558925 h 1558925"/>
              <a:gd name="connsiteX109" fmla="*/ 0 w 5364213"/>
              <a:gd name="connsiteY109" fmla="*/ 1558925 h 1558925"/>
              <a:gd name="connsiteX0" fmla="*/ 5266825 w 5266825"/>
              <a:gd name="connsiteY0" fmla="*/ 1592213 h 1592213"/>
              <a:gd name="connsiteX1" fmla="*/ 5258149 w 5266825"/>
              <a:gd name="connsiteY1" fmla="*/ 3242 h 1592213"/>
              <a:gd name="connsiteX2" fmla="*/ 5149850 w 5266825"/>
              <a:gd name="connsiteY2" fmla="*/ 0 h 1592213"/>
              <a:gd name="connsiteX3" fmla="*/ 5149850 w 5266825"/>
              <a:gd name="connsiteY3" fmla="*/ 31750 h 1592213"/>
              <a:gd name="connsiteX4" fmla="*/ 5070475 w 5266825"/>
              <a:gd name="connsiteY4" fmla="*/ 31750 h 1592213"/>
              <a:gd name="connsiteX5" fmla="*/ 5070475 w 5266825"/>
              <a:gd name="connsiteY5" fmla="*/ 66675 h 1592213"/>
              <a:gd name="connsiteX6" fmla="*/ 4994275 w 5266825"/>
              <a:gd name="connsiteY6" fmla="*/ 66675 h 1592213"/>
              <a:gd name="connsiteX7" fmla="*/ 4994275 w 5266825"/>
              <a:gd name="connsiteY7" fmla="*/ 104775 h 1592213"/>
              <a:gd name="connsiteX8" fmla="*/ 4806950 w 5266825"/>
              <a:gd name="connsiteY8" fmla="*/ 104775 h 1592213"/>
              <a:gd name="connsiteX9" fmla="*/ 4806950 w 5266825"/>
              <a:gd name="connsiteY9" fmla="*/ 120650 h 1592213"/>
              <a:gd name="connsiteX10" fmla="*/ 4629150 w 5266825"/>
              <a:gd name="connsiteY10" fmla="*/ 120650 h 1592213"/>
              <a:gd name="connsiteX11" fmla="*/ 4629150 w 5266825"/>
              <a:gd name="connsiteY11" fmla="*/ 161925 h 1592213"/>
              <a:gd name="connsiteX12" fmla="*/ 4438650 w 5266825"/>
              <a:gd name="connsiteY12" fmla="*/ 161925 h 1592213"/>
              <a:gd name="connsiteX13" fmla="*/ 4438650 w 5266825"/>
              <a:gd name="connsiteY13" fmla="*/ 209550 h 1592213"/>
              <a:gd name="connsiteX14" fmla="*/ 4352925 w 5266825"/>
              <a:gd name="connsiteY14" fmla="*/ 209550 h 1592213"/>
              <a:gd name="connsiteX15" fmla="*/ 4352925 w 5266825"/>
              <a:gd name="connsiteY15" fmla="*/ 263525 h 1592213"/>
              <a:gd name="connsiteX16" fmla="*/ 4254500 w 5266825"/>
              <a:gd name="connsiteY16" fmla="*/ 263525 h 1592213"/>
              <a:gd name="connsiteX17" fmla="*/ 4254500 w 5266825"/>
              <a:gd name="connsiteY17" fmla="*/ 301625 h 1592213"/>
              <a:gd name="connsiteX18" fmla="*/ 3997325 w 5266825"/>
              <a:gd name="connsiteY18" fmla="*/ 301625 h 1592213"/>
              <a:gd name="connsiteX19" fmla="*/ 3997325 w 5266825"/>
              <a:gd name="connsiteY19" fmla="*/ 330200 h 1592213"/>
              <a:gd name="connsiteX20" fmla="*/ 3854450 w 5266825"/>
              <a:gd name="connsiteY20" fmla="*/ 330200 h 1592213"/>
              <a:gd name="connsiteX21" fmla="*/ 3854450 w 5266825"/>
              <a:gd name="connsiteY21" fmla="*/ 330200 h 1592213"/>
              <a:gd name="connsiteX22" fmla="*/ 3854450 w 5266825"/>
              <a:gd name="connsiteY22" fmla="*/ 368300 h 1592213"/>
              <a:gd name="connsiteX23" fmla="*/ 3736975 w 5266825"/>
              <a:gd name="connsiteY23" fmla="*/ 368300 h 1592213"/>
              <a:gd name="connsiteX24" fmla="*/ 3736975 w 5266825"/>
              <a:gd name="connsiteY24" fmla="*/ 396875 h 1592213"/>
              <a:gd name="connsiteX25" fmla="*/ 3606800 w 5266825"/>
              <a:gd name="connsiteY25" fmla="*/ 396875 h 1592213"/>
              <a:gd name="connsiteX26" fmla="*/ 3606800 w 5266825"/>
              <a:gd name="connsiteY26" fmla="*/ 434975 h 1592213"/>
              <a:gd name="connsiteX27" fmla="*/ 3495675 w 5266825"/>
              <a:gd name="connsiteY27" fmla="*/ 434975 h 1592213"/>
              <a:gd name="connsiteX28" fmla="*/ 3495675 w 5266825"/>
              <a:gd name="connsiteY28" fmla="*/ 466725 h 1592213"/>
              <a:gd name="connsiteX29" fmla="*/ 3413125 w 5266825"/>
              <a:gd name="connsiteY29" fmla="*/ 466725 h 1592213"/>
              <a:gd name="connsiteX30" fmla="*/ 3413125 w 5266825"/>
              <a:gd name="connsiteY30" fmla="*/ 466725 h 1592213"/>
              <a:gd name="connsiteX31" fmla="*/ 3273425 w 5266825"/>
              <a:gd name="connsiteY31" fmla="*/ 466725 h 1592213"/>
              <a:gd name="connsiteX32" fmla="*/ 3273425 w 5266825"/>
              <a:gd name="connsiteY32" fmla="*/ 514350 h 1592213"/>
              <a:gd name="connsiteX33" fmla="*/ 3194050 w 5266825"/>
              <a:gd name="connsiteY33" fmla="*/ 514350 h 1592213"/>
              <a:gd name="connsiteX34" fmla="*/ 3194050 w 5266825"/>
              <a:gd name="connsiteY34" fmla="*/ 536575 h 1592213"/>
              <a:gd name="connsiteX35" fmla="*/ 3070225 w 5266825"/>
              <a:gd name="connsiteY35" fmla="*/ 536575 h 1592213"/>
              <a:gd name="connsiteX36" fmla="*/ 3070225 w 5266825"/>
              <a:gd name="connsiteY36" fmla="*/ 568325 h 1592213"/>
              <a:gd name="connsiteX37" fmla="*/ 2886075 w 5266825"/>
              <a:gd name="connsiteY37" fmla="*/ 568325 h 1592213"/>
              <a:gd name="connsiteX38" fmla="*/ 2886075 w 5266825"/>
              <a:gd name="connsiteY38" fmla="*/ 568325 h 1592213"/>
              <a:gd name="connsiteX39" fmla="*/ 2819400 w 5266825"/>
              <a:gd name="connsiteY39" fmla="*/ 568325 h 1592213"/>
              <a:gd name="connsiteX40" fmla="*/ 2819400 w 5266825"/>
              <a:gd name="connsiteY40" fmla="*/ 625475 h 1592213"/>
              <a:gd name="connsiteX41" fmla="*/ 2781300 w 5266825"/>
              <a:gd name="connsiteY41" fmla="*/ 625475 h 1592213"/>
              <a:gd name="connsiteX42" fmla="*/ 2781300 w 5266825"/>
              <a:gd name="connsiteY42" fmla="*/ 666750 h 1592213"/>
              <a:gd name="connsiteX43" fmla="*/ 2743200 w 5266825"/>
              <a:gd name="connsiteY43" fmla="*/ 666750 h 1592213"/>
              <a:gd name="connsiteX44" fmla="*/ 2743200 w 5266825"/>
              <a:gd name="connsiteY44" fmla="*/ 708025 h 1592213"/>
              <a:gd name="connsiteX45" fmla="*/ 2641600 w 5266825"/>
              <a:gd name="connsiteY45" fmla="*/ 708025 h 1592213"/>
              <a:gd name="connsiteX46" fmla="*/ 2641600 w 5266825"/>
              <a:gd name="connsiteY46" fmla="*/ 723900 h 1592213"/>
              <a:gd name="connsiteX47" fmla="*/ 2505075 w 5266825"/>
              <a:gd name="connsiteY47" fmla="*/ 723900 h 1592213"/>
              <a:gd name="connsiteX48" fmla="*/ 2505075 w 5266825"/>
              <a:gd name="connsiteY48" fmla="*/ 723900 h 1592213"/>
              <a:gd name="connsiteX49" fmla="*/ 2505075 w 5266825"/>
              <a:gd name="connsiteY49" fmla="*/ 752475 h 1592213"/>
              <a:gd name="connsiteX50" fmla="*/ 2371725 w 5266825"/>
              <a:gd name="connsiteY50" fmla="*/ 752475 h 1592213"/>
              <a:gd name="connsiteX51" fmla="*/ 2371725 w 5266825"/>
              <a:gd name="connsiteY51" fmla="*/ 787400 h 1592213"/>
              <a:gd name="connsiteX52" fmla="*/ 2286000 w 5266825"/>
              <a:gd name="connsiteY52" fmla="*/ 787400 h 1592213"/>
              <a:gd name="connsiteX53" fmla="*/ 2286000 w 5266825"/>
              <a:gd name="connsiteY53" fmla="*/ 819150 h 1592213"/>
              <a:gd name="connsiteX54" fmla="*/ 2222500 w 5266825"/>
              <a:gd name="connsiteY54" fmla="*/ 819150 h 1592213"/>
              <a:gd name="connsiteX55" fmla="*/ 2222500 w 5266825"/>
              <a:gd name="connsiteY55" fmla="*/ 850900 h 1592213"/>
              <a:gd name="connsiteX56" fmla="*/ 2092325 w 5266825"/>
              <a:gd name="connsiteY56" fmla="*/ 850900 h 1592213"/>
              <a:gd name="connsiteX57" fmla="*/ 2092325 w 5266825"/>
              <a:gd name="connsiteY57" fmla="*/ 879475 h 1592213"/>
              <a:gd name="connsiteX58" fmla="*/ 1981200 w 5266825"/>
              <a:gd name="connsiteY58" fmla="*/ 879475 h 1592213"/>
              <a:gd name="connsiteX59" fmla="*/ 1981200 w 5266825"/>
              <a:gd name="connsiteY59" fmla="*/ 911225 h 1592213"/>
              <a:gd name="connsiteX60" fmla="*/ 1901825 w 5266825"/>
              <a:gd name="connsiteY60" fmla="*/ 911225 h 1592213"/>
              <a:gd name="connsiteX61" fmla="*/ 1901825 w 5266825"/>
              <a:gd name="connsiteY61" fmla="*/ 958850 h 1592213"/>
              <a:gd name="connsiteX62" fmla="*/ 1781175 w 5266825"/>
              <a:gd name="connsiteY62" fmla="*/ 958850 h 1592213"/>
              <a:gd name="connsiteX63" fmla="*/ 1781175 w 5266825"/>
              <a:gd name="connsiteY63" fmla="*/ 958850 h 1592213"/>
              <a:gd name="connsiteX64" fmla="*/ 1685925 w 5266825"/>
              <a:gd name="connsiteY64" fmla="*/ 958850 h 1592213"/>
              <a:gd name="connsiteX65" fmla="*/ 1685925 w 5266825"/>
              <a:gd name="connsiteY65" fmla="*/ 996950 h 1592213"/>
              <a:gd name="connsiteX66" fmla="*/ 1508125 w 5266825"/>
              <a:gd name="connsiteY66" fmla="*/ 996950 h 1592213"/>
              <a:gd name="connsiteX67" fmla="*/ 1508125 w 5266825"/>
              <a:gd name="connsiteY67" fmla="*/ 996950 h 1592213"/>
              <a:gd name="connsiteX68" fmla="*/ 1508125 w 5266825"/>
              <a:gd name="connsiteY68" fmla="*/ 1028700 h 1592213"/>
              <a:gd name="connsiteX69" fmla="*/ 1416050 w 5266825"/>
              <a:gd name="connsiteY69" fmla="*/ 1028700 h 1592213"/>
              <a:gd name="connsiteX70" fmla="*/ 1416050 w 5266825"/>
              <a:gd name="connsiteY70" fmla="*/ 1057275 h 1592213"/>
              <a:gd name="connsiteX71" fmla="*/ 1352550 w 5266825"/>
              <a:gd name="connsiteY71" fmla="*/ 1057275 h 1592213"/>
              <a:gd name="connsiteX72" fmla="*/ 1352550 w 5266825"/>
              <a:gd name="connsiteY72" fmla="*/ 1076325 h 1592213"/>
              <a:gd name="connsiteX73" fmla="*/ 1260475 w 5266825"/>
              <a:gd name="connsiteY73" fmla="*/ 1076325 h 1592213"/>
              <a:gd name="connsiteX74" fmla="*/ 1260475 w 5266825"/>
              <a:gd name="connsiteY74" fmla="*/ 1117600 h 1592213"/>
              <a:gd name="connsiteX75" fmla="*/ 1171575 w 5266825"/>
              <a:gd name="connsiteY75" fmla="*/ 1117600 h 1592213"/>
              <a:gd name="connsiteX76" fmla="*/ 1171575 w 5266825"/>
              <a:gd name="connsiteY76" fmla="*/ 1117600 h 1592213"/>
              <a:gd name="connsiteX77" fmla="*/ 1114425 w 5266825"/>
              <a:gd name="connsiteY77" fmla="*/ 1117600 h 1592213"/>
              <a:gd name="connsiteX78" fmla="*/ 1114425 w 5266825"/>
              <a:gd name="connsiteY78" fmla="*/ 1149350 h 1592213"/>
              <a:gd name="connsiteX79" fmla="*/ 1022350 w 5266825"/>
              <a:gd name="connsiteY79" fmla="*/ 1149350 h 1592213"/>
              <a:gd name="connsiteX80" fmla="*/ 1022350 w 5266825"/>
              <a:gd name="connsiteY80" fmla="*/ 1149350 h 1592213"/>
              <a:gd name="connsiteX81" fmla="*/ 1022350 w 5266825"/>
              <a:gd name="connsiteY81" fmla="*/ 1181100 h 1592213"/>
              <a:gd name="connsiteX82" fmla="*/ 946150 w 5266825"/>
              <a:gd name="connsiteY82" fmla="*/ 1181100 h 1592213"/>
              <a:gd name="connsiteX83" fmla="*/ 946150 w 5266825"/>
              <a:gd name="connsiteY83" fmla="*/ 1209675 h 1592213"/>
              <a:gd name="connsiteX84" fmla="*/ 838200 w 5266825"/>
              <a:gd name="connsiteY84" fmla="*/ 1209675 h 1592213"/>
              <a:gd name="connsiteX85" fmla="*/ 838200 w 5266825"/>
              <a:gd name="connsiteY85" fmla="*/ 1244600 h 1592213"/>
              <a:gd name="connsiteX86" fmla="*/ 771525 w 5266825"/>
              <a:gd name="connsiteY86" fmla="*/ 1244600 h 1592213"/>
              <a:gd name="connsiteX87" fmla="*/ 771525 w 5266825"/>
              <a:gd name="connsiteY87" fmla="*/ 1279525 h 1592213"/>
              <a:gd name="connsiteX88" fmla="*/ 723900 w 5266825"/>
              <a:gd name="connsiteY88" fmla="*/ 1279525 h 1592213"/>
              <a:gd name="connsiteX89" fmla="*/ 723900 w 5266825"/>
              <a:gd name="connsiteY89" fmla="*/ 1323975 h 1592213"/>
              <a:gd name="connsiteX90" fmla="*/ 647700 w 5266825"/>
              <a:gd name="connsiteY90" fmla="*/ 1323975 h 1592213"/>
              <a:gd name="connsiteX91" fmla="*/ 647700 w 5266825"/>
              <a:gd name="connsiteY91" fmla="*/ 1339850 h 1592213"/>
              <a:gd name="connsiteX92" fmla="*/ 606425 w 5266825"/>
              <a:gd name="connsiteY92" fmla="*/ 1339850 h 1592213"/>
              <a:gd name="connsiteX93" fmla="*/ 606425 w 5266825"/>
              <a:gd name="connsiteY93" fmla="*/ 1381125 h 1592213"/>
              <a:gd name="connsiteX94" fmla="*/ 555625 w 5266825"/>
              <a:gd name="connsiteY94" fmla="*/ 1381125 h 1592213"/>
              <a:gd name="connsiteX95" fmla="*/ 555625 w 5266825"/>
              <a:gd name="connsiteY95" fmla="*/ 1381125 h 1592213"/>
              <a:gd name="connsiteX96" fmla="*/ 384175 w 5266825"/>
              <a:gd name="connsiteY96" fmla="*/ 1381125 h 1592213"/>
              <a:gd name="connsiteX97" fmla="*/ 384175 w 5266825"/>
              <a:gd name="connsiteY97" fmla="*/ 1428750 h 1592213"/>
              <a:gd name="connsiteX98" fmla="*/ 320675 w 5266825"/>
              <a:gd name="connsiteY98" fmla="*/ 1428750 h 1592213"/>
              <a:gd name="connsiteX99" fmla="*/ 320675 w 5266825"/>
              <a:gd name="connsiteY99" fmla="*/ 1473200 h 1592213"/>
              <a:gd name="connsiteX100" fmla="*/ 273050 w 5266825"/>
              <a:gd name="connsiteY100" fmla="*/ 1473200 h 1592213"/>
              <a:gd name="connsiteX101" fmla="*/ 273050 w 5266825"/>
              <a:gd name="connsiteY101" fmla="*/ 1504950 h 1592213"/>
              <a:gd name="connsiteX102" fmla="*/ 190500 w 5266825"/>
              <a:gd name="connsiteY102" fmla="*/ 1504950 h 1592213"/>
              <a:gd name="connsiteX103" fmla="*/ 190500 w 5266825"/>
              <a:gd name="connsiteY103" fmla="*/ 1504950 h 1592213"/>
              <a:gd name="connsiteX104" fmla="*/ 190500 w 5266825"/>
              <a:gd name="connsiteY104" fmla="*/ 1533525 h 1592213"/>
              <a:gd name="connsiteX105" fmla="*/ 111125 w 5266825"/>
              <a:gd name="connsiteY105" fmla="*/ 1533525 h 1592213"/>
              <a:gd name="connsiteX106" fmla="*/ 111125 w 5266825"/>
              <a:gd name="connsiteY106" fmla="*/ 1533525 h 1592213"/>
              <a:gd name="connsiteX107" fmla="*/ 44450 w 5266825"/>
              <a:gd name="connsiteY107" fmla="*/ 1533525 h 1592213"/>
              <a:gd name="connsiteX108" fmla="*/ 44450 w 5266825"/>
              <a:gd name="connsiteY108" fmla="*/ 1558925 h 1592213"/>
              <a:gd name="connsiteX109" fmla="*/ 0 w 5266825"/>
              <a:gd name="connsiteY109" fmla="*/ 1558925 h 1592213"/>
              <a:gd name="connsiteX0" fmla="*/ 5243638 w 5258149"/>
              <a:gd name="connsiteY0" fmla="*/ 1406532 h 1558925"/>
              <a:gd name="connsiteX1" fmla="*/ 5258149 w 5258149"/>
              <a:gd name="connsiteY1" fmla="*/ 3242 h 1558925"/>
              <a:gd name="connsiteX2" fmla="*/ 5149850 w 5258149"/>
              <a:gd name="connsiteY2" fmla="*/ 0 h 1558925"/>
              <a:gd name="connsiteX3" fmla="*/ 5149850 w 5258149"/>
              <a:gd name="connsiteY3" fmla="*/ 31750 h 1558925"/>
              <a:gd name="connsiteX4" fmla="*/ 5070475 w 5258149"/>
              <a:gd name="connsiteY4" fmla="*/ 31750 h 1558925"/>
              <a:gd name="connsiteX5" fmla="*/ 5070475 w 5258149"/>
              <a:gd name="connsiteY5" fmla="*/ 66675 h 1558925"/>
              <a:gd name="connsiteX6" fmla="*/ 4994275 w 5258149"/>
              <a:gd name="connsiteY6" fmla="*/ 66675 h 1558925"/>
              <a:gd name="connsiteX7" fmla="*/ 4994275 w 5258149"/>
              <a:gd name="connsiteY7" fmla="*/ 104775 h 1558925"/>
              <a:gd name="connsiteX8" fmla="*/ 4806950 w 5258149"/>
              <a:gd name="connsiteY8" fmla="*/ 104775 h 1558925"/>
              <a:gd name="connsiteX9" fmla="*/ 4806950 w 5258149"/>
              <a:gd name="connsiteY9" fmla="*/ 120650 h 1558925"/>
              <a:gd name="connsiteX10" fmla="*/ 4629150 w 5258149"/>
              <a:gd name="connsiteY10" fmla="*/ 120650 h 1558925"/>
              <a:gd name="connsiteX11" fmla="*/ 4629150 w 5258149"/>
              <a:gd name="connsiteY11" fmla="*/ 161925 h 1558925"/>
              <a:gd name="connsiteX12" fmla="*/ 4438650 w 5258149"/>
              <a:gd name="connsiteY12" fmla="*/ 161925 h 1558925"/>
              <a:gd name="connsiteX13" fmla="*/ 4438650 w 5258149"/>
              <a:gd name="connsiteY13" fmla="*/ 209550 h 1558925"/>
              <a:gd name="connsiteX14" fmla="*/ 4352925 w 5258149"/>
              <a:gd name="connsiteY14" fmla="*/ 209550 h 1558925"/>
              <a:gd name="connsiteX15" fmla="*/ 4352925 w 5258149"/>
              <a:gd name="connsiteY15" fmla="*/ 263525 h 1558925"/>
              <a:gd name="connsiteX16" fmla="*/ 4254500 w 5258149"/>
              <a:gd name="connsiteY16" fmla="*/ 263525 h 1558925"/>
              <a:gd name="connsiteX17" fmla="*/ 4254500 w 5258149"/>
              <a:gd name="connsiteY17" fmla="*/ 301625 h 1558925"/>
              <a:gd name="connsiteX18" fmla="*/ 3997325 w 5258149"/>
              <a:gd name="connsiteY18" fmla="*/ 301625 h 1558925"/>
              <a:gd name="connsiteX19" fmla="*/ 3997325 w 5258149"/>
              <a:gd name="connsiteY19" fmla="*/ 330200 h 1558925"/>
              <a:gd name="connsiteX20" fmla="*/ 3854450 w 5258149"/>
              <a:gd name="connsiteY20" fmla="*/ 330200 h 1558925"/>
              <a:gd name="connsiteX21" fmla="*/ 3854450 w 5258149"/>
              <a:gd name="connsiteY21" fmla="*/ 330200 h 1558925"/>
              <a:gd name="connsiteX22" fmla="*/ 3854450 w 5258149"/>
              <a:gd name="connsiteY22" fmla="*/ 368300 h 1558925"/>
              <a:gd name="connsiteX23" fmla="*/ 3736975 w 5258149"/>
              <a:gd name="connsiteY23" fmla="*/ 368300 h 1558925"/>
              <a:gd name="connsiteX24" fmla="*/ 3736975 w 5258149"/>
              <a:gd name="connsiteY24" fmla="*/ 396875 h 1558925"/>
              <a:gd name="connsiteX25" fmla="*/ 3606800 w 5258149"/>
              <a:gd name="connsiteY25" fmla="*/ 396875 h 1558925"/>
              <a:gd name="connsiteX26" fmla="*/ 3606800 w 5258149"/>
              <a:gd name="connsiteY26" fmla="*/ 434975 h 1558925"/>
              <a:gd name="connsiteX27" fmla="*/ 3495675 w 5258149"/>
              <a:gd name="connsiteY27" fmla="*/ 434975 h 1558925"/>
              <a:gd name="connsiteX28" fmla="*/ 3495675 w 5258149"/>
              <a:gd name="connsiteY28" fmla="*/ 466725 h 1558925"/>
              <a:gd name="connsiteX29" fmla="*/ 3413125 w 5258149"/>
              <a:gd name="connsiteY29" fmla="*/ 466725 h 1558925"/>
              <a:gd name="connsiteX30" fmla="*/ 3413125 w 5258149"/>
              <a:gd name="connsiteY30" fmla="*/ 466725 h 1558925"/>
              <a:gd name="connsiteX31" fmla="*/ 3273425 w 5258149"/>
              <a:gd name="connsiteY31" fmla="*/ 466725 h 1558925"/>
              <a:gd name="connsiteX32" fmla="*/ 3273425 w 5258149"/>
              <a:gd name="connsiteY32" fmla="*/ 514350 h 1558925"/>
              <a:gd name="connsiteX33" fmla="*/ 3194050 w 5258149"/>
              <a:gd name="connsiteY33" fmla="*/ 514350 h 1558925"/>
              <a:gd name="connsiteX34" fmla="*/ 3194050 w 5258149"/>
              <a:gd name="connsiteY34" fmla="*/ 536575 h 1558925"/>
              <a:gd name="connsiteX35" fmla="*/ 3070225 w 5258149"/>
              <a:gd name="connsiteY35" fmla="*/ 536575 h 1558925"/>
              <a:gd name="connsiteX36" fmla="*/ 3070225 w 5258149"/>
              <a:gd name="connsiteY36" fmla="*/ 568325 h 1558925"/>
              <a:gd name="connsiteX37" fmla="*/ 2886075 w 5258149"/>
              <a:gd name="connsiteY37" fmla="*/ 568325 h 1558925"/>
              <a:gd name="connsiteX38" fmla="*/ 2886075 w 5258149"/>
              <a:gd name="connsiteY38" fmla="*/ 568325 h 1558925"/>
              <a:gd name="connsiteX39" fmla="*/ 2819400 w 5258149"/>
              <a:gd name="connsiteY39" fmla="*/ 568325 h 1558925"/>
              <a:gd name="connsiteX40" fmla="*/ 2819400 w 5258149"/>
              <a:gd name="connsiteY40" fmla="*/ 625475 h 1558925"/>
              <a:gd name="connsiteX41" fmla="*/ 2781300 w 5258149"/>
              <a:gd name="connsiteY41" fmla="*/ 625475 h 1558925"/>
              <a:gd name="connsiteX42" fmla="*/ 2781300 w 5258149"/>
              <a:gd name="connsiteY42" fmla="*/ 666750 h 1558925"/>
              <a:gd name="connsiteX43" fmla="*/ 2743200 w 5258149"/>
              <a:gd name="connsiteY43" fmla="*/ 666750 h 1558925"/>
              <a:gd name="connsiteX44" fmla="*/ 2743200 w 5258149"/>
              <a:gd name="connsiteY44" fmla="*/ 708025 h 1558925"/>
              <a:gd name="connsiteX45" fmla="*/ 2641600 w 5258149"/>
              <a:gd name="connsiteY45" fmla="*/ 708025 h 1558925"/>
              <a:gd name="connsiteX46" fmla="*/ 2641600 w 5258149"/>
              <a:gd name="connsiteY46" fmla="*/ 723900 h 1558925"/>
              <a:gd name="connsiteX47" fmla="*/ 2505075 w 5258149"/>
              <a:gd name="connsiteY47" fmla="*/ 723900 h 1558925"/>
              <a:gd name="connsiteX48" fmla="*/ 2505075 w 5258149"/>
              <a:gd name="connsiteY48" fmla="*/ 723900 h 1558925"/>
              <a:gd name="connsiteX49" fmla="*/ 2505075 w 5258149"/>
              <a:gd name="connsiteY49" fmla="*/ 752475 h 1558925"/>
              <a:gd name="connsiteX50" fmla="*/ 2371725 w 5258149"/>
              <a:gd name="connsiteY50" fmla="*/ 752475 h 1558925"/>
              <a:gd name="connsiteX51" fmla="*/ 2371725 w 5258149"/>
              <a:gd name="connsiteY51" fmla="*/ 787400 h 1558925"/>
              <a:gd name="connsiteX52" fmla="*/ 2286000 w 5258149"/>
              <a:gd name="connsiteY52" fmla="*/ 787400 h 1558925"/>
              <a:gd name="connsiteX53" fmla="*/ 2286000 w 5258149"/>
              <a:gd name="connsiteY53" fmla="*/ 819150 h 1558925"/>
              <a:gd name="connsiteX54" fmla="*/ 2222500 w 5258149"/>
              <a:gd name="connsiteY54" fmla="*/ 819150 h 1558925"/>
              <a:gd name="connsiteX55" fmla="*/ 2222500 w 5258149"/>
              <a:gd name="connsiteY55" fmla="*/ 850900 h 1558925"/>
              <a:gd name="connsiteX56" fmla="*/ 2092325 w 5258149"/>
              <a:gd name="connsiteY56" fmla="*/ 850900 h 1558925"/>
              <a:gd name="connsiteX57" fmla="*/ 2092325 w 5258149"/>
              <a:gd name="connsiteY57" fmla="*/ 879475 h 1558925"/>
              <a:gd name="connsiteX58" fmla="*/ 1981200 w 5258149"/>
              <a:gd name="connsiteY58" fmla="*/ 879475 h 1558925"/>
              <a:gd name="connsiteX59" fmla="*/ 1981200 w 5258149"/>
              <a:gd name="connsiteY59" fmla="*/ 911225 h 1558925"/>
              <a:gd name="connsiteX60" fmla="*/ 1901825 w 5258149"/>
              <a:gd name="connsiteY60" fmla="*/ 911225 h 1558925"/>
              <a:gd name="connsiteX61" fmla="*/ 1901825 w 5258149"/>
              <a:gd name="connsiteY61" fmla="*/ 958850 h 1558925"/>
              <a:gd name="connsiteX62" fmla="*/ 1781175 w 5258149"/>
              <a:gd name="connsiteY62" fmla="*/ 958850 h 1558925"/>
              <a:gd name="connsiteX63" fmla="*/ 1781175 w 5258149"/>
              <a:gd name="connsiteY63" fmla="*/ 958850 h 1558925"/>
              <a:gd name="connsiteX64" fmla="*/ 1685925 w 5258149"/>
              <a:gd name="connsiteY64" fmla="*/ 958850 h 1558925"/>
              <a:gd name="connsiteX65" fmla="*/ 1685925 w 5258149"/>
              <a:gd name="connsiteY65" fmla="*/ 996950 h 1558925"/>
              <a:gd name="connsiteX66" fmla="*/ 1508125 w 5258149"/>
              <a:gd name="connsiteY66" fmla="*/ 996950 h 1558925"/>
              <a:gd name="connsiteX67" fmla="*/ 1508125 w 5258149"/>
              <a:gd name="connsiteY67" fmla="*/ 996950 h 1558925"/>
              <a:gd name="connsiteX68" fmla="*/ 1508125 w 5258149"/>
              <a:gd name="connsiteY68" fmla="*/ 1028700 h 1558925"/>
              <a:gd name="connsiteX69" fmla="*/ 1416050 w 5258149"/>
              <a:gd name="connsiteY69" fmla="*/ 1028700 h 1558925"/>
              <a:gd name="connsiteX70" fmla="*/ 1416050 w 5258149"/>
              <a:gd name="connsiteY70" fmla="*/ 1057275 h 1558925"/>
              <a:gd name="connsiteX71" fmla="*/ 1352550 w 5258149"/>
              <a:gd name="connsiteY71" fmla="*/ 1057275 h 1558925"/>
              <a:gd name="connsiteX72" fmla="*/ 1352550 w 5258149"/>
              <a:gd name="connsiteY72" fmla="*/ 1076325 h 1558925"/>
              <a:gd name="connsiteX73" fmla="*/ 1260475 w 5258149"/>
              <a:gd name="connsiteY73" fmla="*/ 1076325 h 1558925"/>
              <a:gd name="connsiteX74" fmla="*/ 1260475 w 5258149"/>
              <a:gd name="connsiteY74" fmla="*/ 1117600 h 1558925"/>
              <a:gd name="connsiteX75" fmla="*/ 1171575 w 5258149"/>
              <a:gd name="connsiteY75" fmla="*/ 1117600 h 1558925"/>
              <a:gd name="connsiteX76" fmla="*/ 1171575 w 5258149"/>
              <a:gd name="connsiteY76" fmla="*/ 1117600 h 1558925"/>
              <a:gd name="connsiteX77" fmla="*/ 1114425 w 5258149"/>
              <a:gd name="connsiteY77" fmla="*/ 1117600 h 1558925"/>
              <a:gd name="connsiteX78" fmla="*/ 1114425 w 5258149"/>
              <a:gd name="connsiteY78" fmla="*/ 1149350 h 1558925"/>
              <a:gd name="connsiteX79" fmla="*/ 1022350 w 5258149"/>
              <a:gd name="connsiteY79" fmla="*/ 1149350 h 1558925"/>
              <a:gd name="connsiteX80" fmla="*/ 1022350 w 5258149"/>
              <a:gd name="connsiteY80" fmla="*/ 1149350 h 1558925"/>
              <a:gd name="connsiteX81" fmla="*/ 1022350 w 5258149"/>
              <a:gd name="connsiteY81" fmla="*/ 1181100 h 1558925"/>
              <a:gd name="connsiteX82" fmla="*/ 946150 w 5258149"/>
              <a:gd name="connsiteY82" fmla="*/ 1181100 h 1558925"/>
              <a:gd name="connsiteX83" fmla="*/ 946150 w 5258149"/>
              <a:gd name="connsiteY83" fmla="*/ 1209675 h 1558925"/>
              <a:gd name="connsiteX84" fmla="*/ 838200 w 5258149"/>
              <a:gd name="connsiteY84" fmla="*/ 1209675 h 1558925"/>
              <a:gd name="connsiteX85" fmla="*/ 838200 w 5258149"/>
              <a:gd name="connsiteY85" fmla="*/ 1244600 h 1558925"/>
              <a:gd name="connsiteX86" fmla="*/ 771525 w 5258149"/>
              <a:gd name="connsiteY86" fmla="*/ 1244600 h 1558925"/>
              <a:gd name="connsiteX87" fmla="*/ 771525 w 5258149"/>
              <a:gd name="connsiteY87" fmla="*/ 1279525 h 1558925"/>
              <a:gd name="connsiteX88" fmla="*/ 723900 w 5258149"/>
              <a:gd name="connsiteY88" fmla="*/ 1279525 h 1558925"/>
              <a:gd name="connsiteX89" fmla="*/ 723900 w 5258149"/>
              <a:gd name="connsiteY89" fmla="*/ 1323975 h 1558925"/>
              <a:gd name="connsiteX90" fmla="*/ 647700 w 5258149"/>
              <a:gd name="connsiteY90" fmla="*/ 1323975 h 1558925"/>
              <a:gd name="connsiteX91" fmla="*/ 647700 w 5258149"/>
              <a:gd name="connsiteY91" fmla="*/ 1339850 h 1558925"/>
              <a:gd name="connsiteX92" fmla="*/ 606425 w 5258149"/>
              <a:gd name="connsiteY92" fmla="*/ 1339850 h 1558925"/>
              <a:gd name="connsiteX93" fmla="*/ 606425 w 5258149"/>
              <a:gd name="connsiteY93" fmla="*/ 1381125 h 1558925"/>
              <a:gd name="connsiteX94" fmla="*/ 555625 w 5258149"/>
              <a:gd name="connsiteY94" fmla="*/ 1381125 h 1558925"/>
              <a:gd name="connsiteX95" fmla="*/ 555625 w 5258149"/>
              <a:gd name="connsiteY95" fmla="*/ 1381125 h 1558925"/>
              <a:gd name="connsiteX96" fmla="*/ 384175 w 5258149"/>
              <a:gd name="connsiteY96" fmla="*/ 1381125 h 1558925"/>
              <a:gd name="connsiteX97" fmla="*/ 384175 w 5258149"/>
              <a:gd name="connsiteY97" fmla="*/ 1428750 h 1558925"/>
              <a:gd name="connsiteX98" fmla="*/ 320675 w 5258149"/>
              <a:gd name="connsiteY98" fmla="*/ 1428750 h 1558925"/>
              <a:gd name="connsiteX99" fmla="*/ 320675 w 5258149"/>
              <a:gd name="connsiteY99" fmla="*/ 1473200 h 1558925"/>
              <a:gd name="connsiteX100" fmla="*/ 273050 w 5258149"/>
              <a:gd name="connsiteY100" fmla="*/ 1473200 h 1558925"/>
              <a:gd name="connsiteX101" fmla="*/ 273050 w 5258149"/>
              <a:gd name="connsiteY101" fmla="*/ 1504950 h 1558925"/>
              <a:gd name="connsiteX102" fmla="*/ 190500 w 5258149"/>
              <a:gd name="connsiteY102" fmla="*/ 1504950 h 1558925"/>
              <a:gd name="connsiteX103" fmla="*/ 190500 w 5258149"/>
              <a:gd name="connsiteY103" fmla="*/ 1504950 h 1558925"/>
              <a:gd name="connsiteX104" fmla="*/ 190500 w 5258149"/>
              <a:gd name="connsiteY104" fmla="*/ 1533525 h 1558925"/>
              <a:gd name="connsiteX105" fmla="*/ 111125 w 5258149"/>
              <a:gd name="connsiteY105" fmla="*/ 1533525 h 1558925"/>
              <a:gd name="connsiteX106" fmla="*/ 111125 w 5258149"/>
              <a:gd name="connsiteY106" fmla="*/ 1533525 h 1558925"/>
              <a:gd name="connsiteX107" fmla="*/ 44450 w 5258149"/>
              <a:gd name="connsiteY107" fmla="*/ 1533525 h 1558925"/>
              <a:gd name="connsiteX108" fmla="*/ 44450 w 5258149"/>
              <a:gd name="connsiteY108" fmla="*/ 1558925 h 1558925"/>
              <a:gd name="connsiteX109" fmla="*/ 0 w 5258149"/>
              <a:gd name="connsiteY109" fmla="*/ 1558925 h 1558925"/>
              <a:gd name="connsiteX0" fmla="*/ 5253746 w 5268257"/>
              <a:gd name="connsiteY0" fmla="*/ 1406532 h 1558925"/>
              <a:gd name="connsiteX1" fmla="*/ 5268257 w 5268257"/>
              <a:gd name="connsiteY1" fmla="*/ 3242 h 1558925"/>
              <a:gd name="connsiteX2" fmla="*/ 5159958 w 5268257"/>
              <a:gd name="connsiteY2" fmla="*/ 0 h 1558925"/>
              <a:gd name="connsiteX3" fmla="*/ 5159958 w 5268257"/>
              <a:gd name="connsiteY3" fmla="*/ 31750 h 1558925"/>
              <a:gd name="connsiteX4" fmla="*/ 5080583 w 5268257"/>
              <a:gd name="connsiteY4" fmla="*/ 31750 h 1558925"/>
              <a:gd name="connsiteX5" fmla="*/ 5080583 w 5268257"/>
              <a:gd name="connsiteY5" fmla="*/ 66675 h 1558925"/>
              <a:gd name="connsiteX6" fmla="*/ 5004383 w 5268257"/>
              <a:gd name="connsiteY6" fmla="*/ 66675 h 1558925"/>
              <a:gd name="connsiteX7" fmla="*/ 5004383 w 5268257"/>
              <a:gd name="connsiteY7" fmla="*/ 104775 h 1558925"/>
              <a:gd name="connsiteX8" fmla="*/ 4817058 w 5268257"/>
              <a:gd name="connsiteY8" fmla="*/ 104775 h 1558925"/>
              <a:gd name="connsiteX9" fmla="*/ 4817058 w 5268257"/>
              <a:gd name="connsiteY9" fmla="*/ 120650 h 1558925"/>
              <a:gd name="connsiteX10" fmla="*/ 4639258 w 5268257"/>
              <a:gd name="connsiteY10" fmla="*/ 120650 h 1558925"/>
              <a:gd name="connsiteX11" fmla="*/ 4639258 w 5268257"/>
              <a:gd name="connsiteY11" fmla="*/ 161925 h 1558925"/>
              <a:gd name="connsiteX12" fmla="*/ 4448758 w 5268257"/>
              <a:gd name="connsiteY12" fmla="*/ 161925 h 1558925"/>
              <a:gd name="connsiteX13" fmla="*/ 4448758 w 5268257"/>
              <a:gd name="connsiteY13" fmla="*/ 209550 h 1558925"/>
              <a:gd name="connsiteX14" fmla="*/ 4363033 w 5268257"/>
              <a:gd name="connsiteY14" fmla="*/ 209550 h 1558925"/>
              <a:gd name="connsiteX15" fmla="*/ 4363033 w 5268257"/>
              <a:gd name="connsiteY15" fmla="*/ 263525 h 1558925"/>
              <a:gd name="connsiteX16" fmla="*/ 4264608 w 5268257"/>
              <a:gd name="connsiteY16" fmla="*/ 263525 h 1558925"/>
              <a:gd name="connsiteX17" fmla="*/ 4264608 w 5268257"/>
              <a:gd name="connsiteY17" fmla="*/ 301625 h 1558925"/>
              <a:gd name="connsiteX18" fmla="*/ 4007433 w 5268257"/>
              <a:gd name="connsiteY18" fmla="*/ 301625 h 1558925"/>
              <a:gd name="connsiteX19" fmla="*/ 4007433 w 5268257"/>
              <a:gd name="connsiteY19" fmla="*/ 330200 h 1558925"/>
              <a:gd name="connsiteX20" fmla="*/ 3864558 w 5268257"/>
              <a:gd name="connsiteY20" fmla="*/ 330200 h 1558925"/>
              <a:gd name="connsiteX21" fmla="*/ 3864558 w 5268257"/>
              <a:gd name="connsiteY21" fmla="*/ 330200 h 1558925"/>
              <a:gd name="connsiteX22" fmla="*/ 3864558 w 5268257"/>
              <a:gd name="connsiteY22" fmla="*/ 368300 h 1558925"/>
              <a:gd name="connsiteX23" fmla="*/ 3747083 w 5268257"/>
              <a:gd name="connsiteY23" fmla="*/ 368300 h 1558925"/>
              <a:gd name="connsiteX24" fmla="*/ 3747083 w 5268257"/>
              <a:gd name="connsiteY24" fmla="*/ 396875 h 1558925"/>
              <a:gd name="connsiteX25" fmla="*/ 3616908 w 5268257"/>
              <a:gd name="connsiteY25" fmla="*/ 396875 h 1558925"/>
              <a:gd name="connsiteX26" fmla="*/ 3616908 w 5268257"/>
              <a:gd name="connsiteY26" fmla="*/ 434975 h 1558925"/>
              <a:gd name="connsiteX27" fmla="*/ 3505783 w 5268257"/>
              <a:gd name="connsiteY27" fmla="*/ 434975 h 1558925"/>
              <a:gd name="connsiteX28" fmla="*/ 3505783 w 5268257"/>
              <a:gd name="connsiteY28" fmla="*/ 466725 h 1558925"/>
              <a:gd name="connsiteX29" fmla="*/ 3423233 w 5268257"/>
              <a:gd name="connsiteY29" fmla="*/ 466725 h 1558925"/>
              <a:gd name="connsiteX30" fmla="*/ 3423233 w 5268257"/>
              <a:gd name="connsiteY30" fmla="*/ 466725 h 1558925"/>
              <a:gd name="connsiteX31" fmla="*/ 3283533 w 5268257"/>
              <a:gd name="connsiteY31" fmla="*/ 466725 h 1558925"/>
              <a:gd name="connsiteX32" fmla="*/ 3283533 w 5268257"/>
              <a:gd name="connsiteY32" fmla="*/ 514350 h 1558925"/>
              <a:gd name="connsiteX33" fmla="*/ 3204158 w 5268257"/>
              <a:gd name="connsiteY33" fmla="*/ 514350 h 1558925"/>
              <a:gd name="connsiteX34" fmla="*/ 3204158 w 5268257"/>
              <a:gd name="connsiteY34" fmla="*/ 536575 h 1558925"/>
              <a:gd name="connsiteX35" fmla="*/ 3080333 w 5268257"/>
              <a:gd name="connsiteY35" fmla="*/ 536575 h 1558925"/>
              <a:gd name="connsiteX36" fmla="*/ 3080333 w 5268257"/>
              <a:gd name="connsiteY36" fmla="*/ 568325 h 1558925"/>
              <a:gd name="connsiteX37" fmla="*/ 2896183 w 5268257"/>
              <a:gd name="connsiteY37" fmla="*/ 568325 h 1558925"/>
              <a:gd name="connsiteX38" fmla="*/ 2896183 w 5268257"/>
              <a:gd name="connsiteY38" fmla="*/ 568325 h 1558925"/>
              <a:gd name="connsiteX39" fmla="*/ 2829508 w 5268257"/>
              <a:gd name="connsiteY39" fmla="*/ 568325 h 1558925"/>
              <a:gd name="connsiteX40" fmla="*/ 2829508 w 5268257"/>
              <a:gd name="connsiteY40" fmla="*/ 625475 h 1558925"/>
              <a:gd name="connsiteX41" fmla="*/ 2791408 w 5268257"/>
              <a:gd name="connsiteY41" fmla="*/ 625475 h 1558925"/>
              <a:gd name="connsiteX42" fmla="*/ 2791408 w 5268257"/>
              <a:gd name="connsiteY42" fmla="*/ 666750 h 1558925"/>
              <a:gd name="connsiteX43" fmla="*/ 2753308 w 5268257"/>
              <a:gd name="connsiteY43" fmla="*/ 666750 h 1558925"/>
              <a:gd name="connsiteX44" fmla="*/ 2753308 w 5268257"/>
              <a:gd name="connsiteY44" fmla="*/ 708025 h 1558925"/>
              <a:gd name="connsiteX45" fmla="*/ 2651708 w 5268257"/>
              <a:gd name="connsiteY45" fmla="*/ 708025 h 1558925"/>
              <a:gd name="connsiteX46" fmla="*/ 2651708 w 5268257"/>
              <a:gd name="connsiteY46" fmla="*/ 723900 h 1558925"/>
              <a:gd name="connsiteX47" fmla="*/ 2515183 w 5268257"/>
              <a:gd name="connsiteY47" fmla="*/ 723900 h 1558925"/>
              <a:gd name="connsiteX48" fmla="*/ 2515183 w 5268257"/>
              <a:gd name="connsiteY48" fmla="*/ 723900 h 1558925"/>
              <a:gd name="connsiteX49" fmla="*/ 2515183 w 5268257"/>
              <a:gd name="connsiteY49" fmla="*/ 752475 h 1558925"/>
              <a:gd name="connsiteX50" fmla="*/ 2381833 w 5268257"/>
              <a:gd name="connsiteY50" fmla="*/ 752475 h 1558925"/>
              <a:gd name="connsiteX51" fmla="*/ 2381833 w 5268257"/>
              <a:gd name="connsiteY51" fmla="*/ 787400 h 1558925"/>
              <a:gd name="connsiteX52" fmla="*/ 2296108 w 5268257"/>
              <a:gd name="connsiteY52" fmla="*/ 787400 h 1558925"/>
              <a:gd name="connsiteX53" fmla="*/ 2296108 w 5268257"/>
              <a:gd name="connsiteY53" fmla="*/ 819150 h 1558925"/>
              <a:gd name="connsiteX54" fmla="*/ 2232608 w 5268257"/>
              <a:gd name="connsiteY54" fmla="*/ 819150 h 1558925"/>
              <a:gd name="connsiteX55" fmla="*/ 2232608 w 5268257"/>
              <a:gd name="connsiteY55" fmla="*/ 850900 h 1558925"/>
              <a:gd name="connsiteX56" fmla="*/ 2102433 w 5268257"/>
              <a:gd name="connsiteY56" fmla="*/ 850900 h 1558925"/>
              <a:gd name="connsiteX57" fmla="*/ 2102433 w 5268257"/>
              <a:gd name="connsiteY57" fmla="*/ 879475 h 1558925"/>
              <a:gd name="connsiteX58" fmla="*/ 1991308 w 5268257"/>
              <a:gd name="connsiteY58" fmla="*/ 879475 h 1558925"/>
              <a:gd name="connsiteX59" fmla="*/ 1991308 w 5268257"/>
              <a:gd name="connsiteY59" fmla="*/ 911225 h 1558925"/>
              <a:gd name="connsiteX60" fmla="*/ 1911933 w 5268257"/>
              <a:gd name="connsiteY60" fmla="*/ 911225 h 1558925"/>
              <a:gd name="connsiteX61" fmla="*/ 1911933 w 5268257"/>
              <a:gd name="connsiteY61" fmla="*/ 958850 h 1558925"/>
              <a:gd name="connsiteX62" fmla="*/ 1791283 w 5268257"/>
              <a:gd name="connsiteY62" fmla="*/ 958850 h 1558925"/>
              <a:gd name="connsiteX63" fmla="*/ 1791283 w 5268257"/>
              <a:gd name="connsiteY63" fmla="*/ 958850 h 1558925"/>
              <a:gd name="connsiteX64" fmla="*/ 1696033 w 5268257"/>
              <a:gd name="connsiteY64" fmla="*/ 958850 h 1558925"/>
              <a:gd name="connsiteX65" fmla="*/ 1696033 w 5268257"/>
              <a:gd name="connsiteY65" fmla="*/ 996950 h 1558925"/>
              <a:gd name="connsiteX66" fmla="*/ 1518233 w 5268257"/>
              <a:gd name="connsiteY66" fmla="*/ 996950 h 1558925"/>
              <a:gd name="connsiteX67" fmla="*/ 1518233 w 5268257"/>
              <a:gd name="connsiteY67" fmla="*/ 996950 h 1558925"/>
              <a:gd name="connsiteX68" fmla="*/ 1518233 w 5268257"/>
              <a:gd name="connsiteY68" fmla="*/ 1028700 h 1558925"/>
              <a:gd name="connsiteX69" fmla="*/ 1426158 w 5268257"/>
              <a:gd name="connsiteY69" fmla="*/ 1028700 h 1558925"/>
              <a:gd name="connsiteX70" fmla="*/ 1426158 w 5268257"/>
              <a:gd name="connsiteY70" fmla="*/ 1057275 h 1558925"/>
              <a:gd name="connsiteX71" fmla="*/ 1362658 w 5268257"/>
              <a:gd name="connsiteY71" fmla="*/ 1057275 h 1558925"/>
              <a:gd name="connsiteX72" fmla="*/ 1362658 w 5268257"/>
              <a:gd name="connsiteY72" fmla="*/ 1076325 h 1558925"/>
              <a:gd name="connsiteX73" fmla="*/ 1270583 w 5268257"/>
              <a:gd name="connsiteY73" fmla="*/ 1076325 h 1558925"/>
              <a:gd name="connsiteX74" fmla="*/ 1270583 w 5268257"/>
              <a:gd name="connsiteY74" fmla="*/ 1117600 h 1558925"/>
              <a:gd name="connsiteX75" fmla="*/ 1181683 w 5268257"/>
              <a:gd name="connsiteY75" fmla="*/ 1117600 h 1558925"/>
              <a:gd name="connsiteX76" fmla="*/ 1181683 w 5268257"/>
              <a:gd name="connsiteY76" fmla="*/ 1117600 h 1558925"/>
              <a:gd name="connsiteX77" fmla="*/ 1124533 w 5268257"/>
              <a:gd name="connsiteY77" fmla="*/ 1117600 h 1558925"/>
              <a:gd name="connsiteX78" fmla="*/ 1124533 w 5268257"/>
              <a:gd name="connsiteY78" fmla="*/ 1149350 h 1558925"/>
              <a:gd name="connsiteX79" fmla="*/ 1032458 w 5268257"/>
              <a:gd name="connsiteY79" fmla="*/ 1149350 h 1558925"/>
              <a:gd name="connsiteX80" fmla="*/ 1032458 w 5268257"/>
              <a:gd name="connsiteY80" fmla="*/ 1149350 h 1558925"/>
              <a:gd name="connsiteX81" fmla="*/ 1032458 w 5268257"/>
              <a:gd name="connsiteY81" fmla="*/ 1181100 h 1558925"/>
              <a:gd name="connsiteX82" fmla="*/ 956258 w 5268257"/>
              <a:gd name="connsiteY82" fmla="*/ 1181100 h 1558925"/>
              <a:gd name="connsiteX83" fmla="*/ 956258 w 5268257"/>
              <a:gd name="connsiteY83" fmla="*/ 1209675 h 1558925"/>
              <a:gd name="connsiteX84" fmla="*/ 848308 w 5268257"/>
              <a:gd name="connsiteY84" fmla="*/ 1209675 h 1558925"/>
              <a:gd name="connsiteX85" fmla="*/ 848308 w 5268257"/>
              <a:gd name="connsiteY85" fmla="*/ 1244600 h 1558925"/>
              <a:gd name="connsiteX86" fmla="*/ 781633 w 5268257"/>
              <a:gd name="connsiteY86" fmla="*/ 1244600 h 1558925"/>
              <a:gd name="connsiteX87" fmla="*/ 781633 w 5268257"/>
              <a:gd name="connsiteY87" fmla="*/ 1279525 h 1558925"/>
              <a:gd name="connsiteX88" fmla="*/ 734008 w 5268257"/>
              <a:gd name="connsiteY88" fmla="*/ 1279525 h 1558925"/>
              <a:gd name="connsiteX89" fmla="*/ 734008 w 5268257"/>
              <a:gd name="connsiteY89" fmla="*/ 1323975 h 1558925"/>
              <a:gd name="connsiteX90" fmla="*/ 657808 w 5268257"/>
              <a:gd name="connsiteY90" fmla="*/ 1323975 h 1558925"/>
              <a:gd name="connsiteX91" fmla="*/ 657808 w 5268257"/>
              <a:gd name="connsiteY91" fmla="*/ 1339850 h 1558925"/>
              <a:gd name="connsiteX92" fmla="*/ 616533 w 5268257"/>
              <a:gd name="connsiteY92" fmla="*/ 1339850 h 1558925"/>
              <a:gd name="connsiteX93" fmla="*/ 616533 w 5268257"/>
              <a:gd name="connsiteY93" fmla="*/ 1381125 h 1558925"/>
              <a:gd name="connsiteX94" fmla="*/ 565733 w 5268257"/>
              <a:gd name="connsiteY94" fmla="*/ 1381125 h 1558925"/>
              <a:gd name="connsiteX95" fmla="*/ 565733 w 5268257"/>
              <a:gd name="connsiteY95" fmla="*/ 1381125 h 1558925"/>
              <a:gd name="connsiteX96" fmla="*/ 394283 w 5268257"/>
              <a:gd name="connsiteY96" fmla="*/ 1381125 h 1558925"/>
              <a:gd name="connsiteX97" fmla="*/ 394283 w 5268257"/>
              <a:gd name="connsiteY97" fmla="*/ 1428750 h 1558925"/>
              <a:gd name="connsiteX98" fmla="*/ 330783 w 5268257"/>
              <a:gd name="connsiteY98" fmla="*/ 1428750 h 1558925"/>
              <a:gd name="connsiteX99" fmla="*/ 330783 w 5268257"/>
              <a:gd name="connsiteY99" fmla="*/ 1473200 h 1558925"/>
              <a:gd name="connsiteX100" fmla="*/ 283158 w 5268257"/>
              <a:gd name="connsiteY100" fmla="*/ 1473200 h 1558925"/>
              <a:gd name="connsiteX101" fmla="*/ 283158 w 5268257"/>
              <a:gd name="connsiteY101" fmla="*/ 1504950 h 1558925"/>
              <a:gd name="connsiteX102" fmla="*/ 200608 w 5268257"/>
              <a:gd name="connsiteY102" fmla="*/ 1504950 h 1558925"/>
              <a:gd name="connsiteX103" fmla="*/ 200608 w 5268257"/>
              <a:gd name="connsiteY103" fmla="*/ 1504950 h 1558925"/>
              <a:gd name="connsiteX104" fmla="*/ 200608 w 5268257"/>
              <a:gd name="connsiteY104" fmla="*/ 1533525 h 1558925"/>
              <a:gd name="connsiteX105" fmla="*/ 121233 w 5268257"/>
              <a:gd name="connsiteY105" fmla="*/ 1533525 h 1558925"/>
              <a:gd name="connsiteX106" fmla="*/ 121233 w 5268257"/>
              <a:gd name="connsiteY106" fmla="*/ 1533525 h 1558925"/>
              <a:gd name="connsiteX107" fmla="*/ 54558 w 5268257"/>
              <a:gd name="connsiteY107" fmla="*/ 1533525 h 1558925"/>
              <a:gd name="connsiteX108" fmla="*/ 54558 w 5268257"/>
              <a:gd name="connsiteY108" fmla="*/ 1558925 h 1558925"/>
              <a:gd name="connsiteX109" fmla="*/ 10108 w 5268257"/>
              <a:gd name="connsiteY109" fmla="*/ 1558925 h 1558925"/>
              <a:gd name="connsiteX110" fmla="*/ 0 w 5268257"/>
              <a:gd name="connsiteY110" fmla="*/ 1558317 h 1558925"/>
              <a:gd name="connsiteX0" fmla="*/ 5246593 w 5261104"/>
              <a:gd name="connsiteY0" fmla="*/ 1406532 h 1785775"/>
              <a:gd name="connsiteX1" fmla="*/ 5261104 w 5261104"/>
              <a:gd name="connsiteY1" fmla="*/ 3242 h 1785775"/>
              <a:gd name="connsiteX2" fmla="*/ 5152805 w 5261104"/>
              <a:gd name="connsiteY2" fmla="*/ 0 h 1785775"/>
              <a:gd name="connsiteX3" fmla="*/ 5152805 w 5261104"/>
              <a:gd name="connsiteY3" fmla="*/ 31750 h 1785775"/>
              <a:gd name="connsiteX4" fmla="*/ 5073430 w 5261104"/>
              <a:gd name="connsiteY4" fmla="*/ 31750 h 1785775"/>
              <a:gd name="connsiteX5" fmla="*/ 5073430 w 5261104"/>
              <a:gd name="connsiteY5" fmla="*/ 66675 h 1785775"/>
              <a:gd name="connsiteX6" fmla="*/ 4997230 w 5261104"/>
              <a:gd name="connsiteY6" fmla="*/ 66675 h 1785775"/>
              <a:gd name="connsiteX7" fmla="*/ 4997230 w 5261104"/>
              <a:gd name="connsiteY7" fmla="*/ 104775 h 1785775"/>
              <a:gd name="connsiteX8" fmla="*/ 4809905 w 5261104"/>
              <a:gd name="connsiteY8" fmla="*/ 104775 h 1785775"/>
              <a:gd name="connsiteX9" fmla="*/ 4809905 w 5261104"/>
              <a:gd name="connsiteY9" fmla="*/ 120650 h 1785775"/>
              <a:gd name="connsiteX10" fmla="*/ 4632105 w 5261104"/>
              <a:gd name="connsiteY10" fmla="*/ 120650 h 1785775"/>
              <a:gd name="connsiteX11" fmla="*/ 4632105 w 5261104"/>
              <a:gd name="connsiteY11" fmla="*/ 161925 h 1785775"/>
              <a:gd name="connsiteX12" fmla="*/ 4441605 w 5261104"/>
              <a:gd name="connsiteY12" fmla="*/ 161925 h 1785775"/>
              <a:gd name="connsiteX13" fmla="*/ 4441605 w 5261104"/>
              <a:gd name="connsiteY13" fmla="*/ 209550 h 1785775"/>
              <a:gd name="connsiteX14" fmla="*/ 4355880 w 5261104"/>
              <a:gd name="connsiteY14" fmla="*/ 209550 h 1785775"/>
              <a:gd name="connsiteX15" fmla="*/ 4355880 w 5261104"/>
              <a:gd name="connsiteY15" fmla="*/ 263525 h 1785775"/>
              <a:gd name="connsiteX16" fmla="*/ 4257455 w 5261104"/>
              <a:gd name="connsiteY16" fmla="*/ 263525 h 1785775"/>
              <a:gd name="connsiteX17" fmla="*/ 4257455 w 5261104"/>
              <a:gd name="connsiteY17" fmla="*/ 301625 h 1785775"/>
              <a:gd name="connsiteX18" fmla="*/ 4000280 w 5261104"/>
              <a:gd name="connsiteY18" fmla="*/ 301625 h 1785775"/>
              <a:gd name="connsiteX19" fmla="*/ 4000280 w 5261104"/>
              <a:gd name="connsiteY19" fmla="*/ 330200 h 1785775"/>
              <a:gd name="connsiteX20" fmla="*/ 3857405 w 5261104"/>
              <a:gd name="connsiteY20" fmla="*/ 330200 h 1785775"/>
              <a:gd name="connsiteX21" fmla="*/ 3857405 w 5261104"/>
              <a:gd name="connsiteY21" fmla="*/ 330200 h 1785775"/>
              <a:gd name="connsiteX22" fmla="*/ 3857405 w 5261104"/>
              <a:gd name="connsiteY22" fmla="*/ 368300 h 1785775"/>
              <a:gd name="connsiteX23" fmla="*/ 3739930 w 5261104"/>
              <a:gd name="connsiteY23" fmla="*/ 368300 h 1785775"/>
              <a:gd name="connsiteX24" fmla="*/ 3739930 w 5261104"/>
              <a:gd name="connsiteY24" fmla="*/ 396875 h 1785775"/>
              <a:gd name="connsiteX25" fmla="*/ 3609755 w 5261104"/>
              <a:gd name="connsiteY25" fmla="*/ 396875 h 1785775"/>
              <a:gd name="connsiteX26" fmla="*/ 3609755 w 5261104"/>
              <a:gd name="connsiteY26" fmla="*/ 434975 h 1785775"/>
              <a:gd name="connsiteX27" fmla="*/ 3498630 w 5261104"/>
              <a:gd name="connsiteY27" fmla="*/ 434975 h 1785775"/>
              <a:gd name="connsiteX28" fmla="*/ 3498630 w 5261104"/>
              <a:gd name="connsiteY28" fmla="*/ 466725 h 1785775"/>
              <a:gd name="connsiteX29" fmla="*/ 3416080 w 5261104"/>
              <a:gd name="connsiteY29" fmla="*/ 466725 h 1785775"/>
              <a:gd name="connsiteX30" fmla="*/ 3416080 w 5261104"/>
              <a:gd name="connsiteY30" fmla="*/ 466725 h 1785775"/>
              <a:gd name="connsiteX31" fmla="*/ 3276380 w 5261104"/>
              <a:gd name="connsiteY31" fmla="*/ 466725 h 1785775"/>
              <a:gd name="connsiteX32" fmla="*/ 3276380 w 5261104"/>
              <a:gd name="connsiteY32" fmla="*/ 514350 h 1785775"/>
              <a:gd name="connsiteX33" fmla="*/ 3197005 w 5261104"/>
              <a:gd name="connsiteY33" fmla="*/ 514350 h 1785775"/>
              <a:gd name="connsiteX34" fmla="*/ 3197005 w 5261104"/>
              <a:gd name="connsiteY34" fmla="*/ 536575 h 1785775"/>
              <a:gd name="connsiteX35" fmla="*/ 3073180 w 5261104"/>
              <a:gd name="connsiteY35" fmla="*/ 536575 h 1785775"/>
              <a:gd name="connsiteX36" fmla="*/ 3073180 w 5261104"/>
              <a:gd name="connsiteY36" fmla="*/ 568325 h 1785775"/>
              <a:gd name="connsiteX37" fmla="*/ 2889030 w 5261104"/>
              <a:gd name="connsiteY37" fmla="*/ 568325 h 1785775"/>
              <a:gd name="connsiteX38" fmla="*/ 2889030 w 5261104"/>
              <a:gd name="connsiteY38" fmla="*/ 568325 h 1785775"/>
              <a:gd name="connsiteX39" fmla="*/ 2822355 w 5261104"/>
              <a:gd name="connsiteY39" fmla="*/ 568325 h 1785775"/>
              <a:gd name="connsiteX40" fmla="*/ 2822355 w 5261104"/>
              <a:gd name="connsiteY40" fmla="*/ 625475 h 1785775"/>
              <a:gd name="connsiteX41" fmla="*/ 2784255 w 5261104"/>
              <a:gd name="connsiteY41" fmla="*/ 625475 h 1785775"/>
              <a:gd name="connsiteX42" fmla="*/ 2784255 w 5261104"/>
              <a:gd name="connsiteY42" fmla="*/ 666750 h 1785775"/>
              <a:gd name="connsiteX43" fmla="*/ 2746155 w 5261104"/>
              <a:gd name="connsiteY43" fmla="*/ 666750 h 1785775"/>
              <a:gd name="connsiteX44" fmla="*/ 2746155 w 5261104"/>
              <a:gd name="connsiteY44" fmla="*/ 708025 h 1785775"/>
              <a:gd name="connsiteX45" fmla="*/ 2644555 w 5261104"/>
              <a:gd name="connsiteY45" fmla="*/ 708025 h 1785775"/>
              <a:gd name="connsiteX46" fmla="*/ 2644555 w 5261104"/>
              <a:gd name="connsiteY46" fmla="*/ 723900 h 1785775"/>
              <a:gd name="connsiteX47" fmla="*/ 2508030 w 5261104"/>
              <a:gd name="connsiteY47" fmla="*/ 723900 h 1785775"/>
              <a:gd name="connsiteX48" fmla="*/ 2508030 w 5261104"/>
              <a:gd name="connsiteY48" fmla="*/ 723900 h 1785775"/>
              <a:gd name="connsiteX49" fmla="*/ 2508030 w 5261104"/>
              <a:gd name="connsiteY49" fmla="*/ 752475 h 1785775"/>
              <a:gd name="connsiteX50" fmla="*/ 2374680 w 5261104"/>
              <a:gd name="connsiteY50" fmla="*/ 752475 h 1785775"/>
              <a:gd name="connsiteX51" fmla="*/ 2374680 w 5261104"/>
              <a:gd name="connsiteY51" fmla="*/ 787400 h 1785775"/>
              <a:gd name="connsiteX52" fmla="*/ 2288955 w 5261104"/>
              <a:gd name="connsiteY52" fmla="*/ 787400 h 1785775"/>
              <a:gd name="connsiteX53" fmla="*/ 2288955 w 5261104"/>
              <a:gd name="connsiteY53" fmla="*/ 819150 h 1785775"/>
              <a:gd name="connsiteX54" fmla="*/ 2225455 w 5261104"/>
              <a:gd name="connsiteY54" fmla="*/ 819150 h 1785775"/>
              <a:gd name="connsiteX55" fmla="*/ 2225455 w 5261104"/>
              <a:gd name="connsiteY55" fmla="*/ 850900 h 1785775"/>
              <a:gd name="connsiteX56" fmla="*/ 2095280 w 5261104"/>
              <a:gd name="connsiteY56" fmla="*/ 850900 h 1785775"/>
              <a:gd name="connsiteX57" fmla="*/ 2095280 w 5261104"/>
              <a:gd name="connsiteY57" fmla="*/ 879475 h 1785775"/>
              <a:gd name="connsiteX58" fmla="*/ 1984155 w 5261104"/>
              <a:gd name="connsiteY58" fmla="*/ 879475 h 1785775"/>
              <a:gd name="connsiteX59" fmla="*/ 1984155 w 5261104"/>
              <a:gd name="connsiteY59" fmla="*/ 911225 h 1785775"/>
              <a:gd name="connsiteX60" fmla="*/ 1904780 w 5261104"/>
              <a:gd name="connsiteY60" fmla="*/ 911225 h 1785775"/>
              <a:gd name="connsiteX61" fmla="*/ 1904780 w 5261104"/>
              <a:gd name="connsiteY61" fmla="*/ 958850 h 1785775"/>
              <a:gd name="connsiteX62" fmla="*/ 1784130 w 5261104"/>
              <a:gd name="connsiteY62" fmla="*/ 958850 h 1785775"/>
              <a:gd name="connsiteX63" fmla="*/ 1784130 w 5261104"/>
              <a:gd name="connsiteY63" fmla="*/ 958850 h 1785775"/>
              <a:gd name="connsiteX64" fmla="*/ 1688880 w 5261104"/>
              <a:gd name="connsiteY64" fmla="*/ 958850 h 1785775"/>
              <a:gd name="connsiteX65" fmla="*/ 1688880 w 5261104"/>
              <a:gd name="connsiteY65" fmla="*/ 996950 h 1785775"/>
              <a:gd name="connsiteX66" fmla="*/ 1511080 w 5261104"/>
              <a:gd name="connsiteY66" fmla="*/ 996950 h 1785775"/>
              <a:gd name="connsiteX67" fmla="*/ 1511080 w 5261104"/>
              <a:gd name="connsiteY67" fmla="*/ 996950 h 1785775"/>
              <a:gd name="connsiteX68" fmla="*/ 1511080 w 5261104"/>
              <a:gd name="connsiteY68" fmla="*/ 1028700 h 1785775"/>
              <a:gd name="connsiteX69" fmla="*/ 1419005 w 5261104"/>
              <a:gd name="connsiteY69" fmla="*/ 1028700 h 1785775"/>
              <a:gd name="connsiteX70" fmla="*/ 1419005 w 5261104"/>
              <a:gd name="connsiteY70" fmla="*/ 1057275 h 1785775"/>
              <a:gd name="connsiteX71" fmla="*/ 1355505 w 5261104"/>
              <a:gd name="connsiteY71" fmla="*/ 1057275 h 1785775"/>
              <a:gd name="connsiteX72" fmla="*/ 1355505 w 5261104"/>
              <a:gd name="connsiteY72" fmla="*/ 1076325 h 1785775"/>
              <a:gd name="connsiteX73" fmla="*/ 1263430 w 5261104"/>
              <a:gd name="connsiteY73" fmla="*/ 1076325 h 1785775"/>
              <a:gd name="connsiteX74" fmla="*/ 1263430 w 5261104"/>
              <a:gd name="connsiteY74" fmla="*/ 1117600 h 1785775"/>
              <a:gd name="connsiteX75" fmla="*/ 1174530 w 5261104"/>
              <a:gd name="connsiteY75" fmla="*/ 1117600 h 1785775"/>
              <a:gd name="connsiteX76" fmla="*/ 1174530 w 5261104"/>
              <a:gd name="connsiteY76" fmla="*/ 1117600 h 1785775"/>
              <a:gd name="connsiteX77" fmla="*/ 1117380 w 5261104"/>
              <a:gd name="connsiteY77" fmla="*/ 1117600 h 1785775"/>
              <a:gd name="connsiteX78" fmla="*/ 1117380 w 5261104"/>
              <a:gd name="connsiteY78" fmla="*/ 1149350 h 1785775"/>
              <a:gd name="connsiteX79" fmla="*/ 1025305 w 5261104"/>
              <a:gd name="connsiteY79" fmla="*/ 1149350 h 1785775"/>
              <a:gd name="connsiteX80" fmla="*/ 1025305 w 5261104"/>
              <a:gd name="connsiteY80" fmla="*/ 1149350 h 1785775"/>
              <a:gd name="connsiteX81" fmla="*/ 1025305 w 5261104"/>
              <a:gd name="connsiteY81" fmla="*/ 1181100 h 1785775"/>
              <a:gd name="connsiteX82" fmla="*/ 949105 w 5261104"/>
              <a:gd name="connsiteY82" fmla="*/ 1181100 h 1785775"/>
              <a:gd name="connsiteX83" fmla="*/ 949105 w 5261104"/>
              <a:gd name="connsiteY83" fmla="*/ 1209675 h 1785775"/>
              <a:gd name="connsiteX84" fmla="*/ 841155 w 5261104"/>
              <a:gd name="connsiteY84" fmla="*/ 1209675 h 1785775"/>
              <a:gd name="connsiteX85" fmla="*/ 841155 w 5261104"/>
              <a:gd name="connsiteY85" fmla="*/ 1244600 h 1785775"/>
              <a:gd name="connsiteX86" fmla="*/ 774480 w 5261104"/>
              <a:gd name="connsiteY86" fmla="*/ 1244600 h 1785775"/>
              <a:gd name="connsiteX87" fmla="*/ 774480 w 5261104"/>
              <a:gd name="connsiteY87" fmla="*/ 1279525 h 1785775"/>
              <a:gd name="connsiteX88" fmla="*/ 726855 w 5261104"/>
              <a:gd name="connsiteY88" fmla="*/ 1279525 h 1785775"/>
              <a:gd name="connsiteX89" fmla="*/ 726855 w 5261104"/>
              <a:gd name="connsiteY89" fmla="*/ 1323975 h 1785775"/>
              <a:gd name="connsiteX90" fmla="*/ 650655 w 5261104"/>
              <a:gd name="connsiteY90" fmla="*/ 1323975 h 1785775"/>
              <a:gd name="connsiteX91" fmla="*/ 650655 w 5261104"/>
              <a:gd name="connsiteY91" fmla="*/ 1339850 h 1785775"/>
              <a:gd name="connsiteX92" fmla="*/ 609380 w 5261104"/>
              <a:gd name="connsiteY92" fmla="*/ 1339850 h 1785775"/>
              <a:gd name="connsiteX93" fmla="*/ 609380 w 5261104"/>
              <a:gd name="connsiteY93" fmla="*/ 1381125 h 1785775"/>
              <a:gd name="connsiteX94" fmla="*/ 558580 w 5261104"/>
              <a:gd name="connsiteY94" fmla="*/ 1381125 h 1785775"/>
              <a:gd name="connsiteX95" fmla="*/ 558580 w 5261104"/>
              <a:gd name="connsiteY95" fmla="*/ 1381125 h 1785775"/>
              <a:gd name="connsiteX96" fmla="*/ 387130 w 5261104"/>
              <a:gd name="connsiteY96" fmla="*/ 1381125 h 1785775"/>
              <a:gd name="connsiteX97" fmla="*/ 387130 w 5261104"/>
              <a:gd name="connsiteY97" fmla="*/ 1428750 h 1785775"/>
              <a:gd name="connsiteX98" fmla="*/ 323630 w 5261104"/>
              <a:gd name="connsiteY98" fmla="*/ 1428750 h 1785775"/>
              <a:gd name="connsiteX99" fmla="*/ 323630 w 5261104"/>
              <a:gd name="connsiteY99" fmla="*/ 1473200 h 1785775"/>
              <a:gd name="connsiteX100" fmla="*/ 276005 w 5261104"/>
              <a:gd name="connsiteY100" fmla="*/ 1473200 h 1785775"/>
              <a:gd name="connsiteX101" fmla="*/ 276005 w 5261104"/>
              <a:gd name="connsiteY101" fmla="*/ 1504950 h 1785775"/>
              <a:gd name="connsiteX102" fmla="*/ 193455 w 5261104"/>
              <a:gd name="connsiteY102" fmla="*/ 1504950 h 1785775"/>
              <a:gd name="connsiteX103" fmla="*/ 193455 w 5261104"/>
              <a:gd name="connsiteY103" fmla="*/ 1504950 h 1785775"/>
              <a:gd name="connsiteX104" fmla="*/ 193455 w 5261104"/>
              <a:gd name="connsiteY104" fmla="*/ 1533525 h 1785775"/>
              <a:gd name="connsiteX105" fmla="*/ 114080 w 5261104"/>
              <a:gd name="connsiteY105" fmla="*/ 1533525 h 1785775"/>
              <a:gd name="connsiteX106" fmla="*/ 114080 w 5261104"/>
              <a:gd name="connsiteY106" fmla="*/ 1533525 h 1785775"/>
              <a:gd name="connsiteX107" fmla="*/ 47405 w 5261104"/>
              <a:gd name="connsiteY107" fmla="*/ 1533525 h 1785775"/>
              <a:gd name="connsiteX108" fmla="*/ 47405 w 5261104"/>
              <a:gd name="connsiteY108" fmla="*/ 1558925 h 1785775"/>
              <a:gd name="connsiteX109" fmla="*/ 2955 w 5261104"/>
              <a:gd name="connsiteY109" fmla="*/ 1558925 h 1785775"/>
              <a:gd name="connsiteX110" fmla="*/ 6760 w 5261104"/>
              <a:gd name="connsiteY110" fmla="*/ 1785775 h 1785775"/>
              <a:gd name="connsiteX0" fmla="*/ 5246591 w 5261102"/>
              <a:gd name="connsiteY0" fmla="*/ 1406532 h 1785775"/>
              <a:gd name="connsiteX1" fmla="*/ 5261102 w 5261102"/>
              <a:gd name="connsiteY1" fmla="*/ 3242 h 1785775"/>
              <a:gd name="connsiteX2" fmla="*/ 5152803 w 5261102"/>
              <a:gd name="connsiteY2" fmla="*/ 0 h 1785775"/>
              <a:gd name="connsiteX3" fmla="*/ 5152803 w 5261102"/>
              <a:gd name="connsiteY3" fmla="*/ 31750 h 1785775"/>
              <a:gd name="connsiteX4" fmla="*/ 5073428 w 5261102"/>
              <a:gd name="connsiteY4" fmla="*/ 31750 h 1785775"/>
              <a:gd name="connsiteX5" fmla="*/ 5073428 w 5261102"/>
              <a:gd name="connsiteY5" fmla="*/ 66675 h 1785775"/>
              <a:gd name="connsiteX6" fmla="*/ 4997228 w 5261102"/>
              <a:gd name="connsiteY6" fmla="*/ 66675 h 1785775"/>
              <a:gd name="connsiteX7" fmla="*/ 4997228 w 5261102"/>
              <a:gd name="connsiteY7" fmla="*/ 104775 h 1785775"/>
              <a:gd name="connsiteX8" fmla="*/ 4809903 w 5261102"/>
              <a:gd name="connsiteY8" fmla="*/ 104775 h 1785775"/>
              <a:gd name="connsiteX9" fmla="*/ 4809903 w 5261102"/>
              <a:gd name="connsiteY9" fmla="*/ 120650 h 1785775"/>
              <a:gd name="connsiteX10" fmla="*/ 4632103 w 5261102"/>
              <a:gd name="connsiteY10" fmla="*/ 120650 h 1785775"/>
              <a:gd name="connsiteX11" fmla="*/ 4632103 w 5261102"/>
              <a:gd name="connsiteY11" fmla="*/ 161925 h 1785775"/>
              <a:gd name="connsiteX12" fmla="*/ 4441603 w 5261102"/>
              <a:gd name="connsiteY12" fmla="*/ 161925 h 1785775"/>
              <a:gd name="connsiteX13" fmla="*/ 4441603 w 5261102"/>
              <a:gd name="connsiteY13" fmla="*/ 209550 h 1785775"/>
              <a:gd name="connsiteX14" fmla="*/ 4355878 w 5261102"/>
              <a:gd name="connsiteY14" fmla="*/ 209550 h 1785775"/>
              <a:gd name="connsiteX15" fmla="*/ 4355878 w 5261102"/>
              <a:gd name="connsiteY15" fmla="*/ 263525 h 1785775"/>
              <a:gd name="connsiteX16" fmla="*/ 4257453 w 5261102"/>
              <a:gd name="connsiteY16" fmla="*/ 263525 h 1785775"/>
              <a:gd name="connsiteX17" fmla="*/ 4257453 w 5261102"/>
              <a:gd name="connsiteY17" fmla="*/ 301625 h 1785775"/>
              <a:gd name="connsiteX18" fmla="*/ 4000278 w 5261102"/>
              <a:gd name="connsiteY18" fmla="*/ 301625 h 1785775"/>
              <a:gd name="connsiteX19" fmla="*/ 4000278 w 5261102"/>
              <a:gd name="connsiteY19" fmla="*/ 330200 h 1785775"/>
              <a:gd name="connsiteX20" fmla="*/ 3857403 w 5261102"/>
              <a:gd name="connsiteY20" fmla="*/ 330200 h 1785775"/>
              <a:gd name="connsiteX21" fmla="*/ 3857403 w 5261102"/>
              <a:gd name="connsiteY21" fmla="*/ 330200 h 1785775"/>
              <a:gd name="connsiteX22" fmla="*/ 3857403 w 5261102"/>
              <a:gd name="connsiteY22" fmla="*/ 368300 h 1785775"/>
              <a:gd name="connsiteX23" fmla="*/ 3739928 w 5261102"/>
              <a:gd name="connsiteY23" fmla="*/ 368300 h 1785775"/>
              <a:gd name="connsiteX24" fmla="*/ 3739928 w 5261102"/>
              <a:gd name="connsiteY24" fmla="*/ 396875 h 1785775"/>
              <a:gd name="connsiteX25" fmla="*/ 3609753 w 5261102"/>
              <a:gd name="connsiteY25" fmla="*/ 396875 h 1785775"/>
              <a:gd name="connsiteX26" fmla="*/ 3609753 w 5261102"/>
              <a:gd name="connsiteY26" fmla="*/ 434975 h 1785775"/>
              <a:gd name="connsiteX27" fmla="*/ 3498628 w 5261102"/>
              <a:gd name="connsiteY27" fmla="*/ 434975 h 1785775"/>
              <a:gd name="connsiteX28" fmla="*/ 3498628 w 5261102"/>
              <a:gd name="connsiteY28" fmla="*/ 466725 h 1785775"/>
              <a:gd name="connsiteX29" fmla="*/ 3416078 w 5261102"/>
              <a:gd name="connsiteY29" fmla="*/ 466725 h 1785775"/>
              <a:gd name="connsiteX30" fmla="*/ 3416078 w 5261102"/>
              <a:gd name="connsiteY30" fmla="*/ 466725 h 1785775"/>
              <a:gd name="connsiteX31" fmla="*/ 3276378 w 5261102"/>
              <a:gd name="connsiteY31" fmla="*/ 466725 h 1785775"/>
              <a:gd name="connsiteX32" fmla="*/ 3276378 w 5261102"/>
              <a:gd name="connsiteY32" fmla="*/ 514350 h 1785775"/>
              <a:gd name="connsiteX33" fmla="*/ 3197003 w 5261102"/>
              <a:gd name="connsiteY33" fmla="*/ 514350 h 1785775"/>
              <a:gd name="connsiteX34" fmla="*/ 3197003 w 5261102"/>
              <a:gd name="connsiteY34" fmla="*/ 536575 h 1785775"/>
              <a:gd name="connsiteX35" fmla="*/ 3073178 w 5261102"/>
              <a:gd name="connsiteY35" fmla="*/ 536575 h 1785775"/>
              <a:gd name="connsiteX36" fmla="*/ 3073178 w 5261102"/>
              <a:gd name="connsiteY36" fmla="*/ 568325 h 1785775"/>
              <a:gd name="connsiteX37" fmla="*/ 2889028 w 5261102"/>
              <a:gd name="connsiteY37" fmla="*/ 568325 h 1785775"/>
              <a:gd name="connsiteX38" fmla="*/ 2889028 w 5261102"/>
              <a:gd name="connsiteY38" fmla="*/ 568325 h 1785775"/>
              <a:gd name="connsiteX39" fmla="*/ 2822353 w 5261102"/>
              <a:gd name="connsiteY39" fmla="*/ 568325 h 1785775"/>
              <a:gd name="connsiteX40" fmla="*/ 2822353 w 5261102"/>
              <a:gd name="connsiteY40" fmla="*/ 625475 h 1785775"/>
              <a:gd name="connsiteX41" fmla="*/ 2784253 w 5261102"/>
              <a:gd name="connsiteY41" fmla="*/ 625475 h 1785775"/>
              <a:gd name="connsiteX42" fmla="*/ 2784253 w 5261102"/>
              <a:gd name="connsiteY42" fmla="*/ 666750 h 1785775"/>
              <a:gd name="connsiteX43" fmla="*/ 2746153 w 5261102"/>
              <a:gd name="connsiteY43" fmla="*/ 666750 h 1785775"/>
              <a:gd name="connsiteX44" fmla="*/ 2746153 w 5261102"/>
              <a:gd name="connsiteY44" fmla="*/ 708025 h 1785775"/>
              <a:gd name="connsiteX45" fmla="*/ 2644553 w 5261102"/>
              <a:gd name="connsiteY45" fmla="*/ 708025 h 1785775"/>
              <a:gd name="connsiteX46" fmla="*/ 2644553 w 5261102"/>
              <a:gd name="connsiteY46" fmla="*/ 723900 h 1785775"/>
              <a:gd name="connsiteX47" fmla="*/ 2508028 w 5261102"/>
              <a:gd name="connsiteY47" fmla="*/ 723900 h 1785775"/>
              <a:gd name="connsiteX48" fmla="*/ 2508028 w 5261102"/>
              <a:gd name="connsiteY48" fmla="*/ 723900 h 1785775"/>
              <a:gd name="connsiteX49" fmla="*/ 2508028 w 5261102"/>
              <a:gd name="connsiteY49" fmla="*/ 752475 h 1785775"/>
              <a:gd name="connsiteX50" fmla="*/ 2374678 w 5261102"/>
              <a:gd name="connsiteY50" fmla="*/ 752475 h 1785775"/>
              <a:gd name="connsiteX51" fmla="*/ 2374678 w 5261102"/>
              <a:gd name="connsiteY51" fmla="*/ 787400 h 1785775"/>
              <a:gd name="connsiteX52" fmla="*/ 2288953 w 5261102"/>
              <a:gd name="connsiteY52" fmla="*/ 787400 h 1785775"/>
              <a:gd name="connsiteX53" fmla="*/ 2288953 w 5261102"/>
              <a:gd name="connsiteY53" fmla="*/ 819150 h 1785775"/>
              <a:gd name="connsiteX54" fmla="*/ 2225453 w 5261102"/>
              <a:gd name="connsiteY54" fmla="*/ 819150 h 1785775"/>
              <a:gd name="connsiteX55" fmla="*/ 2225453 w 5261102"/>
              <a:gd name="connsiteY55" fmla="*/ 850900 h 1785775"/>
              <a:gd name="connsiteX56" fmla="*/ 2095278 w 5261102"/>
              <a:gd name="connsiteY56" fmla="*/ 850900 h 1785775"/>
              <a:gd name="connsiteX57" fmla="*/ 2095278 w 5261102"/>
              <a:gd name="connsiteY57" fmla="*/ 879475 h 1785775"/>
              <a:gd name="connsiteX58" fmla="*/ 1984153 w 5261102"/>
              <a:gd name="connsiteY58" fmla="*/ 879475 h 1785775"/>
              <a:gd name="connsiteX59" fmla="*/ 1984153 w 5261102"/>
              <a:gd name="connsiteY59" fmla="*/ 911225 h 1785775"/>
              <a:gd name="connsiteX60" fmla="*/ 1904778 w 5261102"/>
              <a:gd name="connsiteY60" fmla="*/ 911225 h 1785775"/>
              <a:gd name="connsiteX61" fmla="*/ 1904778 w 5261102"/>
              <a:gd name="connsiteY61" fmla="*/ 958850 h 1785775"/>
              <a:gd name="connsiteX62" fmla="*/ 1784128 w 5261102"/>
              <a:gd name="connsiteY62" fmla="*/ 958850 h 1785775"/>
              <a:gd name="connsiteX63" fmla="*/ 1784128 w 5261102"/>
              <a:gd name="connsiteY63" fmla="*/ 958850 h 1785775"/>
              <a:gd name="connsiteX64" fmla="*/ 1688878 w 5261102"/>
              <a:gd name="connsiteY64" fmla="*/ 958850 h 1785775"/>
              <a:gd name="connsiteX65" fmla="*/ 1688878 w 5261102"/>
              <a:gd name="connsiteY65" fmla="*/ 996950 h 1785775"/>
              <a:gd name="connsiteX66" fmla="*/ 1511078 w 5261102"/>
              <a:gd name="connsiteY66" fmla="*/ 996950 h 1785775"/>
              <a:gd name="connsiteX67" fmla="*/ 1511078 w 5261102"/>
              <a:gd name="connsiteY67" fmla="*/ 996950 h 1785775"/>
              <a:gd name="connsiteX68" fmla="*/ 1511078 w 5261102"/>
              <a:gd name="connsiteY68" fmla="*/ 1028700 h 1785775"/>
              <a:gd name="connsiteX69" fmla="*/ 1419003 w 5261102"/>
              <a:gd name="connsiteY69" fmla="*/ 1028700 h 1785775"/>
              <a:gd name="connsiteX70" fmla="*/ 1419003 w 5261102"/>
              <a:gd name="connsiteY70" fmla="*/ 1057275 h 1785775"/>
              <a:gd name="connsiteX71" fmla="*/ 1355503 w 5261102"/>
              <a:gd name="connsiteY71" fmla="*/ 1057275 h 1785775"/>
              <a:gd name="connsiteX72" fmla="*/ 1355503 w 5261102"/>
              <a:gd name="connsiteY72" fmla="*/ 1076325 h 1785775"/>
              <a:gd name="connsiteX73" fmla="*/ 1263428 w 5261102"/>
              <a:gd name="connsiteY73" fmla="*/ 1076325 h 1785775"/>
              <a:gd name="connsiteX74" fmla="*/ 1263428 w 5261102"/>
              <a:gd name="connsiteY74" fmla="*/ 1117600 h 1785775"/>
              <a:gd name="connsiteX75" fmla="*/ 1174528 w 5261102"/>
              <a:gd name="connsiteY75" fmla="*/ 1117600 h 1785775"/>
              <a:gd name="connsiteX76" fmla="*/ 1174528 w 5261102"/>
              <a:gd name="connsiteY76" fmla="*/ 1117600 h 1785775"/>
              <a:gd name="connsiteX77" fmla="*/ 1117378 w 5261102"/>
              <a:gd name="connsiteY77" fmla="*/ 1117600 h 1785775"/>
              <a:gd name="connsiteX78" fmla="*/ 1117378 w 5261102"/>
              <a:gd name="connsiteY78" fmla="*/ 1149350 h 1785775"/>
              <a:gd name="connsiteX79" fmla="*/ 1025303 w 5261102"/>
              <a:gd name="connsiteY79" fmla="*/ 1149350 h 1785775"/>
              <a:gd name="connsiteX80" fmla="*/ 1025303 w 5261102"/>
              <a:gd name="connsiteY80" fmla="*/ 1149350 h 1785775"/>
              <a:gd name="connsiteX81" fmla="*/ 1025303 w 5261102"/>
              <a:gd name="connsiteY81" fmla="*/ 1181100 h 1785775"/>
              <a:gd name="connsiteX82" fmla="*/ 949103 w 5261102"/>
              <a:gd name="connsiteY82" fmla="*/ 1181100 h 1785775"/>
              <a:gd name="connsiteX83" fmla="*/ 949103 w 5261102"/>
              <a:gd name="connsiteY83" fmla="*/ 1209675 h 1785775"/>
              <a:gd name="connsiteX84" fmla="*/ 841153 w 5261102"/>
              <a:gd name="connsiteY84" fmla="*/ 1209675 h 1785775"/>
              <a:gd name="connsiteX85" fmla="*/ 841153 w 5261102"/>
              <a:gd name="connsiteY85" fmla="*/ 1244600 h 1785775"/>
              <a:gd name="connsiteX86" fmla="*/ 774478 w 5261102"/>
              <a:gd name="connsiteY86" fmla="*/ 1244600 h 1785775"/>
              <a:gd name="connsiteX87" fmla="*/ 774478 w 5261102"/>
              <a:gd name="connsiteY87" fmla="*/ 1279525 h 1785775"/>
              <a:gd name="connsiteX88" fmla="*/ 726853 w 5261102"/>
              <a:gd name="connsiteY88" fmla="*/ 1279525 h 1785775"/>
              <a:gd name="connsiteX89" fmla="*/ 726853 w 5261102"/>
              <a:gd name="connsiteY89" fmla="*/ 1323975 h 1785775"/>
              <a:gd name="connsiteX90" fmla="*/ 650653 w 5261102"/>
              <a:gd name="connsiteY90" fmla="*/ 1323975 h 1785775"/>
              <a:gd name="connsiteX91" fmla="*/ 650653 w 5261102"/>
              <a:gd name="connsiteY91" fmla="*/ 1339850 h 1785775"/>
              <a:gd name="connsiteX92" fmla="*/ 609378 w 5261102"/>
              <a:gd name="connsiteY92" fmla="*/ 1339850 h 1785775"/>
              <a:gd name="connsiteX93" fmla="*/ 609378 w 5261102"/>
              <a:gd name="connsiteY93" fmla="*/ 1381125 h 1785775"/>
              <a:gd name="connsiteX94" fmla="*/ 558578 w 5261102"/>
              <a:gd name="connsiteY94" fmla="*/ 1381125 h 1785775"/>
              <a:gd name="connsiteX95" fmla="*/ 558578 w 5261102"/>
              <a:gd name="connsiteY95" fmla="*/ 1381125 h 1785775"/>
              <a:gd name="connsiteX96" fmla="*/ 387128 w 5261102"/>
              <a:gd name="connsiteY96" fmla="*/ 1381125 h 1785775"/>
              <a:gd name="connsiteX97" fmla="*/ 387128 w 5261102"/>
              <a:gd name="connsiteY97" fmla="*/ 1428750 h 1785775"/>
              <a:gd name="connsiteX98" fmla="*/ 323628 w 5261102"/>
              <a:gd name="connsiteY98" fmla="*/ 1428750 h 1785775"/>
              <a:gd name="connsiteX99" fmla="*/ 323628 w 5261102"/>
              <a:gd name="connsiteY99" fmla="*/ 1473200 h 1785775"/>
              <a:gd name="connsiteX100" fmla="*/ 276003 w 5261102"/>
              <a:gd name="connsiteY100" fmla="*/ 1473200 h 1785775"/>
              <a:gd name="connsiteX101" fmla="*/ 276003 w 5261102"/>
              <a:gd name="connsiteY101" fmla="*/ 1504950 h 1785775"/>
              <a:gd name="connsiteX102" fmla="*/ 193453 w 5261102"/>
              <a:gd name="connsiteY102" fmla="*/ 1504950 h 1785775"/>
              <a:gd name="connsiteX103" fmla="*/ 193453 w 5261102"/>
              <a:gd name="connsiteY103" fmla="*/ 1504950 h 1785775"/>
              <a:gd name="connsiteX104" fmla="*/ 193453 w 5261102"/>
              <a:gd name="connsiteY104" fmla="*/ 1533525 h 1785775"/>
              <a:gd name="connsiteX105" fmla="*/ 114078 w 5261102"/>
              <a:gd name="connsiteY105" fmla="*/ 1533525 h 1785775"/>
              <a:gd name="connsiteX106" fmla="*/ 114078 w 5261102"/>
              <a:gd name="connsiteY106" fmla="*/ 1533525 h 1785775"/>
              <a:gd name="connsiteX107" fmla="*/ 47403 w 5261102"/>
              <a:gd name="connsiteY107" fmla="*/ 1533525 h 1785775"/>
              <a:gd name="connsiteX108" fmla="*/ 47403 w 5261102"/>
              <a:gd name="connsiteY108" fmla="*/ 1558925 h 1785775"/>
              <a:gd name="connsiteX109" fmla="*/ 2953 w 5261102"/>
              <a:gd name="connsiteY109" fmla="*/ 1558925 h 1785775"/>
              <a:gd name="connsiteX110" fmla="*/ 6758 w 5261102"/>
              <a:gd name="connsiteY110" fmla="*/ 1785775 h 1785775"/>
              <a:gd name="connsiteX111" fmla="*/ 5246591 w 5261102"/>
              <a:gd name="connsiteY111" fmla="*/ 1406532 h 1785775"/>
              <a:gd name="connsiteX0" fmla="*/ 5258958 w 5261102"/>
              <a:gd name="connsiteY0" fmla="*/ 2279232 h 2279232"/>
              <a:gd name="connsiteX1" fmla="*/ 5261102 w 5261102"/>
              <a:gd name="connsiteY1" fmla="*/ 3242 h 2279232"/>
              <a:gd name="connsiteX2" fmla="*/ 5152803 w 5261102"/>
              <a:gd name="connsiteY2" fmla="*/ 0 h 2279232"/>
              <a:gd name="connsiteX3" fmla="*/ 5152803 w 5261102"/>
              <a:gd name="connsiteY3" fmla="*/ 31750 h 2279232"/>
              <a:gd name="connsiteX4" fmla="*/ 5073428 w 5261102"/>
              <a:gd name="connsiteY4" fmla="*/ 31750 h 2279232"/>
              <a:gd name="connsiteX5" fmla="*/ 5073428 w 5261102"/>
              <a:gd name="connsiteY5" fmla="*/ 66675 h 2279232"/>
              <a:gd name="connsiteX6" fmla="*/ 4997228 w 5261102"/>
              <a:gd name="connsiteY6" fmla="*/ 66675 h 2279232"/>
              <a:gd name="connsiteX7" fmla="*/ 4997228 w 5261102"/>
              <a:gd name="connsiteY7" fmla="*/ 104775 h 2279232"/>
              <a:gd name="connsiteX8" fmla="*/ 4809903 w 5261102"/>
              <a:gd name="connsiteY8" fmla="*/ 104775 h 2279232"/>
              <a:gd name="connsiteX9" fmla="*/ 4809903 w 5261102"/>
              <a:gd name="connsiteY9" fmla="*/ 120650 h 2279232"/>
              <a:gd name="connsiteX10" fmla="*/ 4632103 w 5261102"/>
              <a:gd name="connsiteY10" fmla="*/ 120650 h 2279232"/>
              <a:gd name="connsiteX11" fmla="*/ 4632103 w 5261102"/>
              <a:gd name="connsiteY11" fmla="*/ 161925 h 2279232"/>
              <a:gd name="connsiteX12" fmla="*/ 4441603 w 5261102"/>
              <a:gd name="connsiteY12" fmla="*/ 161925 h 2279232"/>
              <a:gd name="connsiteX13" fmla="*/ 4441603 w 5261102"/>
              <a:gd name="connsiteY13" fmla="*/ 209550 h 2279232"/>
              <a:gd name="connsiteX14" fmla="*/ 4355878 w 5261102"/>
              <a:gd name="connsiteY14" fmla="*/ 209550 h 2279232"/>
              <a:gd name="connsiteX15" fmla="*/ 4355878 w 5261102"/>
              <a:gd name="connsiteY15" fmla="*/ 263525 h 2279232"/>
              <a:gd name="connsiteX16" fmla="*/ 4257453 w 5261102"/>
              <a:gd name="connsiteY16" fmla="*/ 263525 h 2279232"/>
              <a:gd name="connsiteX17" fmla="*/ 4257453 w 5261102"/>
              <a:gd name="connsiteY17" fmla="*/ 301625 h 2279232"/>
              <a:gd name="connsiteX18" fmla="*/ 4000278 w 5261102"/>
              <a:gd name="connsiteY18" fmla="*/ 301625 h 2279232"/>
              <a:gd name="connsiteX19" fmla="*/ 4000278 w 5261102"/>
              <a:gd name="connsiteY19" fmla="*/ 330200 h 2279232"/>
              <a:gd name="connsiteX20" fmla="*/ 3857403 w 5261102"/>
              <a:gd name="connsiteY20" fmla="*/ 330200 h 2279232"/>
              <a:gd name="connsiteX21" fmla="*/ 3857403 w 5261102"/>
              <a:gd name="connsiteY21" fmla="*/ 330200 h 2279232"/>
              <a:gd name="connsiteX22" fmla="*/ 3857403 w 5261102"/>
              <a:gd name="connsiteY22" fmla="*/ 368300 h 2279232"/>
              <a:gd name="connsiteX23" fmla="*/ 3739928 w 5261102"/>
              <a:gd name="connsiteY23" fmla="*/ 368300 h 2279232"/>
              <a:gd name="connsiteX24" fmla="*/ 3739928 w 5261102"/>
              <a:gd name="connsiteY24" fmla="*/ 396875 h 2279232"/>
              <a:gd name="connsiteX25" fmla="*/ 3609753 w 5261102"/>
              <a:gd name="connsiteY25" fmla="*/ 396875 h 2279232"/>
              <a:gd name="connsiteX26" fmla="*/ 3609753 w 5261102"/>
              <a:gd name="connsiteY26" fmla="*/ 434975 h 2279232"/>
              <a:gd name="connsiteX27" fmla="*/ 3498628 w 5261102"/>
              <a:gd name="connsiteY27" fmla="*/ 434975 h 2279232"/>
              <a:gd name="connsiteX28" fmla="*/ 3498628 w 5261102"/>
              <a:gd name="connsiteY28" fmla="*/ 466725 h 2279232"/>
              <a:gd name="connsiteX29" fmla="*/ 3416078 w 5261102"/>
              <a:gd name="connsiteY29" fmla="*/ 466725 h 2279232"/>
              <a:gd name="connsiteX30" fmla="*/ 3416078 w 5261102"/>
              <a:gd name="connsiteY30" fmla="*/ 466725 h 2279232"/>
              <a:gd name="connsiteX31" fmla="*/ 3276378 w 5261102"/>
              <a:gd name="connsiteY31" fmla="*/ 466725 h 2279232"/>
              <a:gd name="connsiteX32" fmla="*/ 3276378 w 5261102"/>
              <a:gd name="connsiteY32" fmla="*/ 514350 h 2279232"/>
              <a:gd name="connsiteX33" fmla="*/ 3197003 w 5261102"/>
              <a:gd name="connsiteY33" fmla="*/ 514350 h 2279232"/>
              <a:gd name="connsiteX34" fmla="*/ 3197003 w 5261102"/>
              <a:gd name="connsiteY34" fmla="*/ 536575 h 2279232"/>
              <a:gd name="connsiteX35" fmla="*/ 3073178 w 5261102"/>
              <a:gd name="connsiteY35" fmla="*/ 536575 h 2279232"/>
              <a:gd name="connsiteX36" fmla="*/ 3073178 w 5261102"/>
              <a:gd name="connsiteY36" fmla="*/ 568325 h 2279232"/>
              <a:gd name="connsiteX37" fmla="*/ 2889028 w 5261102"/>
              <a:gd name="connsiteY37" fmla="*/ 568325 h 2279232"/>
              <a:gd name="connsiteX38" fmla="*/ 2889028 w 5261102"/>
              <a:gd name="connsiteY38" fmla="*/ 568325 h 2279232"/>
              <a:gd name="connsiteX39" fmla="*/ 2822353 w 5261102"/>
              <a:gd name="connsiteY39" fmla="*/ 568325 h 2279232"/>
              <a:gd name="connsiteX40" fmla="*/ 2822353 w 5261102"/>
              <a:gd name="connsiteY40" fmla="*/ 625475 h 2279232"/>
              <a:gd name="connsiteX41" fmla="*/ 2784253 w 5261102"/>
              <a:gd name="connsiteY41" fmla="*/ 625475 h 2279232"/>
              <a:gd name="connsiteX42" fmla="*/ 2784253 w 5261102"/>
              <a:gd name="connsiteY42" fmla="*/ 666750 h 2279232"/>
              <a:gd name="connsiteX43" fmla="*/ 2746153 w 5261102"/>
              <a:gd name="connsiteY43" fmla="*/ 666750 h 2279232"/>
              <a:gd name="connsiteX44" fmla="*/ 2746153 w 5261102"/>
              <a:gd name="connsiteY44" fmla="*/ 708025 h 2279232"/>
              <a:gd name="connsiteX45" fmla="*/ 2644553 w 5261102"/>
              <a:gd name="connsiteY45" fmla="*/ 708025 h 2279232"/>
              <a:gd name="connsiteX46" fmla="*/ 2644553 w 5261102"/>
              <a:gd name="connsiteY46" fmla="*/ 723900 h 2279232"/>
              <a:gd name="connsiteX47" fmla="*/ 2508028 w 5261102"/>
              <a:gd name="connsiteY47" fmla="*/ 723900 h 2279232"/>
              <a:gd name="connsiteX48" fmla="*/ 2508028 w 5261102"/>
              <a:gd name="connsiteY48" fmla="*/ 723900 h 2279232"/>
              <a:gd name="connsiteX49" fmla="*/ 2508028 w 5261102"/>
              <a:gd name="connsiteY49" fmla="*/ 752475 h 2279232"/>
              <a:gd name="connsiteX50" fmla="*/ 2374678 w 5261102"/>
              <a:gd name="connsiteY50" fmla="*/ 752475 h 2279232"/>
              <a:gd name="connsiteX51" fmla="*/ 2374678 w 5261102"/>
              <a:gd name="connsiteY51" fmla="*/ 787400 h 2279232"/>
              <a:gd name="connsiteX52" fmla="*/ 2288953 w 5261102"/>
              <a:gd name="connsiteY52" fmla="*/ 787400 h 2279232"/>
              <a:gd name="connsiteX53" fmla="*/ 2288953 w 5261102"/>
              <a:gd name="connsiteY53" fmla="*/ 819150 h 2279232"/>
              <a:gd name="connsiteX54" fmla="*/ 2225453 w 5261102"/>
              <a:gd name="connsiteY54" fmla="*/ 819150 h 2279232"/>
              <a:gd name="connsiteX55" fmla="*/ 2225453 w 5261102"/>
              <a:gd name="connsiteY55" fmla="*/ 850900 h 2279232"/>
              <a:gd name="connsiteX56" fmla="*/ 2095278 w 5261102"/>
              <a:gd name="connsiteY56" fmla="*/ 850900 h 2279232"/>
              <a:gd name="connsiteX57" fmla="*/ 2095278 w 5261102"/>
              <a:gd name="connsiteY57" fmla="*/ 879475 h 2279232"/>
              <a:gd name="connsiteX58" fmla="*/ 1984153 w 5261102"/>
              <a:gd name="connsiteY58" fmla="*/ 879475 h 2279232"/>
              <a:gd name="connsiteX59" fmla="*/ 1984153 w 5261102"/>
              <a:gd name="connsiteY59" fmla="*/ 911225 h 2279232"/>
              <a:gd name="connsiteX60" fmla="*/ 1904778 w 5261102"/>
              <a:gd name="connsiteY60" fmla="*/ 911225 h 2279232"/>
              <a:gd name="connsiteX61" fmla="*/ 1904778 w 5261102"/>
              <a:gd name="connsiteY61" fmla="*/ 958850 h 2279232"/>
              <a:gd name="connsiteX62" fmla="*/ 1784128 w 5261102"/>
              <a:gd name="connsiteY62" fmla="*/ 958850 h 2279232"/>
              <a:gd name="connsiteX63" fmla="*/ 1784128 w 5261102"/>
              <a:gd name="connsiteY63" fmla="*/ 958850 h 2279232"/>
              <a:gd name="connsiteX64" fmla="*/ 1688878 w 5261102"/>
              <a:gd name="connsiteY64" fmla="*/ 958850 h 2279232"/>
              <a:gd name="connsiteX65" fmla="*/ 1688878 w 5261102"/>
              <a:gd name="connsiteY65" fmla="*/ 996950 h 2279232"/>
              <a:gd name="connsiteX66" fmla="*/ 1511078 w 5261102"/>
              <a:gd name="connsiteY66" fmla="*/ 996950 h 2279232"/>
              <a:gd name="connsiteX67" fmla="*/ 1511078 w 5261102"/>
              <a:gd name="connsiteY67" fmla="*/ 996950 h 2279232"/>
              <a:gd name="connsiteX68" fmla="*/ 1511078 w 5261102"/>
              <a:gd name="connsiteY68" fmla="*/ 1028700 h 2279232"/>
              <a:gd name="connsiteX69" fmla="*/ 1419003 w 5261102"/>
              <a:gd name="connsiteY69" fmla="*/ 1028700 h 2279232"/>
              <a:gd name="connsiteX70" fmla="*/ 1419003 w 5261102"/>
              <a:gd name="connsiteY70" fmla="*/ 1057275 h 2279232"/>
              <a:gd name="connsiteX71" fmla="*/ 1355503 w 5261102"/>
              <a:gd name="connsiteY71" fmla="*/ 1057275 h 2279232"/>
              <a:gd name="connsiteX72" fmla="*/ 1355503 w 5261102"/>
              <a:gd name="connsiteY72" fmla="*/ 1076325 h 2279232"/>
              <a:gd name="connsiteX73" fmla="*/ 1263428 w 5261102"/>
              <a:gd name="connsiteY73" fmla="*/ 1076325 h 2279232"/>
              <a:gd name="connsiteX74" fmla="*/ 1263428 w 5261102"/>
              <a:gd name="connsiteY74" fmla="*/ 1117600 h 2279232"/>
              <a:gd name="connsiteX75" fmla="*/ 1174528 w 5261102"/>
              <a:gd name="connsiteY75" fmla="*/ 1117600 h 2279232"/>
              <a:gd name="connsiteX76" fmla="*/ 1174528 w 5261102"/>
              <a:gd name="connsiteY76" fmla="*/ 1117600 h 2279232"/>
              <a:gd name="connsiteX77" fmla="*/ 1117378 w 5261102"/>
              <a:gd name="connsiteY77" fmla="*/ 1117600 h 2279232"/>
              <a:gd name="connsiteX78" fmla="*/ 1117378 w 5261102"/>
              <a:gd name="connsiteY78" fmla="*/ 1149350 h 2279232"/>
              <a:gd name="connsiteX79" fmla="*/ 1025303 w 5261102"/>
              <a:gd name="connsiteY79" fmla="*/ 1149350 h 2279232"/>
              <a:gd name="connsiteX80" fmla="*/ 1025303 w 5261102"/>
              <a:gd name="connsiteY80" fmla="*/ 1149350 h 2279232"/>
              <a:gd name="connsiteX81" fmla="*/ 1025303 w 5261102"/>
              <a:gd name="connsiteY81" fmla="*/ 1181100 h 2279232"/>
              <a:gd name="connsiteX82" fmla="*/ 949103 w 5261102"/>
              <a:gd name="connsiteY82" fmla="*/ 1181100 h 2279232"/>
              <a:gd name="connsiteX83" fmla="*/ 949103 w 5261102"/>
              <a:gd name="connsiteY83" fmla="*/ 1209675 h 2279232"/>
              <a:gd name="connsiteX84" fmla="*/ 841153 w 5261102"/>
              <a:gd name="connsiteY84" fmla="*/ 1209675 h 2279232"/>
              <a:gd name="connsiteX85" fmla="*/ 841153 w 5261102"/>
              <a:gd name="connsiteY85" fmla="*/ 1244600 h 2279232"/>
              <a:gd name="connsiteX86" fmla="*/ 774478 w 5261102"/>
              <a:gd name="connsiteY86" fmla="*/ 1244600 h 2279232"/>
              <a:gd name="connsiteX87" fmla="*/ 774478 w 5261102"/>
              <a:gd name="connsiteY87" fmla="*/ 1279525 h 2279232"/>
              <a:gd name="connsiteX88" fmla="*/ 726853 w 5261102"/>
              <a:gd name="connsiteY88" fmla="*/ 1279525 h 2279232"/>
              <a:gd name="connsiteX89" fmla="*/ 726853 w 5261102"/>
              <a:gd name="connsiteY89" fmla="*/ 1323975 h 2279232"/>
              <a:gd name="connsiteX90" fmla="*/ 650653 w 5261102"/>
              <a:gd name="connsiteY90" fmla="*/ 1323975 h 2279232"/>
              <a:gd name="connsiteX91" fmla="*/ 650653 w 5261102"/>
              <a:gd name="connsiteY91" fmla="*/ 1339850 h 2279232"/>
              <a:gd name="connsiteX92" fmla="*/ 609378 w 5261102"/>
              <a:gd name="connsiteY92" fmla="*/ 1339850 h 2279232"/>
              <a:gd name="connsiteX93" fmla="*/ 609378 w 5261102"/>
              <a:gd name="connsiteY93" fmla="*/ 1381125 h 2279232"/>
              <a:gd name="connsiteX94" fmla="*/ 558578 w 5261102"/>
              <a:gd name="connsiteY94" fmla="*/ 1381125 h 2279232"/>
              <a:gd name="connsiteX95" fmla="*/ 558578 w 5261102"/>
              <a:gd name="connsiteY95" fmla="*/ 1381125 h 2279232"/>
              <a:gd name="connsiteX96" fmla="*/ 387128 w 5261102"/>
              <a:gd name="connsiteY96" fmla="*/ 1381125 h 2279232"/>
              <a:gd name="connsiteX97" fmla="*/ 387128 w 5261102"/>
              <a:gd name="connsiteY97" fmla="*/ 1428750 h 2279232"/>
              <a:gd name="connsiteX98" fmla="*/ 323628 w 5261102"/>
              <a:gd name="connsiteY98" fmla="*/ 1428750 h 2279232"/>
              <a:gd name="connsiteX99" fmla="*/ 323628 w 5261102"/>
              <a:gd name="connsiteY99" fmla="*/ 1473200 h 2279232"/>
              <a:gd name="connsiteX100" fmla="*/ 276003 w 5261102"/>
              <a:gd name="connsiteY100" fmla="*/ 1473200 h 2279232"/>
              <a:gd name="connsiteX101" fmla="*/ 276003 w 5261102"/>
              <a:gd name="connsiteY101" fmla="*/ 1504950 h 2279232"/>
              <a:gd name="connsiteX102" fmla="*/ 193453 w 5261102"/>
              <a:gd name="connsiteY102" fmla="*/ 1504950 h 2279232"/>
              <a:gd name="connsiteX103" fmla="*/ 193453 w 5261102"/>
              <a:gd name="connsiteY103" fmla="*/ 1504950 h 2279232"/>
              <a:gd name="connsiteX104" fmla="*/ 193453 w 5261102"/>
              <a:gd name="connsiteY104" fmla="*/ 1533525 h 2279232"/>
              <a:gd name="connsiteX105" fmla="*/ 114078 w 5261102"/>
              <a:gd name="connsiteY105" fmla="*/ 1533525 h 2279232"/>
              <a:gd name="connsiteX106" fmla="*/ 114078 w 5261102"/>
              <a:gd name="connsiteY106" fmla="*/ 1533525 h 2279232"/>
              <a:gd name="connsiteX107" fmla="*/ 47403 w 5261102"/>
              <a:gd name="connsiteY107" fmla="*/ 1533525 h 2279232"/>
              <a:gd name="connsiteX108" fmla="*/ 47403 w 5261102"/>
              <a:gd name="connsiteY108" fmla="*/ 1558925 h 2279232"/>
              <a:gd name="connsiteX109" fmla="*/ 2953 w 5261102"/>
              <a:gd name="connsiteY109" fmla="*/ 1558925 h 2279232"/>
              <a:gd name="connsiteX110" fmla="*/ 6758 w 5261102"/>
              <a:gd name="connsiteY110" fmla="*/ 1785775 h 2279232"/>
              <a:gd name="connsiteX111" fmla="*/ 5258958 w 5261102"/>
              <a:gd name="connsiteY111" fmla="*/ 2279232 h 2279232"/>
              <a:gd name="connsiteX0" fmla="*/ 5277508 w 5277527"/>
              <a:gd name="connsiteY0" fmla="*/ 2279232 h 2279232"/>
              <a:gd name="connsiteX1" fmla="*/ 5261102 w 5277527"/>
              <a:gd name="connsiteY1" fmla="*/ 3242 h 2279232"/>
              <a:gd name="connsiteX2" fmla="*/ 5152803 w 5277527"/>
              <a:gd name="connsiteY2" fmla="*/ 0 h 2279232"/>
              <a:gd name="connsiteX3" fmla="*/ 5152803 w 5277527"/>
              <a:gd name="connsiteY3" fmla="*/ 31750 h 2279232"/>
              <a:gd name="connsiteX4" fmla="*/ 5073428 w 5277527"/>
              <a:gd name="connsiteY4" fmla="*/ 31750 h 2279232"/>
              <a:gd name="connsiteX5" fmla="*/ 5073428 w 5277527"/>
              <a:gd name="connsiteY5" fmla="*/ 66675 h 2279232"/>
              <a:gd name="connsiteX6" fmla="*/ 4997228 w 5277527"/>
              <a:gd name="connsiteY6" fmla="*/ 66675 h 2279232"/>
              <a:gd name="connsiteX7" fmla="*/ 4997228 w 5277527"/>
              <a:gd name="connsiteY7" fmla="*/ 104775 h 2279232"/>
              <a:gd name="connsiteX8" fmla="*/ 4809903 w 5277527"/>
              <a:gd name="connsiteY8" fmla="*/ 104775 h 2279232"/>
              <a:gd name="connsiteX9" fmla="*/ 4809903 w 5277527"/>
              <a:gd name="connsiteY9" fmla="*/ 120650 h 2279232"/>
              <a:gd name="connsiteX10" fmla="*/ 4632103 w 5277527"/>
              <a:gd name="connsiteY10" fmla="*/ 120650 h 2279232"/>
              <a:gd name="connsiteX11" fmla="*/ 4632103 w 5277527"/>
              <a:gd name="connsiteY11" fmla="*/ 161925 h 2279232"/>
              <a:gd name="connsiteX12" fmla="*/ 4441603 w 5277527"/>
              <a:gd name="connsiteY12" fmla="*/ 161925 h 2279232"/>
              <a:gd name="connsiteX13" fmla="*/ 4441603 w 5277527"/>
              <a:gd name="connsiteY13" fmla="*/ 209550 h 2279232"/>
              <a:gd name="connsiteX14" fmla="*/ 4355878 w 5277527"/>
              <a:gd name="connsiteY14" fmla="*/ 209550 h 2279232"/>
              <a:gd name="connsiteX15" fmla="*/ 4355878 w 5277527"/>
              <a:gd name="connsiteY15" fmla="*/ 263525 h 2279232"/>
              <a:gd name="connsiteX16" fmla="*/ 4257453 w 5277527"/>
              <a:gd name="connsiteY16" fmla="*/ 263525 h 2279232"/>
              <a:gd name="connsiteX17" fmla="*/ 4257453 w 5277527"/>
              <a:gd name="connsiteY17" fmla="*/ 301625 h 2279232"/>
              <a:gd name="connsiteX18" fmla="*/ 4000278 w 5277527"/>
              <a:gd name="connsiteY18" fmla="*/ 301625 h 2279232"/>
              <a:gd name="connsiteX19" fmla="*/ 4000278 w 5277527"/>
              <a:gd name="connsiteY19" fmla="*/ 330200 h 2279232"/>
              <a:gd name="connsiteX20" fmla="*/ 3857403 w 5277527"/>
              <a:gd name="connsiteY20" fmla="*/ 330200 h 2279232"/>
              <a:gd name="connsiteX21" fmla="*/ 3857403 w 5277527"/>
              <a:gd name="connsiteY21" fmla="*/ 330200 h 2279232"/>
              <a:gd name="connsiteX22" fmla="*/ 3857403 w 5277527"/>
              <a:gd name="connsiteY22" fmla="*/ 368300 h 2279232"/>
              <a:gd name="connsiteX23" fmla="*/ 3739928 w 5277527"/>
              <a:gd name="connsiteY23" fmla="*/ 368300 h 2279232"/>
              <a:gd name="connsiteX24" fmla="*/ 3739928 w 5277527"/>
              <a:gd name="connsiteY24" fmla="*/ 396875 h 2279232"/>
              <a:gd name="connsiteX25" fmla="*/ 3609753 w 5277527"/>
              <a:gd name="connsiteY25" fmla="*/ 396875 h 2279232"/>
              <a:gd name="connsiteX26" fmla="*/ 3609753 w 5277527"/>
              <a:gd name="connsiteY26" fmla="*/ 434975 h 2279232"/>
              <a:gd name="connsiteX27" fmla="*/ 3498628 w 5277527"/>
              <a:gd name="connsiteY27" fmla="*/ 434975 h 2279232"/>
              <a:gd name="connsiteX28" fmla="*/ 3498628 w 5277527"/>
              <a:gd name="connsiteY28" fmla="*/ 466725 h 2279232"/>
              <a:gd name="connsiteX29" fmla="*/ 3416078 w 5277527"/>
              <a:gd name="connsiteY29" fmla="*/ 466725 h 2279232"/>
              <a:gd name="connsiteX30" fmla="*/ 3416078 w 5277527"/>
              <a:gd name="connsiteY30" fmla="*/ 466725 h 2279232"/>
              <a:gd name="connsiteX31" fmla="*/ 3276378 w 5277527"/>
              <a:gd name="connsiteY31" fmla="*/ 466725 h 2279232"/>
              <a:gd name="connsiteX32" fmla="*/ 3276378 w 5277527"/>
              <a:gd name="connsiteY32" fmla="*/ 514350 h 2279232"/>
              <a:gd name="connsiteX33" fmla="*/ 3197003 w 5277527"/>
              <a:gd name="connsiteY33" fmla="*/ 514350 h 2279232"/>
              <a:gd name="connsiteX34" fmla="*/ 3197003 w 5277527"/>
              <a:gd name="connsiteY34" fmla="*/ 536575 h 2279232"/>
              <a:gd name="connsiteX35" fmla="*/ 3073178 w 5277527"/>
              <a:gd name="connsiteY35" fmla="*/ 536575 h 2279232"/>
              <a:gd name="connsiteX36" fmla="*/ 3073178 w 5277527"/>
              <a:gd name="connsiteY36" fmla="*/ 568325 h 2279232"/>
              <a:gd name="connsiteX37" fmla="*/ 2889028 w 5277527"/>
              <a:gd name="connsiteY37" fmla="*/ 568325 h 2279232"/>
              <a:gd name="connsiteX38" fmla="*/ 2889028 w 5277527"/>
              <a:gd name="connsiteY38" fmla="*/ 568325 h 2279232"/>
              <a:gd name="connsiteX39" fmla="*/ 2822353 w 5277527"/>
              <a:gd name="connsiteY39" fmla="*/ 568325 h 2279232"/>
              <a:gd name="connsiteX40" fmla="*/ 2822353 w 5277527"/>
              <a:gd name="connsiteY40" fmla="*/ 625475 h 2279232"/>
              <a:gd name="connsiteX41" fmla="*/ 2784253 w 5277527"/>
              <a:gd name="connsiteY41" fmla="*/ 625475 h 2279232"/>
              <a:gd name="connsiteX42" fmla="*/ 2784253 w 5277527"/>
              <a:gd name="connsiteY42" fmla="*/ 666750 h 2279232"/>
              <a:gd name="connsiteX43" fmla="*/ 2746153 w 5277527"/>
              <a:gd name="connsiteY43" fmla="*/ 666750 h 2279232"/>
              <a:gd name="connsiteX44" fmla="*/ 2746153 w 5277527"/>
              <a:gd name="connsiteY44" fmla="*/ 708025 h 2279232"/>
              <a:gd name="connsiteX45" fmla="*/ 2644553 w 5277527"/>
              <a:gd name="connsiteY45" fmla="*/ 708025 h 2279232"/>
              <a:gd name="connsiteX46" fmla="*/ 2644553 w 5277527"/>
              <a:gd name="connsiteY46" fmla="*/ 723900 h 2279232"/>
              <a:gd name="connsiteX47" fmla="*/ 2508028 w 5277527"/>
              <a:gd name="connsiteY47" fmla="*/ 723900 h 2279232"/>
              <a:gd name="connsiteX48" fmla="*/ 2508028 w 5277527"/>
              <a:gd name="connsiteY48" fmla="*/ 723900 h 2279232"/>
              <a:gd name="connsiteX49" fmla="*/ 2508028 w 5277527"/>
              <a:gd name="connsiteY49" fmla="*/ 752475 h 2279232"/>
              <a:gd name="connsiteX50" fmla="*/ 2374678 w 5277527"/>
              <a:gd name="connsiteY50" fmla="*/ 752475 h 2279232"/>
              <a:gd name="connsiteX51" fmla="*/ 2374678 w 5277527"/>
              <a:gd name="connsiteY51" fmla="*/ 787400 h 2279232"/>
              <a:gd name="connsiteX52" fmla="*/ 2288953 w 5277527"/>
              <a:gd name="connsiteY52" fmla="*/ 787400 h 2279232"/>
              <a:gd name="connsiteX53" fmla="*/ 2288953 w 5277527"/>
              <a:gd name="connsiteY53" fmla="*/ 819150 h 2279232"/>
              <a:gd name="connsiteX54" fmla="*/ 2225453 w 5277527"/>
              <a:gd name="connsiteY54" fmla="*/ 819150 h 2279232"/>
              <a:gd name="connsiteX55" fmla="*/ 2225453 w 5277527"/>
              <a:gd name="connsiteY55" fmla="*/ 850900 h 2279232"/>
              <a:gd name="connsiteX56" fmla="*/ 2095278 w 5277527"/>
              <a:gd name="connsiteY56" fmla="*/ 850900 h 2279232"/>
              <a:gd name="connsiteX57" fmla="*/ 2095278 w 5277527"/>
              <a:gd name="connsiteY57" fmla="*/ 879475 h 2279232"/>
              <a:gd name="connsiteX58" fmla="*/ 1984153 w 5277527"/>
              <a:gd name="connsiteY58" fmla="*/ 879475 h 2279232"/>
              <a:gd name="connsiteX59" fmla="*/ 1984153 w 5277527"/>
              <a:gd name="connsiteY59" fmla="*/ 911225 h 2279232"/>
              <a:gd name="connsiteX60" fmla="*/ 1904778 w 5277527"/>
              <a:gd name="connsiteY60" fmla="*/ 911225 h 2279232"/>
              <a:gd name="connsiteX61" fmla="*/ 1904778 w 5277527"/>
              <a:gd name="connsiteY61" fmla="*/ 958850 h 2279232"/>
              <a:gd name="connsiteX62" fmla="*/ 1784128 w 5277527"/>
              <a:gd name="connsiteY62" fmla="*/ 958850 h 2279232"/>
              <a:gd name="connsiteX63" fmla="*/ 1784128 w 5277527"/>
              <a:gd name="connsiteY63" fmla="*/ 958850 h 2279232"/>
              <a:gd name="connsiteX64" fmla="*/ 1688878 w 5277527"/>
              <a:gd name="connsiteY64" fmla="*/ 958850 h 2279232"/>
              <a:gd name="connsiteX65" fmla="*/ 1688878 w 5277527"/>
              <a:gd name="connsiteY65" fmla="*/ 996950 h 2279232"/>
              <a:gd name="connsiteX66" fmla="*/ 1511078 w 5277527"/>
              <a:gd name="connsiteY66" fmla="*/ 996950 h 2279232"/>
              <a:gd name="connsiteX67" fmla="*/ 1511078 w 5277527"/>
              <a:gd name="connsiteY67" fmla="*/ 996950 h 2279232"/>
              <a:gd name="connsiteX68" fmla="*/ 1511078 w 5277527"/>
              <a:gd name="connsiteY68" fmla="*/ 1028700 h 2279232"/>
              <a:gd name="connsiteX69" fmla="*/ 1419003 w 5277527"/>
              <a:gd name="connsiteY69" fmla="*/ 1028700 h 2279232"/>
              <a:gd name="connsiteX70" fmla="*/ 1419003 w 5277527"/>
              <a:gd name="connsiteY70" fmla="*/ 1057275 h 2279232"/>
              <a:gd name="connsiteX71" fmla="*/ 1355503 w 5277527"/>
              <a:gd name="connsiteY71" fmla="*/ 1057275 h 2279232"/>
              <a:gd name="connsiteX72" fmla="*/ 1355503 w 5277527"/>
              <a:gd name="connsiteY72" fmla="*/ 1076325 h 2279232"/>
              <a:gd name="connsiteX73" fmla="*/ 1263428 w 5277527"/>
              <a:gd name="connsiteY73" fmla="*/ 1076325 h 2279232"/>
              <a:gd name="connsiteX74" fmla="*/ 1263428 w 5277527"/>
              <a:gd name="connsiteY74" fmla="*/ 1117600 h 2279232"/>
              <a:gd name="connsiteX75" fmla="*/ 1174528 w 5277527"/>
              <a:gd name="connsiteY75" fmla="*/ 1117600 h 2279232"/>
              <a:gd name="connsiteX76" fmla="*/ 1174528 w 5277527"/>
              <a:gd name="connsiteY76" fmla="*/ 1117600 h 2279232"/>
              <a:gd name="connsiteX77" fmla="*/ 1117378 w 5277527"/>
              <a:gd name="connsiteY77" fmla="*/ 1117600 h 2279232"/>
              <a:gd name="connsiteX78" fmla="*/ 1117378 w 5277527"/>
              <a:gd name="connsiteY78" fmla="*/ 1149350 h 2279232"/>
              <a:gd name="connsiteX79" fmla="*/ 1025303 w 5277527"/>
              <a:gd name="connsiteY79" fmla="*/ 1149350 h 2279232"/>
              <a:gd name="connsiteX80" fmla="*/ 1025303 w 5277527"/>
              <a:gd name="connsiteY80" fmla="*/ 1149350 h 2279232"/>
              <a:gd name="connsiteX81" fmla="*/ 1025303 w 5277527"/>
              <a:gd name="connsiteY81" fmla="*/ 1181100 h 2279232"/>
              <a:gd name="connsiteX82" fmla="*/ 949103 w 5277527"/>
              <a:gd name="connsiteY82" fmla="*/ 1181100 h 2279232"/>
              <a:gd name="connsiteX83" fmla="*/ 949103 w 5277527"/>
              <a:gd name="connsiteY83" fmla="*/ 1209675 h 2279232"/>
              <a:gd name="connsiteX84" fmla="*/ 841153 w 5277527"/>
              <a:gd name="connsiteY84" fmla="*/ 1209675 h 2279232"/>
              <a:gd name="connsiteX85" fmla="*/ 841153 w 5277527"/>
              <a:gd name="connsiteY85" fmla="*/ 1244600 h 2279232"/>
              <a:gd name="connsiteX86" fmla="*/ 774478 w 5277527"/>
              <a:gd name="connsiteY86" fmla="*/ 1244600 h 2279232"/>
              <a:gd name="connsiteX87" fmla="*/ 774478 w 5277527"/>
              <a:gd name="connsiteY87" fmla="*/ 1279525 h 2279232"/>
              <a:gd name="connsiteX88" fmla="*/ 726853 w 5277527"/>
              <a:gd name="connsiteY88" fmla="*/ 1279525 h 2279232"/>
              <a:gd name="connsiteX89" fmla="*/ 726853 w 5277527"/>
              <a:gd name="connsiteY89" fmla="*/ 1323975 h 2279232"/>
              <a:gd name="connsiteX90" fmla="*/ 650653 w 5277527"/>
              <a:gd name="connsiteY90" fmla="*/ 1323975 h 2279232"/>
              <a:gd name="connsiteX91" fmla="*/ 650653 w 5277527"/>
              <a:gd name="connsiteY91" fmla="*/ 1339850 h 2279232"/>
              <a:gd name="connsiteX92" fmla="*/ 609378 w 5277527"/>
              <a:gd name="connsiteY92" fmla="*/ 1339850 h 2279232"/>
              <a:gd name="connsiteX93" fmla="*/ 609378 w 5277527"/>
              <a:gd name="connsiteY93" fmla="*/ 1381125 h 2279232"/>
              <a:gd name="connsiteX94" fmla="*/ 558578 w 5277527"/>
              <a:gd name="connsiteY94" fmla="*/ 1381125 h 2279232"/>
              <a:gd name="connsiteX95" fmla="*/ 558578 w 5277527"/>
              <a:gd name="connsiteY95" fmla="*/ 1381125 h 2279232"/>
              <a:gd name="connsiteX96" fmla="*/ 387128 w 5277527"/>
              <a:gd name="connsiteY96" fmla="*/ 1381125 h 2279232"/>
              <a:gd name="connsiteX97" fmla="*/ 387128 w 5277527"/>
              <a:gd name="connsiteY97" fmla="*/ 1428750 h 2279232"/>
              <a:gd name="connsiteX98" fmla="*/ 323628 w 5277527"/>
              <a:gd name="connsiteY98" fmla="*/ 1428750 h 2279232"/>
              <a:gd name="connsiteX99" fmla="*/ 323628 w 5277527"/>
              <a:gd name="connsiteY99" fmla="*/ 1473200 h 2279232"/>
              <a:gd name="connsiteX100" fmla="*/ 276003 w 5277527"/>
              <a:gd name="connsiteY100" fmla="*/ 1473200 h 2279232"/>
              <a:gd name="connsiteX101" fmla="*/ 276003 w 5277527"/>
              <a:gd name="connsiteY101" fmla="*/ 1504950 h 2279232"/>
              <a:gd name="connsiteX102" fmla="*/ 193453 w 5277527"/>
              <a:gd name="connsiteY102" fmla="*/ 1504950 h 2279232"/>
              <a:gd name="connsiteX103" fmla="*/ 193453 w 5277527"/>
              <a:gd name="connsiteY103" fmla="*/ 1504950 h 2279232"/>
              <a:gd name="connsiteX104" fmla="*/ 193453 w 5277527"/>
              <a:gd name="connsiteY104" fmla="*/ 1533525 h 2279232"/>
              <a:gd name="connsiteX105" fmla="*/ 114078 w 5277527"/>
              <a:gd name="connsiteY105" fmla="*/ 1533525 h 2279232"/>
              <a:gd name="connsiteX106" fmla="*/ 114078 w 5277527"/>
              <a:gd name="connsiteY106" fmla="*/ 1533525 h 2279232"/>
              <a:gd name="connsiteX107" fmla="*/ 47403 w 5277527"/>
              <a:gd name="connsiteY107" fmla="*/ 1533525 h 2279232"/>
              <a:gd name="connsiteX108" fmla="*/ 47403 w 5277527"/>
              <a:gd name="connsiteY108" fmla="*/ 1558925 h 2279232"/>
              <a:gd name="connsiteX109" fmla="*/ 2953 w 5277527"/>
              <a:gd name="connsiteY109" fmla="*/ 1558925 h 2279232"/>
              <a:gd name="connsiteX110" fmla="*/ 6758 w 5277527"/>
              <a:gd name="connsiteY110" fmla="*/ 1785775 h 2279232"/>
              <a:gd name="connsiteX111" fmla="*/ 5277508 w 5277527"/>
              <a:gd name="connsiteY111" fmla="*/ 2279232 h 2279232"/>
              <a:gd name="connsiteX0" fmla="*/ 5276121 w 5276142"/>
              <a:gd name="connsiteY0" fmla="*/ 2279232 h 2293303"/>
              <a:gd name="connsiteX1" fmla="*/ 5259715 w 5276142"/>
              <a:gd name="connsiteY1" fmla="*/ 3242 h 2293303"/>
              <a:gd name="connsiteX2" fmla="*/ 5151416 w 5276142"/>
              <a:gd name="connsiteY2" fmla="*/ 0 h 2293303"/>
              <a:gd name="connsiteX3" fmla="*/ 5151416 w 5276142"/>
              <a:gd name="connsiteY3" fmla="*/ 31750 h 2293303"/>
              <a:gd name="connsiteX4" fmla="*/ 5072041 w 5276142"/>
              <a:gd name="connsiteY4" fmla="*/ 31750 h 2293303"/>
              <a:gd name="connsiteX5" fmla="*/ 5072041 w 5276142"/>
              <a:gd name="connsiteY5" fmla="*/ 66675 h 2293303"/>
              <a:gd name="connsiteX6" fmla="*/ 4995841 w 5276142"/>
              <a:gd name="connsiteY6" fmla="*/ 66675 h 2293303"/>
              <a:gd name="connsiteX7" fmla="*/ 4995841 w 5276142"/>
              <a:gd name="connsiteY7" fmla="*/ 104775 h 2293303"/>
              <a:gd name="connsiteX8" fmla="*/ 4808516 w 5276142"/>
              <a:gd name="connsiteY8" fmla="*/ 104775 h 2293303"/>
              <a:gd name="connsiteX9" fmla="*/ 4808516 w 5276142"/>
              <a:gd name="connsiteY9" fmla="*/ 120650 h 2293303"/>
              <a:gd name="connsiteX10" fmla="*/ 4630716 w 5276142"/>
              <a:gd name="connsiteY10" fmla="*/ 120650 h 2293303"/>
              <a:gd name="connsiteX11" fmla="*/ 4630716 w 5276142"/>
              <a:gd name="connsiteY11" fmla="*/ 161925 h 2293303"/>
              <a:gd name="connsiteX12" fmla="*/ 4440216 w 5276142"/>
              <a:gd name="connsiteY12" fmla="*/ 161925 h 2293303"/>
              <a:gd name="connsiteX13" fmla="*/ 4440216 w 5276142"/>
              <a:gd name="connsiteY13" fmla="*/ 209550 h 2293303"/>
              <a:gd name="connsiteX14" fmla="*/ 4354491 w 5276142"/>
              <a:gd name="connsiteY14" fmla="*/ 209550 h 2293303"/>
              <a:gd name="connsiteX15" fmla="*/ 4354491 w 5276142"/>
              <a:gd name="connsiteY15" fmla="*/ 263525 h 2293303"/>
              <a:gd name="connsiteX16" fmla="*/ 4256066 w 5276142"/>
              <a:gd name="connsiteY16" fmla="*/ 263525 h 2293303"/>
              <a:gd name="connsiteX17" fmla="*/ 4256066 w 5276142"/>
              <a:gd name="connsiteY17" fmla="*/ 301625 h 2293303"/>
              <a:gd name="connsiteX18" fmla="*/ 3998891 w 5276142"/>
              <a:gd name="connsiteY18" fmla="*/ 301625 h 2293303"/>
              <a:gd name="connsiteX19" fmla="*/ 3998891 w 5276142"/>
              <a:gd name="connsiteY19" fmla="*/ 330200 h 2293303"/>
              <a:gd name="connsiteX20" fmla="*/ 3856016 w 5276142"/>
              <a:gd name="connsiteY20" fmla="*/ 330200 h 2293303"/>
              <a:gd name="connsiteX21" fmla="*/ 3856016 w 5276142"/>
              <a:gd name="connsiteY21" fmla="*/ 330200 h 2293303"/>
              <a:gd name="connsiteX22" fmla="*/ 3856016 w 5276142"/>
              <a:gd name="connsiteY22" fmla="*/ 368300 h 2293303"/>
              <a:gd name="connsiteX23" fmla="*/ 3738541 w 5276142"/>
              <a:gd name="connsiteY23" fmla="*/ 368300 h 2293303"/>
              <a:gd name="connsiteX24" fmla="*/ 3738541 w 5276142"/>
              <a:gd name="connsiteY24" fmla="*/ 396875 h 2293303"/>
              <a:gd name="connsiteX25" fmla="*/ 3608366 w 5276142"/>
              <a:gd name="connsiteY25" fmla="*/ 396875 h 2293303"/>
              <a:gd name="connsiteX26" fmla="*/ 3608366 w 5276142"/>
              <a:gd name="connsiteY26" fmla="*/ 434975 h 2293303"/>
              <a:gd name="connsiteX27" fmla="*/ 3497241 w 5276142"/>
              <a:gd name="connsiteY27" fmla="*/ 434975 h 2293303"/>
              <a:gd name="connsiteX28" fmla="*/ 3497241 w 5276142"/>
              <a:gd name="connsiteY28" fmla="*/ 466725 h 2293303"/>
              <a:gd name="connsiteX29" fmla="*/ 3414691 w 5276142"/>
              <a:gd name="connsiteY29" fmla="*/ 466725 h 2293303"/>
              <a:gd name="connsiteX30" fmla="*/ 3414691 w 5276142"/>
              <a:gd name="connsiteY30" fmla="*/ 466725 h 2293303"/>
              <a:gd name="connsiteX31" fmla="*/ 3274991 w 5276142"/>
              <a:gd name="connsiteY31" fmla="*/ 466725 h 2293303"/>
              <a:gd name="connsiteX32" fmla="*/ 3274991 w 5276142"/>
              <a:gd name="connsiteY32" fmla="*/ 514350 h 2293303"/>
              <a:gd name="connsiteX33" fmla="*/ 3195616 w 5276142"/>
              <a:gd name="connsiteY33" fmla="*/ 514350 h 2293303"/>
              <a:gd name="connsiteX34" fmla="*/ 3195616 w 5276142"/>
              <a:gd name="connsiteY34" fmla="*/ 536575 h 2293303"/>
              <a:gd name="connsiteX35" fmla="*/ 3071791 w 5276142"/>
              <a:gd name="connsiteY35" fmla="*/ 536575 h 2293303"/>
              <a:gd name="connsiteX36" fmla="*/ 3071791 w 5276142"/>
              <a:gd name="connsiteY36" fmla="*/ 568325 h 2293303"/>
              <a:gd name="connsiteX37" fmla="*/ 2887641 w 5276142"/>
              <a:gd name="connsiteY37" fmla="*/ 568325 h 2293303"/>
              <a:gd name="connsiteX38" fmla="*/ 2887641 w 5276142"/>
              <a:gd name="connsiteY38" fmla="*/ 568325 h 2293303"/>
              <a:gd name="connsiteX39" fmla="*/ 2820966 w 5276142"/>
              <a:gd name="connsiteY39" fmla="*/ 568325 h 2293303"/>
              <a:gd name="connsiteX40" fmla="*/ 2820966 w 5276142"/>
              <a:gd name="connsiteY40" fmla="*/ 625475 h 2293303"/>
              <a:gd name="connsiteX41" fmla="*/ 2782866 w 5276142"/>
              <a:gd name="connsiteY41" fmla="*/ 625475 h 2293303"/>
              <a:gd name="connsiteX42" fmla="*/ 2782866 w 5276142"/>
              <a:gd name="connsiteY42" fmla="*/ 666750 h 2293303"/>
              <a:gd name="connsiteX43" fmla="*/ 2744766 w 5276142"/>
              <a:gd name="connsiteY43" fmla="*/ 666750 h 2293303"/>
              <a:gd name="connsiteX44" fmla="*/ 2744766 w 5276142"/>
              <a:gd name="connsiteY44" fmla="*/ 708025 h 2293303"/>
              <a:gd name="connsiteX45" fmla="*/ 2643166 w 5276142"/>
              <a:gd name="connsiteY45" fmla="*/ 708025 h 2293303"/>
              <a:gd name="connsiteX46" fmla="*/ 2643166 w 5276142"/>
              <a:gd name="connsiteY46" fmla="*/ 723900 h 2293303"/>
              <a:gd name="connsiteX47" fmla="*/ 2506641 w 5276142"/>
              <a:gd name="connsiteY47" fmla="*/ 723900 h 2293303"/>
              <a:gd name="connsiteX48" fmla="*/ 2506641 w 5276142"/>
              <a:gd name="connsiteY48" fmla="*/ 723900 h 2293303"/>
              <a:gd name="connsiteX49" fmla="*/ 2506641 w 5276142"/>
              <a:gd name="connsiteY49" fmla="*/ 752475 h 2293303"/>
              <a:gd name="connsiteX50" fmla="*/ 2373291 w 5276142"/>
              <a:gd name="connsiteY50" fmla="*/ 752475 h 2293303"/>
              <a:gd name="connsiteX51" fmla="*/ 2373291 w 5276142"/>
              <a:gd name="connsiteY51" fmla="*/ 787400 h 2293303"/>
              <a:gd name="connsiteX52" fmla="*/ 2287566 w 5276142"/>
              <a:gd name="connsiteY52" fmla="*/ 787400 h 2293303"/>
              <a:gd name="connsiteX53" fmla="*/ 2287566 w 5276142"/>
              <a:gd name="connsiteY53" fmla="*/ 819150 h 2293303"/>
              <a:gd name="connsiteX54" fmla="*/ 2224066 w 5276142"/>
              <a:gd name="connsiteY54" fmla="*/ 819150 h 2293303"/>
              <a:gd name="connsiteX55" fmla="*/ 2224066 w 5276142"/>
              <a:gd name="connsiteY55" fmla="*/ 850900 h 2293303"/>
              <a:gd name="connsiteX56" fmla="*/ 2093891 w 5276142"/>
              <a:gd name="connsiteY56" fmla="*/ 850900 h 2293303"/>
              <a:gd name="connsiteX57" fmla="*/ 2093891 w 5276142"/>
              <a:gd name="connsiteY57" fmla="*/ 879475 h 2293303"/>
              <a:gd name="connsiteX58" fmla="*/ 1982766 w 5276142"/>
              <a:gd name="connsiteY58" fmla="*/ 879475 h 2293303"/>
              <a:gd name="connsiteX59" fmla="*/ 1982766 w 5276142"/>
              <a:gd name="connsiteY59" fmla="*/ 911225 h 2293303"/>
              <a:gd name="connsiteX60" fmla="*/ 1903391 w 5276142"/>
              <a:gd name="connsiteY60" fmla="*/ 911225 h 2293303"/>
              <a:gd name="connsiteX61" fmla="*/ 1903391 w 5276142"/>
              <a:gd name="connsiteY61" fmla="*/ 958850 h 2293303"/>
              <a:gd name="connsiteX62" fmla="*/ 1782741 w 5276142"/>
              <a:gd name="connsiteY62" fmla="*/ 958850 h 2293303"/>
              <a:gd name="connsiteX63" fmla="*/ 1782741 w 5276142"/>
              <a:gd name="connsiteY63" fmla="*/ 958850 h 2293303"/>
              <a:gd name="connsiteX64" fmla="*/ 1687491 w 5276142"/>
              <a:gd name="connsiteY64" fmla="*/ 958850 h 2293303"/>
              <a:gd name="connsiteX65" fmla="*/ 1687491 w 5276142"/>
              <a:gd name="connsiteY65" fmla="*/ 996950 h 2293303"/>
              <a:gd name="connsiteX66" fmla="*/ 1509691 w 5276142"/>
              <a:gd name="connsiteY66" fmla="*/ 996950 h 2293303"/>
              <a:gd name="connsiteX67" fmla="*/ 1509691 w 5276142"/>
              <a:gd name="connsiteY67" fmla="*/ 996950 h 2293303"/>
              <a:gd name="connsiteX68" fmla="*/ 1509691 w 5276142"/>
              <a:gd name="connsiteY68" fmla="*/ 1028700 h 2293303"/>
              <a:gd name="connsiteX69" fmla="*/ 1417616 w 5276142"/>
              <a:gd name="connsiteY69" fmla="*/ 1028700 h 2293303"/>
              <a:gd name="connsiteX70" fmla="*/ 1417616 w 5276142"/>
              <a:gd name="connsiteY70" fmla="*/ 1057275 h 2293303"/>
              <a:gd name="connsiteX71" fmla="*/ 1354116 w 5276142"/>
              <a:gd name="connsiteY71" fmla="*/ 1057275 h 2293303"/>
              <a:gd name="connsiteX72" fmla="*/ 1354116 w 5276142"/>
              <a:gd name="connsiteY72" fmla="*/ 1076325 h 2293303"/>
              <a:gd name="connsiteX73" fmla="*/ 1262041 w 5276142"/>
              <a:gd name="connsiteY73" fmla="*/ 1076325 h 2293303"/>
              <a:gd name="connsiteX74" fmla="*/ 1262041 w 5276142"/>
              <a:gd name="connsiteY74" fmla="*/ 1117600 h 2293303"/>
              <a:gd name="connsiteX75" fmla="*/ 1173141 w 5276142"/>
              <a:gd name="connsiteY75" fmla="*/ 1117600 h 2293303"/>
              <a:gd name="connsiteX76" fmla="*/ 1173141 w 5276142"/>
              <a:gd name="connsiteY76" fmla="*/ 1117600 h 2293303"/>
              <a:gd name="connsiteX77" fmla="*/ 1115991 w 5276142"/>
              <a:gd name="connsiteY77" fmla="*/ 1117600 h 2293303"/>
              <a:gd name="connsiteX78" fmla="*/ 1115991 w 5276142"/>
              <a:gd name="connsiteY78" fmla="*/ 1149350 h 2293303"/>
              <a:gd name="connsiteX79" fmla="*/ 1023916 w 5276142"/>
              <a:gd name="connsiteY79" fmla="*/ 1149350 h 2293303"/>
              <a:gd name="connsiteX80" fmla="*/ 1023916 w 5276142"/>
              <a:gd name="connsiteY80" fmla="*/ 1149350 h 2293303"/>
              <a:gd name="connsiteX81" fmla="*/ 1023916 w 5276142"/>
              <a:gd name="connsiteY81" fmla="*/ 1181100 h 2293303"/>
              <a:gd name="connsiteX82" fmla="*/ 947716 w 5276142"/>
              <a:gd name="connsiteY82" fmla="*/ 1181100 h 2293303"/>
              <a:gd name="connsiteX83" fmla="*/ 947716 w 5276142"/>
              <a:gd name="connsiteY83" fmla="*/ 1209675 h 2293303"/>
              <a:gd name="connsiteX84" fmla="*/ 839766 w 5276142"/>
              <a:gd name="connsiteY84" fmla="*/ 1209675 h 2293303"/>
              <a:gd name="connsiteX85" fmla="*/ 839766 w 5276142"/>
              <a:gd name="connsiteY85" fmla="*/ 1244600 h 2293303"/>
              <a:gd name="connsiteX86" fmla="*/ 773091 w 5276142"/>
              <a:gd name="connsiteY86" fmla="*/ 1244600 h 2293303"/>
              <a:gd name="connsiteX87" fmla="*/ 773091 w 5276142"/>
              <a:gd name="connsiteY87" fmla="*/ 1279525 h 2293303"/>
              <a:gd name="connsiteX88" fmla="*/ 725466 w 5276142"/>
              <a:gd name="connsiteY88" fmla="*/ 1279525 h 2293303"/>
              <a:gd name="connsiteX89" fmla="*/ 725466 w 5276142"/>
              <a:gd name="connsiteY89" fmla="*/ 1323975 h 2293303"/>
              <a:gd name="connsiteX90" fmla="*/ 649266 w 5276142"/>
              <a:gd name="connsiteY90" fmla="*/ 1323975 h 2293303"/>
              <a:gd name="connsiteX91" fmla="*/ 649266 w 5276142"/>
              <a:gd name="connsiteY91" fmla="*/ 1339850 h 2293303"/>
              <a:gd name="connsiteX92" fmla="*/ 607991 w 5276142"/>
              <a:gd name="connsiteY92" fmla="*/ 1339850 h 2293303"/>
              <a:gd name="connsiteX93" fmla="*/ 607991 w 5276142"/>
              <a:gd name="connsiteY93" fmla="*/ 1381125 h 2293303"/>
              <a:gd name="connsiteX94" fmla="*/ 557191 w 5276142"/>
              <a:gd name="connsiteY94" fmla="*/ 1381125 h 2293303"/>
              <a:gd name="connsiteX95" fmla="*/ 557191 w 5276142"/>
              <a:gd name="connsiteY95" fmla="*/ 1381125 h 2293303"/>
              <a:gd name="connsiteX96" fmla="*/ 385741 w 5276142"/>
              <a:gd name="connsiteY96" fmla="*/ 1381125 h 2293303"/>
              <a:gd name="connsiteX97" fmla="*/ 385741 w 5276142"/>
              <a:gd name="connsiteY97" fmla="*/ 1428750 h 2293303"/>
              <a:gd name="connsiteX98" fmla="*/ 322241 w 5276142"/>
              <a:gd name="connsiteY98" fmla="*/ 1428750 h 2293303"/>
              <a:gd name="connsiteX99" fmla="*/ 322241 w 5276142"/>
              <a:gd name="connsiteY99" fmla="*/ 1473200 h 2293303"/>
              <a:gd name="connsiteX100" fmla="*/ 274616 w 5276142"/>
              <a:gd name="connsiteY100" fmla="*/ 1473200 h 2293303"/>
              <a:gd name="connsiteX101" fmla="*/ 274616 w 5276142"/>
              <a:gd name="connsiteY101" fmla="*/ 1504950 h 2293303"/>
              <a:gd name="connsiteX102" fmla="*/ 192066 w 5276142"/>
              <a:gd name="connsiteY102" fmla="*/ 1504950 h 2293303"/>
              <a:gd name="connsiteX103" fmla="*/ 192066 w 5276142"/>
              <a:gd name="connsiteY103" fmla="*/ 1504950 h 2293303"/>
              <a:gd name="connsiteX104" fmla="*/ 192066 w 5276142"/>
              <a:gd name="connsiteY104" fmla="*/ 1533525 h 2293303"/>
              <a:gd name="connsiteX105" fmla="*/ 112691 w 5276142"/>
              <a:gd name="connsiteY105" fmla="*/ 1533525 h 2293303"/>
              <a:gd name="connsiteX106" fmla="*/ 112691 w 5276142"/>
              <a:gd name="connsiteY106" fmla="*/ 1533525 h 2293303"/>
              <a:gd name="connsiteX107" fmla="*/ 46016 w 5276142"/>
              <a:gd name="connsiteY107" fmla="*/ 1533525 h 2293303"/>
              <a:gd name="connsiteX108" fmla="*/ 46016 w 5276142"/>
              <a:gd name="connsiteY108" fmla="*/ 1558925 h 2293303"/>
              <a:gd name="connsiteX109" fmla="*/ 1566 w 5276142"/>
              <a:gd name="connsiteY109" fmla="*/ 1558925 h 2293303"/>
              <a:gd name="connsiteX110" fmla="*/ 23921 w 5276142"/>
              <a:gd name="connsiteY110" fmla="*/ 2293303 h 2293303"/>
              <a:gd name="connsiteX111" fmla="*/ 5276121 w 5276142"/>
              <a:gd name="connsiteY111" fmla="*/ 2279232 h 2293303"/>
              <a:gd name="connsiteX0" fmla="*/ 5277508 w 5277527"/>
              <a:gd name="connsiteY0" fmla="*/ 2279232 h 2287114"/>
              <a:gd name="connsiteX1" fmla="*/ 5261102 w 5277527"/>
              <a:gd name="connsiteY1" fmla="*/ 3242 h 2287114"/>
              <a:gd name="connsiteX2" fmla="*/ 5152803 w 5277527"/>
              <a:gd name="connsiteY2" fmla="*/ 0 h 2287114"/>
              <a:gd name="connsiteX3" fmla="*/ 5152803 w 5277527"/>
              <a:gd name="connsiteY3" fmla="*/ 31750 h 2287114"/>
              <a:gd name="connsiteX4" fmla="*/ 5073428 w 5277527"/>
              <a:gd name="connsiteY4" fmla="*/ 31750 h 2287114"/>
              <a:gd name="connsiteX5" fmla="*/ 5073428 w 5277527"/>
              <a:gd name="connsiteY5" fmla="*/ 66675 h 2287114"/>
              <a:gd name="connsiteX6" fmla="*/ 4997228 w 5277527"/>
              <a:gd name="connsiteY6" fmla="*/ 66675 h 2287114"/>
              <a:gd name="connsiteX7" fmla="*/ 4997228 w 5277527"/>
              <a:gd name="connsiteY7" fmla="*/ 104775 h 2287114"/>
              <a:gd name="connsiteX8" fmla="*/ 4809903 w 5277527"/>
              <a:gd name="connsiteY8" fmla="*/ 104775 h 2287114"/>
              <a:gd name="connsiteX9" fmla="*/ 4809903 w 5277527"/>
              <a:gd name="connsiteY9" fmla="*/ 120650 h 2287114"/>
              <a:gd name="connsiteX10" fmla="*/ 4632103 w 5277527"/>
              <a:gd name="connsiteY10" fmla="*/ 120650 h 2287114"/>
              <a:gd name="connsiteX11" fmla="*/ 4632103 w 5277527"/>
              <a:gd name="connsiteY11" fmla="*/ 161925 h 2287114"/>
              <a:gd name="connsiteX12" fmla="*/ 4441603 w 5277527"/>
              <a:gd name="connsiteY12" fmla="*/ 161925 h 2287114"/>
              <a:gd name="connsiteX13" fmla="*/ 4441603 w 5277527"/>
              <a:gd name="connsiteY13" fmla="*/ 209550 h 2287114"/>
              <a:gd name="connsiteX14" fmla="*/ 4355878 w 5277527"/>
              <a:gd name="connsiteY14" fmla="*/ 209550 h 2287114"/>
              <a:gd name="connsiteX15" fmla="*/ 4355878 w 5277527"/>
              <a:gd name="connsiteY15" fmla="*/ 263525 h 2287114"/>
              <a:gd name="connsiteX16" fmla="*/ 4257453 w 5277527"/>
              <a:gd name="connsiteY16" fmla="*/ 263525 h 2287114"/>
              <a:gd name="connsiteX17" fmla="*/ 4257453 w 5277527"/>
              <a:gd name="connsiteY17" fmla="*/ 301625 h 2287114"/>
              <a:gd name="connsiteX18" fmla="*/ 4000278 w 5277527"/>
              <a:gd name="connsiteY18" fmla="*/ 301625 h 2287114"/>
              <a:gd name="connsiteX19" fmla="*/ 4000278 w 5277527"/>
              <a:gd name="connsiteY19" fmla="*/ 330200 h 2287114"/>
              <a:gd name="connsiteX20" fmla="*/ 3857403 w 5277527"/>
              <a:gd name="connsiteY20" fmla="*/ 330200 h 2287114"/>
              <a:gd name="connsiteX21" fmla="*/ 3857403 w 5277527"/>
              <a:gd name="connsiteY21" fmla="*/ 330200 h 2287114"/>
              <a:gd name="connsiteX22" fmla="*/ 3857403 w 5277527"/>
              <a:gd name="connsiteY22" fmla="*/ 368300 h 2287114"/>
              <a:gd name="connsiteX23" fmla="*/ 3739928 w 5277527"/>
              <a:gd name="connsiteY23" fmla="*/ 368300 h 2287114"/>
              <a:gd name="connsiteX24" fmla="*/ 3739928 w 5277527"/>
              <a:gd name="connsiteY24" fmla="*/ 396875 h 2287114"/>
              <a:gd name="connsiteX25" fmla="*/ 3609753 w 5277527"/>
              <a:gd name="connsiteY25" fmla="*/ 396875 h 2287114"/>
              <a:gd name="connsiteX26" fmla="*/ 3609753 w 5277527"/>
              <a:gd name="connsiteY26" fmla="*/ 434975 h 2287114"/>
              <a:gd name="connsiteX27" fmla="*/ 3498628 w 5277527"/>
              <a:gd name="connsiteY27" fmla="*/ 434975 h 2287114"/>
              <a:gd name="connsiteX28" fmla="*/ 3498628 w 5277527"/>
              <a:gd name="connsiteY28" fmla="*/ 466725 h 2287114"/>
              <a:gd name="connsiteX29" fmla="*/ 3416078 w 5277527"/>
              <a:gd name="connsiteY29" fmla="*/ 466725 h 2287114"/>
              <a:gd name="connsiteX30" fmla="*/ 3416078 w 5277527"/>
              <a:gd name="connsiteY30" fmla="*/ 466725 h 2287114"/>
              <a:gd name="connsiteX31" fmla="*/ 3276378 w 5277527"/>
              <a:gd name="connsiteY31" fmla="*/ 466725 h 2287114"/>
              <a:gd name="connsiteX32" fmla="*/ 3276378 w 5277527"/>
              <a:gd name="connsiteY32" fmla="*/ 514350 h 2287114"/>
              <a:gd name="connsiteX33" fmla="*/ 3197003 w 5277527"/>
              <a:gd name="connsiteY33" fmla="*/ 514350 h 2287114"/>
              <a:gd name="connsiteX34" fmla="*/ 3197003 w 5277527"/>
              <a:gd name="connsiteY34" fmla="*/ 536575 h 2287114"/>
              <a:gd name="connsiteX35" fmla="*/ 3073178 w 5277527"/>
              <a:gd name="connsiteY35" fmla="*/ 536575 h 2287114"/>
              <a:gd name="connsiteX36" fmla="*/ 3073178 w 5277527"/>
              <a:gd name="connsiteY36" fmla="*/ 568325 h 2287114"/>
              <a:gd name="connsiteX37" fmla="*/ 2889028 w 5277527"/>
              <a:gd name="connsiteY37" fmla="*/ 568325 h 2287114"/>
              <a:gd name="connsiteX38" fmla="*/ 2889028 w 5277527"/>
              <a:gd name="connsiteY38" fmla="*/ 568325 h 2287114"/>
              <a:gd name="connsiteX39" fmla="*/ 2822353 w 5277527"/>
              <a:gd name="connsiteY39" fmla="*/ 568325 h 2287114"/>
              <a:gd name="connsiteX40" fmla="*/ 2822353 w 5277527"/>
              <a:gd name="connsiteY40" fmla="*/ 625475 h 2287114"/>
              <a:gd name="connsiteX41" fmla="*/ 2784253 w 5277527"/>
              <a:gd name="connsiteY41" fmla="*/ 625475 h 2287114"/>
              <a:gd name="connsiteX42" fmla="*/ 2784253 w 5277527"/>
              <a:gd name="connsiteY42" fmla="*/ 666750 h 2287114"/>
              <a:gd name="connsiteX43" fmla="*/ 2746153 w 5277527"/>
              <a:gd name="connsiteY43" fmla="*/ 666750 h 2287114"/>
              <a:gd name="connsiteX44" fmla="*/ 2746153 w 5277527"/>
              <a:gd name="connsiteY44" fmla="*/ 708025 h 2287114"/>
              <a:gd name="connsiteX45" fmla="*/ 2644553 w 5277527"/>
              <a:gd name="connsiteY45" fmla="*/ 708025 h 2287114"/>
              <a:gd name="connsiteX46" fmla="*/ 2644553 w 5277527"/>
              <a:gd name="connsiteY46" fmla="*/ 723900 h 2287114"/>
              <a:gd name="connsiteX47" fmla="*/ 2508028 w 5277527"/>
              <a:gd name="connsiteY47" fmla="*/ 723900 h 2287114"/>
              <a:gd name="connsiteX48" fmla="*/ 2508028 w 5277527"/>
              <a:gd name="connsiteY48" fmla="*/ 723900 h 2287114"/>
              <a:gd name="connsiteX49" fmla="*/ 2508028 w 5277527"/>
              <a:gd name="connsiteY49" fmla="*/ 752475 h 2287114"/>
              <a:gd name="connsiteX50" fmla="*/ 2374678 w 5277527"/>
              <a:gd name="connsiteY50" fmla="*/ 752475 h 2287114"/>
              <a:gd name="connsiteX51" fmla="*/ 2374678 w 5277527"/>
              <a:gd name="connsiteY51" fmla="*/ 787400 h 2287114"/>
              <a:gd name="connsiteX52" fmla="*/ 2288953 w 5277527"/>
              <a:gd name="connsiteY52" fmla="*/ 787400 h 2287114"/>
              <a:gd name="connsiteX53" fmla="*/ 2288953 w 5277527"/>
              <a:gd name="connsiteY53" fmla="*/ 819150 h 2287114"/>
              <a:gd name="connsiteX54" fmla="*/ 2225453 w 5277527"/>
              <a:gd name="connsiteY54" fmla="*/ 819150 h 2287114"/>
              <a:gd name="connsiteX55" fmla="*/ 2225453 w 5277527"/>
              <a:gd name="connsiteY55" fmla="*/ 850900 h 2287114"/>
              <a:gd name="connsiteX56" fmla="*/ 2095278 w 5277527"/>
              <a:gd name="connsiteY56" fmla="*/ 850900 h 2287114"/>
              <a:gd name="connsiteX57" fmla="*/ 2095278 w 5277527"/>
              <a:gd name="connsiteY57" fmla="*/ 879475 h 2287114"/>
              <a:gd name="connsiteX58" fmla="*/ 1984153 w 5277527"/>
              <a:gd name="connsiteY58" fmla="*/ 879475 h 2287114"/>
              <a:gd name="connsiteX59" fmla="*/ 1984153 w 5277527"/>
              <a:gd name="connsiteY59" fmla="*/ 911225 h 2287114"/>
              <a:gd name="connsiteX60" fmla="*/ 1904778 w 5277527"/>
              <a:gd name="connsiteY60" fmla="*/ 911225 h 2287114"/>
              <a:gd name="connsiteX61" fmla="*/ 1904778 w 5277527"/>
              <a:gd name="connsiteY61" fmla="*/ 958850 h 2287114"/>
              <a:gd name="connsiteX62" fmla="*/ 1784128 w 5277527"/>
              <a:gd name="connsiteY62" fmla="*/ 958850 h 2287114"/>
              <a:gd name="connsiteX63" fmla="*/ 1784128 w 5277527"/>
              <a:gd name="connsiteY63" fmla="*/ 958850 h 2287114"/>
              <a:gd name="connsiteX64" fmla="*/ 1688878 w 5277527"/>
              <a:gd name="connsiteY64" fmla="*/ 958850 h 2287114"/>
              <a:gd name="connsiteX65" fmla="*/ 1688878 w 5277527"/>
              <a:gd name="connsiteY65" fmla="*/ 996950 h 2287114"/>
              <a:gd name="connsiteX66" fmla="*/ 1511078 w 5277527"/>
              <a:gd name="connsiteY66" fmla="*/ 996950 h 2287114"/>
              <a:gd name="connsiteX67" fmla="*/ 1511078 w 5277527"/>
              <a:gd name="connsiteY67" fmla="*/ 996950 h 2287114"/>
              <a:gd name="connsiteX68" fmla="*/ 1511078 w 5277527"/>
              <a:gd name="connsiteY68" fmla="*/ 1028700 h 2287114"/>
              <a:gd name="connsiteX69" fmla="*/ 1419003 w 5277527"/>
              <a:gd name="connsiteY69" fmla="*/ 1028700 h 2287114"/>
              <a:gd name="connsiteX70" fmla="*/ 1419003 w 5277527"/>
              <a:gd name="connsiteY70" fmla="*/ 1057275 h 2287114"/>
              <a:gd name="connsiteX71" fmla="*/ 1355503 w 5277527"/>
              <a:gd name="connsiteY71" fmla="*/ 1057275 h 2287114"/>
              <a:gd name="connsiteX72" fmla="*/ 1355503 w 5277527"/>
              <a:gd name="connsiteY72" fmla="*/ 1076325 h 2287114"/>
              <a:gd name="connsiteX73" fmla="*/ 1263428 w 5277527"/>
              <a:gd name="connsiteY73" fmla="*/ 1076325 h 2287114"/>
              <a:gd name="connsiteX74" fmla="*/ 1263428 w 5277527"/>
              <a:gd name="connsiteY74" fmla="*/ 1117600 h 2287114"/>
              <a:gd name="connsiteX75" fmla="*/ 1174528 w 5277527"/>
              <a:gd name="connsiteY75" fmla="*/ 1117600 h 2287114"/>
              <a:gd name="connsiteX76" fmla="*/ 1174528 w 5277527"/>
              <a:gd name="connsiteY76" fmla="*/ 1117600 h 2287114"/>
              <a:gd name="connsiteX77" fmla="*/ 1117378 w 5277527"/>
              <a:gd name="connsiteY77" fmla="*/ 1117600 h 2287114"/>
              <a:gd name="connsiteX78" fmla="*/ 1117378 w 5277527"/>
              <a:gd name="connsiteY78" fmla="*/ 1149350 h 2287114"/>
              <a:gd name="connsiteX79" fmla="*/ 1025303 w 5277527"/>
              <a:gd name="connsiteY79" fmla="*/ 1149350 h 2287114"/>
              <a:gd name="connsiteX80" fmla="*/ 1025303 w 5277527"/>
              <a:gd name="connsiteY80" fmla="*/ 1149350 h 2287114"/>
              <a:gd name="connsiteX81" fmla="*/ 1025303 w 5277527"/>
              <a:gd name="connsiteY81" fmla="*/ 1181100 h 2287114"/>
              <a:gd name="connsiteX82" fmla="*/ 949103 w 5277527"/>
              <a:gd name="connsiteY82" fmla="*/ 1181100 h 2287114"/>
              <a:gd name="connsiteX83" fmla="*/ 949103 w 5277527"/>
              <a:gd name="connsiteY83" fmla="*/ 1209675 h 2287114"/>
              <a:gd name="connsiteX84" fmla="*/ 841153 w 5277527"/>
              <a:gd name="connsiteY84" fmla="*/ 1209675 h 2287114"/>
              <a:gd name="connsiteX85" fmla="*/ 841153 w 5277527"/>
              <a:gd name="connsiteY85" fmla="*/ 1244600 h 2287114"/>
              <a:gd name="connsiteX86" fmla="*/ 774478 w 5277527"/>
              <a:gd name="connsiteY86" fmla="*/ 1244600 h 2287114"/>
              <a:gd name="connsiteX87" fmla="*/ 774478 w 5277527"/>
              <a:gd name="connsiteY87" fmla="*/ 1279525 h 2287114"/>
              <a:gd name="connsiteX88" fmla="*/ 726853 w 5277527"/>
              <a:gd name="connsiteY88" fmla="*/ 1279525 h 2287114"/>
              <a:gd name="connsiteX89" fmla="*/ 726853 w 5277527"/>
              <a:gd name="connsiteY89" fmla="*/ 1323975 h 2287114"/>
              <a:gd name="connsiteX90" fmla="*/ 650653 w 5277527"/>
              <a:gd name="connsiteY90" fmla="*/ 1323975 h 2287114"/>
              <a:gd name="connsiteX91" fmla="*/ 650653 w 5277527"/>
              <a:gd name="connsiteY91" fmla="*/ 1339850 h 2287114"/>
              <a:gd name="connsiteX92" fmla="*/ 609378 w 5277527"/>
              <a:gd name="connsiteY92" fmla="*/ 1339850 h 2287114"/>
              <a:gd name="connsiteX93" fmla="*/ 609378 w 5277527"/>
              <a:gd name="connsiteY93" fmla="*/ 1381125 h 2287114"/>
              <a:gd name="connsiteX94" fmla="*/ 558578 w 5277527"/>
              <a:gd name="connsiteY94" fmla="*/ 1381125 h 2287114"/>
              <a:gd name="connsiteX95" fmla="*/ 558578 w 5277527"/>
              <a:gd name="connsiteY95" fmla="*/ 1381125 h 2287114"/>
              <a:gd name="connsiteX96" fmla="*/ 387128 w 5277527"/>
              <a:gd name="connsiteY96" fmla="*/ 1381125 h 2287114"/>
              <a:gd name="connsiteX97" fmla="*/ 387128 w 5277527"/>
              <a:gd name="connsiteY97" fmla="*/ 1428750 h 2287114"/>
              <a:gd name="connsiteX98" fmla="*/ 323628 w 5277527"/>
              <a:gd name="connsiteY98" fmla="*/ 1428750 h 2287114"/>
              <a:gd name="connsiteX99" fmla="*/ 323628 w 5277527"/>
              <a:gd name="connsiteY99" fmla="*/ 1473200 h 2287114"/>
              <a:gd name="connsiteX100" fmla="*/ 276003 w 5277527"/>
              <a:gd name="connsiteY100" fmla="*/ 1473200 h 2287114"/>
              <a:gd name="connsiteX101" fmla="*/ 276003 w 5277527"/>
              <a:gd name="connsiteY101" fmla="*/ 1504950 h 2287114"/>
              <a:gd name="connsiteX102" fmla="*/ 193453 w 5277527"/>
              <a:gd name="connsiteY102" fmla="*/ 1504950 h 2287114"/>
              <a:gd name="connsiteX103" fmla="*/ 193453 w 5277527"/>
              <a:gd name="connsiteY103" fmla="*/ 1504950 h 2287114"/>
              <a:gd name="connsiteX104" fmla="*/ 193453 w 5277527"/>
              <a:gd name="connsiteY104" fmla="*/ 1533525 h 2287114"/>
              <a:gd name="connsiteX105" fmla="*/ 114078 w 5277527"/>
              <a:gd name="connsiteY105" fmla="*/ 1533525 h 2287114"/>
              <a:gd name="connsiteX106" fmla="*/ 114078 w 5277527"/>
              <a:gd name="connsiteY106" fmla="*/ 1533525 h 2287114"/>
              <a:gd name="connsiteX107" fmla="*/ 47403 w 5277527"/>
              <a:gd name="connsiteY107" fmla="*/ 1533525 h 2287114"/>
              <a:gd name="connsiteX108" fmla="*/ 47403 w 5277527"/>
              <a:gd name="connsiteY108" fmla="*/ 1558925 h 2287114"/>
              <a:gd name="connsiteX109" fmla="*/ 2953 w 5277527"/>
              <a:gd name="connsiteY109" fmla="*/ 1558925 h 2287114"/>
              <a:gd name="connsiteX110" fmla="*/ 6758 w 5277527"/>
              <a:gd name="connsiteY110" fmla="*/ 2287114 h 2287114"/>
              <a:gd name="connsiteX111" fmla="*/ 5277508 w 5277527"/>
              <a:gd name="connsiteY111" fmla="*/ 2279232 h 2287114"/>
              <a:gd name="connsiteX0" fmla="*/ 5277508 w 5277529"/>
              <a:gd name="connsiteY0" fmla="*/ 2297801 h 2297801"/>
              <a:gd name="connsiteX1" fmla="*/ 5261102 w 5277529"/>
              <a:gd name="connsiteY1" fmla="*/ 3242 h 2297801"/>
              <a:gd name="connsiteX2" fmla="*/ 5152803 w 5277529"/>
              <a:gd name="connsiteY2" fmla="*/ 0 h 2297801"/>
              <a:gd name="connsiteX3" fmla="*/ 5152803 w 5277529"/>
              <a:gd name="connsiteY3" fmla="*/ 31750 h 2297801"/>
              <a:gd name="connsiteX4" fmla="*/ 5073428 w 5277529"/>
              <a:gd name="connsiteY4" fmla="*/ 31750 h 2297801"/>
              <a:gd name="connsiteX5" fmla="*/ 5073428 w 5277529"/>
              <a:gd name="connsiteY5" fmla="*/ 66675 h 2297801"/>
              <a:gd name="connsiteX6" fmla="*/ 4997228 w 5277529"/>
              <a:gd name="connsiteY6" fmla="*/ 66675 h 2297801"/>
              <a:gd name="connsiteX7" fmla="*/ 4997228 w 5277529"/>
              <a:gd name="connsiteY7" fmla="*/ 104775 h 2297801"/>
              <a:gd name="connsiteX8" fmla="*/ 4809903 w 5277529"/>
              <a:gd name="connsiteY8" fmla="*/ 104775 h 2297801"/>
              <a:gd name="connsiteX9" fmla="*/ 4809903 w 5277529"/>
              <a:gd name="connsiteY9" fmla="*/ 120650 h 2297801"/>
              <a:gd name="connsiteX10" fmla="*/ 4632103 w 5277529"/>
              <a:gd name="connsiteY10" fmla="*/ 120650 h 2297801"/>
              <a:gd name="connsiteX11" fmla="*/ 4632103 w 5277529"/>
              <a:gd name="connsiteY11" fmla="*/ 161925 h 2297801"/>
              <a:gd name="connsiteX12" fmla="*/ 4441603 w 5277529"/>
              <a:gd name="connsiteY12" fmla="*/ 161925 h 2297801"/>
              <a:gd name="connsiteX13" fmla="*/ 4441603 w 5277529"/>
              <a:gd name="connsiteY13" fmla="*/ 209550 h 2297801"/>
              <a:gd name="connsiteX14" fmla="*/ 4355878 w 5277529"/>
              <a:gd name="connsiteY14" fmla="*/ 209550 h 2297801"/>
              <a:gd name="connsiteX15" fmla="*/ 4355878 w 5277529"/>
              <a:gd name="connsiteY15" fmla="*/ 263525 h 2297801"/>
              <a:gd name="connsiteX16" fmla="*/ 4257453 w 5277529"/>
              <a:gd name="connsiteY16" fmla="*/ 263525 h 2297801"/>
              <a:gd name="connsiteX17" fmla="*/ 4257453 w 5277529"/>
              <a:gd name="connsiteY17" fmla="*/ 301625 h 2297801"/>
              <a:gd name="connsiteX18" fmla="*/ 4000278 w 5277529"/>
              <a:gd name="connsiteY18" fmla="*/ 301625 h 2297801"/>
              <a:gd name="connsiteX19" fmla="*/ 4000278 w 5277529"/>
              <a:gd name="connsiteY19" fmla="*/ 330200 h 2297801"/>
              <a:gd name="connsiteX20" fmla="*/ 3857403 w 5277529"/>
              <a:gd name="connsiteY20" fmla="*/ 330200 h 2297801"/>
              <a:gd name="connsiteX21" fmla="*/ 3857403 w 5277529"/>
              <a:gd name="connsiteY21" fmla="*/ 330200 h 2297801"/>
              <a:gd name="connsiteX22" fmla="*/ 3857403 w 5277529"/>
              <a:gd name="connsiteY22" fmla="*/ 368300 h 2297801"/>
              <a:gd name="connsiteX23" fmla="*/ 3739928 w 5277529"/>
              <a:gd name="connsiteY23" fmla="*/ 368300 h 2297801"/>
              <a:gd name="connsiteX24" fmla="*/ 3739928 w 5277529"/>
              <a:gd name="connsiteY24" fmla="*/ 396875 h 2297801"/>
              <a:gd name="connsiteX25" fmla="*/ 3609753 w 5277529"/>
              <a:gd name="connsiteY25" fmla="*/ 396875 h 2297801"/>
              <a:gd name="connsiteX26" fmla="*/ 3609753 w 5277529"/>
              <a:gd name="connsiteY26" fmla="*/ 434975 h 2297801"/>
              <a:gd name="connsiteX27" fmla="*/ 3498628 w 5277529"/>
              <a:gd name="connsiteY27" fmla="*/ 434975 h 2297801"/>
              <a:gd name="connsiteX28" fmla="*/ 3498628 w 5277529"/>
              <a:gd name="connsiteY28" fmla="*/ 466725 h 2297801"/>
              <a:gd name="connsiteX29" fmla="*/ 3416078 w 5277529"/>
              <a:gd name="connsiteY29" fmla="*/ 466725 h 2297801"/>
              <a:gd name="connsiteX30" fmla="*/ 3416078 w 5277529"/>
              <a:gd name="connsiteY30" fmla="*/ 466725 h 2297801"/>
              <a:gd name="connsiteX31" fmla="*/ 3276378 w 5277529"/>
              <a:gd name="connsiteY31" fmla="*/ 466725 h 2297801"/>
              <a:gd name="connsiteX32" fmla="*/ 3276378 w 5277529"/>
              <a:gd name="connsiteY32" fmla="*/ 514350 h 2297801"/>
              <a:gd name="connsiteX33" fmla="*/ 3197003 w 5277529"/>
              <a:gd name="connsiteY33" fmla="*/ 514350 h 2297801"/>
              <a:gd name="connsiteX34" fmla="*/ 3197003 w 5277529"/>
              <a:gd name="connsiteY34" fmla="*/ 536575 h 2297801"/>
              <a:gd name="connsiteX35" fmla="*/ 3073178 w 5277529"/>
              <a:gd name="connsiteY35" fmla="*/ 536575 h 2297801"/>
              <a:gd name="connsiteX36" fmla="*/ 3073178 w 5277529"/>
              <a:gd name="connsiteY36" fmla="*/ 568325 h 2297801"/>
              <a:gd name="connsiteX37" fmla="*/ 2889028 w 5277529"/>
              <a:gd name="connsiteY37" fmla="*/ 568325 h 2297801"/>
              <a:gd name="connsiteX38" fmla="*/ 2889028 w 5277529"/>
              <a:gd name="connsiteY38" fmla="*/ 568325 h 2297801"/>
              <a:gd name="connsiteX39" fmla="*/ 2822353 w 5277529"/>
              <a:gd name="connsiteY39" fmla="*/ 568325 h 2297801"/>
              <a:gd name="connsiteX40" fmla="*/ 2822353 w 5277529"/>
              <a:gd name="connsiteY40" fmla="*/ 625475 h 2297801"/>
              <a:gd name="connsiteX41" fmla="*/ 2784253 w 5277529"/>
              <a:gd name="connsiteY41" fmla="*/ 625475 h 2297801"/>
              <a:gd name="connsiteX42" fmla="*/ 2784253 w 5277529"/>
              <a:gd name="connsiteY42" fmla="*/ 666750 h 2297801"/>
              <a:gd name="connsiteX43" fmla="*/ 2746153 w 5277529"/>
              <a:gd name="connsiteY43" fmla="*/ 666750 h 2297801"/>
              <a:gd name="connsiteX44" fmla="*/ 2746153 w 5277529"/>
              <a:gd name="connsiteY44" fmla="*/ 708025 h 2297801"/>
              <a:gd name="connsiteX45" fmla="*/ 2644553 w 5277529"/>
              <a:gd name="connsiteY45" fmla="*/ 708025 h 2297801"/>
              <a:gd name="connsiteX46" fmla="*/ 2644553 w 5277529"/>
              <a:gd name="connsiteY46" fmla="*/ 723900 h 2297801"/>
              <a:gd name="connsiteX47" fmla="*/ 2508028 w 5277529"/>
              <a:gd name="connsiteY47" fmla="*/ 723900 h 2297801"/>
              <a:gd name="connsiteX48" fmla="*/ 2508028 w 5277529"/>
              <a:gd name="connsiteY48" fmla="*/ 723900 h 2297801"/>
              <a:gd name="connsiteX49" fmla="*/ 2508028 w 5277529"/>
              <a:gd name="connsiteY49" fmla="*/ 752475 h 2297801"/>
              <a:gd name="connsiteX50" fmla="*/ 2374678 w 5277529"/>
              <a:gd name="connsiteY50" fmla="*/ 752475 h 2297801"/>
              <a:gd name="connsiteX51" fmla="*/ 2374678 w 5277529"/>
              <a:gd name="connsiteY51" fmla="*/ 787400 h 2297801"/>
              <a:gd name="connsiteX52" fmla="*/ 2288953 w 5277529"/>
              <a:gd name="connsiteY52" fmla="*/ 787400 h 2297801"/>
              <a:gd name="connsiteX53" fmla="*/ 2288953 w 5277529"/>
              <a:gd name="connsiteY53" fmla="*/ 819150 h 2297801"/>
              <a:gd name="connsiteX54" fmla="*/ 2225453 w 5277529"/>
              <a:gd name="connsiteY54" fmla="*/ 819150 h 2297801"/>
              <a:gd name="connsiteX55" fmla="*/ 2225453 w 5277529"/>
              <a:gd name="connsiteY55" fmla="*/ 850900 h 2297801"/>
              <a:gd name="connsiteX56" fmla="*/ 2095278 w 5277529"/>
              <a:gd name="connsiteY56" fmla="*/ 850900 h 2297801"/>
              <a:gd name="connsiteX57" fmla="*/ 2095278 w 5277529"/>
              <a:gd name="connsiteY57" fmla="*/ 879475 h 2297801"/>
              <a:gd name="connsiteX58" fmla="*/ 1984153 w 5277529"/>
              <a:gd name="connsiteY58" fmla="*/ 879475 h 2297801"/>
              <a:gd name="connsiteX59" fmla="*/ 1984153 w 5277529"/>
              <a:gd name="connsiteY59" fmla="*/ 911225 h 2297801"/>
              <a:gd name="connsiteX60" fmla="*/ 1904778 w 5277529"/>
              <a:gd name="connsiteY60" fmla="*/ 911225 h 2297801"/>
              <a:gd name="connsiteX61" fmla="*/ 1904778 w 5277529"/>
              <a:gd name="connsiteY61" fmla="*/ 958850 h 2297801"/>
              <a:gd name="connsiteX62" fmla="*/ 1784128 w 5277529"/>
              <a:gd name="connsiteY62" fmla="*/ 958850 h 2297801"/>
              <a:gd name="connsiteX63" fmla="*/ 1784128 w 5277529"/>
              <a:gd name="connsiteY63" fmla="*/ 958850 h 2297801"/>
              <a:gd name="connsiteX64" fmla="*/ 1688878 w 5277529"/>
              <a:gd name="connsiteY64" fmla="*/ 958850 h 2297801"/>
              <a:gd name="connsiteX65" fmla="*/ 1688878 w 5277529"/>
              <a:gd name="connsiteY65" fmla="*/ 996950 h 2297801"/>
              <a:gd name="connsiteX66" fmla="*/ 1511078 w 5277529"/>
              <a:gd name="connsiteY66" fmla="*/ 996950 h 2297801"/>
              <a:gd name="connsiteX67" fmla="*/ 1511078 w 5277529"/>
              <a:gd name="connsiteY67" fmla="*/ 996950 h 2297801"/>
              <a:gd name="connsiteX68" fmla="*/ 1511078 w 5277529"/>
              <a:gd name="connsiteY68" fmla="*/ 1028700 h 2297801"/>
              <a:gd name="connsiteX69" fmla="*/ 1419003 w 5277529"/>
              <a:gd name="connsiteY69" fmla="*/ 1028700 h 2297801"/>
              <a:gd name="connsiteX70" fmla="*/ 1419003 w 5277529"/>
              <a:gd name="connsiteY70" fmla="*/ 1057275 h 2297801"/>
              <a:gd name="connsiteX71" fmla="*/ 1355503 w 5277529"/>
              <a:gd name="connsiteY71" fmla="*/ 1057275 h 2297801"/>
              <a:gd name="connsiteX72" fmla="*/ 1355503 w 5277529"/>
              <a:gd name="connsiteY72" fmla="*/ 1076325 h 2297801"/>
              <a:gd name="connsiteX73" fmla="*/ 1263428 w 5277529"/>
              <a:gd name="connsiteY73" fmla="*/ 1076325 h 2297801"/>
              <a:gd name="connsiteX74" fmla="*/ 1263428 w 5277529"/>
              <a:gd name="connsiteY74" fmla="*/ 1117600 h 2297801"/>
              <a:gd name="connsiteX75" fmla="*/ 1174528 w 5277529"/>
              <a:gd name="connsiteY75" fmla="*/ 1117600 h 2297801"/>
              <a:gd name="connsiteX76" fmla="*/ 1174528 w 5277529"/>
              <a:gd name="connsiteY76" fmla="*/ 1117600 h 2297801"/>
              <a:gd name="connsiteX77" fmla="*/ 1117378 w 5277529"/>
              <a:gd name="connsiteY77" fmla="*/ 1117600 h 2297801"/>
              <a:gd name="connsiteX78" fmla="*/ 1117378 w 5277529"/>
              <a:gd name="connsiteY78" fmla="*/ 1149350 h 2297801"/>
              <a:gd name="connsiteX79" fmla="*/ 1025303 w 5277529"/>
              <a:gd name="connsiteY79" fmla="*/ 1149350 h 2297801"/>
              <a:gd name="connsiteX80" fmla="*/ 1025303 w 5277529"/>
              <a:gd name="connsiteY80" fmla="*/ 1149350 h 2297801"/>
              <a:gd name="connsiteX81" fmla="*/ 1025303 w 5277529"/>
              <a:gd name="connsiteY81" fmla="*/ 1181100 h 2297801"/>
              <a:gd name="connsiteX82" fmla="*/ 949103 w 5277529"/>
              <a:gd name="connsiteY82" fmla="*/ 1181100 h 2297801"/>
              <a:gd name="connsiteX83" fmla="*/ 949103 w 5277529"/>
              <a:gd name="connsiteY83" fmla="*/ 1209675 h 2297801"/>
              <a:gd name="connsiteX84" fmla="*/ 841153 w 5277529"/>
              <a:gd name="connsiteY84" fmla="*/ 1209675 h 2297801"/>
              <a:gd name="connsiteX85" fmla="*/ 841153 w 5277529"/>
              <a:gd name="connsiteY85" fmla="*/ 1244600 h 2297801"/>
              <a:gd name="connsiteX86" fmla="*/ 774478 w 5277529"/>
              <a:gd name="connsiteY86" fmla="*/ 1244600 h 2297801"/>
              <a:gd name="connsiteX87" fmla="*/ 774478 w 5277529"/>
              <a:gd name="connsiteY87" fmla="*/ 1279525 h 2297801"/>
              <a:gd name="connsiteX88" fmla="*/ 726853 w 5277529"/>
              <a:gd name="connsiteY88" fmla="*/ 1279525 h 2297801"/>
              <a:gd name="connsiteX89" fmla="*/ 726853 w 5277529"/>
              <a:gd name="connsiteY89" fmla="*/ 1323975 h 2297801"/>
              <a:gd name="connsiteX90" fmla="*/ 650653 w 5277529"/>
              <a:gd name="connsiteY90" fmla="*/ 1323975 h 2297801"/>
              <a:gd name="connsiteX91" fmla="*/ 650653 w 5277529"/>
              <a:gd name="connsiteY91" fmla="*/ 1339850 h 2297801"/>
              <a:gd name="connsiteX92" fmla="*/ 609378 w 5277529"/>
              <a:gd name="connsiteY92" fmla="*/ 1339850 h 2297801"/>
              <a:gd name="connsiteX93" fmla="*/ 609378 w 5277529"/>
              <a:gd name="connsiteY93" fmla="*/ 1381125 h 2297801"/>
              <a:gd name="connsiteX94" fmla="*/ 558578 w 5277529"/>
              <a:gd name="connsiteY94" fmla="*/ 1381125 h 2297801"/>
              <a:gd name="connsiteX95" fmla="*/ 558578 w 5277529"/>
              <a:gd name="connsiteY95" fmla="*/ 1381125 h 2297801"/>
              <a:gd name="connsiteX96" fmla="*/ 387128 w 5277529"/>
              <a:gd name="connsiteY96" fmla="*/ 1381125 h 2297801"/>
              <a:gd name="connsiteX97" fmla="*/ 387128 w 5277529"/>
              <a:gd name="connsiteY97" fmla="*/ 1428750 h 2297801"/>
              <a:gd name="connsiteX98" fmla="*/ 323628 w 5277529"/>
              <a:gd name="connsiteY98" fmla="*/ 1428750 h 2297801"/>
              <a:gd name="connsiteX99" fmla="*/ 323628 w 5277529"/>
              <a:gd name="connsiteY99" fmla="*/ 1473200 h 2297801"/>
              <a:gd name="connsiteX100" fmla="*/ 276003 w 5277529"/>
              <a:gd name="connsiteY100" fmla="*/ 1473200 h 2297801"/>
              <a:gd name="connsiteX101" fmla="*/ 276003 w 5277529"/>
              <a:gd name="connsiteY101" fmla="*/ 1504950 h 2297801"/>
              <a:gd name="connsiteX102" fmla="*/ 193453 w 5277529"/>
              <a:gd name="connsiteY102" fmla="*/ 1504950 h 2297801"/>
              <a:gd name="connsiteX103" fmla="*/ 193453 w 5277529"/>
              <a:gd name="connsiteY103" fmla="*/ 1504950 h 2297801"/>
              <a:gd name="connsiteX104" fmla="*/ 193453 w 5277529"/>
              <a:gd name="connsiteY104" fmla="*/ 1533525 h 2297801"/>
              <a:gd name="connsiteX105" fmla="*/ 114078 w 5277529"/>
              <a:gd name="connsiteY105" fmla="*/ 1533525 h 2297801"/>
              <a:gd name="connsiteX106" fmla="*/ 114078 w 5277529"/>
              <a:gd name="connsiteY106" fmla="*/ 1533525 h 2297801"/>
              <a:gd name="connsiteX107" fmla="*/ 47403 w 5277529"/>
              <a:gd name="connsiteY107" fmla="*/ 1533525 h 2297801"/>
              <a:gd name="connsiteX108" fmla="*/ 47403 w 5277529"/>
              <a:gd name="connsiteY108" fmla="*/ 1558925 h 2297801"/>
              <a:gd name="connsiteX109" fmla="*/ 2953 w 5277529"/>
              <a:gd name="connsiteY109" fmla="*/ 1558925 h 2297801"/>
              <a:gd name="connsiteX110" fmla="*/ 6758 w 5277529"/>
              <a:gd name="connsiteY110" fmla="*/ 2287114 h 2297801"/>
              <a:gd name="connsiteX111" fmla="*/ 5277508 w 5277529"/>
              <a:gd name="connsiteY111" fmla="*/ 2297801 h 2297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5277529" h="2297801">
                <a:moveTo>
                  <a:pt x="5277508" y="2297801"/>
                </a:moveTo>
                <a:cubicBezTo>
                  <a:pt x="5278223" y="1539138"/>
                  <a:pt x="5260387" y="761905"/>
                  <a:pt x="5261102" y="3242"/>
                </a:cubicBezTo>
                <a:lnTo>
                  <a:pt x="5152803" y="0"/>
                </a:lnTo>
                <a:lnTo>
                  <a:pt x="5152803" y="31750"/>
                </a:lnTo>
                <a:lnTo>
                  <a:pt x="5073428" y="31750"/>
                </a:lnTo>
                <a:lnTo>
                  <a:pt x="5073428" y="66675"/>
                </a:lnTo>
                <a:lnTo>
                  <a:pt x="4997228" y="66675"/>
                </a:lnTo>
                <a:lnTo>
                  <a:pt x="4997228" y="104775"/>
                </a:lnTo>
                <a:lnTo>
                  <a:pt x="4809903" y="104775"/>
                </a:lnTo>
                <a:lnTo>
                  <a:pt x="4809903" y="120650"/>
                </a:lnTo>
                <a:lnTo>
                  <a:pt x="4632103" y="120650"/>
                </a:lnTo>
                <a:lnTo>
                  <a:pt x="4632103" y="161925"/>
                </a:lnTo>
                <a:lnTo>
                  <a:pt x="4441603" y="161925"/>
                </a:lnTo>
                <a:lnTo>
                  <a:pt x="4441603" y="209550"/>
                </a:lnTo>
                <a:lnTo>
                  <a:pt x="4355878" y="209550"/>
                </a:lnTo>
                <a:lnTo>
                  <a:pt x="4355878" y="263525"/>
                </a:lnTo>
                <a:lnTo>
                  <a:pt x="4257453" y="263525"/>
                </a:lnTo>
                <a:lnTo>
                  <a:pt x="4257453" y="301625"/>
                </a:lnTo>
                <a:lnTo>
                  <a:pt x="4000278" y="301625"/>
                </a:lnTo>
                <a:lnTo>
                  <a:pt x="4000278" y="330200"/>
                </a:lnTo>
                <a:lnTo>
                  <a:pt x="3857403" y="330200"/>
                </a:lnTo>
                <a:lnTo>
                  <a:pt x="3857403" y="330200"/>
                </a:lnTo>
                <a:lnTo>
                  <a:pt x="3857403" y="368300"/>
                </a:lnTo>
                <a:lnTo>
                  <a:pt x="3739928" y="368300"/>
                </a:lnTo>
                <a:lnTo>
                  <a:pt x="3739928" y="396875"/>
                </a:lnTo>
                <a:lnTo>
                  <a:pt x="3609753" y="396875"/>
                </a:lnTo>
                <a:lnTo>
                  <a:pt x="3609753" y="434975"/>
                </a:lnTo>
                <a:lnTo>
                  <a:pt x="3498628" y="434975"/>
                </a:lnTo>
                <a:lnTo>
                  <a:pt x="3498628" y="466725"/>
                </a:lnTo>
                <a:lnTo>
                  <a:pt x="3416078" y="466725"/>
                </a:lnTo>
                <a:lnTo>
                  <a:pt x="3416078" y="466725"/>
                </a:lnTo>
                <a:lnTo>
                  <a:pt x="3276378" y="466725"/>
                </a:lnTo>
                <a:lnTo>
                  <a:pt x="3276378" y="514350"/>
                </a:lnTo>
                <a:lnTo>
                  <a:pt x="3197003" y="514350"/>
                </a:lnTo>
                <a:lnTo>
                  <a:pt x="3197003" y="536575"/>
                </a:lnTo>
                <a:lnTo>
                  <a:pt x="3073178" y="536575"/>
                </a:lnTo>
                <a:lnTo>
                  <a:pt x="3073178" y="568325"/>
                </a:lnTo>
                <a:lnTo>
                  <a:pt x="2889028" y="568325"/>
                </a:lnTo>
                <a:lnTo>
                  <a:pt x="2889028" y="568325"/>
                </a:lnTo>
                <a:lnTo>
                  <a:pt x="2822353" y="568325"/>
                </a:lnTo>
                <a:lnTo>
                  <a:pt x="2822353" y="625475"/>
                </a:lnTo>
                <a:lnTo>
                  <a:pt x="2784253" y="625475"/>
                </a:lnTo>
                <a:lnTo>
                  <a:pt x="2784253" y="666750"/>
                </a:lnTo>
                <a:lnTo>
                  <a:pt x="2746153" y="666750"/>
                </a:lnTo>
                <a:lnTo>
                  <a:pt x="2746153" y="708025"/>
                </a:lnTo>
                <a:lnTo>
                  <a:pt x="2644553" y="708025"/>
                </a:lnTo>
                <a:lnTo>
                  <a:pt x="2644553" y="723900"/>
                </a:lnTo>
                <a:lnTo>
                  <a:pt x="2508028" y="723900"/>
                </a:lnTo>
                <a:lnTo>
                  <a:pt x="2508028" y="723900"/>
                </a:lnTo>
                <a:lnTo>
                  <a:pt x="2508028" y="752475"/>
                </a:lnTo>
                <a:lnTo>
                  <a:pt x="2374678" y="752475"/>
                </a:lnTo>
                <a:lnTo>
                  <a:pt x="2374678" y="787400"/>
                </a:lnTo>
                <a:lnTo>
                  <a:pt x="2288953" y="787400"/>
                </a:lnTo>
                <a:lnTo>
                  <a:pt x="2288953" y="819150"/>
                </a:lnTo>
                <a:lnTo>
                  <a:pt x="2225453" y="819150"/>
                </a:lnTo>
                <a:lnTo>
                  <a:pt x="2225453" y="850900"/>
                </a:lnTo>
                <a:lnTo>
                  <a:pt x="2095278" y="850900"/>
                </a:lnTo>
                <a:lnTo>
                  <a:pt x="2095278" y="879475"/>
                </a:lnTo>
                <a:lnTo>
                  <a:pt x="1984153" y="879475"/>
                </a:lnTo>
                <a:lnTo>
                  <a:pt x="1984153" y="911225"/>
                </a:lnTo>
                <a:lnTo>
                  <a:pt x="1904778" y="911225"/>
                </a:lnTo>
                <a:lnTo>
                  <a:pt x="1904778" y="958850"/>
                </a:lnTo>
                <a:lnTo>
                  <a:pt x="1784128" y="958850"/>
                </a:lnTo>
                <a:lnTo>
                  <a:pt x="1784128" y="958850"/>
                </a:lnTo>
                <a:lnTo>
                  <a:pt x="1688878" y="958850"/>
                </a:lnTo>
                <a:lnTo>
                  <a:pt x="1688878" y="996950"/>
                </a:lnTo>
                <a:lnTo>
                  <a:pt x="1511078" y="996950"/>
                </a:lnTo>
                <a:lnTo>
                  <a:pt x="1511078" y="996950"/>
                </a:lnTo>
                <a:lnTo>
                  <a:pt x="1511078" y="1028700"/>
                </a:lnTo>
                <a:lnTo>
                  <a:pt x="1419003" y="1028700"/>
                </a:lnTo>
                <a:lnTo>
                  <a:pt x="1419003" y="1057275"/>
                </a:lnTo>
                <a:lnTo>
                  <a:pt x="1355503" y="1057275"/>
                </a:lnTo>
                <a:lnTo>
                  <a:pt x="1355503" y="1076325"/>
                </a:lnTo>
                <a:lnTo>
                  <a:pt x="1263428" y="1076325"/>
                </a:lnTo>
                <a:lnTo>
                  <a:pt x="1263428" y="1117600"/>
                </a:lnTo>
                <a:lnTo>
                  <a:pt x="1174528" y="1117600"/>
                </a:lnTo>
                <a:lnTo>
                  <a:pt x="1174528" y="1117600"/>
                </a:lnTo>
                <a:lnTo>
                  <a:pt x="1117378" y="1117600"/>
                </a:lnTo>
                <a:lnTo>
                  <a:pt x="1117378" y="1149350"/>
                </a:lnTo>
                <a:lnTo>
                  <a:pt x="1025303" y="1149350"/>
                </a:lnTo>
                <a:lnTo>
                  <a:pt x="1025303" y="1149350"/>
                </a:lnTo>
                <a:lnTo>
                  <a:pt x="1025303" y="1181100"/>
                </a:lnTo>
                <a:lnTo>
                  <a:pt x="949103" y="1181100"/>
                </a:lnTo>
                <a:lnTo>
                  <a:pt x="949103" y="1209675"/>
                </a:lnTo>
                <a:lnTo>
                  <a:pt x="841153" y="1209675"/>
                </a:lnTo>
                <a:lnTo>
                  <a:pt x="841153" y="1244600"/>
                </a:lnTo>
                <a:lnTo>
                  <a:pt x="774478" y="1244600"/>
                </a:lnTo>
                <a:lnTo>
                  <a:pt x="774478" y="1279525"/>
                </a:lnTo>
                <a:lnTo>
                  <a:pt x="726853" y="1279525"/>
                </a:lnTo>
                <a:lnTo>
                  <a:pt x="726853" y="1323975"/>
                </a:lnTo>
                <a:lnTo>
                  <a:pt x="650653" y="1323975"/>
                </a:lnTo>
                <a:lnTo>
                  <a:pt x="650653" y="1339850"/>
                </a:lnTo>
                <a:lnTo>
                  <a:pt x="609378" y="1339850"/>
                </a:lnTo>
                <a:lnTo>
                  <a:pt x="609378" y="1381125"/>
                </a:lnTo>
                <a:lnTo>
                  <a:pt x="558578" y="1381125"/>
                </a:lnTo>
                <a:lnTo>
                  <a:pt x="558578" y="1381125"/>
                </a:lnTo>
                <a:lnTo>
                  <a:pt x="387128" y="1381125"/>
                </a:lnTo>
                <a:lnTo>
                  <a:pt x="387128" y="1428750"/>
                </a:lnTo>
                <a:lnTo>
                  <a:pt x="323628" y="1428750"/>
                </a:lnTo>
                <a:lnTo>
                  <a:pt x="323628" y="1473200"/>
                </a:lnTo>
                <a:lnTo>
                  <a:pt x="276003" y="1473200"/>
                </a:lnTo>
                <a:lnTo>
                  <a:pt x="276003" y="1504950"/>
                </a:lnTo>
                <a:lnTo>
                  <a:pt x="193453" y="1504950"/>
                </a:lnTo>
                <a:lnTo>
                  <a:pt x="193453" y="1504950"/>
                </a:lnTo>
                <a:lnTo>
                  <a:pt x="193453" y="1533525"/>
                </a:lnTo>
                <a:lnTo>
                  <a:pt x="114078" y="1533525"/>
                </a:lnTo>
                <a:lnTo>
                  <a:pt x="114078" y="1533525"/>
                </a:lnTo>
                <a:lnTo>
                  <a:pt x="47403" y="1533525"/>
                </a:lnTo>
                <a:lnTo>
                  <a:pt x="47403" y="1558925"/>
                </a:lnTo>
                <a:lnTo>
                  <a:pt x="2953" y="1558925"/>
                </a:lnTo>
                <a:cubicBezTo>
                  <a:pt x="-6140" y="1558824"/>
                  <a:pt x="8864" y="2287241"/>
                  <a:pt x="6758" y="2287114"/>
                </a:cubicBezTo>
                <a:lnTo>
                  <a:pt x="5277508" y="2297801"/>
                </a:lnTo>
                <a:close/>
              </a:path>
            </a:pathLst>
          </a:custGeom>
          <a:solidFill>
            <a:schemeClr val="accent3">
              <a:lumMod val="40000"/>
              <a:lumOff val="60000"/>
            </a:schemeClr>
          </a:solidFill>
          <a:ln w="28575">
            <a:no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5" name="Freeform 47">
            <a:extLst>
              <a:ext uri="{FF2B5EF4-FFF2-40B4-BE49-F238E27FC236}">
                <a16:creationId xmlns:a16="http://schemas.microsoft.com/office/drawing/2014/main" id="{A5A8CDFB-C34F-C661-56AB-F4092835DA88}"/>
              </a:ext>
            </a:extLst>
          </p:cNvPr>
          <p:cNvSpPr/>
          <p:nvPr/>
        </p:nvSpPr>
        <p:spPr bwMode="auto">
          <a:xfrm>
            <a:off x="5497908" y="3513990"/>
            <a:ext cx="2314826" cy="1740149"/>
          </a:xfrm>
          <a:custGeom>
            <a:avLst/>
            <a:gdLst>
              <a:gd name="connsiteX0" fmla="*/ 4502150 w 4502150"/>
              <a:gd name="connsiteY0" fmla="*/ 0 h 1085850"/>
              <a:gd name="connsiteX1" fmla="*/ 4286250 w 4502150"/>
              <a:gd name="connsiteY1" fmla="*/ 0 h 1085850"/>
              <a:gd name="connsiteX2" fmla="*/ 4286250 w 4502150"/>
              <a:gd name="connsiteY2" fmla="*/ 28575 h 1085850"/>
              <a:gd name="connsiteX3" fmla="*/ 4229100 w 4502150"/>
              <a:gd name="connsiteY3" fmla="*/ 28575 h 1085850"/>
              <a:gd name="connsiteX4" fmla="*/ 4229100 w 4502150"/>
              <a:gd name="connsiteY4" fmla="*/ 60325 h 1085850"/>
              <a:gd name="connsiteX5" fmla="*/ 4016375 w 4502150"/>
              <a:gd name="connsiteY5" fmla="*/ 60325 h 1085850"/>
              <a:gd name="connsiteX6" fmla="*/ 4016375 w 4502150"/>
              <a:gd name="connsiteY6" fmla="*/ 92075 h 1085850"/>
              <a:gd name="connsiteX7" fmla="*/ 3917950 w 4502150"/>
              <a:gd name="connsiteY7" fmla="*/ 92075 h 1085850"/>
              <a:gd name="connsiteX8" fmla="*/ 3917950 w 4502150"/>
              <a:gd name="connsiteY8" fmla="*/ 111125 h 1085850"/>
              <a:gd name="connsiteX9" fmla="*/ 3638550 w 4502150"/>
              <a:gd name="connsiteY9" fmla="*/ 111125 h 1085850"/>
              <a:gd name="connsiteX10" fmla="*/ 3638550 w 4502150"/>
              <a:gd name="connsiteY10" fmla="*/ 111125 h 1085850"/>
              <a:gd name="connsiteX11" fmla="*/ 3638550 w 4502150"/>
              <a:gd name="connsiteY11" fmla="*/ 139700 h 1085850"/>
              <a:gd name="connsiteX12" fmla="*/ 3517900 w 4502150"/>
              <a:gd name="connsiteY12" fmla="*/ 139700 h 1085850"/>
              <a:gd name="connsiteX13" fmla="*/ 3517900 w 4502150"/>
              <a:gd name="connsiteY13" fmla="*/ 171450 h 1085850"/>
              <a:gd name="connsiteX14" fmla="*/ 3190875 w 4502150"/>
              <a:gd name="connsiteY14" fmla="*/ 171450 h 1085850"/>
              <a:gd name="connsiteX15" fmla="*/ 3190875 w 4502150"/>
              <a:gd name="connsiteY15" fmla="*/ 171450 h 1085850"/>
              <a:gd name="connsiteX16" fmla="*/ 3190875 w 4502150"/>
              <a:gd name="connsiteY16" fmla="*/ 200025 h 1085850"/>
              <a:gd name="connsiteX17" fmla="*/ 3044825 w 4502150"/>
              <a:gd name="connsiteY17" fmla="*/ 200025 h 1085850"/>
              <a:gd name="connsiteX18" fmla="*/ 3044825 w 4502150"/>
              <a:gd name="connsiteY18" fmla="*/ 234950 h 1085850"/>
              <a:gd name="connsiteX19" fmla="*/ 2921000 w 4502150"/>
              <a:gd name="connsiteY19" fmla="*/ 234950 h 1085850"/>
              <a:gd name="connsiteX20" fmla="*/ 2921000 w 4502150"/>
              <a:gd name="connsiteY20" fmla="*/ 234950 h 1085850"/>
              <a:gd name="connsiteX21" fmla="*/ 2921000 w 4502150"/>
              <a:gd name="connsiteY21" fmla="*/ 273050 h 1085850"/>
              <a:gd name="connsiteX22" fmla="*/ 2882900 w 4502150"/>
              <a:gd name="connsiteY22" fmla="*/ 273050 h 1085850"/>
              <a:gd name="connsiteX23" fmla="*/ 2882900 w 4502150"/>
              <a:gd name="connsiteY23" fmla="*/ 273050 h 1085850"/>
              <a:gd name="connsiteX24" fmla="*/ 2882900 w 4502150"/>
              <a:gd name="connsiteY24" fmla="*/ 298450 h 1085850"/>
              <a:gd name="connsiteX25" fmla="*/ 2701925 w 4502150"/>
              <a:gd name="connsiteY25" fmla="*/ 298450 h 1085850"/>
              <a:gd name="connsiteX26" fmla="*/ 2701925 w 4502150"/>
              <a:gd name="connsiteY26" fmla="*/ 327025 h 1085850"/>
              <a:gd name="connsiteX27" fmla="*/ 2628900 w 4502150"/>
              <a:gd name="connsiteY27" fmla="*/ 327025 h 1085850"/>
              <a:gd name="connsiteX28" fmla="*/ 2628900 w 4502150"/>
              <a:gd name="connsiteY28" fmla="*/ 358775 h 1085850"/>
              <a:gd name="connsiteX29" fmla="*/ 2549525 w 4502150"/>
              <a:gd name="connsiteY29" fmla="*/ 358775 h 1085850"/>
              <a:gd name="connsiteX30" fmla="*/ 2549525 w 4502150"/>
              <a:gd name="connsiteY30" fmla="*/ 393700 h 1085850"/>
              <a:gd name="connsiteX31" fmla="*/ 2428875 w 4502150"/>
              <a:gd name="connsiteY31" fmla="*/ 393700 h 1085850"/>
              <a:gd name="connsiteX32" fmla="*/ 2428875 w 4502150"/>
              <a:gd name="connsiteY32" fmla="*/ 419100 h 1085850"/>
              <a:gd name="connsiteX33" fmla="*/ 2298700 w 4502150"/>
              <a:gd name="connsiteY33" fmla="*/ 419100 h 1085850"/>
              <a:gd name="connsiteX34" fmla="*/ 2298700 w 4502150"/>
              <a:gd name="connsiteY34" fmla="*/ 454025 h 1085850"/>
              <a:gd name="connsiteX35" fmla="*/ 2120900 w 4502150"/>
              <a:gd name="connsiteY35" fmla="*/ 454025 h 1085850"/>
              <a:gd name="connsiteX36" fmla="*/ 2120900 w 4502150"/>
              <a:gd name="connsiteY36" fmla="*/ 479425 h 1085850"/>
              <a:gd name="connsiteX37" fmla="*/ 2054225 w 4502150"/>
              <a:gd name="connsiteY37" fmla="*/ 479425 h 1085850"/>
              <a:gd name="connsiteX38" fmla="*/ 2054225 w 4502150"/>
              <a:gd name="connsiteY38" fmla="*/ 517525 h 1085850"/>
              <a:gd name="connsiteX39" fmla="*/ 1984375 w 4502150"/>
              <a:gd name="connsiteY39" fmla="*/ 517525 h 1085850"/>
              <a:gd name="connsiteX40" fmla="*/ 1984375 w 4502150"/>
              <a:gd name="connsiteY40" fmla="*/ 542925 h 1085850"/>
              <a:gd name="connsiteX41" fmla="*/ 1892300 w 4502150"/>
              <a:gd name="connsiteY41" fmla="*/ 542925 h 1085850"/>
              <a:gd name="connsiteX42" fmla="*/ 1892300 w 4502150"/>
              <a:gd name="connsiteY42" fmla="*/ 574675 h 1085850"/>
              <a:gd name="connsiteX43" fmla="*/ 1838325 w 4502150"/>
              <a:gd name="connsiteY43" fmla="*/ 574675 h 1085850"/>
              <a:gd name="connsiteX44" fmla="*/ 1838325 w 4502150"/>
              <a:gd name="connsiteY44" fmla="*/ 619125 h 1085850"/>
              <a:gd name="connsiteX45" fmla="*/ 1460500 w 4502150"/>
              <a:gd name="connsiteY45" fmla="*/ 619125 h 1085850"/>
              <a:gd name="connsiteX46" fmla="*/ 1460500 w 4502150"/>
              <a:gd name="connsiteY46" fmla="*/ 660400 h 1085850"/>
              <a:gd name="connsiteX47" fmla="*/ 1387475 w 4502150"/>
              <a:gd name="connsiteY47" fmla="*/ 660400 h 1085850"/>
              <a:gd name="connsiteX48" fmla="*/ 1387475 w 4502150"/>
              <a:gd name="connsiteY48" fmla="*/ 698500 h 1085850"/>
              <a:gd name="connsiteX49" fmla="*/ 1308100 w 4502150"/>
              <a:gd name="connsiteY49" fmla="*/ 698500 h 1085850"/>
              <a:gd name="connsiteX50" fmla="*/ 1308100 w 4502150"/>
              <a:gd name="connsiteY50" fmla="*/ 768350 h 1085850"/>
              <a:gd name="connsiteX51" fmla="*/ 1225550 w 4502150"/>
              <a:gd name="connsiteY51" fmla="*/ 768350 h 1085850"/>
              <a:gd name="connsiteX52" fmla="*/ 1225550 w 4502150"/>
              <a:gd name="connsiteY52" fmla="*/ 822325 h 1085850"/>
              <a:gd name="connsiteX53" fmla="*/ 1168400 w 4502150"/>
              <a:gd name="connsiteY53" fmla="*/ 822325 h 1085850"/>
              <a:gd name="connsiteX54" fmla="*/ 1168400 w 4502150"/>
              <a:gd name="connsiteY54" fmla="*/ 863600 h 1085850"/>
              <a:gd name="connsiteX55" fmla="*/ 914400 w 4502150"/>
              <a:gd name="connsiteY55" fmla="*/ 863600 h 1085850"/>
              <a:gd name="connsiteX56" fmla="*/ 914400 w 4502150"/>
              <a:gd name="connsiteY56" fmla="*/ 914400 h 1085850"/>
              <a:gd name="connsiteX57" fmla="*/ 679450 w 4502150"/>
              <a:gd name="connsiteY57" fmla="*/ 914400 h 1085850"/>
              <a:gd name="connsiteX58" fmla="*/ 679450 w 4502150"/>
              <a:gd name="connsiteY58" fmla="*/ 949325 h 1085850"/>
              <a:gd name="connsiteX59" fmla="*/ 628650 w 4502150"/>
              <a:gd name="connsiteY59" fmla="*/ 949325 h 1085850"/>
              <a:gd name="connsiteX60" fmla="*/ 628650 w 4502150"/>
              <a:gd name="connsiteY60" fmla="*/ 987425 h 1085850"/>
              <a:gd name="connsiteX61" fmla="*/ 501650 w 4502150"/>
              <a:gd name="connsiteY61" fmla="*/ 987425 h 1085850"/>
              <a:gd name="connsiteX62" fmla="*/ 501650 w 4502150"/>
              <a:gd name="connsiteY62" fmla="*/ 987425 h 1085850"/>
              <a:gd name="connsiteX63" fmla="*/ 342900 w 4502150"/>
              <a:gd name="connsiteY63" fmla="*/ 987425 h 1085850"/>
              <a:gd name="connsiteX64" fmla="*/ 342900 w 4502150"/>
              <a:gd name="connsiteY64" fmla="*/ 1035050 h 1085850"/>
              <a:gd name="connsiteX65" fmla="*/ 257175 w 4502150"/>
              <a:gd name="connsiteY65" fmla="*/ 1035050 h 1085850"/>
              <a:gd name="connsiteX66" fmla="*/ 257175 w 4502150"/>
              <a:gd name="connsiteY66" fmla="*/ 1063625 h 1085850"/>
              <a:gd name="connsiteX67" fmla="*/ 53975 w 4502150"/>
              <a:gd name="connsiteY67" fmla="*/ 1063625 h 1085850"/>
              <a:gd name="connsiteX68" fmla="*/ 53975 w 4502150"/>
              <a:gd name="connsiteY68" fmla="*/ 1085850 h 1085850"/>
              <a:gd name="connsiteX69" fmla="*/ 0 w 4502150"/>
              <a:gd name="connsiteY69" fmla="*/ 1085850 h 1085850"/>
              <a:gd name="connsiteX70" fmla="*/ 0 w 4502150"/>
              <a:gd name="connsiteY70" fmla="*/ 1085850 h 1085850"/>
              <a:gd name="connsiteX0" fmla="*/ 4502150 w 4502150"/>
              <a:gd name="connsiteY0" fmla="*/ 7252 h 1093102"/>
              <a:gd name="connsiteX1" fmla="*/ 4500902 w 4502150"/>
              <a:gd name="connsiteY1" fmla="*/ 0 h 1093102"/>
              <a:gd name="connsiteX2" fmla="*/ 4286250 w 4502150"/>
              <a:gd name="connsiteY2" fmla="*/ 7252 h 1093102"/>
              <a:gd name="connsiteX3" fmla="*/ 4286250 w 4502150"/>
              <a:gd name="connsiteY3" fmla="*/ 35827 h 1093102"/>
              <a:gd name="connsiteX4" fmla="*/ 4229100 w 4502150"/>
              <a:gd name="connsiteY4" fmla="*/ 35827 h 1093102"/>
              <a:gd name="connsiteX5" fmla="*/ 4229100 w 4502150"/>
              <a:gd name="connsiteY5" fmla="*/ 67577 h 1093102"/>
              <a:gd name="connsiteX6" fmla="*/ 4016375 w 4502150"/>
              <a:gd name="connsiteY6" fmla="*/ 67577 h 1093102"/>
              <a:gd name="connsiteX7" fmla="*/ 4016375 w 4502150"/>
              <a:gd name="connsiteY7" fmla="*/ 99327 h 1093102"/>
              <a:gd name="connsiteX8" fmla="*/ 3917950 w 4502150"/>
              <a:gd name="connsiteY8" fmla="*/ 99327 h 1093102"/>
              <a:gd name="connsiteX9" fmla="*/ 3917950 w 4502150"/>
              <a:gd name="connsiteY9" fmla="*/ 118377 h 1093102"/>
              <a:gd name="connsiteX10" fmla="*/ 3638550 w 4502150"/>
              <a:gd name="connsiteY10" fmla="*/ 118377 h 1093102"/>
              <a:gd name="connsiteX11" fmla="*/ 3638550 w 4502150"/>
              <a:gd name="connsiteY11" fmla="*/ 118377 h 1093102"/>
              <a:gd name="connsiteX12" fmla="*/ 3638550 w 4502150"/>
              <a:gd name="connsiteY12" fmla="*/ 146952 h 1093102"/>
              <a:gd name="connsiteX13" fmla="*/ 3517900 w 4502150"/>
              <a:gd name="connsiteY13" fmla="*/ 146952 h 1093102"/>
              <a:gd name="connsiteX14" fmla="*/ 3517900 w 4502150"/>
              <a:gd name="connsiteY14" fmla="*/ 178702 h 1093102"/>
              <a:gd name="connsiteX15" fmla="*/ 3190875 w 4502150"/>
              <a:gd name="connsiteY15" fmla="*/ 178702 h 1093102"/>
              <a:gd name="connsiteX16" fmla="*/ 3190875 w 4502150"/>
              <a:gd name="connsiteY16" fmla="*/ 178702 h 1093102"/>
              <a:gd name="connsiteX17" fmla="*/ 3190875 w 4502150"/>
              <a:gd name="connsiteY17" fmla="*/ 207277 h 1093102"/>
              <a:gd name="connsiteX18" fmla="*/ 3044825 w 4502150"/>
              <a:gd name="connsiteY18" fmla="*/ 207277 h 1093102"/>
              <a:gd name="connsiteX19" fmla="*/ 3044825 w 4502150"/>
              <a:gd name="connsiteY19" fmla="*/ 242202 h 1093102"/>
              <a:gd name="connsiteX20" fmla="*/ 2921000 w 4502150"/>
              <a:gd name="connsiteY20" fmla="*/ 242202 h 1093102"/>
              <a:gd name="connsiteX21" fmla="*/ 2921000 w 4502150"/>
              <a:gd name="connsiteY21" fmla="*/ 242202 h 1093102"/>
              <a:gd name="connsiteX22" fmla="*/ 2921000 w 4502150"/>
              <a:gd name="connsiteY22" fmla="*/ 280302 h 1093102"/>
              <a:gd name="connsiteX23" fmla="*/ 2882900 w 4502150"/>
              <a:gd name="connsiteY23" fmla="*/ 280302 h 1093102"/>
              <a:gd name="connsiteX24" fmla="*/ 2882900 w 4502150"/>
              <a:gd name="connsiteY24" fmla="*/ 280302 h 1093102"/>
              <a:gd name="connsiteX25" fmla="*/ 2882900 w 4502150"/>
              <a:gd name="connsiteY25" fmla="*/ 305702 h 1093102"/>
              <a:gd name="connsiteX26" fmla="*/ 2701925 w 4502150"/>
              <a:gd name="connsiteY26" fmla="*/ 305702 h 1093102"/>
              <a:gd name="connsiteX27" fmla="*/ 2701925 w 4502150"/>
              <a:gd name="connsiteY27" fmla="*/ 334277 h 1093102"/>
              <a:gd name="connsiteX28" fmla="*/ 2628900 w 4502150"/>
              <a:gd name="connsiteY28" fmla="*/ 334277 h 1093102"/>
              <a:gd name="connsiteX29" fmla="*/ 2628900 w 4502150"/>
              <a:gd name="connsiteY29" fmla="*/ 366027 h 1093102"/>
              <a:gd name="connsiteX30" fmla="*/ 2549525 w 4502150"/>
              <a:gd name="connsiteY30" fmla="*/ 366027 h 1093102"/>
              <a:gd name="connsiteX31" fmla="*/ 2549525 w 4502150"/>
              <a:gd name="connsiteY31" fmla="*/ 400952 h 1093102"/>
              <a:gd name="connsiteX32" fmla="*/ 2428875 w 4502150"/>
              <a:gd name="connsiteY32" fmla="*/ 400952 h 1093102"/>
              <a:gd name="connsiteX33" fmla="*/ 2428875 w 4502150"/>
              <a:gd name="connsiteY33" fmla="*/ 426352 h 1093102"/>
              <a:gd name="connsiteX34" fmla="*/ 2298700 w 4502150"/>
              <a:gd name="connsiteY34" fmla="*/ 426352 h 1093102"/>
              <a:gd name="connsiteX35" fmla="*/ 2298700 w 4502150"/>
              <a:gd name="connsiteY35" fmla="*/ 461277 h 1093102"/>
              <a:gd name="connsiteX36" fmla="*/ 2120900 w 4502150"/>
              <a:gd name="connsiteY36" fmla="*/ 461277 h 1093102"/>
              <a:gd name="connsiteX37" fmla="*/ 2120900 w 4502150"/>
              <a:gd name="connsiteY37" fmla="*/ 486677 h 1093102"/>
              <a:gd name="connsiteX38" fmla="*/ 2054225 w 4502150"/>
              <a:gd name="connsiteY38" fmla="*/ 486677 h 1093102"/>
              <a:gd name="connsiteX39" fmla="*/ 2054225 w 4502150"/>
              <a:gd name="connsiteY39" fmla="*/ 524777 h 1093102"/>
              <a:gd name="connsiteX40" fmla="*/ 1984375 w 4502150"/>
              <a:gd name="connsiteY40" fmla="*/ 524777 h 1093102"/>
              <a:gd name="connsiteX41" fmla="*/ 1984375 w 4502150"/>
              <a:gd name="connsiteY41" fmla="*/ 550177 h 1093102"/>
              <a:gd name="connsiteX42" fmla="*/ 1892300 w 4502150"/>
              <a:gd name="connsiteY42" fmla="*/ 550177 h 1093102"/>
              <a:gd name="connsiteX43" fmla="*/ 1892300 w 4502150"/>
              <a:gd name="connsiteY43" fmla="*/ 581927 h 1093102"/>
              <a:gd name="connsiteX44" fmla="*/ 1838325 w 4502150"/>
              <a:gd name="connsiteY44" fmla="*/ 581927 h 1093102"/>
              <a:gd name="connsiteX45" fmla="*/ 1838325 w 4502150"/>
              <a:gd name="connsiteY45" fmla="*/ 626377 h 1093102"/>
              <a:gd name="connsiteX46" fmla="*/ 1460500 w 4502150"/>
              <a:gd name="connsiteY46" fmla="*/ 626377 h 1093102"/>
              <a:gd name="connsiteX47" fmla="*/ 1460500 w 4502150"/>
              <a:gd name="connsiteY47" fmla="*/ 667652 h 1093102"/>
              <a:gd name="connsiteX48" fmla="*/ 1387475 w 4502150"/>
              <a:gd name="connsiteY48" fmla="*/ 667652 h 1093102"/>
              <a:gd name="connsiteX49" fmla="*/ 1387475 w 4502150"/>
              <a:gd name="connsiteY49" fmla="*/ 705752 h 1093102"/>
              <a:gd name="connsiteX50" fmla="*/ 1308100 w 4502150"/>
              <a:gd name="connsiteY50" fmla="*/ 705752 h 1093102"/>
              <a:gd name="connsiteX51" fmla="*/ 1308100 w 4502150"/>
              <a:gd name="connsiteY51" fmla="*/ 775602 h 1093102"/>
              <a:gd name="connsiteX52" fmla="*/ 1225550 w 4502150"/>
              <a:gd name="connsiteY52" fmla="*/ 775602 h 1093102"/>
              <a:gd name="connsiteX53" fmla="*/ 1225550 w 4502150"/>
              <a:gd name="connsiteY53" fmla="*/ 829577 h 1093102"/>
              <a:gd name="connsiteX54" fmla="*/ 1168400 w 4502150"/>
              <a:gd name="connsiteY54" fmla="*/ 829577 h 1093102"/>
              <a:gd name="connsiteX55" fmla="*/ 1168400 w 4502150"/>
              <a:gd name="connsiteY55" fmla="*/ 870852 h 1093102"/>
              <a:gd name="connsiteX56" fmla="*/ 914400 w 4502150"/>
              <a:gd name="connsiteY56" fmla="*/ 870852 h 1093102"/>
              <a:gd name="connsiteX57" fmla="*/ 914400 w 4502150"/>
              <a:gd name="connsiteY57" fmla="*/ 921652 h 1093102"/>
              <a:gd name="connsiteX58" fmla="*/ 679450 w 4502150"/>
              <a:gd name="connsiteY58" fmla="*/ 921652 h 1093102"/>
              <a:gd name="connsiteX59" fmla="*/ 679450 w 4502150"/>
              <a:gd name="connsiteY59" fmla="*/ 956577 h 1093102"/>
              <a:gd name="connsiteX60" fmla="*/ 628650 w 4502150"/>
              <a:gd name="connsiteY60" fmla="*/ 956577 h 1093102"/>
              <a:gd name="connsiteX61" fmla="*/ 628650 w 4502150"/>
              <a:gd name="connsiteY61" fmla="*/ 994677 h 1093102"/>
              <a:gd name="connsiteX62" fmla="*/ 501650 w 4502150"/>
              <a:gd name="connsiteY62" fmla="*/ 994677 h 1093102"/>
              <a:gd name="connsiteX63" fmla="*/ 501650 w 4502150"/>
              <a:gd name="connsiteY63" fmla="*/ 994677 h 1093102"/>
              <a:gd name="connsiteX64" fmla="*/ 342900 w 4502150"/>
              <a:gd name="connsiteY64" fmla="*/ 994677 h 1093102"/>
              <a:gd name="connsiteX65" fmla="*/ 342900 w 4502150"/>
              <a:gd name="connsiteY65" fmla="*/ 1042302 h 1093102"/>
              <a:gd name="connsiteX66" fmla="*/ 257175 w 4502150"/>
              <a:gd name="connsiteY66" fmla="*/ 1042302 h 1093102"/>
              <a:gd name="connsiteX67" fmla="*/ 257175 w 4502150"/>
              <a:gd name="connsiteY67" fmla="*/ 1070877 h 1093102"/>
              <a:gd name="connsiteX68" fmla="*/ 53975 w 4502150"/>
              <a:gd name="connsiteY68" fmla="*/ 1070877 h 1093102"/>
              <a:gd name="connsiteX69" fmla="*/ 53975 w 4502150"/>
              <a:gd name="connsiteY69" fmla="*/ 1093102 h 1093102"/>
              <a:gd name="connsiteX70" fmla="*/ 0 w 4502150"/>
              <a:gd name="connsiteY70" fmla="*/ 1093102 h 1093102"/>
              <a:gd name="connsiteX71" fmla="*/ 0 w 4502150"/>
              <a:gd name="connsiteY71" fmla="*/ 1093102 h 1093102"/>
              <a:gd name="connsiteX0" fmla="*/ 4502150 w 4502150"/>
              <a:gd name="connsiteY0" fmla="*/ 95451 h 1181301"/>
              <a:gd name="connsiteX1" fmla="*/ 4500902 w 4502150"/>
              <a:gd name="connsiteY1" fmla="*/ 0 h 1181301"/>
              <a:gd name="connsiteX2" fmla="*/ 4286250 w 4502150"/>
              <a:gd name="connsiteY2" fmla="*/ 95451 h 1181301"/>
              <a:gd name="connsiteX3" fmla="*/ 4286250 w 4502150"/>
              <a:gd name="connsiteY3" fmla="*/ 124026 h 1181301"/>
              <a:gd name="connsiteX4" fmla="*/ 4229100 w 4502150"/>
              <a:gd name="connsiteY4" fmla="*/ 124026 h 1181301"/>
              <a:gd name="connsiteX5" fmla="*/ 4229100 w 4502150"/>
              <a:gd name="connsiteY5" fmla="*/ 155776 h 1181301"/>
              <a:gd name="connsiteX6" fmla="*/ 4016375 w 4502150"/>
              <a:gd name="connsiteY6" fmla="*/ 155776 h 1181301"/>
              <a:gd name="connsiteX7" fmla="*/ 4016375 w 4502150"/>
              <a:gd name="connsiteY7" fmla="*/ 187526 h 1181301"/>
              <a:gd name="connsiteX8" fmla="*/ 3917950 w 4502150"/>
              <a:gd name="connsiteY8" fmla="*/ 187526 h 1181301"/>
              <a:gd name="connsiteX9" fmla="*/ 3917950 w 4502150"/>
              <a:gd name="connsiteY9" fmla="*/ 206576 h 1181301"/>
              <a:gd name="connsiteX10" fmla="*/ 3638550 w 4502150"/>
              <a:gd name="connsiteY10" fmla="*/ 206576 h 1181301"/>
              <a:gd name="connsiteX11" fmla="*/ 3638550 w 4502150"/>
              <a:gd name="connsiteY11" fmla="*/ 206576 h 1181301"/>
              <a:gd name="connsiteX12" fmla="*/ 3638550 w 4502150"/>
              <a:gd name="connsiteY12" fmla="*/ 235151 h 1181301"/>
              <a:gd name="connsiteX13" fmla="*/ 3517900 w 4502150"/>
              <a:gd name="connsiteY13" fmla="*/ 235151 h 1181301"/>
              <a:gd name="connsiteX14" fmla="*/ 3517900 w 4502150"/>
              <a:gd name="connsiteY14" fmla="*/ 266901 h 1181301"/>
              <a:gd name="connsiteX15" fmla="*/ 3190875 w 4502150"/>
              <a:gd name="connsiteY15" fmla="*/ 266901 h 1181301"/>
              <a:gd name="connsiteX16" fmla="*/ 3190875 w 4502150"/>
              <a:gd name="connsiteY16" fmla="*/ 266901 h 1181301"/>
              <a:gd name="connsiteX17" fmla="*/ 3190875 w 4502150"/>
              <a:gd name="connsiteY17" fmla="*/ 295476 h 1181301"/>
              <a:gd name="connsiteX18" fmla="*/ 3044825 w 4502150"/>
              <a:gd name="connsiteY18" fmla="*/ 295476 h 1181301"/>
              <a:gd name="connsiteX19" fmla="*/ 3044825 w 4502150"/>
              <a:gd name="connsiteY19" fmla="*/ 330401 h 1181301"/>
              <a:gd name="connsiteX20" fmla="*/ 2921000 w 4502150"/>
              <a:gd name="connsiteY20" fmla="*/ 330401 h 1181301"/>
              <a:gd name="connsiteX21" fmla="*/ 2921000 w 4502150"/>
              <a:gd name="connsiteY21" fmla="*/ 330401 h 1181301"/>
              <a:gd name="connsiteX22" fmla="*/ 2921000 w 4502150"/>
              <a:gd name="connsiteY22" fmla="*/ 368501 h 1181301"/>
              <a:gd name="connsiteX23" fmla="*/ 2882900 w 4502150"/>
              <a:gd name="connsiteY23" fmla="*/ 368501 h 1181301"/>
              <a:gd name="connsiteX24" fmla="*/ 2882900 w 4502150"/>
              <a:gd name="connsiteY24" fmla="*/ 368501 h 1181301"/>
              <a:gd name="connsiteX25" fmla="*/ 2882900 w 4502150"/>
              <a:gd name="connsiteY25" fmla="*/ 393901 h 1181301"/>
              <a:gd name="connsiteX26" fmla="*/ 2701925 w 4502150"/>
              <a:gd name="connsiteY26" fmla="*/ 393901 h 1181301"/>
              <a:gd name="connsiteX27" fmla="*/ 2701925 w 4502150"/>
              <a:gd name="connsiteY27" fmla="*/ 422476 h 1181301"/>
              <a:gd name="connsiteX28" fmla="*/ 2628900 w 4502150"/>
              <a:gd name="connsiteY28" fmla="*/ 422476 h 1181301"/>
              <a:gd name="connsiteX29" fmla="*/ 2628900 w 4502150"/>
              <a:gd name="connsiteY29" fmla="*/ 454226 h 1181301"/>
              <a:gd name="connsiteX30" fmla="*/ 2549525 w 4502150"/>
              <a:gd name="connsiteY30" fmla="*/ 454226 h 1181301"/>
              <a:gd name="connsiteX31" fmla="*/ 2549525 w 4502150"/>
              <a:gd name="connsiteY31" fmla="*/ 489151 h 1181301"/>
              <a:gd name="connsiteX32" fmla="*/ 2428875 w 4502150"/>
              <a:gd name="connsiteY32" fmla="*/ 489151 h 1181301"/>
              <a:gd name="connsiteX33" fmla="*/ 2428875 w 4502150"/>
              <a:gd name="connsiteY33" fmla="*/ 514551 h 1181301"/>
              <a:gd name="connsiteX34" fmla="*/ 2298700 w 4502150"/>
              <a:gd name="connsiteY34" fmla="*/ 514551 h 1181301"/>
              <a:gd name="connsiteX35" fmla="*/ 2298700 w 4502150"/>
              <a:gd name="connsiteY35" fmla="*/ 549476 h 1181301"/>
              <a:gd name="connsiteX36" fmla="*/ 2120900 w 4502150"/>
              <a:gd name="connsiteY36" fmla="*/ 549476 h 1181301"/>
              <a:gd name="connsiteX37" fmla="*/ 2120900 w 4502150"/>
              <a:gd name="connsiteY37" fmla="*/ 574876 h 1181301"/>
              <a:gd name="connsiteX38" fmla="*/ 2054225 w 4502150"/>
              <a:gd name="connsiteY38" fmla="*/ 574876 h 1181301"/>
              <a:gd name="connsiteX39" fmla="*/ 2054225 w 4502150"/>
              <a:gd name="connsiteY39" fmla="*/ 612976 h 1181301"/>
              <a:gd name="connsiteX40" fmla="*/ 1984375 w 4502150"/>
              <a:gd name="connsiteY40" fmla="*/ 612976 h 1181301"/>
              <a:gd name="connsiteX41" fmla="*/ 1984375 w 4502150"/>
              <a:gd name="connsiteY41" fmla="*/ 638376 h 1181301"/>
              <a:gd name="connsiteX42" fmla="*/ 1892300 w 4502150"/>
              <a:gd name="connsiteY42" fmla="*/ 638376 h 1181301"/>
              <a:gd name="connsiteX43" fmla="*/ 1892300 w 4502150"/>
              <a:gd name="connsiteY43" fmla="*/ 670126 h 1181301"/>
              <a:gd name="connsiteX44" fmla="*/ 1838325 w 4502150"/>
              <a:gd name="connsiteY44" fmla="*/ 670126 h 1181301"/>
              <a:gd name="connsiteX45" fmla="*/ 1838325 w 4502150"/>
              <a:gd name="connsiteY45" fmla="*/ 714576 h 1181301"/>
              <a:gd name="connsiteX46" fmla="*/ 1460500 w 4502150"/>
              <a:gd name="connsiteY46" fmla="*/ 714576 h 1181301"/>
              <a:gd name="connsiteX47" fmla="*/ 1460500 w 4502150"/>
              <a:gd name="connsiteY47" fmla="*/ 755851 h 1181301"/>
              <a:gd name="connsiteX48" fmla="*/ 1387475 w 4502150"/>
              <a:gd name="connsiteY48" fmla="*/ 755851 h 1181301"/>
              <a:gd name="connsiteX49" fmla="*/ 1387475 w 4502150"/>
              <a:gd name="connsiteY49" fmla="*/ 793951 h 1181301"/>
              <a:gd name="connsiteX50" fmla="*/ 1308100 w 4502150"/>
              <a:gd name="connsiteY50" fmla="*/ 793951 h 1181301"/>
              <a:gd name="connsiteX51" fmla="*/ 1308100 w 4502150"/>
              <a:gd name="connsiteY51" fmla="*/ 863801 h 1181301"/>
              <a:gd name="connsiteX52" fmla="*/ 1225550 w 4502150"/>
              <a:gd name="connsiteY52" fmla="*/ 863801 h 1181301"/>
              <a:gd name="connsiteX53" fmla="*/ 1225550 w 4502150"/>
              <a:gd name="connsiteY53" fmla="*/ 917776 h 1181301"/>
              <a:gd name="connsiteX54" fmla="*/ 1168400 w 4502150"/>
              <a:gd name="connsiteY54" fmla="*/ 917776 h 1181301"/>
              <a:gd name="connsiteX55" fmla="*/ 1168400 w 4502150"/>
              <a:gd name="connsiteY55" fmla="*/ 959051 h 1181301"/>
              <a:gd name="connsiteX56" fmla="*/ 914400 w 4502150"/>
              <a:gd name="connsiteY56" fmla="*/ 959051 h 1181301"/>
              <a:gd name="connsiteX57" fmla="*/ 914400 w 4502150"/>
              <a:gd name="connsiteY57" fmla="*/ 1009851 h 1181301"/>
              <a:gd name="connsiteX58" fmla="*/ 679450 w 4502150"/>
              <a:gd name="connsiteY58" fmla="*/ 1009851 h 1181301"/>
              <a:gd name="connsiteX59" fmla="*/ 679450 w 4502150"/>
              <a:gd name="connsiteY59" fmla="*/ 1044776 h 1181301"/>
              <a:gd name="connsiteX60" fmla="*/ 628650 w 4502150"/>
              <a:gd name="connsiteY60" fmla="*/ 1044776 h 1181301"/>
              <a:gd name="connsiteX61" fmla="*/ 628650 w 4502150"/>
              <a:gd name="connsiteY61" fmla="*/ 1082876 h 1181301"/>
              <a:gd name="connsiteX62" fmla="*/ 501650 w 4502150"/>
              <a:gd name="connsiteY62" fmla="*/ 1082876 h 1181301"/>
              <a:gd name="connsiteX63" fmla="*/ 501650 w 4502150"/>
              <a:gd name="connsiteY63" fmla="*/ 1082876 h 1181301"/>
              <a:gd name="connsiteX64" fmla="*/ 342900 w 4502150"/>
              <a:gd name="connsiteY64" fmla="*/ 1082876 h 1181301"/>
              <a:gd name="connsiteX65" fmla="*/ 342900 w 4502150"/>
              <a:gd name="connsiteY65" fmla="*/ 1130501 h 1181301"/>
              <a:gd name="connsiteX66" fmla="*/ 257175 w 4502150"/>
              <a:gd name="connsiteY66" fmla="*/ 1130501 h 1181301"/>
              <a:gd name="connsiteX67" fmla="*/ 257175 w 4502150"/>
              <a:gd name="connsiteY67" fmla="*/ 1159076 h 1181301"/>
              <a:gd name="connsiteX68" fmla="*/ 53975 w 4502150"/>
              <a:gd name="connsiteY68" fmla="*/ 1159076 h 1181301"/>
              <a:gd name="connsiteX69" fmla="*/ 53975 w 4502150"/>
              <a:gd name="connsiteY69" fmla="*/ 1181301 h 1181301"/>
              <a:gd name="connsiteX70" fmla="*/ 0 w 4502150"/>
              <a:gd name="connsiteY70" fmla="*/ 1181301 h 1181301"/>
              <a:gd name="connsiteX71" fmla="*/ 0 w 4502150"/>
              <a:gd name="connsiteY71" fmla="*/ 1181301 h 1181301"/>
              <a:gd name="connsiteX0" fmla="*/ 4492874 w 4500902"/>
              <a:gd name="connsiteY0" fmla="*/ 907805 h 1181301"/>
              <a:gd name="connsiteX1" fmla="*/ 4500902 w 4500902"/>
              <a:gd name="connsiteY1" fmla="*/ 0 h 1181301"/>
              <a:gd name="connsiteX2" fmla="*/ 4286250 w 4500902"/>
              <a:gd name="connsiteY2" fmla="*/ 95451 h 1181301"/>
              <a:gd name="connsiteX3" fmla="*/ 4286250 w 4500902"/>
              <a:gd name="connsiteY3" fmla="*/ 124026 h 1181301"/>
              <a:gd name="connsiteX4" fmla="*/ 4229100 w 4500902"/>
              <a:gd name="connsiteY4" fmla="*/ 124026 h 1181301"/>
              <a:gd name="connsiteX5" fmla="*/ 4229100 w 4500902"/>
              <a:gd name="connsiteY5" fmla="*/ 155776 h 1181301"/>
              <a:gd name="connsiteX6" fmla="*/ 4016375 w 4500902"/>
              <a:gd name="connsiteY6" fmla="*/ 155776 h 1181301"/>
              <a:gd name="connsiteX7" fmla="*/ 4016375 w 4500902"/>
              <a:gd name="connsiteY7" fmla="*/ 187526 h 1181301"/>
              <a:gd name="connsiteX8" fmla="*/ 3917950 w 4500902"/>
              <a:gd name="connsiteY8" fmla="*/ 187526 h 1181301"/>
              <a:gd name="connsiteX9" fmla="*/ 3917950 w 4500902"/>
              <a:gd name="connsiteY9" fmla="*/ 206576 h 1181301"/>
              <a:gd name="connsiteX10" fmla="*/ 3638550 w 4500902"/>
              <a:gd name="connsiteY10" fmla="*/ 206576 h 1181301"/>
              <a:gd name="connsiteX11" fmla="*/ 3638550 w 4500902"/>
              <a:gd name="connsiteY11" fmla="*/ 206576 h 1181301"/>
              <a:gd name="connsiteX12" fmla="*/ 3638550 w 4500902"/>
              <a:gd name="connsiteY12" fmla="*/ 235151 h 1181301"/>
              <a:gd name="connsiteX13" fmla="*/ 3517900 w 4500902"/>
              <a:gd name="connsiteY13" fmla="*/ 235151 h 1181301"/>
              <a:gd name="connsiteX14" fmla="*/ 3517900 w 4500902"/>
              <a:gd name="connsiteY14" fmla="*/ 266901 h 1181301"/>
              <a:gd name="connsiteX15" fmla="*/ 3190875 w 4500902"/>
              <a:gd name="connsiteY15" fmla="*/ 266901 h 1181301"/>
              <a:gd name="connsiteX16" fmla="*/ 3190875 w 4500902"/>
              <a:gd name="connsiteY16" fmla="*/ 266901 h 1181301"/>
              <a:gd name="connsiteX17" fmla="*/ 3190875 w 4500902"/>
              <a:gd name="connsiteY17" fmla="*/ 295476 h 1181301"/>
              <a:gd name="connsiteX18" fmla="*/ 3044825 w 4500902"/>
              <a:gd name="connsiteY18" fmla="*/ 295476 h 1181301"/>
              <a:gd name="connsiteX19" fmla="*/ 3044825 w 4500902"/>
              <a:gd name="connsiteY19" fmla="*/ 330401 h 1181301"/>
              <a:gd name="connsiteX20" fmla="*/ 2921000 w 4500902"/>
              <a:gd name="connsiteY20" fmla="*/ 330401 h 1181301"/>
              <a:gd name="connsiteX21" fmla="*/ 2921000 w 4500902"/>
              <a:gd name="connsiteY21" fmla="*/ 330401 h 1181301"/>
              <a:gd name="connsiteX22" fmla="*/ 2921000 w 4500902"/>
              <a:gd name="connsiteY22" fmla="*/ 368501 h 1181301"/>
              <a:gd name="connsiteX23" fmla="*/ 2882900 w 4500902"/>
              <a:gd name="connsiteY23" fmla="*/ 368501 h 1181301"/>
              <a:gd name="connsiteX24" fmla="*/ 2882900 w 4500902"/>
              <a:gd name="connsiteY24" fmla="*/ 368501 h 1181301"/>
              <a:gd name="connsiteX25" fmla="*/ 2882900 w 4500902"/>
              <a:gd name="connsiteY25" fmla="*/ 393901 h 1181301"/>
              <a:gd name="connsiteX26" fmla="*/ 2701925 w 4500902"/>
              <a:gd name="connsiteY26" fmla="*/ 393901 h 1181301"/>
              <a:gd name="connsiteX27" fmla="*/ 2701925 w 4500902"/>
              <a:gd name="connsiteY27" fmla="*/ 422476 h 1181301"/>
              <a:gd name="connsiteX28" fmla="*/ 2628900 w 4500902"/>
              <a:gd name="connsiteY28" fmla="*/ 422476 h 1181301"/>
              <a:gd name="connsiteX29" fmla="*/ 2628900 w 4500902"/>
              <a:gd name="connsiteY29" fmla="*/ 454226 h 1181301"/>
              <a:gd name="connsiteX30" fmla="*/ 2549525 w 4500902"/>
              <a:gd name="connsiteY30" fmla="*/ 454226 h 1181301"/>
              <a:gd name="connsiteX31" fmla="*/ 2549525 w 4500902"/>
              <a:gd name="connsiteY31" fmla="*/ 489151 h 1181301"/>
              <a:gd name="connsiteX32" fmla="*/ 2428875 w 4500902"/>
              <a:gd name="connsiteY32" fmla="*/ 489151 h 1181301"/>
              <a:gd name="connsiteX33" fmla="*/ 2428875 w 4500902"/>
              <a:gd name="connsiteY33" fmla="*/ 514551 h 1181301"/>
              <a:gd name="connsiteX34" fmla="*/ 2298700 w 4500902"/>
              <a:gd name="connsiteY34" fmla="*/ 514551 h 1181301"/>
              <a:gd name="connsiteX35" fmla="*/ 2298700 w 4500902"/>
              <a:gd name="connsiteY35" fmla="*/ 549476 h 1181301"/>
              <a:gd name="connsiteX36" fmla="*/ 2120900 w 4500902"/>
              <a:gd name="connsiteY36" fmla="*/ 549476 h 1181301"/>
              <a:gd name="connsiteX37" fmla="*/ 2120900 w 4500902"/>
              <a:gd name="connsiteY37" fmla="*/ 574876 h 1181301"/>
              <a:gd name="connsiteX38" fmla="*/ 2054225 w 4500902"/>
              <a:gd name="connsiteY38" fmla="*/ 574876 h 1181301"/>
              <a:gd name="connsiteX39" fmla="*/ 2054225 w 4500902"/>
              <a:gd name="connsiteY39" fmla="*/ 612976 h 1181301"/>
              <a:gd name="connsiteX40" fmla="*/ 1984375 w 4500902"/>
              <a:gd name="connsiteY40" fmla="*/ 612976 h 1181301"/>
              <a:gd name="connsiteX41" fmla="*/ 1984375 w 4500902"/>
              <a:gd name="connsiteY41" fmla="*/ 638376 h 1181301"/>
              <a:gd name="connsiteX42" fmla="*/ 1892300 w 4500902"/>
              <a:gd name="connsiteY42" fmla="*/ 638376 h 1181301"/>
              <a:gd name="connsiteX43" fmla="*/ 1892300 w 4500902"/>
              <a:gd name="connsiteY43" fmla="*/ 670126 h 1181301"/>
              <a:gd name="connsiteX44" fmla="*/ 1838325 w 4500902"/>
              <a:gd name="connsiteY44" fmla="*/ 670126 h 1181301"/>
              <a:gd name="connsiteX45" fmla="*/ 1838325 w 4500902"/>
              <a:gd name="connsiteY45" fmla="*/ 714576 h 1181301"/>
              <a:gd name="connsiteX46" fmla="*/ 1460500 w 4500902"/>
              <a:gd name="connsiteY46" fmla="*/ 714576 h 1181301"/>
              <a:gd name="connsiteX47" fmla="*/ 1460500 w 4500902"/>
              <a:gd name="connsiteY47" fmla="*/ 755851 h 1181301"/>
              <a:gd name="connsiteX48" fmla="*/ 1387475 w 4500902"/>
              <a:gd name="connsiteY48" fmla="*/ 755851 h 1181301"/>
              <a:gd name="connsiteX49" fmla="*/ 1387475 w 4500902"/>
              <a:gd name="connsiteY49" fmla="*/ 793951 h 1181301"/>
              <a:gd name="connsiteX50" fmla="*/ 1308100 w 4500902"/>
              <a:gd name="connsiteY50" fmla="*/ 793951 h 1181301"/>
              <a:gd name="connsiteX51" fmla="*/ 1308100 w 4500902"/>
              <a:gd name="connsiteY51" fmla="*/ 863801 h 1181301"/>
              <a:gd name="connsiteX52" fmla="*/ 1225550 w 4500902"/>
              <a:gd name="connsiteY52" fmla="*/ 863801 h 1181301"/>
              <a:gd name="connsiteX53" fmla="*/ 1225550 w 4500902"/>
              <a:gd name="connsiteY53" fmla="*/ 917776 h 1181301"/>
              <a:gd name="connsiteX54" fmla="*/ 1168400 w 4500902"/>
              <a:gd name="connsiteY54" fmla="*/ 917776 h 1181301"/>
              <a:gd name="connsiteX55" fmla="*/ 1168400 w 4500902"/>
              <a:gd name="connsiteY55" fmla="*/ 959051 h 1181301"/>
              <a:gd name="connsiteX56" fmla="*/ 914400 w 4500902"/>
              <a:gd name="connsiteY56" fmla="*/ 959051 h 1181301"/>
              <a:gd name="connsiteX57" fmla="*/ 914400 w 4500902"/>
              <a:gd name="connsiteY57" fmla="*/ 1009851 h 1181301"/>
              <a:gd name="connsiteX58" fmla="*/ 679450 w 4500902"/>
              <a:gd name="connsiteY58" fmla="*/ 1009851 h 1181301"/>
              <a:gd name="connsiteX59" fmla="*/ 679450 w 4500902"/>
              <a:gd name="connsiteY59" fmla="*/ 1044776 h 1181301"/>
              <a:gd name="connsiteX60" fmla="*/ 628650 w 4500902"/>
              <a:gd name="connsiteY60" fmla="*/ 1044776 h 1181301"/>
              <a:gd name="connsiteX61" fmla="*/ 628650 w 4500902"/>
              <a:gd name="connsiteY61" fmla="*/ 1082876 h 1181301"/>
              <a:gd name="connsiteX62" fmla="*/ 501650 w 4500902"/>
              <a:gd name="connsiteY62" fmla="*/ 1082876 h 1181301"/>
              <a:gd name="connsiteX63" fmla="*/ 501650 w 4500902"/>
              <a:gd name="connsiteY63" fmla="*/ 1082876 h 1181301"/>
              <a:gd name="connsiteX64" fmla="*/ 342900 w 4500902"/>
              <a:gd name="connsiteY64" fmla="*/ 1082876 h 1181301"/>
              <a:gd name="connsiteX65" fmla="*/ 342900 w 4500902"/>
              <a:gd name="connsiteY65" fmla="*/ 1130501 h 1181301"/>
              <a:gd name="connsiteX66" fmla="*/ 257175 w 4500902"/>
              <a:gd name="connsiteY66" fmla="*/ 1130501 h 1181301"/>
              <a:gd name="connsiteX67" fmla="*/ 257175 w 4500902"/>
              <a:gd name="connsiteY67" fmla="*/ 1159076 h 1181301"/>
              <a:gd name="connsiteX68" fmla="*/ 53975 w 4500902"/>
              <a:gd name="connsiteY68" fmla="*/ 1159076 h 1181301"/>
              <a:gd name="connsiteX69" fmla="*/ 53975 w 4500902"/>
              <a:gd name="connsiteY69" fmla="*/ 1181301 h 1181301"/>
              <a:gd name="connsiteX70" fmla="*/ 0 w 4500902"/>
              <a:gd name="connsiteY70" fmla="*/ 1181301 h 1181301"/>
              <a:gd name="connsiteX71" fmla="*/ 0 w 4500902"/>
              <a:gd name="connsiteY71" fmla="*/ 1181301 h 1181301"/>
              <a:gd name="connsiteX0" fmla="*/ 4492874 w 4500902"/>
              <a:gd name="connsiteY0" fmla="*/ 824250 h 1097746"/>
              <a:gd name="connsiteX1" fmla="*/ 4500902 w 4500902"/>
              <a:gd name="connsiteY1" fmla="*/ 0 h 1097746"/>
              <a:gd name="connsiteX2" fmla="*/ 4286250 w 4500902"/>
              <a:gd name="connsiteY2" fmla="*/ 11896 h 1097746"/>
              <a:gd name="connsiteX3" fmla="*/ 4286250 w 4500902"/>
              <a:gd name="connsiteY3" fmla="*/ 40471 h 1097746"/>
              <a:gd name="connsiteX4" fmla="*/ 4229100 w 4500902"/>
              <a:gd name="connsiteY4" fmla="*/ 40471 h 1097746"/>
              <a:gd name="connsiteX5" fmla="*/ 4229100 w 4500902"/>
              <a:gd name="connsiteY5" fmla="*/ 72221 h 1097746"/>
              <a:gd name="connsiteX6" fmla="*/ 4016375 w 4500902"/>
              <a:gd name="connsiteY6" fmla="*/ 72221 h 1097746"/>
              <a:gd name="connsiteX7" fmla="*/ 4016375 w 4500902"/>
              <a:gd name="connsiteY7" fmla="*/ 103971 h 1097746"/>
              <a:gd name="connsiteX8" fmla="*/ 3917950 w 4500902"/>
              <a:gd name="connsiteY8" fmla="*/ 103971 h 1097746"/>
              <a:gd name="connsiteX9" fmla="*/ 3917950 w 4500902"/>
              <a:gd name="connsiteY9" fmla="*/ 123021 h 1097746"/>
              <a:gd name="connsiteX10" fmla="*/ 3638550 w 4500902"/>
              <a:gd name="connsiteY10" fmla="*/ 123021 h 1097746"/>
              <a:gd name="connsiteX11" fmla="*/ 3638550 w 4500902"/>
              <a:gd name="connsiteY11" fmla="*/ 123021 h 1097746"/>
              <a:gd name="connsiteX12" fmla="*/ 3638550 w 4500902"/>
              <a:gd name="connsiteY12" fmla="*/ 151596 h 1097746"/>
              <a:gd name="connsiteX13" fmla="*/ 3517900 w 4500902"/>
              <a:gd name="connsiteY13" fmla="*/ 151596 h 1097746"/>
              <a:gd name="connsiteX14" fmla="*/ 3517900 w 4500902"/>
              <a:gd name="connsiteY14" fmla="*/ 183346 h 1097746"/>
              <a:gd name="connsiteX15" fmla="*/ 3190875 w 4500902"/>
              <a:gd name="connsiteY15" fmla="*/ 183346 h 1097746"/>
              <a:gd name="connsiteX16" fmla="*/ 3190875 w 4500902"/>
              <a:gd name="connsiteY16" fmla="*/ 183346 h 1097746"/>
              <a:gd name="connsiteX17" fmla="*/ 3190875 w 4500902"/>
              <a:gd name="connsiteY17" fmla="*/ 211921 h 1097746"/>
              <a:gd name="connsiteX18" fmla="*/ 3044825 w 4500902"/>
              <a:gd name="connsiteY18" fmla="*/ 211921 h 1097746"/>
              <a:gd name="connsiteX19" fmla="*/ 3044825 w 4500902"/>
              <a:gd name="connsiteY19" fmla="*/ 246846 h 1097746"/>
              <a:gd name="connsiteX20" fmla="*/ 2921000 w 4500902"/>
              <a:gd name="connsiteY20" fmla="*/ 246846 h 1097746"/>
              <a:gd name="connsiteX21" fmla="*/ 2921000 w 4500902"/>
              <a:gd name="connsiteY21" fmla="*/ 246846 h 1097746"/>
              <a:gd name="connsiteX22" fmla="*/ 2921000 w 4500902"/>
              <a:gd name="connsiteY22" fmla="*/ 284946 h 1097746"/>
              <a:gd name="connsiteX23" fmla="*/ 2882900 w 4500902"/>
              <a:gd name="connsiteY23" fmla="*/ 284946 h 1097746"/>
              <a:gd name="connsiteX24" fmla="*/ 2882900 w 4500902"/>
              <a:gd name="connsiteY24" fmla="*/ 284946 h 1097746"/>
              <a:gd name="connsiteX25" fmla="*/ 2882900 w 4500902"/>
              <a:gd name="connsiteY25" fmla="*/ 310346 h 1097746"/>
              <a:gd name="connsiteX26" fmla="*/ 2701925 w 4500902"/>
              <a:gd name="connsiteY26" fmla="*/ 310346 h 1097746"/>
              <a:gd name="connsiteX27" fmla="*/ 2701925 w 4500902"/>
              <a:gd name="connsiteY27" fmla="*/ 338921 h 1097746"/>
              <a:gd name="connsiteX28" fmla="*/ 2628900 w 4500902"/>
              <a:gd name="connsiteY28" fmla="*/ 338921 h 1097746"/>
              <a:gd name="connsiteX29" fmla="*/ 2628900 w 4500902"/>
              <a:gd name="connsiteY29" fmla="*/ 370671 h 1097746"/>
              <a:gd name="connsiteX30" fmla="*/ 2549525 w 4500902"/>
              <a:gd name="connsiteY30" fmla="*/ 370671 h 1097746"/>
              <a:gd name="connsiteX31" fmla="*/ 2549525 w 4500902"/>
              <a:gd name="connsiteY31" fmla="*/ 405596 h 1097746"/>
              <a:gd name="connsiteX32" fmla="*/ 2428875 w 4500902"/>
              <a:gd name="connsiteY32" fmla="*/ 405596 h 1097746"/>
              <a:gd name="connsiteX33" fmla="*/ 2428875 w 4500902"/>
              <a:gd name="connsiteY33" fmla="*/ 430996 h 1097746"/>
              <a:gd name="connsiteX34" fmla="*/ 2298700 w 4500902"/>
              <a:gd name="connsiteY34" fmla="*/ 430996 h 1097746"/>
              <a:gd name="connsiteX35" fmla="*/ 2298700 w 4500902"/>
              <a:gd name="connsiteY35" fmla="*/ 465921 h 1097746"/>
              <a:gd name="connsiteX36" fmla="*/ 2120900 w 4500902"/>
              <a:gd name="connsiteY36" fmla="*/ 465921 h 1097746"/>
              <a:gd name="connsiteX37" fmla="*/ 2120900 w 4500902"/>
              <a:gd name="connsiteY37" fmla="*/ 491321 h 1097746"/>
              <a:gd name="connsiteX38" fmla="*/ 2054225 w 4500902"/>
              <a:gd name="connsiteY38" fmla="*/ 491321 h 1097746"/>
              <a:gd name="connsiteX39" fmla="*/ 2054225 w 4500902"/>
              <a:gd name="connsiteY39" fmla="*/ 529421 h 1097746"/>
              <a:gd name="connsiteX40" fmla="*/ 1984375 w 4500902"/>
              <a:gd name="connsiteY40" fmla="*/ 529421 h 1097746"/>
              <a:gd name="connsiteX41" fmla="*/ 1984375 w 4500902"/>
              <a:gd name="connsiteY41" fmla="*/ 554821 h 1097746"/>
              <a:gd name="connsiteX42" fmla="*/ 1892300 w 4500902"/>
              <a:gd name="connsiteY42" fmla="*/ 554821 h 1097746"/>
              <a:gd name="connsiteX43" fmla="*/ 1892300 w 4500902"/>
              <a:gd name="connsiteY43" fmla="*/ 586571 h 1097746"/>
              <a:gd name="connsiteX44" fmla="*/ 1838325 w 4500902"/>
              <a:gd name="connsiteY44" fmla="*/ 586571 h 1097746"/>
              <a:gd name="connsiteX45" fmla="*/ 1838325 w 4500902"/>
              <a:gd name="connsiteY45" fmla="*/ 631021 h 1097746"/>
              <a:gd name="connsiteX46" fmla="*/ 1460500 w 4500902"/>
              <a:gd name="connsiteY46" fmla="*/ 631021 h 1097746"/>
              <a:gd name="connsiteX47" fmla="*/ 1460500 w 4500902"/>
              <a:gd name="connsiteY47" fmla="*/ 672296 h 1097746"/>
              <a:gd name="connsiteX48" fmla="*/ 1387475 w 4500902"/>
              <a:gd name="connsiteY48" fmla="*/ 672296 h 1097746"/>
              <a:gd name="connsiteX49" fmla="*/ 1387475 w 4500902"/>
              <a:gd name="connsiteY49" fmla="*/ 710396 h 1097746"/>
              <a:gd name="connsiteX50" fmla="*/ 1308100 w 4500902"/>
              <a:gd name="connsiteY50" fmla="*/ 710396 h 1097746"/>
              <a:gd name="connsiteX51" fmla="*/ 1308100 w 4500902"/>
              <a:gd name="connsiteY51" fmla="*/ 780246 h 1097746"/>
              <a:gd name="connsiteX52" fmla="*/ 1225550 w 4500902"/>
              <a:gd name="connsiteY52" fmla="*/ 780246 h 1097746"/>
              <a:gd name="connsiteX53" fmla="*/ 1225550 w 4500902"/>
              <a:gd name="connsiteY53" fmla="*/ 834221 h 1097746"/>
              <a:gd name="connsiteX54" fmla="*/ 1168400 w 4500902"/>
              <a:gd name="connsiteY54" fmla="*/ 834221 h 1097746"/>
              <a:gd name="connsiteX55" fmla="*/ 1168400 w 4500902"/>
              <a:gd name="connsiteY55" fmla="*/ 875496 h 1097746"/>
              <a:gd name="connsiteX56" fmla="*/ 914400 w 4500902"/>
              <a:gd name="connsiteY56" fmla="*/ 875496 h 1097746"/>
              <a:gd name="connsiteX57" fmla="*/ 914400 w 4500902"/>
              <a:gd name="connsiteY57" fmla="*/ 926296 h 1097746"/>
              <a:gd name="connsiteX58" fmla="*/ 679450 w 4500902"/>
              <a:gd name="connsiteY58" fmla="*/ 926296 h 1097746"/>
              <a:gd name="connsiteX59" fmla="*/ 679450 w 4500902"/>
              <a:gd name="connsiteY59" fmla="*/ 961221 h 1097746"/>
              <a:gd name="connsiteX60" fmla="*/ 628650 w 4500902"/>
              <a:gd name="connsiteY60" fmla="*/ 961221 h 1097746"/>
              <a:gd name="connsiteX61" fmla="*/ 628650 w 4500902"/>
              <a:gd name="connsiteY61" fmla="*/ 999321 h 1097746"/>
              <a:gd name="connsiteX62" fmla="*/ 501650 w 4500902"/>
              <a:gd name="connsiteY62" fmla="*/ 999321 h 1097746"/>
              <a:gd name="connsiteX63" fmla="*/ 501650 w 4500902"/>
              <a:gd name="connsiteY63" fmla="*/ 999321 h 1097746"/>
              <a:gd name="connsiteX64" fmla="*/ 342900 w 4500902"/>
              <a:gd name="connsiteY64" fmla="*/ 999321 h 1097746"/>
              <a:gd name="connsiteX65" fmla="*/ 342900 w 4500902"/>
              <a:gd name="connsiteY65" fmla="*/ 1046946 h 1097746"/>
              <a:gd name="connsiteX66" fmla="*/ 257175 w 4500902"/>
              <a:gd name="connsiteY66" fmla="*/ 1046946 h 1097746"/>
              <a:gd name="connsiteX67" fmla="*/ 257175 w 4500902"/>
              <a:gd name="connsiteY67" fmla="*/ 1075521 h 1097746"/>
              <a:gd name="connsiteX68" fmla="*/ 53975 w 4500902"/>
              <a:gd name="connsiteY68" fmla="*/ 1075521 h 1097746"/>
              <a:gd name="connsiteX69" fmla="*/ 53975 w 4500902"/>
              <a:gd name="connsiteY69" fmla="*/ 1097746 h 1097746"/>
              <a:gd name="connsiteX70" fmla="*/ 0 w 4500902"/>
              <a:gd name="connsiteY70" fmla="*/ 1097746 h 1097746"/>
              <a:gd name="connsiteX71" fmla="*/ 0 w 4500902"/>
              <a:gd name="connsiteY71" fmla="*/ 1097746 h 1097746"/>
              <a:gd name="connsiteX0" fmla="*/ 4488237 w 4500902"/>
              <a:gd name="connsiteY0" fmla="*/ 1404505 h 1404505"/>
              <a:gd name="connsiteX1" fmla="*/ 4500902 w 4500902"/>
              <a:gd name="connsiteY1" fmla="*/ 0 h 1404505"/>
              <a:gd name="connsiteX2" fmla="*/ 4286250 w 4500902"/>
              <a:gd name="connsiteY2" fmla="*/ 11896 h 1404505"/>
              <a:gd name="connsiteX3" fmla="*/ 4286250 w 4500902"/>
              <a:gd name="connsiteY3" fmla="*/ 40471 h 1404505"/>
              <a:gd name="connsiteX4" fmla="*/ 4229100 w 4500902"/>
              <a:gd name="connsiteY4" fmla="*/ 40471 h 1404505"/>
              <a:gd name="connsiteX5" fmla="*/ 4229100 w 4500902"/>
              <a:gd name="connsiteY5" fmla="*/ 72221 h 1404505"/>
              <a:gd name="connsiteX6" fmla="*/ 4016375 w 4500902"/>
              <a:gd name="connsiteY6" fmla="*/ 72221 h 1404505"/>
              <a:gd name="connsiteX7" fmla="*/ 4016375 w 4500902"/>
              <a:gd name="connsiteY7" fmla="*/ 103971 h 1404505"/>
              <a:gd name="connsiteX8" fmla="*/ 3917950 w 4500902"/>
              <a:gd name="connsiteY8" fmla="*/ 103971 h 1404505"/>
              <a:gd name="connsiteX9" fmla="*/ 3917950 w 4500902"/>
              <a:gd name="connsiteY9" fmla="*/ 123021 h 1404505"/>
              <a:gd name="connsiteX10" fmla="*/ 3638550 w 4500902"/>
              <a:gd name="connsiteY10" fmla="*/ 123021 h 1404505"/>
              <a:gd name="connsiteX11" fmla="*/ 3638550 w 4500902"/>
              <a:gd name="connsiteY11" fmla="*/ 123021 h 1404505"/>
              <a:gd name="connsiteX12" fmla="*/ 3638550 w 4500902"/>
              <a:gd name="connsiteY12" fmla="*/ 151596 h 1404505"/>
              <a:gd name="connsiteX13" fmla="*/ 3517900 w 4500902"/>
              <a:gd name="connsiteY13" fmla="*/ 151596 h 1404505"/>
              <a:gd name="connsiteX14" fmla="*/ 3517900 w 4500902"/>
              <a:gd name="connsiteY14" fmla="*/ 183346 h 1404505"/>
              <a:gd name="connsiteX15" fmla="*/ 3190875 w 4500902"/>
              <a:gd name="connsiteY15" fmla="*/ 183346 h 1404505"/>
              <a:gd name="connsiteX16" fmla="*/ 3190875 w 4500902"/>
              <a:gd name="connsiteY16" fmla="*/ 183346 h 1404505"/>
              <a:gd name="connsiteX17" fmla="*/ 3190875 w 4500902"/>
              <a:gd name="connsiteY17" fmla="*/ 211921 h 1404505"/>
              <a:gd name="connsiteX18" fmla="*/ 3044825 w 4500902"/>
              <a:gd name="connsiteY18" fmla="*/ 211921 h 1404505"/>
              <a:gd name="connsiteX19" fmla="*/ 3044825 w 4500902"/>
              <a:gd name="connsiteY19" fmla="*/ 246846 h 1404505"/>
              <a:gd name="connsiteX20" fmla="*/ 2921000 w 4500902"/>
              <a:gd name="connsiteY20" fmla="*/ 246846 h 1404505"/>
              <a:gd name="connsiteX21" fmla="*/ 2921000 w 4500902"/>
              <a:gd name="connsiteY21" fmla="*/ 246846 h 1404505"/>
              <a:gd name="connsiteX22" fmla="*/ 2921000 w 4500902"/>
              <a:gd name="connsiteY22" fmla="*/ 284946 h 1404505"/>
              <a:gd name="connsiteX23" fmla="*/ 2882900 w 4500902"/>
              <a:gd name="connsiteY23" fmla="*/ 284946 h 1404505"/>
              <a:gd name="connsiteX24" fmla="*/ 2882900 w 4500902"/>
              <a:gd name="connsiteY24" fmla="*/ 284946 h 1404505"/>
              <a:gd name="connsiteX25" fmla="*/ 2882900 w 4500902"/>
              <a:gd name="connsiteY25" fmla="*/ 310346 h 1404505"/>
              <a:gd name="connsiteX26" fmla="*/ 2701925 w 4500902"/>
              <a:gd name="connsiteY26" fmla="*/ 310346 h 1404505"/>
              <a:gd name="connsiteX27" fmla="*/ 2701925 w 4500902"/>
              <a:gd name="connsiteY27" fmla="*/ 338921 h 1404505"/>
              <a:gd name="connsiteX28" fmla="*/ 2628900 w 4500902"/>
              <a:gd name="connsiteY28" fmla="*/ 338921 h 1404505"/>
              <a:gd name="connsiteX29" fmla="*/ 2628900 w 4500902"/>
              <a:gd name="connsiteY29" fmla="*/ 370671 h 1404505"/>
              <a:gd name="connsiteX30" fmla="*/ 2549525 w 4500902"/>
              <a:gd name="connsiteY30" fmla="*/ 370671 h 1404505"/>
              <a:gd name="connsiteX31" fmla="*/ 2549525 w 4500902"/>
              <a:gd name="connsiteY31" fmla="*/ 405596 h 1404505"/>
              <a:gd name="connsiteX32" fmla="*/ 2428875 w 4500902"/>
              <a:gd name="connsiteY32" fmla="*/ 405596 h 1404505"/>
              <a:gd name="connsiteX33" fmla="*/ 2428875 w 4500902"/>
              <a:gd name="connsiteY33" fmla="*/ 430996 h 1404505"/>
              <a:gd name="connsiteX34" fmla="*/ 2298700 w 4500902"/>
              <a:gd name="connsiteY34" fmla="*/ 430996 h 1404505"/>
              <a:gd name="connsiteX35" fmla="*/ 2298700 w 4500902"/>
              <a:gd name="connsiteY35" fmla="*/ 465921 h 1404505"/>
              <a:gd name="connsiteX36" fmla="*/ 2120900 w 4500902"/>
              <a:gd name="connsiteY36" fmla="*/ 465921 h 1404505"/>
              <a:gd name="connsiteX37" fmla="*/ 2120900 w 4500902"/>
              <a:gd name="connsiteY37" fmla="*/ 491321 h 1404505"/>
              <a:gd name="connsiteX38" fmla="*/ 2054225 w 4500902"/>
              <a:gd name="connsiteY38" fmla="*/ 491321 h 1404505"/>
              <a:gd name="connsiteX39" fmla="*/ 2054225 w 4500902"/>
              <a:gd name="connsiteY39" fmla="*/ 529421 h 1404505"/>
              <a:gd name="connsiteX40" fmla="*/ 1984375 w 4500902"/>
              <a:gd name="connsiteY40" fmla="*/ 529421 h 1404505"/>
              <a:gd name="connsiteX41" fmla="*/ 1984375 w 4500902"/>
              <a:gd name="connsiteY41" fmla="*/ 554821 h 1404505"/>
              <a:gd name="connsiteX42" fmla="*/ 1892300 w 4500902"/>
              <a:gd name="connsiteY42" fmla="*/ 554821 h 1404505"/>
              <a:gd name="connsiteX43" fmla="*/ 1892300 w 4500902"/>
              <a:gd name="connsiteY43" fmla="*/ 586571 h 1404505"/>
              <a:gd name="connsiteX44" fmla="*/ 1838325 w 4500902"/>
              <a:gd name="connsiteY44" fmla="*/ 586571 h 1404505"/>
              <a:gd name="connsiteX45" fmla="*/ 1838325 w 4500902"/>
              <a:gd name="connsiteY45" fmla="*/ 631021 h 1404505"/>
              <a:gd name="connsiteX46" fmla="*/ 1460500 w 4500902"/>
              <a:gd name="connsiteY46" fmla="*/ 631021 h 1404505"/>
              <a:gd name="connsiteX47" fmla="*/ 1460500 w 4500902"/>
              <a:gd name="connsiteY47" fmla="*/ 672296 h 1404505"/>
              <a:gd name="connsiteX48" fmla="*/ 1387475 w 4500902"/>
              <a:gd name="connsiteY48" fmla="*/ 672296 h 1404505"/>
              <a:gd name="connsiteX49" fmla="*/ 1387475 w 4500902"/>
              <a:gd name="connsiteY49" fmla="*/ 710396 h 1404505"/>
              <a:gd name="connsiteX50" fmla="*/ 1308100 w 4500902"/>
              <a:gd name="connsiteY50" fmla="*/ 710396 h 1404505"/>
              <a:gd name="connsiteX51" fmla="*/ 1308100 w 4500902"/>
              <a:gd name="connsiteY51" fmla="*/ 780246 h 1404505"/>
              <a:gd name="connsiteX52" fmla="*/ 1225550 w 4500902"/>
              <a:gd name="connsiteY52" fmla="*/ 780246 h 1404505"/>
              <a:gd name="connsiteX53" fmla="*/ 1225550 w 4500902"/>
              <a:gd name="connsiteY53" fmla="*/ 834221 h 1404505"/>
              <a:gd name="connsiteX54" fmla="*/ 1168400 w 4500902"/>
              <a:gd name="connsiteY54" fmla="*/ 834221 h 1404505"/>
              <a:gd name="connsiteX55" fmla="*/ 1168400 w 4500902"/>
              <a:gd name="connsiteY55" fmla="*/ 875496 h 1404505"/>
              <a:gd name="connsiteX56" fmla="*/ 914400 w 4500902"/>
              <a:gd name="connsiteY56" fmla="*/ 875496 h 1404505"/>
              <a:gd name="connsiteX57" fmla="*/ 914400 w 4500902"/>
              <a:gd name="connsiteY57" fmla="*/ 926296 h 1404505"/>
              <a:gd name="connsiteX58" fmla="*/ 679450 w 4500902"/>
              <a:gd name="connsiteY58" fmla="*/ 926296 h 1404505"/>
              <a:gd name="connsiteX59" fmla="*/ 679450 w 4500902"/>
              <a:gd name="connsiteY59" fmla="*/ 961221 h 1404505"/>
              <a:gd name="connsiteX60" fmla="*/ 628650 w 4500902"/>
              <a:gd name="connsiteY60" fmla="*/ 961221 h 1404505"/>
              <a:gd name="connsiteX61" fmla="*/ 628650 w 4500902"/>
              <a:gd name="connsiteY61" fmla="*/ 999321 h 1404505"/>
              <a:gd name="connsiteX62" fmla="*/ 501650 w 4500902"/>
              <a:gd name="connsiteY62" fmla="*/ 999321 h 1404505"/>
              <a:gd name="connsiteX63" fmla="*/ 501650 w 4500902"/>
              <a:gd name="connsiteY63" fmla="*/ 999321 h 1404505"/>
              <a:gd name="connsiteX64" fmla="*/ 342900 w 4500902"/>
              <a:gd name="connsiteY64" fmla="*/ 999321 h 1404505"/>
              <a:gd name="connsiteX65" fmla="*/ 342900 w 4500902"/>
              <a:gd name="connsiteY65" fmla="*/ 1046946 h 1404505"/>
              <a:gd name="connsiteX66" fmla="*/ 257175 w 4500902"/>
              <a:gd name="connsiteY66" fmla="*/ 1046946 h 1404505"/>
              <a:gd name="connsiteX67" fmla="*/ 257175 w 4500902"/>
              <a:gd name="connsiteY67" fmla="*/ 1075521 h 1404505"/>
              <a:gd name="connsiteX68" fmla="*/ 53975 w 4500902"/>
              <a:gd name="connsiteY68" fmla="*/ 1075521 h 1404505"/>
              <a:gd name="connsiteX69" fmla="*/ 53975 w 4500902"/>
              <a:gd name="connsiteY69" fmla="*/ 1097746 h 1404505"/>
              <a:gd name="connsiteX70" fmla="*/ 0 w 4500902"/>
              <a:gd name="connsiteY70" fmla="*/ 1097746 h 1404505"/>
              <a:gd name="connsiteX71" fmla="*/ 0 w 4500902"/>
              <a:gd name="connsiteY71" fmla="*/ 1097746 h 1404505"/>
              <a:gd name="connsiteX0" fmla="*/ 4488237 w 4500902"/>
              <a:gd name="connsiteY0" fmla="*/ 1392610 h 1392610"/>
              <a:gd name="connsiteX1" fmla="*/ 4500902 w 4500902"/>
              <a:gd name="connsiteY1" fmla="*/ 2032 h 1392610"/>
              <a:gd name="connsiteX2" fmla="*/ 4286250 w 4500902"/>
              <a:gd name="connsiteY2" fmla="*/ 1 h 1392610"/>
              <a:gd name="connsiteX3" fmla="*/ 4286250 w 4500902"/>
              <a:gd name="connsiteY3" fmla="*/ 28576 h 1392610"/>
              <a:gd name="connsiteX4" fmla="*/ 4229100 w 4500902"/>
              <a:gd name="connsiteY4" fmla="*/ 28576 h 1392610"/>
              <a:gd name="connsiteX5" fmla="*/ 4229100 w 4500902"/>
              <a:gd name="connsiteY5" fmla="*/ 60326 h 1392610"/>
              <a:gd name="connsiteX6" fmla="*/ 4016375 w 4500902"/>
              <a:gd name="connsiteY6" fmla="*/ 60326 h 1392610"/>
              <a:gd name="connsiteX7" fmla="*/ 4016375 w 4500902"/>
              <a:gd name="connsiteY7" fmla="*/ 92076 h 1392610"/>
              <a:gd name="connsiteX8" fmla="*/ 3917950 w 4500902"/>
              <a:gd name="connsiteY8" fmla="*/ 92076 h 1392610"/>
              <a:gd name="connsiteX9" fmla="*/ 3917950 w 4500902"/>
              <a:gd name="connsiteY9" fmla="*/ 111126 h 1392610"/>
              <a:gd name="connsiteX10" fmla="*/ 3638550 w 4500902"/>
              <a:gd name="connsiteY10" fmla="*/ 111126 h 1392610"/>
              <a:gd name="connsiteX11" fmla="*/ 3638550 w 4500902"/>
              <a:gd name="connsiteY11" fmla="*/ 111126 h 1392610"/>
              <a:gd name="connsiteX12" fmla="*/ 3638550 w 4500902"/>
              <a:gd name="connsiteY12" fmla="*/ 139701 h 1392610"/>
              <a:gd name="connsiteX13" fmla="*/ 3517900 w 4500902"/>
              <a:gd name="connsiteY13" fmla="*/ 139701 h 1392610"/>
              <a:gd name="connsiteX14" fmla="*/ 3517900 w 4500902"/>
              <a:gd name="connsiteY14" fmla="*/ 171451 h 1392610"/>
              <a:gd name="connsiteX15" fmla="*/ 3190875 w 4500902"/>
              <a:gd name="connsiteY15" fmla="*/ 171451 h 1392610"/>
              <a:gd name="connsiteX16" fmla="*/ 3190875 w 4500902"/>
              <a:gd name="connsiteY16" fmla="*/ 171451 h 1392610"/>
              <a:gd name="connsiteX17" fmla="*/ 3190875 w 4500902"/>
              <a:gd name="connsiteY17" fmla="*/ 200026 h 1392610"/>
              <a:gd name="connsiteX18" fmla="*/ 3044825 w 4500902"/>
              <a:gd name="connsiteY18" fmla="*/ 200026 h 1392610"/>
              <a:gd name="connsiteX19" fmla="*/ 3044825 w 4500902"/>
              <a:gd name="connsiteY19" fmla="*/ 234951 h 1392610"/>
              <a:gd name="connsiteX20" fmla="*/ 2921000 w 4500902"/>
              <a:gd name="connsiteY20" fmla="*/ 234951 h 1392610"/>
              <a:gd name="connsiteX21" fmla="*/ 2921000 w 4500902"/>
              <a:gd name="connsiteY21" fmla="*/ 234951 h 1392610"/>
              <a:gd name="connsiteX22" fmla="*/ 2921000 w 4500902"/>
              <a:gd name="connsiteY22" fmla="*/ 273051 h 1392610"/>
              <a:gd name="connsiteX23" fmla="*/ 2882900 w 4500902"/>
              <a:gd name="connsiteY23" fmla="*/ 273051 h 1392610"/>
              <a:gd name="connsiteX24" fmla="*/ 2882900 w 4500902"/>
              <a:gd name="connsiteY24" fmla="*/ 273051 h 1392610"/>
              <a:gd name="connsiteX25" fmla="*/ 2882900 w 4500902"/>
              <a:gd name="connsiteY25" fmla="*/ 298451 h 1392610"/>
              <a:gd name="connsiteX26" fmla="*/ 2701925 w 4500902"/>
              <a:gd name="connsiteY26" fmla="*/ 298451 h 1392610"/>
              <a:gd name="connsiteX27" fmla="*/ 2701925 w 4500902"/>
              <a:gd name="connsiteY27" fmla="*/ 327026 h 1392610"/>
              <a:gd name="connsiteX28" fmla="*/ 2628900 w 4500902"/>
              <a:gd name="connsiteY28" fmla="*/ 327026 h 1392610"/>
              <a:gd name="connsiteX29" fmla="*/ 2628900 w 4500902"/>
              <a:gd name="connsiteY29" fmla="*/ 358776 h 1392610"/>
              <a:gd name="connsiteX30" fmla="*/ 2549525 w 4500902"/>
              <a:gd name="connsiteY30" fmla="*/ 358776 h 1392610"/>
              <a:gd name="connsiteX31" fmla="*/ 2549525 w 4500902"/>
              <a:gd name="connsiteY31" fmla="*/ 393701 h 1392610"/>
              <a:gd name="connsiteX32" fmla="*/ 2428875 w 4500902"/>
              <a:gd name="connsiteY32" fmla="*/ 393701 h 1392610"/>
              <a:gd name="connsiteX33" fmla="*/ 2428875 w 4500902"/>
              <a:gd name="connsiteY33" fmla="*/ 419101 h 1392610"/>
              <a:gd name="connsiteX34" fmla="*/ 2298700 w 4500902"/>
              <a:gd name="connsiteY34" fmla="*/ 419101 h 1392610"/>
              <a:gd name="connsiteX35" fmla="*/ 2298700 w 4500902"/>
              <a:gd name="connsiteY35" fmla="*/ 454026 h 1392610"/>
              <a:gd name="connsiteX36" fmla="*/ 2120900 w 4500902"/>
              <a:gd name="connsiteY36" fmla="*/ 454026 h 1392610"/>
              <a:gd name="connsiteX37" fmla="*/ 2120900 w 4500902"/>
              <a:gd name="connsiteY37" fmla="*/ 479426 h 1392610"/>
              <a:gd name="connsiteX38" fmla="*/ 2054225 w 4500902"/>
              <a:gd name="connsiteY38" fmla="*/ 479426 h 1392610"/>
              <a:gd name="connsiteX39" fmla="*/ 2054225 w 4500902"/>
              <a:gd name="connsiteY39" fmla="*/ 517526 h 1392610"/>
              <a:gd name="connsiteX40" fmla="*/ 1984375 w 4500902"/>
              <a:gd name="connsiteY40" fmla="*/ 517526 h 1392610"/>
              <a:gd name="connsiteX41" fmla="*/ 1984375 w 4500902"/>
              <a:gd name="connsiteY41" fmla="*/ 542926 h 1392610"/>
              <a:gd name="connsiteX42" fmla="*/ 1892300 w 4500902"/>
              <a:gd name="connsiteY42" fmla="*/ 542926 h 1392610"/>
              <a:gd name="connsiteX43" fmla="*/ 1892300 w 4500902"/>
              <a:gd name="connsiteY43" fmla="*/ 574676 h 1392610"/>
              <a:gd name="connsiteX44" fmla="*/ 1838325 w 4500902"/>
              <a:gd name="connsiteY44" fmla="*/ 574676 h 1392610"/>
              <a:gd name="connsiteX45" fmla="*/ 1838325 w 4500902"/>
              <a:gd name="connsiteY45" fmla="*/ 619126 h 1392610"/>
              <a:gd name="connsiteX46" fmla="*/ 1460500 w 4500902"/>
              <a:gd name="connsiteY46" fmla="*/ 619126 h 1392610"/>
              <a:gd name="connsiteX47" fmla="*/ 1460500 w 4500902"/>
              <a:gd name="connsiteY47" fmla="*/ 660401 h 1392610"/>
              <a:gd name="connsiteX48" fmla="*/ 1387475 w 4500902"/>
              <a:gd name="connsiteY48" fmla="*/ 660401 h 1392610"/>
              <a:gd name="connsiteX49" fmla="*/ 1387475 w 4500902"/>
              <a:gd name="connsiteY49" fmla="*/ 698501 h 1392610"/>
              <a:gd name="connsiteX50" fmla="*/ 1308100 w 4500902"/>
              <a:gd name="connsiteY50" fmla="*/ 698501 h 1392610"/>
              <a:gd name="connsiteX51" fmla="*/ 1308100 w 4500902"/>
              <a:gd name="connsiteY51" fmla="*/ 768351 h 1392610"/>
              <a:gd name="connsiteX52" fmla="*/ 1225550 w 4500902"/>
              <a:gd name="connsiteY52" fmla="*/ 768351 h 1392610"/>
              <a:gd name="connsiteX53" fmla="*/ 1225550 w 4500902"/>
              <a:gd name="connsiteY53" fmla="*/ 822326 h 1392610"/>
              <a:gd name="connsiteX54" fmla="*/ 1168400 w 4500902"/>
              <a:gd name="connsiteY54" fmla="*/ 822326 h 1392610"/>
              <a:gd name="connsiteX55" fmla="*/ 1168400 w 4500902"/>
              <a:gd name="connsiteY55" fmla="*/ 863601 h 1392610"/>
              <a:gd name="connsiteX56" fmla="*/ 914400 w 4500902"/>
              <a:gd name="connsiteY56" fmla="*/ 863601 h 1392610"/>
              <a:gd name="connsiteX57" fmla="*/ 914400 w 4500902"/>
              <a:gd name="connsiteY57" fmla="*/ 914401 h 1392610"/>
              <a:gd name="connsiteX58" fmla="*/ 679450 w 4500902"/>
              <a:gd name="connsiteY58" fmla="*/ 914401 h 1392610"/>
              <a:gd name="connsiteX59" fmla="*/ 679450 w 4500902"/>
              <a:gd name="connsiteY59" fmla="*/ 949326 h 1392610"/>
              <a:gd name="connsiteX60" fmla="*/ 628650 w 4500902"/>
              <a:gd name="connsiteY60" fmla="*/ 949326 h 1392610"/>
              <a:gd name="connsiteX61" fmla="*/ 628650 w 4500902"/>
              <a:gd name="connsiteY61" fmla="*/ 987426 h 1392610"/>
              <a:gd name="connsiteX62" fmla="*/ 501650 w 4500902"/>
              <a:gd name="connsiteY62" fmla="*/ 987426 h 1392610"/>
              <a:gd name="connsiteX63" fmla="*/ 501650 w 4500902"/>
              <a:gd name="connsiteY63" fmla="*/ 987426 h 1392610"/>
              <a:gd name="connsiteX64" fmla="*/ 342900 w 4500902"/>
              <a:gd name="connsiteY64" fmla="*/ 987426 h 1392610"/>
              <a:gd name="connsiteX65" fmla="*/ 342900 w 4500902"/>
              <a:gd name="connsiteY65" fmla="*/ 1035051 h 1392610"/>
              <a:gd name="connsiteX66" fmla="*/ 257175 w 4500902"/>
              <a:gd name="connsiteY66" fmla="*/ 1035051 h 1392610"/>
              <a:gd name="connsiteX67" fmla="*/ 257175 w 4500902"/>
              <a:gd name="connsiteY67" fmla="*/ 1063626 h 1392610"/>
              <a:gd name="connsiteX68" fmla="*/ 53975 w 4500902"/>
              <a:gd name="connsiteY68" fmla="*/ 1063626 h 1392610"/>
              <a:gd name="connsiteX69" fmla="*/ 53975 w 4500902"/>
              <a:gd name="connsiteY69" fmla="*/ 1085851 h 1392610"/>
              <a:gd name="connsiteX70" fmla="*/ 0 w 4500902"/>
              <a:gd name="connsiteY70" fmla="*/ 1085851 h 1392610"/>
              <a:gd name="connsiteX71" fmla="*/ 0 w 4500902"/>
              <a:gd name="connsiteY71" fmla="*/ 1085851 h 1392610"/>
              <a:gd name="connsiteX0" fmla="*/ 4493486 w 4506151"/>
              <a:gd name="connsiteY0" fmla="*/ 1392608 h 1392608"/>
              <a:gd name="connsiteX1" fmla="*/ 4506151 w 4506151"/>
              <a:gd name="connsiteY1" fmla="*/ 2030 h 1392608"/>
              <a:gd name="connsiteX2" fmla="*/ 4291499 w 4506151"/>
              <a:gd name="connsiteY2" fmla="*/ -1 h 1392608"/>
              <a:gd name="connsiteX3" fmla="*/ 4291499 w 4506151"/>
              <a:gd name="connsiteY3" fmla="*/ 28574 h 1392608"/>
              <a:gd name="connsiteX4" fmla="*/ 4234349 w 4506151"/>
              <a:gd name="connsiteY4" fmla="*/ 28574 h 1392608"/>
              <a:gd name="connsiteX5" fmla="*/ 4234349 w 4506151"/>
              <a:gd name="connsiteY5" fmla="*/ 60324 h 1392608"/>
              <a:gd name="connsiteX6" fmla="*/ 4021624 w 4506151"/>
              <a:gd name="connsiteY6" fmla="*/ 60324 h 1392608"/>
              <a:gd name="connsiteX7" fmla="*/ 4021624 w 4506151"/>
              <a:gd name="connsiteY7" fmla="*/ 92074 h 1392608"/>
              <a:gd name="connsiteX8" fmla="*/ 3923199 w 4506151"/>
              <a:gd name="connsiteY8" fmla="*/ 92074 h 1392608"/>
              <a:gd name="connsiteX9" fmla="*/ 3923199 w 4506151"/>
              <a:gd name="connsiteY9" fmla="*/ 111124 h 1392608"/>
              <a:gd name="connsiteX10" fmla="*/ 3643799 w 4506151"/>
              <a:gd name="connsiteY10" fmla="*/ 111124 h 1392608"/>
              <a:gd name="connsiteX11" fmla="*/ 3643799 w 4506151"/>
              <a:gd name="connsiteY11" fmla="*/ 111124 h 1392608"/>
              <a:gd name="connsiteX12" fmla="*/ 3643799 w 4506151"/>
              <a:gd name="connsiteY12" fmla="*/ 139699 h 1392608"/>
              <a:gd name="connsiteX13" fmla="*/ 3523149 w 4506151"/>
              <a:gd name="connsiteY13" fmla="*/ 139699 h 1392608"/>
              <a:gd name="connsiteX14" fmla="*/ 3523149 w 4506151"/>
              <a:gd name="connsiteY14" fmla="*/ 171449 h 1392608"/>
              <a:gd name="connsiteX15" fmla="*/ 3196124 w 4506151"/>
              <a:gd name="connsiteY15" fmla="*/ 171449 h 1392608"/>
              <a:gd name="connsiteX16" fmla="*/ 3196124 w 4506151"/>
              <a:gd name="connsiteY16" fmla="*/ 171449 h 1392608"/>
              <a:gd name="connsiteX17" fmla="*/ 3196124 w 4506151"/>
              <a:gd name="connsiteY17" fmla="*/ 200024 h 1392608"/>
              <a:gd name="connsiteX18" fmla="*/ 3050074 w 4506151"/>
              <a:gd name="connsiteY18" fmla="*/ 200024 h 1392608"/>
              <a:gd name="connsiteX19" fmla="*/ 3050074 w 4506151"/>
              <a:gd name="connsiteY19" fmla="*/ 234949 h 1392608"/>
              <a:gd name="connsiteX20" fmla="*/ 2926249 w 4506151"/>
              <a:gd name="connsiteY20" fmla="*/ 234949 h 1392608"/>
              <a:gd name="connsiteX21" fmla="*/ 2926249 w 4506151"/>
              <a:gd name="connsiteY21" fmla="*/ 234949 h 1392608"/>
              <a:gd name="connsiteX22" fmla="*/ 2926249 w 4506151"/>
              <a:gd name="connsiteY22" fmla="*/ 273049 h 1392608"/>
              <a:gd name="connsiteX23" fmla="*/ 2888149 w 4506151"/>
              <a:gd name="connsiteY23" fmla="*/ 273049 h 1392608"/>
              <a:gd name="connsiteX24" fmla="*/ 2888149 w 4506151"/>
              <a:gd name="connsiteY24" fmla="*/ 273049 h 1392608"/>
              <a:gd name="connsiteX25" fmla="*/ 2888149 w 4506151"/>
              <a:gd name="connsiteY25" fmla="*/ 298449 h 1392608"/>
              <a:gd name="connsiteX26" fmla="*/ 2707174 w 4506151"/>
              <a:gd name="connsiteY26" fmla="*/ 298449 h 1392608"/>
              <a:gd name="connsiteX27" fmla="*/ 2707174 w 4506151"/>
              <a:gd name="connsiteY27" fmla="*/ 327024 h 1392608"/>
              <a:gd name="connsiteX28" fmla="*/ 2634149 w 4506151"/>
              <a:gd name="connsiteY28" fmla="*/ 327024 h 1392608"/>
              <a:gd name="connsiteX29" fmla="*/ 2634149 w 4506151"/>
              <a:gd name="connsiteY29" fmla="*/ 358774 h 1392608"/>
              <a:gd name="connsiteX30" fmla="*/ 2554774 w 4506151"/>
              <a:gd name="connsiteY30" fmla="*/ 358774 h 1392608"/>
              <a:gd name="connsiteX31" fmla="*/ 2554774 w 4506151"/>
              <a:gd name="connsiteY31" fmla="*/ 393699 h 1392608"/>
              <a:gd name="connsiteX32" fmla="*/ 2434124 w 4506151"/>
              <a:gd name="connsiteY32" fmla="*/ 393699 h 1392608"/>
              <a:gd name="connsiteX33" fmla="*/ 2434124 w 4506151"/>
              <a:gd name="connsiteY33" fmla="*/ 419099 h 1392608"/>
              <a:gd name="connsiteX34" fmla="*/ 2303949 w 4506151"/>
              <a:gd name="connsiteY34" fmla="*/ 419099 h 1392608"/>
              <a:gd name="connsiteX35" fmla="*/ 2303949 w 4506151"/>
              <a:gd name="connsiteY35" fmla="*/ 454024 h 1392608"/>
              <a:gd name="connsiteX36" fmla="*/ 2126149 w 4506151"/>
              <a:gd name="connsiteY36" fmla="*/ 454024 h 1392608"/>
              <a:gd name="connsiteX37" fmla="*/ 2126149 w 4506151"/>
              <a:gd name="connsiteY37" fmla="*/ 479424 h 1392608"/>
              <a:gd name="connsiteX38" fmla="*/ 2059474 w 4506151"/>
              <a:gd name="connsiteY38" fmla="*/ 479424 h 1392608"/>
              <a:gd name="connsiteX39" fmla="*/ 2059474 w 4506151"/>
              <a:gd name="connsiteY39" fmla="*/ 517524 h 1392608"/>
              <a:gd name="connsiteX40" fmla="*/ 1989624 w 4506151"/>
              <a:gd name="connsiteY40" fmla="*/ 517524 h 1392608"/>
              <a:gd name="connsiteX41" fmla="*/ 1989624 w 4506151"/>
              <a:gd name="connsiteY41" fmla="*/ 542924 h 1392608"/>
              <a:gd name="connsiteX42" fmla="*/ 1897549 w 4506151"/>
              <a:gd name="connsiteY42" fmla="*/ 542924 h 1392608"/>
              <a:gd name="connsiteX43" fmla="*/ 1897549 w 4506151"/>
              <a:gd name="connsiteY43" fmla="*/ 574674 h 1392608"/>
              <a:gd name="connsiteX44" fmla="*/ 1843574 w 4506151"/>
              <a:gd name="connsiteY44" fmla="*/ 574674 h 1392608"/>
              <a:gd name="connsiteX45" fmla="*/ 1843574 w 4506151"/>
              <a:gd name="connsiteY45" fmla="*/ 619124 h 1392608"/>
              <a:gd name="connsiteX46" fmla="*/ 1465749 w 4506151"/>
              <a:gd name="connsiteY46" fmla="*/ 619124 h 1392608"/>
              <a:gd name="connsiteX47" fmla="*/ 1465749 w 4506151"/>
              <a:gd name="connsiteY47" fmla="*/ 660399 h 1392608"/>
              <a:gd name="connsiteX48" fmla="*/ 1392724 w 4506151"/>
              <a:gd name="connsiteY48" fmla="*/ 660399 h 1392608"/>
              <a:gd name="connsiteX49" fmla="*/ 1392724 w 4506151"/>
              <a:gd name="connsiteY49" fmla="*/ 698499 h 1392608"/>
              <a:gd name="connsiteX50" fmla="*/ 1313349 w 4506151"/>
              <a:gd name="connsiteY50" fmla="*/ 698499 h 1392608"/>
              <a:gd name="connsiteX51" fmla="*/ 1313349 w 4506151"/>
              <a:gd name="connsiteY51" fmla="*/ 768349 h 1392608"/>
              <a:gd name="connsiteX52" fmla="*/ 1230799 w 4506151"/>
              <a:gd name="connsiteY52" fmla="*/ 768349 h 1392608"/>
              <a:gd name="connsiteX53" fmla="*/ 1230799 w 4506151"/>
              <a:gd name="connsiteY53" fmla="*/ 822324 h 1392608"/>
              <a:gd name="connsiteX54" fmla="*/ 1173649 w 4506151"/>
              <a:gd name="connsiteY54" fmla="*/ 822324 h 1392608"/>
              <a:gd name="connsiteX55" fmla="*/ 1173649 w 4506151"/>
              <a:gd name="connsiteY55" fmla="*/ 863599 h 1392608"/>
              <a:gd name="connsiteX56" fmla="*/ 919649 w 4506151"/>
              <a:gd name="connsiteY56" fmla="*/ 863599 h 1392608"/>
              <a:gd name="connsiteX57" fmla="*/ 919649 w 4506151"/>
              <a:gd name="connsiteY57" fmla="*/ 914399 h 1392608"/>
              <a:gd name="connsiteX58" fmla="*/ 684699 w 4506151"/>
              <a:gd name="connsiteY58" fmla="*/ 914399 h 1392608"/>
              <a:gd name="connsiteX59" fmla="*/ 684699 w 4506151"/>
              <a:gd name="connsiteY59" fmla="*/ 949324 h 1392608"/>
              <a:gd name="connsiteX60" fmla="*/ 633899 w 4506151"/>
              <a:gd name="connsiteY60" fmla="*/ 949324 h 1392608"/>
              <a:gd name="connsiteX61" fmla="*/ 633899 w 4506151"/>
              <a:gd name="connsiteY61" fmla="*/ 987424 h 1392608"/>
              <a:gd name="connsiteX62" fmla="*/ 506899 w 4506151"/>
              <a:gd name="connsiteY62" fmla="*/ 987424 h 1392608"/>
              <a:gd name="connsiteX63" fmla="*/ 506899 w 4506151"/>
              <a:gd name="connsiteY63" fmla="*/ 987424 h 1392608"/>
              <a:gd name="connsiteX64" fmla="*/ 348149 w 4506151"/>
              <a:gd name="connsiteY64" fmla="*/ 987424 h 1392608"/>
              <a:gd name="connsiteX65" fmla="*/ 348149 w 4506151"/>
              <a:gd name="connsiteY65" fmla="*/ 1035049 h 1392608"/>
              <a:gd name="connsiteX66" fmla="*/ 262424 w 4506151"/>
              <a:gd name="connsiteY66" fmla="*/ 1035049 h 1392608"/>
              <a:gd name="connsiteX67" fmla="*/ 262424 w 4506151"/>
              <a:gd name="connsiteY67" fmla="*/ 1063624 h 1392608"/>
              <a:gd name="connsiteX68" fmla="*/ 59224 w 4506151"/>
              <a:gd name="connsiteY68" fmla="*/ 1063624 h 1392608"/>
              <a:gd name="connsiteX69" fmla="*/ 59224 w 4506151"/>
              <a:gd name="connsiteY69" fmla="*/ 1085849 h 1392608"/>
              <a:gd name="connsiteX70" fmla="*/ 5249 w 4506151"/>
              <a:gd name="connsiteY70" fmla="*/ 1085849 h 1392608"/>
              <a:gd name="connsiteX71" fmla="*/ 5249 w 4506151"/>
              <a:gd name="connsiteY71" fmla="*/ 1085849 h 1392608"/>
              <a:gd name="connsiteX72" fmla="*/ 0 w 4506151"/>
              <a:gd name="connsiteY72" fmla="*/ 1099095 h 1392608"/>
              <a:gd name="connsiteX0" fmla="*/ 4488849 w 4501514"/>
              <a:gd name="connsiteY0" fmla="*/ 1392610 h 1392610"/>
              <a:gd name="connsiteX1" fmla="*/ 4501514 w 4501514"/>
              <a:gd name="connsiteY1" fmla="*/ 2032 h 1392610"/>
              <a:gd name="connsiteX2" fmla="*/ 4286862 w 4501514"/>
              <a:gd name="connsiteY2" fmla="*/ 1 h 1392610"/>
              <a:gd name="connsiteX3" fmla="*/ 4286862 w 4501514"/>
              <a:gd name="connsiteY3" fmla="*/ 28576 h 1392610"/>
              <a:gd name="connsiteX4" fmla="*/ 4229712 w 4501514"/>
              <a:gd name="connsiteY4" fmla="*/ 28576 h 1392610"/>
              <a:gd name="connsiteX5" fmla="*/ 4229712 w 4501514"/>
              <a:gd name="connsiteY5" fmla="*/ 60326 h 1392610"/>
              <a:gd name="connsiteX6" fmla="*/ 4016987 w 4501514"/>
              <a:gd name="connsiteY6" fmla="*/ 60326 h 1392610"/>
              <a:gd name="connsiteX7" fmla="*/ 4016987 w 4501514"/>
              <a:gd name="connsiteY7" fmla="*/ 92076 h 1392610"/>
              <a:gd name="connsiteX8" fmla="*/ 3918562 w 4501514"/>
              <a:gd name="connsiteY8" fmla="*/ 92076 h 1392610"/>
              <a:gd name="connsiteX9" fmla="*/ 3918562 w 4501514"/>
              <a:gd name="connsiteY9" fmla="*/ 111126 h 1392610"/>
              <a:gd name="connsiteX10" fmla="*/ 3639162 w 4501514"/>
              <a:gd name="connsiteY10" fmla="*/ 111126 h 1392610"/>
              <a:gd name="connsiteX11" fmla="*/ 3639162 w 4501514"/>
              <a:gd name="connsiteY11" fmla="*/ 111126 h 1392610"/>
              <a:gd name="connsiteX12" fmla="*/ 3639162 w 4501514"/>
              <a:gd name="connsiteY12" fmla="*/ 139701 h 1392610"/>
              <a:gd name="connsiteX13" fmla="*/ 3518512 w 4501514"/>
              <a:gd name="connsiteY13" fmla="*/ 139701 h 1392610"/>
              <a:gd name="connsiteX14" fmla="*/ 3518512 w 4501514"/>
              <a:gd name="connsiteY14" fmla="*/ 171451 h 1392610"/>
              <a:gd name="connsiteX15" fmla="*/ 3191487 w 4501514"/>
              <a:gd name="connsiteY15" fmla="*/ 171451 h 1392610"/>
              <a:gd name="connsiteX16" fmla="*/ 3191487 w 4501514"/>
              <a:gd name="connsiteY16" fmla="*/ 171451 h 1392610"/>
              <a:gd name="connsiteX17" fmla="*/ 3191487 w 4501514"/>
              <a:gd name="connsiteY17" fmla="*/ 200026 h 1392610"/>
              <a:gd name="connsiteX18" fmla="*/ 3045437 w 4501514"/>
              <a:gd name="connsiteY18" fmla="*/ 200026 h 1392610"/>
              <a:gd name="connsiteX19" fmla="*/ 3045437 w 4501514"/>
              <a:gd name="connsiteY19" fmla="*/ 234951 h 1392610"/>
              <a:gd name="connsiteX20" fmla="*/ 2921612 w 4501514"/>
              <a:gd name="connsiteY20" fmla="*/ 234951 h 1392610"/>
              <a:gd name="connsiteX21" fmla="*/ 2921612 w 4501514"/>
              <a:gd name="connsiteY21" fmla="*/ 234951 h 1392610"/>
              <a:gd name="connsiteX22" fmla="*/ 2921612 w 4501514"/>
              <a:gd name="connsiteY22" fmla="*/ 273051 h 1392610"/>
              <a:gd name="connsiteX23" fmla="*/ 2883512 w 4501514"/>
              <a:gd name="connsiteY23" fmla="*/ 273051 h 1392610"/>
              <a:gd name="connsiteX24" fmla="*/ 2883512 w 4501514"/>
              <a:gd name="connsiteY24" fmla="*/ 273051 h 1392610"/>
              <a:gd name="connsiteX25" fmla="*/ 2883512 w 4501514"/>
              <a:gd name="connsiteY25" fmla="*/ 298451 h 1392610"/>
              <a:gd name="connsiteX26" fmla="*/ 2702537 w 4501514"/>
              <a:gd name="connsiteY26" fmla="*/ 298451 h 1392610"/>
              <a:gd name="connsiteX27" fmla="*/ 2702537 w 4501514"/>
              <a:gd name="connsiteY27" fmla="*/ 327026 h 1392610"/>
              <a:gd name="connsiteX28" fmla="*/ 2629512 w 4501514"/>
              <a:gd name="connsiteY28" fmla="*/ 327026 h 1392610"/>
              <a:gd name="connsiteX29" fmla="*/ 2629512 w 4501514"/>
              <a:gd name="connsiteY29" fmla="*/ 358776 h 1392610"/>
              <a:gd name="connsiteX30" fmla="*/ 2550137 w 4501514"/>
              <a:gd name="connsiteY30" fmla="*/ 358776 h 1392610"/>
              <a:gd name="connsiteX31" fmla="*/ 2550137 w 4501514"/>
              <a:gd name="connsiteY31" fmla="*/ 393701 h 1392610"/>
              <a:gd name="connsiteX32" fmla="*/ 2429487 w 4501514"/>
              <a:gd name="connsiteY32" fmla="*/ 393701 h 1392610"/>
              <a:gd name="connsiteX33" fmla="*/ 2429487 w 4501514"/>
              <a:gd name="connsiteY33" fmla="*/ 419101 h 1392610"/>
              <a:gd name="connsiteX34" fmla="*/ 2299312 w 4501514"/>
              <a:gd name="connsiteY34" fmla="*/ 419101 h 1392610"/>
              <a:gd name="connsiteX35" fmla="*/ 2299312 w 4501514"/>
              <a:gd name="connsiteY35" fmla="*/ 454026 h 1392610"/>
              <a:gd name="connsiteX36" fmla="*/ 2121512 w 4501514"/>
              <a:gd name="connsiteY36" fmla="*/ 454026 h 1392610"/>
              <a:gd name="connsiteX37" fmla="*/ 2121512 w 4501514"/>
              <a:gd name="connsiteY37" fmla="*/ 479426 h 1392610"/>
              <a:gd name="connsiteX38" fmla="*/ 2054837 w 4501514"/>
              <a:gd name="connsiteY38" fmla="*/ 479426 h 1392610"/>
              <a:gd name="connsiteX39" fmla="*/ 2054837 w 4501514"/>
              <a:gd name="connsiteY39" fmla="*/ 517526 h 1392610"/>
              <a:gd name="connsiteX40" fmla="*/ 1984987 w 4501514"/>
              <a:gd name="connsiteY40" fmla="*/ 517526 h 1392610"/>
              <a:gd name="connsiteX41" fmla="*/ 1984987 w 4501514"/>
              <a:gd name="connsiteY41" fmla="*/ 542926 h 1392610"/>
              <a:gd name="connsiteX42" fmla="*/ 1892912 w 4501514"/>
              <a:gd name="connsiteY42" fmla="*/ 542926 h 1392610"/>
              <a:gd name="connsiteX43" fmla="*/ 1892912 w 4501514"/>
              <a:gd name="connsiteY43" fmla="*/ 574676 h 1392610"/>
              <a:gd name="connsiteX44" fmla="*/ 1838937 w 4501514"/>
              <a:gd name="connsiteY44" fmla="*/ 574676 h 1392610"/>
              <a:gd name="connsiteX45" fmla="*/ 1838937 w 4501514"/>
              <a:gd name="connsiteY45" fmla="*/ 619126 h 1392610"/>
              <a:gd name="connsiteX46" fmla="*/ 1461112 w 4501514"/>
              <a:gd name="connsiteY46" fmla="*/ 619126 h 1392610"/>
              <a:gd name="connsiteX47" fmla="*/ 1461112 w 4501514"/>
              <a:gd name="connsiteY47" fmla="*/ 660401 h 1392610"/>
              <a:gd name="connsiteX48" fmla="*/ 1388087 w 4501514"/>
              <a:gd name="connsiteY48" fmla="*/ 660401 h 1392610"/>
              <a:gd name="connsiteX49" fmla="*/ 1388087 w 4501514"/>
              <a:gd name="connsiteY49" fmla="*/ 698501 h 1392610"/>
              <a:gd name="connsiteX50" fmla="*/ 1308712 w 4501514"/>
              <a:gd name="connsiteY50" fmla="*/ 698501 h 1392610"/>
              <a:gd name="connsiteX51" fmla="*/ 1308712 w 4501514"/>
              <a:gd name="connsiteY51" fmla="*/ 768351 h 1392610"/>
              <a:gd name="connsiteX52" fmla="*/ 1226162 w 4501514"/>
              <a:gd name="connsiteY52" fmla="*/ 768351 h 1392610"/>
              <a:gd name="connsiteX53" fmla="*/ 1226162 w 4501514"/>
              <a:gd name="connsiteY53" fmla="*/ 822326 h 1392610"/>
              <a:gd name="connsiteX54" fmla="*/ 1169012 w 4501514"/>
              <a:gd name="connsiteY54" fmla="*/ 822326 h 1392610"/>
              <a:gd name="connsiteX55" fmla="*/ 1169012 w 4501514"/>
              <a:gd name="connsiteY55" fmla="*/ 863601 h 1392610"/>
              <a:gd name="connsiteX56" fmla="*/ 915012 w 4501514"/>
              <a:gd name="connsiteY56" fmla="*/ 863601 h 1392610"/>
              <a:gd name="connsiteX57" fmla="*/ 915012 w 4501514"/>
              <a:gd name="connsiteY57" fmla="*/ 914401 h 1392610"/>
              <a:gd name="connsiteX58" fmla="*/ 680062 w 4501514"/>
              <a:gd name="connsiteY58" fmla="*/ 914401 h 1392610"/>
              <a:gd name="connsiteX59" fmla="*/ 680062 w 4501514"/>
              <a:gd name="connsiteY59" fmla="*/ 949326 h 1392610"/>
              <a:gd name="connsiteX60" fmla="*/ 629262 w 4501514"/>
              <a:gd name="connsiteY60" fmla="*/ 949326 h 1392610"/>
              <a:gd name="connsiteX61" fmla="*/ 629262 w 4501514"/>
              <a:gd name="connsiteY61" fmla="*/ 987426 h 1392610"/>
              <a:gd name="connsiteX62" fmla="*/ 502262 w 4501514"/>
              <a:gd name="connsiteY62" fmla="*/ 987426 h 1392610"/>
              <a:gd name="connsiteX63" fmla="*/ 502262 w 4501514"/>
              <a:gd name="connsiteY63" fmla="*/ 987426 h 1392610"/>
              <a:gd name="connsiteX64" fmla="*/ 343512 w 4501514"/>
              <a:gd name="connsiteY64" fmla="*/ 987426 h 1392610"/>
              <a:gd name="connsiteX65" fmla="*/ 343512 w 4501514"/>
              <a:gd name="connsiteY65" fmla="*/ 1035051 h 1392610"/>
              <a:gd name="connsiteX66" fmla="*/ 257787 w 4501514"/>
              <a:gd name="connsiteY66" fmla="*/ 1035051 h 1392610"/>
              <a:gd name="connsiteX67" fmla="*/ 257787 w 4501514"/>
              <a:gd name="connsiteY67" fmla="*/ 1063626 h 1392610"/>
              <a:gd name="connsiteX68" fmla="*/ 54587 w 4501514"/>
              <a:gd name="connsiteY68" fmla="*/ 1063626 h 1392610"/>
              <a:gd name="connsiteX69" fmla="*/ 54587 w 4501514"/>
              <a:gd name="connsiteY69" fmla="*/ 1085851 h 1392610"/>
              <a:gd name="connsiteX70" fmla="*/ 612 w 4501514"/>
              <a:gd name="connsiteY70" fmla="*/ 1085851 h 1392610"/>
              <a:gd name="connsiteX71" fmla="*/ 612 w 4501514"/>
              <a:gd name="connsiteY71" fmla="*/ 1085851 h 1392610"/>
              <a:gd name="connsiteX72" fmla="*/ 0 w 4501514"/>
              <a:gd name="connsiteY72" fmla="*/ 1377619 h 1392610"/>
              <a:gd name="connsiteX0" fmla="*/ 4488237 w 4500902"/>
              <a:gd name="connsiteY0" fmla="*/ 1392608 h 1721128"/>
              <a:gd name="connsiteX1" fmla="*/ 4500902 w 4500902"/>
              <a:gd name="connsiteY1" fmla="*/ 2030 h 1721128"/>
              <a:gd name="connsiteX2" fmla="*/ 4286250 w 4500902"/>
              <a:gd name="connsiteY2" fmla="*/ -1 h 1721128"/>
              <a:gd name="connsiteX3" fmla="*/ 4286250 w 4500902"/>
              <a:gd name="connsiteY3" fmla="*/ 28574 h 1721128"/>
              <a:gd name="connsiteX4" fmla="*/ 4229100 w 4500902"/>
              <a:gd name="connsiteY4" fmla="*/ 28574 h 1721128"/>
              <a:gd name="connsiteX5" fmla="*/ 4229100 w 4500902"/>
              <a:gd name="connsiteY5" fmla="*/ 60324 h 1721128"/>
              <a:gd name="connsiteX6" fmla="*/ 4016375 w 4500902"/>
              <a:gd name="connsiteY6" fmla="*/ 60324 h 1721128"/>
              <a:gd name="connsiteX7" fmla="*/ 4016375 w 4500902"/>
              <a:gd name="connsiteY7" fmla="*/ 92074 h 1721128"/>
              <a:gd name="connsiteX8" fmla="*/ 3917950 w 4500902"/>
              <a:gd name="connsiteY8" fmla="*/ 92074 h 1721128"/>
              <a:gd name="connsiteX9" fmla="*/ 3917950 w 4500902"/>
              <a:gd name="connsiteY9" fmla="*/ 111124 h 1721128"/>
              <a:gd name="connsiteX10" fmla="*/ 3638550 w 4500902"/>
              <a:gd name="connsiteY10" fmla="*/ 111124 h 1721128"/>
              <a:gd name="connsiteX11" fmla="*/ 3638550 w 4500902"/>
              <a:gd name="connsiteY11" fmla="*/ 111124 h 1721128"/>
              <a:gd name="connsiteX12" fmla="*/ 3638550 w 4500902"/>
              <a:gd name="connsiteY12" fmla="*/ 139699 h 1721128"/>
              <a:gd name="connsiteX13" fmla="*/ 3517900 w 4500902"/>
              <a:gd name="connsiteY13" fmla="*/ 139699 h 1721128"/>
              <a:gd name="connsiteX14" fmla="*/ 3517900 w 4500902"/>
              <a:gd name="connsiteY14" fmla="*/ 171449 h 1721128"/>
              <a:gd name="connsiteX15" fmla="*/ 3190875 w 4500902"/>
              <a:gd name="connsiteY15" fmla="*/ 171449 h 1721128"/>
              <a:gd name="connsiteX16" fmla="*/ 3190875 w 4500902"/>
              <a:gd name="connsiteY16" fmla="*/ 171449 h 1721128"/>
              <a:gd name="connsiteX17" fmla="*/ 3190875 w 4500902"/>
              <a:gd name="connsiteY17" fmla="*/ 200024 h 1721128"/>
              <a:gd name="connsiteX18" fmla="*/ 3044825 w 4500902"/>
              <a:gd name="connsiteY18" fmla="*/ 200024 h 1721128"/>
              <a:gd name="connsiteX19" fmla="*/ 3044825 w 4500902"/>
              <a:gd name="connsiteY19" fmla="*/ 234949 h 1721128"/>
              <a:gd name="connsiteX20" fmla="*/ 2921000 w 4500902"/>
              <a:gd name="connsiteY20" fmla="*/ 234949 h 1721128"/>
              <a:gd name="connsiteX21" fmla="*/ 2921000 w 4500902"/>
              <a:gd name="connsiteY21" fmla="*/ 234949 h 1721128"/>
              <a:gd name="connsiteX22" fmla="*/ 2921000 w 4500902"/>
              <a:gd name="connsiteY22" fmla="*/ 273049 h 1721128"/>
              <a:gd name="connsiteX23" fmla="*/ 2882900 w 4500902"/>
              <a:gd name="connsiteY23" fmla="*/ 273049 h 1721128"/>
              <a:gd name="connsiteX24" fmla="*/ 2882900 w 4500902"/>
              <a:gd name="connsiteY24" fmla="*/ 273049 h 1721128"/>
              <a:gd name="connsiteX25" fmla="*/ 2882900 w 4500902"/>
              <a:gd name="connsiteY25" fmla="*/ 298449 h 1721128"/>
              <a:gd name="connsiteX26" fmla="*/ 2701925 w 4500902"/>
              <a:gd name="connsiteY26" fmla="*/ 298449 h 1721128"/>
              <a:gd name="connsiteX27" fmla="*/ 2701925 w 4500902"/>
              <a:gd name="connsiteY27" fmla="*/ 327024 h 1721128"/>
              <a:gd name="connsiteX28" fmla="*/ 2628900 w 4500902"/>
              <a:gd name="connsiteY28" fmla="*/ 327024 h 1721128"/>
              <a:gd name="connsiteX29" fmla="*/ 2628900 w 4500902"/>
              <a:gd name="connsiteY29" fmla="*/ 358774 h 1721128"/>
              <a:gd name="connsiteX30" fmla="*/ 2549525 w 4500902"/>
              <a:gd name="connsiteY30" fmla="*/ 358774 h 1721128"/>
              <a:gd name="connsiteX31" fmla="*/ 2549525 w 4500902"/>
              <a:gd name="connsiteY31" fmla="*/ 393699 h 1721128"/>
              <a:gd name="connsiteX32" fmla="*/ 2428875 w 4500902"/>
              <a:gd name="connsiteY32" fmla="*/ 393699 h 1721128"/>
              <a:gd name="connsiteX33" fmla="*/ 2428875 w 4500902"/>
              <a:gd name="connsiteY33" fmla="*/ 419099 h 1721128"/>
              <a:gd name="connsiteX34" fmla="*/ 2298700 w 4500902"/>
              <a:gd name="connsiteY34" fmla="*/ 419099 h 1721128"/>
              <a:gd name="connsiteX35" fmla="*/ 2298700 w 4500902"/>
              <a:gd name="connsiteY35" fmla="*/ 454024 h 1721128"/>
              <a:gd name="connsiteX36" fmla="*/ 2120900 w 4500902"/>
              <a:gd name="connsiteY36" fmla="*/ 454024 h 1721128"/>
              <a:gd name="connsiteX37" fmla="*/ 2120900 w 4500902"/>
              <a:gd name="connsiteY37" fmla="*/ 479424 h 1721128"/>
              <a:gd name="connsiteX38" fmla="*/ 2054225 w 4500902"/>
              <a:gd name="connsiteY38" fmla="*/ 479424 h 1721128"/>
              <a:gd name="connsiteX39" fmla="*/ 2054225 w 4500902"/>
              <a:gd name="connsiteY39" fmla="*/ 517524 h 1721128"/>
              <a:gd name="connsiteX40" fmla="*/ 1984375 w 4500902"/>
              <a:gd name="connsiteY40" fmla="*/ 517524 h 1721128"/>
              <a:gd name="connsiteX41" fmla="*/ 1984375 w 4500902"/>
              <a:gd name="connsiteY41" fmla="*/ 542924 h 1721128"/>
              <a:gd name="connsiteX42" fmla="*/ 1892300 w 4500902"/>
              <a:gd name="connsiteY42" fmla="*/ 542924 h 1721128"/>
              <a:gd name="connsiteX43" fmla="*/ 1892300 w 4500902"/>
              <a:gd name="connsiteY43" fmla="*/ 574674 h 1721128"/>
              <a:gd name="connsiteX44" fmla="*/ 1838325 w 4500902"/>
              <a:gd name="connsiteY44" fmla="*/ 574674 h 1721128"/>
              <a:gd name="connsiteX45" fmla="*/ 1838325 w 4500902"/>
              <a:gd name="connsiteY45" fmla="*/ 619124 h 1721128"/>
              <a:gd name="connsiteX46" fmla="*/ 1460500 w 4500902"/>
              <a:gd name="connsiteY46" fmla="*/ 619124 h 1721128"/>
              <a:gd name="connsiteX47" fmla="*/ 1460500 w 4500902"/>
              <a:gd name="connsiteY47" fmla="*/ 660399 h 1721128"/>
              <a:gd name="connsiteX48" fmla="*/ 1387475 w 4500902"/>
              <a:gd name="connsiteY48" fmla="*/ 660399 h 1721128"/>
              <a:gd name="connsiteX49" fmla="*/ 1387475 w 4500902"/>
              <a:gd name="connsiteY49" fmla="*/ 698499 h 1721128"/>
              <a:gd name="connsiteX50" fmla="*/ 1308100 w 4500902"/>
              <a:gd name="connsiteY50" fmla="*/ 698499 h 1721128"/>
              <a:gd name="connsiteX51" fmla="*/ 1308100 w 4500902"/>
              <a:gd name="connsiteY51" fmla="*/ 768349 h 1721128"/>
              <a:gd name="connsiteX52" fmla="*/ 1225550 w 4500902"/>
              <a:gd name="connsiteY52" fmla="*/ 768349 h 1721128"/>
              <a:gd name="connsiteX53" fmla="*/ 1225550 w 4500902"/>
              <a:gd name="connsiteY53" fmla="*/ 822324 h 1721128"/>
              <a:gd name="connsiteX54" fmla="*/ 1168400 w 4500902"/>
              <a:gd name="connsiteY54" fmla="*/ 822324 h 1721128"/>
              <a:gd name="connsiteX55" fmla="*/ 1168400 w 4500902"/>
              <a:gd name="connsiteY55" fmla="*/ 863599 h 1721128"/>
              <a:gd name="connsiteX56" fmla="*/ 914400 w 4500902"/>
              <a:gd name="connsiteY56" fmla="*/ 863599 h 1721128"/>
              <a:gd name="connsiteX57" fmla="*/ 914400 w 4500902"/>
              <a:gd name="connsiteY57" fmla="*/ 914399 h 1721128"/>
              <a:gd name="connsiteX58" fmla="*/ 679450 w 4500902"/>
              <a:gd name="connsiteY58" fmla="*/ 914399 h 1721128"/>
              <a:gd name="connsiteX59" fmla="*/ 679450 w 4500902"/>
              <a:gd name="connsiteY59" fmla="*/ 949324 h 1721128"/>
              <a:gd name="connsiteX60" fmla="*/ 628650 w 4500902"/>
              <a:gd name="connsiteY60" fmla="*/ 949324 h 1721128"/>
              <a:gd name="connsiteX61" fmla="*/ 628650 w 4500902"/>
              <a:gd name="connsiteY61" fmla="*/ 987424 h 1721128"/>
              <a:gd name="connsiteX62" fmla="*/ 501650 w 4500902"/>
              <a:gd name="connsiteY62" fmla="*/ 987424 h 1721128"/>
              <a:gd name="connsiteX63" fmla="*/ 501650 w 4500902"/>
              <a:gd name="connsiteY63" fmla="*/ 987424 h 1721128"/>
              <a:gd name="connsiteX64" fmla="*/ 342900 w 4500902"/>
              <a:gd name="connsiteY64" fmla="*/ 987424 h 1721128"/>
              <a:gd name="connsiteX65" fmla="*/ 342900 w 4500902"/>
              <a:gd name="connsiteY65" fmla="*/ 1035049 h 1721128"/>
              <a:gd name="connsiteX66" fmla="*/ 257175 w 4500902"/>
              <a:gd name="connsiteY66" fmla="*/ 1035049 h 1721128"/>
              <a:gd name="connsiteX67" fmla="*/ 257175 w 4500902"/>
              <a:gd name="connsiteY67" fmla="*/ 1063624 h 1721128"/>
              <a:gd name="connsiteX68" fmla="*/ 53975 w 4500902"/>
              <a:gd name="connsiteY68" fmla="*/ 1063624 h 1721128"/>
              <a:gd name="connsiteX69" fmla="*/ 53975 w 4500902"/>
              <a:gd name="connsiteY69" fmla="*/ 1085849 h 1721128"/>
              <a:gd name="connsiteX70" fmla="*/ 0 w 4500902"/>
              <a:gd name="connsiteY70" fmla="*/ 1085849 h 1721128"/>
              <a:gd name="connsiteX71" fmla="*/ 0 w 4500902"/>
              <a:gd name="connsiteY71" fmla="*/ 1085849 h 1721128"/>
              <a:gd name="connsiteX72" fmla="*/ 17938 w 4500902"/>
              <a:gd name="connsiteY72" fmla="*/ 1721128 h 1721128"/>
              <a:gd name="connsiteX0" fmla="*/ 4488237 w 4500902"/>
              <a:gd name="connsiteY0" fmla="*/ 1392610 h 1721130"/>
              <a:gd name="connsiteX1" fmla="*/ 4500902 w 4500902"/>
              <a:gd name="connsiteY1" fmla="*/ 2032 h 1721130"/>
              <a:gd name="connsiteX2" fmla="*/ 4286250 w 4500902"/>
              <a:gd name="connsiteY2" fmla="*/ 1 h 1721130"/>
              <a:gd name="connsiteX3" fmla="*/ 4286250 w 4500902"/>
              <a:gd name="connsiteY3" fmla="*/ 28576 h 1721130"/>
              <a:gd name="connsiteX4" fmla="*/ 4229100 w 4500902"/>
              <a:gd name="connsiteY4" fmla="*/ 28576 h 1721130"/>
              <a:gd name="connsiteX5" fmla="*/ 4229100 w 4500902"/>
              <a:gd name="connsiteY5" fmla="*/ 60326 h 1721130"/>
              <a:gd name="connsiteX6" fmla="*/ 4016375 w 4500902"/>
              <a:gd name="connsiteY6" fmla="*/ 60326 h 1721130"/>
              <a:gd name="connsiteX7" fmla="*/ 4016375 w 4500902"/>
              <a:gd name="connsiteY7" fmla="*/ 92076 h 1721130"/>
              <a:gd name="connsiteX8" fmla="*/ 3917950 w 4500902"/>
              <a:gd name="connsiteY8" fmla="*/ 92076 h 1721130"/>
              <a:gd name="connsiteX9" fmla="*/ 3917950 w 4500902"/>
              <a:gd name="connsiteY9" fmla="*/ 111126 h 1721130"/>
              <a:gd name="connsiteX10" fmla="*/ 3638550 w 4500902"/>
              <a:gd name="connsiteY10" fmla="*/ 111126 h 1721130"/>
              <a:gd name="connsiteX11" fmla="*/ 3638550 w 4500902"/>
              <a:gd name="connsiteY11" fmla="*/ 111126 h 1721130"/>
              <a:gd name="connsiteX12" fmla="*/ 3638550 w 4500902"/>
              <a:gd name="connsiteY12" fmla="*/ 139701 h 1721130"/>
              <a:gd name="connsiteX13" fmla="*/ 3517900 w 4500902"/>
              <a:gd name="connsiteY13" fmla="*/ 139701 h 1721130"/>
              <a:gd name="connsiteX14" fmla="*/ 3517900 w 4500902"/>
              <a:gd name="connsiteY14" fmla="*/ 171451 h 1721130"/>
              <a:gd name="connsiteX15" fmla="*/ 3190875 w 4500902"/>
              <a:gd name="connsiteY15" fmla="*/ 171451 h 1721130"/>
              <a:gd name="connsiteX16" fmla="*/ 3190875 w 4500902"/>
              <a:gd name="connsiteY16" fmla="*/ 171451 h 1721130"/>
              <a:gd name="connsiteX17" fmla="*/ 3190875 w 4500902"/>
              <a:gd name="connsiteY17" fmla="*/ 200026 h 1721130"/>
              <a:gd name="connsiteX18" fmla="*/ 3044825 w 4500902"/>
              <a:gd name="connsiteY18" fmla="*/ 200026 h 1721130"/>
              <a:gd name="connsiteX19" fmla="*/ 3044825 w 4500902"/>
              <a:gd name="connsiteY19" fmla="*/ 234951 h 1721130"/>
              <a:gd name="connsiteX20" fmla="*/ 2921000 w 4500902"/>
              <a:gd name="connsiteY20" fmla="*/ 234951 h 1721130"/>
              <a:gd name="connsiteX21" fmla="*/ 2921000 w 4500902"/>
              <a:gd name="connsiteY21" fmla="*/ 234951 h 1721130"/>
              <a:gd name="connsiteX22" fmla="*/ 2921000 w 4500902"/>
              <a:gd name="connsiteY22" fmla="*/ 273051 h 1721130"/>
              <a:gd name="connsiteX23" fmla="*/ 2882900 w 4500902"/>
              <a:gd name="connsiteY23" fmla="*/ 273051 h 1721130"/>
              <a:gd name="connsiteX24" fmla="*/ 2882900 w 4500902"/>
              <a:gd name="connsiteY24" fmla="*/ 273051 h 1721130"/>
              <a:gd name="connsiteX25" fmla="*/ 2882900 w 4500902"/>
              <a:gd name="connsiteY25" fmla="*/ 298451 h 1721130"/>
              <a:gd name="connsiteX26" fmla="*/ 2701925 w 4500902"/>
              <a:gd name="connsiteY26" fmla="*/ 298451 h 1721130"/>
              <a:gd name="connsiteX27" fmla="*/ 2701925 w 4500902"/>
              <a:gd name="connsiteY27" fmla="*/ 327026 h 1721130"/>
              <a:gd name="connsiteX28" fmla="*/ 2628900 w 4500902"/>
              <a:gd name="connsiteY28" fmla="*/ 327026 h 1721130"/>
              <a:gd name="connsiteX29" fmla="*/ 2628900 w 4500902"/>
              <a:gd name="connsiteY29" fmla="*/ 358776 h 1721130"/>
              <a:gd name="connsiteX30" fmla="*/ 2549525 w 4500902"/>
              <a:gd name="connsiteY30" fmla="*/ 358776 h 1721130"/>
              <a:gd name="connsiteX31" fmla="*/ 2549525 w 4500902"/>
              <a:gd name="connsiteY31" fmla="*/ 393701 h 1721130"/>
              <a:gd name="connsiteX32" fmla="*/ 2428875 w 4500902"/>
              <a:gd name="connsiteY32" fmla="*/ 393701 h 1721130"/>
              <a:gd name="connsiteX33" fmla="*/ 2428875 w 4500902"/>
              <a:gd name="connsiteY33" fmla="*/ 419101 h 1721130"/>
              <a:gd name="connsiteX34" fmla="*/ 2298700 w 4500902"/>
              <a:gd name="connsiteY34" fmla="*/ 419101 h 1721130"/>
              <a:gd name="connsiteX35" fmla="*/ 2298700 w 4500902"/>
              <a:gd name="connsiteY35" fmla="*/ 454026 h 1721130"/>
              <a:gd name="connsiteX36" fmla="*/ 2120900 w 4500902"/>
              <a:gd name="connsiteY36" fmla="*/ 454026 h 1721130"/>
              <a:gd name="connsiteX37" fmla="*/ 2120900 w 4500902"/>
              <a:gd name="connsiteY37" fmla="*/ 479426 h 1721130"/>
              <a:gd name="connsiteX38" fmla="*/ 2054225 w 4500902"/>
              <a:gd name="connsiteY38" fmla="*/ 479426 h 1721130"/>
              <a:gd name="connsiteX39" fmla="*/ 2054225 w 4500902"/>
              <a:gd name="connsiteY39" fmla="*/ 517526 h 1721130"/>
              <a:gd name="connsiteX40" fmla="*/ 1984375 w 4500902"/>
              <a:gd name="connsiteY40" fmla="*/ 517526 h 1721130"/>
              <a:gd name="connsiteX41" fmla="*/ 1984375 w 4500902"/>
              <a:gd name="connsiteY41" fmla="*/ 542926 h 1721130"/>
              <a:gd name="connsiteX42" fmla="*/ 1892300 w 4500902"/>
              <a:gd name="connsiteY42" fmla="*/ 542926 h 1721130"/>
              <a:gd name="connsiteX43" fmla="*/ 1892300 w 4500902"/>
              <a:gd name="connsiteY43" fmla="*/ 574676 h 1721130"/>
              <a:gd name="connsiteX44" fmla="*/ 1838325 w 4500902"/>
              <a:gd name="connsiteY44" fmla="*/ 574676 h 1721130"/>
              <a:gd name="connsiteX45" fmla="*/ 1838325 w 4500902"/>
              <a:gd name="connsiteY45" fmla="*/ 619126 h 1721130"/>
              <a:gd name="connsiteX46" fmla="*/ 1460500 w 4500902"/>
              <a:gd name="connsiteY46" fmla="*/ 619126 h 1721130"/>
              <a:gd name="connsiteX47" fmla="*/ 1460500 w 4500902"/>
              <a:gd name="connsiteY47" fmla="*/ 660401 h 1721130"/>
              <a:gd name="connsiteX48" fmla="*/ 1387475 w 4500902"/>
              <a:gd name="connsiteY48" fmla="*/ 660401 h 1721130"/>
              <a:gd name="connsiteX49" fmla="*/ 1387475 w 4500902"/>
              <a:gd name="connsiteY49" fmla="*/ 698501 h 1721130"/>
              <a:gd name="connsiteX50" fmla="*/ 1308100 w 4500902"/>
              <a:gd name="connsiteY50" fmla="*/ 698501 h 1721130"/>
              <a:gd name="connsiteX51" fmla="*/ 1308100 w 4500902"/>
              <a:gd name="connsiteY51" fmla="*/ 768351 h 1721130"/>
              <a:gd name="connsiteX52" fmla="*/ 1225550 w 4500902"/>
              <a:gd name="connsiteY52" fmla="*/ 768351 h 1721130"/>
              <a:gd name="connsiteX53" fmla="*/ 1225550 w 4500902"/>
              <a:gd name="connsiteY53" fmla="*/ 822326 h 1721130"/>
              <a:gd name="connsiteX54" fmla="*/ 1168400 w 4500902"/>
              <a:gd name="connsiteY54" fmla="*/ 822326 h 1721130"/>
              <a:gd name="connsiteX55" fmla="*/ 1168400 w 4500902"/>
              <a:gd name="connsiteY55" fmla="*/ 863601 h 1721130"/>
              <a:gd name="connsiteX56" fmla="*/ 914400 w 4500902"/>
              <a:gd name="connsiteY56" fmla="*/ 863601 h 1721130"/>
              <a:gd name="connsiteX57" fmla="*/ 914400 w 4500902"/>
              <a:gd name="connsiteY57" fmla="*/ 914401 h 1721130"/>
              <a:gd name="connsiteX58" fmla="*/ 679450 w 4500902"/>
              <a:gd name="connsiteY58" fmla="*/ 914401 h 1721130"/>
              <a:gd name="connsiteX59" fmla="*/ 679450 w 4500902"/>
              <a:gd name="connsiteY59" fmla="*/ 949326 h 1721130"/>
              <a:gd name="connsiteX60" fmla="*/ 628650 w 4500902"/>
              <a:gd name="connsiteY60" fmla="*/ 949326 h 1721130"/>
              <a:gd name="connsiteX61" fmla="*/ 628650 w 4500902"/>
              <a:gd name="connsiteY61" fmla="*/ 987426 h 1721130"/>
              <a:gd name="connsiteX62" fmla="*/ 501650 w 4500902"/>
              <a:gd name="connsiteY62" fmla="*/ 987426 h 1721130"/>
              <a:gd name="connsiteX63" fmla="*/ 501650 w 4500902"/>
              <a:gd name="connsiteY63" fmla="*/ 987426 h 1721130"/>
              <a:gd name="connsiteX64" fmla="*/ 342900 w 4500902"/>
              <a:gd name="connsiteY64" fmla="*/ 987426 h 1721130"/>
              <a:gd name="connsiteX65" fmla="*/ 342900 w 4500902"/>
              <a:gd name="connsiteY65" fmla="*/ 1035051 h 1721130"/>
              <a:gd name="connsiteX66" fmla="*/ 257175 w 4500902"/>
              <a:gd name="connsiteY66" fmla="*/ 1035051 h 1721130"/>
              <a:gd name="connsiteX67" fmla="*/ 257175 w 4500902"/>
              <a:gd name="connsiteY67" fmla="*/ 1063626 h 1721130"/>
              <a:gd name="connsiteX68" fmla="*/ 53975 w 4500902"/>
              <a:gd name="connsiteY68" fmla="*/ 1063626 h 1721130"/>
              <a:gd name="connsiteX69" fmla="*/ 53975 w 4500902"/>
              <a:gd name="connsiteY69" fmla="*/ 1085851 h 1721130"/>
              <a:gd name="connsiteX70" fmla="*/ 0 w 4500902"/>
              <a:gd name="connsiteY70" fmla="*/ 1085851 h 1721130"/>
              <a:gd name="connsiteX71" fmla="*/ 0 w 4500902"/>
              <a:gd name="connsiteY71" fmla="*/ 1085851 h 1721130"/>
              <a:gd name="connsiteX72" fmla="*/ 17938 w 4500902"/>
              <a:gd name="connsiteY72" fmla="*/ 1721130 h 1721130"/>
              <a:gd name="connsiteX73" fmla="*/ 4488237 w 4500902"/>
              <a:gd name="connsiteY73" fmla="*/ 1392610 h 1721130"/>
              <a:gd name="connsiteX0" fmla="*/ 4525338 w 4525338"/>
              <a:gd name="connsiteY0" fmla="*/ 3388680 h 3388681"/>
              <a:gd name="connsiteX1" fmla="*/ 4500902 w 4525338"/>
              <a:gd name="connsiteY1" fmla="*/ 2030 h 3388681"/>
              <a:gd name="connsiteX2" fmla="*/ 4286250 w 4525338"/>
              <a:gd name="connsiteY2" fmla="*/ -1 h 3388681"/>
              <a:gd name="connsiteX3" fmla="*/ 4286250 w 4525338"/>
              <a:gd name="connsiteY3" fmla="*/ 28574 h 3388681"/>
              <a:gd name="connsiteX4" fmla="*/ 4229100 w 4525338"/>
              <a:gd name="connsiteY4" fmla="*/ 28574 h 3388681"/>
              <a:gd name="connsiteX5" fmla="*/ 4229100 w 4525338"/>
              <a:gd name="connsiteY5" fmla="*/ 60324 h 3388681"/>
              <a:gd name="connsiteX6" fmla="*/ 4016375 w 4525338"/>
              <a:gd name="connsiteY6" fmla="*/ 60324 h 3388681"/>
              <a:gd name="connsiteX7" fmla="*/ 4016375 w 4525338"/>
              <a:gd name="connsiteY7" fmla="*/ 92074 h 3388681"/>
              <a:gd name="connsiteX8" fmla="*/ 3917950 w 4525338"/>
              <a:gd name="connsiteY8" fmla="*/ 92074 h 3388681"/>
              <a:gd name="connsiteX9" fmla="*/ 3917950 w 4525338"/>
              <a:gd name="connsiteY9" fmla="*/ 111124 h 3388681"/>
              <a:gd name="connsiteX10" fmla="*/ 3638550 w 4525338"/>
              <a:gd name="connsiteY10" fmla="*/ 111124 h 3388681"/>
              <a:gd name="connsiteX11" fmla="*/ 3638550 w 4525338"/>
              <a:gd name="connsiteY11" fmla="*/ 111124 h 3388681"/>
              <a:gd name="connsiteX12" fmla="*/ 3638550 w 4525338"/>
              <a:gd name="connsiteY12" fmla="*/ 139699 h 3388681"/>
              <a:gd name="connsiteX13" fmla="*/ 3517900 w 4525338"/>
              <a:gd name="connsiteY13" fmla="*/ 139699 h 3388681"/>
              <a:gd name="connsiteX14" fmla="*/ 3517900 w 4525338"/>
              <a:gd name="connsiteY14" fmla="*/ 171449 h 3388681"/>
              <a:gd name="connsiteX15" fmla="*/ 3190875 w 4525338"/>
              <a:gd name="connsiteY15" fmla="*/ 171449 h 3388681"/>
              <a:gd name="connsiteX16" fmla="*/ 3190875 w 4525338"/>
              <a:gd name="connsiteY16" fmla="*/ 171449 h 3388681"/>
              <a:gd name="connsiteX17" fmla="*/ 3190875 w 4525338"/>
              <a:gd name="connsiteY17" fmla="*/ 200024 h 3388681"/>
              <a:gd name="connsiteX18" fmla="*/ 3044825 w 4525338"/>
              <a:gd name="connsiteY18" fmla="*/ 200024 h 3388681"/>
              <a:gd name="connsiteX19" fmla="*/ 3044825 w 4525338"/>
              <a:gd name="connsiteY19" fmla="*/ 234949 h 3388681"/>
              <a:gd name="connsiteX20" fmla="*/ 2921000 w 4525338"/>
              <a:gd name="connsiteY20" fmla="*/ 234949 h 3388681"/>
              <a:gd name="connsiteX21" fmla="*/ 2921000 w 4525338"/>
              <a:gd name="connsiteY21" fmla="*/ 234949 h 3388681"/>
              <a:gd name="connsiteX22" fmla="*/ 2921000 w 4525338"/>
              <a:gd name="connsiteY22" fmla="*/ 273049 h 3388681"/>
              <a:gd name="connsiteX23" fmla="*/ 2882900 w 4525338"/>
              <a:gd name="connsiteY23" fmla="*/ 273049 h 3388681"/>
              <a:gd name="connsiteX24" fmla="*/ 2882900 w 4525338"/>
              <a:gd name="connsiteY24" fmla="*/ 273049 h 3388681"/>
              <a:gd name="connsiteX25" fmla="*/ 2882900 w 4525338"/>
              <a:gd name="connsiteY25" fmla="*/ 298449 h 3388681"/>
              <a:gd name="connsiteX26" fmla="*/ 2701925 w 4525338"/>
              <a:gd name="connsiteY26" fmla="*/ 298449 h 3388681"/>
              <a:gd name="connsiteX27" fmla="*/ 2701925 w 4525338"/>
              <a:gd name="connsiteY27" fmla="*/ 327024 h 3388681"/>
              <a:gd name="connsiteX28" fmla="*/ 2628900 w 4525338"/>
              <a:gd name="connsiteY28" fmla="*/ 327024 h 3388681"/>
              <a:gd name="connsiteX29" fmla="*/ 2628900 w 4525338"/>
              <a:gd name="connsiteY29" fmla="*/ 358774 h 3388681"/>
              <a:gd name="connsiteX30" fmla="*/ 2549525 w 4525338"/>
              <a:gd name="connsiteY30" fmla="*/ 358774 h 3388681"/>
              <a:gd name="connsiteX31" fmla="*/ 2549525 w 4525338"/>
              <a:gd name="connsiteY31" fmla="*/ 393699 h 3388681"/>
              <a:gd name="connsiteX32" fmla="*/ 2428875 w 4525338"/>
              <a:gd name="connsiteY32" fmla="*/ 393699 h 3388681"/>
              <a:gd name="connsiteX33" fmla="*/ 2428875 w 4525338"/>
              <a:gd name="connsiteY33" fmla="*/ 419099 h 3388681"/>
              <a:gd name="connsiteX34" fmla="*/ 2298700 w 4525338"/>
              <a:gd name="connsiteY34" fmla="*/ 419099 h 3388681"/>
              <a:gd name="connsiteX35" fmla="*/ 2298700 w 4525338"/>
              <a:gd name="connsiteY35" fmla="*/ 454024 h 3388681"/>
              <a:gd name="connsiteX36" fmla="*/ 2120900 w 4525338"/>
              <a:gd name="connsiteY36" fmla="*/ 454024 h 3388681"/>
              <a:gd name="connsiteX37" fmla="*/ 2120900 w 4525338"/>
              <a:gd name="connsiteY37" fmla="*/ 479424 h 3388681"/>
              <a:gd name="connsiteX38" fmla="*/ 2054225 w 4525338"/>
              <a:gd name="connsiteY38" fmla="*/ 479424 h 3388681"/>
              <a:gd name="connsiteX39" fmla="*/ 2054225 w 4525338"/>
              <a:gd name="connsiteY39" fmla="*/ 517524 h 3388681"/>
              <a:gd name="connsiteX40" fmla="*/ 1984375 w 4525338"/>
              <a:gd name="connsiteY40" fmla="*/ 517524 h 3388681"/>
              <a:gd name="connsiteX41" fmla="*/ 1984375 w 4525338"/>
              <a:gd name="connsiteY41" fmla="*/ 542924 h 3388681"/>
              <a:gd name="connsiteX42" fmla="*/ 1892300 w 4525338"/>
              <a:gd name="connsiteY42" fmla="*/ 542924 h 3388681"/>
              <a:gd name="connsiteX43" fmla="*/ 1892300 w 4525338"/>
              <a:gd name="connsiteY43" fmla="*/ 574674 h 3388681"/>
              <a:gd name="connsiteX44" fmla="*/ 1838325 w 4525338"/>
              <a:gd name="connsiteY44" fmla="*/ 574674 h 3388681"/>
              <a:gd name="connsiteX45" fmla="*/ 1838325 w 4525338"/>
              <a:gd name="connsiteY45" fmla="*/ 619124 h 3388681"/>
              <a:gd name="connsiteX46" fmla="*/ 1460500 w 4525338"/>
              <a:gd name="connsiteY46" fmla="*/ 619124 h 3388681"/>
              <a:gd name="connsiteX47" fmla="*/ 1460500 w 4525338"/>
              <a:gd name="connsiteY47" fmla="*/ 660399 h 3388681"/>
              <a:gd name="connsiteX48" fmla="*/ 1387475 w 4525338"/>
              <a:gd name="connsiteY48" fmla="*/ 660399 h 3388681"/>
              <a:gd name="connsiteX49" fmla="*/ 1387475 w 4525338"/>
              <a:gd name="connsiteY49" fmla="*/ 698499 h 3388681"/>
              <a:gd name="connsiteX50" fmla="*/ 1308100 w 4525338"/>
              <a:gd name="connsiteY50" fmla="*/ 698499 h 3388681"/>
              <a:gd name="connsiteX51" fmla="*/ 1308100 w 4525338"/>
              <a:gd name="connsiteY51" fmla="*/ 768349 h 3388681"/>
              <a:gd name="connsiteX52" fmla="*/ 1225550 w 4525338"/>
              <a:gd name="connsiteY52" fmla="*/ 768349 h 3388681"/>
              <a:gd name="connsiteX53" fmla="*/ 1225550 w 4525338"/>
              <a:gd name="connsiteY53" fmla="*/ 822324 h 3388681"/>
              <a:gd name="connsiteX54" fmla="*/ 1168400 w 4525338"/>
              <a:gd name="connsiteY54" fmla="*/ 822324 h 3388681"/>
              <a:gd name="connsiteX55" fmla="*/ 1168400 w 4525338"/>
              <a:gd name="connsiteY55" fmla="*/ 863599 h 3388681"/>
              <a:gd name="connsiteX56" fmla="*/ 914400 w 4525338"/>
              <a:gd name="connsiteY56" fmla="*/ 863599 h 3388681"/>
              <a:gd name="connsiteX57" fmla="*/ 914400 w 4525338"/>
              <a:gd name="connsiteY57" fmla="*/ 914399 h 3388681"/>
              <a:gd name="connsiteX58" fmla="*/ 679450 w 4525338"/>
              <a:gd name="connsiteY58" fmla="*/ 914399 h 3388681"/>
              <a:gd name="connsiteX59" fmla="*/ 679450 w 4525338"/>
              <a:gd name="connsiteY59" fmla="*/ 949324 h 3388681"/>
              <a:gd name="connsiteX60" fmla="*/ 628650 w 4525338"/>
              <a:gd name="connsiteY60" fmla="*/ 949324 h 3388681"/>
              <a:gd name="connsiteX61" fmla="*/ 628650 w 4525338"/>
              <a:gd name="connsiteY61" fmla="*/ 987424 h 3388681"/>
              <a:gd name="connsiteX62" fmla="*/ 501650 w 4525338"/>
              <a:gd name="connsiteY62" fmla="*/ 987424 h 3388681"/>
              <a:gd name="connsiteX63" fmla="*/ 501650 w 4525338"/>
              <a:gd name="connsiteY63" fmla="*/ 987424 h 3388681"/>
              <a:gd name="connsiteX64" fmla="*/ 342900 w 4525338"/>
              <a:gd name="connsiteY64" fmla="*/ 987424 h 3388681"/>
              <a:gd name="connsiteX65" fmla="*/ 342900 w 4525338"/>
              <a:gd name="connsiteY65" fmla="*/ 1035049 h 3388681"/>
              <a:gd name="connsiteX66" fmla="*/ 257175 w 4525338"/>
              <a:gd name="connsiteY66" fmla="*/ 1035049 h 3388681"/>
              <a:gd name="connsiteX67" fmla="*/ 257175 w 4525338"/>
              <a:gd name="connsiteY67" fmla="*/ 1063624 h 3388681"/>
              <a:gd name="connsiteX68" fmla="*/ 53975 w 4525338"/>
              <a:gd name="connsiteY68" fmla="*/ 1063624 h 3388681"/>
              <a:gd name="connsiteX69" fmla="*/ 53975 w 4525338"/>
              <a:gd name="connsiteY69" fmla="*/ 1085849 h 3388681"/>
              <a:gd name="connsiteX70" fmla="*/ 0 w 4525338"/>
              <a:gd name="connsiteY70" fmla="*/ 1085849 h 3388681"/>
              <a:gd name="connsiteX71" fmla="*/ 0 w 4525338"/>
              <a:gd name="connsiteY71" fmla="*/ 1085849 h 3388681"/>
              <a:gd name="connsiteX72" fmla="*/ 17938 w 4525338"/>
              <a:gd name="connsiteY72" fmla="*/ 1721128 h 3388681"/>
              <a:gd name="connsiteX73" fmla="*/ 4525338 w 4525338"/>
              <a:gd name="connsiteY73" fmla="*/ 3388680 h 3388681"/>
              <a:gd name="connsiteX0" fmla="*/ 4488238 w 4500902"/>
              <a:gd name="connsiteY0" fmla="*/ 3388683 h 3388683"/>
              <a:gd name="connsiteX1" fmla="*/ 4500902 w 4500902"/>
              <a:gd name="connsiteY1" fmla="*/ 2032 h 3388683"/>
              <a:gd name="connsiteX2" fmla="*/ 4286250 w 4500902"/>
              <a:gd name="connsiteY2" fmla="*/ 1 h 3388683"/>
              <a:gd name="connsiteX3" fmla="*/ 4286250 w 4500902"/>
              <a:gd name="connsiteY3" fmla="*/ 28576 h 3388683"/>
              <a:gd name="connsiteX4" fmla="*/ 4229100 w 4500902"/>
              <a:gd name="connsiteY4" fmla="*/ 28576 h 3388683"/>
              <a:gd name="connsiteX5" fmla="*/ 4229100 w 4500902"/>
              <a:gd name="connsiteY5" fmla="*/ 60326 h 3388683"/>
              <a:gd name="connsiteX6" fmla="*/ 4016375 w 4500902"/>
              <a:gd name="connsiteY6" fmla="*/ 60326 h 3388683"/>
              <a:gd name="connsiteX7" fmla="*/ 4016375 w 4500902"/>
              <a:gd name="connsiteY7" fmla="*/ 92076 h 3388683"/>
              <a:gd name="connsiteX8" fmla="*/ 3917950 w 4500902"/>
              <a:gd name="connsiteY8" fmla="*/ 92076 h 3388683"/>
              <a:gd name="connsiteX9" fmla="*/ 3917950 w 4500902"/>
              <a:gd name="connsiteY9" fmla="*/ 111126 h 3388683"/>
              <a:gd name="connsiteX10" fmla="*/ 3638550 w 4500902"/>
              <a:gd name="connsiteY10" fmla="*/ 111126 h 3388683"/>
              <a:gd name="connsiteX11" fmla="*/ 3638550 w 4500902"/>
              <a:gd name="connsiteY11" fmla="*/ 111126 h 3388683"/>
              <a:gd name="connsiteX12" fmla="*/ 3638550 w 4500902"/>
              <a:gd name="connsiteY12" fmla="*/ 139701 h 3388683"/>
              <a:gd name="connsiteX13" fmla="*/ 3517900 w 4500902"/>
              <a:gd name="connsiteY13" fmla="*/ 139701 h 3388683"/>
              <a:gd name="connsiteX14" fmla="*/ 3517900 w 4500902"/>
              <a:gd name="connsiteY14" fmla="*/ 171451 h 3388683"/>
              <a:gd name="connsiteX15" fmla="*/ 3190875 w 4500902"/>
              <a:gd name="connsiteY15" fmla="*/ 171451 h 3388683"/>
              <a:gd name="connsiteX16" fmla="*/ 3190875 w 4500902"/>
              <a:gd name="connsiteY16" fmla="*/ 171451 h 3388683"/>
              <a:gd name="connsiteX17" fmla="*/ 3190875 w 4500902"/>
              <a:gd name="connsiteY17" fmla="*/ 200026 h 3388683"/>
              <a:gd name="connsiteX18" fmla="*/ 3044825 w 4500902"/>
              <a:gd name="connsiteY18" fmla="*/ 200026 h 3388683"/>
              <a:gd name="connsiteX19" fmla="*/ 3044825 w 4500902"/>
              <a:gd name="connsiteY19" fmla="*/ 234951 h 3388683"/>
              <a:gd name="connsiteX20" fmla="*/ 2921000 w 4500902"/>
              <a:gd name="connsiteY20" fmla="*/ 234951 h 3388683"/>
              <a:gd name="connsiteX21" fmla="*/ 2921000 w 4500902"/>
              <a:gd name="connsiteY21" fmla="*/ 234951 h 3388683"/>
              <a:gd name="connsiteX22" fmla="*/ 2921000 w 4500902"/>
              <a:gd name="connsiteY22" fmla="*/ 273051 h 3388683"/>
              <a:gd name="connsiteX23" fmla="*/ 2882900 w 4500902"/>
              <a:gd name="connsiteY23" fmla="*/ 273051 h 3388683"/>
              <a:gd name="connsiteX24" fmla="*/ 2882900 w 4500902"/>
              <a:gd name="connsiteY24" fmla="*/ 273051 h 3388683"/>
              <a:gd name="connsiteX25" fmla="*/ 2882900 w 4500902"/>
              <a:gd name="connsiteY25" fmla="*/ 298451 h 3388683"/>
              <a:gd name="connsiteX26" fmla="*/ 2701925 w 4500902"/>
              <a:gd name="connsiteY26" fmla="*/ 298451 h 3388683"/>
              <a:gd name="connsiteX27" fmla="*/ 2701925 w 4500902"/>
              <a:gd name="connsiteY27" fmla="*/ 327026 h 3388683"/>
              <a:gd name="connsiteX28" fmla="*/ 2628900 w 4500902"/>
              <a:gd name="connsiteY28" fmla="*/ 327026 h 3388683"/>
              <a:gd name="connsiteX29" fmla="*/ 2628900 w 4500902"/>
              <a:gd name="connsiteY29" fmla="*/ 358776 h 3388683"/>
              <a:gd name="connsiteX30" fmla="*/ 2549525 w 4500902"/>
              <a:gd name="connsiteY30" fmla="*/ 358776 h 3388683"/>
              <a:gd name="connsiteX31" fmla="*/ 2549525 w 4500902"/>
              <a:gd name="connsiteY31" fmla="*/ 393701 h 3388683"/>
              <a:gd name="connsiteX32" fmla="*/ 2428875 w 4500902"/>
              <a:gd name="connsiteY32" fmla="*/ 393701 h 3388683"/>
              <a:gd name="connsiteX33" fmla="*/ 2428875 w 4500902"/>
              <a:gd name="connsiteY33" fmla="*/ 419101 h 3388683"/>
              <a:gd name="connsiteX34" fmla="*/ 2298700 w 4500902"/>
              <a:gd name="connsiteY34" fmla="*/ 419101 h 3388683"/>
              <a:gd name="connsiteX35" fmla="*/ 2298700 w 4500902"/>
              <a:gd name="connsiteY35" fmla="*/ 454026 h 3388683"/>
              <a:gd name="connsiteX36" fmla="*/ 2120900 w 4500902"/>
              <a:gd name="connsiteY36" fmla="*/ 454026 h 3388683"/>
              <a:gd name="connsiteX37" fmla="*/ 2120900 w 4500902"/>
              <a:gd name="connsiteY37" fmla="*/ 479426 h 3388683"/>
              <a:gd name="connsiteX38" fmla="*/ 2054225 w 4500902"/>
              <a:gd name="connsiteY38" fmla="*/ 479426 h 3388683"/>
              <a:gd name="connsiteX39" fmla="*/ 2054225 w 4500902"/>
              <a:gd name="connsiteY39" fmla="*/ 517526 h 3388683"/>
              <a:gd name="connsiteX40" fmla="*/ 1984375 w 4500902"/>
              <a:gd name="connsiteY40" fmla="*/ 517526 h 3388683"/>
              <a:gd name="connsiteX41" fmla="*/ 1984375 w 4500902"/>
              <a:gd name="connsiteY41" fmla="*/ 542926 h 3388683"/>
              <a:gd name="connsiteX42" fmla="*/ 1892300 w 4500902"/>
              <a:gd name="connsiteY42" fmla="*/ 542926 h 3388683"/>
              <a:gd name="connsiteX43" fmla="*/ 1892300 w 4500902"/>
              <a:gd name="connsiteY43" fmla="*/ 574676 h 3388683"/>
              <a:gd name="connsiteX44" fmla="*/ 1838325 w 4500902"/>
              <a:gd name="connsiteY44" fmla="*/ 574676 h 3388683"/>
              <a:gd name="connsiteX45" fmla="*/ 1838325 w 4500902"/>
              <a:gd name="connsiteY45" fmla="*/ 619126 h 3388683"/>
              <a:gd name="connsiteX46" fmla="*/ 1460500 w 4500902"/>
              <a:gd name="connsiteY46" fmla="*/ 619126 h 3388683"/>
              <a:gd name="connsiteX47" fmla="*/ 1460500 w 4500902"/>
              <a:gd name="connsiteY47" fmla="*/ 660401 h 3388683"/>
              <a:gd name="connsiteX48" fmla="*/ 1387475 w 4500902"/>
              <a:gd name="connsiteY48" fmla="*/ 660401 h 3388683"/>
              <a:gd name="connsiteX49" fmla="*/ 1387475 w 4500902"/>
              <a:gd name="connsiteY49" fmla="*/ 698501 h 3388683"/>
              <a:gd name="connsiteX50" fmla="*/ 1308100 w 4500902"/>
              <a:gd name="connsiteY50" fmla="*/ 698501 h 3388683"/>
              <a:gd name="connsiteX51" fmla="*/ 1308100 w 4500902"/>
              <a:gd name="connsiteY51" fmla="*/ 768351 h 3388683"/>
              <a:gd name="connsiteX52" fmla="*/ 1225550 w 4500902"/>
              <a:gd name="connsiteY52" fmla="*/ 768351 h 3388683"/>
              <a:gd name="connsiteX53" fmla="*/ 1225550 w 4500902"/>
              <a:gd name="connsiteY53" fmla="*/ 822326 h 3388683"/>
              <a:gd name="connsiteX54" fmla="*/ 1168400 w 4500902"/>
              <a:gd name="connsiteY54" fmla="*/ 822326 h 3388683"/>
              <a:gd name="connsiteX55" fmla="*/ 1168400 w 4500902"/>
              <a:gd name="connsiteY55" fmla="*/ 863601 h 3388683"/>
              <a:gd name="connsiteX56" fmla="*/ 914400 w 4500902"/>
              <a:gd name="connsiteY56" fmla="*/ 863601 h 3388683"/>
              <a:gd name="connsiteX57" fmla="*/ 914400 w 4500902"/>
              <a:gd name="connsiteY57" fmla="*/ 914401 h 3388683"/>
              <a:gd name="connsiteX58" fmla="*/ 679450 w 4500902"/>
              <a:gd name="connsiteY58" fmla="*/ 914401 h 3388683"/>
              <a:gd name="connsiteX59" fmla="*/ 679450 w 4500902"/>
              <a:gd name="connsiteY59" fmla="*/ 949326 h 3388683"/>
              <a:gd name="connsiteX60" fmla="*/ 628650 w 4500902"/>
              <a:gd name="connsiteY60" fmla="*/ 949326 h 3388683"/>
              <a:gd name="connsiteX61" fmla="*/ 628650 w 4500902"/>
              <a:gd name="connsiteY61" fmla="*/ 987426 h 3388683"/>
              <a:gd name="connsiteX62" fmla="*/ 501650 w 4500902"/>
              <a:gd name="connsiteY62" fmla="*/ 987426 h 3388683"/>
              <a:gd name="connsiteX63" fmla="*/ 501650 w 4500902"/>
              <a:gd name="connsiteY63" fmla="*/ 987426 h 3388683"/>
              <a:gd name="connsiteX64" fmla="*/ 342900 w 4500902"/>
              <a:gd name="connsiteY64" fmla="*/ 987426 h 3388683"/>
              <a:gd name="connsiteX65" fmla="*/ 342900 w 4500902"/>
              <a:gd name="connsiteY65" fmla="*/ 1035051 h 3388683"/>
              <a:gd name="connsiteX66" fmla="*/ 257175 w 4500902"/>
              <a:gd name="connsiteY66" fmla="*/ 1035051 h 3388683"/>
              <a:gd name="connsiteX67" fmla="*/ 257175 w 4500902"/>
              <a:gd name="connsiteY67" fmla="*/ 1063626 h 3388683"/>
              <a:gd name="connsiteX68" fmla="*/ 53975 w 4500902"/>
              <a:gd name="connsiteY68" fmla="*/ 1063626 h 3388683"/>
              <a:gd name="connsiteX69" fmla="*/ 53975 w 4500902"/>
              <a:gd name="connsiteY69" fmla="*/ 1085851 h 3388683"/>
              <a:gd name="connsiteX70" fmla="*/ 0 w 4500902"/>
              <a:gd name="connsiteY70" fmla="*/ 1085851 h 3388683"/>
              <a:gd name="connsiteX71" fmla="*/ 0 w 4500902"/>
              <a:gd name="connsiteY71" fmla="*/ 1085851 h 3388683"/>
              <a:gd name="connsiteX72" fmla="*/ 17938 w 4500902"/>
              <a:gd name="connsiteY72" fmla="*/ 1721130 h 3388683"/>
              <a:gd name="connsiteX73" fmla="*/ 4488238 w 4500902"/>
              <a:gd name="connsiteY73" fmla="*/ 3388683 h 3388683"/>
              <a:gd name="connsiteX0" fmla="*/ 4460415 w 4500902"/>
              <a:gd name="connsiteY0" fmla="*/ 3388681 h 3388681"/>
              <a:gd name="connsiteX1" fmla="*/ 4500902 w 4500902"/>
              <a:gd name="connsiteY1" fmla="*/ 2030 h 3388681"/>
              <a:gd name="connsiteX2" fmla="*/ 4286250 w 4500902"/>
              <a:gd name="connsiteY2" fmla="*/ -1 h 3388681"/>
              <a:gd name="connsiteX3" fmla="*/ 4286250 w 4500902"/>
              <a:gd name="connsiteY3" fmla="*/ 28574 h 3388681"/>
              <a:gd name="connsiteX4" fmla="*/ 4229100 w 4500902"/>
              <a:gd name="connsiteY4" fmla="*/ 28574 h 3388681"/>
              <a:gd name="connsiteX5" fmla="*/ 4229100 w 4500902"/>
              <a:gd name="connsiteY5" fmla="*/ 60324 h 3388681"/>
              <a:gd name="connsiteX6" fmla="*/ 4016375 w 4500902"/>
              <a:gd name="connsiteY6" fmla="*/ 60324 h 3388681"/>
              <a:gd name="connsiteX7" fmla="*/ 4016375 w 4500902"/>
              <a:gd name="connsiteY7" fmla="*/ 92074 h 3388681"/>
              <a:gd name="connsiteX8" fmla="*/ 3917950 w 4500902"/>
              <a:gd name="connsiteY8" fmla="*/ 92074 h 3388681"/>
              <a:gd name="connsiteX9" fmla="*/ 3917950 w 4500902"/>
              <a:gd name="connsiteY9" fmla="*/ 111124 h 3388681"/>
              <a:gd name="connsiteX10" fmla="*/ 3638550 w 4500902"/>
              <a:gd name="connsiteY10" fmla="*/ 111124 h 3388681"/>
              <a:gd name="connsiteX11" fmla="*/ 3638550 w 4500902"/>
              <a:gd name="connsiteY11" fmla="*/ 111124 h 3388681"/>
              <a:gd name="connsiteX12" fmla="*/ 3638550 w 4500902"/>
              <a:gd name="connsiteY12" fmla="*/ 139699 h 3388681"/>
              <a:gd name="connsiteX13" fmla="*/ 3517900 w 4500902"/>
              <a:gd name="connsiteY13" fmla="*/ 139699 h 3388681"/>
              <a:gd name="connsiteX14" fmla="*/ 3517900 w 4500902"/>
              <a:gd name="connsiteY14" fmla="*/ 171449 h 3388681"/>
              <a:gd name="connsiteX15" fmla="*/ 3190875 w 4500902"/>
              <a:gd name="connsiteY15" fmla="*/ 171449 h 3388681"/>
              <a:gd name="connsiteX16" fmla="*/ 3190875 w 4500902"/>
              <a:gd name="connsiteY16" fmla="*/ 171449 h 3388681"/>
              <a:gd name="connsiteX17" fmla="*/ 3190875 w 4500902"/>
              <a:gd name="connsiteY17" fmla="*/ 200024 h 3388681"/>
              <a:gd name="connsiteX18" fmla="*/ 3044825 w 4500902"/>
              <a:gd name="connsiteY18" fmla="*/ 200024 h 3388681"/>
              <a:gd name="connsiteX19" fmla="*/ 3044825 w 4500902"/>
              <a:gd name="connsiteY19" fmla="*/ 234949 h 3388681"/>
              <a:gd name="connsiteX20" fmla="*/ 2921000 w 4500902"/>
              <a:gd name="connsiteY20" fmla="*/ 234949 h 3388681"/>
              <a:gd name="connsiteX21" fmla="*/ 2921000 w 4500902"/>
              <a:gd name="connsiteY21" fmla="*/ 234949 h 3388681"/>
              <a:gd name="connsiteX22" fmla="*/ 2921000 w 4500902"/>
              <a:gd name="connsiteY22" fmla="*/ 273049 h 3388681"/>
              <a:gd name="connsiteX23" fmla="*/ 2882900 w 4500902"/>
              <a:gd name="connsiteY23" fmla="*/ 273049 h 3388681"/>
              <a:gd name="connsiteX24" fmla="*/ 2882900 w 4500902"/>
              <a:gd name="connsiteY24" fmla="*/ 273049 h 3388681"/>
              <a:gd name="connsiteX25" fmla="*/ 2882900 w 4500902"/>
              <a:gd name="connsiteY25" fmla="*/ 298449 h 3388681"/>
              <a:gd name="connsiteX26" fmla="*/ 2701925 w 4500902"/>
              <a:gd name="connsiteY26" fmla="*/ 298449 h 3388681"/>
              <a:gd name="connsiteX27" fmla="*/ 2701925 w 4500902"/>
              <a:gd name="connsiteY27" fmla="*/ 327024 h 3388681"/>
              <a:gd name="connsiteX28" fmla="*/ 2628900 w 4500902"/>
              <a:gd name="connsiteY28" fmla="*/ 327024 h 3388681"/>
              <a:gd name="connsiteX29" fmla="*/ 2628900 w 4500902"/>
              <a:gd name="connsiteY29" fmla="*/ 358774 h 3388681"/>
              <a:gd name="connsiteX30" fmla="*/ 2549525 w 4500902"/>
              <a:gd name="connsiteY30" fmla="*/ 358774 h 3388681"/>
              <a:gd name="connsiteX31" fmla="*/ 2549525 w 4500902"/>
              <a:gd name="connsiteY31" fmla="*/ 393699 h 3388681"/>
              <a:gd name="connsiteX32" fmla="*/ 2428875 w 4500902"/>
              <a:gd name="connsiteY32" fmla="*/ 393699 h 3388681"/>
              <a:gd name="connsiteX33" fmla="*/ 2428875 w 4500902"/>
              <a:gd name="connsiteY33" fmla="*/ 419099 h 3388681"/>
              <a:gd name="connsiteX34" fmla="*/ 2298700 w 4500902"/>
              <a:gd name="connsiteY34" fmla="*/ 419099 h 3388681"/>
              <a:gd name="connsiteX35" fmla="*/ 2298700 w 4500902"/>
              <a:gd name="connsiteY35" fmla="*/ 454024 h 3388681"/>
              <a:gd name="connsiteX36" fmla="*/ 2120900 w 4500902"/>
              <a:gd name="connsiteY36" fmla="*/ 454024 h 3388681"/>
              <a:gd name="connsiteX37" fmla="*/ 2120900 w 4500902"/>
              <a:gd name="connsiteY37" fmla="*/ 479424 h 3388681"/>
              <a:gd name="connsiteX38" fmla="*/ 2054225 w 4500902"/>
              <a:gd name="connsiteY38" fmla="*/ 479424 h 3388681"/>
              <a:gd name="connsiteX39" fmla="*/ 2054225 w 4500902"/>
              <a:gd name="connsiteY39" fmla="*/ 517524 h 3388681"/>
              <a:gd name="connsiteX40" fmla="*/ 1984375 w 4500902"/>
              <a:gd name="connsiteY40" fmla="*/ 517524 h 3388681"/>
              <a:gd name="connsiteX41" fmla="*/ 1984375 w 4500902"/>
              <a:gd name="connsiteY41" fmla="*/ 542924 h 3388681"/>
              <a:gd name="connsiteX42" fmla="*/ 1892300 w 4500902"/>
              <a:gd name="connsiteY42" fmla="*/ 542924 h 3388681"/>
              <a:gd name="connsiteX43" fmla="*/ 1892300 w 4500902"/>
              <a:gd name="connsiteY43" fmla="*/ 574674 h 3388681"/>
              <a:gd name="connsiteX44" fmla="*/ 1838325 w 4500902"/>
              <a:gd name="connsiteY44" fmla="*/ 574674 h 3388681"/>
              <a:gd name="connsiteX45" fmla="*/ 1838325 w 4500902"/>
              <a:gd name="connsiteY45" fmla="*/ 619124 h 3388681"/>
              <a:gd name="connsiteX46" fmla="*/ 1460500 w 4500902"/>
              <a:gd name="connsiteY46" fmla="*/ 619124 h 3388681"/>
              <a:gd name="connsiteX47" fmla="*/ 1460500 w 4500902"/>
              <a:gd name="connsiteY47" fmla="*/ 660399 h 3388681"/>
              <a:gd name="connsiteX48" fmla="*/ 1387475 w 4500902"/>
              <a:gd name="connsiteY48" fmla="*/ 660399 h 3388681"/>
              <a:gd name="connsiteX49" fmla="*/ 1387475 w 4500902"/>
              <a:gd name="connsiteY49" fmla="*/ 698499 h 3388681"/>
              <a:gd name="connsiteX50" fmla="*/ 1308100 w 4500902"/>
              <a:gd name="connsiteY50" fmla="*/ 698499 h 3388681"/>
              <a:gd name="connsiteX51" fmla="*/ 1308100 w 4500902"/>
              <a:gd name="connsiteY51" fmla="*/ 768349 h 3388681"/>
              <a:gd name="connsiteX52" fmla="*/ 1225550 w 4500902"/>
              <a:gd name="connsiteY52" fmla="*/ 768349 h 3388681"/>
              <a:gd name="connsiteX53" fmla="*/ 1225550 w 4500902"/>
              <a:gd name="connsiteY53" fmla="*/ 822324 h 3388681"/>
              <a:gd name="connsiteX54" fmla="*/ 1168400 w 4500902"/>
              <a:gd name="connsiteY54" fmla="*/ 822324 h 3388681"/>
              <a:gd name="connsiteX55" fmla="*/ 1168400 w 4500902"/>
              <a:gd name="connsiteY55" fmla="*/ 863599 h 3388681"/>
              <a:gd name="connsiteX56" fmla="*/ 914400 w 4500902"/>
              <a:gd name="connsiteY56" fmla="*/ 863599 h 3388681"/>
              <a:gd name="connsiteX57" fmla="*/ 914400 w 4500902"/>
              <a:gd name="connsiteY57" fmla="*/ 914399 h 3388681"/>
              <a:gd name="connsiteX58" fmla="*/ 679450 w 4500902"/>
              <a:gd name="connsiteY58" fmla="*/ 914399 h 3388681"/>
              <a:gd name="connsiteX59" fmla="*/ 679450 w 4500902"/>
              <a:gd name="connsiteY59" fmla="*/ 949324 h 3388681"/>
              <a:gd name="connsiteX60" fmla="*/ 628650 w 4500902"/>
              <a:gd name="connsiteY60" fmla="*/ 949324 h 3388681"/>
              <a:gd name="connsiteX61" fmla="*/ 628650 w 4500902"/>
              <a:gd name="connsiteY61" fmla="*/ 987424 h 3388681"/>
              <a:gd name="connsiteX62" fmla="*/ 501650 w 4500902"/>
              <a:gd name="connsiteY62" fmla="*/ 987424 h 3388681"/>
              <a:gd name="connsiteX63" fmla="*/ 501650 w 4500902"/>
              <a:gd name="connsiteY63" fmla="*/ 987424 h 3388681"/>
              <a:gd name="connsiteX64" fmla="*/ 342900 w 4500902"/>
              <a:gd name="connsiteY64" fmla="*/ 987424 h 3388681"/>
              <a:gd name="connsiteX65" fmla="*/ 342900 w 4500902"/>
              <a:gd name="connsiteY65" fmla="*/ 1035049 h 3388681"/>
              <a:gd name="connsiteX66" fmla="*/ 257175 w 4500902"/>
              <a:gd name="connsiteY66" fmla="*/ 1035049 h 3388681"/>
              <a:gd name="connsiteX67" fmla="*/ 257175 w 4500902"/>
              <a:gd name="connsiteY67" fmla="*/ 1063624 h 3388681"/>
              <a:gd name="connsiteX68" fmla="*/ 53975 w 4500902"/>
              <a:gd name="connsiteY68" fmla="*/ 1063624 h 3388681"/>
              <a:gd name="connsiteX69" fmla="*/ 53975 w 4500902"/>
              <a:gd name="connsiteY69" fmla="*/ 1085849 h 3388681"/>
              <a:gd name="connsiteX70" fmla="*/ 0 w 4500902"/>
              <a:gd name="connsiteY70" fmla="*/ 1085849 h 3388681"/>
              <a:gd name="connsiteX71" fmla="*/ 0 w 4500902"/>
              <a:gd name="connsiteY71" fmla="*/ 1085849 h 3388681"/>
              <a:gd name="connsiteX72" fmla="*/ 17938 w 4500902"/>
              <a:gd name="connsiteY72" fmla="*/ 1721128 h 3388681"/>
              <a:gd name="connsiteX73" fmla="*/ 4460415 w 4500902"/>
              <a:gd name="connsiteY73" fmla="*/ 3388681 h 3388681"/>
              <a:gd name="connsiteX0" fmla="*/ 4506789 w 4507576"/>
              <a:gd name="connsiteY0" fmla="*/ 3388683 h 3388683"/>
              <a:gd name="connsiteX1" fmla="*/ 4500902 w 4507576"/>
              <a:gd name="connsiteY1" fmla="*/ 2032 h 3388683"/>
              <a:gd name="connsiteX2" fmla="*/ 4286250 w 4507576"/>
              <a:gd name="connsiteY2" fmla="*/ 1 h 3388683"/>
              <a:gd name="connsiteX3" fmla="*/ 4286250 w 4507576"/>
              <a:gd name="connsiteY3" fmla="*/ 28576 h 3388683"/>
              <a:gd name="connsiteX4" fmla="*/ 4229100 w 4507576"/>
              <a:gd name="connsiteY4" fmla="*/ 28576 h 3388683"/>
              <a:gd name="connsiteX5" fmla="*/ 4229100 w 4507576"/>
              <a:gd name="connsiteY5" fmla="*/ 60326 h 3388683"/>
              <a:gd name="connsiteX6" fmla="*/ 4016375 w 4507576"/>
              <a:gd name="connsiteY6" fmla="*/ 60326 h 3388683"/>
              <a:gd name="connsiteX7" fmla="*/ 4016375 w 4507576"/>
              <a:gd name="connsiteY7" fmla="*/ 92076 h 3388683"/>
              <a:gd name="connsiteX8" fmla="*/ 3917950 w 4507576"/>
              <a:gd name="connsiteY8" fmla="*/ 92076 h 3388683"/>
              <a:gd name="connsiteX9" fmla="*/ 3917950 w 4507576"/>
              <a:gd name="connsiteY9" fmla="*/ 111126 h 3388683"/>
              <a:gd name="connsiteX10" fmla="*/ 3638550 w 4507576"/>
              <a:gd name="connsiteY10" fmla="*/ 111126 h 3388683"/>
              <a:gd name="connsiteX11" fmla="*/ 3638550 w 4507576"/>
              <a:gd name="connsiteY11" fmla="*/ 111126 h 3388683"/>
              <a:gd name="connsiteX12" fmla="*/ 3638550 w 4507576"/>
              <a:gd name="connsiteY12" fmla="*/ 139701 h 3388683"/>
              <a:gd name="connsiteX13" fmla="*/ 3517900 w 4507576"/>
              <a:gd name="connsiteY13" fmla="*/ 139701 h 3388683"/>
              <a:gd name="connsiteX14" fmla="*/ 3517900 w 4507576"/>
              <a:gd name="connsiteY14" fmla="*/ 171451 h 3388683"/>
              <a:gd name="connsiteX15" fmla="*/ 3190875 w 4507576"/>
              <a:gd name="connsiteY15" fmla="*/ 171451 h 3388683"/>
              <a:gd name="connsiteX16" fmla="*/ 3190875 w 4507576"/>
              <a:gd name="connsiteY16" fmla="*/ 171451 h 3388683"/>
              <a:gd name="connsiteX17" fmla="*/ 3190875 w 4507576"/>
              <a:gd name="connsiteY17" fmla="*/ 200026 h 3388683"/>
              <a:gd name="connsiteX18" fmla="*/ 3044825 w 4507576"/>
              <a:gd name="connsiteY18" fmla="*/ 200026 h 3388683"/>
              <a:gd name="connsiteX19" fmla="*/ 3044825 w 4507576"/>
              <a:gd name="connsiteY19" fmla="*/ 234951 h 3388683"/>
              <a:gd name="connsiteX20" fmla="*/ 2921000 w 4507576"/>
              <a:gd name="connsiteY20" fmla="*/ 234951 h 3388683"/>
              <a:gd name="connsiteX21" fmla="*/ 2921000 w 4507576"/>
              <a:gd name="connsiteY21" fmla="*/ 234951 h 3388683"/>
              <a:gd name="connsiteX22" fmla="*/ 2921000 w 4507576"/>
              <a:gd name="connsiteY22" fmla="*/ 273051 h 3388683"/>
              <a:gd name="connsiteX23" fmla="*/ 2882900 w 4507576"/>
              <a:gd name="connsiteY23" fmla="*/ 273051 h 3388683"/>
              <a:gd name="connsiteX24" fmla="*/ 2882900 w 4507576"/>
              <a:gd name="connsiteY24" fmla="*/ 273051 h 3388683"/>
              <a:gd name="connsiteX25" fmla="*/ 2882900 w 4507576"/>
              <a:gd name="connsiteY25" fmla="*/ 298451 h 3388683"/>
              <a:gd name="connsiteX26" fmla="*/ 2701925 w 4507576"/>
              <a:gd name="connsiteY26" fmla="*/ 298451 h 3388683"/>
              <a:gd name="connsiteX27" fmla="*/ 2701925 w 4507576"/>
              <a:gd name="connsiteY27" fmla="*/ 327026 h 3388683"/>
              <a:gd name="connsiteX28" fmla="*/ 2628900 w 4507576"/>
              <a:gd name="connsiteY28" fmla="*/ 327026 h 3388683"/>
              <a:gd name="connsiteX29" fmla="*/ 2628900 w 4507576"/>
              <a:gd name="connsiteY29" fmla="*/ 358776 h 3388683"/>
              <a:gd name="connsiteX30" fmla="*/ 2549525 w 4507576"/>
              <a:gd name="connsiteY30" fmla="*/ 358776 h 3388683"/>
              <a:gd name="connsiteX31" fmla="*/ 2549525 w 4507576"/>
              <a:gd name="connsiteY31" fmla="*/ 393701 h 3388683"/>
              <a:gd name="connsiteX32" fmla="*/ 2428875 w 4507576"/>
              <a:gd name="connsiteY32" fmla="*/ 393701 h 3388683"/>
              <a:gd name="connsiteX33" fmla="*/ 2428875 w 4507576"/>
              <a:gd name="connsiteY33" fmla="*/ 419101 h 3388683"/>
              <a:gd name="connsiteX34" fmla="*/ 2298700 w 4507576"/>
              <a:gd name="connsiteY34" fmla="*/ 419101 h 3388683"/>
              <a:gd name="connsiteX35" fmla="*/ 2298700 w 4507576"/>
              <a:gd name="connsiteY35" fmla="*/ 454026 h 3388683"/>
              <a:gd name="connsiteX36" fmla="*/ 2120900 w 4507576"/>
              <a:gd name="connsiteY36" fmla="*/ 454026 h 3388683"/>
              <a:gd name="connsiteX37" fmla="*/ 2120900 w 4507576"/>
              <a:gd name="connsiteY37" fmla="*/ 479426 h 3388683"/>
              <a:gd name="connsiteX38" fmla="*/ 2054225 w 4507576"/>
              <a:gd name="connsiteY38" fmla="*/ 479426 h 3388683"/>
              <a:gd name="connsiteX39" fmla="*/ 2054225 w 4507576"/>
              <a:gd name="connsiteY39" fmla="*/ 517526 h 3388683"/>
              <a:gd name="connsiteX40" fmla="*/ 1984375 w 4507576"/>
              <a:gd name="connsiteY40" fmla="*/ 517526 h 3388683"/>
              <a:gd name="connsiteX41" fmla="*/ 1984375 w 4507576"/>
              <a:gd name="connsiteY41" fmla="*/ 542926 h 3388683"/>
              <a:gd name="connsiteX42" fmla="*/ 1892300 w 4507576"/>
              <a:gd name="connsiteY42" fmla="*/ 542926 h 3388683"/>
              <a:gd name="connsiteX43" fmla="*/ 1892300 w 4507576"/>
              <a:gd name="connsiteY43" fmla="*/ 574676 h 3388683"/>
              <a:gd name="connsiteX44" fmla="*/ 1838325 w 4507576"/>
              <a:gd name="connsiteY44" fmla="*/ 574676 h 3388683"/>
              <a:gd name="connsiteX45" fmla="*/ 1838325 w 4507576"/>
              <a:gd name="connsiteY45" fmla="*/ 619126 h 3388683"/>
              <a:gd name="connsiteX46" fmla="*/ 1460500 w 4507576"/>
              <a:gd name="connsiteY46" fmla="*/ 619126 h 3388683"/>
              <a:gd name="connsiteX47" fmla="*/ 1460500 w 4507576"/>
              <a:gd name="connsiteY47" fmla="*/ 660401 h 3388683"/>
              <a:gd name="connsiteX48" fmla="*/ 1387475 w 4507576"/>
              <a:gd name="connsiteY48" fmla="*/ 660401 h 3388683"/>
              <a:gd name="connsiteX49" fmla="*/ 1387475 w 4507576"/>
              <a:gd name="connsiteY49" fmla="*/ 698501 h 3388683"/>
              <a:gd name="connsiteX50" fmla="*/ 1308100 w 4507576"/>
              <a:gd name="connsiteY50" fmla="*/ 698501 h 3388683"/>
              <a:gd name="connsiteX51" fmla="*/ 1308100 w 4507576"/>
              <a:gd name="connsiteY51" fmla="*/ 768351 h 3388683"/>
              <a:gd name="connsiteX52" fmla="*/ 1225550 w 4507576"/>
              <a:gd name="connsiteY52" fmla="*/ 768351 h 3388683"/>
              <a:gd name="connsiteX53" fmla="*/ 1225550 w 4507576"/>
              <a:gd name="connsiteY53" fmla="*/ 822326 h 3388683"/>
              <a:gd name="connsiteX54" fmla="*/ 1168400 w 4507576"/>
              <a:gd name="connsiteY54" fmla="*/ 822326 h 3388683"/>
              <a:gd name="connsiteX55" fmla="*/ 1168400 w 4507576"/>
              <a:gd name="connsiteY55" fmla="*/ 863601 h 3388683"/>
              <a:gd name="connsiteX56" fmla="*/ 914400 w 4507576"/>
              <a:gd name="connsiteY56" fmla="*/ 863601 h 3388683"/>
              <a:gd name="connsiteX57" fmla="*/ 914400 w 4507576"/>
              <a:gd name="connsiteY57" fmla="*/ 914401 h 3388683"/>
              <a:gd name="connsiteX58" fmla="*/ 679450 w 4507576"/>
              <a:gd name="connsiteY58" fmla="*/ 914401 h 3388683"/>
              <a:gd name="connsiteX59" fmla="*/ 679450 w 4507576"/>
              <a:gd name="connsiteY59" fmla="*/ 949326 h 3388683"/>
              <a:gd name="connsiteX60" fmla="*/ 628650 w 4507576"/>
              <a:gd name="connsiteY60" fmla="*/ 949326 h 3388683"/>
              <a:gd name="connsiteX61" fmla="*/ 628650 w 4507576"/>
              <a:gd name="connsiteY61" fmla="*/ 987426 h 3388683"/>
              <a:gd name="connsiteX62" fmla="*/ 501650 w 4507576"/>
              <a:gd name="connsiteY62" fmla="*/ 987426 h 3388683"/>
              <a:gd name="connsiteX63" fmla="*/ 501650 w 4507576"/>
              <a:gd name="connsiteY63" fmla="*/ 987426 h 3388683"/>
              <a:gd name="connsiteX64" fmla="*/ 342900 w 4507576"/>
              <a:gd name="connsiteY64" fmla="*/ 987426 h 3388683"/>
              <a:gd name="connsiteX65" fmla="*/ 342900 w 4507576"/>
              <a:gd name="connsiteY65" fmla="*/ 1035051 h 3388683"/>
              <a:gd name="connsiteX66" fmla="*/ 257175 w 4507576"/>
              <a:gd name="connsiteY66" fmla="*/ 1035051 h 3388683"/>
              <a:gd name="connsiteX67" fmla="*/ 257175 w 4507576"/>
              <a:gd name="connsiteY67" fmla="*/ 1063626 h 3388683"/>
              <a:gd name="connsiteX68" fmla="*/ 53975 w 4507576"/>
              <a:gd name="connsiteY68" fmla="*/ 1063626 h 3388683"/>
              <a:gd name="connsiteX69" fmla="*/ 53975 w 4507576"/>
              <a:gd name="connsiteY69" fmla="*/ 1085851 h 3388683"/>
              <a:gd name="connsiteX70" fmla="*/ 0 w 4507576"/>
              <a:gd name="connsiteY70" fmla="*/ 1085851 h 3388683"/>
              <a:gd name="connsiteX71" fmla="*/ 0 w 4507576"/>
              <a:gd name="connsiteY71" fmla="*/ 1085851 h 3388683"/>
              <a:gd name="connsiteX72" fmla="*/ 17938 w 4507576"/>
              <a:gd name="connsiteY72" fmla="*/ 1721130 h 3388683"/>
              <a:gd name="connsiteX73" fmla="*/ 4506789 w 4507576"/>
              <a:gd name="connsiteY73" fmla="*/ 3388683 h 3388683"/>
              <a:gd name="connsiteX0" fmla="*/ 4535227 w 4536014"/>
              <a:gd name="connsiteY0" fmla="*/ 3388681 h 3392258"/>
              <a:gd name="connsiteX1" fmla="*/ 4529340 w 4536014"/>
              <a:gd name="connsiteY1" fmla="*/ 2030 h 3392258"/>
              <a:gd name="connsiteX2" fmla="*/ 4314688 w 4536014"/>
              <a:gd name="connsiteY2" fmla="*/ -1 h 3392258"/>
              <a:gd name="connsiteX3" fmla="*/ 4314688 w 4536014"/>
              <a:gd name="connsiteY3" fmla="*/ 28574 h 3392258"/>
              <a:gd name="connsiteX4" fmla="*/ 4257538 w 4536014"/>
              <a:gd name="connsiteY4" fmla="*/ 28574 h 3392258"/>
              <a:gd name="connsiteX5" fmla="*/ 4257538 w 4536014"/>
              <a:gd name="connsiteY5" fmla="*/ 60324 h 3392258"/>
              <a:gd name="connsiteX6" fmla="*/ 4044813 w 4536014"/>
              <a:gd name="connsiteY6" fmla="*/ 60324 h 3392258"/>
              <a:gd name="connsiteX7" fmla="*/ 4044813 w 4536014"/>
              <a:gd name="connsiteY7" fmla="*/ 92074 h 3392258"/>
              <a:gd name="connsiteX8" fmla="*/ 3946388 w 4536014"/>
              <a:gd name="connsiteY8" fmla="*/ 92074 h 3392258"/>
              <a:gd name="connsiteX9" fmla="*/ 3946388 w 4536014"/>
              <a:gd name="connsiteY9" fmla="*/ 111124 h 3392258"/>
              <a:gd name="connsiteX10" fmla="*/ 3666988 w 4536014"/>
              <a:gd name="connsiteY10" fmla="*/ 111124 h 3392258"/>
              <a:gd name="connsiteX11" fmla="*/ 3666988 w 4536014"/>
              <a:gd name="connsiteY11" fmla="*/ 111124 h 3392258"/>
              <a:gd name="connsiteX12" fmla="*/ 3666988 w 4536014"/>
              <a:gd name="connsiteY12" fmla="*/ 139699 h 3392258"/>
              <a:gd name="connsiteX13" fmla="*/ 3546338 w 4536014"/>
              <a:gd name="connsiteY13" fmla="*/ 139699 h 3392258"/>
              <a:gd name="connsiteX14" fmla="*/ 3546338 w 4536014"/>
              <a:gd name="connsiteY14" fmla="*/ 171449 h 3392258"/>
              <a:gd name="connsiteX15" fmla="*/ 3219313 w 4536014"/>
              <a:gd name="connsiteY15" fmla="*/ 171449 h 3392258"/>
              <a:gd name="connsiteX16" fmla="*/ 3219313 w 4536014"/>
              <a:gd name="connsiteY16" fmla="*/ 171449 h 3392258"/>
              <a:gd name="connsiteX17" fmla="*/ 3219313 w 4536014"/>
              <a:gd name="connsiteY17" fmla="*/ 200024 h 3392258"/>
              <a:gd name="connsiteX18" fmla="*/ 3073263 w 4536014"/>
              <a:gd name="connsiteY18" fmla="*/ 200024 h 3392258"/>
              <a:gd name="connsiteX19" fmla="*/ 3073263 w 4536014"/>
              <a:gd name="connsiteY19" fmla="*/ 234949 h 3392258"/>
              <a:gd name="connsiteX20" fmla="*/ 2949438 w 4536014"/>
              <a:gd name="connsiteY20" fmla="*/ 234949 h 3392258"/>
              <a:gd name="connsiteX21" fmla="*/ 2949438 w 4536014"/>
              <a:gd name="connsiteY21" fmla="*/ 234949 h 3392258"/>
              <a:gd name="connsiteX22" fmla="*/ 2949438 w 4536014"/>
              <a:gd name="connsiteY22" fmla="*/ 273049 h 3392258"/>
              <a:gd name="connsiteX23" fmla="*/ 2911338 w 4536014"/>
              <a:gd name="connsiteY23" fmla="*/ 273049 h 3392258"/>
              <a:gd name="connsiteX24" fmla="*/ 2911338 w 4536014"/>
              <a:gd name="connsiteY24" fmla="*/ 273049 h 3392258"/>
              <a:gd name="connsiteX25" fmla="*/ 2911338 w 4536014"/>
              <a:gd name="connsiteY25" fmla="*/ 298449 h 3392258"/>
              <a:gd name="connsiteX26" fmla="*/ 2730363 w 4536014"/>
              <a:gd name="connsiteY26" fmla="*/ 298449 h 3392258"/>
              <a:gd name="connsiteX27" fmla="*/ 2730363 w 4536014"/>
              <a:gd name="connsiteY27" fmla="*/ 327024 h 3392258"/>
              <a:gd name="connsiteX28" fmla="*/ 2657338 w 4536014"/>
              <a:gd name="connsiteY28" fmla="*/ 327024 h 3392258"/>
              <a:gd name="connsiteX29" fmla="*/ 2657338 w 4536014"/>
              <a:gd name="connsiteY29" fmla="*/ 358774 h 3392258"/>
              <a:gd name="connsiteX30" fmla="*/ 2577963 w 4536014"/>
              <a:gd name="connsiteY30" fmla="*/ 358774 h 3392258"/>
              <a:gd name="connsiteX31" fmla="*/ 2577963 w 4536014"/>
              <a:gd name="connsiteY31" fmla="*/ 393699 h 3392258"/>
              <a:gd name="connsiteX32" fmla="*/ 2457313 w 4536014"/>
              <a:gd name="connsiteY32" fmla="*/ 393699 h 3392258"/>
              <a:gd name="connsiteX33" fmla="*/ 2457313 w 4536014"/>
              <a:gd name="connsiteY33" fmla="*/ 419099 h 3392258"/>
              <a:gd name="connsiteX34" fmla="*/ 2327138 w 4536014"/>
              <a:gd name="connsiteY34" fmla="*/ 419099 h 3392258"/>
              <a:gd name="connsiteX35" fmla="*/ 2327138 w 4536014"/>
              <a:gd name="connsiteY35" fmla="*/ 454024 h 3392258"/>
              <a:gd name="connsiteX36" fmla="*/ 2149338 w 4536014"/>
              <a:gd name="connsiteY36" fmla="*/ 454024 h 3392258"/>
              <a:gd name="connsiteX37" fmla="*/ 2149338 w 4536014"/>
              <a:gd name="connsiteY37" fmla="*/ 479424 h 3392258"/>
              <a:gd name="connsiteX38" fmla="*/ 2082663 w 4536014"/>
              <a:gd name="connsiteY38" fmla="*/ 479424 h 3392258"/>
              <a:gd name="connsiteX39" fmla="*/ 2082663 w 4536014"/>
              <a:gd name="connsiteY39" fmla="*/ 517524 h 3392258"/>
              <a:gd name="connsiteX40" fmla="*/ 2012813 w 4536014"/>
              <a:gd name="connsiteY40" fmla="*/ 517524 h 3392258"/>
              <a:gd name="connsiteX41" fmla="*/ 2012813 w 4536014"/>
              <a:gd name="connsiteY41" fmla="*/ 542924 h 3392258"/>
              <a:gd name="connsiteX42" fmla="*/ 1920738 w 4536014"/>
              <a:gd name="connsiteY42" fmla="*/ 542924 h 3392258"/>
              <a:gd name="connsiteX43" fmla="*/ 1920738 w 4536014"/>
              <a:gd name="connsiteY43" fmla="*/ 574674 h 3392258"/>
              <a:gd name="connsiteX44" fmla="*/ 1866763 w 4536014"/>
              <a:gd name="connsiteY44" fmla="*/ 574674 h 3392258"/>
              <a:gd name="connsiteX45" fmla="*/ 1866763 w 4536014"/>
              <a:gd name="connsiteY45" fmla="*/ 619124 h 3392258"/>
              <a:gd name="connsiteX46" fmla="*/ 1488938 w 4536014"/>
              <a:gd name="connsiteY46" fmla="*/ 619124 h 3392258"/>
              <a:gd name="connsiteX47" fmla="*/ 1488938 w 4536014"/>
              <a:gd name="connsiteY47" fmla="*/ 660399 h 3392258"/>
              <a:gd name="connsiteX48" fmla="*/ 1415913 w 4536014"/>
              <a:gd name="connsiteY48" fmla="*/ 660399 h 3392258"/>
              <a:gd name="connsiteX49" fmla="*/ 1415913 w 4536014"/>
              <a:gd name="connsiteY49" fmla="*/ 698499 h 3392258"/>
              <a:gd name="connsiteX50" fmla="*/ 1336538 w 4536014"/>
              <a:gd name="connsiteY50" fmla="*/ 698499 h 3392258"/>
              <a:gd name="connsiteX51" fmla="*/ 1336538 w 4536014"/>
              <a:gd name="connsiteY51" fmla="*/ 768349 h 3392258"/>
              <a:gd name="connsiteX52" fmla="*/ 1253988 w 4536014"/>
              <a:gd name="connsiteY52" fmla="*/ 768349 h 3392258"/>
              <a:gd name="connsiteX53" fmla="*/ 1253988 w 4536014"/>
              <a:gd name="connsiteY53" fmla="*/ 822324 h 3392258"/>
              <a:gd name="connsiteX54" fmla="*/ 1196838 w 4536014"/>
              <a:gd name="connsiteY54" fmla="*/ 822324 h 3392258"/>
              <a:gd name="connsiteX55" fmla="*/ 1196838 w 4536014"/>
              <a:gd name="connsiteY55" fmla="*/ 863599 h 3392258"/>
              <a:gd name="connsiteX56" fmla="*/ 942838 w 4536014"/>
              <a:gd name="connsiteY56" fmla="*/ 863599 h 3392258"/>
              <a:gd name="connsiteX57" fmla="*/ 942838 w 4536014"/>
              <a:gd name="connsiteY57" fmla="*/ 914399 h 3392258"/>
              <a:gd name="connsiteX58" fmla="*/ 707888 w 4536014"/>
              <a:gd name="connsiteY58" fmla="*/ 914399 h 3392258"/>
              <a:gd name="connsiteX59" fmla="*/ 707888 w 4536014"/>
              <a:gd name="connsiteY59" fmla="*/ 949324 h 3392258"/>
              <a:gd name="connsiteX60" fmla="*/ 657088 w 4536014"/>
              <a:gd name="connsiteY60" fmla="*/ 949324 h 3392258"/>
              <a:gd name="connsiteX61" fmla="*/ 657088 w 4536014"/>
              <a:gd name="connsiteY61" fmla="*/ 987424 h 3392258"/>
              <a:gd name="connsiteX62" fmla="*/ 530088 w 4536014"/>
              <a:gd name="connsiteY62" fmla="*/ 987424 h 3392258"/>
              <a:gd name="connsiteX63" fmla="*/ 530088 w 4536014"/>
              <a:gd name="connsiteY63" fmla="*/ 987424 h 3392258"/>
              <a:gd name="connsiteX64" fmla="*/ 371338 w 4536014"/>
              <a:gd name="connsiteY64" fmla="*/ 987424 h 3392258"/>
              <a:gd name="connsiteX65" fmla="*/ 371338 w 4536014"/>
              <a:gd name="connsiteY65" fmla="*/ 1035049 h 3392258"/>
              <a:gd name="connsiteX66" fmla="*/ 285613 w 4536014"/>
              <a:gd name="connsiteY66" fmla="*/ 1035049 h 3392258"/>
              <a:gd name="connsiteX67" fmla="*/ 285613 w 4536014"/>
              <a:gd name="connsiteY67" fmla="*/ 1063624 h 3392258"/>
              <a:gd name="connsiteX68" fmla="*/ 82413 w 4536014"/>
              <a:gd name="connsiteY68" fmla="*/ 1063624 h 3392258"/>
              <a:gd name="connsiteX69" fmla="*/ 82413 w 4536014"/>
              <a:gd name="connsiteY69" fmla="*/ 1085849 h 3392258"/>
              <a:gd name="connsiteX70" fmla="*/ 28438 w 4536014"/>
              <a:gd name="connsiteY70" fmla="*/ 1085849 h 3392258"/>
              <a:gd name="connsiteX71" fmla="*/ 28438 w 4536014"/>
              <a:gd name="connsiteY71" fmla="*/ 1085849 h 3392258"/>
              <a:gd name="connsiteX72" fmla="*/ 0 w 4536014"/>
              <a:gd name="connsiteY72" fmla="*/ 3392258 h 3392258"/>
              <a:gd name="connsiteX73" fmla="*/ 4535227 w 4536014"/>
              <a:gd name="connsiteY73" fmla="*/ 3388681 h 3392258"/>
              <a:gd name="connsiteX0" fmla="*/ 4507401 w 4508188"/>
              <a:gd name="connsiteY0" fmla="*/ 3388683 h 3392260"/>
              <a:gd name="connsiteX1" fmla="*/ 4501514 w 4508188"/>
              <a:gd name="connsiteY1" fmla="*/ 2032 h 3392260"/>
              <a:gd name="connsiteX2" fmla="*/ 4286862 w 4508188"/>
              <a:gd name="connsiteY2" fmla="*/ 1 h 3392260"/>
              <a:gd name="connsiteX3" fmla="*/ 4286862 w 4508188"/>
              <a:gd name="connsiteY3" fmla="*/ 28576 h 3392260"/>
              <a:gd name="connsiteX4" fmla="*/ 4229712 w 4508188"/>
              <a:gd name="connsiteY4" fmla="*/ 28576 h 3392260"/>
              <a:gd name="connsiteX5" fmla="*/ 4229712 w 4508188"/>
              <a:gd name="connsiteY5" fmla="*/ 60326 h 3392260"/>
              <a:gd name="connsiteX6" fmla="*/ 4016987 w 4508188"/>
              <a:gd name="connsiteY6" fmla="*/ 60326 h 3392260"/>
              <a:gd name="connsiteX7" fmla="*/ 4016987 w 4508188"/>
              <a:gd name="connsiteY7" fmla="*/ 92076 h 3392260"/>
              <a:gd name="connsiteX8" fmla="*/ 3918562 w 4508188"/>
              <a:gd name="connsiteY8" fmla="*/ 92076 h 3392260"/>
              <a:gd name="connsiteX9" fmla="*/ 3918562 w 4508188"/>
              <a:gd name="connsiteY9" fmla="*/ 111126 h 3392260"/>
              <a:gd name="connsiteX10" fmla="*/ 3639162 w 4508188"/>
              <a:gd name="connsiteY10" fmla="*/ 111126 h 3392260"/>
              <a:gd name="connsiteX11" fmla="*/ 3639162 w 4508188"/>
              <a:gd name="connsiteY11" fmla="*/ 111126 h 3392260"/>
              <a:gd name="connsiteX12" fmla="*/ 3639162 w 4508188"/>
              <a:gd name="connsiteY12" fmla="*/ 139701 h 3392260"/>
              <a:gd name="connsiteX13" fmla="*/ 3518512 w 4508188"/>
              <a:gd name="connsiteY13" fmla="*/ 139701 h 3392260"/>
              <a:gd name="connsiteX14" fmla="*/ 3518512 w 4508188"/>
              <a:gd name="connsiteY14" fmla="*/ 171451 h 3392260"/>
              <a:gd name="connsiteX15" fmla="*/ 3191487 w 4508188"/>
              <a:gd name="connsiteY15" fmla="*/ 171451 h 3392260"/>
              <a:gd name="connsiteX16" fmla="*/ 3191487 w 4508188"/>
              <a:gd name="connsiteY16" fmla="*/ 171451 h 3392260"/>
              <a:gd name="connsiteX17" fmla="*/ 3191487 w 4508188"/>
              <a:gd name="connsiteY17" fmla="*/ 200026 h 3392260"/>
              <a:gd name="connsiteX18" fmla="*/ 3045437 w 4508188"/>
              <a:gd name="connsiteY18" fmla="*/ 200026 h 3392260"/>
              <a:gd name="connsiteX19" fmla="*/ 3045437 w 4508188"/>
              <a:gd name="connsiteY19" fmla="*/ 234951 h 3392260"/>
              <a:gd name="connsiteX20" fmla="*/ 2921612 w 4508188"/>
              <a:gd name="connsiteY20" fmla="*/ 234951 h 3392260"/>
              <a:gd name="connsiteX21" fmla="*/ 2921612 w 4508188"/>
              <a:gd name="connsiteY21" fmla="*/ 234951 h 3392260"/>
              <a:gd name="connsiteX22" fmla="*/ 2921612 w 4508188"/>
              <a:gd name="connsiteY22" fmla="*/ 273051 h 3392260"/>
              <a:gd name="connsiteX23" fmla="*/ 2883512 w 4508188"/>
              <a:gd name="connsiteY23" fmla="*/ 273051 h 3392260"/>
              <a:gd name="connsiteX24" fmla="*/ 2883512 w 4508188"/>
              <a:gd name="connsiteY24" fmla="*/ 273051 h 3392260"/>
              <a:gd name="connsiteX25" fmla="*/ 2883512 w 4508188"/>
              <a:gd name="connsiteY25" fmla="*/ 298451 h 3392260"/>
              <a:gd name="connsiteX26" fmla="*/ 2702537 w 4508188"/>
              <a:gd name="connsiteY26" fmla="*/ 298451 h 3392260"/>
              <a:gd name="connsiteX27" fmla="*/ 2702537 w 4508188"/>
              <a:gd name="connsiteY27" fmla="*/ 327026 h 3392260"/>
              <a:gd name="connsiteX28" fmla="*/ 2629512 w 4508188"/>
              <a:gd name="connsiteY28" fmla="*/ 327026 h 3392260"/>
              <a:gd name="connsiteX29" fmla="*/ 2629512 w 4508188"/>
              <a:gd name="connsiteY29" fmla="*/ 358776 h 3392260"/>
              <a:gd name="connsiteX30" fmla="*/ 2550137 w 4508188"/>
              <a:gd name="connsiteY30" fmla="*/ 358776 h 3392260"/>
              <a:gd name="connsiteX31" fmla="*/ 2550137 w 4508188"/>
              <a:gd name="connsiteY31" fmla="*/ 393701 h 3392260"/>
              <a:gd name="connsiteX32" fmla="*/ 2429487 w 4508188"/>
              <a:gd name="connsiteY32" fmla="*/ 393701 h 3392260"/>
              <a:gd name="connsiteX33" fmla="*/ 2429487 w 4508188"/>
              <a:gd name="connsiteY33" fmla="*/ 419101 h 3392260"/>
              <a:gd name="connsiteX34" fmla="*/ 2299312 w 4508188"/>
              <a:gd name="connsiteY34" fmla="*/ 419101 h 3392260"/>
              <a:gd name="connsiteX35" fmla="*/ 2299312 w 4508188"/>
              <a:gd name="connsiteY35" fmla="*/ 454026 h 3392260"/>
              <a:gd name="connsiteX36" fmla="*/ 2121512 w 4508188"/>
              <a:gd name="connsiteY36" fmla="*/ 454026 h 3392260"/>
              <a:gd name="connsiteX37" fmla="*/ 2121512 w 4508188"/>
              <a:gd name="connsiteY37" fmla="*/ 479426 h 3392260"/>
              <a:gd name="connsiteX38" fmla="*/ 2054837 w 4508188"/>
              <a:gd name="connsiteY38" fmla="*/ 479426 h 3392260"/>
              <a:gd name="connsiteX39" fmla="*/ 2054837 w 4508188"/>
              <a:gd name="connsiteY39" fmla="*/ 517526 h 3392260"/>
              <a:gd name="connsiteX40" fmla="*/ 1984987 w 4508188"/>
              <a:gd name="connsiteY40" fmla="*/ 517526 h 3392260"/>
              <a:gd name="connsiteX41" fmla="*/ 1984987 w 4508188"/>
              <a:gd name="connsiteY41" fmla="*/ 542926 h 3392260"/>
              <a:gd name="connsiteX42" fmla="*/ 1892912 w 4508188"/>
              <a:gd name="connsiteY42" fmla="*/ 542926 h 3392260"/>
              <a:gd name="connsiteX43" fmla="*/ 1892912 w 4508188"/>
              <a:gd name="connsiteY43" fmla="*/ 574676 h 3392260"/>
              <a:gd name="connsiteX44" fmla="*/ 1838937 w 4508188"/>
              <a:gd name="connsiteY44" fmla="*/ 574676 h 3392260"/>
              <a:gd name="connsiteX45" fmla="*/ 1838937 w 4508188"/>
              <a:gd name="connsiteY45" fmla="*/ 619126 h 3392260"/>
              <a:gd name="connsiteX46" fmla="*/ 1461112 w 4508188"/>
              <a:gd name="connsiteY46" fmla="*/ 619126 h 3392260"/>
              <a:gd name="connsiteX47" fmla="*/ 1461112 w 4508188"/>
              <a:gd name="connsiteY47" fmla="*/ 660401 h 3392260"/>
              <a:gd name="connsiteX48" fmla="*/ 1388087 w 4508188"/>
              <a:gd name="connsiteY48" fmla="*/ 660401 h 3392260"/>
              <a:gd name="connsiteX49" fmla="*/ 1388087 w 4508188"/>
              <a:gd name="connsiteY49" fmla="*/ 698501 h 3392260"/>
              <a:gd name="connsiteX50" fmla="*/ 1308712 w 4508188"/>
              <a:gd name="connsiteY50" fmla="*/ 698501 h 3392260"/>
              <a:gd name="connsiteX51" fmla="*/ 1308712 w 4508188"/>
              <a:gd name="connsiteY51" fmla="*/ 768351 h 3392260"/>
              <a:gd name="connsiteX52" fmla="*/ 1226162 w 4508188"/>
              <a:gd name="connsiteY52" fmla="*/ 768351 h 3392260"/>
              <a:gd name="connsiteX53" fmla="*/ 1226162 w 4508188"/>
              <a:gd name="connsiteY53" fmla="*/ 822326 h 3392260"/>
              <a:gd name="connsiteX54" fmla="*/ 1169012 w 4508188"/>
              <a:gd name="connsiteY54" fmla="*/ 822326 h 3392260"/>
              <a:gd name="connsiteX55" fmla="*/ 1169012 w 4508188"/>
              <a:gd name="connsiteY55" fmla="*/ 863601 h 3392260"/>
              <a:gd name="connsiteX56" fmla="*/ 915012 w 4508188"/>
              <a:gd name="connsiteY56" fmla="*/ 863601 h 3392260"/>
              <a:gd name="connsiteX57" fmla="*/ 915012 w 4508188"/>
              <a:gd name="connsiteY57" fmla="*/ 914401 h 3392260"/>
              <a:gd name="connsiteX58" fmla="*/ 680062 w 4508188"/>
              <a:gd name="connsiteY58" fmla="*/ 914401 h 3392260"/>
              <a:gd name="connsiteX59" fmla="*/ 680062 w 4508188"/>
              <a:gd name="connsiteY59" fmla="*/ 949326 h 3392260"/>
              <a:gd name="connsiteX60" fmla="*/ 629262 w 4508188"/>
              <a:gd name="connsiteY60" fmla="*/ 949326 h 3392260"/>
              <a:gd name="connsiteX61" fmla="*/ 629262 w 4508188"/>
              <a:gd name="connsiteY61" fmla="*/ 987426 h 3392260"/>
              <a:gd name="connsiteX62" fmla="*/ 502262 w 4508188"/>
              <a:gd name="connsiteY62" fmla="*/ 987426 h 3392260"/>
              <a:gd name="connsiteX63" fmla="*/ 502262 w 4508188"/>
              <a:gd name="connsiteY63" fmla="*/ 987426 h 3392260"/>
              <a:gd name="connsiteX64" fmla="*/ 343512 w 4508188"/>
              <a:gd name="connsiteY64" fmla="*/ 987426 h 3392260"/>
              <a:gd name="connsiteX65" fmla="*/ 343512 w 4508188"/>
              <a:gd name="connsiteY65" fmla="*/ 1035051 h 3392260"/>
              <a:gd name="connsiteX66" fmla="*/ 257787 w 4508188"/>
              <a:gd name="connsiteY66" fmla="*/ 1035051 h 3392260"/>
              <a:gd name="connsiteX67" fmla="*/ 257787 w 4508188"/>
              <a:gd name="connsiteY67" fmla="*/ 1063626 h 3392260"/>
              <a:gd name="connsiteX68" fmla="*/ 54587 w 4508188"/>
              <a:gd name="connsiteY68" fmla="*/ 1063626 h 3392260"/>
              <a:gd name="connsiteX69" fmla="*/ 54587 w 4508188"/>
              <a:gd name="connsiteY69" fmla="*/ 1085851 h 3392260"/>
              <a:gd name="connsiteX70" fmla="*/ 612 w 4508188"/>
              <a:gd name="connsiteY70" fmla="*/ 1085851 h 3392260"/>
              <a:gd name="connsiteX71" fmla="*/ 612 w 4508188"/>
              <a:gd name="connsiteY71" fmla="*/ 1085851 h 3392260"/>
              <a:gd name="connsiteX72" fmla="*/ 0 w 4508188"/>
              <a:gd name="connsiteY72" fmla="*/ 3392260 h 3392260"/>
              <a:gd name="connsiteX73" fmla="*/ 4507401 w 4508188"/>
              <a:gd name="connsiteY73" fmla="*/ 3388683 h 3392260"/>
              <a:gd name="connsiteX0" fmla="*/ 4479575 w 4501514"/>
              <a:gd name="connsiteY0" fmla="*/ 3388681 h 3392258"/>
              <a:gd name="connsiteX1" fmla="*/ 4501514 w 4501514"/>
              <a:gd name="connsiteY1" fmla="*/ 2030 h 3392258"/>
              <a:gd name="connsiteX2" fmla="*/ 4286862 w 4501514"/>
              <a:gd name="connsiteY2" fmla="*/ -1 h 3392258"/>
              <a:gd name="connsiteX3" fmla="*/ 4286862 w 4501514"/>
              <a:gd name="connsiteY3" fmla="*/ 28574 h 3392258"/>
              <a:gd name="connsiteX4" fmla="*/ 4229712 w 4501514"/>
              <a:gd name="connsiteY4" fmla="*/ 28574 h 3392258"/>
              <a:gd name="connsiteX5" fmla="*/ 4229712 w 4501514"/>
              <a:gd name="connsiteY5" fmla="*/ 60324 h 3392258"/>
              <a:gd name="connsiteX6" fmla="*/ 4016987 w 4501514"/>
              <a:gd name="connsiteY6" fmla="*/ 60324 h 3392258"/>
              <a:gd name="connsiteX7" fmla="*/ 4016987 w 4501514"/>
              <a:gd name="connsiteY7" fmla="*/ 92074 h 3392258"/>
              <a:gd name="connsiteX8" fmla="*/ 3918562 w 4501514"/>
              <a:gd name="connsiteY8" fmla="*/ 92074 h 3392258"/>
              <a:gd name="connsiteX9" fmla="*/ 3918562 w 4501514"/>
              <a:gd name="connsiteY9" fmla="*/ 111124 h 3392258"/>
              <a:gd name="connsiteX10" fmla="*/ 3639162 w 4501514"/>
              <a:gd name="connsiteY10" fmla="*/ 111124 h 3392258"/>
              <a:gd name="connsiteX11" fmla="*/ 3639162 w 4501514"/>
              <a:gd name="connsiteY11" fmla="*/ 111124 h 3392258"/>
              <a:gd name="connsiteX12" fmla="*/ 3639162 w 4501514"/>
              <a:gd name="connsiteY12" fmla="*/ 139699 h 3392258"/>
              <a:gd name="connsiteX13" fmla="*/ 3518512 w 4501514"/>
              <a:gd name="connsiteY13" fmla="*/ 139699 h 3392258"/>
              <a:gd name="connsiteX14" fmla="*/ 3518512 w 4501514"/>
              <a:gd name="connsiteY14" fmla="*/ 171449 h 3392258"/>
              <a:gd name="connsiteX15" fmla="*/ 3191487 w 4501514"/>
              <a:gd name="connsiteY15" fmla="*/ 171449 h 3392258"/>
              <a:gd name="connsiteX16" fmla="*/ 3191487 w 4501514"/>
              <a:gd name="connsiteY16" fmla="*/ 171449 h 3392258"/>
              <a:gd name="connsiteX17" fmla="*/ 3191487 w 4501514"/>
              <a:gd name="connsiteY17" fmla="*/ 200024 h 3392258"/>
              <a:gd name="connsiteX18" fmla="*/ 3045437 w 4501514"/>
              <a:gd name="connsiteY18" fmla="*/ 200024 h 3392258"/>
              <a:gd name="connsiteX19" fmla="*/ 3045437 w 4501514"/>
              <a:gd name="connsiteY19" fmla="*/ 234949 h 3392258"/>
              <a:gd name="connsiteX20" fmla="*/ 2921612 w 4501514"/>
              <a:gd name="connsiteY20" fmla="*/ 234949 h 3392258"/>
              <a:gd name="connsiteX21" fmla="*/ 2921612 w 4501514"/>
              <a:gd name="connsiteY21" fmla="*/ 234949 h 3392258"/>
              <a:gd name="connsiteX22" fmla="*/ 2921612 w 4501514"/>
              <a:gd name="connsiteY22" fmla="*/ 273049 h 3392258"/>
              <a:gd name="connsiteX23" fmla="*/ 2883512 w 4501514"/>
              <a:gd name="connsiteY23" fmla="*/ 273049 h 3392258"/>
              <a:gd name="connsiteX24" fmla="*/ 2883512 w 4501514"/>
              <a:gd name="connsiteY24" fmla="*/ 273049 h 3392258"/>
              <a:gd name="connsiteX25" fmla="*/ 2883512 w 4501514"/>
              <a:gd name="connsiteY25" fmla="*/ 298449 h 3392258"/>
              <a:gd name="connsiteX26" fmla="*/ 2702537 w 4501514"/>
              <a:gd name="connsiteY26" fmla="*/ 298449 h 3392258"/>
              <a:gd name="connsiteX27" fmla="*/ 2702537 w 4501514"/>
              <a:gd name="connsiteY27" fmla="*/ 327024 h 3392258"/>
              <a:gd name="connsiteX28" fmla="*/ 2629512 w 4501514"/>
              <a:gd name="connsiteY28" fmla="*/ 327024 h 3392258"/>
              <a:gd name="connsiteX29" fmla="*/ 2629512 w 4501514"/>
              <a:gd name="connsiteY29" fmla="*/ 358774 h 3392258"/>
              <a:gd name="connsiteX30" fmla="*/ 2550137 w 4501514"/>
              <a:gd name="connsiteY30" fmla="*/ 358774 h 3392258"/>
              <a:gd name="connsiteX31" fmla="*/ 2550137 w 4501514"/>
              <a:gd name="connsiteY31" fmla="*/ 393699 h 3392258"/>
              <a:gd name="connsiteX32" fmla="*/ 2429487 w 4501514"/>
              <a:gd name="connsiteY32" fmla="*/ 393699 h 3392258"/>
              <a:gd name="connsiteX33" fmla="*/ 2429487 w 4501514"/>
              <a:gd name="connsiteY33" fmla="*/ 419099 h 3392258"/>
              <a:gd name="connsiteX34" fmla="*/ 2299312 w 4501514"/>
              <a:gd name="connsiteY34" fmla="*/ 419099 h 3392258"/>
              <a:gd name="connsiteX35" fmla="*/ 2299312 w 4501514"/>
              <a:gd name="connsiteY35" fmla="*/ 454024 h 3392258"/>
              <a:gd name="connsiteX36" fmla="*/ 2121512 w 4501514"/>
              <a:gd name="connsiteY36" fmla="*/ 454024 h 3392258"/>
              <a:gd name="connsiteX37" fmla="*/ 2121512 w 4501514"/>
              <a:gd name="connsiteY37" fmla="*/ 479424 h 3392258"/>
              <a:gd name="connsiteX38" fmla="*/ 2054837 w 4501514"/>
              <a:gd name="connsiteY38" fmla="*/ 479424 h 3392258"/>
              <a:gd name="connsiteX39" fmla="*/ 2054837 w 4501514"/>
              <a:gd name="connsiteY39" fmla="*/ 517524 h 3392258"/>
              <a:gd name="connsiteX40" fmla="*/ 1984987 w 4501514"/>
              <a:gd name="connsiteY40" fmla="*/ 517524 h 3392258"/>
              <a:gd name="connsiteX41" fmla="*/ 1984987 w 4501514"/>
              <a:gd name="connsiteY41" fmla="*/ 542924 h 3392258"/>
              <a:gd name="connsiteX42" fmla="*/ 1892912 w 4501514"/>
              <a:gd name="connsiteY42" fmla="*/ 542924 h 3392258"/>
              <a:gd name="connsiteX43" fmla="*/ 1892912 w 4501514"/>
              <a:gd name="connsiteY43" fmla="*/ 574674 h 3392258"/>
              <a:gd name="connsiteX44" fmla="*/ 1838937 w 4501514"/>
              <a:gd name="connsiteY44" fmla="*/ 574674 h 3392258"/>
              <a:gd name="connsiteX45" fmla="*/ 1838937 w 4501514"/>
              <a:gd name="connsiteY45" fmla="*/ 619124 h 3392258"/>
              <a:gd name="connsiteX46" fmla="*/ 1461112 w 4501514"/>
              <a:gd name="connsiteY46" fmla="*/ 619124 h 3392258"/>
              <a:gd name="connsiteX47" fmla="*/ 1461112 w 4501514"/>
              <a:gd name="connsiteY47" fmla="*/ 660399 h 3392258"/>
              <a:gd name="connsiteX48" fmla="*/ 1388087 w 4501514"/>
              <a:gd name="connsiteY48" fmla="*/ 660399 h 3392258"/>
              <a:gd name="connsiteX49" fmla="*/ 1388087 w 4501514"/>
              <a:gd name="connsiteY49" fmla="*/ 698499 h 3392258"/>
              <a:gd name="connsiteX50" fmla="*/ 1308712 w 4501514"/>
              <a:gd name="connsiteY50" fmla="*/ 698499 h 3392258"/>
              <a:gd name="connsiteX51" fmla="*/ 1308712 w 4501514"/>
              <a:gd name="connsiteY51" fmla="*/ 768349 h 3392258"/>
              <a:gd name="connsiteX52" fmla="*/ 1226162 w 4501514"/>
              <a:gd name="connsiteY52" fmla="*/ 768349 h 3392258"/>
              <a:gd name="connsiteX53" fmla="*/ 1226162 w 4501514"/>
              <a:gd name="connsiteY53" fmla="*/ 822324 h 3392258"/>
              <a:gd name="connsiteX54" fmla="*/ 1169012 w 4501514"/>
              <a:gd name="connsiteY54" fmla="*/ 822324 h 3392258"/>
              <a:gd name="connsiteX55" fmla="*/ 1169012 w 4501514"/>
              <a:gd name="connsiteY55" fmla="*/ 863599 h 3392258"/>
              <a:gd name="connsiteX56" fmla="*/ 915012 w 4501514"/>
              <a:gd name="connsiteY56" fmla="*/ 863599 h 3392258"/>
              <a:gd name="connsiteX57" fmla="*/ 915012 w 4501514"/>
              <a:gd name="connsiteY57" fmla="*/ 914399 h 3392258"/>
              <a:gd name="connsiteX58" fmla="*/ 680062 w 4501514"/>
              <a:gd name="connsiteY58" fmla="*/ 914399 h 3392258"/>
              <a:gd name="connsiteX59" fmla="*/ 680062 w 4501514"/>
              <a:gd name="connsiteY59" fmla="*/ 949324 h 3392258"/>
              <a:gd name="connsiteX60" fmla="*/ 629262 w 4501514"/>
              <a:gd name="connsiteY60" fmla="*/ 949324 h 3392258"/>
              <a:gd name="connsiteX61" fmla="*/ 629262 w 4501514"/>
              <a:gd name="connsiteY61" fmla="*/ 987424 h 3392258"/>
              <a:gd name="connsiteX62" fmla="*/ 502262 w 4501514"/>
              <a:gd name="connsiteY62" fmla="*/ 987424 h 3392258"/>
              <a:gd name="connsiteX63" fmla="*/ 502262 w 4501514"/>
              <a:gd name="connsiteY63" fmla="*/ 987424 h 3392258"/>
              <a:gd name="connsiteX64" fmla="*/ 343512 w 4501514"/>
              <a:gd name="connsiteY64" fmla="*/ 987424 h 3392258"/>
              <a:gd name="connsiteX65" fmla="*/ 343512 w 4501514"/>
              <a:gd name="connsiteY65" fmla="*/ 1035049 h 3392258"/>
              <a:gd name="connsiteX66" fmla="*/ 257787 w 4501514"/>
              <a:gd name="connsiteY66" fmla="*/ 1035049 h 3392258"/>
              <a:gd name="connsiteX67" fmla="*/ 257787 w 4501514"/>
              <a:gd name="connsiteY67" fmla="*/ 1063624 h 3392258"/>
              <a:gd name="connsiteX68" fmla="*/ 54587 w 4501514"/>
              <a:gd name="connsiteY68" fmla="*/ 1063624 h 3392258"/>
              <a:gd name="connsiteX69" fmla="*/ 54587 w 4501514"/>
              <a:gd name="connsiteY69" fmla="*/ 1085849 h 3392258"/>
              <a:gd name="connsiteX70" fmla="*/ 612 w 4501514"/>
              <a:gd name="connsiteY70" fmla="*/ 1085849 h 3392258"/>
              <a:gd name="connsiteX71" fmla="*/ 612 w 4501514"/>
              <a:gd name="connsiteY71" fmla="*/ 1085849 h 3392258"/>
              <a:gd name="connsiteX72" fmla="*/ 0 w 4501514"/>
              <a:gd name="connsiteY72" fmla="*/ 3392258 h 3392258"/>
              <a:gd name="connsiteX73" fmla="*/ 4479575 w 4501514"/>
              <a:gd name="connsiteY73" fmla="*/ 3388681 h 3392258"/>
              <a:gd name="connsiteX0" fmla="*/ 4507401 w 4508188"/>
              <a:gd name="connsiteY0" fmla="*/ 3388683 h 3392260"/>
              <a:gd name="connsiteX1" fmla="*/ 4501514 w 4508188"/>
              <a:gd name="connsiteY1" fmla="*/ 2032 h 3392260"/>
              <a:gd name="connsiteX2" fmla="*/ 4286862 w 4508188"/>
              <a:gd name="connsiteY2" fmla="*/ 1 h 3392260"/>
              <a:gd name="connsiteX3" fmla="*/ 4286862 w 4508188"/>
              <a:gd name="connsiteY3" fmla="*/ 28576 h 3392260"/>
              <a:gd name="connsiteX4" fmla="*/ 4229712 w 4508188"/>
              <a:gd name="connsiteY4" fmla="*/ 28576 h 3392260"/>
              <a:gd name="connsiteX5" fmla="*/ 4229712 w 4508188"/>
              <a:gd name="connsiteY5" fmla="*/ 60326 h 3392260"/>
              <a:gd name="connsiteX6" fmla="*/ 4016987 w 4508188"/>
              <a:gd name="connsiteY6" fmla="*/ 60326 h 3392260"/>
              <a:gd name="connsiteX7" fmla="*/ 4016987 w 4508188"/>
              <a:gd name="connsiteY7" fmla="*/ 92076 h 3392260"/>
              <a:gd name="connsiteX8" fmla="*/ 3918562 w 4508188"/>
              <a:gd name="connsiteY8" fmla="*/ 92076 h 3392260"/>
              <a:gd name="connsiteX9" fmla="*/ 3918562 w 4508188"/>
              <a:gd name="connsiteY9" fmla="*/ 111126 h 3392260"/>
              <a:gd name="connsiteX10" fmla="*/ 3639162 w 4508188"/>
              <a:gd name="connsiteY10" fmla="*/ 111126 h 3392260"/>
              <a:gd name="connsiteX11" fmla="*/ 3639162 w 4508188"/>
              <a:gd name="connsiteY11" fmla="*/ 111126 h 3392260"/>
              <a:gd name="connsiteX12" fmla="*/ 3639162 w 4508188"/>
              <a:gd name="connsiteY12" fmla="*/ 139701 h 3392260"/>
              <a:gd name="connsiteX13" fmla="*/ 3518512 w 4508188"/>
              <a:gd name="connsiteY13" fmla="*/ 139701 h 3392260"/>
              <a:gd name="connsiteX14" fmla="*/ 3518512 w 4508188"/>
              <a:gd name="connsiteY14" fmla="*/ 171451 h 3392260"/>
              <a:gd name="connsiteX15" fmla="*/ 3191487 w 4508188"/>
              <a:gd name="connsiteY15" fmla="*/ 171451 h 3392260"/>
              <a:gd name="connsiteX16" fmla="*/ 3191487 w 4508188"/>
              <a:gd name="connsiteY16" fmla="*/ 171451 h 3392260"/>
              <a:gd name="connsiteX17" fmla="*/ 3191487 w 4508188"/>
              <a:gd name="connsiteY17" fmla="*/ 200026 h 3392260"/>
              <a:gd name="connsiteX18" fmla="*/ 3045437 w 4508188"/>
              <a:gd name="connsiteY18" fmla="*/ 200026 h 3392260"/>
              <a:gd name="connsiteX19" fmla="*/ 3045437 w 4508188"/>
              <a:gd name="connsiteY19" fmla="*/ 234951 h 3392260"/>
              <a:gd name="connsiteX20" fmla="*/ 2921612 w 4508188"/>
              <a:gd name="connsiteY20" fmla="*/ 234951 h 3392260"/>
              <a:gd name="connsiteX21" fmla="*/ 2921612 w 4508188"/>
              <a:gd name="connsiteY21" fmla="*/ 234951 h 3392260"/>
              <a:gd name="connsiteX22" fmla="*/ 2921612 w 4508188"/>
              <a:gd name="connsiteY22" fmla="*/ 273051 h 3392260"/>
              <a:gd name="connsiteX23" fmla="*/ 2883512 w 4508188"/>
              <a:gd name="connsiteY23" fmla="*/ 273051 h 3392260"/>
              <a:gd name="connsiteX24" fmla="*/ 2883512 w 4508188"/>
              <a:gd name="connsiteY24" fmla="*/ 273051 h 3392260"/>
              <a:gd name="connsiteX25" fmla="*/ 2883512 w 4508188"/>
              <a:gd name="connsiteY25" fmla="*/ 298451 h 3392260"/>
              <a:gd name="connsiteX26" fmla="*/ 2702537 w 4508188"/>
              <a:gd name="connsiteY26" fmla="*/ 298451 h 3392260"/>
              <a:gd name="connsiteX27" fmla="*/ 2702537 w 4508188"/>
              <a:gd name="connsiteY27" fmla="*/ 327026 h 3392260"/>
              <a:gd name="connsiteX28" fmla="*/ 2629512 w 4508188"/>
              <a:gd name="connsiteY28" fmla="*/ 327026 h 3392260"/>
              <a:gd name="connsiteX29" fmla="*/ 2629512 w 4508188"/>
              <a:gd name="connsiteY29" fmla="*/ 358776 h 3392260"/>
              <a:gd name="connsiteX30" fmla="*/ 2550137 w 4508188"/>
              <a:gd name="connsiteY30" fmla="*/ 358776 h 3392260"/>
              <a:gd name="connsiteX31" fmla="*/ 2550137 w 4508188"/>
              <a:gd name="connsiteY31" fmla="*/ 393701 h 3392260"/>
              <a:gd name="connsiteX32" fmla="*/ 2429487 w 4508188"/>
              <a:gd name="connsiteY32" fmla="*/ 393701 h 3392260"/>
              <a:gd name="connsiteX33" fmla="*/ 2429487 w 4508188"/>
              <a:gd name="connsiteY33" fmla="*/ 419101 h 3392260"/>
              <a:gd name="connsiteX34" fmla="*/ 2299312 w 4508188"/>
              <a:gd name="connsiteY34" fmla="*/ 419101 h 3392260"/>
              <a:gd name="connsiteX35" fmla="*/ 2299312 w 4508188"/>
              <a:gd name="connsiteY35" fmla="*/ 454026 h 3392260"/>
              <a:gd name="connsiteX36" fmla="*/ 2121512 w 4508188"/>
              <a:gd name="connsiteY36" fmla="*/ 454026 h 3392260"/>
              <a:gd name="connsiteX37" fmla="*/ 2121512 w 4508188"/>
              <a:gd name="connsiteY37" fmla="*/ 479426 h 3392260"/>
              <a:gd name="connsiteX38" fmla="*/ 2054837 w 4508188"/>
              <a:gd name="connsiteY38" fmla="*/ 479426 h 3392260"/>
              <a:gd name="connsiteX39" fmla="*/ 2054837 w 4508188"/>
              <a:gd name="connsiteY39" fmla="*/ 517526 h 3392260"/>
              <a:gd name="connsiteX40" fmla="*/ 1984987 w 4508188"/>
              <a:gd name="connsiteY40" fmla="*/ 517526 h 3392260"/>
              <a:gd name="connsiteX41" fmla="*/ 1984987 w 4508188"/>
              <a:gd name="connsiteY41" fmla="*/ 542926 h 3392260"/>
              <a:gd name="connsiteX42" fmla="*/ 1892912 w 4508188"/>
              <a:gd name="connsiteY42" fmla="*/ 542926 h 3392260"/>
              <a:gd name="connsiteX43" fmla="*/ 1892912 w 4508188"/>
              <a:gd name="connsiteY43" fmla="*/ 574676 h 3392260"/>
              <a:gd name="connsiteX44" fmla="*/ 1838937 w 4508188"/>
              <a:gd name="connsiteY44" fmla="*/ 574676 h 3392260"/>
              <a:gd name="connsiteX45" fmla="*/ 1838937 w 4508188"/>
              <a:gd name="connsiteY45" fmla="*/ 619126 h 3392260"/>
              <a:gd name="connsiteX46" fmla="*/ 1461112 w 4508188"/>
              <a:gd name="connsiteY46" fmla="*/ 619126 h 3392260"/>
              <a:gd name="connsiteX47" fmla="*/ 1461112 w 4508188"/>
              <a:gd name="connsiteY47" fmla="*/ 660401 h 3392260"/>
              <a:gd name="connsiteX48" fmla="*/ 1388087 w 4508188"/>
              <a:gd name="connsiteY48" fmla="*/ 660401 h 3392260"/>
              <a:gd name="connsiteX49" fmla="*/ 1388087 w 4508188"/>
              <a:gd name="connsiteY49" fmla="*/ 698501 h 3392260"/>
              <a:gd name="connsiteX50" fmla="*/ 1308712 w 4508188"/>
              <a:gd name="connsiteY50" fmla="*/ 698501 h 3392260"/>
              <a:gd name="connsiteX51" fmla="*/ 1308712 w 4508188"/>
              <a:gd name="connsiteY51" fmla="*/ 768351 h 3392260"/>
              <a:gd name="connsiteX52" fmla="*/ 1226162 w 4508188"/>
              <a:gd name="connsiteY52" fmla="*/ 768351 h 3392260"/>
              <a:gd name="connsiteX53" fmla="*/ 1226162 w 4508188"/>
              <a:gd name="connsiteY53" fmla="*/ 822326 h 3392260"/>
              <a:gd name="connsiteX54" fmla="*/ 1169012 w 4508188"/>
              <a:gd name="connsiteY54" fmla="*/ 822326 h 3392260"/>
              <a:gd name="connsiteX55" fmla="*/ 1169012 w 4508188"/>
              <a:gd name="connsiteY55" fmla="*/ 863601 h 3392260"/>
              <a:gd name="connsiteX56" fmla="*/ 915012 w 4508188"/>
              <a:gd name="connsiteY56" fmla="*/ 863601 h 3392260"/>
              <a:gd name="connsiteX57" fmla="*/ 915012 w 4508188"/>
              <a:gd name="connsiteY57" fmla="*/ 914401 h 3392260"/>
              <a:gd name="connsiteX58" fmla="*/ 680062 w 4508188"/>
              <a:gd name="connsiteY58" fmla="*/ 914401 h 3392260"/>
              <a:gd name="connsiteX59" fmla="*/ 680062 w 4508188"/>
              <a:gd name="connsiteY59" fmla="*/ 949326 h 3392260"/>
              <a:gd name="connsiteX60" fmla="*/ 629262 w 4508188"/>
              <a:gd name="connsiteY60" fmla="*/ 949326 h 3392260"/>
              <a:gd name="connsiteX61" fmla="*/ 629262 w 4508188"/>
              <a:gd name="connsiteY61" fmla="*/ 987426 h 3392260"/>
              <a:gd name="connsiteX62" fmla="*/ 502262 w 4508188"/>
              <a:gd name="connsiteY62" fmla="*/ 987426 h 3392260"/>
              <a:gd name="connsiteX63" fmla="*/ 502262 w 4508188"/>
              <a:gd name="connsiteY63" fmla="*/ 987426 h 3392260"/>
              <a:gd name="connsiteX64" fmla="*/ 343512 w 4508188"/>
              <a:gd name="connsiteY64" fmla="*/ 987426 h 3392260"/>
              <a:gd name="connsiteX65" fmla="*/ 343512 w 4508188"/>
              <a:gd name="connsiteY65" fmla="*/ 1035051 h 3392260"/>
              <a:gd name="connsiteX66" fmla="*/ 257787 w 4508188"/>
              <a:gd name="connsiteY66" fmla="*/ 1035051 h 3392260"/>
              <a:gd name="connsiteX67" fmla="*/ 257787 w 4508188"/>
              <a:gd name="connsiteY67" fmla="*/ 1063626 h 3392260"/>
              <a:gd name="connsiteX68" fmla="*/ 54587 w 4508188"/>
              <a:gd name="connsiteY68" fmla="*/ 1063626 h 3392260"/>
              <a:gd name="connsiteX69" fmla="*/ 54587 w 4508188"/>
              <a:gd name="connsiteY69" fmla="*/ 1085851 h 3392260"/>
              <a:gd name="connsiteX70" fmla="*/ 612 w 4508188"/>
              <a:gd name="connsiteY70" fmla="*/ 1085851 h 3392260"/>
              <a:gd name="connsiteX71" fmla="*/ 612 w 4508188"/>
              <a:gd name="connsiteY71" fmla="*/ 1085851 h 3392260"/>
              <a:gd name="connsiteX72" fmla="*/ 0 w 4508188"/>
              <a:gd name="connsiteY72" fmla="*/ 3392260 h 3392260"/>
              <a:gd name="connsiteX73" fmla="*/ 4507401 w 4508188"/>
              <a:gd name="connsiteY73" fmla="*/ 3388683 h 3392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4508188" h="3392260">
                <a:moveTo>
                  <a:pt x="4507401" y="3388683"/>
                </a:moveTo>
                <a:cubicBezTo>
                  <a:pt x="4511622" y="2259799"/>
                  <a:pt x="4497293" y="1130916"/>
                  <a:pt x="4501514" y="2032"/>
                </a:cubicBezTo>
                <a:lnTo>
                  <a:pt x="4286862" y="1"/>
                </a:lnTo>
                <a:lnTo>
                  <a:pt x="4286862" y="28576"/>
                </a:lnTo>
                <a:lnTo>
                  <a:pt x="4229712" y="28576"/>
                </a:lnTo>
                <a:lnTo>
                  <a:pt x="4229712" y="60326"/>
                </a:lnTo>
                <a:lnTo>
                  <a:pt x="4016987" y="60326"/>
                </a:lnTo>
                <a:lnTo>
                  <a:pt x="4016987" y="92076"/>
                </a:lnTo>
                <a:lnTo>
                  <a:pt x="3918562" y="92076"/>
                </a:lnTo>
                <a:lnTo>
                  <a:pt x="3918562" y="111126"/>
                </a:lnTo>
                <a:lnTo>
                  <a:pt x="3639162" y="111126"/>
                </a:lnTo>
                <a:lnTo>
                  <a:pt x="3639162" y="111126"/>
                </a:lnTo>
                <a:lnTo>
                  <a:pt x="3639162" y="139701"/>
                </a:lnTo>
                <a:lnTo>
                  <a:pt x="3518512" y="139701"/>
                </a:lnTo>
                <a:lnTo>
                  <a:pt x="3518512" y="171451"/>
                </a:lnTo>
                <a:lnTo>
                  <a:pt x="3191487" y="171451"/>
                </a:lnTo>
                <a:lnTo>
                  <a:pt x="3191487" y="171451"/>
                </a:lnTo>
                <a:lnTo>
                  <a:pt x="3191487" y="200026"/>
                </a:lnTo>
                <a:lnTo>
                  <a:pt x="3045437" y="200026"/>
                </a:lnTo>
                <a:lnTo>
                  <a:pt x="3045437" y="234951"/>
                </a:lnTo>
                <a:lnTo>
                  <a:pt x="2921612" y="234951"/>
                </a:lnTo>
                <a:lnTo>
                  <a:pt x="2921612" y="234951"/>
                </a:lnTo>
                <a:lnTo>
                  <a:pt x="2921612" y="273051"/>
                </a:lnTo>
                <a:lnTo>
                  <a:pt x="2883512" y="273051"/>
                </a:lnTo>
                <a:lnTo>
                  <a:pt x="2883512" y="273051"/>
                </a:lnTo>
                <a:lnTo>
                  <a:pt x="2883512" y="298451"/>
                </a:lnTo>
                <a:lnTo>
                  <a:pt x="2702537" y="298451"/>
                </a:lnTo>
                <a:lnTo>
                  <a:pt x="2702537" y="327026"/>
                </a:lnTo>
                <a:lnTo>
                  <a:pt x="2629512" y="327026"/>
                </a:lnTo>
                <a:lnTo>
                  <a:pt x="2629512" y="358776"/>
                </a:lnTo>
                <a:lnTo>
                  <a:pt x="2550137" y="358776"/>
                </a:lnTo>
                <a:lnTo>
                  <a:pt x="2550137" y="393701"/>
                </a:lnTo>
                <a:lnTo>
                  <a:pt x="2429487" y="393701"/>
                </a:lnTo>
                <a:lnTo>
                  <a:pt x="2429487" y="419101"/>
                </a:lnTo>
                <a:lnTo>
                  <a:pt x="2299312" y="419101"/>
                </a:lnTo>
                <a:lnTo>
                  <a:pt x="2299312" y="454026"/>
                </a:lnTo>
                <a:lnTo>
                  <a:pt x="2121512" y="454026"/>
                </a:lnTo>
                <a:lnTo>
                  <a:pt x="2121512" y="479426"/>
                </a:lnTo>
                <a:lnTo>
                  <a:pt x="2054837" y="479426"/>
                </a:lnTo>
                <a:lnTo>
                  <a:pt x="2054837" y="517526"/>
                </a:lnTo>
                <a:lnTo>
                  <a:pt x="1984987" y="517526"/>
                </a:lnTo>
                <a:lnTo>
                  <a:pt x="1984987" y="542926"/>
                </a:lnTo>
                <a:lnTo>
                  <a:pt x="1892912" y="542926"/>
                </a:lnTo>
                <a:lnTo>
                  <a:pt x="1892912" y="574676"/>
                </a:lnTo>
                <a:lnTo>
                  <a:pt x="1838937" y="574676"/>
                </a:lnTo>
                <a:lnTo>
                  <a:pt x="1838937" y="619126"/>
                </a:lnTo>
                <a:lnTo>
                  <a:pt x="1461112" y="619126"/>
                </a:lnTo>
                <a:lnTo>
                  <a:pt x="1461112" y="660401"/>
                </a:lnTo>
                <a:lnTo>
                  <a:pt x="1388087" y="660401"/>
                </a:lnTo>
                <a:lnTo>
                  <a:pt x="1388087" y="698501"/>
                </a:lnTo>
                <a:lnTo>
                  <a:pt x="1308712" y="698501"/>
                </a:lnTo>
                <a:lnTo>
                  <a:pt x="1308712" y="768351"/>
                </a:lnTo>
                <a:lnTo>
                  <a:pt x="1226162" y="768351"/>
                </a:lnTo>
                <a:lnTo>
                  <a:pt x="1226162" y="822326"/>
                </a:lnTo>
                <a:lnTo>
                  <a:pt x="1169012" y="822326"/>
                </a:lnTo>
                <a:lnTo>
                  <a:pt x="1169012" y="863601"/>
                </a:lnTo>
                <a:lnTo>
                  <a:pt x="915012" y="863601"/>
                </a:lnTo>
                <a:lnTo>
                  <a:pt x="915012" y="914401"/>
                </a:lnTo>
                <a:lnTo>
                  <a:pt x="680062" y="914401"/>
                </a:lnTo>
                <a:lnTo>
                  <a:pt x="680062" y="949326"/>
                </a:lnTo>
                <a:lnTo>
                  <a:pt x="629262" y="949326"/>
                </a:lnTo>
                <a:lnTo>
                  <a:pt x="629262" y="987426"/>
                </a:lnTo>
                <a:lnTo>
                  <a:pt x="502262" y="987426"/>
                </a:lnTo>
                <a:lnTo>
                  <a:pt x="502262" y="987426"/>
                </a:lnTo>
                <a:lnTo>
                  <a:pt x="343512" y="987426"/>
                </a:lnTo>
                <a:lnTo>
                  <a:pt x="343512" y="1035051"/>
                </a:lnTo>
                <a:lnTo>
                  <a:pt x="257787" y="1035051"/>
                </a:lnTo>
                <a:lnTo>
                  <a:pt x="257787" y="1063626"/>
                </a:lnTo>
                <a:lnTo>
                  <a:pt x="54587" y="1063626"/>
                </a:lnTo>
                <a:lnTo>
                  <a:pt x="54587" y="1085851"/>
                </a:lnTo>
                <a:lnTo>
                  <a:pt x="612" y="1085851"/>
                </a:lnTo>
                <a:lnTo>
                  <a:pt x="612" y="1085851"/>
                </a:lnTo>
                <a:lnTo>
                  <a:pt x="0" y="3392260"/>
                </a:lnTo>
                <a:lnTo>
                  <a:pt x="4507401" y="3388683"/>
                </a:lnTo>
                <a:close/>
              </a:path>
            </a:pathLst>
          </a:custGeom>
          <a:solidFill>
            <a:schemeClr val="accent3">
              <a:lumMod val="40000"/>
              <a:lumOff val="60000"/>
            </a:schemeClr>
          </a:solidFill>
          <a:ln w="28575">
            <a:no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BE154B2A-DE6D-44CC-9589-EAF9FA53D029}"/>
              </a:ext>
            </a:extLst>
          </p:cNvPr>
          <p:cNvSpPr>
            <a:spLocks noGrp="1"/>
          </p:cNvSpPr>
          <p:nvPr>
            <p:ph type="title"/>
          </p:nvPr>
        </p:nvSpPr>
        <p:spPr/>
        <p:txBody>
          <a:bodyPr/>
          <a:lstStyle/>
          <a:p>
            <a:r>
              <a:rPr lang="en-US" dirty="0"/>
              <a:t>Even at LDL-C &lt;20, ASCVD Risk Remains Substantial (FOURIER: Statin + PCSK9 inhibitor)</a:t>
            </a:r>
          </a:p>
        </p:txBody>
      </p:sp>
      <p:sp>
        <p:nvSpPr>
          <p:cNvPr id="4" name="Rectangle 3">
            <a:extLst>
              <a:ext uri="{FF2B5EF4-FFF2-40B4-BE49-F238E27FC236}">
                <a16:creationId xmlns:a16="http://schemas.microsoft.com/office/drawing/2014/main" id="{9EEF3E24-B62C-476B-A860-34A62C2B4AC8}"/>
              </a:ext>
            </a:extLst>
          </p:cNvPr>
          <p:cNvSpPr/>
          <p:nvPr/>
        </p:nvSpPr>
        <p:spPr>
          <a:xfrm>
            <a:off x="8881595" y="2110544"/>
            <a:ext cx="2790495" cy="2031325"/>
          </a:xfrm>
          <a:prstGeom prst="rect">
            <a:avLst/>
          </a:prstGeom>
        </p:spPr>
        <p:txBody>
          <a:bodyPr wrap="square">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FOURIER</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25,982 high-risk, stable patients with established CV disease (prior MI or stroke, or symptomatic PAD) randomized to evolocumab or placebo</a:t>
            </a:r>
          </a:p>
        </p:txBody>
      </p:sp>
      <p:sp>
        <p:nvSpPr>
          <p:cNvPr id="6" name="Text Box 11">
            <a:extLst>
              <a:ext uri="{FF2B5EF4-FFF2-40B4-BE49-F238E27FC236}">
                <a16:creationId xmlns:a16="http://schemas.microsoft.com/office/drawing/2014/main" id="{96490DC2-0FCA-6B9E-98A0-2B3FF9CCAEF1}"/>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Gaba. Circulation. 2023;147:1192. </a:t>
            </a:r>
          </a:p>
        </p:txBody>
      </p:sp>
      <p:sp>
        <p:nvSpPr>
          <p:cNvPr id="10" name="Rectangle 9">
            <a:extLst>
              <a:ext uri="{FF2B5EF4-FFF2-40B4-BE49-F238E27FC236}">
                <a16:creationId xmlns:a16="http://schemas.microsoft.com/office/drawing/2014/main" id="{4B9450F8-F54E-E4D5-65E6-2D0669D8CECB}"/>
              </a:ext>
            </a:extLst>
          </p:cNvPr>
          <p:cNvSpPr/>
          <p:nvPr/>
        </p:nvSpPr>
        <p:spPr bwMode="auto">
          <a:xfrm>
            <a:off x="1481399" y="1778558"/>
            <a:ext cx="261259" cy="261257"/>
          </a:xfrm>
          <a:prstGeom prst="rect">
            <a:avLst/>
          </a:prstGeom>
          <a:solidFill>
            <a:schemeClr val="tx1"/>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2AD6A6DA-8E04-8AF9-C55B-FFA43F5326AE}"/>
              </a:ext>
            </a:extLst>
          </p:cNvPr>
          <p:cNvSpPr txBox="1"/>
          <p:nvPr/>
        </p:nvSpPr>
        <p:spPr bwMode="auto">
          <a:xfrm>
            <a:off x="3568849" y="5615329"/>
            <a:ext cx="27059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Time Since Enrollment (</a:t>
            </a:r>
            <a:r>
              <a:rPr kumimoji="0" lang="en-US" sz="18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Yr</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5" name="TextBox 4">
            <a:extLst>
              <a:ext uri="{FF2B5EF4-FFF2-40B4-BE49-F238E27FC236}">
                <a16:creationId xmlns:a16="http://schemas.microsoft.com/office/drawing/2014/main" id="{6A76C66C-967E-877B-B85E-8FC4B27347EC}"/>
              </a:ext>
            </a:extLst>
          </p:cNvPr>
          <p:cNvSpPr txBox="1"/>
          <p:nvPr/>
        </p:nvSpPr>
        <p:spPr bwMode="auto">
          <a:xfrm rot="16200000">
            <a:off x="-593056" y="3668764"/>
            <a:ext cx="30833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Cumulative Incidence Rate (%)</a:t>
            </a:r>
          </a:p>
        </p:txBody>
      </p:sp>
      <p:sp>
        <p:nvSpPr>
          <p:cNvPr id="7" name="TextBox 6">
            <a:extLst>
              <a:ext uri="{FF2B5EF4-FFF2-40B4-BE49-F238E27FC236}">
                <a16:creationId xmlns:a16="http://schemas.microsoft.com/office/drawing/2014/main" id="{D0D5B54E-6DEF-FE6C-2A17-7A403E94CEDE}"/>
              </a:ext>
            </a:extLst>
          </p:cNvPr>
          <p:cNvSpPr txBox="1"/>
          <p:nvPr/>
        </p:nvSpPr>
        <p:spPr bwMode="auto">
          <a:xfrm>
            <a:off x="6390334" y="4589561"/>
            <a:ext cx="9973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&lt;.0001</a:t>
            </a:r>
          </a:p>
        </p:txBody>
      </p:sp>
      <p:cxnSp>
        <p:nvCxnSpPr>
          <p:cNvPr id="12" name="Straight Connector 11">
            <a:extLst>
              <a:ext uri="{FF2B5EF4-FFF2-40B4-BE49-F238E27FC236}">
                <a16:creationId xmlns:a16="http://schemas.microsoft.com/office/drawing/2014/main" id="{E62B4ACF-12C2-41A9-545D-C504EFDA2405}"/>
              </a:ext>
            </a:extLst>
          </p:cNvPr>
          <p:cNvCxnSpPr>
            <a:cxnSpLocks/>
          </p:cNvCxnSpPr>
          <p:nvPr/>
        </p:nvCxnSpPr>
        <p:spPr bwMode="auto">
          <a:xfrm>
            <a:off x="1673924" y="5259762"/>
            <a:ext cx="0" cy="65925"/>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B006448A-E0FA-D0D6-E1B7-BBC3D6B1FE6D}"/>
              </a:ext>
            </a:extLst>
          </p:cNvPr>
          <p:cNvCxnSpPr>
            <a:cxnSpLocks/>
          </p:cNvCxnSpPr>
          <p:nvPr/>
        </p:nvCxnSpPr>
        <p:spPr bwMode="auto">
          <a:xfrm>
            <a:off x="2961069" y="5259762"/>
            <a:ext cx="0" cy="65925"/>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EE579875-0AB4-7B8A-4835-E2408808715F}"/>
              </a:ext>
            </a:extLst>
          </p:cNvPr>
          <p:cNvCxnSpPr>
            <a:cxnSpLocks/>
          </p:cNvCxnSpPr>
          <p:nvPr/>
        </p:nvCxnSpPr>
        <p:spPr bwMode="auto">
          <a:xfrm>
            <a:off x="4248214" y="5259762"/>
            <a:ext cx="0" cy="65925"/>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199200EB-FE44-48F3-0F6C-676DEF0D80A4}"/>
              </a:ext>
            </a:extLst>
          </p:cNvPr>
          <p:cNvCxnSpPr>
            <a:cxnSpLocks/>
          </p:cNvCxnSpPr>
          <p:nvPr/>
        </p:nvCxnSpPr>
        <p:spPr bwMode="auto">
          <a:xfrm>
            <a:off x="5535359" y="5259762"/>
            <a:ext cx="0" cy="65925"/>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879E0BF8-7C1C-EB4D-F677-2C92B43860BB}"/>
              </a:ext>
            </a:extLst>
          </p:cNvPr>
          <p:cNvCxnSpPr>
            <a:cxnSpLocks/>
          </p:cNvCxnSpPr>
          <p:nvPr/>
        </p:nvCxnSpPr>
        <p:spPr bwMode="auto">
          <a:xfrm>
            <a:off x="6822504" y="5259762"/>
            <a:ext cx="0" cy="65925"/>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B1D0FCAE-B6CA-3E85-A7E0-BC1710D0AF27}"/>
              </a:ext>
            </a:extLst>
          </p:cNvPr>
          <p:cNvCxnSpPr>
            <a:cxnSpLocks/>
          </p:cNvCxnSpPr>
          <p:nvPr/>
        </p:nvCxnSpPr>
        <p:spPr bwMode="auto">
          <a:xfrm>
            <a:off x="8109649" y="5259762"/>
            <a:ext cx="0" cy="65925"/>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8E6202DC-28C8-A580-877D-4D18A7D792D8}"/>
              </a:ext>
            </a:extLst>
          </p:cNvPr>
          <p:cNvCxnSpPr>
            <a:cxnSpLocks/>
          </p:cNvCxnSpPr>
          <p:nvPr/>
        </p:nvCxnSpPr>
        <p:spPr bwMode="auto">
          <a:xfrm>
            <a:off x="1597687" y="5259762"/>
            <a:ext cx="88900"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2B0259B9-8D85-B1DE-6800-2EF49200E8D2}"/>
              </a:ext>
            </a:extLst>
          </p:cNvPr>
          <p:cNvCxnSpPr>
            <a:cxnSpLocks/>
          </p:cNvCxnSpPr>
          <p:nvPr/>
        </p:nvCxnSpPr>
        <p:spPr bwMode="auto">
          <a:xfrm>
            <a:off x="1597687" y="4588296"/>
            <a:ext cx="88900"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F5A4CD99-94AE-B70B-6FB4-174516060E00}"/>
              </a:ext>
            </a:extLst>
          </p:cNvPr>
          <p:cNvCxnSpPr>
            <a:cxnSpLocks/>
          </p:cNvCxnSpPr>
          <p:nvPr/>
        </p:nvCxnSpPr>
        <p:spPr bwMode="auto">
          <a:xfrm>
            <a:off x="1597687" y="3916831"/>
            <a:ext cx="88900"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3FB662AC-EFCB-32BC-82BD-763F915B0AF7}"/>
              </a:ext>
            </a:extLst>
          </p:cNvPr>
          <p:cNvCxnSpPr>
            <a:cxnSpLocks/>
          </p:cNvCxnSpPr>
          <p:nvPr/>
        </p:nvCxnSpPr>
        <p:spPr bwMode="auto">
          <a:xfrm>
            <a:off x="1597687" y="3245366"/>
            <a:ext cx="88900"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C58CE5EE-4574-9DDA-B69F-4F6C2BEDA3A2}"/>
              </a:ext>
            </a:extLst>
          </p:cNvPr>
          <p:cNvCxnSpPr>
            <a:cxnSpLocks/>
          </p:cNvCxnSpPr>
          <p:nvPr/>
        </p:nvCxnSpPr>
        <p:spPr bwMode="auto">
          <a:xfrm>
            <a:off x="1597687" y="2573901"/>
            <a:ext cx="88900" cy="0"/>
          </a:xfrm>
          <a:prstGeom prst="line">
            <a:avLst/>
          </a:prstGeom>
          <a:noFill/>
          <a:ln w="28575" cap="flat" cmpd="sng" algn="ctr">
            <a:solidFill>
              <a:schemeClr val="bg1"/>
            </a:solidFill>
            <a:prstDash val="solid"/>
            <a:round/>
            <a:headEnd type="none" w="med" len="med"/>
            <a:tailEnd type="none" w="med" len="med"/>
          </a:ln>
          <a:effectLst/>
        </p:spPr>
      </p:cxnSp>
      <p:sp>
        <p:nvSpPr>
          <p:cNvPr id="24" name="TextBox 23">
            <a:extLst>
              <a:ext uri="{FF2B5EF4-FFF2-40B4-BE49-F238E27FC236}">
                <a16:creationId xmlns:a16="http://schemas.microsoft.com/office/drawing/2014/main" id="{188729BA-BA14-A6F3-D659-536BC2EFC880}"/>
              </a:ext>
            </a:extLst>
          </p:cNvPr>
          <p:cNvSpPr txBox="1"/>
          <p:nvPr/>
        </p:nvSpPr>
        <p:spPr bwMode="auto">
          <a:xfrm>
            <a:off x="2000850" y="2281413"/>
            <a:ext cx="16465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Achieved LDL-C</a:t>
            </a:r>
          </a:p>
        </p:txBody>
      </p:sp>
      <p:sp>
        <p:nvSpPr>
          <p:cNvPr id="25" name="TextBox 24">
            <a:extLst>
              <a:ext uri="{FF2B5EF4-FFF2-40B4-BE49-F238E27FC236}">
                <a16:creationId xmlns:a16="http://schemas.microsoft.com/office/drawing/2014/main" id="{8EE52A60-E0ED-0B13-AD4E-03EA736C54DA}"/>
              </a:ext>
            </a:extLst>
          </p:cNvPr>
          <p:cNvSpPr txBox="1"/>
          <p:nvPr/>
        </p:nvSpPr>
        <p:spPr bwMode="auto">
          <a:xfrm>
            <a:off x="2391487" y="2519479"/>
            <a:ext cx="838691"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&lt;20</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20-&lt;40</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40-&lt;55</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55-&lt;70</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a:t>
            </a:r>
          </a:p>
        </p:txBody>
      </p:sp>
      <p:cxnSp>
        <p:nvCxnSpPr>
          <p:cNvPr id="27" name="Straight Connector 26">
            <a:extLst>
              <a:ext uri="{FF2B5EF4-FFF2-40B4-BE49-F238E27FC236}">
                <a16:creationId xmlns:a16="http://schemas.microsoft.com/office/drawing/2014/main" id="{42766A58-0BDB-C2E6-89EB-3B69A95EE1F1}"/>
              </a:ext>
            </a:extLst>
          </p:cNvPr>
          <p:cNvCxnSpPr>
            <a:cxnSpLocks/>
          </p:cNvCxnSpPr>
          <p:nvPr/>
        </p:nvCxnSpPr>
        <p:spPr bwMode="auto">
          <a:xfrm flipH="1">
            <a:off x="2030130" y="2700501"/>
            <a:ext cx="200025" cy="0"/>
          </a:xfrm>
          <a:prstGeom prst="line">
            <a:avLst/>
          </a:prstGeom>
          <a:noFill/>
          <a:ln w="28575" cap="flat" cmpd="sng" algn="ctr">
            <a:solidFill>
              <a:schemeClr val="accent3"/>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70F5E049-474E-EF4D-FD01-1505BB65DA48}"/>
              </a:ext>
            </a:extLst>
          </p:cNvPr>
          <p:cNvCxnSpPr>
            <a:cxnSpLocks/>
          </p:cNvCxnSpPr>
          <p:nvPr/>
        </p:nvCxnSpPr>
        <p:spPr bwMode="auto">
          <a:xfrm flipH="1">
            <a:off x="2030130" y="2974345"/>
            <a:ext cx="200025" cy="0"/>
          </a:xfrm>
          <a:prstGeom prst="line">
            <a:avLst/>
          </a:prstGeom>
          <a:noFill/>
          <a:ln w="28575" cap="flat" cmpd="sng" algn="ctr">
            <a:solidFill>
              <a:schemeClr val="accent5"/>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3BC81F86-CE4C-1CCC-82BD-2903744FD5A4}"/>
              </a:ext>
            </a:extLst>
          </p:cNvPr>
          <p:cNvCxnSpPr>
            <a:cxnSpLocks/>
          </p:cNvCxnSpPr>
          <p:nvPr/>
        </p:nvCxnSpPr>
        <p:spPr bwMode="auto">
          <a:xfrm flipH="1">
            <a:off x="2030130" y="3248189"/>
            <a:ext cx="200025" cy="0"/>
          </a:xfrm>
          <a:prstGeom prst="line">
            <a:avLst/>
          </a:prstGeom>
          <a:noFill/>
          <a:ln w="28575" cap="flat" cmpd="sng" algn="ctr">
            <a:solidFill>
              <a:schemeClr val="accent4"/>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B218AAF-73A5-76E2-F163-3D582369D65F}"/>
              </a:ext>
            </a:extLst>
          </p:cNvPr>
          <p:cNvCxnSpPr>
            <a:cxnSpLocks/>
          </p:cNvCxnSpPr>
          <p:nvPr/>
        </p:nvCxnSpPr>
        <p:spPr bwMode="auto">
          <a:xfrm flipH="1">
            <a:off x="2030130" y="3522033"/>
            <a:ext cx="200025" cy="0"/>
          </a:xfrm>
          <a:prstGeom prst="line">
            <a:avLst/>
          </a:prstGeom>
          <a:noFill/>
          <a:ln w="28575" cap="flat" cmpd="sng" algn="ctr">
            <a:solidFill>
              <a:schemeClr val="accent2"/>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50D39F36-48AC-AEA7-D4A7-E2437531A684}"/>
              </a:ext>
            </a:extLst>
          </p:cNvPr>
          <p:cNvCxnSpPr>
            <a:cxnSpLocks/>
          </p:cNvCxnSpPr>
          <p:nvPr/>
        </p:nvCxnSpPr>
        <p:spPr bwMode="auto">
          <a:xfrm flipH="1">
            <a:off x="2030130" y="3795876"/>
            <a:ext cx="200025" cy="0"/>
          </a:xfrm>
          <a:prstGeom prst="line">
            <a:avLst/>
          </a:prstGeom>
          <a:noFill/>
          <a:ln w="28575" cap="flat" cmpd="sng" algn="ctr">
            <a:solidFill>
              <a:schemeClr val="accent1"/>
            </a:solidFill>
            <a:prstDash val="solid"/>
            <a:round/>
            <a:headEnd type="none" w="med" len="med"/>
            <a:tailEnd type="none" w="med" len="med"/>
          </a:ln>
          <a:effectLst/>
        </p:spPr>
      </p:cxnSp>
      <p:sp>
        <p:nvSpPr>
          <p:cNvPr id="32" name="TextBox 31">
            <a:extLst>
              <a:ext uri="{FF2B5EF4-FFF2-40B4-BE49-F238E27FC236}">
                <a16:creationId xmlns:a16="http://schemas.microsoft.com/office/drawing/2014/main" id="{612A8656-EE60-FCC9-4C8B-41636F873EA6}"/>
              </a:ext>
            </a:extLst>
          </p:cNvPr>
          <p:cNvSpPr txBox="1"/>
          <p:nvPr/>
        </p:nvSpPr>
        <p:spPr bwMode="auto">
          <a:xfrm>
            <a:off x="1203215" y="238908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3" name="TextBox 32">
            <a:extLst>
              <a:ext uri="{FF2B5EF4-FFF2-40B4-BE49-F238E27FC236}">
                <a16:creationId xmlns:a16="http://schemas.microsoft.com/office/drawing/2014/main" id="{008884C5-D76B-1A1B-2E53-D94A83AC2DD5}"/>
              </a:ext>
            </a:extLst>
          </p:cNvPr>
          <p:cNvSpPr txBox="1"/>
          <p:nvPr/>
        </p:nvSpPr>
        <p:spPr bwMode="auto">
          <a:xfrm>
            <a:off x="1203215" y="305595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34" name="TextBox 33">
            <a:extLst>
              <a:ext uri="{FF2B5EF4-FFF2-40B4-BE49-F238E27FC236}">
                <a16:creationId xmlns:a16="http://schemas.microsoft.com/office/drawing/2014/main" id="{AB2D2EFE-653A-9864-7EF3-ADE12A3ECBE1}"/>
              </a:ext>
            </a:extLst>
          </p:cNvPr>
          <p:cNvSpPr txBox="1"/>
          <p:nvPr/>
        </p:nvSpPr>
        <p:spPr bwMode="auto">
          <a:xfrm>
            <a:off x="1203215" y="372742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5" name="TextBox 34">
            <a:extLst>
              <a:ext uri="{FF2B5EF4-FFF2-40B4-BE49-F238E27FC236}">
                <a16:creationId xmlns:a16="http://schemas.microsoft.com/office/drawing/2014/main" id="{92117A35-6410-0887-0583-04E8BCD184E3}"/>
              </a:ext>
            </a:extLst>
          </p:cNvPr>
          <p:cNvSpPr txBox="1"/>
          <p:nvPr/>
        </p:nvSpPr>
        <p:spPr bwMode="auto">
          <a:xfrm>
            <a:off x="1323698" y="4408373"/>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36" name="TextBox 35">
            <a:extLst>
              <a:ext uri="{FF2B5EF4-FFF2-40B4-BE49-F238E27FC236}">
                <a16:creationId xmlns:a16="http://schemas.microsoft.com/office/drawing/2014/main" id="{E977FA2A-2389-59C0-BE3C-AC70E3369E0B}"/>
              </a:ext>
            </a:extLst>
          </p:cNvPr>
          <p:cNvSpPr txBox="1"/>
          <p:nvPr/>
        </p:nvSpPr>
        <p:spPr bwMode="auto">
          <a:xfrm>
            <a:off x="1323698" y="507524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8" name="TextBox 37">
            <a:extLst>
              <a:ext uri="{FF2B5EF4-FFF2-40B4-BE49-F238E27FC236}">
                <a16:creationId xmlns:a16="http://schemas.microsoft.com/office/drawing/2014/main" id="{C81B1733-9504-72EF-B618-D3BF0E00A70D}"/>
              </a:ext>
            </a:extLst>
          </p:cNvPr>
          <p:cNvSpPr txBox="1"/>
          <p:nvPr/>
        </p:nvSpPr>
        <p:spPr bwMode="auto">
          <a:xfrm>
            <a:off x="1523293" y="526853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9" name="TextBox 38">
            <a:extLst>
              <a:ext uri="{FF2B5EF4-FFF2-40B4-BE49-F238E27FC236}">
                <a16:creationId xmlns:a16="http://schemas.microsoft.com/office/drawing/2014/main" id="{B9D4154E-1BE5-5855-F5FE-AF58AEAECCC1}"/>
              </a:ext>
            </a:extLst>
          </p:cNvPr>
          <p:cNvSpPr txBox="1"/>
          <p:nvPr/>
        </p:nvSpPr>
        <p:spPr bwMode="auto">
          <a:xfrm>
            <a:off x="2810790" y="526853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40" name="TextBox 39">
            <a:extLst>
              <a:ext uri="{FF2B5EF4-FFF2-40B4-BE49-F238E27FC236}">
                <a16:creationId xmlns:a16="http://schemas.microsoft.com/office/drawing/2014/main" id="{B2109906-39D1-0EC1-E1CB-0D3E6D048B57}"/>
              </a:ext>
            </a:extLst>
          </p:cNvPr>
          <p:cNvSpPr txBox="1"/>
          <p:nvPr/>
        </p:nvSpPr>
        <p:spPr bwMode="auto">
          <a:xfrm>
            <a:off x="4098287" y="526853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41" name="TextBox 40">
            <a:extLst>
              <a:ext uri="{FF2B5EF4-FFF2-40B4-BE49-F238E27FC236}">
                <a16:creationId xmlns:a16="http://schemas.microsoft.com/office/drawing/2014/main" id="{147F7BC7-041B-94B8-1ABE-48D1486D1633}"/>
              </a:ext>
            </a:extLst>
          </p:cNvPr>
          <p:cNvSpPr txBox="1"/>
          <p:nvPr/>
        </p:nvSpPr>
        <p:spPr bwMode="auto">
          <a:xfrm>
            <a:off x="5385784" y="526853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42" name="TextBox 41">
            <a:extLst>
              <a:ext uri="{FF2B5EF4-FFF2-40B4-BE49-F238E27FC236}">
                <a16:creationId xmlns:a16="http://schemas.microsoft.com/office/drawing/2014/main" id="{AC9A32D3-B722-7724-DD18-4F9DD5B3D9A2}"/>
              </a:ext>
            </a:extLst>
          </p:cNvPr>
          <p:cNvSpPr txBox="1"/>
          <p:nvPr/>
        </p:nvSpPr>
        <p:spPr bwMode="auto">
          <a:xfrm>
            <a:off x="6673281" y="526853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43" name="TextBox 42">
            <a:extLst>
              <a:ext uri="{FF2B5EF4-FFF2-40B4-BE49-F238E27FC236}">
                <a16:creationId xmlns:a16="http://schemas.microsoft.com/office/drawing/2014/main" id="{FF714FDA-8973-8A60-FAFA-1B546D491F7A}"/>
              </a:ext>
            </a:extLst>
          </p:cNvPr>
          <p:cNvSpPr txBox="1"/>
          <p:nvPr/>
        </p:nvSpPr>
        <p:spPr bwMode="auto">
          <a:xfrm>
            <a:off x="7960776" y="526853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grpSp>
        <p:nvGrpSpPr>
          <p:cNvPr id="45" name="Group 44">
            <a:extLst>
              <a:ext uri="{FF2B5EF4-FFF2-40B4-BE49-F238E27FC236}">
                <a16:creationId xmlns:a16="http://schemas.microsoft.com/office/drawing/2014/main" id="{21F2E5C8-F5EF-B5C8-C7EF-D6FC7A0362B6}"/>
              </a:ext>
            </a:extLst>
          </p:cNvPr>
          <p:cNvGrpSpPr/>
          <p:nvPr/>
        </p:nvGrpSpPr>
        <p:grpSpPr>
          <a:xfrm>
            <a:off x="1674882" y="3515270"/>
            <a:ext cx="6133084" cy="1758998"/>
            <a:chOff x="1098550" y="3536950"/>
            <a:chExt cx="11944350" cy="3429000"/>
          </a:xfrm>
        </p:grpSpPr>
        <p:sp>
          <p:nvSpPr>
            <p:cNvPr id="46" name="Freeform 45">
              <a:extLst>
                <a:ext uri="{FF2B5EF4-FFF2-40B4-BE49-F238E27FC236}">
                  <a16:creationId xmlns:a16="http://schemas.microsoft.com/office/drawing/2014/main" id="{EBB8DD6C-3215-B951-CF38-DD12251F7FE7}"/>
                </a:ext>
              </a:extLst>
            </p:cNvPr>
            <p:cNvSpPr/>
            <p:nvPr/>
          </p:nvSpPr>
          <p:spPr bwMode="auto">
            <a:xfrm>
              <a:off x="1098550" y="6210300"/>
              <a:ext cx="2222500" cy="755650"/>
            </a:xfrm>
            <a:custGeom>
              <a:avLst/>
              <a:gdLst>
                <a:gd name="connsiteX0" fmla="*/ 0 w 2222500"/>
                <a:gd name="connsiteY0" fmla="*/ 755650 h 755650"/>
                <a:gd name="connsiteX1" fmla="*/ 0 w 2222500"/>
                <a:gd name="connsiteY1" fmla="*/ 755650 h 755650"/>
                <a:gd name="connsiteX2" fmla="*/ 0 w 2222500"/>
                <a:gd name="connsiteY2" fmla="*/ 654050 h 755650"/>
                <a:gd name="connsiteX3" fmla="*/ 171450 w 2222500"/>
                <a:gd name="connsiteY3" fmla="*/ 654050 h 755650"/>
                <a:gd name="connsiteX4" fmla="*/ 171450 w 2222500"/>
                <a:gd name="connsiteY4" fmla="*/ 603250 h 755650"/>
                <a:gd name="connsiteX5" fmla="*/ 349250 w 2222500"/>
                <a:gd name="connsiteY5" fmla="*/ 603250 h 755650"/>
                <a:gd name="connsiteX6" fmla="*/ 349250 w 2222500"/>
                <a:gd name="connsiteY6" fmla="*/ 533400 h 755650"/>
                <a:gd name="connsiteX7" fmla="*/ 596900 w 2222500"/>
                <a:gd name="connsiteY7" fmla="*/ 533400 h 755650"/>
                <a:gd name="connsiteX8" fmla="*/ 596900 w 2222500"/>
                <a:gd name="connsiteY8" fmla="*/ 501650 h 755650"/>
                <a:gd name="connsiteX9" fmla="*/ 720725 w 2222500"/>
                <a:gd name="connsiteY9" fmla="*/ 501650 h 755650"/>
                <a:gd name="connsiteX10" fmla="*/ 720725 w 2222500"/>
                <a:gd name="connsiteY10" fmla="*/ 460375 h 755650"/>
                <a:gd name="connsiteX11" fmla="*/ 784225 w 2222500"/>
                <a:gd name="connsiteY11" fmla="*/ 460375 h 755650"/>
                <a:gd name="connsiteX12" fmla="*/ 784225 w 2222500"/>
                <a:gd name="connsiteY12" fmla="*/ 425450 h 755650"/>
                <a:gd name="connsiteX13" fmla="*/ 857250 w 2222500"/>
                <a:gd name="connsiteY13" fmla="*/ 425450 h 755650"/>
                <a:gd name="connsiteX14" fmla="*/ 857250 w 2222500"/>
                <a:gd name="connsiteY14" fmla="*/ 396875 h 755650"/>
                <a:gd name="connsiteX15" fmla="*/ 1082675 w 2222500"/>
                <a:gd name="connsiteY15" fmla="*/ 396875 h 755650"/>
                <a:gd name="connsiteX16" fmla="*/ 1082675 w 2222500"/>
                <a:gd name="connsiteY16" fmla="*/ 349250 h 755650"/>
                <a:gd name="connsiteX17" fmla="*/ 1130300 w 2222500"/>
                <a:gd name="connsiteY17" fmla="*/ 349250 h 755650"/>
                <a:gd name="connsiteX18" fmla="*/ 1130300 w 2222500"/>
                <a:gd name="connsiteY18" fmla="*/ 349250 h 755650"/>
                <a:gd name="connsiteX19" fmla="*/ 1130300 w 2222500"/>
                <a:gd name="connsiteY19" fmla="*/ 307975 h 755650"/>
                <a:gd name="connsiteX20" fmla="*/ 1225550 w 2222500"/>
                <a:gd name="connsiteY20" fmla="*/ 307975 h 755650"/>
                <a:gd name="connsiteX21" fmla="*/ 1225550 w 2222500"/>
                <a:gd name="connsiteY21" fmla="*/ 285750 h 755650"/>
                <a:gd name="connsiteX22" fmla="*/ 1289050 w 2222500"/>
                <a:gd name="connsiteY22" fmla="*/ 285750 h 755650"/>
                <a:gd name="connsiteX23" fmla="*/ 1289050 w 2222500"/>
                <a:gd name="connsiteY23" fmla="*/ 254000 h 755650"/>
                <a:gd name="connsiteX24" fmla="*/ 1362075 w 2222500"/>
                <a:gd name="connsiteY24" fmla="*/ 254000 h 755650"/>
                <a:gd name="connsiteX25" fmla="*/ 1362075 w 2222500"/>
                <a:gd name="connsiteY25" fmla="*/ 219075 h 755650"/>
                <a:gd name="connsiteX26" fmla="*/ 1492250 w 2222500"/>
                <a:gd name="connsiteY26" fmla="*/ 219075 h 755650"/>
                <a:gd name="connsiteX27" fmla="*/ 1492250 w 2222500"/>
                <a:gd name="connsiteY27" fmla="*/ 187325 h 755650"/>
                <a:gd name="connsiteX28" fmla="*/ 1606550 w 2222500"/>
                <a:gd name="connsiteY28" fmla="*/ 187325 h 755650"/>
                <a:gd name="connsiteX29" fmla="*/ 1606550 w 2222500"/>
                <a:gd name="connsiteY29" fmla="*/ 127000 h 755650"/>
                <a:gd name="connsiteX30" fmla="*/ 1714500 w 2222500"/>
                <a:gd name="connsiteY30" fmla="*/ 127000 h 755650"/>
                <a:gd name="connsiteX31" fmla="*/ 1714500 w 2222500"/>
                <a:gd name="connsiteY31" fmla="*/ 79375 h 755650"/>
                <a:gd name="connsiteX32" fmla="*/ 1924050 w 2222500"/>
                <a:gd name="connsiteY32" fmla="*/ 79375 h 755650"/>
                <a:gd name="connsiteX33" fmla="*/ 1924050 w 2222500"/>
                <a:gd name="connsiteY33" fmla="*/ 47625 h 755650"/>
                <a:gd name="connsiteX34" fmla="*/ 1981200 w 2222500"/>
                <a:gd name="connsiteY34" fmla="*/ 47625 h 755650"/>
                <a:gd name="connsiteX35" fmla="*/ 1981200 w 2222500"/>
                <a:gd name="connsiteY35" fmla="*/ 15875 h 755650"/>
                <a:gd name="connsiteX36" fmla="*/ 2130425 w 2222500"/>
                <a:gd name="connsiteY36" fmla="*/ 15875 h 755650"/>
                <a:gd name="connsiteX37" fmla="*/ 2130425 w 2222500"/>
                <a:gd name="connsiteY37" fmla="*/ 0 h 755650"/>
                <a:gd name="connsiteX38" fmla="*/ 2222500 w 2222500"/>
                <a:gd name="connsiteY38" fmla="*/ 0 h 755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222500" h="755650">
                  <a:moveTo>
                    <a:pt x="0" y="755650"/>
                  </a:moveTo>
                  <a:lnTo>
                    <a:pt x="0" y="755650"/>
                  </a:lnTo>
                  <a:lnTo>
                    <a:pt x="0" y="654050"/>
                  </a:lnTo>
                  <a:lnTo>
                    <a:pt x="171450" y="654050"/>
                  </a:lnTo>
                  <a:lnTo>
                    <a:pt x="171450" y="603250"/>
                  </a:lnTo>
                  <a:lnTo>
                    <a:pt x="349250" y="603250"/>
                  </a:lnTo>
                  <a:lnTo>
                    <a:pt x="349250" y="533400"/>
                  </a:lnTo>
                  <a:lnTo>
                    <a:pt x="596900" y="533400"/>
                  </a:lnTo>
                  <a:lnTo>
                    <a:pt x="596900" y="501650"/>
                  </a:lnTo>
                  <a:lnTo>
                    <a:pt x="720725" y="501650"/>
                  </a:lnTo>
                  <a:lnTo>
                    <a:pt x="720725" y="460375"/>
                  </a:lnTo>
                  <a:lnTo>
                    <a:pt x="784225" y="460375"/>
                  </a:lnTo>
                  <a:lnTo>
                    <a:pt x="784225" y="425450"/>
                  </a:lnTo>
                  <a:lnTo>
                    <a:pt x="857250" y="425450"/>
                  </a:lnTo>
                  <a:lnTo>
                    <a:pt x="857250" y="396875"/>
                  </a:lnTo>
                  <a:lnTo>
                    <a:pt x="1082675" y="396875"/>
                  </a:lnTo>
                  <a:lnTo>
                    <a:pt x="1082675" y="349250"/>
                  </a:lnTo>
                  <a:lnTo>
                    <a:pt x="1130300" y="349250"/>
                  </a:lnTo>
                  <a:lnTo>
                    <a:pt x="1130300" y="349250"/>
                  </a:lnTo>
                  <a:lnTo>
                    <a:pt x="1130300" y="307975"/>
                  </a:lnTo>
                  <a:lnTo>
                    <a:pt x="1225550" y="307975"/>
                  </a:lnTo>
                  <a:lnTo>
                    <a:pt x="1225550" y="285750"/>
                  </a:lnTo>
                  <a:lnTo>
                    <a:pt x="1289050" y="285750"/>
                  </a:lnTo>
                  <a:lnTo>
                    <a:pt x="1289050" y="254000"/>
                  </a:lnTo>
                  <a:lnTo>
                    <a:pt x="1362075" y="254000"/>
                  </a:lnTo>
                  <a:lnTo>
                    <a:pt x="1362075" y="219075"/>
                  </a:lnTo>
                  <a:lnTo>
                    <a:pt x="1492250" y="219075"/>
                  </a:lnTo>
                  <a:lnTo>
                    <a:pt x="1492250" y="187325"/>
                  </a:lnTo>
                  <a:lnTo>
                    <a:pt x="1606550" y="187325"/>
                  </a:lnTo>
                  <a:lnTo>
                    <a:pt x="1606550" y="127000"/>
                  </a:lnTo>
                  <a:lnTo>
                    <a:pt x="1714500" y="127000"/>
                  </a:lnTo>
                  <a:lnTo>
                    <a:pt x="1714500" y="79375"/>
                  </a:lnTo>
                  <a:lnTo>
                    <a:pt x="1924050" y="79375"/>
                  </a:lnTo>
                  <a:lnTo>
                    <a:pt x="1924050" y="47625"/>
                  </a:lnTo>
                  <a:lnTo>
                    <a:pt x="1981200" y="47625"/>
                  </a:lnTo>
                  <a:lnTo>
                    <a:pt x="1981200" y="15875"/>
                  </a:lnTo>
                  <a:lnTo>
                    <a:pt x="2130425" y="15875"/>
                  </a:lnTo>
                  <a:lnTo>
                    <a:pt x="2130425" y="0"/>
                  </a:lnTo>
                  <a:lnTo>
                    <a:pt x="222250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 name="Freeform 46">
              <a:extLst>
                <a:ext uri="{FF2B5EF4-FFF2-40B4-BE49-F238E27FC236}">
                  <a16:creationId xmlns:a16="http://schemas.microsoft.com/office/drawing/2014/main" id="{283C1B36-B805-A7F7-7C72-AF9D49D09876}"/>
                </a:ext>
              </a:extLst>
            </p:cNvPr>
            <p:cNvSpPr/>
            <p:nvPr/>
          </p:nvSpPr>
          <p:spPr bwMode="auto">
            <a:xfrm>
              <a:off x="3305175" y="4651375"/>
              <a:ext cx="5248275" cy="1558925"/>
            </a:xfrm>
            <a:custGeom>
              <a:avLst/>
              <a:gdLst>
                <a:gd name="connsiteX0" fmla="*/ 5248275 w 5248275"/>
                <a:gd name="connsiteY0" fmla="*/ 0 h 1558925"/>
                <a:gd name="connsiteX1" fmla="*/ 5149850 w 5248275"/>
                <a:gd name="connsiteY1" fmla="*/ 0 h 1558925"/>
                <a:gd name="connsiteX2" fmla="*/ 5149850 w 5248275"/>
                <a:gd name="connsiteY2" fmla="*/ 31750 h 1558925"/>
                <a:gd name="connsiteX3" fmla="*/ 5070475 w 5248275"/>
                <a:gd name="connsiteY3" fmla="*/ 31750 h 1558925"/>
                <a:gd name="connsiteX4" fmla="*/ 5070475 w 5248275"/>
                <a:gd name="connsiteY4" fmla="*/ 66675 h 1558925"/>
                <a:gd name="connsiteX5" fmla="*/ 4994275 w 5248275"/>
                <a:gd name="connsiteY5" fmla="*/ 66675 h 1558925"/>
                <a:gd name="connsiteX6" fmla="*/ 4994275 w 5248275"/>
                <a:gd name="connsiteY6" fmla="*/ 104775 h 1558925"/>
                <a:gd name="connsiteX7" fmla="*/ 4806950 w 5248275"/>
                <a:gd name="connsiteY7" fmla="*/ 104775 h 1558925"/>
                <a:gd name="connsiteX8" fmla="*/ 4806950 w 5248275"/>
                <a:gd name="connsiteY8" fmla="*/ 120650 h 1558925"/>
                <a:gd name="connsiteX9" fmla="*/ 4629150 w 5248275"/>
                <a:gd name="connsiteY9" fmla="*/ 120650 h 1558925"/>
                <a:gd name="connsiteX10" fmla="*/ 4629150 w 5248275"/>
                <a:gd name="connsiteY10" fmla="*/ 161925 h 1558925"/>
                <a:gd name="connsiteX11" fmla="*/ 4438650 w 5248275"/>
                <a:gd name="connsiteY11" fmla="*/ 161925 h 1558925"/>
                <a:gd name="connsiteX12" fmla="*/ 4438650 w 5248275"/>
                <a:gd name="connsiteY12" fmla="*/ 209550 h 1558925"/>
                <a:gd name="connsiteX13" fmla="*/ 4352925 w 5248275"/>
                <a:gd name="connsiteY13" fmla="*/ 209550 h 1558925"/>
                <a:gd name="connsiteX14" fmla="*/ 4352925 w 5248275"/>
                <a:gd name="connsiteY14" fmla="*/ 263525 h 1558925"/>
                <a:gd name="connsiteX15" fmla="*/ 4254500 w 5248275"/>
                <a:gd name="connsiteY15" fmla="*/ 263525 h 1558925"/>
                <a:gd name="connsiteX16" fmla="*/ 4254500 w 5248275"/>
                <a:gd name="connsiteY16" fmla="*/ 301625 h 1558925"/>
                <a:gd name="connsiteX17" fmla="*/ 3997325 w 5248275"/>
                <a:gd name="connsiteY17" fmla="*/ 301625 h 1558925"/>
                <a:gd name="connsiteX18" fmla="*/ 3997325 w 5248275"/>
                <a:gd name="connsiteY18" fmla="*/ 330200 h 1558925"/>
                <a:gd name="connsiteX19" fmla="*/ 3854450 w 5248275"/>
                <a:gd name="connsiteY19" fmla="*/ 330200 h 1558925"/>
                <a:gd name="connsiteX20" fmla="*/ 3854450 w 5248275"/>
                <a:gd name="connsiteY20" fmla="*/ 330200 h 1558925"/>
                <a:gd name="connsiteX21" fmla="*/ 3854450 w 5248275"/>
                <a:gd name="connsiteY21" fmla="*/ 368300 h 1558925"/>
                <a:gd name="connsiteX22" fmla="*/ 3736975 w 5248275"/>
                <a:gd name="connsiteY22" fmla="*/ 368300 h 1558925"/>
                <a:gd name="connsiteX23" fmla="*/ 3736975 w 5248275"/>
                <a:gd name="connsiteY23" fmla="*/ 396875 h 1558925"/>
                <a:gd name="connsiteX24" fmla="*/ 3606800 w 5248275"/>
                <a:gd name="connsiteY24" fmla="*/ 396875 h 1558925"/>
                <a:gd name="connsiteX25" fmla="*/ 3606800 w 5248275"/>
                <a:gd name="connsiteY25" fmla="*/ 434975 h 1558925"/>
                <a:gd name="connsiteX26" fmla="*/ 3495675 w 5248275"/>
                <a:gd name="connsiteY26" fmla="*/ 434975 h 1558925"/>
                <a:gd name="connsiteX27" fmla="*/ 3495675 w 5248275"/>
                <a:gd name="connsiteY27" fmla="*/ 466725 h 1558925"/>
                <a:gd name="connsiteX28" fmla="*/ 3413125 w 5248275"/>
                <a:gd name="connsiteY28" fmla="*/ 466725 h 1558925"/>
                <a:gd name="connsiteX29" fmla="*/ 3413125 w 5248275"/>
                <a:gd name="connsiteY29" fmla="*/ 466725 h 1558925"/>
                <a:gd name="connsiteX30" fmla="*/ 3273425 w 5248275"/>
                <a:gd name="connsiteY30" fmla="*/ 466725 h 1558925"/>
                <a:gd name="connsiteX31" fmla="*/ 3273425 w 5248275"/>
                <a:gd name="connsiteY31" fmla="*/ 514350 h 1558925"/>
                <a:gd name="connsiteX32" fmla="*/ 3194050 w 5248275"/>
                <a:gd name="connsiteY32" fmla="*/ 514350 h 1558925"/>
                <a:gd name="connsiteX33" fmla="*/ 3194050 w 5248275"/>
                <a:gd name="connsiteY33" fmla="*/ 536575 h 1558925"/>
                <a:gd name="connsiteX34" fmla="*/ 3070225 w 5248275"/>
                <a:gd name="connsiteY34" fmla="*/ 536575 h 1558925"/>
                <a:gd name="connsiteX35" fmla="*/ 3070225 w 5248275"/>
                <a:gd name="connsiteY35" fmla="*/ 568325 h 1558925"/>
                <a:gd name="connsiteX36" fmla="*/ 2886075 w 5248275"/>
                <a:gd name="connsiteY36" fmla="*/ 568325 h 1558925"/>
                <a:gd name="connsiteX37" fmla="*/ 2886075 w 5248275"/>
                <a:gd name="connsiteY37" fmla="*/ 568325 h 1558925"/>
                <a:gd name="connsiteX38" fmla="*/ 2819400 w 5248275"/>
                <a:gd name="connsiteY38" fmla="*/ 568325 h 1558925"/>
                <a:gd name="connsiteX39" fmla="*/ 2819400 w 5248275"/>
                <a:gd name="connsiteY39" fmla="*/ 625475 h 1558925"/>
                <a:gd name="connsiteX40" fmla="*/ 2781300 w 5248275"/>
                <a:gd name="connsiteY40" fmla="*/ 625475 h 1558925"/>
                <a:gd name="connsiteX41" fmla="*/ 2781300 w 5248275"/>
                <a:gd name="connsiteY41" fmla="*/ 666750 h 1558925"/>
                <a:gd name="connsiteX42" fmla="*/ 2743200 w 5248275"/>
                <a:gd name="connsiteY42" fmla="*/ 666750 h 1558925"/>
                <a:gd name="connsiteX43" fmla="*/ 2743200 w 5248275"/>
                <a:gd name="connsiteY43" fmla="*/ 708025 h 1558925"/>
                <a:gd name="connsiteX44" fmla="*/ 2641600 w 5248275"/>
                <a:gd name="connsiteY44" fmla="*/ 708025 h 1558925"/>
                <a:gd name="connsiteX45" fmla="*/ 2641600 w 5248275"/>
                <a:gd name="connsiteY45" fmla="*/ 723900 h 1558925"/>
                <a:gd name="connsiteX46" fmla="*/ 2505075 w 5248275"/>
                <a:gd name="connsiteY46" fmla="*/ 723900 h 1558925"/>
                <a:gd name="connsiteX47" fmla="*/ 2505075 w 5248275"/>
                <a:gd name="connsiteY47" fmla="*/ 723900 h 1558925"/>
                <a:gd name="connsiteX48" fmla="*/ 2505075 w 5248275"/>
                <a:gd name="connsiteY48" fmla="*/ 752475 h 1558925"/>
                <a:gd name="connsiteX49" fmla="*/ 2371725 w 5248275"/>
                <a:gd name="connsiteY49" fmla="*/ 752475 h 1558925"/>
                <a:gd name="connsiteX50" fmla="*/ 2371725 w 5248275"/>
                <a:gd name="connsiteY50" fmla="*/ 787400 h 1558925"/>
                <a:gd name="connsiteX51" fmla="*/ 2286000 w 5248275"/>
                <a:gd name="connsiteY51" fmla="*/ 787400 h 1558925"/>
                <a:gd name="connsiteX52" fmla="*/ 2286000 w 5248275"/>
                <a:gd name="connsiteY52" fmla="*/ 819150 h 1558925"/>
                <a:gd name="connsiteX53" fmla="*/ 2222500 w 5248275"/>
                <a:gd name="connsiteY53" fmla="*/ 819150 h 1558925"/>
                <a:gd name="connsiteX54" fmla="*/ 2222500 w 5248275"/>
                <a:gd name="connsiteY54" fmla="*/ 850900 h 1558925"/>
                <a:gd name="connsiteX55" fmla="*/ 2092325 w 5248275"/>
                <a:gd name="connsiteY55" fmla="*/ 850900 h 1558925"/>
                <a:gd name="connsiteX56" fmla="*/ 2092325 w 5248275"/>
                <a:gd name="connsiteY56" fmla="*/ 879475 h 1558925"/>
                <a:gd name="connsiteX57" fmla="*/ 1981200 w 5248275"/>
                <a:gd name="connsiteY57" fmla="*/ 879475 h 1558925"/>
                <a:gd name="connsiteX58" fmla="*/ 1981200 w 5248275"/>
                <a:gd name="connsiteY58" fmla="*/ 911225 h 1558925"/>
                <a:gd name="connsiteX59" fmla="*/ 1901825 w 5248275"/>
                <a:gd name="connsiteY59" fmla="*/ 911225 h 1558925"/>
                <a:gd name="connsiteX60" fmla="*/ 1901825 w 5248275"/>
                <a:gd name="connsiteY60" fmla="*/ 958850 h 1558925"/>
                <a:gd name="connsiteX61" fmla="*/ 1781175 w 5248275"/>
                <a:gd name="connsiteY61" fmla="*/ 958850 h 1558925"/>
                <a:gd name="connsiteX62" fmla="*/ 1781175 w 5248275"/>
                <a:gd name="connsiteY62" fmla="*/ 958850 h 1558925"/>
                <a:gd name="connsiteX63" fmla="*/ 1685925 w 5248275"/>
                <a:gd name="connsiteY63" fmla="*/ 958850 h 1558925"/>
                <a:gd name="connsiteX64" fmla="*/ 1685925 w 5248275"/>
                <a:gd name="connsiteY64" fmla="*/ 996950 h 1558925"/>
                <a:gd name="connsiteX65" fmla="*/ 1508125 w 5248275"/>
                <a:gd name="connsiteY65" fmla="*/ 996950 h 1558925"/>
                <a:gd name="connsiteX66" fmla="*/ 1508125 w 5248275"/>
                <a:gd name="connsiteY66" fmla="*/ 996950 h 1558925"/>
                <a:gd name="connsiteX67" fmla="*/ 1508125 w 5248275"/>
                <a:gd name="connsiteY67" fmla="*/ 1028700 h 1558925"/>
                <a:gd name="connsiteX68" fmla="*/ 1416050 w 5248275"/>
                <a:gd name="connsiteY68" fmla="*/ 1028700 h 1558925"/>
                <a:gd name="connsiteX69" fmla="*/ 1416050 w 5248275"/>
                <a:gd name="connsiteY69" fmla="*/ 1057275 h 1558925"/>
                <a:gd name="connsiteX70" fmla="*/ 1352550 w 5248275"/>
                <a:gd name="connsiteY70" fmla="*/ 1057275 h 1558925"/>
                <a:gd name="connsiteX71" fmla="*/ 1352550 w 5248275"/>
                <a:gd name="connsiteY71" fmla="*/ 1076325 h 1558925"/>
                <a:gd name="connsiteX72" fmla="*/ 1260475 w 5248275"/>
                <a:gd name="connsiteY72" fmla="*/ 1076325 h 1558925"/>
                <a:gd name="connsiteX73" fmla="*/ 1260475 w 5248275"/>
                <a:gd name="connsiteY73" fmla="*/ 1117600 h 1558925"/>
                <a:gd name="connsiteX74" fmla="*/ 1171575 w 5248275"/>
                <a:gd name="connsiteY74" fmla="*/ 1117600 h 1558925"/>
                <a:gd name="connsiteX75" fmla="*/ 1171575 w 5248275"/>
                <a:gd name="connsiteY75" fmla="*/ 1117600 h 1558925"/>
                <a:gd name="connsiteX76" fmla="*/ 1114425 w 5248275"/>
                <a:gd name="connsiteY76" fmla="*/ 1117600 h 1558925"/>
                <a:gd name="connsiteX77" fmla="*/ 1114425 w 5248275"/>
                <a:gd name="connsiteY77" fmla="*/ 1149350 h 1558925"/>
                <a:gd name="connsiteX78" fmla="*/ 1022350 w 5248275"/>
                <a:gd name="connsiteY78" fmla="*/ 1149350 h 1558925"/>
                <a:gd name="connsiteX79" fmla="*/ 1022350 w 5248275"/>
                <a:gd name="connsiteY79" fmla="*/ 1149350 h 1558925"/>
                <a:gd name="connsiteX80" fmla="*/ 1022350 w 5248275"/>
                <a:gd name="connsiteY80" fmla="*/ 1181100 h 1558925"/>
                <a:gd name="connsiteX81" fmla="*/ 946150 w 5248275"/>
                <a:gd name="connsiteY81" fmla="*/ 1181100 h 1558925"/>
                <a:gd name="connsiteX82" fmla="*/ 946150 w 5248275"/>
                <a:gd name="connsiteY82" fmla="*/ 1209675 h 1558925"/>
                <a:gd name="connsiteX83" fmla="*/ 838200 w 5248275"/>
                <a:gd name="connsiteY83" fmla="*/ 1209675 h 1558925"/>
                <a:gd name="connsiteX84" fmla="*/ 838200 w 5248275"/>
                <a:gd name="connsiteY84" fmla="*/ 1244600 h 1558925"/>
                <a:gd name="connsiteX85" fmla="*/ 771525 w 5248275"/>
                <a:gd name="connsiteY85" fmla="*/ 1244600 h 1558925"/>
                <a:gd name="connsiteX86" fmla="*/ 771525 w 5248275"/>
                <a:gd name="connsiteY86" fmla="*/ 1279525 h 1558925"/>
                <a:gd name="connsiteX87" fmla="*/ 723900 w 5248275"/>
                <a:gd name="connsiteY87" fmla="*/ 1279525 h 1558925"/>
                <a:gd name="connsiteX88" fmla="*/ 723900 w 5248275"/>
                <a:gd name="connsiteY88" fmla="*/ 1323975 h 1558925"/>
                <a:gd name="connsiteX89" fmla="*/ 647700 w 5248275"/>
                <a:gd name="connsiteY89" fmla="*/ 1323975 h 1558925"/>
                <a:gd name="connsiteX90" fmla="*/ 647700 w 5248275"/>
                <a:gd name="connsiteY90" fmla="*/ 1339850 h 1558925"/>
                <a:gd name="connsiteX91" fmla="*/ 606425 w 5248275"/>
                <a:gd name="connsiteY91" fmla="*/ 1339850 h 1558925"/>
                <a:gd name="connsiteX92" fmla="*/ 606425 w 5248275"/>
                <a:gd name="connsiteY92" fmla="*/ 1381125 h 1558925"/>
                <a:gd name="connsiteX93" fmla="*/ 555625 w 5248275"/>
                <a:gd name="connsiteY93" fmla="*/ 1381125 h 1558925"/>
                <a:gd name="connsiteX94" fmla="*/ 555625 w 5248275"/>
                <a:gd name="connsiteY94" fmla="*/ 1381125 h 1558925"/>
                <a:gd name="connsiteX95" fmla="*/ 384175 w 5248275"/>
                <a:gd name="connsiteY95" fmla="*/ 1381125 h 1558925"/>
                <a:gd name="connsiteX96" fmla="*/ 384175 w 5248275"/>
                <a:gd name="connsiteY96" fmla="*/ 1428750 h 1558925"/>
                <a:gd name="connsiteX97" fmla="*/ 320675 w 5248275"/>
                <a:gd name="connsiteY97" fmla="*/ 1428750 h 1558925"/>
                <a:gd name="connsiteX98" fmla="*/ 320675 w 5248275"/>
                <a:gd name="connsiteY98" fmla="*/ 1473200 h 1558925"/>
                <a:gd name="connsiteX99" fmla="*/ 273050 w 5248275"/>
                <a:gd name="connsiteY99" fmla="*/ 1473200 h 1558925"/>
                <a:gd name="connsiteX100" fmla="*/ 273050 w 5248275"/>
                <a:gd name="connsiteY100" fmla="*/ 1504950 h 1558925"/>
                <a:gd name="connsiteX101" fmla="*/ 190500 w 5248275"/>
                <a:gd name="connsiteY101" fmla="*/ 1504950 h 1558925"/>
                <a:gd name="connsiteX102" fmla="*/ 190500 w 5248275"/>
                <a:gd name="connsiteY102" fmla="*/ 1504950 h 1558925"/>
                <a:gd name="connsiteX103" fmla="*/ 190500 w 5248275"/>
                <a:gd name="connsiteY103" fmla="*/ 1533525 h 1558925"/>
                <a:gd name="connsiteX104" fmla="*/ 111125 w 5248275"/>
                <a:gd name="connsiteY104" fmla="*/ 1533525 h 1558925"/>
                <a:gd name="connsiteX105" fmla="*/ 111125 w 5248275"/>
                <a:gd name="connsiteY105" fmla="*/ 1533525 h 1558925"/>
                <a:gd name="connsiteX106" fmla="*/ 44450 w 5248275"/>
                <a:gd name="connsiteY106" fmla="*/ 1533525 h 1558925"/>
                <a:gd name="connsiteX107" fmla="*/ 44450 w 5248275"/>
                <a:gd name="connsiteY107" fmla="*/ 1558925 h 1558925"/>
                <a:gd name="connsiteX108" fmla="*/ 0 w 5248275"/>
                <a:gd name="connsiteY108" fmla="*/ 1558925 h 155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Lst>
              <a:rect l="l" t="t" r="r" b="b"/>
              <a:pathLst>
                <a:path w="5248275" h="1558925">
                  <a:moveTo>
                    <a:pt x="5248275" y="0"/>
                  </a:moveTo>
                  <a:lnTo>
                    <a:pt x="5149850" y="0"/>
                  </a:lnTo>
                  <a:lnTo>
                    <a:pt x="5149850" y="31750"/>
                  </a:lnTo>
                  <a:lnTo>
                    <a:pt x="5070475" y="31750"/>
                  </a:lnTo>
                  <a:lnTo>
                    <a:pt x="5070475" y="66675"/>
                  </a:lnTo>
                  <a:lnTo>
                    <a:pt x="4994275" y="66675"/>
                  </a:lnTo>
                  <a:lnTo>
                    <a:pt x="4994275" y="104775"/>
                  </a:lnTo>
                  <a:lnTo>
                    <a:pt x="4806950" y="104775"/>
                  </a:lnTo>
                  <a:lnTo>
                    <a:pt x="4806950" y="120650"/>
                  </a:lnTo>
                  <a:lnTo>
                    <a:pt x="4629150" y="120650"/>
                  </a:lnTo>
                  <a:lnTo>
                    <a:pt x="4629150" y="161925"/>
                  </a:lnTo>
                  <a:lnTo>
                    <a:pt x="4438650" y="161925"/>
                  </a:lnTo>
                  <a:lnTo>
                    <a:pt x="4438650" y="209550"/>
                  </a:lnTo>
                  <a:lnTo>
                    <a:pt x="4352925" y="209550"/>
                  </a:lnTo>
                  <a:lnTo>
                    <a:pt x="4352925" y="263525"/>
                  </a:lnTo>
                  <a:lnTo>
                    <a:pt x="4254500" y="263525"/>
                  </a:lnTo>
                  <a:lnTo>
                    <a:pt x="4254500" y="301625"/>
                  </a:lnTo>
                  <a:lnTo>
                    <a:pt x="3997325" y="301625"/>
                  </a:lnTo>
                  <a:lnTo>
                    <a:pt x="3997325" y="330200"/>
                  </a:lnTo>
                  <a:lnTo>
                    <a:pt x="3854450" y="330200"/>
                  </a:lnTo>
                  <a:lnTo>
                    <a:pt x="3854450" y="330200"/>
                  </a:lnTo>
                  <a:lnTo>
                    <a:pt x="3854450" y="368300"/>
                  </a:lnTo>
                  <a:lnTo>
                    <a:pt x="3736975" y="368300"/>
                  </a:lnTo>
                  <a:lnTo>
                    <a:pt x="3736975" y="396875"/>
                  </a:lnTo>
                  <a:lnTo>
                    <a:pt x="3606800" y="396875"/>
                  </a:lnTo>
                  <a:lnTo>
                    <a:pt x="3606800" y="434975"/>
                  </a:lnTo>
                  <a:lnTo>
                    <a:pt x="3495675" y="434975"/>
                  </a:lnTo>
                  <a:lnTo>
                    <a:pt x="3495675" y="466725"/>
                  </a:lnTo>
                  <a:lnTo>
                    <a:pt x="3413125" y="466725"/>
                  </a:lnTo>
                  <a:lnTo>
                    <a:pt x="3413125" y="466725"/>
                  </a:lnTo>
                  <a:lnTo>
                    <a:pt x="3273425" y="466725"/>
                  </a:lnTo>
                  <a:lnTo>
                    <a:pt x="3273425" y="514350"/>
                  </a:lnTo>
                  <a:lnTo>
                    <a:pt x="3194050" y="514350"/>
                  </a:lnTo>
                  <a:lnTo>
                    <a:pt x="3194050" y="536575"/>
                  </a:lnTo>
                  <a:lnTo>
                    <a:pt x="3070225" y="536575"/>
                  </a:lnTo>
                  <a:lnTo>
                    <a:pt x="3070225" y="568325"/>
                  </a:lnTo>
                  <a:lnTo>
                    <a:pt x="2886075" y="568325"/>
                  </a:lnTo>
                  <a:lnTo>
                    <a:pt x="2886075" y="568325"/>
                  </a:lnTo>
                  <a:lnTo>
                    <a:pt x="2819400" y="568325"/>
                  </a:lnTo>
                  <a:lnTo>
                    <a:pt x="2819400" y="625475"/>
                  </a:lnTo>
                  <a:lnTo>
                    <a:pt x="2781300" y="625475"/>
                  </a:lnTo>
                  <a:lnTo>
                    <a:pt x="2781300" y="666750"/>
                  </a:lnTo>
                  <a:lnTo>
                    <a:pt x="2743200" y="666750"/>
                  </a:lnTo>
                  <a:lnTo>
                    <a:pt x="2743200" y="708025"/>
                  </a:lnTo>
                  <a:lnTo>
                    <a:pt x="2641600" y="708025"/>
                  </a:lnTo>
                  <a:lnTo>
                    <a:pt x="2641600" y="723900"/>
                  </a:lnTo>
                  <a:lnTo>
                    <a:pt x="2505075" y="723900"/>
                  </a:lnTo>
                  <a:lnTo>
                    <a:pt x="2505075" y="723900"/>
                  </a:lnTo>
                  <a:lnTo>
                    <a:pt x="2505075" y="752475"/>
                  </a:lnTo>
                  <a:lnTo>
                    <a:pt x="2371725" y="752475"/>
                  </a:lnTo>
                  <a:lnTo>
                    <a:pt x="2371725" y="787400"/>
                  </a:lnTo>
                  <a:lnTo>
                    <a:pt x="2286000" y="787400"/>
                  </a:lnTo>
                  <a:lnTo>
                    <a:pt x="2286000" y="819150"/>
                  </a:lnTo>
                  <a:lnTo>
                    <a:pt x="2222500" y="819150"/>
                  </a:lnTo>
                  <a:lnTo>
                    <a:pt x="2222500" y="850900"/>
                  </a:lnTo>
                  <a:lnTo>
                    <a:pt x="2092325" y="850900"/>
                  </a:lnTo>
                  <a:lnTo>
                    <a:pt x="2092325" y="879475"/>
                  </a:lnTo>
                  <a:lnTo>
                    <a:pt x="1981200" y="879475"/>
                  </a:lnTo>
                  <a:lnTo>
                    <a:pt x="1981200" y="911225"/>
                  </a:lnTo>
                  <a:lnTo>
                    <a:pt x="1901825" y="911225"/>
                  </a:lnTo>
                  <a:lnTo>
                    <a:pt x="1901825" y="958850"/>
                  </a:lnTo>
                  <a:lnTo>
                    <a:pt x="1781175" y="958850"/>
                  </a:lnTo>
                  <a:lnTo>
                    <a:pt x="1781175" y="958850"/>
                  </a:lnTo>
                  <a:lnTo>
                    <a:pt x="1685925" y="958850"/>
                  </a:lnTo>
                  <a:lnTo>
                    <a:pt x="1685925" y="996950"/>
                  </a:lnTo>
                  <a:lnTo>
                    <a:pt x="1508125" y="996950"/>
                  </a:lnTo>
                  <a:lnTo>
                    <a:pt x="1508125" y="996950"/>
                  </a:lnTo>
                  <a:lnTo>
                    <a:pt x="1508125" y="1028700"/>
                  </a:lnTo>
                  <a:lnTo>
                    <a:pt x="1416050" y="1028700"/>
                  </a:lnTo>
                  <a:lnTo>
                    <a:pt x="1416050" y="1057275"/>
                  </a:lnTo>
                  <a:lnTo>
                    <a:pt x="1352550" y="1057275"/>
                  </a:lnTo>
                  <a:lnTo>
                    <a:pt x="1352550" y="1076325"/>
                  </a:lnTo>
                  <a:lnTo>
                    <a:pt x="1260475" y="1076325"/>
                  </a:lnTo>
                  <a:lnTo>
                    <a:pt x="1260475" y="1117600"/>
                  </a:lnTo>
                  <a:lnTo>
                    <a:pt x="1171575" y="1117600"/>
                  </a:lnTo>
                  <a:lnTo>
                    <a:pt x="1171575" y="1117600"/>
                  </a:lnTo>
                  <a:lnTo>
                    <a:pt x="1114425" y="1117600"/>
                  </a:lnTo>
                  <a:lnTo>
                    <a:pt x="1114425" y="1149350"/>
                  </a:lnTo>
                  <a:lnTo>
                    <a:pt x="1022350" y="1149350"/>
                  </a:lnTo>
                  <a:lnTo>
                    <a:pt x="1022350" y="1149350"/>
                  </a:lnTo>
                  <a:lnTo>
                    <a:pt x="1022350" y="1181100"/>
                  </a:lnTo>
                  <a:lnTo>
                    <a:pt x="946150" y="1181100"/>
                  </a:lnTo>
                  <a:lnTo>
                    <a:pt x="946150" y="1209675"/>
                  </a:lnTo>
                  <a:lnTo>
                    <a:pt x="838200" y="1209675"/>
                  </a:lnTo>
                  <a:lnTo>
                    <a:pt x="838200" y="1244600"/>
                  </a:lnTo>
                  <a:lnTo>
                    <a:pt x="771525" y="1244600"/>
                  </a:lnTo>
                  <a:lnTo>
                    <a:pt x="771525" y="1279525"/>
                  </a:lnTo>
                  <a:lnTo>
                    <a:pt x="723900" y="1279525"/>
                  </a:lnTo>
                  <a:lnTo>
                    <a:pt x="723900" y="1323975"/>
                  </a:lnTo>
                  <a:lnTo>
                    <a:pt x="647700" y="1323975"/>
                  </a:lnTo>
                  <a:lnTo>
                    <a:pt x="647700" y="1339850"/>
                  </a:lnTo>
                  <a:lnTo>
                    <a:pt x="606425" y="1339850"/>
                  </a:lnTo>
                  <a:lnTo>
                    <a:pt x="606425" y="1381125"/>
                  </a:lnTo>
                  <a:lnTo>
                    <a:pt x="555625" y="1381125"/>
                  </a:lnTo>
                  <a:lnTo>
                    <a:pt x="555625" y="1381125"/>
                  </a:lnTo>
                  <a:lnTo>
                    <a:pt x="384175" y="1381125"/>
                  </a:lnTo>
                  <a:lnTo>
                    <a:pt x="384175" y="1428750"/>
                  </a:lnTo>
                  <a:lnTo>
                    <a:pt x="320675" y="1428750"/>
                  </a:lnTo>
                  <a:lnTo>
                    <a:pt x="320675" y="1473200"/>
                  </a:lnTo>
                  <a:lnTo>
                    <a:pt x="273050" y="1473200"/>
                  </a:lnTo>
                  <a:lnTo>
                    <a:pt x="273050" y="1504950"/>
                  </a:lnTo>
                  <a:lnTo>
                    <a:pt x="190500" y="1504950"/>
                  </a:lnTo>
                  <a:lnTo>
                    <a:pt x="190500" y="1504950"/>
                  </a:lnTo>
                  <a:lnTo>
                    <a:pt x="190500" y="1533525"/>
                  </a:lnTo>
                  <a:lnTo>
                    <a:pt x="111125" y="1533525"/>
                  </a:lnTo>
                  <a:lnTo>
                    <a:pt x="111125" y="1533525"/>
                  </a:lnTo>
                  <a:lnTo>
                    <a:pt x="44450" y="1533525"/>
                  </a:lnTo>
                  <a:lnTo>
                    <a:pt x="44450" y="1558925"/>
                  </a:lnTo>
                  <a:lnTo>
                    <a:pt x="0" y="1558925"/>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 name="Freeform 47">
              <a:extLst>
                <a:ext uri="{FF2B5EF4-FFF2-40B4-BE49-F238E27FC236}">
                  <a16:creationId xmlns:a16="http://schemas.microsoft.com/office/drawing/2014/main" id="{7E837E76-296C-E0C9-0CFF-D57EEAB43D3F}"/>
                </a:ext>
              </a:extLst>
            </p:cNvPr>
            <p:cNvSpPr/>
            <p:nvPr/>
          </p:nvSpPr>
          <p:spPr bwMode="auto">
            <a:xfrm>
              <a:off x="8540750" y="3536950"/>
              <a:ext cx="4502150" cy="1085850"/>
            </a:xfrm>
            <a:custGeom>
              <a:avLst/>
              <a:gdLst>
                <a:gd name="connsiteX0" fmla="*/ 4502150 w 4502150"/>
                <a:gd name="connsiteY0" fmla="*/ 0 h 1085850"/>
                <a:gd name="connsiteX1" fmla="*/ 4286250 w 4502150"/>
                <a:gd name="connsiteY1" fmla="*/ 0 h 1085850"/>
                <a:gd name="connsiteX2" fmla="*/ 4286250 w 4502150"/>
                <a:gd name="connsiteY2" fmla="*/ 28575 h 1085850"/>
                <a:gd name="connsiteX3" fmla="*/ 4229100 w 4502150"/>
                <a:gd name="connsiteY3" fmla="*/ 28575 h 1085850"/>
                <a:gd name="connsiteX4" fmla="*/ 4229100 w 4502150"/>
                <a:gd name="connsiteY4" fmla="*/ 60325 h 1085850"/>
                <a:gd name="connsiteX5" fmla="*/ 4016375 w 4502150"/>
                <a:gd name="connsiteY5" fmla="*/ 60325 h 1085850"/>
                <a:gd name="connsiteX6" fmla="*/ 4016375 w 4502150"/>
                <a:gd name="connsiteY6" fmla="*/ 92075 h 1085850"/>
                <a:gd name="connsiteX7" fmla="*/ 3917950 w 4502150"/>
                <a:gd name="connsiteY7" fmla="*/ 92075 h 1085850"/>
                <a:gd name="connsiteX8" fmla="*/ 3917950 w 4502150"/>
                <a:gd name="connsiteY8" fmla="*/ 111125 h 1085850"/>
                <a:gd name="connsiteX9" fmla="*/ 3638550 w 4502150"/>
                <a:gd name="connsiteY9" fmla="*/ 111125 h 1085850"/>
                <a:gd name="connsiteX10" fmla="*/ 3638550 w 4502150"/>
                <a:gd name="connsiteY10" fmla="*/ 111125 h 1085850"/>
                <a:gd name="connsiteX11" fmla="*/ 3638550 w 4502150"/>
                <a:gd name="connsiteY11" fmla="*/ 139700 h 1085850"/>
                <a:gd name="connsiteX12" fmla="*/ 3517900 w 4502150"/>
                <a:gd name="connsiteY12" fmla="*/ 139700 h 1085850"/>
                <a:gd name="connsiteX13" fmla="*/ 3517900 w 4502150"/>
                <a:gd name="connsiteY13" fmla="*/ 171450 h 1085850"/>
                <a:gd name="connsiteX14" fmla="*/ 3190875 w 4502150"/>
                <a:gd name="connsiteY14" fmla="*/ 171450 h 1085850"/>
                <a:gd name="connsiteX15" fmla="*/ 3190875 w 4502150"/>
                <a:gd name="connsiteY15" fmla="*/ 171450 h 1085850"/>
                <a:gd name="connsiteX16" fmla="*/ 3190875 w 4502150"/>
                <a:gd name="connsiteY16" fmla="*/ 200025 h 1085850"/>
                <a:gd name="connsiteX17" fmla="*/ 3044825 w 4502150"/>
                <a:gd name="connsiteY17" fmla="*/ 200025 h 1085850"/>
                <a:gd name="connsiteX18" fmla="*/ 3044825 w 4502150"/>
                <a:gd name="connsiteY18" fmla="*/ 234950 h 1085850"/>
                <a:gd name="connsiteX19" fmla="*/ 2921000 w 4502150"/>
                <a:gd name="connsiteY19" fmla="*/ 234950 h 1085850"/>
                <a:gd name="connsiteX20" fmla="*/ 2921000 w 4502150"/>
                <a:gd name="connsiteY20" fmla="*/ 234950 h 1085850"/>
                <a:gd name="connsiteX21" fmla="*/ 2921000 w 4502150"/>
                <a:gd name="connsiteY21" fmla="*/ 273050 h 1085850"/>
                <a:gd name="connsiteX22" fmla="*/ 2882900 w 4502150"/>
                <a:gd name="connsiteY22" fmla="*/ 273050 h 1085850"/>
                <a:gd name="connsiteX23" fmla="*/ 2882900 w 4502150"/>
                <a:gd name="connsiteY23" fmla="*/ 273050 h 1085850"/>
                <a:gd name="connsiteX24" fmla="*/ 2882900 w 4502150"/>
                <a:gd name="connsiteY24" fmla="*/ 298450 h 1085850"/>
                <a:gd name="connsiteX25" fmla="*/ 2701925 w 4502150"/>
                <a:gd name="connsiteY25" fmla="*/ 298450 h 1085850"/>
                <a:gd name="connsiteX26" fmla="*/ 2701925 w 4502150"/>
                <a:gd name="connsiteY26" fmla="*/ 327025 h 1085850"/>
                <a:gd name="connsiteX27" fmla="*/ 2628900 w 4502150"/>
                <a:gd name="connsiteY27" fmla="*/ 327025 h 1085850"/>
                <a:gd name="connsiteX28" fmla="*/ 2628900 w 4502150"/>
                <a:gd name="connsiteY28" fmla="*/ 358775 h 1085850"/>
                <a:gd name="connsiteX29" fmla="*/ 2549525 w 4502150"/>
                <a:gd name="connsiteY29" fmla="*/ 358775 h 1085850"/>
                <a:gd name="connsiteX30" fmla="*/ 2549525 w 4502150"/>
                <a:gd name="connsiteY30" fmla="*/ 393700 h 1085850"/>
                <a:gd name="connsiteX31" fmla="*/ 2428875 w 4502150"/>
                <a:gd name="connsiteY31" fmla="*/ 393700 h 1085850"/>
                <a:gd name="connsiteX32" fmla="*/ 2428875 w 4502150"/>
                <a:gd name="connsiteY32" fmla="*/ 419100 h 1085850"/>
                <a:gd name="connsiteX33" fmla="*/ 2298700 w 4502150"/>
                <a:gd name="connsiteY33" fmla="*/ 419100 h 1085850"/>
                <a:gd name="connsiteX34" fmla="*/ 2298700 w 4502150"/>
                <a:gd name="connsiteY34" fmla="*/ 454025 h 1085850"/>
                <a:gd name="connsiteX35" fmla="*/ 2120900 w 4502150"/>
                <a:gd name="connsiteY35" fmla="*/ 454025 h 1085850"/>
                <a:gd name="connsiteX36" fmla="*/ 2120900 w 4502150"/>
                <a:gd name="connsiteY36" fmla="*/ 479425 h 1085850"/>
                <a:gd name="connsiteX37" fmla="*/ 2054225 w 4502150"/>
                <a:gd name="connsiteY37" fmla="*/ 479425 h 1085850"/>
                <a:gd name="connsiteX38" fmla="*/ 2054225 w 4502150"/>
                <a:gd name="connsiteY38" fmla="*/ 517525 h 1085850"/>
                <a:gd name="connsiteX39" fmla="*/ 1984375 w 4502150"/>
                <a:gd name="connsiteY39" fmla="*/ 517525 h 1085850"/>
                <a:gd name="connsiteX40" fmla="*/ 1984375 w 4502150"/>
                <a:gd name="connsiteY40" fmla="*/ 542925 h 1085850"/>
                <a:gd name="connsiteX41" fmla="*/ 1892300 w 4502150"/>
                <a:gd name="connsiteY41" fmla="*/ 542925 h 1085850"/>
                <a:gd name="connsiteX42" fmla="*/ 1892300 w 4502150"/>
                <a:gd name="connsiteY42" fmla="*/ 574675 h 1085850"/>
                <a:gd name="connsiteX43" fmla="*/ 1838325 w 4502150"/>
                <a:gd name="connsiteY43" fmla="*/ 574675 h 1085850"/>
                <a:gd name="connsiteX44" fmla="*/ 1838325 w 4502150"/>
                <a:gd name="connsiteY44" fmla="*/ 619125 h 1085850"/>
                <a:gd name="connsiteX45" fmla="*/ 1460500 w 4502150"/>
                <a:gd name="connsiteY45" fmla="*/ 619125 h 1085850"/>
                <a:gd name="connsiteX46" fmla="*/ 1460500 w 4502150"/>
                <a:gd name="connsiteY46" fmla="*/ 660400 h 1085850"/>
                <a:gd name="connsiteX47" fmla="*/ 1387475 w 4502150"/>
                <a:gd name="connsiteY47" fmla="*/ 660400 h 1085850"/>
                <a:gd name="connsiteX48" fmla="*/ 1387475 w 4502150"/>
                <a:gd name="connsiteY48" fmla="*/ 698500 h 1085850"/>
                <a:gd name="connsiteX49" fmla="*/ 1308100 w 4502150"/>
                <a:gd name="connsiteY49" fmla="*/ 698500 h 1085850"/>
                <a:gd name="connsiteX50" fmla="*/ 1308100 w 4502150"/>
                <a:gd name="connsiteY50" fmla="*/ 768350 h 1085850"/>
                <a:gd name="connsiteX51" fmla="*/ 1225550 w 4502150"/>
                <a:gd name="connsiteY51" fmla="*/ 768350 h 1085850"/>
                <a:gd name="connsiteX52" fmla="*/ 1225550 w 4502150"/>
                <a:gd name="connsiteY52" fmla="*/ 822325 h 1085850"/>
                <a:gd name="connsiteX53" fmla="*/ 1168400 w 4502150"/>
                <a:gd name="connsiteY53" fmla="*/ 822325 h 1085850"/>
                <a:gd name="connsiteX54" fmla="*/ 1168400 w 4502150"/>
                <a:gd name="connsiteY54" fmla="*/ 863600 h 1085850"/>
                <a:gd name="connsiteX55" fmla="*/ 914400 w 4502150"/>
                <a:gd name="connsiteY55" fmla="*/ 863600 h 1085850"/>
                <a:gd name="connsiteX56" fmla="*/ 914400 w 4502150"/>
                <a:gd name="connsiteY56" fmla="*/ 914400 h 1085850"/>
                <a:gd name="connsiteX57" fmla="*/ 679450 w 4502150"/>
                <a:gd name="connsiteY57" fmla="*/ 914400 h 1085850"/>
                <a:gd name="connsiteX58" fmla="*/ 679450 w 4502150"/>
                <a:gd name="connsiteY58" fmla="*/ 949325 h 1085850"/>
                <a:gd name="connsiteX59" fmla="*/ 628650 w 4502150"/>
                <a:gd name="connsiteY59" fmla="*/ 949325 h 1085850"/>
                <a:gd name="connsiteX60" fmla="*/ 628650 w 4502150"/>
                <a:gd name="connsiteY60" fmla="*/ 987425 h 1085850"/>
                <a:gd name="connsiteX61" fmla="*/ 501650 w 4502150"/>
                <a:gd name="connsiteY61" fmla="*/ 987425 h 1085850"/>
                <a:gd name="connsiteX62" fmla="*/ 501650 w 4502150"/>
                <a:gd name="connsiteY62" fmla="*/ 987425 h 1085850"/>
                <a:gd name="connsiteX63" fmla="*/ 342900 w 4502150"/>
                <a:gd name="connsiteY63" fmla="*/ 987425 h 1085850"/>
                <a:gd name="connsiteX64" fmla="*/ 342900 w 4502150"/>
                <a:gd name="connsiteY64" fmla="*/ 1035050 h 1085850"/>
                <a:gd name="connsiteX65" fmla="*/ 257175 w 4502150"/>
                <a:gd name="connsiteY65" fmla="*/ 1035050 h 1085850"/>
                <a:gd name="connsiteX66" fmla="*/ 257175 w 4502150"/>
                <a:gd name="connsiteY66" fmla="*/ 1063625 h 1085850"/>
                <a:gd name="connsiteX67" fmla="*/ 53975 w 4502150"/>
                <a:gd name="connsiteY67" fmla="*/ 1063625 h 1085850"/>
                <a:gd name="connsiteX68" fmla="*/ 53975 w 4502150"/>
                <a:gd name="connsiteY68" fmla="*/ 1085850 h 1085850"/>
                <a:gd name="connsiteX69" fmla="*/ 0 w 4502150"/>
                <a:gd name="connsiteY69" fmla="*/ 1085850 h 1085850"/>
                <a:gd name="connsiteX70" fmla="*/ 0 w 4502150"/>
                <a:gd name="connsiteY70" fmla="*/ 1085850 h 1085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4502150" h="1085850">
                  <a:moveTo>
                    <a:pt x="4502150" y="0"/>
                  </a:moveTo>
                  <a:lnTo>
                    <a:pt x="4286250" y="0"/>
                  </a:lnTo>
                  <a:lnTo>
                    <a:pt x="4286250" y="28575"/>
                  </a:lnTo>
                  <a:lnTo>
                    <a:pt x="4229100" y="28575"/>
                  </a:lnTo>
                  <a:lnTo>
                    <a:pt x="4229100" y="60325"/>
                  </a:lnTo>
                  <a:lnTo>
                    <a:pt x="4016375" y="60325"/>
                  </a:lnTo>
                  <a:lnTo>
                    <a:pt x="4016375" y="92075"/>
                  </a:lnTo>
                  <a:lnTo>
                    <a:pt x="3917950" y="92075"/>
                  </a:lnTo>
                  <a:lnTo>
                    <a:pt x="3917950" y="111125"/>
                  </a:lnTo>
                  <a:lnTo>
                    <a:pt x="3638550" y="111125"/>
                  </a:lnTo>
                  <a:lnTo>
                    <a:pt x="3638550" y="111125"/>
                  </a:lnTo>
                  <a:lnTo>
                    <a:pt x="3638550" y="139700"/>
                  </a:lnTo>
                  <a:lnTo>
                    <a:pt x="3517900" y="139700"/>
                  </a:lnTo>
                  <a:lnTo>
                    <a:pt x="3517900" y="171450"/>
                  </a:lnTo>
                  <a:lnTo>
                    <a:pt x="3190875" y="171450"/>
                  </a:lnTo>
                  <a:lnTo>
                    <a:pt x="3190875" y="171450"/>
                  </a:lnTo>
                  <a:lnTo>
                    <a:pt x="3190875" y="200025"/>
                  </a:lnTo>
                  <a:lnTo>
                    <a:pt x="3044825" y="200025"/>
                  </a:lnTo>
                  <a:lnTo>
                    <a:pt x="3044825" y="234950"/>
                  </a:lnTo>
                  <a:lnTo>
                    <a:pt x="2921000" y="234950"/>
                  </a:lnTo>
                  <a:lnTo>
                    <a:pt x="2921000" y="234950"/>
                  </a:lnTo>
                  <a:lnTo>
                    <a:pt x="2921000" y="273050"/>
                  </a:lnTo>
                  <a:lnTo>
                    <a:pt x="2882900" y="273050"/>
                  </a:lnTo>
                  <a:lnTo>
                    <a:pt x="2882900" y="273050"/>
                  </a:lnTo>
                  <a:lnTo>
                    <a:pt x="2882900" y="298450"/>
                  </a:lnTo>
                  <a:lnTo>
                    <a:pt x="2701925" y="298450"/>
                  </a:lnTo>
                  <a:lnTo>
                    <a:pt x="2701925" y="327025"/>
                  </a:lnTo>
                  <a:lnTo>
                    <a:pt x="2628900" y="327025"/>
                  </a:lnTo>
                  <a:lnTo>
                    <a:pt x="2628900" y="358775"/>
                  </a:lnTo>
                  <a:lnTo>
                    <a:pt x="2549525" y="358775"/>
                  </a:lnTo>
                  <a:lnTo>
                    <a:pt x="2549525" y="393700"/>
                  </a:lnTo>
                  <a:lnTo>
                    <a:pt x="2428875" y="393700"/>
                  </a:lnTo>
                  <a:lnTo>
                    <a:pt x="2428875" y="419100"/>
                  </a:lnTo>
                  <a:lnTo>
                    <a:pt x="2298700" y="419100"/>
                  </a:lnTo>
                  <a:lnTo>
                    <a:pt x="2298700" y="454025"/>
                  </a:lnTo>
                  <a:lnTo>
                    <a:pt x="2120900" y="454025"/>
                  </a:lnTo>
                  <a:lnTo>
                    <a:pt x="2120900" y="479425"/>
                  </a:lnTo>
                  <a:lnTo>
                    <a:pt x="2054225" y="479425"/>
                  </a:lnTo>
                  <a:lnTo>
                    <a:pt x="2054225" y="517525"/>
                  </a:lnTo>
                  <a:lnTo>
                    <a:pt x="1984375" y="517525"/>
                  </a:lnTo>
                  <a:lnTo>
                    <a:pt x="1984375" y="542925"/>
                  </a:lnTo>
                  <a:lnTo>
                    <a:pt x="1892300" y="542925"/>
                  </a:lnTo>
                  <a:lnTo>
                    <a:pt x="1892300" y="574675"/>
                  </a:lnTo>
                  <a:lnTo>
                    <a:pt x="1838325" y="574675"/>
                  </a:lnTo>
                  <a:lnTo>
                    <a:pt x="1838325" y="619125"/>
                  </a:lnTo>
                  <a:lnTo>
                    <a:pt x="1460500" y="619125"/>
                  </a:lnTo>
                  <a:lnTo>
                    <a:pt x="1460500" y="660400"/>
                  </a:lnTo>
                  <a:lnTo>
                    <a:pt x="1387475" y="660400"/>
                  </a:lnTo>
                  <a:lnTo>
                    <a:pt x="1387475" y="698500"/>
                  </a:lnTo>
                  <a:lnTo>
                    <a:pt x="1308100" y="698500"/>
                  </a:lnTo>
                  <a:lnTo>
                    <a:pt x="1308100" y="768350"/>
                  </a:lnTo>
                  <a:lnTo>
                    <a:pt x="1225550" y="768350"/>
                  </a:lnTo>
                  <a:lnTo>
                    <a:pt x="1225550" y="822325"/>
                  </a:lnTo>
                  <a:lnTo>
                    <a:pt x="1168400" y="822325"/>
                  </a:lnTo>
                  <a:lnTo>
                    <a:pt x="1168400" y="863600"/>
                  </a:lnTo>
                  <a:lnTo>
                    <a:pt x="914400" y="863600"/>
                  </a:lnTo>
                  <a:lnTo>
                    <a:pt x="914400" y="914400"/>
                  </a:lnTo>
                  <a:lnTo>
                    <a:pt x="679450" y="914400"/>
                  </a:lnTo>
                  <a:lnTo>
                    <a:pt x="679450" y="949325"/>
                  </a:lnTo>
                  <a:lnTo>
                    <a:pt x="628650" y="949325"/>
                  </a:lnTo>
                  <a:lnTo>
                    <a:pt x="628650" y="987425"/>
                  </a:lnTo>
                  <a:lnTo>
                    <a:pt x="501650" y="987425"/>
                  </a:lnTo>
                  <a:lnTo>
                    <a:pt x="501650" y="987425"/>
                  </a:lnTo>
                  <a:lnTo>
                    <a:pt x="342900" y="987425"/>
                  </a:lnTo>
                  <a:lnTo>
                    <a:pt x="342900" y="1035050"/>
                  </a:lnTo>
                  <a:lnTo>
                    <a:pt x="257175" y="1035050"/>
                  </a:lnTo>
                  <a:lnTo>
                    <a:pt x="257175" y="1063625"/>
                  </a:lnTo>
                  <a:lnTo>
                    <a:pt x="53975" y="1063625"/>
                  </a:lnTo>
                  <a:lnTo>
                    <a:pt x="53975" y="1085850"/>
                  </a:lnTo>
                  <a:lnTo>
                    <a:pt x="0" y="1085850"/>
                  </a:lnTo>
                  <a:lnTo>
                    <a:pt x="0" y="108585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9" name="Group 48">
            <a:extLst>
              <a:ext uri="{FF2B5EF4-FFF2-40B4-BE49-F238E27FC236}">
                <a16:creationId xmlns:a16="http://schemas.microsoft.com/office/drawing/2014/main" id="{8E221901-8414-0A56-1E43-833927A67000}"/>
              </a:ext>
            </a:extLst>
          </p:cNvPr>
          <p:cNvGrpSpPr/>
          <p:nvPr/>
        </p:nvGrpSpPr>
        <p:grpSpPr>
          <a:xfrm>
            <a:off x="1680314" y="3227291"/>
            <a:ext cx="6205388" cy="2041246"/>
            <a:chOff x="1089025" y="3003550"/>
            <a:chExt cx="12065000" cy="3968750"/>
          </a:xfrm>
        </p:grpSpPr>
        <p:sp>
          <p:nvSpPr>
            <p:cNvPr id="50" name="Freeform 49">
              <a:extLst>
                <a:ext uri="{FF2B5EF4-FFF2-40B4-BE49-F238E27FC236}">
                  <a16:creationId xmlns:a16="http://schemas.microsoft.com/office/drawing/2014/main" id="{DBEB513D-D865-879C-7745-B553A77542FB}"/>
                </a:ext>
              </a:extLst>
            </p:cNvPr>
            <p:cNvSpPr/>
            <p:nvPr/>
          </p:nvSpPr>
          <p:spPr bwMode="auto">
            <a:xfrm>
              <a:off x="1089025" y="4968875"/>
              <a:ext cx="5248275" cy="2003425"/>
            </a:xfrm>
            <a:custGeom>
              <a:avLst/>
              <a:gdLst>
                <a:gd name="connsiteX0" fmla="*/ 5248275 w 5248275"/>
                <a:gd name="connsiteY0" fmla="*/ 0 h 2003425"/>
                <a:gd name="connsiteX1" fmla="*/ 5248275 w 5248275"/>
                <a:gd name="connsiteY1" fmla="*/ 57150 h 2003425"/>
                <a:gd name="connsiteX2" fmla="*/ 5178425 w 5248275"/>
                <a:gd name="connsiteY2" fmla="*/ 57150 h 2003425"/>
                <a:gd name="connsiteX3" fmla="*/ 5178425 w 5248275"/>
                <a:gd name="connsiteY3" fmla="*/ 104775 h 2003425"/>
                <a:gd name="connsiteX4" fmla="*/ 5070475 w 5248275"/>
                <a:gd name="connsiteY4" fmla="*/ 104775 h 2003425"/>
                <a:gd name="connsiteX5" fmla="*/ 5070475 w 5248275"/>
                <a:gd name="connsiteY5" fmla="*/ 142875 h 2003425"/>
                <a:gd name="connsiteX6" fmla="*/ 5022850 w 5248275"/>
                <a:gd name="connsiteY6" fmla="*/ 142875 h 2003425"/>
                <a:gd name="connsiteX7" fmla="*/ 5022850 w 5248275"/>
                <a:gd name="connsiteY7" fmla="*/ 177800 h 2003425"/>
                <a:gd name="connsiteX8" fmla="*/ 4946650 w 5248275"/>
                <a:gd name="connsiteY8" fmla="*/ 177800 h 2003425"/>
                <a:gd name="connsiteX9" fmla="*/ 4946650 w 5248275"/>
                <a:gd name="connsiteY9" fmla="*/ 177800 h 2003425"/>
                <a:gd name="connsiteX10" fmla="*/ 4867275 w 5248275"/>
                <a:gd name="connsiteY10" fmla="*/ 177800 h 2003425"/>
                <a:gd name="connsiteX11" fmla="*/ 4867275 w 5248275"/>
                <a:gd name="connsiteY11" fmla="*/ 225425 h 2003425"/>
                <a:gd name="connsiteX12" fmla="*/ 4813300 w 5248275"/>
                <a:gd name="connsiteY12" fmla="*/ 225425 h 2003425"/>
                <a:gd name="connsiteX13" fmla="*/ 4813300 w 5248275"/>
                <a:gd name="connsiteY13" fmla="*/ 263525 h 2003425"/>
                <a:gd name="connsiteX14" fmla="*/ 4743450 w 5248275"/>
                <a:gd name="connsiteY14" fmla="*/ 263525 h 2003425"/>
                <a:gd name="connsiteX15" fmla="*/ 4743450 w 5248275"/>
                <a:gd name="connsiteY15" fmla="*/ 307975 h 2003425"/>
                <a:gd name="connsiteX16" fmla="*/ 4705350 w 5248275"/>
                <a:gd name="connsiteY16" fmla="*/ 307975 h 2003425"/>
                <a:gd name="connsiteX17" fmla="*/ 4705350 w 5248275"/>
                <a:gd name="connsiteY17" fmla="*/ 352425 h 2003425"/>
                <a:gd name="connsiteX18" fmla="*/ 4616450 w 5248275"/>
                <a:gd name="connsiteY18" fmla="*/ 352425 h 2003425"/>
                <a:gd name="connsiteX19" fmla="*/ 4616450 w 5248275"/>
                <a:gd name="connsiteY19" fmla="*/ 403225 h 2003425"/>
                <a:gd name="connsiteX20" fmla="*/ 4448175 w 5248275"/>
                <a:gd name="connsiteY20" fmla="*/ 403225 h 2003425"/>
                <a:gd name="connsiteX21" fmla="*/ 4448175 w 5248275"/>
                <a:gd name="connsiteY21" fmla="*/ 403225 h 2003425"/>
                <a:gd name="connsiteX22" fmla="*/ 4448175 w 5248275"/>
                <a:gd name="connsiteY22" fmla="*/ 431800 h 2003425"/>
                <a:gd name="connsiteX23" fmla="*/ 4400550 w 5248275"/>
                <a:gd name="connsiteY23" fmla="*/ 431800 h 2003425"/>
                <a:gd name="connsiteX24" fmla="*/ 4400550 w 5248275"/>
                <a:gd name="connsiteY24" fmla="*/ 469900 h 2003425"/>
                <a:gd name="connsiteX25" fmla="*/ 4238625 w 5248275"/>
                <a:gd name="connsiteY25" fmla="*/ 469900 h 2003425"/>
                <a:gd name="connsiteX26" fmla="*/ 4238625 w 5248275"/>
                <a:gd name="connsiteY26" fmla="*/ 501650 h 2003425"/>
                <a:gd name="connsiteX27" fmla="*/ 4000500 w 5248275"/>
                <a:gd name="connsiteY27" fmla="*/ 501650 h 2003425"/>
                <a:gd name="connsiteX28" fmla="*/ 4000500 w 5248275"/>
                <a:gd name="connsiteY28" fmla="*/ 536575 h 2003425"/>
                <a:gd name="connsiteX29" fmla="*/ 3863975 w 5248275"/>
                <a:gd name="connsiteY29" fmla="*/ 536575 h 2003425"/>
                <a:gd name="connsiteX30" fmla="*/ 3863975 w 5248275"/>
                <a:gd name="connsiteY30" fmla="*/ 536575 h 2003425"/>
                <a:gd name="connsiteX31" fmla="*/ 3863975 w 5248275"/>
                <a:gd name="connsiteY31" fmla="*/ 536575 h 2003425"/>
                <a:gd name="connsiteX32" fmla="*/ 3863975 w 5248275"/>
                <a:gd name="connsiteY32" fmla="*/ 571500 h 2003425"/>
                <a:gd name="connsiteX33" fmla="*/ 3806825 w 5248275"/>
                <a:gd name="connsiteY33" fmla="*/ 571500 h 2003425"/>
                <a:gd name="connsiteX34" fmla="*/ 3806825 w 5248275"/>
                <a:gd name="connsiteY34" fmla="*/ 600075 h 2003425"/>
                <a:gd name="connsiteX35" fmla="*/ 3562350 w 5248275"/>
                <a:gd name="connsiteY35" fmla="*/ 600075 h 2003425"/>
                <a:gd name="connsiteX36" fmla="*/ 3562350 w 5248275"/>
                <a:gd name="connsiteY36" fmla="*/ 628650 h 2003425"/>
                <a:gd name="connsiteX37" fmla="*/ 3489325 w 5248275"/>
                <a:gd name="connsiteY37" fmla="*/ 628650 h 2003425"/>
                <a:gd name="connsiteX38" fmla="*/ 3489325 w 5248275"/>
                <a:gd name="connsiteY38" fmla="*/ 660400 h 2003425"/>
                <a:gd name="connsiteX39" fmla="*/ 3438525 w 5248275"/>
                <a:gd name="connsiteY39" fmla="*/ 660400 h 2003425"/>
                <a:gd name="connsiteX40" fmla="*/ 3438525 w 5248275"/>
                <a:gd name="connsiteY40" fmla="*/ 695325 h 2003425"/>
                <a:gd name="connsiteX41" fmla="*/ 3321050 w 5248275"/>
                <a:gd name="connsiteY41" fmla="*/ 695325 h 2003425"/>
                <a:gd name="connsiteX42" fmla="*/ 3321050 w 5248275"/>
                <a:gd name="connsiteY42" fmla="*/ 730250 h 2003425"/>
                <a:gd name="connsiteX43" fmla="*/ 3206750 w 5248275"/>
                <a:gd name="connsiteY43" fmla="*/ 730250 h 2003425"/>
                <a:gd name="connsiteX44" fmla="*/ 3206750 w 5248275"/>
                <a:gd name="connsiteY44" fmla="*/ 765175 h 2003425"/>
                <a:gd name="connsiteX45" fmla="*/ 3149600 w 5248275"/>
                <a:gd name="connsiteY45" fmla="*/ 765175 h 2003425"/>
                <a:gd name="connsiteX46" fmla="*/ 3149600 w 5248275"/>
                <a:gd name="connsiteY46" fmla="*/ 765175 h 2003425"/>
                <a:gd name="connsiteX47" fmla="*/ 3089275 w 5248275"/>
                <a:gd name="connsiteY47" fmla="*/ 765175 h 2003425"/>
                <a:gd name="connsiteX48" fmla="*/ 3089275 w 5248275"/>
                <a:gd name="connsiteY48" fmla="*/ 828675 h 2003425"/>
                <a:gd name="connsiteX49" fmla="*/ 2997200 w 5248275"/>
                <a:gd name="connsiteY49" fmla="*/ 828675 h 2003425"/>
                <a:gd name="connsiteX50" fmla="*/ 2997200 w 5248275"/>
                <a:gd name="connsiteY50" fmla="*/ 860425 h 2003425"/>
                <a:gd name="connsiteX51" fmla="*/ 2781300 w 5248275"/>
                <a:gd name="connsiteY51" fmla="*/ 860425 h 2003425"/>
                <a:gd name="connsiteX52" fmla="*/ 2765425 w 5248275"/>
                <a:gd name="connsiteY52" fmla="*/ 876300 h 2003425"/>
                <a:gd name="connsiteX53" fmla="*/ 2597150 w 5248275"/>
                <a:gd name="connsiteY53" fmla="*/ 876300 h 2003425"/>
                <a:gd name="connsiteX54" fmla="*/ 2597150 w 5248275"/>
                <a:gd name="connsiteY54" fmla="*/ 914400 h 2003425"/>
                <a:gd name="connsiteX55" fmla="*/ 2546350 w 5248275"/>
                <a:gd name="connsiteY55" fmla="*/ 914400 h 2003425"/>
                <a:gd name="connsiteX56" fmla="*/ 2546350 w 5248275"/>
                <a:gd name="connsiteY56" fmla="*/ 958850 h 2003425"/>
                <a:gd name="connsiteX57" fmla="*/ 2479675 w 5248275"/>
                <a:gd name="connsiteY57" fmla="*/ 958850 h 2003425"/>
                <a:gd name="connsiteX58" fmla="*/ 2479675 w 5248275"/>
                <a:gd name="connsiteY58" fmla="*/ 1009650 h 2003425"/>
                <a:gd name="connsiteX59" fmla="*/ 2349500 w 5248275"/>
                <a:gd name="connsiteY59" fmla="*/ 1009650 h 2003425"/>
                <a:gd name="connsiteX60" fmla="*/ 2349500 w 5248275"/>
                <a:gd name="connsiteY60" fmla="*/ 1044575 h 2003425"/>
                <a:gd name="connsiteX61" fmla="*/ 2238375 w 5248275"/>
                <a:gd name="connsiteY61" fmla="*/ 1044575 h 2003425"/>
                <a:gd name="connsiteX62" fmla="*/ 2238375 w 5248275"/>
                <a:gd name="connsiteY62" fmla="*/ 1073150 h 2003425"/>
                <a:gd name="connsiteX63" fmla="*/ 2152650 w 5248275"/>
                <a:gd name="connsiteY63" fmla="*/ 1073150 h 2003425"/>
                <a:gd name="connsiteX64" fmla="*/ 2152650 w 5248275"/>
                <a:gd name="connsiteY64" fmla="*/ 1101725 h 2003425"/>
                <a:gd name="connsiteX65" fmla="*/ 1958975 w 5248275"/>
                <a:gd name="connsiteY65" fmla="*/ 1101725 h 2003425"/>
                <a:gd name="connsiteX66" fmla="*/ 1958975 w 5248275"/>
                <a:gd name="connsiteY66" fmla="*/ 1101725 h 2003425"/>
                <a:gd name="connsiteX67" fmla="*/ 1958975 w 5248275"/>
                <a:gd name="connsiteY67" fmla="*/ 1101725 h 2003425"/>
                <a:gd name="connsiteX68" fmla="*/ 1958975 w 5248275"/>
                <a:gd name="connsiteY68" fmla="*/ 1127125 h 2003425"/>
                <a:gd name="connsiteX69" fmla="*/ 1870075 w 5248275"/>
                <a:gd name="connsiteY69" fmla="*/ 1127125 h 2003425"/>
                <a:gd name="connsiteX70" fmla="*/ 1870075 w 5248275"/>
                <a:gd name="connsiteY70" fmla="*/ 1171575 h 2003425"/>
                <a:gd name="connsiteX71" fmla="*/ 1793875 w 5248275"/>
                <a:gd name="connsiteY71" fmla="*/ 1171575 h 2003425"/>
                <a:gd name="connsiteX72" fmla="*/ 1793875 w 5248275"/>
                <a:gd name="connsiteY72" fmla="*/ 1206500 h 2003425"/>
                <a:gd name="connsiteX73" fmla="*/ 1692275 w 5248275"/>
                <a:gd name="connsiteY73" fmla="*/ 1206500 h 2003425"/>
                <a:gd name="connsiteX74" fmla="*/ 1692275 w 5248275"/>
                <a:gd name="connsiteY74" fmla="*/ 1241425 h 2003425"/>
                <a:gd name="connsiteX75" fmla="*/ 1609725 w 5248275"/>
                <a:gd name="connsiteY75" fmla="*/ 1241425 h 2003425"/>
                <a:gd name="connsiteX76" fmla="*/ 1609725 w 5248275"/>
                <a:gd name="connsiteY76" fmla="*/ 1270000 h 2003425"/>
                <a:gd name="connsiteX77" fmla="*/ 1549400 w 5248275"/>
                <a:gd name="connsiteY77" fmla="*/ 1270000 h 2003425"/>
                <a:gd name="connsiteX78" fmla="*/ 1549400 w 5248275"/>
                <a:gd name="connsiteY78" fmla="*/ 1301750 h 2003425"/>
                <a:gd name="connsiteX79" fmla="*/ 1450975 w 5248275"/>
                <a:gd name="connsiteY79" fmla="*/ 1301750 h 2003425"/>
                <a:gd name="connsiteX80" fmla="*/ 1450975 w 5248275"/>
                <a:gd name="connsiteY80" fmla="*/ 1336675 h 2003425"/>
                <a:gd name="connsiteX81" fmla="*/ 1371600 w 5248275"/>
                <a:gd name="connsiteY81" fmla="*/ 1336675 h 2003425"/>
                <a:gd name="connsiteX82" fmla="*/ 1371600 w 5248275"/>
                <a:gd name="connsiteY82" fmla="*/ 1397000 h 2003425"/>
                <a:gd name="connsiteX83" fmla="*/ 1133475 w 5248275"/>
                <a:gd name="connsiteY83" fmla="*/ 1397000 h 2003425"/>
                <a:gd name="connsiteX84" fmla="*/ 1133475 w 5248275"/>
                <a:gd name="connsiteY84" fmla="*/ 1425575 h 2003425"/>
                <a:gd name="connsiteX85" fmla="*/ 1066800 w 5248275"/>
                <a:gd name="connsiteY85" fmla="*/ 1425575 h 2003425"/>
                <a:gd name="connsiteX86" fmla="*/ 1066800 w 5248275"/>
                <a:gd name="connsiteY86" fmla="*/ 1473200 h 2003425"/>
                <a:gd name="connsiteX87" fmla="*/ 968375 w 5248275"/>
                <a:gd name="connsiteY87" fmla="*/ 1473200 h 2003425"/>
                <a:gd name="connsiteX88" fmla="*/ 968375 w 5248275"/>
                <a:gd name="connsiteY88" fmla="*/ 1517650 h 2003425"/>
                <a:gd name="connsiteX89" fmla="*/ 876300 w 5248275"/>
                <a:gd name="connsiteY89" fmla="*/ 1517650 h 2003425"/>
                <a:gd name="connsiteX90" fmla="*/ 876300 w 5248275"/>
                <a:gd name="connsiteY90" fmla="*/ 1571625 h 2003425"/>
                <a:gd name="connsiteX91" fmla="*/ 793750 w 5248275"/>
                <a:gd name="connsiteY91" fmla="*/ 1571625 h 2003425"/>
                <a:gd name="connsiteX92" fmla="*/ 793750 w 5248275"/>
                <a:gd name="connsiteY92" fmla="*/ 1625600 h 2003425"/>
                <a:gd name="connsiteX93" fmla="*/ 701675 w 5248275"/>
                <a:gd name="connsiteY93" fmla="*/ 1625600 h 2003425"/>
                <a:gd name="connsiteX94" fmla="*/ 701675 w 5248275"/>
                <a:gd name="connsiteY94" fmla="*/ 1666875 h 2003425"/>
                <a:gd name="connsiteX95" fmla="*/ 619125 w 5248275"/>
                <a:gd name="connsiteY95" fmla="*/ 1666875 h 2003425"/>
                <a:gd name="connsiteX96" fmla="*/ 619125 w 5248275"/>
                <a:gd name="connsiteY96" fmla="*/ 1736725 h 2003425"/>
                <a:gd name="connsiteX97" fmla="*/ 533400 w 5248275"/>
                <a:gd name="connsiteY97" fmla="*/ 1736725 h 2003425"/>
                <a:gd name="connsiteX98" fmla="*/ 533400 w 5248275"/>
                <a:gd name="connsiteY98" fmla="*/ 1778000 h 2003425"/>
                <a:gd name="connsiteX99" fmla="*/ 428625 w 5248275"/>
                <a:gd name="connsiteY99" fmla="*/ 1778000 h 2003425"/>
                <a:gd name="connsiteX100" fmla="*/ 428625 w 5248275"/>
                <a:gd name="connsiteY100" fmla="*/ 1841500 h 2003425"/>
                <a:gd name="connsiteX101" fmla="*/ 307975 w 5248275"/>
                <a:gd name="connsiteY101" fmla="*/ 1841500 h 2003425"/>
                <a:gd name="connsiteX102" fmla="*/ 307975 w 5248275"/>
                <a:gd name="connsiteY102" fmla="*/ 1882775 h 2003425"/>
                <a:gd name="connsiteX103" fmla="*/ 193675 w 5248275"/>
                <a:gd name="connsiteY103" fmla="*/ 1882775 h 2003425"/>
                <a:gd name="connsiteX104" fmla="*/ 193675 w 5248275"/>
                <a:gd name="connsiteY104" fmla="*/ 1914525 h 2003425"/>
                <a:gd name="connsiteX105" fmla="*/ 66675 w 5248275"/>
                <a:gd name="connsiteY105" fmla="*/ 1914525 h 2003425"/>
                <a:gd name="connsiteX106" fmla="*/ 66675 w 5248275"/>
                <a:gd name="connsiteY106" fmla="*/ 1965325 h 2003425"/>
                <a:gd name="connsiteX107" fmla="*/ 0 w 5248275"/>
                <a:gd name="connsiteY107" fmla="*/ 1965325 h 2003425"/>
                <a:gd name="connsiteX108" fmla="*/ 0 w 5248275"/>
                <a:gd name="connsiteY108" fmla="*/ 2003425 h 2003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Lst>
              <a:rect l="l" t="t" r="r" b="b"/>
              <a:pathLst>
                <a:path w="5248275" h="2003425">
                  <a:moveTo>
                    <a:pt x="5248275" y="0"/>
                  </a:moveTo>
                  <a:lnTo>
                    <a:pt x="5248275" y="57150"/>
                  </a:lnTo>
                  <a:lnTo>
                    <a:pt x="5178425" y="57150"/>
                  </a:lnTo>
                  <a:lnTo>
                    <a:pt x="5178425" y="104775"/>
                  </a:lnTo>
                  <a:lnTo>
                    <a:pt x="5070475" y="104775"/>
                  </a:lnTo>
                  <a:lnTo>
                    <a:pt x="5070475" y="142875"/>
                  </a:lnTo>
                  <a:lnTo>
                    <a:pt x="5022850" y="142875"/>
                  </a:lnTo>
                  <a:lnTo>
                    <a:pt x="5022850" y="177800"/>
                  </a:lnTo>
                  <a:lnTo>
                    <a:pt x="4946650" y="177800"/>
                  </a:lnTo>
                  <a:lnTo>
                    <a:pt x="4946650" y="177800"/>
                  </a:lnTo>
                  <a:lnTo>
                    <a:pt x="4867275" y="177800"/>
                  </a:lnTo>
                  <a:lnTo>
                    <a:pt x="4867275" y="225425"/>
                  </a:lnTo>
                  <a:lnTo>
                    <a:pt x="4813300" y="225425"/>
                  </a:lnTo>
                  <a:lnTo>
                    <a:pt x="4813300" y="263525"/>
                  </a:lnTo>
                  <a:lnTo>
                    <a:pt x="4743450" y="263525"/>
                  </a:lnTo>
                  <a:lnTo>
                    <a:pt x="4743450" y="307975"/>
                  </a:lnTo>
                  <a:lnTo>
                    <a:pt x="4705350" y="307975"/>
                  </a:lnTo>
                  <a:lnTo>
                    <a:pt x="4705350" y="352425"/>
                  </a:lnTo>
                  <a:lnTo>
                    <a:pt x="4616450" y="352425"/>
                  </a:lnTo>
                  <a:lnTo>
                    <a:pt x="4616450" y="403225"/>
                  </a:lnTo>
                  <a:lnTo>
                    <a:pt x="4448175" y="403225"/>
                  </a:lnTo>
                  <a:lnTo>
                    <a:pt x="4448175" y="403225"/>
                  </a:lnTo>
                  <a:lnTo>
                    <a:pt x="4448175" y="431800"/>
                  </a:lnTo>
                  <a:lnTo>
                    <a:pt x="4400550" y="431800"/>
                  </a:lnTo>
                  <a:lnTo>
                    <a:pt x="4400550" y="469900"/>
                  </a:lnTo>
                  <a:lnTo>
                    <a:pt x="4238625" y="469900"/>
                  </a:lnTo>
                  <a:lnTo>
                    <a:pt x="4238625" y="501650"/>
                  </a:lnTo>
                  <a:lnTo>
                    <a:pt x="4000500" y="501650"/>
                  </a:lnTo>
                  <a:lnTo>
                    <a:pt x="4000500" y="536575"/>
                  </a:lnTo>
                  <a:lnTo>
                    <a:pt x="3863975" y="536575"/>
                  </a:lnTo>
                  <a:lnTo>
                    <a:pt x="3863975" y="536575"/>
                  </a:lnTo>
                  <a:lnTo>
                    <a:pt x="3863975" y="536575"/>
                  </a:lnTo>
                  <a:lnTo>
                    <a:pt x="3863975" y="571500"/>
                  </a:lnTo>
                  <a:lnTo>
                    <a:pt x="3806825" y="571500"/>
                  </a:lnTo>
                  <a:lnTo>
                    <a:pt x="3806825" y="600075"/>
                  </a:lnTo>
                  <a:lnTo>
                    <a:pt x="3562350" y="600075"/>
                  </a:lnTo>
                  <a:lnTo>
                    <a:pt x="3562350" y="628650"/>
                  </a:lnTo>
                  <a:lnTo>
                    <a:pt x="3489325" y="628650"/>
                  </a:lnTo>
                  <a:lnTo>
                    <a:pt x="3489325" y="660400"/>
                  </a:lnTo>
                  <a:lnTo>
                    <a:pt x="3438525" y="660400"/>
                  </a:lnTo>
                  <a:lnTo>
                    <a:pt x="3438525" y="695325"/>
                  </a:lnTo>
                  <a:lnTo>
                    <a:pt x="3321050" y="695325"/>
                  </a:lnTo>
                  <a:lnTo>
                    <a:pt x="3321050" y="730250"/>
                  </a:lnTo>
                  <a:lnTo>
                    <a:pt x="3206750" y="730250"/>
                  </a:lnTo>
                  <a:lnTo>
                    <a:pt x="3206750" y="765175"/>
                  </a:lnTo>
                  <a:lnTo>
                    <a:pt x="3149600" y="765175"/>
                  </a:lnTo>
                  <a:lnTo>
                    <a:pt x="3149600" y="765175"/>
                  </a:lnTo>
                  <a:lnTo>
                    <a:pt x="3089275" y="765175"/>
                  </a:lnTo>
                  <a:lnTo>
                    <a:pt x="3089275" y="828675"/>
                  </a:lnTo>
                  <a:lnTo>
                    <a:pt x="2997200" y="828675"/>
                  </a:lnTo>
                  <a:lnTo>
                    <a:pt x="2997200" y="860425"/>
                  </a:lnTo>
                  <a:lnTo>
                    <a:pt x="2781300" y="860425"/>
                  </a:lnTo>
                  <a:lnTo>
                    <a:pt x="2765425" y="876300"/>
                  </a:lnTo>
                  <a:lnTo>
                    <a:pt x="2597150" y="876300"/>
                  </a:lnTo>
                  <a:lnTo>
                    <a:pt x="2597150" y="914400"/>
                  </a:lnTo>
                  <a:lnTo>
                    <a:pt x="2546350" y="914400"/>
                  </a:lnTo>
                  <a:lnTo>
                    <a:pt x="2546350" y="958850"/>
                  </a:lnTo>
                  <a:lnTo>
                    <a:pt x="2479675" y="958850"/>
                  </a:lnTo>
                  <a:lnTo>
                    <a:pt x="2479675" y="1009650"/>
                  </a:lnTo>
                  <a:lnTo>
                    <a:pt x="2349500" y="1009650"/>
                  </a:lnTo>
                  <a:lnTo>
                    <a:pt x="2349500" y="1044575"/>
                  </a:lnTo>
                  <a:lnTo>
                    <a:pt x="2238375" y="1044575"/>
                  </a:lnTo>
                  <a:lnTo>
                    <a:pt x="2238375" y="1073150"/>
                  </a:lnTo>
                  <a:lnTo>
                    <a:pt x="2152650" y="1073150"/>
                  </a:lnTo>
                  <a:lnTo>
                    <a:pt x="2152650" y="1101725"/>
                  </a:lnTo>
                  <a:lnTo>
                    <a:pt x="1958975" y="1101725"/>
                  </a:lnTo>
                  <a:lnTo>
                    <a:pt x="1958975" y="1101725"/>
                  </a:lnTo>
                  <a:lnTo>
                    <a:pt x="1958975" y="1101725"/>
                  </a:lnTo>
                  <a:lnTo>
                    <a:pt x="1958975" y="1127125"/>
                  </a:lnTo>
                  <a:lnTo>
                    <a:pt x="1870075" y="1127125"/>
                  </a:lnTo>
                  <a:lnTo>
                    <a:pt x="1870075" y="1171575"/>
                  </a:lnTo>
                  <a:lnTo>
                    <a:pt x="1793875" y="1171575"/>
                  </a:lnTo>
                  <a:lnTo>
                    <a:pt x="1793875" y="1206500"/>
                  </a:lnTo>
                  <a:lnTo>
                    <a:pt x="1692275" y="1206500"/>
                  </a:lnTo>
                  <a:lnTo>
                    <a:pt x="1692275" y="1241425"/>
                  </a:lnTo>
                  <a:lnTo>
                    <a:pt x="1609725" y="1241425"/>
                  </a:lnTo>
                  <a:lnTo>
                    <a:pt x="1609725" y="1270000"/>
                  </a:lnTo>
                  <a:lnTo>
                    <a:pt x="1549400" y="1270000"/>
                  </a:lnTo>
                  <a:lnTo>
                    <a:pt x="1549400" y="1301750"/>
                  </a:lnTo>
                  <a:lnTo>
                    <a:pt x="1450975" y="1301750"/>
                  </a:lnTo>
                  <a:lnTo>
                    <a:pt x="1450975" y="1336675"/>
                  </a:lnTo>
                  <a:lnTo>
                    <a:pt x="1371600" y="1336675"/>
                  </a:lnTo>
                  <a:lnTo>
                    <a:pt x="1371600" y="1397000"/>
                  </a:lnTo>
                  <a:lnTo>
                    <a:pt x="1133475" y="1397000"/>
                  </a:lnTo>
                  <a:lnTo>
                    <a:pt x="1133475" y="1425575"/>
                  </a:lnTo>
                  <a:lnTo>
                    <a:pt x="1066800" y="1425575"/>
                  </a:lnTo>
                  <a:lnTo>
                    <a:pt x="1066800" y="1473200"/>
                  </a:lnTo>
                  <a:lnTo>
                    <a:pt x="968375" y="1473200"/>
                  </a:lnTo>
                  <a:lnTo>
                    <a:pt x="968375" y="1517650"/>
                  </a:lnTo>
                  <a:lnTo>
                    <a:pt x="876300" y="1517650"/>
                  </a:lnTo>
                  <a:lnTo>
                    <a:pt x="876300" y="1571625"/>
                  </a:lnTo>
                  <a:lnTo>
                    <a:pt x="793750" y="1571625"/>
                  </a:lnTo>
                  <a:lnTo>
                    <a:pt x="793750" y="1625600"/>
                  </a:lnTo>
                  <a:lnTo>
                    <a:pt x="701675" y="1625600"/>
                  </a:lnTo>
                  <a:lnTo>
                    <a:pt x="701675" y="1666875"/>
                  </a:lnTo>
                  <a:lnTo>
                    <a:pt x="619125" y="1666875"/>
                  </a:lnTo>
                  <a:lnTo>
                    <a:pt x="619125" y="1736725"/>
                  </a:lnTo>
                  <a:lnTo>
                    <a:pt x="533400" y="1736725"/>
                  </a:lnTo>
                  <a:lnTo>
                    <a:pt x="533400" y="1778000"/>
                  </a:lnTo>
                  <a:lnTo>
                    <a:pt x="428625" y="1778000"/>
                  </a:lnTo>
                  <a:lnTo>
                    <a:pt x="428625" y="1841500"/>
                  </a:lnTo>
                  <a:lnTo>
                    <a:pt x="307975" y="1841500"/>
                  </a:lnTo>
                  <a:lnTo>
                    <a:pt x="307975" y="1882775"/>
                  </a:lnTo>
                  <a:lnTo>
                    <a:pt x="193675" y="1882775"/>
                  </a:lnTo>
                  <a:lnTo>
                    <a:pt x="193675" y="1914525"/>
                  </a:lnTo>
                  <a:lnTo>
                    <a:pt x="66675" y="1914525"/>
                  </a:lnTo>
                  <a:lnTo>
                    <a:pt x="66675" y="1965325"/>
                  </a:lnTo>
                  <a:lnTo>
                    <a:pt x="0" y="1965325"/>
                  </a:lnTo>
                  <a:lnTo>
                    <a:pt x="0" y="2003425"/>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 name="Freeform 50">
              <a:extLst>
                <a:ext uri="{FF2B5EF4-FFF2-40B4-BE49-F238E27FC236}">
                  <a16:creationId xmlns:a16="http://schemas.microsoft.com/office/drawing/2014/main" id="{704EFF35-9F25-23C9-79F6-34418CB9E3D2}"/>
                </a:ext>
              </a:extLst>
            </p:cNvPr>
            <p:cNvSpPr/>
            <p:nvPr/>
          </p:nvSpPr>
          <p:spPr bwMode="auto">
            <a:xfrm>
              <a:off x="6330950" y="3321049"/>
              <a:ext cx="5286375" cy="1660525"/>
            </a:xfrm>
            <a:custGeom>
              <a:avLst/>
              <a:gdLst>
                <a:gd name="connsiteX0" fmla="*/ 5286375 w 5286375"/>
                <a:gd name="connsiteY0" fmla="*/ 0 h 1676400"/>
                <a:gd name="connsiteX1" fmla="*/ 5286375 w 5286375"/>
                <a:gd name="connsiteY1" fmla="*/ 47625 h 1676400"/>
                <a:gd name="connsiteX2" fmla="*/ 5232400 w 5286375"/>
                <a:gd name="connsiteY2" fmla="*/ 47625 h 1676400"/>
                <a:gd name="connsiteX3" fmla="*/ 5232400 w 5286375"/>
                <a:gd name="connsiteY3" fmla="*/ 95250 h 1676400"/>
                <a:gd name="connsiteX4" fmla="*/ 5143500 w 5286375"/>
                <a:gd name="connsiteY4" fmla="*/ 95250 h 1676400"/>
                <a:gd name="connsiteX5" fmla="*/ 5143500 w 5286375"/>
                <a:gd name="connsiteY5" fmla="*/ 127000 h 1676400"/>
                <a:gd name="connsiteX6" fmla="*/ 5095875 w 5286375"/>
                <a:gd name="connsiteY6" fmla="*/ 127000 h 1676400"/>
                <a:gd name="connsiteX7" fmla="*/ 5095875 w 5286375"/>
                <a:gd name="connsiteY7" fmla="*/ 158750 h 1676400"/>
                <a:gd name="connsiteX8" fmla="*/ 4803775 w 5286375"/>
                <a:gd name="connsiteY8" fmla="*/ 158750 h 1676400"/>
                <a:gd name="connsiteX9" fmla="*/ 4803775 w 5286375"/>
                <a:gd name="connsiteY9" fmla="*/ 187325 h 1676400"/>
                <a:gd name="connsiteX10" fmla="*/ 4749800 w 5286375"/>
                <a:gd name="connsiteY10" fmla="*/ 187325 h 1676400"/>
                <a:gd name="connsiteX11" fmla="*/ 4749800 w 5286375"/>
                <a:gd name="connsiteY11" fmla="*/ 244475 h 1676400"/>
                <a:gd name="connsiteX12" fmla="*/ 4708525 w 5286375"/>
                <a:gd name="connsiteY12" fmla="*/ 244475 h 1676400"/>
                <a:gd name="connsiteX13" fmla="*/ 4708525 w 5286375"/>
                <a:gd name="connsiteY13" fmla="*/ 292100 h 1676400"/>
                <a:gd name="connsiteX14" fmla="*/ 4660900 w 5286375"/>
                <a:gd name="connsiteY14" fmla="*/ 292100 h 1676400"/>
                <a:gd name="connsiteX15" fmla="*/ 4660900 w 5286375"/>
                <a:gd name="connsiteY15" fmla="*/ 336550 h 1676400"/>
                <a:gd name="connsiteX16" fmla="*/ 4587875 w 5286375"/>
                <a:gd name="connsiteY16" fmla="*/ 336550 h 1676400"/>
                <a:gd name="connsiteX17" fmla="*/ 4587875 w 5286375"/>
                <a:gd name="connsiteY17" fmla="*/ 381000 h 1676400"/>
                <a:gd name="connsiteX18" fmla="*/ 4483100 w 5286375"/>
                <a:gd name="connsiteY18" fmla="*/ 381000 h 1676400"/>
                <a:gd name="connsiteX19" fmla="*/ 4483100 w 5286375"/>
                <a:gd name="connsiteY19" fmla="*/ 415925 h 1676400"/>
                <a:gd name="connsiteX20" fmla="*/ 4375150 w 5286375"/>
                <a:gd name="connsiteY20" fmla="*/ 415925 h 1676400"/>
                <a:gd name="connsiteX21" fmla="*/ 4375150 w 5286375"/>
                <a:gd name="connsiteY21" fmla="*/ 450850 h 1676400"/>
                <a:gd name="connsiteX22" fmla="*/ 4171950 w 5286375"/>
                <a:gd name="connsiteY22" fmla="*/ 450850 h 1676400"/>
                <a:gd name="connsiteX23" fmla="*/ 4171950 w 5286375"/>
                <a:gd name="connsiteY23" fmla="*/ 488950 h 1676400"/>
                <a:gd name="connsiteX24" fmla="*/ 4051300 w 5286375"/>
                <a:gd name="connsiteY24" fmla="*/ 488950 h 1676400"/>
                <a:gd name="connsiteX25" fmla="*/ 4051300 w 5286375"/>
                <a:gd name="connsiteY25" fmla="*/ 527050 h 1676400"/>
                <a:gd name="connsiteX26" fmla="*/ 3819525 w 5286375"/>
                <a:gd name="connsiteY26" fmla="*/ 527050 h 1676400"/>
                <a:gd name="connsiteX27" fmla="*/ 3819525 w 5286375"/>
                <a:gd name="connsiteY27" fmla="*/ 527050 h 1676400"/>
                <a:gd name="connsiteX28" fmla="*/ 3819525 w 5286375"/>
                <a:gd name="connsiteY28" fmla="*/ 574675 h 1676400"/>
                <a:gd name="connsiteX29" fmla="*/ 3768725 w 5286375"/>
                <a:gd name="connsiteY29" fmla="*/ 574675 h 1676400"/>
                <a:gd name="connsiteX30" fmla="*/ 3768725 w 5286375"/>
                <a:gd name="connsiteY30" fmla="*/ 625475 h 1676400"/>
                <a:gd name="connsiteX31" fmla="*/ 3581400 w 5286375"/>
                <a:gd name="connsiteY31" fmla="*/ 625475 h 1676400"/>
                <a:gd name="connsiteX32" fmla="*/ 3581400 w 5286375"/>
                <a:gd name="connsiteY32" fmla="*/ 669925 h 1676400"/>
                <a:gd name="connsiteX33" fmla="*/ 3514725 w 5286375"/>
                <a:gd name="connsiteY33" fmla="*/ 669925 h 1676400"/>
                <a:gd name="connsiteX34" fmla="*/ 3514725 w 5286375"/>
                <a:gd name="connsiteY34" fmla="*/ 714375 h 1676400"/>
                <a:gd name="connsiteX35" fmla="*/ 3432175 w 5286375"/>
                <a:gd name="connsiteY35" fmla="*/ 714375 h 1676400"/>
                <a:gd name="connsiteX36" fmla="*/ 3432175 w 5286375"/>
                <a:gd name="connsiteY36" fmla="*/ 742950 h 1676400"/>
                <a:gd name="connsiteX37" fmla="*/ 3384550 w 5286375"/>
                <a:gd name="connsiteY37" fmla="*/ 742950 h 1676400"/>
                <a:gd name="connsiteX38" fmla="*/ 3384550 w 5286375"/>
                <a:gd name="connsiteY38" fmla="*/ 771525 h 1676400"/>
                <a:gd name="connsiteX39" fmla="*/ 3244850 w 5286375"/>
                <a:gd name="connsiteY39" fmla="*/ 771525 h 1676400"/>
                <a:gd name="connsiteX40" fmla="*/ 3244850 w 5286375"/>
                <a:gd name="connsiteY40" fmla="*/ 806450 h 1676400"/>
                <a:gd name="connsiteX41" fmla="*/ 3159125 w 5286375"/>
                <a:gd name="connsiteY41" fmla="*/ 806450 h 1676400"/>
                <a:gd name="connsiteX42" fmla="*/ 3159125 w 5286375"/>
                <a:gd name="connsiteY42" fmla="*/ 866775 h 1676400"/>
                <a:gd name="connsiteX43" fmla="*/ 3070225 w 5286375"/>
                <a:gd name="connsiteY43" fmla="*/ 866775 h 1676400"/>
                <a:gd name="connsiteX44" fmla="*/ 3070225 w 5286375"/>
                <a:gd name="connsiteY44" fmla="*/ 911225 h 1676400"/>
                <a:gd name="connsiteX45" fmla="*/ 3019425 w 5286375"/>
                <a:gd name="connsiteY45" fmla="*/ 911225 h 1676400"/>
                <a:gd name="connsiteX46" fmla="*/ 3019425 w 5286375"/>
                <a:gd name="connsiteY46" fmla="*/ 933450 h 1676400"/>
                <a:gd name="connsiteX47" fmla="*/ 2924175 w 5286375"/>
                <a:gd name="connsiteY47" fmla="*/ 933450 h 1676400"/>
                <a:gd name="connsiteX48" fmla="*/ 2924175 w 5286375"/>
                <a:gd name="connsiteY48" fmla="*/ 990600 h 1676400"/>
                <a:gd name="connsiteX49" fmla="*/ 2736850 w 5286375"/>
                <a:gd name="connsiteY49" fmla="*/ 990600 h 1676400"/>
                <a:gd name="connsiteX50" fmla="*/ 2733675 w 5286375"/>
                <a:gd name="connsiteY50" fmla="*/ 1019175 h 1676400"/>
                <a:gd name="connsiteX51" fmla="*/ 2733675 w 5286375"/>
                <a:gd name="connsiteY51" fmla="*/ 1057275 h 1676400"/>
                <a:gd name="connsiteX52" fmla="*/ 2647950 w 5286375"/>
                <a:gd name="connsiteY52" fmla="*/ 1057275 h 1676400"/>
                <a:gd name="connsiteX53" fmla="*/ 2647950 w 5286375"/>
                <a:gd name="connsiteY53" fmla="*/ 1098550 h 1676400"/>
                <a:gd name="connsiteX54" fmla="*/ 2562225 w 5286375"/>
                <a:gd name="connsiteY54" fmla="*/ 1098550 h 1676400"/>
                <a:gd name="connsiteX55" fmla="*/ 2562225 w 5286375"/>
                <a:gd name="connsiteY55" fmla="*/ 1139825 h 1676400"/>
                <a:gd name="connsiteX56" fmla="*/ 2308225 w 5286375"/>
                <a:gd name="connsiteY56" fmla="*/ 1139825 h 1676400"/>
                <a:gd name="connsiteX57" fmla="*/ 2308225 w 5286375"/>
                <a:gd name="connsiteY57" fmla="*/ 1184275 h 1676400"/>
                <a:gd name="connsiteX58" fmla="*/ 2219325 w 5286375"/>
                <a:gd name="connsiteY58" fmla="*/ 1184275 h 1676400"/>
                <a:gd name="connsiteX59" fmla="*/ 2219325 w 5286375"/>
                <a:gd name="connsiteY59" fmla="*/ 1222375 h 1676400"/>
                <a:gd name="connsiteX60" fmla="*/ 2085975 w 5286375"/>
                <a:gd name="connsiteY60" fmla="*/ 1222375 h 1676400"/>
                <a:gd name="connsiteX61" fmla="*/ 2085975 w 5286375"/>
                <a:gd name="connsiteY61" fmla="*/ 1257300 h 1676400"/>
                <a:gd name="connsiteX62" fmla="*/ 1822450 w 5286375"/>
                <a:gd name="connsiteY62" fmla="*/ 1257300 h 1676400"/>
                <a:gd name="connsiteX63" fmla="*/ 1822450 w 5286375"/>
                <a:gd name="connsiteY63" fmla="*/ 1301750 h 1676400"/>
                <a:gd name="connsiteX64" fmla="*/ 1771650 w 5286375"/>
                <a:gd name="connsiteY64" fmla="*/ 1301750 h 1676400"/>
                <a:gd name="connsiteX65" fmla="*/ 1771650 w 5286375"/>
                <a:gd name="connsiteY65" fmla="*/ 1355725 h 1676400"/>
                <a:gd name="connsiteX66" fmla="*/ 1638300 w 5286375"/>
                <a:gd name="connsiteY66" fmla="*/ 1355725 h 1676400"/>
                <a:gd name="connsiteX67" fmla="*/ 1638300 w 5286375"/>
                <a:gd name="connsiteY67" fmla="*/ 1355725 h 1676400"/>
                <a:gd name="connsiteX68" fmla="*/ 1524000 w 5286375"/>
                <a:gd name="connsiteY68" fmla="*/ 1355725 h 1676400"/>
                <a:gd name="connsiteX69" fmla="*/ 1524000 w 5286375"/>
                <a:gd name="connsiteY69" fmla="*/ 1412875 h 1676400"/>
                <a:gd name="connsiteX70" fmla="*/ 1130300 w 5286375"/>
                <a:gd name="connsiteY70" fmla="*/ 1412875 h 1676400"/>
                <a:gd name="connsiteX71" fmla="*/ 1130300 w 5286375"/>
                <a:gd name="connsiteY71" fmla="*/ 1441450 h 1676400"/>
                <a:gd name="connsiteX72" fmla="*/ 1069975 w 5286375"/>
                <a:gd name="connsiteY72" fmla="*/ 1441450 h 1676400"/>
                <a:gd name="connsiteX73" fmla="*/ 1069975 w 5286375"/>
                <a:gd name="connsiteY73" fmla="*/ 1489075 h 1676400"/>
                <a:gd name="connsiteX74" fmla="*/ 933450 w 5286375"/>
                <a:gd name="connsiteY74" fmla="*/ 1489075 h 1676400"/>
                <a:gd name="connsiteX75" fmla="*/ 933450 w 5286375"/>
                <a:gd name="connsiteY75" fmla="*/ 1543050 h 1676400"/>
                <a:gd name="connsiteX76" fmla="*/ 781050 w 5286375"/>
                <a:gd name="connsiteY76" fmla="*/ 1543050 h 1676400"/>
                <a:gd name="connsiteX77" fmla="*/ 781050 w 5286375"/>
                <a:gd name="connsiteY77" fmla="*/ 1571625 h 1676400"/>
                <a:gd name="connsiteX78" fmla="*/ 558800 w 5286375"/>
                <a:gd name="connsiteY78" fmla="*/ 1571625 h 1676400"/>
                <a:gd name="connsiteX79" fmla="*/ 558800 w 5286375"/>
                <a:gd name="connsiteY79" fmla="*/ 1600200 h 1676400"/>
                <a:gd name="connsiteX80" fmla="*/ 298450 w 5286375"/>
                <a:gd name="connsiteY80" fmla="*/ 1600200 h 1676400"/>
                <a:gd name="connsiteX81" fmla="*/ 298450 w 5286375"/>
                <a:gd name="connsiteY81" fmla="*/ 1622425 h 1676400"/>
                <a:gd name="connsiteX82" fmla="*/ 149225 w 5286375"/>
                <a:gd name="connsiteY82" fmla="*/ 1622425 h 1676400"/>
                <a:gd name="connsiteX83" fmla="*/ 149225 w 5286375"/>
                <a:gd name="connsiteY83" fmla="*/ 1638300 h 1676400"/>
                <a:gd name="connsiteX84" fmla="*/ 104775 w 5286375"/>
                <a:gd name="connsiteY84" fmla="*/ 1638300 h 1676400"/>
                <a:gd name="connsiteX85" fmla="*/ 104775 w 5286375"/>
                <a:gd name="connsiteY85" fmla="*/ 1676400 h 1676400"/>
                <a:gd name="connsiteX86" fmla="*/ 0 w 5286375"/>
                <a:gd name="connsiteY86" fmla="*/ 1676400 h 167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5286375" h="1676400">
                  <a:moveTo>
                    <a:pt x="5286375" y="0"/>
                  </a:moveTo>
                  <a:lnTo>
                    <a:pt x="5286375" y="47625"/>
                  </a:lnTo>
                  <a:lnTo>
                    <a:pt x="5232400" y="47625"/>
                  </a:lnTo>
                  <a:lnTo>
                    <a:pt x="5232400" y="95250"/>
                  </a:lnTo>
                  <a:lnTo>
                    <a:pt x="5143500" y="95250"/>
                  </a:lnTo>
                  <a:lnTo>
                    <a:pt x="5143500" y="127000"/>
                  </a:lnTo>
                  <a:lnTo>
                    <a:pt x="5095875" y="127000"/>
                  </a:lnTo>
                  <a:lnTo>
                    <a:pt x="5095875" y="158750"/>
                  </a:lnTo>
                  <a:lnTo>
                    <a:pt x="4803775" y="158750"/>
                  </a:lnTo>
                  <a:lnTo>
                    <a:pt x="4803775" y="187325"/>
                  </a:lnTo>
                  <a:lnTo>
                    <a:pt x="4749800" y="187325"/>
                  </a:lnTo>
                  <a:lnTo>
                    <a:pt x="4749800" y="244475"/>
                  </a:lnTo>
                  <a:lnTo>
                    <a:pt x="4708525" y="244475"/>
                  </a:lnTo>
                  <a:lnTo>
                    <a:pt x="4708525" y="292100"/>
                  </a:lnTo>
                  <a:lnTo>
                    <a:pt x="4660900" y="292100"/>
                  </a:lnTo>
                  <a:lnTo>
                    <a:pt x="4660900" y="336550"/>
                  </a:lnTo>
                  <a:lnTo>
                    <a:pt x="4587875" y="336550"/>
                  </a:lnTo>
                  <a:lnTo>
                    <a:pt x="4587875" y="381000"/>
                  </a:lnTo>
                  <a:lnTo>
                    <a:pt x="4483100" y="381000"/>
                  </a:lnTo>
                  <a:lnTo>
                    <a:pt x="4483100" y="415925"/>
                  </a:lnTo>
                  <a:lnTo>
                    <a:pt x="4375150" y="415925"/>
                  </a:lnTo>
                  <a:lnTo>
                    <a:pt x="4375150" y="450850"/>
                  </a:lnTo>
                  <a:lnTo>
                    <a:pt x="4171950" y="450850"/>
                  </a:lnTo>
                  <a:lnTo>
                    <a:pt x="4171950" y="488950"/>
                  </a:lnTo>
                  <a:lnTo>
                    <a:pt x="4051300" y="488950"/>
                  </a:lnTo>
                  <a:lnTo>
                    <a:pt x="4051300" y="527050"/>
                  </a:lnTo>
                  <a:lnTo>
                    <a:pt x="3819525" y="527050"/>
                  </a:lnTo>
                  <a:lnTo>
                    <a:pt x="3819525" y="527050"/>
                  </a:lnTo>
                  <a:lnTo>
                    <a:pt x="3819525" y="574675"/>
                  </a:lnTo>
                  <a:lnTo>
                    <a:pt x="3768725" y="574675"/>
                  </a:lnTo>
                  <a:lnTo>
                    <a:pt x="3768725" y="625475"/>
                  </a:lnTo>
                  <a:lnTo>
                    <a:pt x="3581400" y="625475"/>
                  </a:lnTo>
                  <a:lnTo>
                    <a:pt x="3581400" y="669925"/>
                  </a:lnTo>
                  <a:lnTo>
                    <a:pt x="3514725" y="669925"/>
                  </a:lnTo>
                  <a:lnTo>
                    <a:pt x="3514725" y="714375"/>
                  </a:lnTo>
                  <a:lnTo>
                    <a:pt x="3432175" y="714375"/>
                  </a:lnTo>
                  <a:lnTo>
                    <a:pt x="3432175" y="742950"/>
                  </a:lnTo>
                  <a:lnTo>
                    <a:pt x="3384550" y="742950"/>
                  </a:lnTo>
                  <a:lnTo>
                    <a:pt x="3384550" y="771525"/>
                  </a:lnTo>
                  <a:lnTo>
                    <a:pt x="3244850" y="771525"/>
                  </a:lnTo>
                  <a:lnTo>
                    <a:pt x="3244850" y="806450"/>
                  </a:lnTo>
                  <a:lnTo>
                    <a:pt x="3159125" y="806450"/>
                  </a:lnTo>
                  <a:lnTo>
                    <a:pt x="3159125" y="866775"/>
                  </a:lnTo>
                  <a:lnTo>
                    <a:pt x="3070225" y="866775"/>
                  </a:lnTo>
                  <a:lnTo>
                    <a:pt x="3070225" y="911225"/>
                  </a:lnTo>
                  <a:lnTo>
                    <a:pt x="3019425" y="911225"/>
                  </a:lnTo>
                  <a:lnTo>
                    <a:pt x="3019425" y="933450"/>
                  </a:lnTo>
                  <a:lnTo>
                    <a:pt x="2924175" y="933450"/>
                  </a:lnTo>
                  <a:lnTo>
                    <a:pt x="2924175" y="990600"/>
                  </a:lnTo>
                  <a:lnTo>
                    <a:pt x="2736850" y="990600"/>
                  </a:lnTo>
                  <a:lnTo>
                    <a:pt x="2733675" y="1019175"/>
                  </a:lnTo>
                  <a:lnTo>
                    <a:pt x="2733675" y="1057275"/>
                  </a:lnTo>
                  <a:lnTo>
                    <a:pt x="2647950" y="1057275"/>
                  </a:lnTo>
                  <a:lnTo>
                    <a:pt x="2647950" y="1098550"/>
                  </a:lnTo>
                  <a:lnTo>
                    <a:pt x="2562225" y="1098550"/>
                  </a:lnTo>
                  <a:lnTo>
                    <a:pt x="2562225" y="1139825"/>
                  </a:lnTo>
                  <a:lnTo>
                    <a:pt x="2308225" y="1139825"/>
                  </a:lnTo>
                  <a:lnTo>
                    <a:pt x="2308225" y="1184275"/>
                  </a:lnTo>
                  <a:lnTo>
                    <a:pt x="2219325" y="1184275"/>
                  </a:lnTo>
                  <a:lnTo>
                    <a:pt x="2219325" y="1222375"/>
                  </a:lnTo>
                  <a:lnTo>
                    <a:pt x="2085975" y="1222375"/>
                  </a:lnTo>
                  <a:lnTo>
                    <a:pt x="2085975" y="1257300"/>
                  </a:lnTo>
                  <a:lnTo>
                    <a:pt x="1822450" y="1257300"/>
                  </a:lnTo>
                  <a:lnTo>
                    <a:pt x="1822450" y="1301750"/>
                  </a:lnTo>
                  <a:lnTo>
                    <a:pt x="1771650" y="1301750"/>
                  </a:lnTo>
                  <a:lnTo>
                    <a:pt x="1771650" y="1355725"/>
                  </a:lnTo>
                  <a:lnTo>
                    <a:pt x="1638300" y="1355725"/>
                  </a:lnTo>
                  <a:lnTo>
                    <a:pt x="1638300" y="1355725"/>
                  </a:lnTo>
                  <a:lnTo>
                    <a:pt x="1524000" y="1355725"/>
                  </a:lnTo>
                  <a:lnTo>
                    <a:pt x="1524000" y="1412875"/>
                  </a:lnTo>
                  <a:lnTo>
                    <a:pt x="1130300" y="1412875"/>
                  </a:lnTo>
                  <a:lnTo>
                    <a:pt x="1130300" y="1441450"/>
                  </a:lnTo>
                  <a:lnTo>
                    <a:pt x="1069975" y="1441450"/>
                  </a:lnTo>
                  <a:lnTo>
                    <a:pt x="1069975" y="1489075"/>
                  </a:lnTo>
                  <a:lnTo>
                    <a:pt x="933450" y="1489075"/>
                  </a:lnTo>
                  <a:lnTo>
                    <a:pt x="933450" y="1543050"/>
                  </a:lnTo>
                  <a:lnTo>
                    <a:pt x="781050" y="1543050"/>
                  </a:lnTo>
                  <a:lnTo>
                    <a:pt x="781050" y="1571625"/>
                  </a:lnTo>
                  <a:lnTo>
                    <a:pt x="558800" y="1571625"/>
                  </a:lnTo>
                  <a:lnTo>
                    <a:pt x="558800" y="1600200"/>
                  </a:lnTo>
                  <a:lnTo>
                    <a:pt x="298450" y="1600200"/>
                  </a:lnTo>
                  <a:lnTo>
                    <a:pt x="298450" y="1622425"/>
                  </a:lnTo>
                  <a:lnTo>
                    <a:pt x="149225" y="1622425"/>
                  </a:lnTo>
                  <a:lnTo>
                    <a:pt x="149225" y="1638300"/>
                  </a:lnTo>
                  <a:lnTo>
                    <a:pt x="104775" y="1638300"/>
                  </a:lnTo>
                  <a:lnTo>
                    <a:pt x="104775" y="1676400"/>
                  </a:lnTo>
                  <a:lnTo>
                    <a:pt x="0" y="1676400"/>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 name="Freeform 51">
              <a:extLst>
                <a:ext uri="{FF2B5EF4-FFF2-40B4-BE49-F238E27FC236}">
                  <a16:creationId xmlns:a16="http://schemas.microsoft.com/office/drawing/2014/main" id="{473D2EB9-DFD7-E3D9-A240-EA0B1DC75A32}"/>
                </a:ext>
              </a:extLst>
            </p:cNvPr>
            <p:cNvSpPr/>
            <p:nvPr/>
          </p:nvSpPr>
          <p:spPr bwMode="auto">
            <a:xfrm>
              <a:off x="11614150" y="3003550"/>
              <a:ext cx="1539875" cy="327025"/>
            </a:xfrm>
            <a:custGeom>
              <a:avLst/>
              <a:gdLst>
                <a:gd name="connsiteX0" fmla="*/ 1539875 w 1539875"/>
                <a:gd name="connsiteY0" fmla="*/ 0 h 327025"/>
                <a:gd name="connsiteX1" fmla="*/ 1539875 w 1539875"/>
                <a:gd name="connsiteY1" fmla="*/ 44450 h 327025"/>
                <a:gd name="connsiteX2" fmla="*/ 1425575 w 1539875"/>
                <a:gd name="connsiteY2" fmla="*/ 44450 h 327025"/>
                <a:gd name="connsiteX3" fmla="*/ 1425575 w 1539875"/>
                <a:gd name="connsiteY3" fmla="*/ 92075 h 327025"/>
                <a:gd name="connsiteX4" fmla="*/ 1365250 w 1539875"/>
                <a:gd name="connsiteY4" fmla="*/ 92075 h 327025"/>
                <a:gd name="connsiteX5" fmla="*/ 1365250 w 1539875"/>
                <a:gd name="connsiteY5" fmla="*/ 123825 h 327025"/>
                <a:gd name="connsiteX6" fmla="*/ 1146175 w 1539875"/>
                <a:gd name="connsiteY6" fmla="*/ 123825 h 327025"/>
                <a:gd name="connsiteX7" fmla="*/ 1146175 w 1539875"/>
                <a:gd name="connsiteY7" fmla="*/ 174625 h 327025"/>
                <a:gd name="connsiteX8" fmla="*/ 831850 w 1539875"/>
                <a:gd name="connsiteY8" fmla="*/ 174625 h 327025"/>
                <a:gd name="connsiteX9" fmla="*/ 831850 w 1539875"/>
                <a:gd name="connsiteY9" fmla="*/ 206375 h 327025"/>
                <a:gd name="connsiteX10" fmla="*/ 381000 w 1539875"/>
                <a:gd name="connsiteY10" fmla="*/ 206375 h 327025"/>
                <a:gd name="connsiteX11" fmla="*/ 381000 w 1539875"/>
                <a:gd name="connsiteY11" fmla="*/ 234950 h 327025"/>
                <a:gd name="connsiteX12" fmla="*/ 320675 w 1539875"/>
                <a:gd name="connsiteY12" fmla="*/ 234950 h 327025"/>
                <a:gd name="connsiteX13" fmla="*/ 320675 w 1539875"/>
                <a:gd name="connsiteY13" fmla="*/ 273050 h 327025"/>
                <a:gd name="connsiteX14" fmla="*/ 279400 w 1539875"/>
                <a:gd name="connsiteY14" fmla="*/ 273050 h 327025"/>
                <a:gd name="connsiteX15" fmla="*/ 279400 w 1539875"/>
                <a:gd name="connsiteY15" fmla="*/ 327025 h 327025"/>
                <a:gd name="connsiteX16" fmla="*/ 0 w 1539875"/>
                <a:gd name="connsiteY16" fmla="*/ 327025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39875" h="327025">
                  <a:moveTo>
                    <a:pt x="1539875" y="0"/>
                  </a:moveTo>
                  <a:lnTo>
                    <a:pt x="1539875" y="44450"/>
                  </a:lnTo>
                  <a:lnTo>
                    <a:pt x="1425575" y="44450"/>
                  </a:lnTo>
                  <a:lnTo>
                    <a:pt x="1425575" y="92075"/>
                  </a:lnTo>
                  <a:lnTo>
                    <a:pt x="1365250" y="92075"/>
                  </a:lnTo>
                  <a:lnTo>
                    <a:pt x="1365250" y="123825"/>
                  </a:lnTo>
                  <a:lnTo>
                    <a:pt x="1146175" y="123825"/>
                  </a:lnTo>
                  <a:lnTo>
                    <a:pt x="1146175" y="174625"/>
                  </a:lnTo>
                  <a:lnTo>
                    <a:pt x="831850" y="174625"/>
                  </a:lnTo>
                  <a:lnTo>
                    <a:pt x="831850" y="206375"/>
                  </a:lnTo>
                  <a:lnTo>
                    <a:pt x="381000" y="206375"/>
                  </a:lnTo>
                  <a:lnTo>
                    <a:pt x="381000" y="234950"/>
                  </a:lnTo>
                  <a:lnTo>
                    <a:pt x="320675" y="234950"/>
                  </a:lnTo>
                  <a:lnTo>
                    <a:pt x="320675" y="273050"/>
                  </a:lnTo>
                  <a:lnTo>
                    <a:pt x="279400" y="273050"/>
                  </a:lnTo>
                  <a:lnTo>
                    <a:pt x="279400" y="327025"/>
                  </a:lnTo>
                  <a:lnTo>
                    <a:pt x="0" y="327025"/>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57" name="Group 56">
            <a:extLst>
              <a:ext uri="{FF2B5EF4-FFF2-40B4-BE49-F238E27FC236}">
                <a16:creationId xmlns:a16="http://schemas.microsoft.com/office/drawing/2014/main" id="{949344E8-F7FE-BB73-5A4C-D86BC06F05B9}"/>
              </a:ext>
            </a:extLst>
          </p:cNvPr>
          <p:cNvGrpSpPr/>
          <p:nvPr/>
        </p:nvGrpSpPr>
        <p:grpSpPr>
          <a:xfrm>
            <a:off x="1680315" y="3188787"/>
            <a:ext cx="6072210" cy="2065433"/>
            <a:chOff x="1085850" y="2921000"/>
            <a:chExt cx="11807825" cy="4016375"/>
          </a:xfrm>
        </p:grpSpPr>
        <p:sp>
          <p:nvSpPr>
            <p:cNvPr id="58" name="Freeform 57">
              <a:extLst>
                <a:ext uri="{FF2B5EF4-FFF2-40B4-BE49-F238E27FC236}">
                  <a16:creationId xmlns:a16="http://schemas.microsoft.com/office/drawing/2014/main" id="{362F590E-C253-D921-C551-D75F775237DD}"/>
                </a:ext>
              </a:extLst>
            </p:cNvPr>
            <p:cNvSpPr/>
            <p:nvPr/>
          </p:nvSpPr>
          <p:spPr bwMode="auto">
            <a:xfrm>
              <a:off x="1085850" y="6061075"/>
              <a:ext cx="1952625" cy="876300"/>
            </a:xfrm>
            <a:custGeom>
              <a:avLst/>
              <a:gdLst>
                <a:gd name="connsiteX0" fmla="*/ 0 w 1952625"/>
                <a:gd name="connsiteY0" fmla="*/ 876300 h 876300"/>
                <a:gd name="connsiteX1" fmla="*/ 0 w 1952625"/>
                <a:gd name="connsiteY1" fmla="*/ 800100 h 876300"/>
                <a:gd name="connsiteX2" fmla="*/ 152400 w 1952625"/>
                <a:gd name="connsiteY2" fmla="*/ 800100 h 876300"/>
                <a:gd name="connsiteX3" fmla="*/ 152400 w 1952625"/>
                <a:gd name="connsiteY3" fmla="*/ 720725 h 876300"/>
                <a:gd name="connsiteX4" fmla="*/ 463550 w 1952625"/>
                <a:gd name="connsiteY4" fmla="*/ 720725 h 876300"/>
                <a:gd name="connsiteX5" fmla="*/ 463550 w 1952625"/>
                <a:gd name="connsiteY5" fmla="*/ 679450 h 876300"/>
                <a:gd name="connsiteX6" fmla="*/ 577850 w 1952625"/>
                <a:gd name="connsiteY6" fmla="*/ 679450 h 876300"/>
                <a:gd name="connsiteX7" fmla="*/ 577850 w 1952625"/>
                <a:gd name="connsiteY7" fmla="*/ 593725 h 876300"/>
                <a:gd name="connsiteX8" fmla="*/ 698500 w 1952625"/>
                <a:gd name="connsiteY8" fmla="*/ 593725 h 876300"/>
                <a:gd name="connsiteX9" fmla="*/ 698500 w 1952625"/>
                <a:gd name="connsiteY9" fmla="*/ 492125 h 876300"/>
                <a:gd name="connsiteX10" fmla="*/ 908050 w 1952625"/>
                <a:gd name="connsiteY10" fmla="*/ 492125 h 876300"/>
                <a:gd name="connsiteX11" fmla="*/ 908050 w 1952625"/>
                <a:gd name="connsiteY11" fmla="*/ 409575 h 876300"/>
                <a:gd name="connsiteX12" fmla="*/ 1079500 w 1952625"/>
                <a:gd name="connsiteY12" fmla="*/ 409575 h 876300"/>
                <a:gd name="connsiteX13" fmla="*/ 1079500 w 1952625"/>
                <a:gd name="connsiteY13" fmla="*/ 361950 h 876300"/>
                <a:gd name="connsiteX14" fmla="*/ 1222375 w 1952625"/>
                <a:gd name="connsiteY14" fmla="*/ 361950 h 876300"/>
                <a:gd name="connsiteX15" fmla="*/ 1222375 w 1952625"/>
                <a:gd name="connsiteY15" fmla="*/ 317500 h 876300"/>
                <a:gd name="connsiteX16" fmla="*/ 1301750 w 1952625"/>
                <a:gd name="connsiteY16" fmla="*/ 317500 h 876300"/>
                <a:gd name="connsiteX17" fmla="*/ 1301750 w 1952625"/>
                <a:gd name="connsiteY17" fmla="*/ 244475 h 876300"/>
                <a:gd name="connsiteX18" fmla="*/ 1387475 w 1952625"/>
                <a:gd name="connsiteY18" fmla="*/ 244475 h 876300"/>
                <a:gd name="connsiteX19" fmla="*/ 1387475 w 1952625"/>
                <a:gd name="connsiteY19" fmla="*/ 190500 h 876300"/>
                <a:gd name="connsiteX20" fmla="*/ 1508125 w 1952625"/>
                <a:gd name="connsiteY20" fmla="*/ 190500 h 876300"/>
                <a:gd name="connsiteX21" fmla="*/ 1508125 w 1952625"/>
                <a:gd name="connsiteY21" fmla="*/ 142875 h 876300"/>
                <a:gd name="connsiteX22" fmla="*/ 1647825 w 1952625"/>
                <a:gd name="connsiteY22" fmla="*/ 142875 h 876300"/>
                <a:gd name="connsiteX23" fmla="*/ 1647825 w 1952625"/>
                <a:gd name="connsiteY23" fmla="*/ 85725 h 876300"/>
                <a:gd name="connsiteX24" fmla="*/ 1746250 w 1952625"/>
                <a:gd name="connsiteY24" fmla="*/ 85725 h 876300"/>
                <a:gd name="connsiteX25" fmla="*/ 1746250 w 1952625"/>
                <a:gd name="connsiteY25" fmla="*/ 57150 h 876300"/>
                <a:gd name="connsiteX26" fmla="*/ 1854200 w 1952625"/>
                <a:gd name="connsiteY26" fmla="*/ 57150 h 876300"/>
                <a:gd name="connsiteX27" fmla="*/ 1854200 w 1952625"/>
                <a:gd name="connsiteY27" fmla="*/ 0 h 876300"/>
                <a:gd name="connsiteX28" fmla="*/ 1952625 w 1952625"/>
                <a:gd name="connsiteY28" fmla="*/ 0 h 87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952625" h="876300">
                  <a:moveTo>
                    <a:pt x="0" y="876300"/>
                  </a:moveTo>
                  <a:lnTo>
                    <a:pt x="0" y="800100"/>
                  </a:lnTo>
                  <a:lnTo>
                    <a:pt x="152400" y="800100"/>
                  </a:lnTo>
                  <a:lnTo>
                    <a:pt x="152400" y="720725"/>
                  </a:lnTo>
                  <a:lnTo>
                    <a:pt x="463550" y="720725"/>
                  </a:lnTo>
                  <a:lnTo>
                    <a:pt x="463550" y="679450"/>
                  </a:lnTo>
                  <a:lnTo>
                    <a:pt x="577850" y="679450"/>
                  </a:lnTo>
                  <a:lnTo>
                    <a:pt x="577850" y="593725"/>
                  </a:lnTo>
                  <a:lnTo>
                    <a:pt x="698500" y="593725"/>
                  </a:lnTo>
                  <a:lnTo>
                    <a:pt x="698500" y="492125"/>
                  </a:lnTo>
                  <a:lnTo>
                    <a:pt x="908050" y="492125"/>
                  </a:lnTo>
                  <a:lnTo>
                    <a:pt x="908050" y="409575"/>
                  </a:lnTo>
                  <a:lnTo>
                    <a:pt x="1079500" y="409575"/>
                  </a:lnTo>
                  <a:lnTo>
                    <a:pt x="1079500" y="361950"/>
                  </a:lnTo>
                  <a:lnTo>
                    <a:pt x="1222375" y="361950"/>
                  </a:lnTo>
                  <a:lnTo>
                    <a:pt x="1222375" y="317500"/>
                  </a:lnTo>
                  <a:lnTo>
                    <a:pt x="1301750" y="317500"/>
                  </a:lnTo>
                  <a:lnTo>
                    <a:pt x="1301750" y="244475"/>
                  </a:lnTo>
                  <a:lnTo>
                    <a:pt x="1387475" y="244475"/>
                  </a:lnTo>
                  <a:lnTo>
                    <a:pt x="1387475" y="190500"/>
                  </a:lnTo>
                  <a:lnTo>
                    <a:pt x="1508125" y="190500"/>
                  </a:lnTo>
                  <a:lnTo>
                    <a:pt x="1508125" y="142875"/>
                  </a:lnTo>
                  <a:lnTo>
                    <a:pt x="1647825" y="142875"/>
                  </a:lnTo>
                  <a:lnTo>
                    <a:pt x="1647825" y="85725"/>
                  </a:lnTo>
                  <a:lnTo>
                    <a:pt x="1746250" y="85725"/>
                  </a:lnTo>
                  <a:lnTo>
                    <a:pt x="1746250" y="57150"/>
                  </a:lnTo>
                  <a:lnTo>
                    <a:pt x="1854200" y="57150"/>
                  </a:lnTo>
                  <a:lnTo>
                    <a:pt x="1854200" y="0"/>
                  </a:lnTo>
                  <a:lnTo>
                    <a:pt x="1952625" y="0"/>
                  </a:lnTo>
                </a:path>
              </a:pathLst>
            </a:custGeom>
            <a:noFill/>
            <a:ln w="28575">
              <a:solidFill>
                <a:schemeClr val="accent5"/>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9" name="Freeform 58">
              <a:extLst>
                <a:ext uri="{FF2B5EF4-FFF2-40B4-BE49-F238E27FC236}">
                  <a16:creationId xmlns:a16="http://schemas.microsoft.com/office/drawing/2014/main" id="{8EDA0F8B-9F5C-7EE5-C0A4-3DFF0F85EB57}"/>
                </a:ext>
              </a:extLst>
            </p:cNvPr>
            <p:cNvSpPr/>
            <p:nvPr/>
          </p:nvSpPr>
          <p:spPr bwMode="auto">
            <a:xfrm>
              <a:off x="3022600" y="4311650"/>
              <a:ext cx="5032375" cy="1752600"/>
            </a:xfrm>
            <a:custGeom>
              <a:avLst/>
              <a:gdLst>
                <a:gd name="connsiteX0" fmla="*/ 5032375 w 5032375"/>
                <a:gd name="connsiteY0" fmla="*/ 0 h 1752600"/>
                <a:gd name="connsiteX1" fmla="*/ 4927600 w 5032375"/>
                <a:gd name="connsiteY1" fmla="*/ 0 h 1752600"/>
                <a:gd name="connsiteX2" fmla="*/ 4927600 w 5032375"/>
                <a:gd name="connsiteY2" fmla="*/ 28575 h 1752600"/>
                <a:gd name="connsiteX3" fmla="*/ 4740275 w 5032375"/>
                <a:gd name="connsiteY3" fmla="*/ 28575 h 1752600"/>
                <a:gd name="connsiteX4" fmla="*/ 4740275 w 5032375"/>
                <a:gd name="connsiteY4" fmla="*/ 66675 h 1752600"/>
                <a:gd name="connsiteX5" fmla="*/ 4632325 w 5032375"/>
                <a:gd name="connsiteY5" fmla="*/ 66675 h 1752600"/>
                <a:gd name="connsiteX6" fmla="*/ 4632325 w 5032375"/>
                <a:gd name="connsiteY6" fmla="*/ 101600 h 1752600"/>
                <a:gd name="connsiteX7" fmla="*/ 4438650 w 5032375"/>
                <a:gd name="connsiteY7" fmla="*/ 101600 h 1752600"/>
                <a:gd name="connsiteX8" fmla="*/ 4438650 w 5032375"/>
                <a:gd name="connsiteY8" fmla="*/ 101600 h 1752600"/>
                <a:gd name="connsiteX9" fmla="*/ 4375150 w 5032375"/>
                <a:gd name="connsiteY9" fmla="*/ 101600 h 1752600"/>
                <a:gd name="connsiteX10" fmla="*/ 4375150 w 5032375"/>
                <a:gd name="connsiteY10" fmla="*/ 155575 h 1752600"/>
                <a:gd name="connsiteX11" fmla="*/ 4289425 w 5032375"/>
                <a:gd name="connsiteY11" fmla="*/ 155575 h 1752600"/>
                <a:gd name="connsiteX12" fmla="*/ 4289425 w 5032375"/>
                <a:gd name="connsiteY12" fmla="*/ 190500 h 1752600"/>
                <a:gd name="connsiteX13" fmla="*/ 4146550 w 5032375"/>
                <a:gd name="connsiteY13" fmla="*/ 190500 h 1752600"/>
                <a:gd name="connsiteX14" fmla="*/ 4146550 w 5032375"/>
                <a:gd name="connsiteY14" fmla="*/ 212725 h 1752600"/>
                <a:gd name="connsiteX15" fmla="*/ 4054475 w 5032375"/>
                <a:gd name="connsiteY15" fmla="*/ 212725 h 1752600"/>
                <a:gd name="connsiteX16" fmla="*/ 4054475 w 5032375"/>
                <a:gd name="connsiteY16" fmla="*/ 257175 h 1752600"/>
                <a:gd name="connsiteX17" fmla="*/ 3962400 w 5032375"/>
                <a:gd name="connsiteY17" fmla="*/ 257175 h 1752600"/>
                <a:gd name="connsiteX18" fmla="*/ 3962400 w 5032375"/>
                <a:gd name="connsiteY18" fmla="*/ 285750 h 1752600"/>
                <a:gd name="connsiteX19" fmla="*/ 3867150 w 5032375"/>
                <a:gd name="connsiteY19" fmla="*/ 285750 h 1752600"/>
                <a:gd name="connsiteX20" fmla="*/ 3867150 w 5032375"/>
                <a:gd name="connsiteY20" fmla="*/ 317500 h 1752600"/>
                <a:gd name="connsiteX21" fmla="*/ 3752850 w 5032375"/>
                <a:gd name="connsiteY21" fmla="*/ 317500 h 1752600"/>
                <a:gd name="connsiteX22" fmla="*/ 3752850 w 5032375"/>
                <a:gd name="connsiteY22" fmla="*/ 368300 h 1752600"/>
                <a:gd name="connsiteX23" fmla="*/ 3581400 w 5032375"/>
                <a:gd name="connsiteY23" fmla="*/ 368300 h 1752600"/>
                <a:gd name="connsiteX24" fmla="*/ 3581400 w 5032375"/>
                <a:gd name="connsiteY24" fmla="*/ 412750 h 1752600"/>
                <a:gd name="connsiteX25" fmla="*/ 3479800 w 5032375"/>
                <a:gd name="connsiteY25" fmla="*/ 412750 h 1752600"/>
                <a:gd name="connsiteX26" fmla="*/ 3479800 w 5032375"/>
                <a:gd name="connsiteY26" fmla="*/ 444500 h 1752600"/>
                <a:gd name="connsiteX27" fmla="*/ 3384550 w 5032375"/>
                <a:gd name="connsiteY27" fmla="*/ 444500 h 1752600"/>
                <a:gd name="connsiteX28" fmla="*/ 3384550 w 5032375"/>
                <a:gd name="connsiteY28" fmla="*/ 520700 h 1752600"/>
                <a:gd name="connsiteX29" fmla="*/ 3260725 w 5032375"/>
                <a:gd name="connsiteY29" fmla="*/ 520700 h 1752600"/>
                <a:gd name="connsiteX30" fmla="*/ 3260725 w 5032375"/>
                <a:gd name="connsiteY30" fmla="*/ 558800 h 1752600"/>
                <a:gd name="connsiteX31" fmla="*/ 3159125 w 5032375"/>
                <a:gd name="connsiteY31" fmla="*/ 558800 h 1752600"/>
                <a:gd name="connsiteX32" fmla="*/ 3159125 w 5032375"/>
                <a:gd name="connsiteY32" fmla="*/ 606425 h 1752600"/>
                <a:gd name="connsiteX33" fmla="*/ 3073400 w 5032375"/>
                <a:gd name="connsiteY33" fmla="*/ 606425 h 1752600"/>
                <a:gd name="connsiteX34" fmla="*/ 3073400 w 5032375"/>
                <a:gd name="connsiteY34" fmla="*/ 650875 h 1752600"/>
                <a:gd name="connsiteX35" fmla="*/ 2803525 w 5032375"/>
                <a:gd name="connsiteY35" fmla="*/ 650875 h 1752600"/>
                <a:gd name="connsiteX36" fmla="*/ 2803525 w 5032375"/>
                <a:gd name="connsiteY36" fmla="*/ 688975 h 1752600"/>
                <a:gd name="connsiteX37" fmla="*/ 2692400 w 5032375"/>
                <a:gd name="connsiteY37" fmla="*/ 688975 h 1752600"/>
                <a:gd name="connsiteX38" fmla="*/ 2692400 w 5032375"/>
                <a:gd name="connsiteY38" fmla="*/ 723900 h 1752600"/>
                <a:gd name="connsiteX39" fmla="*/ 2568575 w 5032375"/>
                <a:gd name="connsiteY39" fmla="*/ 723900 h 1752600"/>
                <a:gd name="connsiteX40" fmla="*/ 2568575 w 5032375"/>
                <a:gd name="connsiteY40" fmla="*/ 723900 h 1752600"/>
                <a:gd name="connsiteX41" fmla="*/ 2495550 w 5032375"/>
                <a:gd name="connsiteY41" fmla="*/ 723900 h 1752600"/>
                <a:gd name="connsiteX42" fmla="*/ 2495550 w 5032375"/>
                <a:gd name="connsiteY42" fmla="*/ 774700 h 1752600"/>
                <a:gd name="connsiteX43" fmla="*/ 2327275 w 5032375"/>
                <a:gd name="connsiteY43" fmla="*/ 774700 h 1752600"/>
                <a:gd name="connsiteX44" fmla="*/ 2327275 w 5032375"/>
                <a:gd name="connsiteY44" fmla="*/ 800100 h 1752600"/>
                <a:gd name="connsiteX45" fmla="*/ 2171700 w 5032375"/>
                <a:gd name="connsiteY45" fmla="*/ 800100 h 1752600"/>
                <a:gd name="connsiteX46" fmla="*/ 2171700 w 5032375"/>
                <a:gd name="connsiteY46" fmla="*/ 800100 h 1752600"/>
                <a:gd name="connsiteX47" fmla="*/ 2070100 w 5032375"/>
                <a:gd name="connsiteY47" fmla="*/ 800100 h 1752600"/>
                <a:gd name="connsiteX48" fmla="*/ 2070100 w 5032375"/>
                <a:gd name="connsiteY48" fmla="*/ 850900 h 1752600"/>
                <a:gd name="connsiteX49" fmla="*/ 2025650 w 5032375"/>
                <a:gd name="connsiteY49" fmla="*/ 850900 h 1752600"/>
                <a:gd name="connsiteX50" fmla="*/ 2025650 w 5032375"/>
                <a:gd name="connsiteY50" fmla="*/ 895350 h 1752600"/>
                <a:gd name="connsiteX51" fmla="*/ 1968500 w 5032375"/>
                <a:gd name="connsiteY51" fmla="*/ 895350 h 1752600"/>
                <a:gd name="connsiteX52" fmla="*/ 1968500 w 5032375"/>
                <a:gd name="connsiteY52" fmla="*/ 923925 h 1752600"/>
                <a:gd name="connsiteX53" fmla="*/ 1860550 w 5032375"/>
                <a:gd name="connsiteY53" fmla="*/ 923925 h 1752600"/>
                <a:gd name="connsiteX54" fmla="*/ 1860550 w 5032375"/>
                <a:gd name="connsiteY54" fmla="*/ 977900 h 1752600"/>
                <a:gd name="connsiteX55" fmla="*/ 1698625 w 5032375"/>
                <a:gd name="connsiteY55" fmla="*/ 977900 h 1752600"/>
                <a:gd name="connsiteX56" fmla="*/ 1698625 w 5032375"/>
                <a:gd name="connsiteY56" fmla="*/ 1006475 h 1752600"/>
                <a:gd name="connsiteX57" fmla="*/ 1612900 w 5032375"/>
                <a:gd name="connsiteY57" fmla="*/ 1006475 h 1752600"/>
                <a:gd name="connsiteX58" fmla="*/ 1612900 w 5032375"/>
                <a:gd name="connsiteY58" fmla="*/ 1060450 h 1752600"/>
                <a:gd name="connsiteX59" fmla="*/ 1527175 w 5032375"/>
                <a:gd name="connsiteY59" fmla="*/ 1060450 h 1752600"/>
                <a:gd name="connsiteX60" fmla="*/ 1527175 w 5032375"/>
                <a:gd name="connsiteY60" fmla="*/ 1095375 h 1752600"/>
                <a:gd name="connsiteX61" fmla="*/ 1438275 w 5032375"/>
                <a:gd name="connsiteY61" fmla="*/ 1095375 h 1752600"/>
                <a:gd name="connsiteX62" fmla="*/ 1438275 w 5032375"/>
                <a:gd name="connsiteY62" fmla="*/ 1152525 h 1752600"/>
                <a:gd name="connsiteX63" fmla="*/ 1216025 w 5032375"/>
                <a:gd name="connsiteY63" fmla="*/ 1152525 h 1752600"/>
                <a:gd name="connsiteX64" fmla="*/ 1216025 w 5032375"/>
                <a:gd name="connsiteY64" fmla="*/ 1203325 h 1752600"/>
                <a:gd name="connsiteX65" fmla="*/ 1143000 w 5032375"/>
                <a:gd name="connsiteY65" fmla="*/ 1203325 h 1752600"/>
                <a:gd name="connsiteX66" fmla="*/ 1143000 w 5032375"/>
                <a:gd name="connsiteY66" fmla="*/ 1250950 h 1752600"/>
                <a:gd name="connsiteX67" fmla="*/ 1054100 w 5032375"/>
                <a:gd name="connsiteY67" fmla="*/ 1250950 h 1752600"/>
                <a:gd name="connsiteX68" fmla="*/ 1054100 w 5032375"/>
                <a:gd name="connsiteY68" fmla="*/ 1250950 h 1752600"/>
                <a:gd name="connsiteX69" fmla="*/ 1054100 w 5032375"/>
                <a:gd name="connsiteY69" fmla="*/ 1289050 h 1752600"/>
                <a:gd name="connsiteX70" fmla="*/ 971550 w 5032375"/>
                <a:gd name="connsiteY70" fmla="*/ 1289050 h 1752600"/>
                <a:gd name="connsiteX71" fmla="*/ 971550 w 5032375"/>
                <a:gd name="connsiteY71" fmla="*/ 1320800 h 1752600"/>
                <a:gd name="connsiteX72" fmla="*/ 889000 w 5032375"/>
                <a:gd name="connsiteY72" fmla="*/ 1320800 h 1752600"/>
                <a:gd name="connsiteX73" fmla="*/ 889000 w 5032375"/>
                <a:gd name="connsiteY73" fmla="*/ 1346200 h 1752600"/>
                <a:gd name="connsiteX74" fmla="*/ 762000 w 5032375"/>
                <a:gd name="connsiteY74" fmla="*/ 1346200 h 1752600"/>
                <a:gd name="connsiteX75" fmla="*/ 762000 w 5032375"/>
                <a:gd name="connsiteY75" fmla="*/ 1390650 h 1752600"/>
                <a:gd name="connsiteX76" fmla="*/ 631825 w 5032375"/>
                <a:gd name="connsiteY76" fmla="*/ 1390650 h 1752600"/>
                <a:gd name="connsiteX77" fmla="*/ 631825 w 5032375"/>
                <a:gd name="connsiteY77" fmla="*/ 1419225 h 1752600"/>
                <a:gd name="connsiteX78" fmla="*/ 565150 w 5032375"/>
                <a:gd name="connsiteY78" fmla="*/ 1419225 h 1752600"/>
                <a:gd name="connsiteX79" fmla="*/ 565150 w 5032375"/>
                <a:gd name="connsiteY79" fmla="*/ 1466850 h 1752600"/>
                <a:gd name="connsiteX80" fmla="*/ 450850 w 5032375"/>
                <a:gd name="connsiteY80" fmla="*/ 1466850 h 1752600"/>
                <a:gd name="connsiteX81" fmla="*/ 450850 w 5032375"/>
                <a:gd name="connsiteY81" fmla="*/ 1498600 h 1752600"/>
                <a:gd name="connsiteX82" fmla="*/ 377825 w 5032375"/>
                <a:gd name="connsiteY82" fmla="*/ 1498600 h 1752600"/>
                <a:gd name="connsiteX83" fmla="*/ 377825 w 5032375"/>
                <a:gd name="connsiteY83" fmla="*/ 1555750 h 1752600"/>
                <a:gd name="connsiteX84" fmla="*/ 320675 w 5032375"/>
                <a:gd name="connsiteY84" fmla="*/ 1555750 h 1752600"/>
                <a:gd name="connsiteX85" fmla="*/ 320675 w 5032375"/>
                <a:gd name="connsiteY85" fmla="*/ 1555750 h 1752600"/>
                <a:gd name="connsiteX86" fmla="*/ 320675 w 5032375"/>
                <a:gd name="connsiteY86" fmla="*/ 1597025 h 1752600"/>
                <a:gd name="connsiteX87" fmla="*/ 212725 w 5032375"/>
                <a:gd name="connsiteY87" fmla="*/ 1597025 h 1752600"/>
                <a:gd name="connsiteX88" fmla="*/ 212725 w 5032375"/>
                <a:gd name="connsiteY88" fmla="*/ 1635125 h 1752600"/>
                <a:gd name="connsiteX89" fmla="*/ 158750 w 5032375"/>
                <a:gd name="connsiteY89" fmla="*/ 1635125 h 1752600"/>
                <a:gd name="connsiteX90" fmla="*/ 158750 w 5032375"/>
                <a:gd name="connsiteY90" fmla="*/ 1673225 h 1752600"/>
                <a:gd name="connsiteX91" fmla="*/ 79375 w 5032375"/>
                <a:gd name="connsiteY91" fmla="*/ 1673225 h 1752600"/>
                <a:gd name="connsiteX92" fmla="*/ 79375 w 5032375"/>
                <a:gd name="connsiteY92" fmla="*/ 1673225 h 1752600"/>
                <a:gd name="connsiteX93" fmla="*/ 0 w 5032375"/>
                <a:gd name="connsiteY93" fmla="*/ 1673225 h 1752600"/>
                <a:gd name="connsiteX94" fmla="*/ 0 w 5032375"/>
                <a:gd name="connsiteY94" fmla="*/ 1752600 h 1752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5032375" h="1752600">
                  <a:moveTo>
                    <a:pt x="5032375" y="0"/>
                  </a:moveTo>
                  <a:lnTo>
                    <a:pt x="4927600" y="0"/>
                  </a:lnTo>
                  <a:lnTo>
                    <a:pt x="4927600" y="28575"/>
                  </a:lnTo>
                  <a:lnTo>
                    <a:pt x="4740275" y="28575"/>
                  </a:lnTo>
                  <a:lnTo>
                    <a:pt x="4740275" y="66675"/>
                  </a:lnTo>
                  <a:lnTo>
                    <a:pt x="4632325" y="66675"/>
                  </a:lnTo>
                  <a:lnTo>
                    <a:pt x="4632325" y="101600"/>
                  </a:lnTo>
                  <a:lnTo>
                    <a:pt x="4438650" y="101600"/>
                  </a:lnTo>
                  <a:lnTo>
                    <a:pt x="4438650" y="101600"/>
                  </a:lnTo>
                  <a:lnTo>
                    <a:pt x="4375150" y="101600"/>
                  </a:lnTo>
                  <a:lnTo>
                    <a:pt x="4375150" y="155575"/>
                  </a:lnTo>
                  <a:lnTo>
                    <a:pt x="4289425" y="155575"/>
                  </a:lnTo>
                  <a:lnTo>
                    <a:pt x="4289425" y="190500"/>
                  </a:lnTo>
                  <a:lnTo>
                    <a:pt x="4146550" y="190500"/>
                  </a:lnTo>
                  <a:lnTo>
                    <a:pt x="4146550" y="212725"/>
                  </a:lnTo>
                  <a:lnTo>
                    <a:pt x="4054475" y="212725"/>
                  </a:lnTo>
                  <a:lnTo>
                    <a:pt x="4054475" y="257175"/>
                  </a:lnTo>
                  <a:lnTo>
                    <a:pt x="3962400" y="257175"/>
                  </a:lnTo>
                  <a:lnTo>
                    <a:pt x="3962400" y="285750"/>
                  </a:lnTo>
                  <a:lnTo>
                    <a:pt x="3867150" y="285750"/>
                  </a:lnTo>
                  <a:lnTo>
                    <a:pt x="3867150" y="317500"/>
                  </a:lnTo>
                  <a:lnTo>
                    <a:pt x="3752850" y="317500"/>
                  </a:lnTo>
                  <a:lnTo>
                    <a:pt x="3752850" y="368300"/>
                  </a:lnTo>
                  <a:lnTo>
                    <a:pt x="3581400" y="368300"/>
                  </a:lnTo>
                  <a:lnTo>
                    <a:pt x="3581400" y="412750"/>
                  </a:lnTo>
                  <a:lnTo>
                    <a:pt x="3479800" y="412750"/>
                  </a:lnTo>
                  <a:lnTo>
                    <a:pt x="3479800" y="444500"/>
                  </a:lnTo>
                  <a:lnTo>
                    <a:pt x="3384550" y="444500"/>
                  </a:lnTo>
                  <a:lnTo>
                    <a:pt x="3384550" y="520700"/>
                  </a:lnTo>
                  <a:lnTo>
                    <a:pt x="3260725" y="520700"/>
                  </a:lnTo>
                  <a:lnTo>
                    <a:pt x="3260725" y="558800"/>
                  </a:lnTo>
                  <a:lnTo>
                    <a:pt x="3159125" y="558800"/>
                  </a:lnTo>
                  <a:lnTo>
                    <a:pt x="3159125" y="606425"/>
                  </a:lnTo>
                  <a:lnTo>
                    <a:pt x="3073400" y="606425"/>
                  </a:lnTo>
                  <a:lnTo>
                    <a:pt x="3073400" y="650875"/>
                  </a:lnTo>
                  <a:lnTo>
                    <a:pt x="2803525" y="650875"/>
                  </a:lnTo>
                  <a:lnTo>
                    <a:pt x="2803525" y="688975"/>
                  </a:lnTo>
                  <a:lnTo>
                    <a:pt x="2692400" y="688975"/>
                  </a:lnTo>
                  <a:lnTo>
                    <a:pt x="2692400" y="723900"/>
                  </a:lnTo>
                  <a:lnTo>
                    <a:pt x="2568575" y="723900"/>
                  </a:lnTo>
                  <a:lnTo>
                    <a:pt x="2568575" y="723900"/>
                  </a:lnTo>
                  <a:lnTo>
                    <a:pt x="2495550" y="723900"/>
                  </a:lnTo>
                  <a:lnTo>
                    <a:pt x="2495550" y="774700"/>
                  </a:lnTo>
                  <a:lnTo>
                    <a:pt x="2327275" y="774700"/>
                  </a:lnTo>
                  <a:lnTo>
                    <a:pt x="2327275" y="800100"/>
                  </a:lnTo>
                  <a:lnTo>
                    <a:pt x="2171700" y="800100"/>
                  </a:lnTo>
                  <a:lnTo>
                    <a:pt x="2171700" y="800100"/>
                  </a:lnTo>
                  <a:lnTo>
                    <a:pt x="2070100" y="800100"/>
                  </a:lnTo>
                  <a:lnTo>
                    <a:pt x="2070100" y="850900"/>
                  </a:lnTo>
                  <a:lnTo>
                    <a:pt x="2025650" y="850900"/>
                  </a:lnTo>
                  <a:lnTo>
                    <a:pt x="2025650" y="895350"/>
                  </a:lnTo>
                  <a:lnTo>
                    <a:pt x="1968500" y="895350"/>
                  </a:lnTo>
                  <a:lnTo>
                    <a:pt x="1968500" y="923925"/>
                  </a:lnTo>
                  <a:lnTo>
                    <a:pt x="1860550" y="923925"/>
                  </a:lnTo>
                  <a:lnTo>
                    <a:pt x="1860550" y="977900"/>
                  </a:lnTo>
                  <a:lnTo>
                    <a:pt x="1698625" y="977900"/>
                  </a:lnTo>
                  <a:lnTo>
                    <a:pt x="1698625" y="1006475"/>
                  </a:lnTo>
                  <a:lnTo>
                    <a:pt x="1612900" y="1006475"/>
                  </a:lnTo>
                  <a:lnTo>
                    <a:pt x="1612900" y="1060450"/>
                  </a:lnTo>
                  <a:lnTo>
                    <a:pt x="1527175" y="1060450"/>
                  </a:lnTo>
                  <a:lnTo>
                    <a:pt x="1527175" y="1095375"/>
                  </a:lnTo>
                  <a:lnTo>
                    <a:pt x="1438275" y="1095375"/>
                  </a:lnTo>
                  <a:lnTo>
                    <a:pt x="1438275" y="1152525"/>
                  </a:lnTo>
                  <a:lnTo>
                    <a:pt x="1216025" y="1152525"/>
                  </a:lnTo>
                  <a:lnTo>
                    <a:pt x="1216025" y="1203325"/>
                  </a:lnTo>
                  <a:lnTo>
                    <a:pt x="1143000" y="1203325"/>
                  </a:lnTo>
                  <a:lnTo>
                    <a:pt x="1143000" y="1250950"/>
                  </a:lnTo>
                  <a:lnTo>
                    <a:pt x="1054100" y="1250950"/>
                  </a:lnTo>
                  <a:lnTo>
                    <a:pt x="1054100" y="1250950"/>
                  </a:lnTo>
                  <a:lnTo>
                    <a:pt x="1054100" y="1289050"/>
                  </a:lnTo>
                  <a:lnTo>
                    <a:pt x="971550" y="1289050"/>
                  </a:lnTo>
                  <a:lnTo>
                    <a:pt x="971550" y="1320800"/>
                  </a:lnTo>
                  <a:lnTo>
                    <a:pt x="889000" y="1320800"/>
                  </a:lnTo>
                  <a:lnTo>
                    <a:pt x="889000" y="1346200"/>
                  </a:lnTo>
                  <a:lnTo>
                    <a:pt x="762000" y="1346200"/>
                  </a:lnTo>
                  <a:lnTo>
                    <a:pt x="762000" y="1390650"/>
                  </a:lnTo>
                  <a:lnTo>
                    <a:pt x="631825" y="1390650"/>
                  </a:lnTo>
                  <a:lnTo>
                    <a:pt x="631825" y="1419225"/>
                  </a:lnTo>
                  <a:lnTo>
                    <a:pt x="565150" y="1419225"/>
                  </a:lnTo>
                  <a:lnTo>
                    <a:pt x="565150" y="1466850"/>
                  </a:lnTo>
                  <a:lnTo>
                    <a:pt x="450850" y="1466850"/>
                  </a:lnTo>
                  <a:lnTo>
                    <a:pt x="450850" y="1498600"/>
                  </a:lnTo>
                  <a:lnTo>
                    <a:pt x="377825" y="1498600"/>
                  </a:lnTo>
                  <a:lnTo>
                    <a:pt x="377825" y="1555750"/>
                  </a:lnTo>
                  <a:lnTo>
                    <a:pt x="320675" y="1555750"/>
                  </a:lnTo>
                  <a:lnTo>
                    <a:pt x="320675" y="1555750"/>
                  </a:lnTo>
                  <a:lnTo>
                    <a:pt x="320675" y="1597025"/>
                  </a:lnTo>
                  <a:lnTo>
                    <a:pt x="212725" y="1597025"/>
                  </a:lnTo>
                  <a:lnTo>
                    <a:pt x="212725" y="1635125"/>
                  </a:lnTo>
                  <a:lnTo>
                    <a:pt x="158750" y="1635125"/>
                  </a:lnTo>
                  <a:lnTo>
                    <a:pt x="158750" y="1673225"/>
                  </a:lnTo>
                  <a:lnTo>
                    <a:pt x="79375" y="1673225"/>
                  </a:lnTo>
                  <a:lnTo>
                    <a:pt x="79375" y="1673225"/>
                  </a:lnTo>
                  <a:lnTo>
                    <a:pt x="0" y="1673225"/>
                  </a:lnTo>
                  <a:lnTo>
                    <a:pt x="0" y="1752600"/>
                  </a:lnTo>
                </a:path>
              </a:pathLst>
            </a:custGeom>
            <a:noFill/>
            <a:ln w="28575">
              <a:solidFill>
                <a:schemeClr val="accent5"/>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0" name="Freeform 59">
              <a:extLst>
                <a:ext uri="{FF2B5EF4-FFF2-40B4-BE49-F238E27FC236}">
                  <a16:creationId xmlns:a16="http://schemas.microsoft.com/office/drawing/2014/main" id="{A9B057B1-CFBE-FCC6-0F7D-D9F16B56D8E1}"/>
                </a:ext>
              </a:extLst>
            </p:cNvPr>
            <p:cNvSpPr/>
            <p:nvPr/>
          </p:nvSpPr>
          <p:spPr bwMode="auto">
            <a:xfrm>
              <a:off x="8029575" y="2921000"/>
              <a:ext cx="4864100" cy="1384300"/>
            </a:xfrm>
            <a:custGeom>
              <a:avLst/>
              <a:gdLst>
                <a:gd name="connsiteX0" fmla="*/ 4864100 w 4864100"/>
                <a:gd name="connsiteY0" fmla="*/ 0 h 1384300"/>
                <a:gd name="connsiteX1" fmla="*/ 4864100 w 4864100"/>
                <a:gd name="connsiteY1" fmla="*/ 50800 h 1384300"/>
                <a:gd name="connsiteX2" fmla="*/ 4578350 w 4864100"/>
                <a:gd name="connsiteY2" fmla="*/ 50800 h 1384300"/>
                <a:gd name="connsiteX3" fmla="*/ 4578350 w 4864100"/>
                <a:gd name="connsiteY3" fmla="*/ 79375 h 1384300"/>
                <a:gd name="connsiteX4" fmla="*/ 4540250 w 4864100"/>
                <a:gd name="connsiteY4" fmla="*/ 79375 h 1384300"/>
                <a:gd name="connsiteX5" fmla="*/ 4540250 w 4864100"/>
                <a:gd name="connsiteY5" fmla="*/ 107950 h 1384300"/>
                <a:gd name="connsiteX6" fmla="*/ 4403725 w 4864100"/>
                <a:gd name="connsiteY6" fmla="*/ 107950 h 1384300"/>
                <a:gd name="connsiteX7" fmla="*/ 4403725 w 4864100"/>
                <a:gd name="connsiteY7" fmla="*/ 155575 h 1384300"/>
                <a:gd name="connsiteX8" fmla="*/ 4270375 w 4864100"/>
                <a:gd name="connsiteY8" fmla="*/ 155575 h 1384300"/>
                <a:gd name="connsiteX9" fmla="*/ 4270375 w 4864100"/>
                <a:gd name="connsiteY9" fmla="*/ 193675 h 1384300"/>
                <a:gd name="connsiteX10" fmla="*/ 4152900 w 4864100"/>
                <a:gd name="connsiteY10" fmla="*/ 193675 h 1384300"/>
                <a:gd name="connsiteX11" fmla="*/ 4064000 w 4864100"/>
                <a:gd name="connsiteY11" fmla="*/ 193675 h 1384300"/>
                <a:gd name="connsiteX12" fmla="*/ 4064000 w 4864100"/>
                <a:gd name="connsiteY12" fmla="*/ 238125 h 1384300"/>
                <a:gd name="connsiteX13" fmla="*/ 3876675 w 4864100"/>
                <a:gd name="connsiteY13" fmla="*/ 238125 h 1384300"/>
                <a:gd name="connsiteX14" fmla="*/ 3876675 w 4864100"/>
                <a:gd name="connsiteY14" fmla="*/ 282575 h 1384300"/>
                <a:gd name="connsiteX15" fmla="*/ 3794125 w 4864100"/>
                <a:gd name="connsiteY15" fmla="*/ 282575 h 1384300"/>
                <a:gd name="connsiteX16" fmla="*/ 3794125 w 4864100"/>
                <a:gd name="connsiteY16" fmla="*/ 320675 h 1384300"/>
                <a:gd name="connsiteX17" fmla="*/ 3619500 w 4864100"/>
                <a:gd name="connsiteY17" fmla="*/ 320675 h 1384300"/>
                <a:gd name="connsiteX18" fmla="*/ 3619500 w 4864100"/>
                <a:gd name="connsiteY18" fmla="*/ 361950 h 1384300"/>
                <a:gd name="connsiteX19" fmla="*/ 3400425 w 4864100"/>
                <a:gd name="connsiteY19" fmla="*/ 361950 h 1384300"/>
                <a:gd name="connsiteX20" fmla="*/ 3400425 w 4864100"/>
                <a:gd name="connsiteY20" fmla="*/ 387350 h 1384300"/>
                <a:gd name="connsiteX21" fmla="*/ 3295650 w 4864100"/>
                <a:gd name="connsiteY21" fmla="*/ 387350 h 1384300"/>
                <a:gd name="connsiteX22" fmla="*/ 3295650 w 4864100"/>
                <a:gd name="connsiteY22" fmla="*/ 441325 h 1384300"/>
                <a:gd name="connsiteX23" fmla="*/ 3184525 w 4864100"/>
                <a:gd name="connsiteY23" fmla="*/ 441325 h 1384300"/>
                <a:gd name="connsiteX24" fmla="*/ 3184525 w 4864100"/>
                <a:gd name="connsiteY24" fmla="*/ 485775 h 1384300"/>
                <a:gd name="connsiteX25" fmla="*/ 3006725 w 4864100"/>
                <a:gd name="connsiteY25" fmla="*/ 485775 h 1384300"/>
                <a:gd name="connsiteX26" fmla="*/ 3006725 w 4864100"/>
                <a:gd name="connsiteY26" fmla="*/ 530225 h 1384300"/>
                <a:gd name="connsiteX27" fmla="*/ 2889250 w 4864100"/>
                <a:gd name="connsiteY27" fmla="*/ 530225 h 1384300"/>
                <a:gd name="connsiteX28" fmla="*/ 2889250 w 4864100"/>
                <a:gd name="connsiteY28" fmla="*/ 584200 h 1384300"/>
                <a:gd name="connsiteX29" fmla="*/ 2762250 w 4864100"/>
                <a:gd name="connsiteY29" fmla="*/ 584200 h 1384300"/>
                <a:gd name="connsiteX30" fmla="*/ 2762250 w 4864100"/>
                <a:gd name="connsiteY30" fmla="*/ 631825 h 1384300"/>
                <a:gd name="connsiteX31" fmla="*/ 2613025 w 4864100"/>
                <a:gd name="connsiteY31" fmla="*/ 631825 h 1384300"/>
                <a:gd name="connsiteX32" fmla="*/ 2613025 w 4864100"/>
                <a:gd name="connsiteY32" fmla="*/ 666750 h 1384300"/>
                <a:gd name="connsiteX33" fmla="*/ 2486025 w 4864100"/>
                <a:gd name="connsiteY33" fmla="*/ 666750 h 1384300"/>
                <a:gd name="connsiteX34" fmla="*/ 2486025 w 4864100"/>
                <a:gd name="connsiteY34" fmla="*/ 688975 h 1384300"/>
                <a:gd name="connsiteX35" fmla="*/ 2314575 w 4864100"/>
                <a:gd name="connsiteY35" fmla="*/ 688975 h 1384300"/>
                <a:gd name="connsiteX36" fmla="*/ 2314575 w 4864100"/>
                <a:gd name="connsiteY36" fmla="*/ 723900 h 1384300"/>
                <a:gd name="connsiteX37" fmla="*/ 2079625 w 4864100"/>
                <a:gd name="connsiteY37" fmla="*/ 723900 h 1384300"/>
                <a:gd name="connsiteX38" fmla="*/ 2079625 w 4864100"/>
                <a:gd name="connsiteY38" fmla="*/ 758825 h 1384300"/>
                <a:gd name="connsiteX39" fmla="*/ 1936750 w 4864100"/>
                <a:gd name="connsiteY39" fmla="*/ 758825 h 1384300"/>
                <a:gd name="connsiteX40" fmla="*/ 1936750 w 4864100"/>
                <a:gd name="connsiteY40" fmla="*/ 787400 h 1384300"/>
                <a:gd name="connsiteX41" fmla="*/ 1787525 w 4864100"/>
                <a:gd name="connsiteY41" fmla="*/ 787400 h 1384300"/>
                <a:gd name="connsiteX42" fmla="*/ 1787525 w 4864100"/>
                <a:gd name="connsiteY42" fmla="*/ 822325 h 1384300"/>
                <a:gd name="connsiteX43" fmla="*/ 1666875 w 4864100"/>
                <a:gd name="connsiteY43" fmla="*/ 822325 h 1384300"/>
                <a:gd name="connsiteX44" fmla="*/ 1666875 w 4864100"/>
                <a:gd name="connsiteY44" fmla="*/ 882650 h 1384300"/>
                <a:gd name="connsiteX45" fmla="*/ 1492250 w 4864100"/>
                <a:gd name="connsiteY45" fmla="*/ 882650 h 1384300"/>
                <a:gd name="connsiteX46" fmla="*/ 1492250 w 4864100"/>
                <a:gd name="connsiteY46" fmla="*/ 908050 h 1384300"/>
                <a:gd name="connsiteX47" fmla="*/ 1330325 w 4864100"/>
                <a:gd name="connsiteY47" fmla="*/ 908050 h 1384300"/>
                <a:gd name="connsiteX48" fmla="*/ 1330325 w 4864100"/>
                <a:gd name="connsiteY48" fmla="*/ 946150 h 1384300"/>
                <a:gd name="connsiteX49" fmla="*/ 1257300 w 4864100"/>
                <a:gd name="connsiteY49" fmla="*/ 946150 h 1384300"/>
                <a:gd name="connsiteX50" fmla="*/ 1257300 w 4864100"/>
                <a:gd name="connsiteY50" fmla="*/ 981075 h 1384300"/>
                <a:gd name="connsiteX51" fmla="*/ 1146175 w 4864100"/>
                <a:gd name="connsiteY51" fmla="*/ 981075 h 1384300"/>
                <a:gd name="connsiteX52" fmla="*/ 1146175 w 4864100"/>
                <a:gd name="connsiteY52" fmla="*/ 1012825 h 1384300"/>
                <a:gd name="connsiteX53" fmla="*/ 1085850 w 4864100"/>
                <a:gd name="connsiteY53" fmla="*/ 1012825 h 1384300"/>
                <a:gd name="connsiteX54" fmla="*/ 1085850 w 4864100"/>
                <a:gd name="connsiteY54" fmla="*/ 1050925 h 1384300"/>
                <a:gd name="connsiteX55" fmla="*/ 965200 w 4864100"/>
                <a:gd name="connsiteY55" fmla="*/ 1050925 h 1384300"/>
                <a:gd name="connsiteX56" fmla="*/ 965200 w 4864100"/>
                <a:gd name="connsiteY56" fmla="*/ 1079500 h 1384300"/>
                <a:gd name="connsiteX57" fmla="*/ 895350 w 4864100"/>
                <a:gd name="connsiteY57" fmla="*/ 1079500 h 1384300"/>
                <a:gd name="connsiteX58" fmla="*/ 895350 w 4864100"/>
                <a:gd name="connsiteY58" fmla="*/ 1108075 h 1384300"/>
                <a:gd name="connsiteX59" fmla="*/ 708025 w 4864100"/>
                <a:gd name="connsiteY59" fmla="*/ 1108075 h 1384300"/>
                <a:gd name="connsiteX60" fmla="*/ 708025 w 4864100"/>
                <a:gd name="connsiteY60" fmla="*/ 1139825 h 1384300"/>
                <a:gd name="connsiteX61" fmla="*/ 625475 w 4864100"/>
                <a:gd name="connsiteY61" fmla="*/ 1139825 h 1384300"/>
                <a:gd name="connsiteX62" fmla="*/ 625475 w 4864100"/>
                <a:gd name="connsiteY62" fmla="*/ 1187450 h 1384300"/>
                <a:gd name="connsiteX63" fmla="*/ 530225 w 4864100"/>
                <a:gd name="connsiteY63" fmla="*/ 1187450 h 1384300"/>
                <a:gd name="connsiteX64" fmla="*/ 530225 w 4864100"/>
                <a:gd name="connsiteY64" fmla="*/ 1250950 h 1384300"/>
                <a:gd name="connsiteX65" fmla="*/ 422275 w 4864100"/>
                <a:gd name="connsiteY65" fmla="*/ 1250950 h 1384300"/>
                <a:gd name="connsiteX66" fmla="*/ 422275 w 4864100"/>
                <a:gd name="connsiteY66" fmla="*/ 1295400 h 1384300"/>
                <a:gd name="connsiteX67" fmla="*/ 330200 w 4864100"/>
                <a:gd name="connsiteY67" fmla="*/ 1295400 h 1384300"/>
                <a:gd name="connsiteX68" fmla="*/ 330200 w 4864100"/>
                <a:gd name="connsiteY68" fmla="*/ 1336675 h 1384300"/>
                <a:gd name="connsiteX69" fmla="*/ 88900 w 4864100"/>
                <a:gd name="connsiteY69" fmla="*/ 1336675 h 1384300"/>
                <a:gd name="connsiteX70" fmla="*/ 88900 w 4864100"/>
                <a:gd name="connsiteY70" fmla="*/ 1384300 h 1384300"/>
                <a:gd name="connsiteX71" fmla="*/ 0 w 4864100"/>
                <a:gd name="connsiteY71" fmla="*/ 1384300 h 138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4864100" h="1384300">
                  <a:moveTo>
                    <a:pt x="4864100" y="0"/>
                  </a:moveTo>
                  <a:lnTo>
                    <a:pt x="4864100" y="50800"/>
                  </a:lnTo>
                  <a:lnTo>
                    <a:pt x="4578350" y="50800"/>
                  </a:lnTo>
                  <a:lnTo>
                    <a:pt x="4578350" y="79375"/>
                  </a:lnTo>
                  <a:lnTo>
                    <a:pt x="4540250" y="79375"/>
                  </a:lnTo>
                  <a:lnTo>
                    <a:pt x="4540250" y="107950"/>
                  </a:lnTo>
                  <a:lnTo>
                    <a:pt x="4403725" y="107950"/>
                  </a:lnTo>
                  <a:lnTo>
                    <a:pt x="4403725" y="155575"/>
                  </a:lnTo>
                  <a:lnTo>
                    <a:pt x="4270375" y="155575"/>
                  </a:lnTo>
                  <a:lnTo>
                    <a:pt x="4270375" y="193675"/>
                  </a:lnTo>
                  <a:lnTo>
                    <a:pt x="4152900" y="193675"/>
                  </a:lnTo>
                  <a:lnTo>
                    <a:pt x="4064000" y="193675"/>
                  </a:lnTo>
                  <a:lnTo>
                    <a:pt x="4064000" y="238125"/>
                  </a:lnTo>
                  <a:lnTo>
                    <a:pt x="3876675" y="238125"/>
                  </a:lnTo>
                  <a:lnTo>
                    <a:pt x="3876675" y="282575"/>
                  </a:lnTo>
                  <a:lnTo>
                    <a:pt x="3794125" y="282575"/>
                  </a:lnTo>
                  <a:lnTo>
                    <a:pt x="3794125" y="320675"/>
                  </a:lnTo>
                  <a:lnTo>
                    <a:pt x="3619500" y="320675"/>
                  </a:lnTo>
                  <a:lnTo>
                    <a:pt x="3619500" y="361950"/>
                  </a:lnTo>
                  <a:lnTo>
                    <a:pt x="3400425" y="361950"/>
                  </a:lnTo>
                  <a:lnTo>
                    <a:pt x="3400425" y="387350"/>
                  </a:lnTo>
                  <a:lnTo>
                    <a:pt x="3295650" y="387350"/>
                  </a:lnTo>
                  <a:lnTo>
                    <a:pt x="3295650" y="441325"/>
                  </a:lnTo>
                  <a:lnTo>
                    <a:pt x="3184525" y="441325"/>
                  </a:lnTo>
                  <a:lnTo>
                    <a:pt x="3184525" y="485775"/>
                  </a:lnTo>
                  <a:lnTo>
                    <a:pt x="3006725" y="485775"/>
                  </a:lnTo>
                  <a:lnTo>
                    <a:pt x="3006725" y="530225"/>
                  </a:lnTo>
                  <a:lnTo>
                    <a:pt x="2889250" y="530225"/>
                  </a:lnTo>
                  <a:lnTo>
                    <a:pt x="2889250" y="584200"/>
                  </a:lnTo>
                  <a:lnTo>
                    <a:pt x="2762250" y="584200"/>
                  </a:lnTo>
                  <a:lnTo>
                    <a:pt x="2762250" y="631825"/>
                  </a:lnTo>
                  <a:lnTo>
                    <a:pt x="2613025" y="631825"/>
                  </a:lnTo>
                  <a:lnTo>
                    <a:pt x="2613025" y="666750"/>
                  </a:lnTo>
                  <a:lnTo>
                    <a:pt x="2486025" y="666750"/>
                  </a:lnTo>
                  <a:lnTo>
                    <a:pt x="2486025" y="688975"/>
                  </a:lnTo>
                  <a:lnTo>
                    <a:pt x="2314575" y="688975"/>
                  </a:lnTo>
                  <a:lnTo>
                    <a:pt x="2314575" y="723900"/>
                  </a:lnTo>
                  <a:lnTo>
                    <a:pt x="2079625" y="723900"/>
                  </a:lnTo>
                  <a:lnTo>
                    <a:pt x="2079625" y="758825"/>
                  </a:lnTo>
                  <a:lnTo>
                    <a:pt x="1936750" y="758825"/>
                  </a:lnTo>
                  <a:lnTo>
                    <a:pt x="1936750" y="787400"/>
                  </a:lnTo>
                  <a:lnTo>
                    <a:pt x="1787525" y="787400"/>
                  </a:lnTo>
                  <a:lnTo>
                    <a:pt x="1787525" y="822325"/>
                  </a:lnTo>
                  <a:lnTo>
                    <a:pt x="1666875" y="822325"/>
                  </a:lnTo>
                  <a:lnTo>
                    <a:pt x="1666875" y="882650"/>
                  </a:lnTo>
                  <a:lnTo>
                    <a:pt x="1492250" y="882650"/>
                  </a:lnTo>
                  <a:lnTo>
                    <a:pt x="1492250" y="908050"/>
                  </a:lnTo>
                  <a:lnTo>
                    <a:pt x="1330325" y="908050"/>
                  </a:lnTo>
                  <a:lnTo>
                    <a:pt x="1330325" y="946150"/>
                  </a:lnTo>
                  <a:lnTo>
                    <a:pt x="1257300" y="946150"/>
                  </a:lnTo>
                  <a:lnTo>
                    <a:pt x="1257300" y="981075"/>
                  </a:lnTo>
                  <a:lnTo>
                    <a:pt x="1146175" y="981075"/>
                  </a:lnTo>
                  <a:lnTo>
                    <a:pt x="1146175" y="1012825"/>
                  </a:lnTo>
                  <a:lnTo>
                    <a:pt x="1085850" y="1012825"/>
                  </a:lnTo>
                  <a:lnTo>
                    <a:pt x="1085850" y="1050925"/>
                  </a:lnTo>
                  <a:lnTo>
                    <a:pt x="965200" y="1050925"/>
                  </a:lnTo>
                  <a:lnTo>
                    <a:pt x="965200" y="1079500"/>
                  </a:lnTo>
                  <a:lnTo>
                    <a:pt x="895350" y="1079500"/>
                  </a:lnTo>
                  <a:lnTo>
                    <a:pt x="895350" y="1108075"/>
                  </a:lnTo>
                  <a:lnTo>
                    <a:pt x="708025" y="1108075"/>
                  </a:lnTo>
                  <a:lnTo>
                    <a:pt x="708025" y="1139825"/>
                  </a:lnTo>
                  <a:lnTo>
                    <a:pt x="625475" y="1139825"/>
                  </a:lnTo>
                  <a:lnTo>
                    <a:pt x="625475" y="1187450"/>
                  </a:lnTo>
                  <a:lnTo>
                    <a:pt x="530225" y="1187450"/>
                  </a:lnTo>
                  <a:lnTo>
                    <a:pt x="530225" y="1250950"/>
                  </a:lnTo>
                  <a:lnTo>
                    <a:pt x="422275" y="1250950"/>
                  </a:lnTo>
                  <a:lnTo>
                    <a:pt x="422275" y="1295400"/>
                  </a:lnTo>
                  <a:lnTo>
                    <a:pt x="330200" y="1295400"/>
                  </a:lnTo>
                  <a:lnTo>
                    <a:pt x="330200" y="1336675"/>
                  </a:lnTo>
                  <a:lnTo>
                    <a:pt x="88900" y="1336675"/>
                  </a:lnTo>
                  <a:lnTo>
                    <a:pt x="88900" y="1384300"/>
                  </a:lnTo>
                  <a:lnTo>
                    <a:pt x="0" y="1384300"/>
                  </a:lnTo>
                </a:path>
              </a:pathLst>
            </a:custGeom>
            <a:noFill/>
            <a:ln w="28575">
              <a:solidFill>
                <a:schemeClr val="accent5"/>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65" name="Group 64">
            <a:extLst>
              <a:ext uri="{FF2B5EF4-FFF2-40B4-BE49-F238E27FC236}">
                <a16:creationId xmlns:a16="http://schemas.microsoft.com/office/drawing/2014/main" id="{4F972724-0890-9928-B38A-D39C3F23B3EF}"/>
              </a:ext>
            </a:extLst>
          </p:cNvPr>
          <p:cNvGrpSpPr/>
          <p:nvPr/>
        </p:nvGrpSpPr>
        <p:grpSpPr>
          <a:xfrm>
            <a:off x="1671534" y="2755897"/>
            <a:ext cx="6094756" cy="2498134"/>
            <a:chOff x="1106905" y="2074244"/>
            <a:chExt cx="11882388" cy="4870383"/>
          </a:xfrm>
        </p:grpSpPr>
        <p:sp>
          <p:nvSpPr>
            <p:cNvPr id="66" name="Freeform 65">
              <a:extLst>
                <a:ext uri="{FF2B5EF4-FFF2-40B4-BE49-F238E27FC236}">
                  <a16:creationId xmlns:a16="http://schemas.microsoft.com/office/drawing/2014/main" id="{633B0C39-9FDC-7D8D-8F7F-162E3F0119E7}"/>
                </a:ext>
              </a:extLst>
            </p:cNvPr>
            <p:cNvSpPr/>
            <p:nvPr/>
          </p:nvSpPr>
          <p:spPr bwMode="auto">
            <a:xfrm>
              <a:off x="1106905" y="3267777"/>
              <a:ext cx="7262261" cy="3676850"/>
            </a:xfrm>
            <a:custGeom>
              <a:avLst/>
              <a:gdLst>
                <a:gd name="connsiteX0" fmla="*/ 0 w 7262261"/>
                <a:gd name="connsiteY0" fmla="*/ 3676850 h 3676850"/>
                <a:gd name="connsiteX1" fmla="*/ 163630 w 7262261"/>
                <a:gd name="connsiteY1" fmla="*/ 3676850 h 3676850"/>
                <a:gd name="connsiteX2" fmla="*/ 163630 w 7262261"/>
                <a:gd name="connsiteY2" fmla="*/ 3590223 h 3676850"/>
                <a:gd name="connsiteX3" fmla="*/ 250257 w 7262261"/>
                <a:gd name="connsiteY3" fmla="*/ 3590223 h 3676850"/>
                <a:gd name="connsiteX4" fmla="*/ 250257 w 7262261"/>
                <a:gd name="connsiteY4" fmla="*/ 3513221 h 3676850"/>
                <a:gd name="connsiteX5" fmla="*/ 510139 w 7262261"/>
                <a:gd name="connsiteY5" fmla="*/ 3513221 h 3676850"/>
                <a:gd name="connsiteX6" fmla="*/ 510139 w 7262261"/>
                <a:gd name="connsiteY6" fmla="*/ 3407343 h 3676850"/>
                <a:gd name="connsiteX7" fmla="*/ 582329 w 7262261"/>
                <a:gd name="connsiteY7" fmla="*/ 3407343 h 3676850"/>
                <a:gd name="connsiteX8" fmla="*/ 582329 w 7262261"/>
                <a:gd name="connsiteY8" fmla="*/ 3349591 h 3676850"/>
                <a:gd name="connsiteX9" fmla="*/ 693019 w 7262261"/>
                <a:gd name="connsiteY9" fmla="*/ 3349591 h 3676850"/>
                <a:gd name="connsiteX10" fmla="*/ 693019 w 7262261"/>
                <a:gd name="connsiteY10" fmla="*/ 3214838 h 3676850"/>
                <a:gd name="connsiteX11" fmla="*/ 755583 w 7262261"/>
                <a:gd name="connsiteY11" fmla="*/ 3214838 h 3676850"/>
                <a:gd name="connsiteX12" fmla="*/ 755583 w 7262261"/>
                <a:gd name="connsiteY12" fmla="*/ 3157086 h 3676850"/>
                <a:gd name="connsiteX13" fmla="*/ 842211 w 7262261"/>
                <a:gd name="connsiteY13" fmla="*/ 3157086 h 3676850"/>
                <a:gd name="connsiteX14" fmla="*/ 842211 w 7262261"/>
                <a:gd name="connsiteY14" fmla="*/ 3084897 h 3676850"/>
                <a:gd name="connsiteX15" fmla="*/ 924026 w 7262261"/>
                <a:gd name="connsiteY15" fmla="*/ 3084897 h 3676850"/>
                <a:gd name="connsiteX16" fmla="*/ 924026 w 7262261"/>
                <a:gd name="connsiteY16" fmla="*/ 2983831 h 3676850"/>
                <a:gd name="connsiteX17" fmla="*/ 981777 w 7262261"/>
                <a:gd name="connsiteY17" fmla="*/ 2983831 h 3676850"/>
                <a:gd name="connsiteX18" fmla="*/ 981777 w 7262261"/>
                <a:gd name="connsiteY18" fmla="*/ 2921267 h 3676850"/>
                <a:gd name="connsiteX19" fmla="*/ 1025091 w 7262261"/>
                <a:gd name="connsiteY19" fmla="*/ 2921267 h 3676850"/>
                <a:gd name="connsiteX20" fmla="*/ 1025091 w 7262261"/>
                <a:gd name="connsiteY20" fmla="*/ 2868328 h 3676850"/>
                <a:gd name="connsiteX21" fmla="*/ 1116531 w 7262261"/>
                <a:gd name="connsiteY21" fmla="*/ 2868328 h 3676850"/>
                <a:gd name="connsiteX22" fmla="*/ 1116531 w 7262261"/>
                <a:gd name="connsiteY22" fmla="*/ 2772076 h 3676850"/>
                <a:gd name="connsiteX23" fmla="*/ 1294598 w 7262261"/>
                <a:gd name="connsiteY23" fmla="*/ 2772076 h 3676850"/>
                <a:gd name="connsiteX24" fmla="*/ 1294598 w 7262261"/>
                <a:gd name="connsiteY24" fmla="*/ 2709511 h 3676850"/>
                <a:gd name="connsiteX25" fmla="*/ 1554480 w 7262261"/>
                <a:gd name="connsiteY25" fmla="*/ 2709511 h 3676850"/>
                <a:gd name="connsiteX26" fmla="*/ 1554480 w 7262261"/>
                <a:gd name="connsiteY26" fmla="*/ 2661385 h 3676850"/>
                <a:gd name="connsiteX27" fmla="*/ 1867301 w 7262261"/>
                <a:gd name="connsiteY27" fmla="*/ 2661385 h 3676850"/>
                <a:gd name="connsiteX28" fmla="*/ 1867301 w 7262261"/>
                <a:gd name="connsiteY28" fmla="*/ 2603634 h 3676850"/>
                <a:gd name="connsiteX29" fmla="*/ 2006868 w 7262261"/>
                <a:gd name="connsiteY29" fmla="*/ 2603634 h 3676850"/>
                <a:gd name="connsiteX30" fmla="*/ 2006868 w 7262261"/>
                <a:gd name="connsiteY30" fmla="*/ 2555507 h 3676850"/>
                <a:gd name="connsiteX31" fmla="*/ 2006868 w 7262261"/>
                <a:gd name="connsiteY31" fmla="*/ 2555507 h 3676850"/>
                <a:gd name="connsiteX32" fmla="*/ 2054994 w 7262261"/>
                <a:gd name="connsiteY32" fmla="*/ 2555507 h 3676850"/>
                <a:gd name="connsiteX33" fmla="*/ 2054994 w 7262261"/>
                <a:gd name="connsiteY33" fmla="*/ 2488130 h 3676850"/>
                <a:gd name="connsiteX34" fmla="*/ 2054994 w 7262261"/>
                <a:gd name="connsiteY34" fmla="*/ 2488130 h 3676850"/>
                <a:gd name="connsiteX35" fmla="*/ 2098308 w 7262261"/>
                <a:gd name="connsiteY35" fmla="*/ 2488130 h 3676850"/>
                <a:gd name="connsiteX36" fmla="*/ 2098308 w 7262261"/>
                <a:gd name="connsiteY36" fmla="*/ 2444817 h 3676850"/>
                <a:gd name="connsiteX37" fmla="*/ 2218623 w 7262261"/>
                <a:gd name="connsiteY37" fmla="*/ 2444817 h 3676850"/>
                <a:gd name="connsiteX38" fmla="*/ 2218623 w 7262261"/>
                <a:gd name="connsiteY38" fmla="*/ 2391878 h 3676850"/>
                <a:gd name="connsiteX39" fmla="*/ 2396691 w 7262261"/>
                <a:gd name="connsiteY39" fmla="*/ 2391878 h 3676850"/>
                <a:gd name="connsiteX40" fmla="*/ 2396691 w 7262261"/>
                <a:gd name="connsiteY40" fmla="*/ 2324501 h 3676850"/>
                <a:gd name="connsiteX41" fmla="*/ 2449630 w 7262261"/>
                <a:gd name="connsiteY41" fmla="*/ 2324501 h 3676850"/>
                <a:gd name="connsiteX42" fmla="*/ 2449630 w 7262261"/>
                <a:gd name="connsiteY42" fmla="*/ 2228248 h 3676850"/>
                <a:gd name="connsiteX43" fmla="*/ 2497756 w 7262261"/>
                <a:gd name="connsiteY43" fmla="*/ 2228248 h 3676850"/>
                <a:gd name="connsiteX44" fmla="*/ 2497756 w 7262261"/>
                <a:gd name="connsiteY44" fmla="*/ 2151246 h 3676850"/>
                <a:gd name="connsiteX45" fmla="*/ 2555508 w 7262261"/>
                <a:gd name="connsiteY45" fmla="*/ 2151246 h 3676850"/>
                <a:gd name="connsiteX46" fmla="*/ 2555508 w 7262261"/>
                <a:gd name="connsiteY46" fmla="*/ 2054994 h 3676850"/>
                <a:gd name="connsiteX47" fmla="*/ 2603634 w 7262261"/>
                <a:gd name="connsiteY47" fmla="*/ 2054994 h 3676850"/>
                <a:gd name="connsiteX48" fmla="*/ 2603634 w 7262261"/>
                <a:gd name="connsiteY48" fmla="*/ 1997242 h 3676850"/>
                <a:gd name="connsiteX49" fmla="*/ 2646948 w 7262261"/>
                <a:gd name="connsiteY49" fmla="*/ 1997242 h 3676850"/>
                <a:gd name="connsiteX50" fmla="*/ 2646948 w 7262261"/>
                <a:gd name="connsiteY50" fmla="*/ 1939490 h 3676850"/>
                <a:gd name="connsiteX51" fmla="*/ 2690261 w 7262261"/>
                <a:gd name="connsiteY51" fmla="*/ 1939490 h 3676850"/>
                <a:gd name="connsiteX52" fmla="*/ 2690261 w 7262261"/>
                <a:gd name="connsiteY52" fmla="*/ 1891364 h 3676850"/>
                <a:gd name="connsiteX53" fmla="*/ 2748013 w 7262261"/>
                <a:gd name="connsiteY53" fmla="*/ 1891364 h 3676850"/>
                <a:gd name="connsiteX54" fmla="*/ 2748013 w 7262261"/>
                <a:gd name="connsiteY54" fmla="*/ 1785486 h 3676850"/>
                <a:gd name="connsiteX55" fmla="*/ 2983832 w 7262261"/>
                <a:gd name="connsiteY55" fmla="*/ 1785486 h 3676850"/>
                <a:gd name="connsiteX56" fmla="*/ 2983832 w 7262261"/>
                <a:gd name="connsiteY56" fmla="*/ 1722922 h 3676850"/>
                <a:gd name="connsiteX57" fmla="*/ 3373655 w 7262261"/>
                <a:gd name="connsiteY57" fmla="*/ 1722922 h 3676850"/>
                <a:gd name="connsiteX58" fmla="*/ 3373655 w 7262261"/>
                <a:gd name="connsiteY58" fmla="*/ 1674796 h 3676850"/>
                <a:gd name="connsiteX59" fmla="*/ 3431407 w 7262261"/>
                <a:gd name="connsiteY59" fmla="*/ 1674796 h 3676850"/>
                <a:gd name="connsiteX60" fmla="*/ 3431407 w 7262261"/>
                <a:gd name="connsiteY60" fmla="*/ 1621857 h 3676850"/>
                <a:gd name="connsiteX61" fmla="*/ 3489158 w 7262261"/>
                <a:gd name="connsiteY61" fmla="*/ 1621857 h 3676850"/>
                <a:gd name="connsiteX62" fmla="*/ 3489158 w 7262261"/>
                <a:gd name="connsiteY62" fmla="*/ 1554480 h 3676850"/>
                <a:gd name="connsiteX63" fmla="*/ 3681663 w 7262261"/>
                <a:gd name="connsiteY63" fmla="*/ 1554480 h 3676850"/>
                <a:gd name="connsiteX64" fmla="*/ 3681663 w 7262261"/>
                <a:gd name="connsiteY64" fmla="*/ 1506354 h 3676850"/>
                <a:gd name="connsiteX65" fmla="*/ 3753853 w 7262261"/>
                <a:gd name="connsiteY65" fmla="*/ 1506354 h 3676850"/>
                <a:gd name="connsiteX66" fmla="*/ 3753853 w 7262261"/>
                <a:gd name="connsiteY66" fmla="*/ 1463040 h 3676850"/>
                <a:gd name="connsiteX67" fmla="*/ 4004110 w 7262261"/>
                <a:gd name="connsiteY67" fmla="*/ 1463040 h 3676850"/>
                <a:gd name="connsiteX68" fmla="*/ 4004110 w 7262261"/>
                <a:gd name="connsiteY68" fmla="*/ 1405288 h 3676850"/>
                <a:gd name="connsiteX69" fmla="*/ 4095550 w 7262261"/>
                <a:gd name="connsiteY69" fmla="*/ 1405288 h 3676850"/>
                <a:gd name="connsiteX70" fmla="*/ 4095550 w 7262261"/>
                <a:gd name="connsiteY70" fmla="*/ 1342724 h 3676850"/>
                <a:gd name="connsiteX71" fmla="*/ 4259179 w 7262261"/>
                <a:gd name="connsiteY71" fmla="*/ 1342724 h 3676850"/>
                <a:gd name="connsiteX72" fmla="*/ 4259179 w 7262261"/>
                <a:gd name="connsiteY72" fmla="*/ 1289785 h 3676850"/>
                <a:gd name="connsiteX73" fmla="*/ 4504623 w 7262261"/>
                <a:gd name="connsiteY73" fmla="*/ 1289785 h 3676850"/>
                <a:gd name="connsiteX74" fmla="*/ 4504623 w 7262261"/>
                <a:gd name="connsiteY74" fmla="*/ 1222408 h 3676850"/>
                <a:gd name="connsiteX75" fmla="*/ 4658628 w 7262261"/>
                <a:gd name="connsiteY75" fmla="*/ 1222408 h 3676850"/>
                <a:gd name="connsiteX76" fmla="*/ 4658628 w 7262261"/>
                <a:gd name="connsiteY76" fmla="*/ 1174282 h 3676850"/>
                <a:gd name="connsiteX77" fmla="*/ 4706754 w 7262261"/>
                <a:gd name="connsiteY77" fmla="*/ 1174282 h 3676850"/>
                <a:gd name="connsiteX78" fmla="*/ 4706754 w 7262261"/>
                <a:gd name="connsiteY78" fmla="*/ 1111718 h 3676850"/>
                <a:gd name="connsiteX79" fmla="*/ 4778943 w 7262261"/>
                <a:gd name="connsiteY79" fmla="*/ 1111718 h 3676850"/>
                <a:gd name="connsiteX80" fmla="*/ 4778943 w 7262261"/>
                <a:gd name="connsiteY80" fmla="*/ 1078029 h 3676850"/>
                <a:gd name="connsiteX81" fmla="*/ 4957011 w 7262261"/>
                <a:gd name="connsiteY81" fmla="*/ 1078029 h 3676850"/>
                <a:gd name="connsiteX82" fmla="*/ 4957011 w 7262261"/>
                <a:gd name="connsiteY82" fmla="*/ 1010652 h 3676850"/>
                <a:gd name="connsiteX83" fmla="*/ 5029200 w 7262261"/>
                <a:gd name="connsiteY83" fmla="*/ 1010652 h 3676850"/>
                <a:gd name="connsiteX84" fmla="*/ 5029200 w 7262261"/>
                <a:gd name="connsiteY84" fmla="*/ 856648 h 3676850"/>
                <a:gd name="connsiteX85" fmla="*/ 5260207 w 7262261"/>
                <a:gd name="connsiteY85" fmla="*/ 856648 h 3676850"/>
                <a:gd name="connsiteX86" fmla="*/ 5260207 w 7262261"/>
                <a:gd name="connsiteY86" fmla="*/ 794084 h 3676850"/>
                <a:gd name="connsiteX87" fmla="*/ 5293895 w 7262261"/>
                <a:gd name="connsiteY87" fmla="*/ 794084 h 3676850"/>
                <a:gd name="connsiteX88" fmla="*/ 5293895 w 7262261"/>
                <a:gd name="connsiteY88" fmla="*/ 726707 h 3676850"/>
                <a:gd name="connsiteX89" fmla="*/ 5702969 w 7262261"/>
                <a:gd name="connsiteY89" fmla="*/ 726707 h 3676850"/>
                <a:gd name="connsiteX90" fmla="*/ 5702969 w 7262261"/>
                <a:gd name="connsiteY90" fmla="*/ 678581 h 3676850"/>
                <a:gd name="connsiteX91" fmla="*/ 5808847 w 7262261"/>
                <a:gd name="connsiteY91" fmla="*/ 678581 h 3676850"/>
                <a:gd name="connsiteX92" fmla="*/ 5808847 w 7262261"/>
                <a:gd name="connsiteY92" fmla="*/ 625642 h 3676850"/>
                <a:gd name="connsiteX93" fmla="*/ 5808847 w 7262261"/>
                <a:gd name="connsiteY93" fmla="*/ 625642 h 3676850"/>
                <a:gd name="connsiteX94" fmla="*/ 5866598 w 7262261"/>
                <a:gd name="connsiteY94" fmla="*/ 625642 h 3676850"/>
                <a:gd name="connsiteX95" fmla="*/ 5866598 w 7262261"/>
                <a:gd name="connsiteY95" fmla="*/ 505326 h 3676850"/>
                <a:gd name="connsiteX96" fmla="*/ 6035040 w 7262261"/>
                <a:gd name="connsiteY96" fmla="*/ 505326 h 3676850"/>
                <a:gd name="connsiteX97" fmla="*/ 6035040 w 7262261"/>
                <a:gd name="connsiteY97" fmla="*/ 457200 h 3676850"/>
                <a:gd name="connsiteX98" fmla="*/ 6097604 w 7262261"/>
                <a:gd name="connsiteY98" fmla="*/ 457200 h 3676850"/>
                <a:gd name="connsiteX99" fmla="*/ 6097604 w 7262261"/>
                <a:gd name="connsiteY99" fmla="*/ 356135 h 3676850"/>
                <a:gd name="connsiteX100" fmla="*/ 6280484 w 7262261"/>
                <a:gd name="connsiteY100" fmla="*/ 356135 h 3676850"/>
                <a:gd name="connsiteX101" fmla="*/ 6280484 w 7262261"/>
                <a:gd name="connsiteY101" fmla="*/ 279132 h 3676850"/>
                <a:gd name="connsiteX102" fmla="*/ 6444114 w 7262261"/>
                <a:gd name="connsiteY102" fmla="*/ 279132 h 3676850"/>
                <a:gd name="connsiteX103" fmla="*/ 6444114 w 7262261"/>
                <a:gd name="connsiteY103" fmla="*/ 231006 h 3676850"/>
                <a:gd name="connsiteX104" fmla="*/ 6713621 w 7262261"/>
                <a:gd name="connsiteY104" fmla="*/ 231006 h 3676850"/>
                <a:gd name="connsiteX105" fmla="*/ 6713621 w 7262261"/>
                <a:gd name="connsiteY105" fmla="*/ 158817 h 3676850"/>
                <a:gd name="connsiteX106" fmla="*/ 6766560 w 7262261"/>
                <a:gd name="connsiteY106" fmla="*/ 158817 h 3676850"/>
                <a:gd name="connsiteX107" fmla="*/ 6766560 w 7262261"/>
                <a:gd name="connsiteY107" fmla="*/ 105878 h 3676850"/>
                <a:gd name="connsiteX108" fmla="*/ 6944628 w 7262261"/>
                <a:gd name="connsiteY108" fmla="*/ 105878 h 3676850"/>
                <a:gd name="connsiteX109" fmla="*/ 6944628 w 7262261"/>
                <a:gd name="connsiteY109" fmla="*/ 62564 h 3676850"/>
                <a:gd name="connsiteX110" fmla="*/ 7146758 w 7262261"/>
                <a:gd name="connsiteY110" fmla="*/ 62564 h 3676850"/>
                <a:gd name="connsiteX111" fmla="*/ 7146758 w 7262261"/>
                <a:gd name="connsiteY111" fmla="*/ 0 h 3676850"/>
                <a:gd name="connsiteX112" fmla="*/ 7262261 w 7262261"/>
                <a:gd name="connsiteY112" fmla="*/ 0 h 3676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7262261" h="3676850">
                  <a:moveTo>
                    <a:pt x="0" y="3676850"/>
                  </a:moveTo>
                  <a:lnTo>
                    <a:pt x="163630" y="3676850"/>
                  </a:lnTo>
                  <a:lnTo>
                    <a:pt x="163630" y="3590223"/>
                  </a:lnTo>
                  <a:lnTo>
                    <a:pt x="250257" y="3590223"/>
                  </a:lnTo>
                  <a:lnTo>
                    <a:pt x="250257" y="3513221"/>
                  </a:lnTo>
                  <a:lnTo>
                    <a:pt x="510139" y="3513221"/>
                  </a:lnTo>
                  <a:lnTo>
                    <a:pt x="510139" y="3407343"/>
                  </a:lnTo>
                  <a:lnTo>
                    <a:pt x="582329" y="3407343"/>
                  </a:lnTo>
                  <a:lnTo>
                    <a:pt x="582329" y="3349591"/>
                  </a:lnTo>
                  <a:lnTo>
                    <a:pt x="693019" y="3349591"/>
                  </a:lnTo>
                  <a:lnTo>
                    <a:pt x="693019" y="3214838"/>
                  </a:lnTo>
                  <a:lnTo>
                    <a:pt x="755583" y="3214838"/>
                  </a:lnTo>
                  <a:lnTo>
                    <a:pt x="755583" y="3157086"/>
                  </a:lnTo>
                  <a:lnTo>
                    <a:pt x="842211" y="3157086"/>
                  </a:lnTo>
                  <a:lnTo>
                    <a:pt x="842211" y="3084897"/>
                  </a:lnTo>
                  <a:lnTo>
                    <a:pt x="924026" y="3084897"/>
                  </a:lnTo>
                  <a:lnTo>
                    <a:pt x="924026" y="2983831"/>
                  </a:lnTo>
                  <a:lnTo>
                    <a:pt x="981777" y="2983831"/>
                  </a:lnTo>
                  <a:lnTo>
                    <a:pt x="981777" y="2921267"/>
                  </a:lnTo>
                  <a:lnTo>
                    <a:pt x="1025091" y="2921267"/>
                  </a:lnTo>
                  <a:lnTo>
                    <a:pt x="1025091" y="2868328"/>
                  </a:lnTo>
                  <a:lnTo>
                    <a:pt x="1116531" y="2868328"/>
                  </a:lnTo>
                  <a:lnTo>
                    <a:pt x="1116531" y="2772076"/>
                  </a:lnTo>
                  <a:lnTo>
                    <a:pt x="1294598" y="2772076"/>
                  </a:lnTo>
                  <a:lnTo>
                    <a:pt x="1294598" y="2709511"/>
                  </a:lnTo>
                  <a:lnTo>
                    <a:pt x="1554480" y="2709511"/>
                  </a:lnTo>
                  <a:lnTo>
                    <a:pt x="1554480" y="2661385"/>
                  </a:lnTo>
                  <a:lnTo>
                    <a:pt x="1867301" y="2661385"/>
                  </a:lnTo>
                  <a:lnTo>
                    <a:pt x="1867301" y="2603634"/>
                  </a:lnTo>
                  <a:lnTo>
                    <a:pt x="2006868" y="2603634"/>
                  </a:lnTo>
                  <a:lnTo>
                    <a:pt x="2006868" y="2555507"/>
                  </a:lnTo>
                  <a:lnTo>
                    <a:pt x="2006868" y="2555507"/>
                  </a:lnTo>
                  <a:lnTo>
                    <a:pt x="2054994" y="2555507"/>
                  </a:lnTo>
                  <a:lnTo>
                    <a:pt x="2054994" y="2488130"/>
                  </a:lnTo>
                  <a:lnTo>
                    <a:pt x="2054994" y="2488130"/>
                  </a:lnTo>
                  <a:lnTo>
                    <a:pt x="2098308" y="2488130"/>
                  </a:lnTo>
                  <a:lnTo>
                    <a:pt x="2098308" y="2444817"/>
                  </a:lnTo>
                  <a:lnTo>
                    <a:pt x="2218623" y="2444817"/>
                  </a:lnTo>
                  <a:lnTo>
                    <a:pt x="2218623" y="2391878"/>
                  </a:lnTo>
                  <a:lnTo>
                    <a:pt x="2396691" y="2391878"/>
                  </a:lnTo>
                  <a:lnTo>
                    <a:pt x="2396691" y="2324501"/>
                  </a:lnTo>
                  <a:lnTo>
                    <a:pt x="2449630" y="2324501"/>
                  </a:lnTo>
                  <a:lnTo>
                    <a:pt x="2449630" y="2228248"/>
                  </a:lnTo>
                  <a:lnTo>
                    <a:pt x="2497756" y="2228248"/>
                  </a:lnTo>
                  <a:lnTo>
                    <a:pt x="2497756" y="2151246"/>
                  </a:lnTo>
                  <a:lnTo>
                    <a:pt x="2555508" y="2151246"/>
                  </a:lnTo>
                  <a:lnTo>
                    <a:pt x="2555508" y="2054994"/>
                  </a:lnTo>
                  <a:lnTo>
                    <a:pt x="2603634" y="2054994"/>
                  </a:lnTo>
                  <a:lnTo>
                    <a:pt x="2603634" y="1997242"/>
                  </a:lnTo>
                  <a:lnTo>
                    <a:pt x="2646948" y="1997242"/>
                  </a:lnTo>
                  <a:lnTo>
                    <a:pt x="2646948" y="1939490"/>
                  </a:lnTo>
                  <a:lnTo>
                    <a:pt x="2690261" y="1939490"/>
                  </a:lnTo>
                  <a:lnTo>
                    <a:pt x="2690261" y="1891364"/>
                  </a:lnTo>
                  <a:lnTo>
                    <a:pt x="2748013" y="1891364"/>
                  </a:lnTo>
                  <a:lnTo>
                    <a:pt x="2748013" y="1785486"/>
                  </a:lnTo>
                  <a:lnTo>
                    <a:pt x="2983832" y="1785486"/>
                  </a:lnTo>
                  <a:lnTo>
                    <a:pt x="2983832" y="1722922"/>
                  </a:lnTo>
                  <a:lnTo>
                    <a:pt x="3373655" y="1722922"/>
                  </a:lnTo>
                  <a:lnTo>
                    <a:pt x="3373655" y="1674796"/>
                  </a:lnTo>
                  <a:lnTo>
                    <a:pt x="3431407" y="1674796"/>
                  </a:lnTo>
                  <a:lnTo>
                    <a:pt x="3431407" y="1621857"/>
                  </a:lnTo>
                  <a:lnTo>
                    <a:pt x="3489158" y="1621857"/>
                  </a:lnTo>
                  <a:lnTo>
                    <a:pt x="3489158" y="1554480"/>
                  </a:lnTo>
                  <a:lnTo>
                    <a:pt x="3681663" y="1554480"/>
                  </a:lnTo>
                  <a:lnTo>
                    <a:pt x="3681663" y="1506354"/>
                  </a:lnTo>
                  <a:lnTo>
                    <a:pt x="3753853" y="1506354"/>
                  </a:lnTo>
                  <a:lnTo>
                    <a:pt x="3753853" y="1463040"/>
                  </a:lnTo>
                  <a:lnTo>
                    <a:pt x="4004110" y="1463040"/>
                  </a:lnTo>
                  <a:lnTo>
                    <a:pt x="4004110" y="1405288"/>
                  </a:lnTo>
                  <a:lnTo>
                    <a:pt x="4095550" y="1405288"/>
                  </a:lnTo>
                  <a:lnTo>
                    <a:pt x="4095550" y="1342724"/>
                  </a:lnTo>
                  <a:lnTo>
                    <a:pt x="4259179" y="1342724"/>
                  </a:lnTo>
                  <a:lnTo>
                    <a:pt x="4259179" y="1289785"/>
                  </a:lnTo>
                  <a:lnTo>
                    <a:pt x="4504623" y="1289785"/>
                  </a:lnTo>
                  <a:lnTo>
                    <a:pt x="4504623" y="1222408"/>
                  </a:lnTo>
                  <a:lnTo>
                    <a:pt x="4658628" y="1222408"/>
                  </a:lnTo>
                  <a:lnTo>
                    <a:pt x="4658628" y="1174282"/>
                  </a:lnTo>
                  <a:lnTo>
                    <a:pt x="4706754" y="1174282"/>
                  </a:lnTo>
                  <a:lnTo>
                    <a:pt x="4706754" y="1111718"/>
                  </a:lnTo>
                  <a:lnTo>
                    <a:pt x="4778943" y="1111718"/>
                  </a:lnTo>
                  <a:lnTo>
                    <a:pt x="4778943" y="1078029"/>
                  </a:lnTo>
                  <a:lnTo>
                    <a:pt x="4957011" y="1078029"/>
                  </a:lnTo>
                  <a:lnTo>
                    <a:pt x="4957011" y="1010652"/>
                  </a:lnTo>
                  <a:lnTo>
                    <a:pt x="5029200" y="1010652"/>
                  </a:lnTo>
                  <a:lnTo>
                    <a:pt x="5029200" y="856648"/>
                  </a:lnTo>
                  <a:lnTo>
                    <a:pt x="5260207" y="856648"/>
                  </a:lnTo>
                  <a:lnTo>
                    <a:pt x="5260207" y="794084"/>
                  </a:lnTo>
                  <a:lnTo>
                    <a:pt x="5293895" y="794084"/>
                  </a:lnTo>
                  <a:lnTo>
                    <a:pt x="5293895" y="726707"/>
                  </a:lnTo>
                  <a:lnTo>
                    <a:pt x="5702969" y="726707"/>
                  </a:lnTo>
                  <a:lnTo>
                    <a:pt x="5702969" y="678581"/>
                  </a:lnTo>
                  <a:lnTo>
                    <a:pt x="5808847" y="678581"/>
                  </a:lnTo>
                  <a:lnTo>
                    <a:pt x="5808847" y="625642"/>
                  </a:lnTo>
                  <a:lnTo>
                    <a:pt x="5808847" y="625642"/>
                  </a:lnTo>
                  <a:lnTo>
                    <a:pt x="5866598" y="625642"/>
                  </a:lnTo>
                  <a:lnTo>
                    <a:pt x="5866598" y="505326"/>
                  </a:lnTo>
                  <a:lnTo>
                    <a:pt x="6035040" y="505326"/>
                  </a:lnTo>
                  <a:lnTo>
                    <a:pt x="6035040" y="457200"/>
                  </a:lnTo>
                  <a:lnTo>
                    <a:pt x="6097604" y="457200"/>
                  </a:lnTo>
                  <a:lnTo>
                    <a:pt x="6097604" y="356135"/>
                  </a:lnTo>
                  <a:lnTo>
                    <a:pt x="6280484" y="356135"/>
                  </a:lnTo>
                  <a:lnTo>
                    <a:pt x="6280484" y="279132"/>
                  </a:lnTo>
                  <a:lnTo>
                    <a:pt x="6444114" y="279132"/>
                  </a:lnTo>
                  <a:lnTo>
                    <a:pt x="6444114" y="231006"/>
                  </a:lnTo>
                  <a:lnTo>
                    <a:pt x="6713621" y="231006"/>
                  </a:lnTo>
                  <a:lnTo>
                    <a:pt x="6713621" y="158817"/>
                  </a:lnTo>
                  <a:lnTo>
                    <a:pt x="6766560" y="158817"/>
                  </a:lnTo>
                  <a:lnTo>
                    <a:pt x="6766560" y="105878"/>
                  </a:lnTo>
                  <a:lnTo>
                    <a:pt x="6944628" y="105878"/>
                  </a:lnTo>
                  <a:lnTo>
                    <a:pt x="6944628" y="62564"/>
                  </a:lnTo>
                  <a:lnTo>
                    <a:pt x="7146758" y="62564"/>
                  </a:lnTo>
                  <a:lnTo>
                    <a:pt x="7146758" y="0"/>
                  </a:lnTo>
                  <a:lnTo>
                    <a:pt x="7262261" y="0"/>
                  </a:ln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7" name="Freeform 66">
              <a:extLst>
                <a:ext uri="{FF2B5EF4-FFF2-40B4-BE49-F238E27FC236}">
                  <a16:creationId xmlns:a16="http://schemas.microsoft.com/office/drawing/2014/main" id="{CBB66686-067A-7C80-A696-A9A67FB8845C}"/>
                </a:ext>
              </a:extLst>
            </p:cNvPr>
            <p:cNvSpPr/>
            <p:nvPr/>
          </p:nvSpPr>
          <p:spPr bwMode="auto">
            <a:xfrm>
              <a:off x="8359541" y="2074244"/>
              <a:ext cx="4629752" cy="1183908"/>
            </a:xfrm>
            <a:custGeom>
              <a:avLst/>
              <a:gdLst>
                <a:gd name="connsiteX0" fmla="*/ 4629752 w 4629752"/>
                <a:gd name="connsiteY0" fmla="*/ 0 h 1183908"/>
                <a:gd name="connsiteX1" fmla="*/ 4629752 w 4629752"/>
                <a:gd name="connsiteY1" fmla="*/ 62564 h 1183908"/>
                <a:gd name="connsiteX2" fmla="*/ 4446872 w 4629752"/>
                <a:gd name="connsiteY2" fmla="*/ 62564 h 1183908"/>
                <a:gd name="connsiteX3" fmla="*/ 4446872 w 4629752"/>
                <a:gd name="connsiteY3" fmla="*/ 134754 h 1183908"/>
                <a:gd name="connsiteX4" fmla="*/ 4345806 w 4629752"/>
                <a:gd name="connsiteY4" fmla="*/ 134754 h 1183908"/>
                <a:gd name="connsiteX5" fmla="*/ 4345806 w 4629752"/>
                <a:gd name="connsiteY5" fmla="*/ 197318 h 1183908"/>
                <a:gd name="connsiteX6" fmla="*/ 4037798 w 4629752"/>
                <a:gd name="connsiteY6" fmla="*/ 197318 h 1183908"/>
                <a:gd name="connsiteX7" fmla="*/ 4037798 w 4629752"/>
                <a:gd name="connsiteY7" fmla="*/ 264695 h 1183908"/>
                <a:gd name="connsiteX8" fmla="*/ 3970421 w 4629752"/>
                <a:gd name="connsiteY8" fmla="*/ 264695 h 1183908"/>
                <a:gd name="connsiteX9" fmla="*/ 3970421 w 4629752"/>
                <a:gd name="connsiteY9" fmla="*/ 351322 h 1183908"/>
                <a:gd name="connsiteX10" fmla="*/ 3758665 w 4629752"/>
                <a:gd name="connsiteY10" fmla="*/ 351322 h 1183908"/>
                <a:gd name="connsiteX11" fmla="*/ 3758665 w 4629752"/>
                <a:gd name="connsiteY11" fmla="*/ 409074 h 1183908"/>
                <a:gd name="connsiteX12" fmla="*/ 3378467 w 4629752"/>
                <a:gd name="connsiteY12" fmla="*/ 409074 h 1183908"/>
                <a:gd name="connsiteX13" fmla="*/ 3373655 w 4629752"/>
                <a:gd name="connsiteY13" fmla="*/ 457200 h 1183908"/>
                <a:gd name="connsiteX14" fmla="*/ 3373655 w 4629752"/>
                <a:gd name="connsiteY14" fmla="*/ 457200 h 1183908"/>
                <a:gd name="connsiteX15" fmla="*/ 2430379 w 4629752"/>
                <a:gd name="connsiteY15" fmla="*/ 457200 h 1183908"/>
                <a:gd name="connsiteX16" fmla="*/ 2430379 w 4629752"/>
                <a:gd name="connsiteY16" fmla="*/ 500514 h 1183908"/>
                <a:gd name="connsiteX17" fmla="*/ 2430379 w 4629752"/>
                <a:gd name="connsiteY17" fmla="*/ 548640 h 1183908"/>
                <a:gd name="connsiteX18" fmla="*/ 2026118 w 4629752"/>
                <a:gd name="connsiteY18" fmla="*/ 548640 h 1183908"/>
                <a:gd name="connsiteX19" fmla="*/ 2026118 w 4629752"/>
                <a:gd name="connsiteY19" fmla="*/ 668956 h 1183908"/>
                <a:gd name="connsiteX20" fmla="*/ 1795112 w 4629752"/>
                <a:gd name="connsiteY20" fmla="*/ 668956 h 1183908"/>
                <a:gd name="connsiteX21" fmla="*/ 1795112 w 4629752"/>
                <a:gd name="connsiteY21" fmla="*/ 721895 h 1183908"/>
                <a:gd name="connsiteX22" fmla="*/ 1718110 w 4629752"/>
                <a:gd name="connsiteY22" fmla="*/ 721895 h 1183908"/>
                <a:gd name="connsiteX23" fmla="*/ 1718110 w 4629752"/>
                <a:gd name="connsiteY23" fmla="*/ 784459 h 1183908"/>
                <a:gd name="connsiteX24" fmla="*/ 952901 w 4629752"/>
                <a:gd name="connsiteY24" fmla="*/ 784459 h 1183908"/>
                <a:gd name="connsiteX25" fmla="*/ 952901 w 4629752"/>
                <a:gd name="connsiteY25" fmla="*/ 885524 h 1183908"/>
                <a:gd name="connsiteX26" fmla="*/ 871086 w 4629752"/>
                <a:gd name="connsiteY26" fmla="*/ 885524 h 1183908"/>
                <a:gd name="connsiteX27" fmla="*/ 871086 w 4629752"/>
                <a:gd name="connsiteY27" fmla="*/ 957714 h 1183908"/>
                <a:gd name="connsiteX28" fmla="*/ 822960 w 4629752"/>
                <a:gd name="connsiteY28" fmla="*/ 957714 h 1183908"/>
                <a:gd name="connsiteX29" fmla="*/ 822960 w 4629752"/>
                <a:gd name="connsiteY29" fmla="*/ 1015465 h 1183908"/>
                <a:gd name="connsiteX30" fmla="*/ 572703 w 4629752"/>
                <a:gd name="connsiteY30" fmla="*/ 1015465 h 1183908"/>
                <a:gd name="connsiteX31" fmla="*/ 572703 w 4629752"/>
                <a:gd name="connsiteY31" fmla="*/ 1068404 h 1183908"/>
                <a:gd name="connsiteX32" fmla="*/ 327259 w 4629752"/>
                <a:gd name="connsiteY32" fmla="*/ 1068404 h 1183908"/>
                <a:gd name="connsiteX33" fmla="*/ 327259 w 4629752"/>
                <a:gd name="connsiteY33" fmla="*/ 1130969 h 1183908"/>
                <a:gd name="connsiteX34" fmla="*/ 0 w 4629752"/>
                <a:gd name="connsiteY34" fmla="*/ 1130969 h 1183908"/>
                <a:gd name="connsiteX35" fmla="*/ 0 w 4629752"/>
                <a:gd name="connsiteY35" fmla="*/ 1183908 h 1183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629752" h="1183908">
                  <a:moveTo>
                    <a:pt x="4629752" y="0"/>
                  </a:moveTo>
                  <a:lnTo>
                    <a:pt x="4629752" y="62564"/>
                  </a:lnTo>
                  <a:lnTo>
                    <a:pt x="4446872" y="62564"/>
                  </a:lnTo>
                  <a:lnTo>
                    <a:pt x="4446872" y="134754"/>
                  </a:lnTo>
                  <a:lnTo>
                    <a:pt x="4345806" y="134754"/>
                  </a:lnTo>
                  <a:lnTo>
                    <a:pt x="4345806" y="197318"/>
                  </a:lnTo>
                  <a:lnTo>
                    <a:pt x="4037798" y="197318"/>
                  </a:lnTo>
                  <a:lnTo>
                    <a:pt x="4037798" y="264695"/>
                  </a:lnTo>
                  <a:lnTo>
                    <a:pt x="3970421" y="264695"/>
                  </a:lnTo>
                  <a:lnTo>
                    <a:pt x="3970421" y="351322"/>
                  </a:lnTo>
                  <a:lnTo>
                    <a:pt x="3758665" y="351322"/>
                  </a:lnTo>
                  <a:lnTo>
                    <a:pt x="3758665" y="409074"/>
                  </a:lnTo>
                  <a:lnTo>
                    <a:pt x="3378467" y="409074"/>
                  </a:lnTo>
                  <a:lnTo>
                    <a:pt x="3373655" y="457200"/>
                  </a:lnTo>
                  <a:lnTo>
                    <a:pt x="3373655" y="457200"/>
                  </a:lnTo>
                  <a:lnTo>
                    <a:pt x="2430379" y="457200"/>
                  </a:lnTo>
                  <a:lnTo>
                    <a:pt x="2430379" y="500514"/>
                  </a:lnTo>
                  <a:lnTo>
                    <a:pt x="2430379" y="548640"/>
                  </a:lnTo>
                  <a:lnTo>
                    <a:pt x="2026118" y="548640"/>
                  </a:lnTo>
                  <a:lnTo>
                    <a:pt x="2026118" y="668956"/>
                  </a:lnTo>
                  <a:lnTo>
                    <a:pt x="1795112" y="668956"/>
                  </a:lnTo>
                  <a:lnTo>
                    <a:pt x="1795112" y="721895"/>
                  </a:lnTo>
                  <a:lnTo>
                    <a:pt x="1718110" y="721895"/>
                  </a:lnTo>
                  <a:lnTo>
                    <a:pt x="1718110" y="784459"/>
                  </a:lnTo>
                  <a:lnTo>
                    <a:pt x="952901" y="784459"/>
                  </a:lnTo>
                  <a:lnTo>
                    <a:pt x="952901" y="885524"/>
                  </a:lnTo>
                  <a:lnTo>
                    <a:pt x="871086" y="885524"/>
                  </a:lnTo>
                  <a:lnTo>
                    <a:pt x="871086" y="957714"/>
                  </a:lnTo>
                  <a:lnTo>
                    <a:pt x="822960" y="957714"/>
                  </a:lnTo>
                  <a:lnTo>
                    <a:pt x="822960" y="1015465"/>
                  </a:lnTo>
                  <a:lnTo>
                    <a:pt x="572703" y="1015465"/>
                  </a:lnTo>
                  <a:lnTo>
                    <a:pt x="572703" y="1068404"/>
                  </a:lnTo>
                  <a:lnTo>
                    <a:pt x="327259" y="1068404"/>
                  </a:lnTo>
                  <a:lnTo>
                    <a:pt x="327259" y="1130969"/>
                  </a:lnTo>
                  <a:lnTo>
                    <a:pt x="0" y="1130969"/>
                  </a:lnTo>
                  <a:lnTo>
                    <a:pt x="0" y="1183908"/>
                  </a:ln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68" name="Group 67">
            <a:extLst>
              <a:ext uri="{FF2B5EF4-FFF2-40B4-BE49-F238E27FC236}">
                <a16:creationId xmlns:a16="http://schemas.microsoft.com/office/drawing/2014/main" id="{EC9AE29A-5C0B-979D-11C5-D23AFC0F9987}"/>
              </a:ext>
            </a:extLst>
          </p:cNvPr>
          <p:cNvGrpSpPr/>
          <p:nvPr/>
        </p:nvGrpSpPr>
        <p:grpSpPr>
          <a:xfrm>
            <a:off x="1671534" y="2514665"/>
            <a:ext cx="5885901" cy="2754789"/>
            <a:chOff x="1106905" y="1583355"/>
            <a:chExt cx="11516628" cy="5390148"/>
          </a:xfrm>
        </p:grpSpPr>
        <p:sp>
          <p:nvSpPr>
            <p:cNvPr id="69" name="Freeform 68">
              <a:extLst>
                <a:ext uri="{FF2B5EF4-FFF2-40B4-BE49-F238E27FC236}">
                  <a16:creationId xmlns:a16="http://schemas.microsoft.com/office/drawing/2014/main" id="{8B8A0BC2-CAE7-979C-2231-328DFCBDCBF9}"/>
                </a:ext>
              </a:extLst>
            </p:cNvPr>
            <p:cNvSpPr/>
            <p:nvPr/>
          </p:nvSpPr>
          <p:spPr bwMode="auto">
            <a:xfrm>
              <a:off x="1106905" y="6631806"/>
              <a:ext cx="409074" cy="341697"/>
            </a:xfrm>
            <a:custGeom>
              <a:avLst/>
              <a:gdLst>
                <a:gd name="connsiteX0" fmla="*/ 0 w 409074"/>
                <a:gd name="connsiteY0" fmla="*/ 341697 h 341697"/>
                <a:gd name="connsiteX1" fmla="*/ 0 w 409074"/>
                <a:gd name="connsiteY1" fmla="*/ 283946 h 341697"/>
                <a:gd name="connsiteX2" fmla="*/ 67377 w 409074"/>
                <a:gd name="connsiteY2" fmla="*/ 283946 h 341697"/>
                <a:gd name="connsiteX3" fmla="*/ 67377 w 409074"/>
                <a:gd name="connsiteY3" fmla="*/ 231007 h 341697"/>
                <a:gd name="connsiteX4" fmla="*/ 154004 w 409074"/>
                <a:gd name="connsiteY4" fmla="*/ 231007 h 341697"/>
                <a:gd name="connsiteX5" fmla="*/ 154004 w 409074"/>
                <a:gd name="connsiteY5" fmla="*/ 168442 h 341697"/>
                <a:gd name="connsiteX6" fmla="*/ 264695 w 409074"/>
                <a:gd name="connsiteY6" fmla="*/ 168442 h 341697"/>
                <a:gd name="connsiteX7" fmla="*/ 264695 w 409074"/>
                <a:gd name="connsiteY7" fmla="*/ 115503 h 341697"/>
                <a:gd name="connsiteX8" fmla="*/ 322447 w 409074"/>
                <a:gd name="connsiteY8" fmla="*/ 115503 h 341697"/>
                <a:gd name="connsiteX9" fmla="*/ 322447 w 409074"/>
                <a:gd name="connsiteY9" fmla="*/ 0 h 341697"/>
                <a:gd name="connsiteX10" fmla="*/ 409074 w 409074"/>
                <a:gd name="connsiteY10" fmla="*/ 0 h 341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9074" h="341697">
                  <a:moveTo>
                    <a:pt x="0" y="341697"/>
                  </a:moveTo>
                  <a:lnTo>
                    <a:pt x="0" y="283946"/>
                  </a:lnTo>
                  <a:lnTo>
                    <a:pt x="67377" y="283946"/>
                  </a:lnTo>
                  <a:lnTo>
                    <a:pt x="67377" y="231007"/>
                  </a:lnTo>
                  <a:lnTo>
                    <a:pt x="154004" y="231007"/>
                  </a:lnTo>
                  <a:lnTo>
                    <a:pt x="154004" y="168442"/>
                  </a:lnTo>
                  <a:lnTo>
                    <a:pt x="264695" y="168442"/>
                  </a:lnTo>
                  <a:lnTo>
                    <a:pt x="264695" y="115503"/>
                  </a:lnTo>
                  <a:lnTo>
                    <a:pt x="322447" y="115503"/>
                  </a:lnTo>
                  <a:lnTo>
                    <a:pt x="322447" y="0"/>
                  </a:lnTo>
                  <a:lnTo>
                    <a:pt x="409074"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0" name="Freeform 69">
              <a:extLst>
                <a:ext uri="{FF2B5EF4-FFF2-40B4-BE49-F238E27FC236}">
                  <a16:creationId xmlns:a16="http://schemas.microsoft.com/office/drawing/2014/main" id="{7992D98A-2DAD-EE99-5DC6-5CA5575B3B99}"/>
                </a:ext>
              </a:extLst>
            </p:cNvPr>
            <p:cNvSpPr/>
            <p:nvPr/>
          </p:nvSpPr>
          <p:spPr bwMode="auto">
            <a:xfrm>
              <a:off x="1491916" y="2709512"/>
              <a:ext cx="8037095" cy="3922294"/>
            </a:xfrm>
            <a:custGeom>
              <a:avLst/>
              <a:gdLst>
                <a:gd name="connsiteX0" fmla="*/ 8037095 w 8037095"/>
                <a:gd name="connsiteY0" fmla="*/ 0 h 3922294"/>
                <a:gd name="connsiteX1" fmla="*/ 8037095 w 8037095"/>
                <a:gd name="connsiteY1" fmla="*/ 81814 h 3922294"/>
                <a:gd name="connsiteX2" fmla="*/ 7892716 w 8037095"/>
                <a:gd name="connsiteY2" fmla="*/ 81814 h 3922294"/>
                <a:gd name="connsiteX3" fmla="*/ 7892716 w 8037095"/>
                <a:gd name="connsiteY3" fmla="*/ 125128 h 3922294"/>
                <a:gd name="connsiteX4" fmla="*/ 7834964 w 8037095"/>
                <a:gd name="connsiteY4" fmla="*/ 125128 h 3922294"/>
                <a:gd name="connsiteX5" fmla="*/ 7834964 w 8037095"/>
                <a:gd name="connsiteY5" fmla="*/ 125128 h 3922294"/>
                <a:gd name="connsiteX6" fmla="*/ 7834964 w 8037095"/>
                <a:gd name="connsiteY6" fmla="*/ 168442 h 3922294"/>
                <a:gd name="connsiteX7" fmla="*/ 7531768 w 8037095"/>
                <a:gd name="connsiteY7" fmla="*/ 168442 h 3922294"/>
                <a:gd name="connsiteX8" fmla="*/ 7531768 w 8037095"/>
                <a:gd name="connsiteY8" fmla="*/ 168442 h 3922294"/>
                <a:gd name="connsiteX9" fmla="*/ 7531768 w 8037095"/>
                <a:gd name="connsiteY9" fmla="*/ 211755 h 3922294"/>
                <a:gd name="connsiteX10" fmla="*/ 7372951 w 8037095"/>
                <a:gd name="connsiteY10" fmla="*/ 211755 h 3922294"/>
                <a:gd name="connsiteX11" fmla="*/ 7372951 w 8037095"/>
                <a:gd name="connsiteY11" fmla="*/ 274320 h 3922294"/>
                <a:gd name="connsiteX12" fmla="*/ 7334450 w 8037095"/>
                <a:gd name="connsiteY12" fmla="*/ 274320 h 3922294"/>
                <a:gd name="connsiteX13" fmla="*/ 7334450 w 8037095"/>
                <a:gd name="connsiteY13" fmla="*/ 336884 h 3922294"/>
                <a:gd name="connsiteX14" fmla="*/ 7199697 w 8037095"/>
                <a:gd name="connsiteY14" fmla="*/ 336884 h 3922294"/>
                <a:gd name="connsiteX15" fmla="*/ 7199697 w 8037095"/>
                <a:gd name="connsiteY15" fmla="*/ 336884 h 3922294"/>
                <a:gd name="connsiteX16" fmla="*/ 7064943 w 8037095"/>
                <a:gd name="connsiteY16" fmla="*/ 336884 h 3922294"/>
                <a:gd name="connsiteX17" fmla="*/ 7064943 w 8037095"/>
                <a:gd name="connsiteY17" fmla="*/ 418699 h 3922294"/>
                <a:gd name="connsiteX18" fmla="*/ 7064943 w 8037095"/>
                <a:gd name="connsiteY18" fmla="*/ 418699 h 3922294"/>
                <a:gd name="connsiteX19" fmla="*/ 6886876 w 8037095"/>
                <a:gd name="connsiteY19" fmla="*/ 418699 h 3922294"/>
                <a:gd name="connsiteX20" fmla="*/ 6886876 w 8037095"/>
                <a:gd name="connsiteY20" fmla="*/ 490888 h 3922294"/>
                <a:gd name="connsiteX21" fmla="*/ 6477802 w 8037095"/>
                <a:gd name="connsiteY21" fmla="*/ 490888 h 3922294"/>
                <a:gd name="connsiteX22" fmla="*/ 6477802 w 8037095"/>
                <a:gd name="connsiteY22" fmla="*/ 505326 h 3922294"/>
                <a:gd name="connsiteX23" fmla="*/ 6434488 w 8037095"/>
                <a:gd name="connsiteY23" fmla="*/ 505326 h 3922294"/>
                <a:gd name="connsiteX24" fmla="*/ 6434488 w 8037095"/>
                <a:gd name="connsiteY24" fmla="*/ 572703 h 3922294"/>
                <a:gd name="connsiteX25" fmla="*/ 6371924 w 8037095"/>
                <a:gd name="connsiteY25" fmla="*/ 572703 h 3922294"/>
                <a:gd name="connsiteX26" fmla="*/ 6371924 w 8037095"/>
                <a:gd name="connsiteY26" fmla="*/ 616016 h 3922294"/>
                <a:gd name="connsiteX27" fmla="*/ 6299735 w 8037095"/>
                <a:gd name="connsiteY27" fmla="*/ 616016 h 3922294"/>
                <a:gd name="connsiteX28" fmla="*/ 6299735 w 8037095"/>
                <a:gd name="connsiteY28" fmla="*/ 697831 h 3922294"/>
                <a:gd name="connsiteX29" fmla="*/ 5958038 w 8037095"/>
                <a:gd name="connsiteY29" fmla="*/ 697831 h 3922294"/>
                <a:gd name="connsiteX30" fmla="*/ 5958038 w 8037095"/>
                <a:gd name="connsiteY30" fmla="*/ 755583 h 3922294"/>
                <a:gd name="connsiteX31" fmla="*/ 5914724 w 8037095"/>
                <a:gd name="connsiteY31" fmla="*/ 755583 h 3922294"/>
                <a:gd name="connsiteX32" fmla="*/ 5914724 w 8037095"/>
                <a:gd name="connsiteY32" fmla="*/ 827772 h 3922294"/>
                <a:gd name="connsiteX33" fmla="*/ 5799221 w 8037095"/>
                <a:gd name="connsiteY33" fmla="*/ 827772 h 3922294"/>
                <a:gd name="connsiteX34" fmla="*/ 5799221 w 8037095"/>
                <a:gd name="connsiteY34" fmla="*/ 861461 h 3922294"/>
                <a:gd name="connsiteX35" fmla="*/ 5741469 w 8037095"/>
                <a:gd name="connsiteY35" fmla="*/ 861461 h 3922294"/>
                <a:gd name="connsiteX36" fmla="*/ 5741469 w 8037095"/>
                <a:gd name="connsiteY36" fmla="*/ 919212 h 3922294"/>
                <a:gd name="connsiteX37" fmla="*/ 5582652 w 8037095"/>
                <a:gd name="connsiteY37" fmla="*/ 919212 h 3922294"/>
                <a:gd name="connsiteX38" fmla="*/ 5582652 w 8037095"/>
                <a:gd name="connsiteY38" fmla="*/ 919212 h 3922294"/>
                <a:gd name="connsiteX39" fmla="*/ 5534526 w 8037095"/>
                <a:gd name="connsiteY39" fmla="*/ 919212 h 3922294"/>
                <a:gd name="connsiteX40" fmla="*/ 5534526 w 8037095"/>
                <a:gd name="connsiteY40" fmla="*/ 967339 h 3922294"/>
                <a:gd name="connsiteX41" fmla="*/ 5471962 w 8037095"/>
                <a:gd name="connsiteY41" fmla="*/ 967339 h 3922294"/>
                <a:gd name="connsiteX42" fmla="*/ 5471962 w 8037095"/>
                <a:gd name="connsiteY42" fmla="*/ 1020277 h 3922294"/>
                <a:gd name="connsiteX43" fmla="*/ 5375709 w 8037095"/>
                <a:gd name="connsiteY43" fmla="*/ 1020277 h 3922294"/>
                <a:gd name="connsiteX44" fmla="*/ 5375709 w 8037095"/>
                <a:gd name="connsiteY44" fmla="*/ 1073216 h 3922294"/>
                <a:gd name="connsiteX45" fmla="*/ 5260206 w 8037095"/>
                <a:gd name="connsiteY45" fmla="*/ 1073216 h 3922294"/>
                <a:gd name="connsiteX46" fmla="*/ 5260206 w 8037095"/>
                <a:gd name="connsiteY46" fmla="*/ 1106905 h 3922294"/>
                <a:gd name="connsiteX47" fmla="*/ 5212080 w 8037095"/>
                <a:gd name="connsiteY47" fmla="*/ 1106905 h 3922294"/>
                <a:gd name="connsiteX48" fmla="*/ 5014762 w 8037095"/>
                <a:gd name="connsiteY48" fmla="*/ 1106905 h 3922294"/>
                <a:gd name="connsiteX49" fmla="*/ 5014762 w 8037095"/>
                <a:gd name="connsiteY49" fmla="*/ 1188720 h 3922294"/>
                <a:gd name="connsiteX50" fmla="*/ 4759692 w 8037095"/>
                <a:gd name="connsiteY50" fmla="*/ 1188720 h 3922294"/>
                <a:gd name="connsiteX51" fmla="*/ 4759692 w 8037095"/>
                <a:gd name="connsiteY51" fmla="*/ 1232033 h 3922294"/>
                <a:gd name="connsiteX52" fmla="*/ 4644189 w 8037095"/>
                <a:gd name="connsiteY52" fmla="*/ 1232033 h 3922294"/>
                <a:gd name="connsiteX53" fmla="*/ 4644189 w 8037095"/>
                <a:gd name="connsiteY53" fmla="*/ 1309035 h 3922294"/>
                <a:gd name="connsiteX54" fmla="*/ 4557562 w 8037095"/>
                <a:gd name="connsiteY54" fmla="*/ 1309035 h 3922294"/>
                <a:gd name="connsiteX55" fmla="*/ 4557562 w 8037095"/>
                <a:gd name="connsiteY55" fmla="*/ 1381225 h 3922294"/>
                <a:gd name="connsiteX56" fmla="*/ 4432433 w 8037095"/>
                <a:gd name="connsiteY56" fmla="*/ 1381225 h 3922294"/>
                <a:gd name="connsiteX57" fmla="*/ 4432433 w 8037095"/>
                <a:gd name="connsiteY57" fmla="*/ 1419726 h 3922294"/>
                <a:gd name="connsiteX58" fmla="*/ 4201427 w 8037095"/>
                <a:gd name="connsiteY58" fmla="*/ 1419726 h 3922294"/>
                <a:gd name="connsiteX59" fmla="*/ 4201427 w 8037095"/>
                <a:gd name="connsiteY59" fmla="*/ 1453414 h 3922294"/>
                <a:gd name="connsiteX60" fmla="*/ 4076299 w 8037095"/>
                <a:gd name="connsiteY60" fmla="*/ 1453414 h 3922294"/>
                <a:gd name="connsiteX61" fmla="*/ 4076299 w 8037095"/>
                <a:gd name="connsiteY61" fmla="*/ 1520791 h 3922294"/>
                <a:gd name="connsiteX62" fmla="*/ 4008922 w 8037095"/>
                <a:gd name="connsiteY62" fmla="*/ 1520791 h 3922294"/>
                <a:gd name="connsiteX63" fmla="*/ 4008922 w 8037095"/>
                <a:gd name="connsiteY63" fmla="*/ 1564105 h 3922294"/>
                <a:gd name="connsiteX64" fmla="*/ 3672038 w 8037095"/>
                <a:gd name="connsiteY64" fmla="*/ 1564105 h 3922294"/>
                <a:gd name="connsiteX65" fmla="*/ 3672038 w 8037095"/>
                <a:gd name="connsiteY65" fmla="*/ 1607419 h 3922294"/>
                <a:gd name="connsiteX66" fmla="*/ 3595036 w 8037095"/>
                <a:gd name="connsiteY66" fmla="*/ 1607419 h 3922294"/>
                <a:gd name="connsiteX67" fmla="*/ 3595036 w 8037095"/>
                <a:gd name="connsiteY67" fmla="*/ 1655545 h 3922294"/>
                <a:gd name="connsiteX68" fmla="*/ 3436219 w 8037095"/>
                <a:gd name="connsiteY68" fmla="*/ 1655545 h 3922294"/>
                <a:gd name="connsiteX69" fmla="*/ 3436219 w 8037095"/>
                <a:gd name="connsiteY69" fmla="*/ 1698859 h 3922294"/>
                <a:gd name="connsiteX70" fmla="*/ 3339966 w 8037095"/>
                <a:gd name="connsiteY70" fmla="*/ 1698859 h 3922294"/>
                <a:gd name="connsiteX71" fmla="*/ 3339966 w 8037095"/>
                <a:gd name="connsiteY71" fmla="*/ 1746985 h 3922294"/>
                <a:gd name="connsiteX72" fmla="*/ 3161899 w 8037095"/>
                <a:gd name="connsiteY72" fmla="*/ 1746985 h 3922294"/>
                <a:gd name="connsiteX73" fmla="*/ 3161899 w 8037095"/>
                <a:gd name="connsiteY73" fmla="*/ 1785486 h 3922294"/>
                <a:gd name="connsiteX74" fmla="*/ 3056021 w 8037095"/>
                <a:gd name="connsiteY74" fmla="*/ 1785486 h 3922294"/>
                <a:gd name="connsiteX75" fmla="*/ 3056021 w 8037095"/>
                <a:gd name="connsiteY75" fmla="*/ 1785486 h 3922294"/>
                <a:gd name="connsiteX76" fmla="*/ 3056021 w 8037095"/>
                <a:gd name="connsiteY76" fmla="*/ 1833612 h 3922294"/>
                <a:gd name="connsiteX77" fmla="*/ 2940518 w 8037095"/>
                <a:gd name="connsiteY77" fmla="*/ 1833612 h 3922294"/>
                <a:gd name="connsiteX78" fmla="*/ 2940518 w 8037095"/>
                <a:gd name="connsiteY78" fmla="*/ 1910614 h 3922294"/>
                <a:gd name="connsiteX79" fmla="*/ 2767263 w 8037095"/>
                <a:gd name="connsiteY79" fmla="*/ 1910614 h 3922294"/>
                <a:gd name="connsiteX80" fmla="*/ 2767263 w 8037095"/>
                <a:gd name="connsiteY80" fmla="*/ 1982804 h 3922294"/>
                <a:gd name="connsiteX81" fmla="*/ 2425566 w 8037095"/>
                <a:gd name="connsiteY81" fmla="*/ 1982804 h 3922294"/>
                <a:gd name="connsiteX82" fmla="*/ 2425566 w 8037095"/>
                <a:gd name="connsiteY82" fmla="*/ 2050181 h 3922294"/>
                <a:gd name="connsiteX83" fmla="*/ 2363002 w 8037095"/>
                <a:gd name="connsiteY83" fmla="*/ 2050181 h 3922294"/>
                <a:gd name="connsiteX84" fmla="*/ 2363002 w 8037095"/>
                <a:gd name="connsiteY84" fmla="*/ 2136808 h 3922294"/>
                <a:gd name="connsiteX85" fmla="*/ 2184935 w 8037095"/>
                <a:gd name="connsiteY85" fmla="*/ 2136808 h 3922294"/>
                <a:gd name="connsiteX86" fmla="*/ 2184935 w 8037095"/>
                <a:gd name="connsiteY86" fmla="*/ 2213810 h 3922294"/>
                <a:gd name="connsiteX87" fmla="*/ 2107932 w 8037095"/>
                <a:gd name="connsiteY87" fmla="*/ 2213810 h 3922294"/>
                <a:gd name="connsiteX88" fmla="*/ 2107932 w 8037095"/>
                <a:gd name="connsiteY88" fmla="*/ 2257124 h 3922294"/>
                <a:gd name="connsiteX89" fmla="*/ 2021305 w 8037095"/>
                <a:gd name="connsiteY89" fmla="*/ 2257124 h 3922294"/>
                <a:gd name="connsiteX90" fmla="*/ 2021305 w 8037095"/>
                <a:gd name="connsiteY90" fmla="*/ 2310063 h 3922294"/>
                <a:gd name="connsiteX91" fmla="*/ 1819175 w 8037095"/>
                <a:gd name="connsiteY91" fmla="*/ 2310063 h 3922294"/>
                <a:gd name="connsiteX92" fmla="*/ 1819175 w 8037095"/>
                <a:gd name="connsiteY92" fmla="*/ 2387065 h 3922294"/>
                <a:gd name="connsiteX93" fmla="*/ 1732547 w 8037095"/>
                <a:gd name="connsiteY93" fmla="*/ 2387065 h 3922294"/>
                <a:gd name="connsiteX94" fmla="*/ 1732547 w 8037095"/>
                <a:gd name="connsiteY94" fmla="*/ 2473692 h 3922294"/>
                <a:gd name="connsiteX95" fmla="*/ 1650732 w 8037095"/>
                <a:gd name="connsiteY95" fmla="*/ 2473692 h 3922294"/>
                <a:gd name="connsiteX96" fmla="*/ 1650732 w 8037095"/>
                <a:gd name="connsiteY96" fmla="*/ 2622884 h 3922294"/>
                <a:gd name="connsiteX97" fmla="*/ 1520791 w 8037095"/>
                <a:gd name="connsiteY97" fmla="*/ 2622884 h 3922294"/>
                <a:gd name="connsiteX98" fmla="*/ 1520791 w 8037095"/>
                <a:gd name="connsiteY98" fmla="*/ 2738387 h 3922294"/>
                <a:gd name="connsiteX99" fmla="*/ 1414913 w 8037095"/>
                <a:gd name="connsiteY99" fmla="*/ 2738387 h 3922294"/>
                <a:gd name="connsiteX100" fmla="*/ 1414913 w 8037095"/>
                <a:gd name="connsiteY100" fmla="*/ 2786513 h 3922294"/>
                <a:gd name="connsiteX101" fmla="*/ 1366787 w 8037095"/>
                <a:gd name="connsiteY101" fmla="*/ 2786513 h 3922294"/>
                <a:gd name="connsiteX102" fmla="*/ 1366787 w 8037095"/>
                <a:gd name="connsiteY102" fmla="*/ 2849077 h 3922294"/>
                <a:gd name="connsiteX103" fmla="*/ 1275347 w 8037095"/>
                <a:gd name="connsiteY103" fmla="*/ 2849077 h 3922294"/>
                <a:gd name="connsiteX104" fmla="*/ 1275347 w 8037095"/>
                <a:gd name="connsiteY104" fmla="*/ 2892391 h 3922294"/>
                <a:gd name="connsiteX105" fmla="*/ 1150219 w 8037095"/>
                <a:gd name="connsiteY105" fmla="*/ 2892391 h 3922294"/>
                <a:gd name="connsiteX106" fmla="*/ 1150219 w 8037095"/>
                <a:gd name="connsiteY106" fmla="*/ 2940517 h 3922294"/>
                <a:gd name="connsiteX107" fmla="*/ 1039528 w 8037095"/>
                <a:gd name="connsiteY107" fmla="*/ 2940517 h 3922294"/>
                <a:gd name="connsiteX108" fmla="*/ 1039528 w 8037095"/>
                <a:gd name="connsiteY108" fmla="*/ 2969393 h 3922294"/>
                <a:gd name="connsiteX109" fmla="*/ 976964 w 8037095"/>
                <a:gd name="connsiteY109" fmla="*/ 2969393 h 3922294"/>
                <a:gd name="connsiteX110" fmla="*/ 976964 w 8037095"/>
                <a:gd name="connsiteY110" fmla="*/ 3046395 h 3922294"/>
                <a:gd name="connsiteX111" fmla="*/ 885524 w 8037095"/>
                <a:gd name="connsiteY111" fmla="*/ 3046395 h 3922294"/>
                <a:gd name="connsiteX112" fmla="*/ 885524 w 8037095"/>
                <a:gd name="connsiteY112" fmla="*/ 3123397 h 3922294"/>
                <a:gd name="connsiteX113" fmla="*/ 750770 w 8037095"/>
                <a:gd name="connsiteY113" fmla="*/ 3123397 h 3922294"/>
                <a:gd name="connsiteX114" fmla="*/ 750770 w 8037095"/>
                <a:gd name="connsiteY114" fmla="*/ 3205212 h 3922294"/>
                <a:gd name="connsiteX115" fmla="*/ 707457 w 8037095"/>
                <a:gd name="connsiteY115" fmla="*/ 3205212 h 3922294"/>
                <a:gd name="connsiteX116" fmla="*/ 707457 w 8037095"/>
                <a:gd name="connsiteY116" fmla="*/ 3262964 h 3922294"/>
                <a:gd name="connsiteX117" fmla="*/ 649705 w 8037095"/>
                <a:gd name="connsiteY117" fmla="*/ 3262964 h 3922294"/>
                <a:gd name="connsiteX118" fmla="*/ 649705 w 8037095"/>
                <a:gd name="connsiteY118" fmla="*/ 3349591 h 3922294"/>
                <a:gd name="connsiteX119" fmla="*/ 587141 w 8037095"/>
                <a:gd name="connsiteY119" fmla="*/ 3349591 h 3922294"/>
                <a:gd name="connsiteX120" fmla="*/ 587141 w 8037095"/>
                <a:gd name="connsiteY120" fmla="*/ 3474720 h 3922294"/>
                <a:gd name="connsiteX121" fmla="*/ 524577 w 8037095"/>
                <a:gd name="connsiteY121" fmla="*/ 3474720 h 3922294"/>
                <a:gd name="connsiteX122" fmla="*/ 524577 w 8037095"/>
                <a:gd name="connsiteY122" fmla="*/ 3522846 h 3922294"/>
                <a:gd name="connsiteX123" fmla="*/ 471638 w 8037095"/>
                <a:gd name="connsiteY123" fmla="*/ 3522846 h 3922294"/>
                <a:gd name="connsiteX124" fmla="*/ 471638 w 8037095"/>
                <a:gd name="connsiteY124" fmla="*/ 3599848 h 3922294"/>
                <a:gd name="connsiteX125" fmla="*/ 418699 w 8037095"/>
                <a:gd name="connsiteY125" fmla="*/ 3599848 h 3922294"/>
                <a:gd name="connsiteX126" fmla="*/ 418699 w 8037095"/>
                <a:gd name="connsiteY126" fmla="*/ 3744227 h 3922294"/>
                <a:gd name="connsiteX127" fmla="*/ 346509 w 8037095"/>
                <a:gd name="connsiteY127" fmla="*/ 3744227 h 3922294"/>
                <a:gd name="connsiteX128" fmla="*/ 346509 w 8037095"/>
                <a:gd name="connsiteY128" fmla="*/ 3806791 h 3922294"/>
                <a:gd name="connsiteX129" fmla="*/ 283945 w 8037095"/>
                <a:gd name="connsiteY129" fmla="*/ 3806791 h 3922294"/>
                <a:gd name="connsiteX130" fmla="*/ 91440 w 8037095"/>
                <a:gd name="connsiteY130" fmla="*/ 3806791 h 3922294"/>
                <a:gd name="connsiteX131" fmla="*/ 91440 w 8037095"/>
                <a:gd name="connsiteY131" fmla="*/ 3864543 h 3922294"/>
                <a:gd name="connsiteX132" fmla="*/ 48126 w 8037095"/>
                <a:gd name="connsiteY132" fmla="*/ 3864543 h 3922294"/>
                <a:gd name="connsiteX133" fmla="*/ 48126 w 8037095"/>
                <a:gd name="connsiteY133" fmla="*/ 3922294 h 3922294"/>
                <a:gd name="connsiteX134" fmla="*/ 0 w 8037095"/>
                <a:gd name="connsiteY134" fmla="*/ 3922294 h 3922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8037095" h="3922294">
                  <a:moveTo>
                    <a:pt x="8037095" y="0"/>
                  </a:moveTo>
                  <a:lnTo>
                    <a:pt x="8037095" y="81814"/>
                  </a:lnTo>
                  <a:lnTo>
                    <a:pt x="7892716" y="81814"/>
                  </a:lnTo>
                  <a:lnTo>
                    <a:pt x="7892716" y="125128"/>
                  </a:lnTo>
                  <a:lnTo>
                    <a:pt x="7834964" y="125128"/>
                  </a:lnTo>
                  <a:lnTo>
                    <a:pt x="7834964" y="125128"/>
                  </a:lnTo>
                  <a:lnTo>
                    <a:pt x="7834964" y="168442"/>
                  </a:lnTo>
                  <a:lnTo>
                    <a:pt x="7531768" y="168442"/>
                  </a:lnTo>
                  <a:lnTo>
                    <a:pt x="7531768" y="168442"/>
                  </a:lnTo>
                  <a:lnTo>
                    <a:pt x="7531768" y="211755"/>
                  </a:lnTo>
                  <a:lnTo>
                    <a:pt x="7372951" y="211755"/>
                  </a:lnTo>
                  <a:lnTo>
                    <a:pt x="7372951" y="274320"/>
                  </a:lnTo>
                  <a:lnTo>
                    <a:pt x="7334450" y="274320"/>
                  </a:lnTo>
                  <a:lnTo>
                    <a:pt x="7334450" y="336884"/>
                  </a:lnTo>
                  <a:lnTo>
                    <a:pt x="7199697" y="336884"/>
                  </a:lnTo>
                  <a:lnTo>
                    <a:pt x="7199697" y="336884"/>
                  </a:lnTo>
                  <a:lnTo>
                    <a:pt x="7064943" y="336884"/>
                  </a:lnTo>
                  <a:lnTo>
                    <a:pt x="7064943" y="418699"/>
                  </a:lnTo>
                  <a:lnTo>
                    <a:pt x="7064943" y="418699"/>
                  </a:lnTo>
                  <a:lnTo>
                    <a:pt x="6886876" y="418699"/>
                  </a:lnTo>
                  <a:lnTo>
                    <a:pt x="6886876" y="490888"/>
                  </a:lnTo>
                  <a:lnTo>
                    <a:pt x="6477802" y="490888"/>
                  </a:lnTo>
                  <a:lnTo>
                    <a:pt x="6477802" y="505326"/>
                  </a:lnTo>
                  <a:lnTo>
                    <a:pt x="6434488" y="505326"/>
                  </a:lnTo>
                  <a:lnTo>
                    <a:pt x="6434488" y="572703"/>
                  </a:lnTo>
                  <a:lnTo>
                    <a:pt x="6371924" y="572703"/>
                  </a:lnTo>
                  <a:lnTo>
                    <a:pt x="6371924" y="616016"/>
                  </a:lnTo>
                  <a:lnTo>
                    <a:pt x="6299735" y="616016"/>
                  </a:lnTo>
                  <a:lnTo>
                    <a:pt x="6299735" y="697831"/>
                  </a:lnTo>
                  <a:lnTo>
                    <a:pt x="5958038" y="697831"/>
                  </a:lnTo>
                  <a:lnTo>
                    <a:pt x="5958038" y="755583"/>
                  </a:lnTo>
                  <a:lnTo>
                    <a:pt x="5914724" y="755583"/>
                  </a:lnTo>
                  <a:lnTo>
                    <a:pt x="5914724" y="827772"/>
                  </a:lnTo>
                  <a:lnTo>
                    <a:pt x="5799221" y="827772"/>
                  </a:lnTo>
                  <a:lnTo>
                    <a:pt x="5799221" y="861461"/>
                  </a:lnTo>
                  <a:lnTo>
                    <a:pt x="5741469" y="861461"/>
                  </a:lnTo>
                  <a:lnTo>
                    <a:pt x="5741469" y="919212"/>
                  </a:lnTo>
                  <a:lnTo>
                    <a:pt x="5582652" y="919212"/>
                  </a:lnTo>
                  <a:lnTo>
                    <a:pt x="5582652" y="919212"/>
                  </a:lnTo>
                  <a:lnTo>
                    <a:pt x="5534526" y="919212"/>
                  </a:lnTo>
                  <a:lnTo>
                    <a:pt x="5534526" y="967339"/>
                  </a:lnTo>
                  <a:lnTo>
                    <a:pt x="5471962" y="967339"/>
                  </a:lnTo>
                  <a:lnTo>
                    <a:pt x="5471962" y="1020277"/>
                  </a:lnTo>
                  <a:lnTo>
                    <a:pt x="5375709" y="1020277"/>
                  </a:lnTo>
                  <a:lnTo>
                    <a:pt x="5375709" y="1073216"/>
                  </a:lnTo>
                  <a:lnTo>
                    <a:pt x="5260206" y="1073216"/>
                  </a:lnTo>
                  <a:lnTo>
                    <a:pt x="5260206" y="1106905"/>
                  </a:lnTo>
                  <a:lnTo>
                    <a:pt x="5212080" y="1106905"/>
                  </a:lnTo>
                  <a:lnTo>
                    <a:pt x="5014762" y="1106905"/>
                  </a:lnTo>
                  <a:lnTo>
                    <a:pt x="5014762" y="1188720"/>
                  </a:lnTo>
                  <a:lnTo>
                    <a:pt x="4759692" y="1188720"/>
                  </a:lnTo>
                  <a:lnTo>
                    <a:pt x="4759692" y="1232033"/>
                  </a:lnTo>
                  <a:lnTo>
                    <a:pt x="4644189" y="1232033"/>
                  </a:lnTo>
                  <a:lnTo>
                    <a:pt x="4644189" y="1309035"/>
                  </a:lnTo>
                  <a:lnTo>
                    <a:pt x="4557562" y="1309035"/>
                  </a:lnTo>
                  <a:lnTo>
                    <a:pt x="4557562" y="1381225"/>
                  </a:lnTo>
                  <a:lnTo>
                    <a:pt x="4432433" y="1381225"/>
                  </a:lnTo>
                  <a:lnTo>
                    <a:pt x="4432433" y="1419726"/>
                  </a:lnTo>
                  <a:lnTo>
                    <a:pt x="4201427" y="1419726"/>
                  </a:lnTo>
                  <a:lnTo>
                    <a:pt x="4201427" y="1453414"/>
                  </a:lnTo>
                  <a:lnTo>
                    <a:pt x="4076299" y="1453414"/>
                  </a:lnTo>
                  <a:lnTo>
                    <a:pt x="4076299" y="1520791"/>
                  </a:lnTo>
                  <a:lnTo>
                    <a:pt x="4008922" y="1520791"/>
                  </a:lnTo>
                  <a:lnTo>
                    <a:pt x="4008922" y="1564105"/>
                  </a:lnTo>
                  <a:lnTo>
                    <a:pt x="3672038" y="1564105"/>
                  </a:lnTo>
                  <a:lnTo>
                    <a:pt x="3672038" y="1607419"/>
                  </a:lnTo>
                  <a:lnTo>
                    <a:pt x="3595036" y="1607419"/>
                  </a:lnTo>
                  <a:lnTo>
                    <a:pt x="3595036" y="1655545"/>
                  </a:lnTo>
                  <a:lnTo>
                    <a:pt x="3436219" y="1655545"/>
                  </a:lnTo>
                  <a:lnTo>
                    <a:pt x="3436219" y="1698859"/>
                  </a:lnTo>
                  <a:lnTo>
                    <a:pt x="3339966" y="1698859"/>
                  </a:lnTo>
                  <a:lnTo>
                    <a:pt x="3339966" y="1746985"/>
                  </a:lnTo>
                  <a:lnTo>
                    <a:pt x="3161899" y="1746985"/>
                  </a:lnTo>
                  <a:lnTo>
                    <a:pt x="3161899" y="1785486"/>
                  </a:lnTo>
                  <a:lnTo>
                    <a:pt x="3056021" y="1785486"/>
                  </a:lnTo>
                  <a:lnTo>
                    <a:pt x="3056021" y="1785486"/>
                  </a:lnTo>
                  <a:lnTo>
                    <a:pt x="3056021" y="1833612"/>
                  </a:lnTo>
                  <a:lnTo>
                    <a:pt x="2940518" y="1833612"/>
                  </a:lnTo>
                  <a:lnTo>
                    <a:pt x="2940518" y="1910614"/>
                  </a:lnTo>
                  <a:lnTo>
                    <a:pt x="2767263" y="1910614"/>
                  </a:lnTo>
                  <a:lnTo>
                    <a:pt x="2767263" y="1982804"/>
                  </a:lnTo>
                  <a:lnTo>
                    <a:pt x="2425566" y="1982804"/>
                  </a:lnTo>
                  <a:lnTo>
                    <a:pt x="2425566" y="2050181"/>
                  </a:lnTo>
                  <a:lnTo>
                    <a:pt x="2363002" y="2050181"/>
                  </a:lnTo>
                  <a:lnTo>
                    <a:pt x="2363002" y="2136808"/>
                  </a:lnTo>
                  <a:lnTo>
                    <a:pt x="2184935" y="2136808"/>
                  </a:lnTo>
                  <a:lnTo>
                    <a:pt x="2184935" y="2213810"/>
                  </a:lnTo>
                  <a:lnTo>
                    <a:pt x="2107932" y="2213810"/>
                  </a:lnTo>
                  <a:lnTo>
                    <a:pt x="2107932" y="2257124"/>
                  </a:lnTo>
                  <a:lnTo>
                    <a:pt x="2021305" y="2257124"/>
                  </a:lnTo>
                  <a:lnTo>
                    <a:pt x="2021305" y="2310063"/>
                  </a:lnTo>
                  <a:lnTo>
                    <a:pt x="1819175" y="2310063"/>
                  </a:lnTo>
                  <a:lnTo>
                    <a:pt x="1819175" y="2387065"/>
                  </a:lnTo>
                  <a:lnTo>
                    <a:pt x="1732547" y="2387065"/>
                  </a:lnTo>
                  <a:lnTo>
                    <a:pt x="1732547" y="2473692"/>
                  </a:lnTo>
                  <a:lnTo>
                    <a:pt x="1650732" y="2473692"/>
                  </a:lnTo>
                  <a:lnTo>
                    <a:pt x="1650732" y="2622884"/>
                  </a:lnTo>
                  <a:lnTo>
                    <a:pt x="1520791" y="2622884"/>
                  </a:lnTo>
                  <a:lnTo>
                    <a:pt x="1520791" y="2738387"/>
                  </a:lnTo>
                  <a:lnTo>
                    <a:pt x="1414913" y="2738387"/>
                  </a:lnTo>
                  <a:lnTo>
                    <a:pt x="1414913" y="2786513"/>
                  </a:lnTo>
                  <a:lnTo>
                    <a:pt x="1366787" y="2786513"/>
                  </a:lnTo>
                  <a:lnTo>
                    <a:pt x="1366787" y="2849077"/>
                  </a:lnTo>
                  <a:lnTo>
                    <a:pt x="1275347" y="2849077"/>
                  </a:lnTo>
                  <a:lnTo>
                    <a:pt x="1275347" y="2892391"/>
                  </a:lnTo>
                  <a:lnTo>
                    <a:pt x="1150219" y="2892391"/>
                  </a:lnTo>
                  <a:lnTo>
                    <a:pt x="1150219" y="2940517"/>
                  </a:lnTo>
                  <a:lnTo>
                    <a:pt x="1039528" y="2940517"/>
                  </a:lnTo>
                  <a:lnTo>
                    <a:pt x="1039528" y="2969393"/>
                  </a:lnTo>
                  <a:lnTo>
                    <a:pt x="976964" y="2969393"/>
                  </a:lnTo>
                  <a:lnTo>
                    <a:pt x="976964" y="3046395"/>
                  </a:lnTo>
                  <a:lnTo>
                    <a:pt x="885524" y="3046395"/>
                  </a:lnTo>
                  <a:lnTo>
                    <a:pt x="885524" y="3123397"/>
                  </a:lnTo>
                  <a:lnTo>
                    <a:pt x="750770" y="3123397"/>
                  </a:lnTo>
                  <a:lnTo>
                    <a:pt x="750770" y="3205212"/>
                  </a:lnTo>
                  <a:lnTo>
                    <a:pt x="707457" y="3205212"/>
                  </a:lnTo>
                  <a:lnTo>
                    <a:pt x="707457" y="3262964"/>
                  </a:lnTo>
                  <a:lnTo>
                    <a:pt x="649705" y="3262964"/>
                  </a:lnTo>
                  <a:lnTo>
                    <a:pt x="649705" y="3349591"/>
                  </a:lnTo>
                  <a:lnTo>
                    <a:pt x="587141" y="3349591"/>
                  </a:lnTo>
                  <a:lnTo>
                    <a:pt x="587141" y="3474720"/>
                  </a:lnTo>
                  <a:lnTo>
                    <a:pt x="524577" y="3474720"/>
                  </a:lnTo>
                  <a:lnTo>
                    <a:pt x="524577" y="3522846"/>
                  </a:lnTo>
                  <a:lnTo>
                    <a:pt x="471638" y="3522846"/>
                  </a:lnTo>
                  <a:lnTo>
                    <a:pt x="471638" y="3599848"/>
                  </a:lnTo>
                  <a:lnTo>
                    <a:pt x="418699" y="3599848"/>
                  </a:lnTo>
                  <a:lnTo>
                    <a:pt x="418699" y="3744227"/>
                  </a:lnTo>
                  <a:lnTo>
                    <a:pt x="346509" y="3744227"/>
                  </a:lnTo>
                  <a:lnTo>
                    <a:pt x="346509" y="3806791"/>
                  </a:lnTo>
                  <a:lnTo>
                    <a:pt x="283945" y="3806791"/>
                  </a:lnTo>
                  <a:lnTo>
                    <a:pt x="91440" y="3806791"/>
                  </a:lnTo>
                  <a:lnTo>
                    <a:pt x="91440" y="3864543"/>
                  </a:lnTo>
                  <a:lnTo>
                    <a:pt x="48126" y="3864543"/>
                  </a:lnTo>
                  <a:lnTo>
                    <a:pt x="48126" y="3922294"/>
                  </a:lnTo>
                  <a:lnTo>
                    <a:pt x="0" y="3922294"/>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1" name="Freeform 70">
              <a:extLst>
                <a:ext uri="{FF2B5EF4-FFF2-40B4-BE49-F238E27FC236}">
                  <a16:creationId xmlns:a16="http://schemas.microsoft.com/office/drawing/2014/main" id="{2E60C34B-3E1C-607E-17FE-C07F575AFAFE}"/>
                </a:ext>
              </a:extLst>
            </p:cNvPr>
            <p:cNvSpPr/>
            <p:nvPr/>
          </p:nvSpPr>
          <p:spPr bwMode="auto">
            <a:xfrm>
              <a:off x="9519385" y="1583355"/>
              <a:ext cx="3104148" cy="1145407"/>
            </a:xfrm>
            <a:custGeom>
              <a:avLst/>
              <a:gdLst>
                <a:gd name="connsiteX0" fmla="*/ 3104148 w 3104148"/>
                <a:gd name="connsiteY0" fmla="*/ 0 h 1145407"/>
                <a:gd name="connsiteX1" fmla="*/ 3104148 w 3104148"/>
                <a:gd name="connsiteY1" fmla="*/ 0 h 1145407"/>
                <a:gd name="connsiteX2" fmla="*/ 3104148 w 3104148"/>
                <a:gd name="connsiteY2" fmla="*/ 57752 h 1145407"/>
                <a:gd name="connsiteX3" fmla="*/ 3036771 w 3104148"/>
                <a:gd name="connsiteY3" fmla="*/ 57752 h 1145407"/>
                <a:gd name="connsiteX4" fmla="*/ 3036771 w 3104148"/>
                <a:gd name="connsiteY4" fmla="*/ 57752 h 1145407"/>
                <a:gd name="connsiteX5" fmla="*/ 3036771 w 3104148"/>
                <a:gd name="connsiteY5" fmla="*/ 105878 h 1145407"/>
                <a:gd name="connsiteX6" fmla="*/ 2935706 w 3104148"/>
                <a:gd name="connsiteY6" fmla="*/ 105878 h 1145407"/>
                <a:gd name="connsiteX7" fmla="*/ 2935706 w 3104148"/>
                <a:gd name="connsiteY7" fmla="*/ 144379 h 1145407"/>
                <a:gd name="connsiteX8" fmla="*/ 2752826 w 3104148"/>
                <a:gd name="connsiteY8" fmla="*/ 144379 h 1145407"/>
                <a:gd name="connsiteX9" fmla="*/ 2752826 w 3104148"/>
                <a:gd name="connsiteY9" fmla="*/ 197318 h 1145407"/>
                <a:gd name="connsiteX10" fmla="*/ 2642135 w 3104148"/>
                <a:gd name="connsiteY10" fmla="*/ 197318 h 1145407"/>
                <a:gd name="connsiteX11" fmla="*/ 2642135 w 3104148"/>
                <a:gd name="connsiteY11" fmla="*/ 240632 h 1145407"/>
                <a:gd name="connsiteX12" fmla="*/ 2541070 w 3104148"/>
                <a:gd name="connsiteY12" fmla="*/ 240632 h 1145407"/>
                <a:gd name="connsiteX13" fmla="*/ 2541070 w 3104148"/>
                <a:gd name="connsiteY13" fmla="*/ 283946 h 1145407"/>
                <a:gd name="connsiteX14" fmla="*/ 2468880 w 3104148"/>
                <a:gd name="connsiteY14" fmla="*/ 283946 h 1145407"/>
                <a:gd name="connsiteX15" fmla="*/ 2468880 w 3104148"/>
                <a:gd name="connsiteY15" fmla="*/ 283946 h 1145407"/>
                <a:gd name="connsiteX16" fmla="*/ 1833613 w 3104148"/>
                <a:gd name="connsiteY16" fmla="*/ 283946 h 1145407"/>
                <a:gd name="connsiteX17" fmla="*/ 1833613 w 3104148"/>
                <a:gd name="connsiteY17" fmla="*/ 346510 h 1145407"/>
                <a:gd name="connsiteX18" fmla="*/ 1785487 w 3104148"/>
                <a:gd name="connsiteY18" fmla="*/ 346510 h 1145407"/>
                <a:gd name="connsiteX19" fmla="*/ 1785487 w 3104148"/>
                <a:gd name="connsiteY19" fmla="*/ 418699 h 1145407"/>
                <a:gd name="connsiteX20" fmla="*/ 1645920 w 3104148"/>
                <a:gd name="connsiteY20" fmla="*/ 418699 h 1145407"/>
                <a:gd name="connsiteX21" fmla="*/ 1645920 w 3104148"/>
                <a:gd name="connsiteY21" fmla="*/ 466826 h 1145407"/>
                <a:gd name="connsiteX22" fmla="*/ 1540042 w 3104148"/>
                <a:gd name="connsiteY22" fmla="*/ 466826 h 1145407"/>
                <a:gd name="connsiteX23" fmla="*/ 1540042 w 3104148"/>
                <a:gd name="connsiteY23" fmla="*/ 572704 h 1145407"/>
                <a:gd name="connsiteX24" fmla="*/ 1429352 w 3104148"/>
                <a:gd name="connsiteY24" fmla="*/ 572704 h 1145407"/>
                <a:gd name="connsiteX25" fmla="*/ 1429352 w 3104148"/>
                <a:gd name="connsiteY25" fmla="*/ 616017 h 1145407"/>
                <a:gd name="connsiteX26" fmla="*/ 1357162 w 3104148"/>
                <a:gd name="connsiteY26" fmla="*/ 616017 h 1145407"/>
                <a:gd name="connsiteX27" fmla="*/ 1357162 w 3104148"/>
                <a:gd name="connsiteY27" fmla="*/ 683394 h 1145407"/>
                <a:gd name="connsiteX28" fmla="*/ 1188720 w 3104148"/>
                <a:gd name="connsiteY28" fmla="*/ 683394 h 1145407"/>
                <a:gd name="connsiteX29" fmla="*/ 1188720 w 3104148"/>
                <a:gd name="connsiteY29" fmla="*/ 731520 h 1145407"/>
                <a:gd name="connsiteX30" fmla="*/ 1188720 w 3104148"/>
                <a:gd name="connsiteY30" fmla="*/ 731520 h 1145407"/>
                <a:gd name="connsiteX31" fmla="*/ 1140594 w 3104148"/>
                <a:gd name="connsiteY31" fmla="*/ 731520 h 1145407"/>
                <a:gd name="connsiteX32" fmla="*/ 1140594 w 3104148"/>
                <a:gd name="connsiteY32" fmla="*/ 779647 h 1145407"/>
                <a:gd name="connsiteX33" fmla="*/ 914400 w 3104148"/>
                <a:gd name="connsiteY33" fmla="*/ 779647 h 1145407"/>
                <a:gd name="connsiteX34" fmla="*/ 914400 w 3104148"/>
                <a:gd name="connsiteY34" fmla="*/ 827773 h 1145407"/>
                <a:gd name="connsiteX35" fmla="*/ 871087 w 3104148"/>
                <a:gd name="connsiteY35" fmla="*/ 827773 h 1145407"/>
                <a:gd name="connsiteX36" fmla="*/ 871087 w 3104148"/>
                <a:gd name="connsiteY36" fmla="*/ 899963 h 1145407"/>
                <a:gd name="connsiteX37" fmla="*/ 822960 w 3104148"/>
                <a:gd name="connsiteY37" fmla="*/ 899963 h 1145407"/>
                <a:gd name="connsiteX38" fmla="*/ 822960 w 3104148"/>
                <a:gd name="connsiteY38" fmla="*/ 976965 h 1145407"/>
                <a:gd name="connsiteX39" fmla="*/ 582329 w 3104148"/>
                <a:gd name="connsiteY39" fmla="*/ 976965 h 1145407"/>
                <a:gd name="connsiteX40" fmla="*/ 582329 w 3104148"/>
                <a:gd name="connsiteY40" fmla="*/ 1029904 h 1145407"/>
                <a:gd name="connsiteX41" fmla="*/ 312821 w 3104148"/>
                <a:gd name="connsiteY41" fmla="*/ 1029904 h 1145407"/>
                <a:gd name="connsiteX42" fmla="*/ 312821 w 3104148"/>
                <a:gd name="connsiteY42" fmla="*/ 1082843 h 1145407"/>
                <a:gd name="connsiteX43" fmla="*/ 250257 w 3104148"/>
                <a:gd name="connsiteY43" fmla="*/ 1082843 h 1145407"/>
                <a:gd name="connsiteX44" fmla="*/ 250257 w 3104148"/>
                <a:gd name="connsiteY44" fmla="*/ 1145407 h 1145407"/>
                <a:gd name="connsiteX45" fmla="*/ 0 w 3104148"/>
                <a:gd name="connsiteY45" fmla="*/ 1145407 h 1145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104148" h="1145407">
                  <a:moveTo>
                    <a:pt x="3104148" y="0"/>
                  </a:moveTo>
                  <a:lnTo>
                    <a:pt x="3104148" y="0"/>
                  </a:lnTo>
                  <a:lnTo>
                    <a:pt x="3104148" y="57752"/>
                  </a:lnTo>
                  <a:lnTo>
                    <a:pt x="3036771" y="57752"/>
                  </a:lnTo>
                  <a:lnTo>
                    <a:pt x="3036771" y="57752"/>
                  </a:lnTo>
                  <a:lnTo>
                    <a:pt x="3036771" y="105878"/>
                  </a:lnTo>
                  <a:lnTo>
                    <a:pt x="2935706" y="105878"/>
                  </a:lnTo>
                  <a:lnTo>
                    <a:pt x="2935706" y="144379"/>
                  </a:lnTo>
                  <a:lnTo>
                    <a:pt x="2752826" y="144379"/>
                  </a:lnTo>
                  <a:lnTo>
                    <a:pt x="2752826" y="197318"/>
                  </a:lnTo>
                  <a:lnTo>
                    <a:pt x="2642135" y="197318"/>
                  </a:lnTo>
                  <a:lnTo>
                    <a:pt x="2642135" y="240632"/>
                  </a:lnTo>
                  <a:lnTo>
                    <a:pt x="2541070" y="240632"/>
                  </a:lnTo>
                  <a:lnTo>
                    <a:pt x="2541070" y="283946"/>
                  </a:lnTo>
                  <a:lnTo>
                    <a:pt x="2468880" y="283946"/>
                  </a:lnTo>
                  <a:lnTo>
                    <a:pt x="2468880" y="283946"/>
                  </a:lnTo>
                  <a:lnTo>
                    <a:pt x="1833613" y="283946"/>
                  </a:lnTo>
                  <a:lnTo>
                    <a:pt x="1833613" y="346510"/>
                  </a:lnTo>
                  <a:lnTo>
                    <a:pt x="1785487" y="346510"/>
                  </a:lnTo>
                  <a:lnTo>
                    <a:pt x="1785487" y="418699"/>
                  </a:lnTo>
                  <a:lnTo>
                    <a:pt x="1645920" y="418699"/>
                  </a:lnTo>
                  <a:lnTo>
                    <a:pt x="1645920" y="466826"/>
                  </a:lnTo>
                  <a:lnTo>
                    <a:pt x="1540042" y="466826"/>
                  </a:lnTo>
                  <a:lnTo>
                    <a:pt x="1540042" y="572704"/>
                  </a:lnTo>
                  <a:lnTo>
                    <a:pt x="1429352" y="572704"/>
                  </a:lnTo>
                  <a:lnTo>
                    <a:pt x="1429352" y="616017"/>
                  </a:lnTo>
                  <a:lnTo>
                    <a:pt x="1357162" y="616017"/>
                  </a:lnTo>
                  <a:lnTo>
                    <a:pt x="1357162" y="683394"/>
                  </a:lnTo>
                  <a:lnTo>
                    <a:pt x="1188720" y="683394"/>
                  </a:lnTo>
                  <a:lnTo>
                    <a:pt x="1188720" y="731520"/>
                  </a:lnTo>
                  <a:lnTo>
                    <a:pt x="1188720" y="731520"/>
                  </a:lnTo>
                  <a:lnTo>
                    <a:pt x="1140594" y="731520"/>
                  </a:lnTo>
                  <a:lnTo>
                    <a:pt x="1140594" y="779647"/>
                  </a:lnTo>
                  <a:lnTo>
                    <a:pt x="914400" y="779647"/>
                  </a:lnTo>
                  <a:lnTo>
                    <a:pt x="914400" y="827773"/>
                  </a:lnTo>
                  <a:lnTo>
                    <a:pt x="871087" y="827773"/>
                  </a:lnTo>
                  <a:lnTo>
                    <a:pt x="871087" y="899963"/>
                  </a:lnTo>
                  <a:lnTo>
                    <a:pt x="822960" y="899963"/>
                  </a:lnTo>
                  <a:lnTo>
                    <a:pt x="822960" y="976965"/>
                  </a:lnTo>
                  <a:lnTo>
                    <a:pt x="582329" y="976965"/>
                  </a:lnTo>
                  <a:lnTo>
                    <a:pt x="582329" y="1029904"/>
                  </a:lnTo>
                  <a:lnTo>
                    <a:pt x="312821" y="1029904"/>
                  </a:lnTo>
                  <a:lnTo>
                    <a:pt x="312821" y="1082843"/>
                  </a:lnTo>
                  <a:lnTo>
                    <a:pt x="250257" y="1082843"/>
                  </a:lnTo>
                  <a:lnTo>
                    <a:pt x="250257" y="1145407"/>
                  </a:lnTo>
                  <a:lnTo>
                    <a:pt x="0" y="1145407"/>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8" name="Freeform 7">
            <a:extLst>
              <a:ext uri="{FF2B5EF4-FFF2-40B4-BE49-F238E27FC236}">
                <a16:creationId xmlns:a16="http://schemas.microsoft.com/office/drawing/2014/main" id="{43E13DF2-CD56-6B4F-3F7A-4657E57FCCE3}"/>
              </a:ext>
            </a:extLst>
          </p:cNvPr>
          <p:cNvSpPr/>
          <p:nvPr/>
        </p:nvSpPr>
        <p:spPr bwMode="auto">
          <a:xfrm>
            <a:off x="1680314" y="2548054"/>
            <a:ext cx="6824546" cy="2715322"/>
          </a:xfrm>
          <a:custGeom>
            <a:avLst/>
            <a:gdLst>
              <a:gd name="connsiteX0" fmla="*/ 0 w 6824546"/>
              <a:gd name="connsiteY0" fmla="*/ 0 h 2715322"/>
              <a:gd name="connsiteX1" fmla="*/ 0 w 6824546"/>
              <a:gd name="connsiteY1" fmla="*/ 2715322 h 2715322"/>
              <a:gd name="connsiteX2" fmla="*/ 6824546 w 6824546"/>
              <a:gd name="connsiteY2" fmla="*/ 2715322 h 2715322"/>
            </a:gdLst>
            <a:ahLst/>
            <a:cxnLst>
              <a:cxn ang="0">
                <a:pos x="connsiteX0" y="connsiteY0"/>
              </a:cxn>
              <a:cxn ang="0">
                <a:pos x="connsiteX1" y="connsiteY1"/>
              </a:cxn>
              <a:cxn ang="0">
                <a:pos x="connsiteX2" y="connsiteY2"/>
              </a:cxn>
            </a:cxnLst>
            <a:rect l="l" t="t" r="r" b="b"/>
            <a:pathLst>
              <a:path w="6824546" h="2715322">
                <a:moveTo>
                  <a:pt x="0" y="0"/>
                </a:moveTo>
                <a:lnTo>
                  <a:pt x="0" y="2715322"/>
                </a:lnTo>
                <a:lnTo>
                  <a:pt x="6824546" y="2715322"/>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43140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61A12749-B060-C0BE-969B-471E27E664E9}"/>
              </a:ext>
            </a:extLst>
          </p:cNvPr>
          <p:cNvSpPr>
            <a:spLocks noGrp="1"/>
          </p:cNvSpPr>
          <p:nvPr>
            <p:ph type="title"/>
          </p:nvPr>
        </p:nvSpPr>
        <p:spPr/>
        <p:txBody>
          <a:bodyPr/>
          <a:lstStyle/>
          <a:p>
            <a:r>
              <a:rPr lang="en-US" sz="3600" dirty="0"/>
              <a:t>The Multiple </a:t>
            </a:r>
            <a:r>
              <a:rPr lang="en-US" dirty="0"/>
              <a:t>F</a:t>
            </a:r>
            <a:r>
              <a:rPr lang="en-US" sz="3600" dirty="0"/>
              <a:t>acets of Residual </a:t>
            </a:r>
            <a:r>
              <a:rPr lang="en-US" dirty="0"/>
              <a:t>R</a:t>
            </a:r>
            <a:r>
              <a:rPr lang="en-US" sz="3600" dirty="0"/>
              <a:t>isk</a:t>
            </a:r>
            <a:endParaRPr lang="en-US" dirty="0"/>
          </a:p>
        </p:txBody>
      </p:sp>
      <p:sp>
        <p:nvSpPr>
          <p:cNvPr id="7" name="Content Placeholder 3">
            <a:extLst>
              <a:ext uri="{FF2B5EF4-FFF2-40B4-BE49-F238E27FC236}">
                <a16:creationId xmlns:a16="http://schemas.microsoft.com/office/drawing/2014/main" id="{738F7E3D-A421-4AA7-A0AE-F209A3307EC1}"/>
              </a:ext>
            </a:extLst>
          </p:cNvPr>
          <p:cNvSpPr txBox="1">
            <a:spLocks/>
          </p:cNvSpPr>
          <p:nvPr/>
        </p:nvSpPr>
        <p:spPr>
          <a:xfrm>
            <a:off x="8377307" y="2672905"/>
            <a:ext cx="3562030" cy="27865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base" latinLnBrk="0" hangingPunct="1">
              <a:lnSpc>
                <a:spcPct val="90000"/>
              </a:lnSpc>
              <a:spcBef>
                <a:spcPts val="1000"/>
              </a:spcBef>
              <a:spcAft>
                <a:spcPct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a:ea typeface="+mn-ea"/>
                <a:cs typeface="+mn-cs"/>
              </a:rPr>
              <a:t>Residual cholesterol risk</a:t>
            </a:r>
          </a:p>
          <a:p>
            <a:pPr marL="228600" marR="0" lvl="0" indent="-228600" algn="l" defTabSz="914400" rtl="0" eaLnBrk="1" fontAlgn="base" latinLnBrk="0" hangingPunct="1">
              <a:lnSpc>
                <a:spcPct val="90000"/>
              </a:lnSpc>
              <a:spcBef>
                <a:spcPts val="1000"/>
              </a:spcBef>
              <a:spcAft>
                <a:spcPct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a:ea typeface="+mn-ea"/>
                <a:cs typeface="+mn-cs"/>
              </a:rPr>
              <a:t>Residual TG risk</a:t>
            </a:r>
          </a:p>
          <a:p>
            <a:pPr marL="228600" marR="0" lvl="0" indent="-228600" algn="l" defTabSz="914400" rtl="0" eaLnBrk="1" fontAlgn="base" latinLnBrk="0" hangingPunct="1">
              <a:lnSpc>
                <a:spcPct val="90000"/>
              </a:lnSpc>
              <a:spcBef>
                <a:spcPts val="1000"/>
              </a:spcBef>
              <a:spcAft>
                <a:spcPct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a:ea typeface="+mn-ea"/>
                <a:cs typeface="+mn-cs"/>
              </a:rPr>
              <a:t>Residual Lp(a) risk</a:t>
            </a:r>
          </a:p>
          <a:p>
            <a:pPr marL="228600" marR="0" lvl="0" indent="-228600" algn="l" defTabSz="914400" rtl="0" eaLnBrk="1" fontAlgn="base" latinLnBrk="0" hangingPunct="1">
              <a:lnSpc>
                <a:spcPct val="90000"/>
              </a:lnSpc>
              <a:spcBef>
                <a:spcPts val="1000"/>
              </a:spcBef>
              <a:spcAft>
                <a:spcPct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a:ea typeface="+mn-ea"/>
                <a:cs typeface="+mn-cs"/>
              </a:rPr>
              <a:t>Residual thrombotic risk</a:t>
            </a:r>
          </a:p>
          <a:p>
            <a:pPr marL="228600" marR="0" lvl="0" indent="-228600" algn="l" defTabSz="914400" rtl="0" eaLnBrk="1" fontAlgn="base" latinLnBrk="0" hangingPunct="1">
              <a:lnSpc>
                <a:spcPct val="90000"/>
              </a:lnSpc>
              <a:spcBef>
                <a:spcPts val="1000"/>
              </a:spcBef>
              <a:spcAft>
                <a:spcPct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a:ea typeface="+mn-ea"/>
                <a:cs typeface="+mn-cs"/>
              </a:rPr>
              <a:t>Residual cardiometabolic risk</a:t>
            </a:r>
          </a:p>
          <a:p>
            <a:pPr marL="228600" marR="0" lvl="0" indent="-228600" algn="l" defTabSz="914400" rtl="0" eaLnBrk="1" fontAlgn="base" latinLnBrk="0" hangingPunct="1">
              <a:lnSpc>
                <a:spcPct val="90000"/>
              </a:lnSpc>
              <a:spcBef>
                <a:spcPts val="1000"/>
              </a:spcBef>
              <a:spcAft>
                <a:spcPct val="0"/>
              </a:spcAft>
              <a:buClrTx/>
              <a:buSzTx/>
              <a:buFont typeface="Wingdings" panose="05000000000000000000" pitchFamily="2" charset="2"/>
              <a:buChar char="§"/>
              <a:tabLst/>
              <a:defRPr/>
            </a:pPr>
            <a:r>
              <a:rPr kumimoji="0" lang="en-US" sz="1800" b="1" i="0" u="none" strike="noStrike" kern="1200" cap="none" spc="0" normalizeH="0" baseline="0" noProof="0" dirty="0">
                <a:ln>
                  <a:noFill/>
                </a:ln>
                <a:solidFill>
                  <a:srgbClr val="E1471D"/>
                </a:solidFill>
                <a:effectLst/>
                <a:uLnTx/>
                <a:uFillTx/>
                <a:latin typeface="Calibri"/>
                <a:ea typeface="+mn-ea"/>
                <a:cs typeface="+mn-cs"/>
              </a:rPr>
              <a:t>Residual inflammatory risk</a:t>
            </a:r>
          </a:p>
          <a:p>
            <a:pPr marL="228600" marR="0" lvl="0" indent="-228600" algn="l" defTabSz="914400" rtl="0" eaLnBrk="1" fontAlgn="base" latinLnBrk="0" hangingPunct="1">
              <a:lnSpc>
                <a:spcPct val="90000"/>
              </a:lnSpc>
              <a:spcBef>
                <a:spcPts val="1000"/>
              </a:spcBef>
              <a:spcAft>
                <a:spcPct val="0"/>
              </a:spcAft>
              <a:buClrTx/>
              <a:buSzTx/>
              <a:buFont typeface="Wingdings" panose="05000000000000000000" pitchFamily="2" charset="2"/>
              <a:buChar char="§"/>
              <a:tabLst/>
              <a:defRPr/>
            </a:pPr>
            <a:endParaRPr kumimoji="0" lang="en-US" sz="1800" b="0" i="0" u="none" strike="noStrike" kern="1200" cap="none" spc="0" normalizeH="0" baseline="0" noProof="0" dirty="0">
              <a:ln>
                <a:noFill/>
              </a:ln>
              <a:solidFill>
                <a:srgbClr val="000000"/>
              </a:solidFill>
              <a:effectLst/>
              <a:uLnTx/>
              <a:uFillTx/>
              <a:latin typeface="Calibri"/>
              <a:ea typeface="+mn-ea"/>
              <a:cs typeface="+mn-cs"/>
            </a:endParaRPr>
          </a:p>
        </p:txBody>
      </p:sp>
      <p:sp>
        <p:nvSpPr>
          <p:cNvPr id="14" name="Arrow: Down 13">
            <a:extLst>
              <a:ext uri="{FF2B5EF4-FFF2-40B4-BE49-F238E27FC236}">
                <a16:creationId xmlns:a16="http://schemas.microsoft.com/office/drawing/2014/main" id="{0E8E0393-4F20-9A5B-E868-5B4CDFDC26FB}"/>
              </a:ext>
            </a:extLst>
          </p:cNvPr>
          <p:cNvSpPr/>
          <p:nvPr/>
        </p:nvSpPr>
        <p:spPr>
          <a:xfrm>
            <a:off x="3965724" y="1723115"/>
            <a:ext cx="727051" cy="405770"/>
          </a:xfrm>
          <a:prstGeom prst="downArrow">
            <a:avLst/>
          </a:prstGeom>
          <a:solidFill>
            <a:schemeClr val="accent3"/>
          </a:solidFill>
          <a:ln w="9525" cap="flat" cmpd="sng" algn="ctr">
            <a:noFill/>
            <a:prstDash val="soli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1" i="0" u="none" strike="noStrike" kern="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6" name="TextBox 15">
            <a:extLst>
              <a:ext uri="{FF2B5EF4-FFF2-40B4-BE49-F238E27FC236}">
                <a16:creationId xmlns:a16="http://schemas.microsoft.com/office/drawing/2014/main" id="{E182363D-F755-973F-CA48-C3DF6159C5ED}"/>
              </a:ext>
            </a:extLst>
          </p:cNvPr>
          <p:cNvSpPr txBox="1"/>
          <p:nvPr/>
        </p:nvSpPr>
        <p:spPr>
          <a:xfrm>
            <a:off x="1902328" y="1385411"/>
            <a:ext cx="5159021" cy="171450"/>
          </a:xfrm>
          <a:prstGeom prst="rect">
            <a:avLst/>
          </a:prstGeom>
          <a:noFill/>
        </p:spPr>
        <p:txBody>
          <a:bodyPr wrap="square" lIns="0" tIns="0" rIns="0" bIns="0" rtlCol="0">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Patients with or at high risk for ASCVD</a:t>
            </a:r>
          </a:p>
        </p:txBody>
      </p:sp>
      <p:graphicFrame>
        <p:nvGraphicFramePr>
          <p:cNvPr id="32" name="Table 32">
            <a:extLst>
              <a:ext uri="{FF2B5EF4-FFF2-40B4-BE49-F238E27FC236}">
                <a16:creationId xmlns:a16="http://schemas.microsoft.com/office/drawing/2014/main" id="{648837DD-6129-475A-33B3-4D49688C32AE}"/>
              </a:ext>
            </a:extLst>
          </p:cNvPr>
          <p:cNvGraphicFramePr>
            <a:graphicFrameLocks noGrp="1"/>
          </p:cNvGraphicFramePr>
          <p:nvPr>
            <p:extLst>
              <p:ext uri="{D42A27DB-BD31-4B8C-83A1-F6EECF244321}">
                <p14:modId xmlns:p14="http://schemas.microsoft.com/office/powerpoint/2010/main" val="1939512785"/>
              </p:ext>
            </p:extLst>
          </p:nvPr>
        </p:nvGraphicFramePr>
        <p:xfrm>
          <a:off x="495300" y="2852951"/>
          <a:ext cx="7679709" cy="3411743"/>
        </p:xfrm>
        <a:graphic>
          <a:graphicData uri="http://schemas.openxmlformats.org/drawingml/2006/table">
            <a:tbl>
              <a:tblPr bandRow="1">
                <a:tableStyleId>{5C22544A-7EE6-4342-B048-85BDC9FD1C3A}</a:tableStyleId>
              </a:tblPr>
              <a:tblGrid>
                <a:gridCol w="1127538">
                  <a:extLst>
                    <a:ext uri="{9D8B030D-6E8A-4147-A177-3AD203B41FA5}">
                      <a16:colId xmlns:a16="http://schemas.microsoft.com/office/drawing/2014/main" val="3556695709"/>
                    </a:ext>
                  </a:extLst>
                </a:gridCol>
                <a:gridCol w="1093275">
                  <a:extLst>
                    <a:ext uri="{9D8B030D-6E8A-4147-A177-3AD203B41FA5}">
                      <a16:colId xmlns:a16="http://schemas.microsoft.com/office/drawing/2014/main" val="619970305"/>
                    </a:ext>
                  </a:extLst>
                </a:gridCol>
                <a:gridCol w="1093275">
                  <a:extLst>
                    <a:ext uri="{9D8B030D-6E8A-4147-A177-3AD203B41FA5}">
                      <a16:colId xmlns:a16="http://schemas.microsoft.com/office/drawing/2014/main" val="1849820693"/>
                    </a:ext>
                  </a:extLst>
                </a:gridCol>
                <a:gridCol w="1169012">
                  <a:extLst>
                    <a:ext uri="{9D8B030D-6E8A-4147-A177-3AD203B41FA5}">
                      <a16:colId xmlns:a16="http://schemas.microsoft.com/office/drawing/2014/main" val="1694969583"/>
                    </a:ext>
                  </a:extLst>
                </a:gridCol>
                <a:gridCol w="1003610">
                  <a:extLst>
                    <a:ext uri="{9D8B030D-6E8A-4147-A177-3AD203B41FA5}">
                      <a16:colId xmlns:a16="http://schemas.microsoft.com/office/drawing/2014/main" val="1106798396"/>
                    </a:ext>
                  </a:extLst>
                </a:gridCol>
                <a:gridCol w="1081667">
                  <a:extLst>
                    <a:ext uri="{9D8B030D-6E8A-4147-A177-3AD203B41FA5}">
                      <a16:colId xmlns:a16="http://schemas.microsoft.com/office/drawing/2014/main" val="2756717589"/>
                    </a:ext>
                  </a:extLst>
                </a:gridCol>
                <a:gridCol w="1111332">
                  <a:extLst>
                    <a:ext uri="{9D8B030D-6E8A-4147-A177-3AD203B41FA5}">
                      <a16:colId xmlns:a16="http://schemas.microsoft.com/office/drawing/2014/main" val="2025442747"/>
                    </a:ext>
                  </a:extLst>
                </a:gridCol>
              </a:tblGrid>
              <a:tr h="942863">
                <a:tc>
                  <a:txBody>
                    <a:bodyPr/>
                    <a:lstStyle/>
                    <a:p>
                      <a:pPr algn="ctr"/>
                      <a:r>
                        <a:rPr lang="en-GB" sz="1200" b="1" dirty="0">
                          <a:solidFill>
                            <a:schemeClr val="bg1"/>
                          </a:solidFill>
                        </a:rPr>
                        <a:t>Biologic issue</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200" b="1" dirty="0">
                          <a:solidFill>
                            <a:schemeClr val="bg1"/>
                          </a:solidFill>
                        </a:rPr>
                        <a:t>Residual inflammatory risk</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342892" rtl="0" eaLnBrk="1" fontAlgn="auto" latinLnBrk="0" hangingPunct="1">
                        <a:lnSpc>
                          <a:spcPct val="100000"/>
                        </a:lnSpc>
                        <a:spcBef>
                          <a:spcPts val="0"/>
                        </a:spcBef>
                        <a:spcAft>
                          <a:spcPts val="0"/>
                        </a:spcAft>
                        <a:buClrTx/>
                        <a:buSzTx/>
                        <a:buFontTx/>
                        <a:buNone/>
                        <a:tabLst/>
                        <a:defRPr/>
                      </a:pPr>
                      <a:r>
                        <a:rPr lang="en-GB" sz="1200" b="1" dirty="0">
                          <a:solidFill>
                            <a:schemeClr val="bg1"/>
                          </a:solidFill>
                        </a:rPr>
                        <a:t>Residual cholesterol risk</a:t>
                      </a:r>
                    </a:p>
                    <a:p>
                      <a:pPr algn="ctr"/>
                      <a:endParaRPr lang="en-GB" sz="1200" b="1" dirty="0">
                        <a:solidFill>
                          <a:schemeClr val="bg1"/>
                        </a:solidFill>
                      </a:endParaRP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15873">
                        <a:alpha val="9804"/>
                      </a:srgbClr>
                    </a:solidFill>
                  </a:tcPr>
                </a:tc>
                <a:tc>
                  <a:txBody>
                    <a:bodyPr/>
                    <a:lstStyle/>
                    <a:p>
                      <a:pPr algn="ctr"/>
                      <a:r>
                        <a:rPr lang="en-GB" sz="1200" b="1" dirty="0">
                          <a:solidFill>
                            <a:schemeClr val="bg1"/>
                          </a:solidFill>
                        </a:rPr>
                        <a:t>Residual thrombotic risk</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823B">
                        <a:alpha val="9804"/>
                      </a:srgbClr>
                    </a:solidFill>
                  </a:tcPr>
                </a:tc>
                <a:tc>
                  <a:txBody>
                    <a:bodyPr/>
                    <a:lstStyle/>
                    <a:p>
                      <a:pPr algn="ctr"/>
                      <a:r>
                        <a:rPr lang="en-GB" sz="1200" b="1" dirty="0">
                          <a:solidFill>
                            <a:schemeClr val="bg1"/>
                          </a:solidFill>
                        </a:rPr>
                        <a:t>Residual triglyceride risk</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alpha val="9804"/>
                      </a:schemeClr>
                    </a:solidFill>
                  </a:tcPr>
                </a:tc>
                <a:tc>
                  <a:txBody>
                    <a:bodyPr/>
                    <a:lstStyle/>
                    <a:p>
                      <a:pPr algn="ctr"/>
                      <a:r>
                        <a:rPr lang="en-GB" sz="1200" b="1" dirty="0">
                          <a:solidFill>
                            <a:schemeClr val="bg1"/>
                          </a:solidFill>
                        </a:rPr>
                        <a:t>Residual Lp(a) risk</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alpha val="9804"/>
                      </a:schemeClr>
                    </a:solidFill>
                  </a:tcPr>
                </a:tc>
                <a:tc>
                  <a:txBody>
                    <a:bodyPr/>
                    <a:lstStyle/>
                    <a:p>
                      <a:pPr algn="ctr"/>
                      <a:r>
                        <a:rPr lang="en-GB" sz="1200" b="1" dirty="0">
                          <a:solidFill>
                            <a:schemeClr val="bg1"/>
                          </a:solidFill>
                        </a:rPr>
                        <a:t>Residual diabetes risk</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alpha val="9804"/>
                      </a:schemeClr>
                    </a:solidFill>
                  </a:tcPr>
                </a:tc>
                <a:extLst>
                  <a:ext uri="{0D108BD9-81ED-4DB2-BD59-A6C34878D82A}">
                    <a16:rowId xmlns:a16="http://schemas.microsoft.com/office/drawing/2014/main" val="3743459116"/>
                  </a:ext>
                </a:extLst>
              </a:tr>
              <a:tr h="444284">
                <a:tc>
                  <a:txBody>
                    <a:bodyPr/>
                    <a:lstStyle/>
                    <a:p>
                      <a:pPr algn="ctr"/>
                      <a:r>
                        <a:rPr lang="en-GB" sz="1200" dirty="0">
                          <a:solidFill>
                            <a:schemeClr val="bg1"/>
                          </a:solidFill>
                        </a:rPr>
                        <a:t>Critical biomarker</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200" dirty="0">
                          <a:solidFill>
                            <a:schemeClr val="bg1"/>
                          </a:solidFill>
                        </a:rPr>
                        <a:t>hsCRP </a:t>
                      </a:r>
                      <a:br>
                        <a:rPr lang="en-GB" sz="1200" dirty="0">
                          <a:solidFill>
                            <a:schemeClr val="bg1"/>
                          </a:solidFill>
                        </a:rPr>
                      </a:br>
                      <a:r>
                        <a:rPr lang="en-GB" sz="1200" dirty="0">
                          <a:solidFill>
                            <a:schemeClr val="bg1"/>
                          </a:solidFill>
                        </a:rPr>
                        <a:t>≥2 mg/L</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342892" rtl="0" eaLnBrk="1" fontAlgn="auto" latinLnBrk="0" hangingPunct="1">
                        <a:lnSpc>
                          <a:spcPct val="100000"/>
                        </a:lnSpc>
                        <a:spcBef>
                          <a:spcPts val="0"/>
                        </a:spcBef>
                        <a:spcAft>
                          <a:spcPts val="0"/>
                        </a:spcAft>
                        <a:buClrTx/>
                        <a:buSzTx/>
                        <a:buFontTx/>
                        <a:buNone/>
                        <a:tabLst/>
                        <a:defRPr/>
                      </a:pPr>
                      <a:r>
                        <a:rPr lang="en-GB" sz="1200" dirty="0">
                          <a:solidFill>
                            <a:schemeClr val="bg1"/>
                          </a:solidFill>
                        </a:rPr>
                        <a:t>LDL-C </a:t>
                      </a:r>
                      <a:br>
                        <a:rPr lang="en-GB" sz="1200" dirty="0">
                          <a:solidFill>
                            <a:schemeClr val="bg1"/>
                          </a:solidFill>
                        </a:rPr>
                      </a:br>
                      <a:r>
                        <a:rPr lang="en-GB" sz="1200" dirty="0">
                          <a:solidFill>
                            <a:schemeClr val="bg1"/>
                          </a:solidFill>
                        </a:rPr>
                        <a:t>≥100 mg/dL</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15873">
                        <a:alpha val="9804"/>
                      </a:srgbClr>
                    </a:solidFill>
                  </a:tcPr>
                </a:tc>
                <a:tc>
                  <a:txBody>
                    <a:bodyPr/>
                    <a:lstStyle/>
                    <a:p>
                      <a:pPr algn="ctr"/>
                      <a:r>
                        <a:rPr lang="en-GB" sz="1200" dirty="0">
                          <a:solidFill>
                            <a:schemeClr val="bg1"/>
                          </a:solidFill>
                        </a:rPr>
                        <a:t>No simple biomarker</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823B">
                        <a:alpha val="9804"/>
                      </a:srgbClr>
                    </a:solidFill>
                  </a:tcPr>
                </a:tc>
                <a:tc>
                  <a:txBody>
                    <a:bodyPr/>
                    <a:lstStyle/>
                    <a:p>
                      <a:pPr algn="ctr"/>
                      <a:r>
                        <a:rPr lang="en-GB" sz="1200" dirty="0">
                          <a:solidFill>
                            <a:schemeClr val="bg1"/>
                          </a:solidFill>
                        </a:rPr>
                        <a:t>TG </a:t>
                      </a:r>
                      <a:br>
                        <a:rPr lang="en-GB" sz="1200" dirty="0">
                          <a:solidFill>
                            <a:schemeClr val="bg1"/>
                          </a:solidFill>
                        </a:rPr>
                      </a:br>
                      <a:r>
                        <a:rPr lang="en-GB" sz="1200" dirty="0">
                          <a:solidFill>
                            <a:schemeClr val="bg1"/>
                          </a:solidFill>
                        </a:rPr>
                        <a:t>≥150 mg/dL</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alpha val="9804"/>
                      </a:schemeClr>
                    </a:solidFill>
                  </a:tcPr>
                </a:tc>
                <a:tc>
                  <a:txBody>
                    <a:bodyPr/>
                    <a:lstStyle/>
                    <a:p>
                      <a:pPr algn="ctr"/>
                      <a:r>
                        <a:rPr lang="en-GB" sz="1200" dirty="0">
                          <a:solidFill>
                            <a:schemeClr val="bg1"/>
                          </a:solidFill>
                        </a:rPr>
                        <a:t>Lp(a) </a:t>
                      </a:r>
                      <a:br>
                        <a:rPr lang="en-GB" sz="1200" dirty="0">
                          <a:solidFill>
                            <a:schemeClr val="bg1"/>
                          </a:solidFill>
                        </a:rPr>
                      </a:br>
                      <a:r>
                        <a:rPr lang="en-GB" sz="1200" dirty="0">
                          <a:solidFill>
                            <a:schemeClr val="bg1"/>
                          </a:solidFill>
                        </a:rPr>
                        <a:t>≥50 mg/dL</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alpha val="9804"/>
                      </a:schemeClr>
                    </a:solidFill>
                  </a:tcPr>
                </a:tc>
                <a:tc>
                  <a:txBody>
                    <a:bodyPr/>
                    <a:lstStyle/>
                    <a:p>
                      <a:pPr algn="ctr"/>
                      <a:r>
                        <a:rPr lang="en-GB" sz="1200" dirty="0">
                          <a:solidFill>
                            <a:schemeClr val="bg1"/>
                          </a:solidFill>
                        </a:rPr>
                        <a:t>A1C</a:t>
                      </a:r>
                      <a:endParaRPr lang="en-GB" sz="1200" baseline="-25000" dirty="0">
                        <a:solidFill>
                          <a:schemeClr val="bg1"/>
                        </a:solidFill>
                      </a:endParaRPr>
                    </a:p>
                    <a:p>
                      <a:pPr algn="ctr"/>
                      <a:r>
                        <a:rPr lang="en-GB" sz="1200" dirty="0">
                          <a:solidFill>
                            <a:schemeClr val="bg1"/>
                          </a:solidFill>
                        </a:rPr>
                        <a:t>Fasting glucose</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alpha val="9804"/>
                      </a:schemeClr>
                    </a:solidFill>
                  </a:tcPr>
                </a:tc>
                <a:extLst>
                  <a:ext uri="{0D108BD9-81ED-4DB2-BD59-A6C34878D82A}">
                    <a16:rowId xmlns:a16="http://schemas.microsoft.com/office/drawing/2014/main" val="1031889897"/>
                  </a:ext>
                </a:extLst>
              </a:tr>
              <a:tr h="621998">
                <a:tc>
                  <a:txBody>
                    <a:bodyPr/>
                    <a:lstStyle/>
                    <a:p>
                      <a:pPr algn="ctr"/>
                      <a:r>
                        <a:rPr lang="en-GB" sz="1200" dirty="0">
                          <a:solidFill>
                            <a:schemeClr val="bg1"/>
                          </a:solidFill>
                        </a:rPr>
                        <a:t>Potential intervention</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200" dirty="0">
                          <a:solidFill>
                            <a:schemeClr val="bg1"/>
                          </a:solidFill>
                        </a:rPr>
                        <a:t>Targeted inflammation reduction</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342892" rtl="0" eaLnBrk="1" fontAlgn="auto" latinLnBrk="0" hangingPunct="1">
                        <a:lnSpc>
                          <a:spcPct val="100000"/>
                        </a:lnSpc>
                        <a:spcBef>
                          <a:spcPts val="0"/>
                        </a:spcBef>
                        <a:spcAft>
                          <a:spcPts val="0"/>
                        </a:spcAft>
                        <a:buClrTx/>
                        <a:buSzTx/>
                        <a:buFontTx/>
                        <a:buNone/>
                        <a:tabLst/>
                        <a:defRPr/>
                      </a:pPr>
                      <a:r>
                        <a:rPr lang="en-GB" sz="1200" dirty="0">
                          <a:solidFill>
                            <a:schemeClr val="bg1"/>
                          </a:solidFill>
                        </a:rPr>
                        <a:t>Targeted </a:t>
                      </a:r>
                      <a:br>
                        <a:rPr lang="en-GB" sz="1200" dirty="0">
                          <a:solidFill>
                            <a:schemeClr val="bg1"/>
                          </a:solidFill>
                        </a:rPr>
                      </a:br>
                      <a:r>
                        <a:rPr lang="en-GB" sz="1200" dirty="0">
                          <a:solidFill>
                            <a:schemeClr val="bg1"/>
                          </a:solidFill>
                        </a:rPr>
                        <a:t>LDL-C/Apo B reduction</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15873">
                        <a:alpha val="9804"/>
                      </a:srgbClr>
                    </a:solidFill>
                  </a:tcPr>
                </a:tc>
                <a:tc>
                  <a:txBody>
                    <a:bodyPr/>
                    <a:lstStyle/>
                    <a:p>
                      <a:pPr algn="ctr"/>
                      <a:r>
                        <a:rPr lang="en-GB" sz="1200" dirty="0">
                          <a:solidFill>
                            <a:schemeClr val="bg1"/>
                          </a:solidFill>
                        </a:rPr>
                        <a:t>Targeted antithrombotic reduction</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823B">
                        <a:alpha val="9804"/>
                      </a:srgbClr>
                    </a:solidFill>
                  </a:tcPr>
                </a:tc>
                <a:tc>
                  <a:txBody>
                    <a:bodyPr/>
                    <a:lstStyle/>
                    <a:p>
                      <a:pPr algn="ctr"/>
                      <a:r>
                        <a:rPr lang="en-GB" sz="1200" dirty="0">
                          <a:solidFill>
                            <a:schemeClr val="bg1"/>
                          </a:solidFill>
                        </a:rPr>
                        <a:t>Targeted triglyceride reduction</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alpha val="9804"/>
                      </a:schemeClr>
                    </a:solidFill>
                  </a:tcPr>
                </a:tc>
                <a:tc>
                  <a:txBody>
                    <a:bodyPr/>
                    <a:lstStyle/>
                    <a:p>
                      <a:pPr algn="ctr"/>
                      <a:r>
                        <a:rPr lang="en-GB" sz="1200" dirty="0">
                          <a:solidFill>
                            <a:schemeClr val="bg1"/>
                          </a:solidFill>
                        </a:rPr>
                        <a:t>Targeted Lp(a) reduction</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alpha val="9804"/>
                      </a:schemeClr>
                    </a:solidFill>
                  </a:tcPr>
                </a:tc>
                <a:tc>
                  <a:txBody>
                    <a:bodyPr/>
                    <a:lstStyle/>
                    <a:p>
                      <a:pPr algn="ctr"/>
                      <a:r>
                        <a:rPr lang="en-GB" sz="1200" dirty="0">
                          <a:solidFill>
                            <a:schemeClr val="bg1"/>
                          </a:solidFill>
                        </a:rPr>
                        <a:t>SGLT2 inhibitors</a:t>
                      </a:r>
                    </a:p>
                    <a:p>
                      <a:pPr algn="ctr"/>
                      <a:r>
                        <a:rPr lang="en-GB" sz="1200" dirty="0">
                          <a:solidFill>
                            <a:schemeClr val="bg1"/>
                          </a:solidFill>
                        </a:rPr>
                        <a:t>GLP-1 agonists</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alpha val="9804"/>
                      </a:schemeClr>
                    </a:solidFill>
                  </a:tcPr>
                </a:tc>
                <a:extLst>
                  <a:ext uri="{0D108BD9-81ED-4DB2-BD59-A6C34878D82A}">
                    <a16:rowId xmlns:a16="http://schemas.microsoft.com/office/drawing/2014/main" val="2698420135"/>
                  </a:ext>
                </a:extLst>
              </a:tr>
              <a:tr h="1345935">
                <a:tc>
                  <a:txBody>
                    <a:bodyPr/>
                    <a:lstStyle/>
                    <a:p>
                      <a:pPr algn="ctr"/>
                      <a:r>
                        <a:rPr lang="en-GB" sz="1200" dirty="0">
                          <a:solidFill>
                            <a:schemeClr val="bg1"/>
                          </a:solidFill>
                        </a:rPr>
                        <a:t>Randomised trial evidence</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200" dirty="0">
                          <a:solidFill>
                            <a:schemeClr val="bg1"/>
                          </a:solidFill>
                        </a:rPr>
                        <a:t>CANTOS</a:t>
                      </a:r>
                    </a:p>
                    <a:p>
                      <a:pPr algn="ctr"/>
                      <a:r>
                        <a:rPr lang="en-GB" sz="1200" dirty="0">
                          <a:solidFill>
                            <a:schemeClr val="bg1"/>
                          </a:solidFill>
                        </a:rPr>
                        <a:t>COLCOT</a:t>
                      </a:r>
                    </a:p>
                    <a:p>
                      <a:pPr algn="ctr"/>
                      <a:r>
                        <a:rPr lang="en-GB" sz="1200" dirty="0">
                          <a:solidFill>
                            <a:schemeClr val="bg1"/>
                          </a:solidFill>
                        </a:rPr>
                        <a:t>LoDoCo2</a:t>
                      </a:r>
                    </a:p>
                    <a:p>
                      <a:pPr algn="ctr"/>
                      <a:r>
                        <a:rPr lang="en-GB" sz="1200" dirty="0">
                          <a:solidFill>
                            <a:schemeClr val="bg1"/>
                          </a:solidFill>
                        </a:rPr>
                        <a:t>OASIS-9</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GB" sz="1200" dirty="0">
                          <a:solidFill>
                            <a:schemeClr val="bg1"/>
                          </a:solidFill>
                        </a:rPr>
                        <a:t>IMPROVE-IT</a:t>
                      </a:r>
                    </a:p>
                    <a:p>
                      <a:pPr algn="ctr"/>
                      <a:r>
                        <a:rPr lang="en-GB" sz="1200" dirty="0">
                          <a:solidFill>
                            <a:schemeClr val="bg1"/>
                          </a:solidFill>
                        </a:rPr>
                        <a:t>FOURIER</a:t>
                      </a:r>
                    </a:p>
                    <a:p>
                      <a:pPr algn="ctr"/>
                      <a:r>
                        <a:rPr lang="en-GB" sz="1200" dirty="0">
                          <a:solidFill>
                            <a:schemeClr val="bg1"/>
                          </a:solidFill>
                        </a:rPr>
                        <a:t>SPIRE</a:t>
                      </a:r>
                    </a:p>
                    <a:p>
                      <a:pPr algn="ctr"/>
                      <a:r>
                        <a:rPr lang="en-GB" sz="1200" dirty="0">
                          <a:solidFill>
                            <a:schemeClr val="bg1"/>
                          </a:solidFill>
                        </a:rPr>
                        <a:t>ODYSSEY</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15873">
                        <a:alpha val="9804"/>
                      </a:srgbClr>
                    </a:solidFill>
                  </a:tcPr>
                </a:tc>
                <a:tc>
                  <a:txBody>
                    <a:bodyPr/>
                    <a:lstStyle/>
                    <a:p>
                      <a:pPr algn="ctr"/>
                      <a:r>
                        <a:rPr lang="en-GB" sz="1200" dirty="0">
                          <a:solidFill>
                            <a:schemeClr val="bg1"/>
                          </a:solidFill>
                        </a:rPr>
                        <a:t>PEGASUS</a:t>
                      </a:r>
                    </a:p>
                    <a:p>
                      <a:pPr algn="ctr"/>
                      <a:r>
                        <a:rPr lang="en-GB" sz="1200" dirty="0">
                          <a:solidFill>
                            <a:schemeClr val="bg1"/>
                          </a:solidFill>
                        </a:rPr>
                        <a:t>COMPASS</a:t>
                      </a:r>
                    </a:p>
                    <a:p>
                      <a:pPr algn="ctr"/>
                      <a:r>
                        <a:rPr lang="en-GB" sz="1200" dirty="0">
                          <a:solidFill>
                            <a:schemeClr val="bg1"/>
                          </a:solidFill>
                        </a:rPr>
                        <a:t>THEMIS</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0823B">
                        <a:alpha val="9804"/>
                      </a:srgbClr>
                    </a:solidFill>
                  </a:tcPr>
                </a:tc>
                <a:tc>
                  <a:txBody>
                    <a:bodyPr/>
                    <a:lstStyle/>
                    <a:p>
                      <a:pPr algn="ctr"/>
                      <a:r>
                        <a:rPr lang="en-GB" sz="1200" dirty="0">
                          <a:solidFill>
                            <a:schemeClr val="bg1"/>
                          </a:solidFill>
                        </a:rPr>
                        <a:t>REDUCE-IT</a:t>
                      </a:r>
                    </a:p>
                    <a:p>
                      <a:pPr algn="ctr"/>
                      <a:r>
                        <a:rPr lang="en-GB" sz="1200" dirty="0">
                          <a:solidFill>
                            <a:schemeClr val="bg1"/>
                          </a:solidFill>
                        </a:rPr>
                        <a:t>PROMINENT</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alpha val="9804"/>
                      </a:schemeClr>
                    </a:solidFill>
                  </a:tcPr>
                </a:tc>
                <a:tc>
                  <a:txBody>
                    <a:bodyPr/>
                    <a:lstStyle/>
                    <a:p>
                      <a:pPr algn="ctr"/>
                      <a:r>
                        <a:rPr lang="en-GB" sz="1200" dirty="0">
                          <a:solidFill>
                            <a:schemeClr val="bg1"/>
                          </a:solidFill>
                        </a:rPr>
                        <a:t>Planned</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alpha val="9804"/>
                      </a:schemeClr>
                    </a:solidFill>
                  </a:tcPr>
                </a:tc>
                <a:tc>
                  <a:txBody>
                    <a:bodyPr/>
                    <a:lstStyle/>
                    <a:p>
                      <a:pPr algn="ctr"/>
                      <a:r>
                        <a:rPr lang="en-GB" sz="1200" dirty="0">
                          <a:solidFill>
                            <a:schemeClr val="bg1"/>
                          </a:solidFill>
                        </a:rPr>
                        <a:t>EMPA-REG</a:t>
                      </a:r>
                    </a:p>
                    <a:p>
                      <a:pPr algn="ctr"/>
                      <a:r>
                        <a:rPr lang="en-GB" sz="1200" dirty="0">
                          <a:solidFill>
                            <a:schemeClr val="bg1"/>
                          </a:solidFill>
                        </a:rPr>
                        <a:t>CANVAS</a:t>
                      </a:r>
                    </a:p>
                    <a:p>
                      <a:pPr algn="ctr"/>
                      <a:r>
                        <a:rPr lang="en-GB" sz="1200" dirty="0">
                          <a:solidFill>
                            <a:schemeClr val="bg1"/>
                          </a:solidFill>
                        </a:rPr>
                        <a:t>DECLARE</a:t>
                      </a:r>
                    </a:p>
                    <a:p>
                      <a:pPr algn="ctr"/>
                      <a:r>
                        <a:rPr lang="en-GB" sz="1200" dirty="0">
                          <a:solidFill>
                            <a:schemeClr val="bg1"/>
                          </a:solidFill>
                        </a:rPr>
                        <a:t>CREDENCE</a:t>
                      </a:r>
                    </a:p>
                    <a:p>
                      <a:pPr algn="ctr"/>
                      <a:r>
                        <a:rPr lang="en-GB" sz="1200" dirty="0">
                          <a:solidFill>
                            <a:schemeClr val="bg1"/>
                          </a:solidFill>
                        </a:rPr>
                        <a:t>LEADER</a:t>
                      </a:r>
                    </a:p>
                    <a:p>
                      <a:pPr algn="ctr"/>
                      <a:r>
                        <a:rPr lang="en-GB" sz="1200" dirty="0">
                          <a:solidFill>
                            <a:schemeClr val="bg1"/>
                          </a:solidFill>
                        </a:rPr>
                        <a:t>SUSTAIN-6</a:t>
                      </a:r>
                    </a:p>
                    <a:p>
                      <a:pPr algn="ctr"/>
                      <a:r>
                        <a:rPr lang="en-GB" sz="1200" dirty="0">
                          <a:solidFill>
                            <a:schemeClr val="bg1"/>
                          </a:solidFill>
                        </a:rPr>
                        <a:t>REWIND</a:t>
                      </a:r>
                    </a:p>
                  </a:txBody>
                  <a:tcPr marL="45720" marR="45720">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alpha val="9804"/>
                      </a:schemeClr>
                    </a:solidFill>
                  </a:tcPr>
                </a:tc>
                <a:extLst>
                  <a:ext uri="{0D108BD9-81ED-4DB2-BD59-A6C34878D82A}">
                    <a16:rowId xmlns:a16="http://schemas.microsoft.com/office/drawing/2014/main" val="2551411518"/>
                  </a:ext>
                </a:extLst>
              </a:tr>
            </a:tbl>
          </a:graphicData>
        </a:graphic>
      </p:graphicFrame>
      <p:sp>
        <p:nvSpPr>
          <p:cNvPr id="4" name="Rectangle 3">
            <a:extLst>
              <a:ext uri="{FF2B5EF4-FFF2-40B4-BE49-F238E27FC236}">
                <a16:creationId xmlns:a16="http://schemas.microsoft.com/office/drawing/2014/main" id="{448B2B29-7120-A5C0-378E-CF41A3228036}"/>
              </a:ext>
            </a:extLst>
          </p:cNvPr>
          <p:cNvSpPr/>
          <p:nvPr/>
        </p:nvSpPr>
        <p:spPr>
          <a:xfrm>
            <a:off x="1642533" y="2817120"/>
            <a:ext cx="1070912" cy="3447573"/>
          </a:xfrm>
          <a:prstGeom prst="rect">
            <a:avLst/>
          </a:prstGeom>
          <a:noFill/>
          <a:ln w="28575" cap="flat" cmpd="sng" algn="ctr">
            <a:solidFill>
              <a:srgbClr val="FF0000"/>
            </a:solidFill>
            <a:prstDash val="soli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1" i="0" u="none" strike="noStrike" kern="0" cap="none" spc="0" normalizeH="0" baseline="0" noProof="0">
              <a:ln>
                <a:noFill/>
              </a:ln>
              <a:solidFill>
                <a:prstClr val="white"/>
              </a:solidFill>
              <a:effectLst/>
              <a:uLnTx/>
              <a:uFillTx/>
              <a:latin typeface="Calibri"/>
              <a:ea typeface="+mn-ea"/>
              <a:cs typeface="Arial" panose="020B0604020202020204" pitchFamily="34" charset="0"/>
            </a:endParaRPr>
          </a:p>
        </p:txBody>
      </p:sp>
      <p:sp>
        <p:nvSpPr>
          <p:cNvPr id="17" name="Text Box 11">
            <a:extLst>
              <a:ext uri="{FF2B5EF4-FFF2-40B4-BE49-F238E27FC236}">
                <a16:creationId xmlns:a16="http://schemas.microsoft.com/office/drawing/2014/main" id="{F97E975E-9916-F6A5-5DB7-4FCDD7F68AA0}"/>
              </a:ext>
            </a:extLst>
          </p:cNvPr>
          <p:cNvSpPr txBox="1">
            <a:spLocks noChangeArrowheads="1"/>
          </p:cNvSpPr>
          <p:nvPr/>
        </p:nvSpPr>
        <p:spPr bwMode="auto">
          <a:xfrm>
            <a:off x="414339" y="6365420"/>
            <a:ext cx="650575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Lawler. Eur Heart J. 2021;42:113.</a:t>
            </a:r>
          </a:p>
        </p:txBody>
      </p:sp>
      <p:pic>
        <p:nvPicPr>
          <p:cNvPr id="3" name="Graphic 2" descr="Man with solid fill">
            <a:extLst>
              <a:ext uri="{FF2B5EF4-FFF2-40B4-BE49-F238E27FC236}">
                <a16:creationId xmlns:a16="http://schemas.microsoft.com/office/drawing/2014/main" id="{DA258A81-2EFA-3223-C576-40B8C043EC0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959210" y="1379411"/>
            <a:ext cx="914400" cy="914400"/>
          </a:xfrm>
          <a:prstGeom prst="rect">
            <a:avLst/>
          </a:prstGeom>
        </p:spPr>
      </p:pic>
      <p:pic>
        <p:nvPicPr>
          <p:cNvPr id="5" name="Graphic 4" descr="Woman with solid fill">
            <a:extLst>
              <a:ext uri="{FF2B5EF4-FFF2-40B4-BE49-F238E27FC236}">
                <a16:creationId xmlns:a16="http://schemas.microsoft.com/office/drawing/2014/main" id="{F3280784-E967-BB9D-12E5-8F99D04A630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136591" y="1328554"/>
            <a:ext cx="914400" cy="914400"/>
          </a:xfrm>
          <a:prstGeom prst="rect">
            <a:avLst/>
          </a:prstGeom>
        </p:spPr>
      </p:pic>
      <p:sp>
        <p:nvSpPr>
          <p:cNvPr id="6" name="Rounded Rectangle 5">
            <a:extLst>
              <a:ext uri="{FF2B5EF4-FFF2-40B4-BE49-F238E27FC236}">
                <a16:creationId xmlns:a16="http://schemas.microsoft.com/office/drawing/2014/main" id="{55FF28BD-ACBC-5412-FDD9-E0E5BE624D2A}"/>
              </a:ext>
            </a:extLst>
          </p:cNvPr>
          <p:cNvSpPr/>
          <p:nvPr/>
        </p:nvSpPr>
        <p:spPr bwMode="auto">
          <a:xfrm>
            <a:off x="495300" y="2166857"/>
            <a:ext cx="7679709" cy="687990"/>
          </a:xfrm>
          <a:prstGeom prst="round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GB" sz="180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Despite contemporary evidence-based therapies, </a:t>
            </a:r>
            <a:br>
              <a:rPr kumimoji="0" lang="en-GB" sz="180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br>
            <a:r>
              <a:rPr kumimoji="0" lang="en-GB" sz="180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residual risk of ASCVD events persists</a:t>
            </a:r>
          </a:p>
        </p:txBody>
      </p:sp>
      <p:pic>
        <p:nvPicPr>
          <p:cNvPr id="20" name="Graphic 19" descr="Man with solid fill">
            <a:extLst>
              <a:ext uri="{FF2B5EF4-FFF2-40B4-BE49-F238E27FC236}">
                <a16:creationId xmlns:a16="http://schemas.microsoft.com/office/drawing/2014/main" id="{D1738599-6F23-103B-F713-F2EACC4D2D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41428" y="3180272"/>
            <a:ext cx="569141" cy="569141"/>
          </a:xfrm>
          <a:prstGeom prst="rect">
            <a:avLst/>
          </a:prstGeom>
        </p:spPr>
      </p:pic>
      <p:pic>
        <p:nvPicPr>
          <p:cNvPr id="24" name="Graphic 23" descr="Medical outline">
            <a:extLst>
              <a:ext uri="{FF2B5EF4-FFF2-40B4-BE49-F238E27FC236}">
                <a16:creationId xmlns:a16="http://schemas.microsoft.com/office/drawing/2014/main" id="{B44BCD6A-111A-199D-5DF9-4BF530E4985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069287" y="3379521"/>
            <a:ext cx="421357" cy="421357"/>
          </a:xfrm>
          <a:prstGeom prst="rect">
            <a:avLst/>
          </a:prstGeom>
        </p:spPr>
      </p:pic>
      <p:pic>
        <p:nvPicPr>
          <p:cNvPr id="25" name="Graphic 24" descr="Medical outline">
            <a:extLst>
              <a:ext uri="{FF2B5EF4-FFF2-40B4-BE49-F238E27FC236}">
                <a16:creationId xmlns:a16="http://schemas.microsoft.com/office/drawing/2014/main" id="{01C129AF-F8E0-5CE5-7D33-4BA53A6386E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154572" y="3390900"/>
            <a:ext cx="421357" cy="421357"/>
          </a:xfrm>
          <a:prstGeom prst="rect">
            <a:avLst/>
          </a:prstGeom>
        </p:spPr>
      </p:pic>
      <p:pic>
        <p:nvPicPr>
          <p:cNvPr id="27" name="Graphic 26" descr="Medical outline">
            <a:extLst>
              <a:ext uri="{FF2B5EF4-FFF2-40B4-BE49-F238E27FC236}">
                <a16:creationId xmlns:a16="http://schemas.microsoft.com/office/drawing/2014/main" id="{7E6EFBC6-F9BE-08BF-6BD9-18AA19B45CC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283461" y="3421185"/>
            <a:ext cx="421357" cy="421357"/>
          </a:xfrm>
          <a:prstGeom prst="rect">
            <a:avLst/>
          </a:prstGeom>
        </p:spPr>
      </p:pic>
      <p:pic>
        <p:nvPicPr>
          <p:cNvPr id="28" name="Graphic 27" descr="Medical outline">
            <a:extLst>
              <a:ext uri="{FF2B5EF4-FFF2-40B4-BE49-F238E27FC236}">
                <a16:creationId xmlns:a16="http://schemas.microsoft.com/office/drawing/2014/main" id="{9526F4F9-8544-D774-3B27-E1E646E2D7B4}"/>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383112" y="3379521"/>
            <a:ext cx="421357" cy="421357"/>
          </a:xfrm>
          <a:prstGeom prst="rect">
            <a:avLst/>
          </a:prstGeom>
        </p:spPr>
      </p:pic>
      <p:pic>
        <p:nvPicPr>
          <p:cNvPr id="29" name="Graphic 28" descr="Medical outline">
            <a:extLst>
              <a:ext uri="{FF2B5EF4-FFF2-40B4-BE49-F238E27FC236}">
                <a16:creationId xmlns:a16="http://schemas.microsoft.com/office/drawing/2014/main" id="{FECAB282-8910-3B6F-AEE6-7169A8FBF5F7}"/>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370890" y="3396950"/>
            <a:ext cx="421357" cy="421357"/>
          </a:xfrm>
          <a:prstGeom prst="rect">
            <a:avLst/>
          </a:prstGeom>
        </p:spPr>
      </p:pic>
      <p:pic>
        <p:nvPicPr>
          <p:cNvPr id="8" name="Graphic 7" descr="Bonfire with solid fill">
            <a:extLst>
              <a:ext uri="{FF2B5EF4-FFF2-40B4-BE49-F238E27FC236}">
                <a16:creationId xmlns:a16="http://schemas.microsoft.com/office/drawing/2014/main" id="{599FE443-028D-0658-5757-59E7FAEEF5A2}"/>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1924164" y="3390900"/>
            <a:ext cx="493043" cy="493043"/>
          </a:xfrm>
          <a:prstGeom prst="rect">
            <a:avLst/>
          </a:prstGeom>
        </p:spPr>
      </p:pic>
    </p:spTree>
    <p:extLst>
      <p:ext uri="{BB962C8B-B14F-4D97-AF65-F5344CB8AC3E}">
        <p14:creationId xmlns:p14="http://schemas.microsoft.com/office/powerpoint/2010/main" val="2976406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 name="Freeform 1811">
            <a:extLst>
              <a:ext uri="{FF2B5EF4-FFF2-40B4-BE49-F238E27FC236}">
                <a16:creationId xmlns:a16="http://schemas.microsoft.com/office/drawing/2014/main" id="{3E4E30D1-80DE-3D64-0539-0498F6F22BC7}"/>
              </a:ext>
            </a:extLst>
          </p:cNvPr>
          <p:cNvSpPr/>
          <p:nvPr/>
        </p:nvSpPr>
        <p:spPr bwMode="auto">
          <a:xfrm>
            <a:off x="1274580" y="3585109"/>
            <a:ext cx="9622709" cy="2587091"/>
          </a:xfrm>
          <a:custGeom>
            <a:avLst/>
            <a:gdLst>
              <a:gd name="connsiteX0" fmla="*/ 2423047 w 9993993"/>
              <a:gd name="connsiteY0" fmla="*/ 645 h 2587091"/>
              <a:gd name="connsiteX1" fmla="*/ 2513330 w 9993993"/>
              <a:gd name="connsiteY1" fmla="*/ 2822 h 2587091"/>
              <a:gd name="connsiteX2" fmla="*/ 2887799 w 9993993"/>
              <a:gd name="connsiteY2" fmla="*/ 116034 h 2587091"/>
              <a:gd name="connsiteX3" fmla="*/ 2957467 w 9993993"/>
              <a:gd name="connsiteY3" fmla="*/ 264080 h 2587091"/>
              <a:gd name="connsiteX4" fmla="*/ 2809421 w 9993993"/>
              <a:gd name="connsiteY4" fmla="*/ 211828 h 2587091"/>
              <a:gd name="connsiteX5" fmla="*/ 2321741 w 9993993"/>
              <a:gd name="connsiteY5" fmla="*/ 211828 h 2587091"/>
              <a:gd name="connsiteX6" fmla="*/ 1790519 w 9993993"/>
              <a:gd name="connsiteY6" fmla="*/ 325040 h 2587091"/>
              <a:gd name="connsiteX7" fmla="*/ 1233170 w 9993993"/>
              <a:gd name="connsiteY7" fmla="*/ 621131 h 2587091"/>
              <a:gd name="connsiteX8" fmla="*/ 1141458 w 9993993"/>
              <a:gd name="connsiteY8" fmla="*/ 708013 h 2587091"/>
              <a:gd name="connsiteX9" fmla="*/ 1135098 w 9993993"/>
              <a:gd name="connsiteY9" fmla="*/ 716272 h 2587091"/>
              <a:gd name="connsiteX10" fmla="*/ 9993993 w 9993993"/>
              <a:gd name="connsiteY10" fmla="*/ 716272 h 2587091"/>
              <a:gd name="connsiteX11" fmla="*/ 9993993 w 9993993"/>
              <a:gd name="connsiteY11" fmla="*/ 2587091 h 2587091"/>
              <a:gd name="connsiteX12" fmla="*/ 0 w 9993993"/>
              <a:gd name="connsiteY12" fmla="*/ 2587091 h 2587091"/>
              <a:gd name="connsiteX13" fmla="*/ 0 w 9993993"/>
              <a:gd name="connsiteY13" fmla="*/ 716272 h 2587091"/>
              <a:gd name="connsiteX14" fmla="*/ 797165 w 9993993"/>
              <a:gd name="connsiteY14" fmla="*/ 716272 h 2587091"/>
              <a:gd name="connsiteX15" fmla="*/ 859994 w 9993993"/>
              <a:gd name="connsiteY15" fmla="*/ 685494 h 2587091"/>
              <a:gd name="connsiteX16" fmla="*/ 945787 w 9993993"/>
              <a:gd name="connsiteY16" fmla="*/ 629840 h 2587091"/>
              <a:gd name="connsiteX17" fmla="*/ 1154793 w 9993993"/>
              <a:gd name="connsiteY17" fmla="*/ 359874 h 2587091"/>
              <a:gd name="connsiteX18" fmla="*/ 1537970 w 9993993"/>
              <a:gd name="connsiteY18" fmla="*/ 176994 h 2587091"/>
              <a:gd name="connsiteX19" fmla="*/ 2130153 w 9993993"/>
              <a:gd name="connsiteY19" fmla="*/ 46365 h 2587091"/>
              <a:gd name="connsiteX20" fmla="*/ 2423047 w 9993993"/>
              <a:gd name="connsiteY20" fmla="*/ 645 h 2587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993993" h="2587091">
                <a:moveTo>
                  <a:pt x="2423047" y="645"/>
                </a:moveTo>
                <a:cubicBezTo>
                  <a:pt x="2452189" y="-625"/>
                  <a:pt x="2481762" y="-81"/>
                  <a:pt x="2513330" y="2822"/>
                </a:cubicBezTo>
                <a:cubicBezTo>
                  <a:pt x="2639604" y="14433"/>
                  <a:pt x="2813776" y="72491"/>
                  <a:pt x="2887799" y="116034"/>
                </a:cubicBezTo>
                <a:cubicBezTo>
                  <a:pt x="2961822" y="159577"/>
                  <a:pt x="2970530" y="248114"/>
                  <a:pt x="2957467" y="264080"/>
                </a:cubicBezTo>
                <a:cubicBezTo>
                  <a:pt x="2944404" y="280046"/>
                  <a:pt x="2915375" y="220537"/>
                  <a:pt x="2809421" y="211828"/>
                </a:cubicBezTo>
                <a:cubicBezTo>
                  <a:pt x="2703467" y="203119"/>
                  <a:pt x="2491558" y="192959"/>
                  <a:pt x="2321741" y="211828"/>
                </a:cubicBezTo>
                <a:cubicBezTo>
                  <a:pt x="2151924" y="230697"/>
                  <a:pt x="1971947" y="256823"/>
                  <a:pt x="1790519" y="325040"/>
                </a:cubicBezTo>
                <a:cubicBezTo>
                  <a:pt x="1609091" y="393257"/>
                  <a:pt x="1368153" y="518080"/>
                  <a:pt x="1233170" y="621131"/>
                </a:cubicBezTo>
                <a:cubicBezTo>
                  <a:pt x="1199424" y="646894"/>
                  <a:pt x="1168854" y="676830"/>
                  <a:pt x="1141458" y="708013"/>
                </a:cubicBezTo>
                <a:lnTo>
                  <a:pt x="1135098" y="716272"/>
                </a:lnTo>
                <a:lnTo>
                  <a:pt x="9993993" y="716272"/>
                </a:lnTo>
                <a:lnTo>
                  <a:pt x="9993993" y="2587091"/>
                </a:lnTo>
                <a:lnTo>
                  <a:pt x="0" y="2587091"/>
                </a:lnTo>
                <a:lnTo>
                  <a:pt x="0" y="716272"/>
                </a:lnTo>
                <a:lnTo>
                  <a:pt x="797165" y="716272"/>
                </a:lnTo>
                <a:lnTo>
                  <a:pt x="859994" y="685494"/>
                </a:lnTo>
                <a:cubicBezTo>
                  <a:pt x="893717" y="667668"/>
                  <a:pt x="924379" y="649072"/>
                  <a:pt x="945787" y="629840"/>
                </a:cubicBezTo>
                <a:cubicBezTo>
                  <a:pt x="1031421" y="552914"/>
                  <a:pt x="1056096" y="435348"/>
                  <a:pt x="1154793" y="359874"/>
                </a:cubicBezTo>
                <a:cubicBezTo>
                  <a:pt x="1253490" y="284400"/>
                  <a:pt x="1375410" y="229245"/>
                  <a:pt x="1537970" y="176994"/>
                </a:cubicBezTo>
                <a:cubicBezTo>
                  <a:pt x="1700530" y="124743"/>
                  <a:pt x="1967593" y="75394"/>
                  <a:pt x="2130153" y="46365"/>
                </a:cubicBezTo>
                <a:cubicBezTo>
                  <a:pt x="2252073" y="24593"/>
                  <a:pt x="2335621" y="4455"/>
                  <a:pt x="2423047" y="645"/>
                </a:cubicBezTo>
                <a:close/>
              </a:path>
            </a:pathLst>
          </a:custGeom>
          <a:solidFill>
            <a:schemeClr val="accent3">
              <a:lumMod val="40000"/>
              <a:lumOff val="60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13" name="Oval 1812">
            <a:extLst>
              <a:ext uri="{FF2B5EF4-FFF2-40B4-BE49-F238E27FC236}">
                <a16:creationId xmlns:a16="http://schemas.microsoft.com/office/drawing/2014/main" id="{1FE0E7DD-8F55-2015-CA5D-A8EF0A51F513}"/>
              </a:ext>
            </a:extLst>
          </p:cNvPr>
          <p:cNvSpPr/>
          <p:nvPr/>
        </p:nvSpPr>
        <p:spPr bwMode="auto">
          <a:xfrm rot="20220061">
            <a:off x="2103868" y="3660589"/>
            <a:ext cx="2796098" cy="2167509"/>
          </a:xfrm>
          <a:prstGeom prst="ellipse">
            <a:avLst/>
          </a:prstGeom>
          <a:gradFill flip="none" rotWithShape="1">
            <a:gsLst>
              <a:gs pos="0">
                <a:schemeClr val="accent5">
                  <a:tint val="66000"/>
                  <a:satMod val="160000"/>
                </a:schemeClr>
              </a:gs>
              <a:gs pos="50000">
                <a:schemeClr val="accent5">
                  <a:tint val="44500"/>
                  <a:satMod val="160000"/>
                </a:schemeClr>
              </a:gs>
              <a:gs pos="100000">
                <a:schemeClr val="accent5">
                  <a:tint val="23500"/>
                  <a:satMod val="160000"/>
                </a:schemeClr>
              </a:gs>
            </a:gsLst>
            <a:path path="circle">
              <a:fillToRect l="50000" t="50000" r="50000" b="50000"/>
            </a:path>
            <a:tileRect/>
          </a:gra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92" name="Freeform 1791">
            <a:extLst>
              <a:ext uri="{FF2B5EF4-FFF2-40B4-BE49-F238E27FC236}">
                <a16:creationId xmlns:a16="http://schemas.microsoft.com/office/drawing/2014/main" id="{E868B666-FE4D-4B7B-301F-776F0EFC59F6}"/>
              </a:ext>
            </a:extLst>
          </p:cNvPr>
          <p:cNvSpPr/>
          <p:nvPr/>
        </p:nvSpPr>
        <p:spPr bwMode="auto">
          <a:xfrm>
            <a:off x="1750450" y="4238806"/>
            <a:ext cx="632446" cy="1128198"/>
          </a:xfrm>
          <a:custGeom>
            <a:avLst/>
            <a:gdLst>
              <a:gd name="connsiteX0" fmla="*/ 25839 w 632446"/>
              <a:gd name="connsiteY0" fmla="*/ 613931 h 1128198"/>
              <a:gd name="connsiteX1" fmla="*/ 5787 w 632446"/>
              <a:gd name="connsiteY1" fmla="*/ 445489 h 1128198"/>
              <a:gd name="connsiteX2" fmla="*/ 138134 w 632446"/>
              <a:gd name="connsiteY2" fmla="*/ 269026 h 1128198"/>
              <a:gd name="connsiteX3" fmla="*/ 362723 w 632446"/>
              <a:gd name="connsiteY3" fmla="*/ 136678 h 1128198"/>
              <a:gd name="connsiteX4" fmla="*/ 543197 w 632446"/>
              <a:gd name="connsiteY4" fmla="*/ 4331 h 1128198"/>
              <a:gd name="connsiteX5" fmla="*/ 631429 w 632446"/>
              <a:gd name="connsiteY5" fmla="*/ 48447 h 1128198"/>
              <a:gd name="connsiteX6" fmla="*/ 583302 w 632446"/>
              <a:gd name="connsiteY6" fmla="*/ 208868 h 1128198"/>
              <a:gd name="connsiteX7" fmla="*/ 466997 w 632446"/>
              <a:gd name="connsiteY7" fmla="*/ 493615 h 1128198"/>
              <a:gd name="connsiteX8" fmla="*/ 318608 w 632446"/>
              <a:gd name="connsiteY8" fmla="*/ 714194 h 1128198"/>
              <a:gd name="connsiteX9" fmla="*/ 334650 w 632446"/>
              <a:gd name="connsiteY9" fmla="*/ 958836 h 1128198"/>
              <a:gd name="connsiteX10" fmla="*/ 378765 w 632446"/>
              <a:gd name="connsiteY10" fmla="*/ 1127278 h 1128198"/>
              <a:gd name="connsiteX11" fmla="*/ 134123 w 632446"/>
              <a:gd name="connsiteY11" fmla="*/ 1018994 h 1128198"/>
              <a:gd name="connsiteX12" fmla="*/ 45892 w 632446"/>
              <a:gd name="connsiteY12" fmla="*/ 862583 h 1128198"/>
              <a:gd name="connsiteX13" fmla="*/ 25839 w 632446"/>
              <a:gd name="connsiteY13" fmla="*/ 613931 h 1128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32446" h="1128198">
                <a:moveTo>
                  <a:pt x="25839" y="613931"/>
                </a:moveTo>
                <a:cubicBezTo>
                  <a:pt x="19155" y="544415"/>
                  <a:pt x="-12929" y="502973"/>
                  <a:pt x="5787" y="445489"/>
                </a:cubicBezTo>
                <a:cubicBezTo>
                  <a:pt x="24503" y="388005"/>
                  <a:pt x="78645" y="320494"/>
                  <a:pt x="138134" y="269026"/>
                </a:cubicBezTo>
                <a:cubicBezTo>
                  <a:pt x="197623" y="217558"/>
                  <a:pt x="295213" y="180794"/>
                  <a:pt x="362723" y="136678"/>
                </a:cubicBezTo>
                <a:cubicBezTo>
                  <a:pt x="430234" y="92562"/>
                  <a:pt x="498413" y="19036"/>
                  <a:pt x="543197" y="4331"/>
                </a:cubicBezTo>
                <a:cubicBezTo>
                  <a:pt x="587981" y="-10374"/>
                  <a:pt x="624745" y="14357"/>
                  <a:pt x="631429" y="48447"/>
                </a:cubicBezTo>
                <a:cubicBezTo>
                  <a:pt x="638113" y="82536"/>
                  <a:pt x="610707" y="134673"/>
                  <a:pt x="583302" y="208868"/>
                </a:cubicBezTo>
                <a:cubicBezTo>
                  <a:pt x="555897" y="283063"/>
                  <a:pt x="511113" y="409394"/>
                  <a:pt x="466997" y="493615"/>
                </a:cubicBezTo>
                <a:cubicBezTo>
                  <a:pt x="422881" y="577836"/>
                  <a:pt x="340666" y="636657"/>
                  <a:pt x="318608" y="714194"/>
                </a:cubicBezTo>
                <a:cubicBezTo>
                  <a:pt x="296550" y="791731"/>
                  <a:pt x="324624" y="889989"/>
                  <a:pt x="334650" y="958836"/>
                </a:cubicBezTo>
                <a:cubicBezTo>
                  <a:pt x="344676" y="1027683"/>
                  <a:pt x="412186" y="1117252"/>
                  <a:pt x="378765" y="1127278"/>
                </a:cubicBezTo>
                <a:cubicBezTo>
                  <a:pt x="345344" y="1137304"/>
                  <a:pt x="189602" y="1063110"/>
                  <a:pt x="134123" y="1018994"/>
                </a:cubicBezTo>
                <a:cubicBezTo>
                  <a:pt x="78644" y="974878"/>
                  <a:pt x="60597" y="926083"/>
                  <a:pt x="45892" y="862583"/>
                </a:cubicBezTo>
                <a:cubicBezTo>
                  <a:pt x="31187" y="799083"/>
                  <a:pt x="32523" y="683447"/>
                  <a:pt x="25839" y="613931"/>
                </a:cubicBezTo>
                <a:close/>
              </a:path>
            </a:pathLst>
          </a:cu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809" name="Group 1808">
            <a:extLst>
              <a:ext uri="{FF2B5EF4-FFF2-40B4-BE49-F238E27FC236}">
                <a16:creationId xmlns:a16="http://schemas.microsoft.com/office/drawing/2014/main" id="{AED12FFB-63EE-31FB-D035-5A898942C5FD}"/>
              </a:ext>
            </a:extLst>
          </p:cNvPr>
          <p:cNvGrpSpPr/>
          <p:nvPr/>
        </p:nvGrpSpPr>
        <p:grpSpPr>
          <a:xfrm>
            <a:off x="1783699" y="3513737"/>
            <a:ext cx="2393058" cy="966059"/>
            <a:chOff x="1226669" y="3513737"/>
            <a:chExt cx="2393058" cy="966059"/>
          </a:xfrm>
        </p:grpSpPr>
        <p:sp>
          <p:nvSpPr>
            <p:cNvPr id="1805" name="Freeform 1804">
              <a:extLst>
                <a:ext uri="{FF2B5EF4-FFF2-40B4-BE49-F238E27FC236}">
                  <a16:creationId xmlns:a16="http://schemas.microsoft.com/office/drawing/2014/main" id="{F15AD861-F1F6-1CCE-9527-2BDFC5AB1693}"/>
                </a:ext>
              </a:extLst>
            </p:cNvPr>
            <p:cNvSpPr/>
            <p:nvPr/>
          </p:nvSpPr>
          <p:spPr bwMode="auto">
            <a:xfrm>
              <a:off x="1226669" y="4089272"/>
              <a:ext cx="674652" cy="390524"/>
            </a:xfrm>
            <a:custGeom>
              <a:avLst/>
              <a:gdLst>
                <a:gd name="connsiteX0" fmla="*/ 8573 w 674652"/>
                <a:gd name="connsiteY0" fmla="*/ 390486 h 390524"/>
                <a:gd name="connsiteX1" fmla="*/ 209099 w 674652"/>
                <a:gd name="connsiteY1" fmla="*/ 266160 h 390524"/>
                <a:gd name="connsiteX2" fmla="*/ 545984 w 674652"/>
                <a:gd name="connsiteY2" fmla="*/ 93707 h 390524"/>
                <a:gd name="connsiteX3" fmla="*/ 670310 w 674652"/>
                <a:gd name="connsiteY3" fmla="*/ 1465 h 390524"/>
                <a:gd name="connsiteX4" fmla="*/ 409626 w 674652"/>
                <a:gd name="connsiteY4" fmla="*/ 41570 h 390524"/>
                <a:gd name="connsiteX5" fmla="*/ 160973 w 674652"/>
                <a:gd name="connsiteY5" fmla="*/ 101728 h 390524"/>
                <a:gd name="connsiteX6" fmla="*/ 48678 w 674652"/>
                <a:gd name="connsiteY6" fmla="*/ 254128 h 390524"/>
                <a:gd name="connsiteX7" fmla="*/ 8573 w 674652"/>
                <a:gd name="connsiteY7" fmla="*/ 390486 h 390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4652" h="390524">
                  <a:moveTo>
                    <a:pt x="8573" y="390486"/>
                  </a:moveTo>
                  <a:cubicBezTo>
                    <a:pt x="35310" y="392491"/>
                    <a:pt x="119531" y="315623"/>
                    <a:pt x="209099" y="266160"/>
                  </a:cubicBezTo>
                  <a:cubicBezTo>
                    <a:pt x="298668" y="216697"/>
                    <a:pt x="469115" y="137823"/>
                    <a:pt x="545984" y="93707"/>
                  </a:cubicBezTo>
                  <a:cubicBezTo>
                    <a:pt x="622853" y="49591"/>
                    <a:pt x="693036" y="10154"/>
                    <a:pt x="670310" y="1465"/>
                  </a:cubicBezTo>
                  <a:cubicBezTo>
                    <a:pt x="647584" y="-7224"/>
                    <a:pt x="494516" y="24859"/>
                    <a:pt x="409626" y="41570"/>
                  </a:cubicBezTo>
                  <a:cubicBezTo>
                    <a:pt x="324736" y="58281"/>
                    <a:pt x="221131" y="66302"/>
                    <a:pt x="160973" y="101728"/>
                  </a:cubicBezTo>
                  <a:cubicBezTo>
                    <a:pt x="100815" y="137154"/>
                    <a:pt x="73409" y="208007"/>
                    <a:pt x="48678" y="254128"/>
                  </a:cubicBezTo>
                  <a:cubicBezTo>
                    <a:pt x="23947" y="300249"/>
                    <a:pt x="-18164" y="388481"/>
                    <a:pt x="8573" y="390486"/>
                  </a:cubicBezTo>
                  <a:close/>
                </a:path>
              </a:pathLst>
            </a:cu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06" name="Freeform 1805">
              <a:extLst>
                <a:ext uri="{FF2B5EF4-FFF2-40B4-BE49-F238E27FC236}">
                  <a16:creationId xmlns:a16="http://schemas.microsoft.com/office/drawing/2014/main" id="{118896E2-5D0C-DDE3-A50B-E1A4C5BBCC8C}"/>
                </a:ext>
              </a:extLst>
            </p:cNvPr>
            <p:cNvSpPr/>
            <p:nvPr/>
          </p:nvSpPr>
          <p:spPr bwMode="auto">
            <a:xfrm>
              <a:off x="1688995" y="3686187"/>
              <a:ext cx="829697" cy="489163"/>
            </a:xfrm>
            <a:custGeom>
              <a:avLst/>
              <a:gdLst>
                <a:gd name="connsiteX0" fmla="*/ 35531 w 829697"/>
                <a:gd name="connsiteY0" fmla="*/ 436634 h 489163"/>
                <a:gd name="connsiteX1" fmla="*/ 139805 w 829697"/>
                <a:gd name="connsiteY1" fmla="*/ 316318 h 489163"/>
                <a:gd name="connsiteX2" fmla="*/ 264131 w 829697"/>
                <a:gd name="connsiteY2" fmla="*/ 143866 h 489163"/>
                <a:gd name="connsiteX3" fmla="*/ 536847 w 829697"/>
                <a:gd name="connsiteY3" fmla="*/ 7508 h 489163"/>
                <a:gd name="connsiteX4" fmla="*/ 829616 w 829697"/>
                <a:gd name="connsiteY4" fmla="*/ 31571 h 489163"/>
                <a:gd name="connsiteX5" fmla="*/ 564921 w 829697"/>
                <a:gd name="connsiteY5" fmla="*/ 147876 h 489163"/>
                <a:gd name="connsiteX6" fmla="*/ 400489 w 829697"/>
                <a:gd name="connsiteY6" fmla="*/ 256160 h 489163"/>
                <a:gd name="connsiteX7" fmla="*/ 179910 w 829697"/>
                <a:gd name="connsiteY7" fmla="*/ 396529 h 489163"/>
                <a:gd name="connsiteX8" fmla="*/ 7458 w 829697"/>
                <a:gd name="connsiteY8" fmla="*/ 488771 h 489163"/>
                <a:gd name="connsiteX9" fmla="*/ 35531 w 829697"/>
                <a:gd name="connsiteY9" fmla="*/ 436634 h 489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9697" h="489163">
                  <a:moveTo>
                    <a:pt x="35531" y="436634"/>
                  </a:moveTo>
                  <a:cubicBezTo>
                    <a:pt x="57589" y="407892"/>
                    <a:pt x="101705" y="365113"/>
                    <a:pt x="139805" y="316318"/>
                  </a:cubicBezTo>
                  <a:cubicBezTo>
                    <a:pt x="177905" y="267523"/>
                    <a:pt x="197957" y="195334"/>
                    <a:pt x="264131" y="143866"/>
                  </a:cubicBezTo>
                  <a:cubicBezTo>
                    <a:pt x="330305" y="92398"/>
                    <a:pt x="442599" y="26224"/>
                    <a:pt x="536847" y="7508"/>
                  </a:cubicBezTo>
                  <a:cubicBezTo>
                    <a:pt x="631095" y="-11208"/>
                    <a:pt x="824937" y="8176"/>
                    <a:pt x="829616" y="31571"/>
                  </a:cubicBezTo>
                  <a:cubicBezTo>
                    <a:pt x="834295" y="54966"/>
                    <a:pt x="636442" y="110445"/>
                    <a:pt x="564921" y="147876"/>
                  </a:cubicBezTo>
                  <a:cubicBezTo>
                    <a:pt x="493400" y="185307"/>
                    <a:pt x="400489" y="256160"/>
                    <a:pt x="400489" y="256160"/>
                  </a:cubicBezTo>
                  <a:cubicBezTo>
                    <a:pt x="336321" y="297602"/>
                    <a:pt x="245415" y="357761"/>
                    <a:pt x="179910" y="396529"/>
                  </a:cubicBezTo>
                  <a:cubicBezTo>
                    <a:pt x="114405" y="435297"/>
                    <a:pt x="28179" y="484760"/>
                    <a:pt x="7458" y="488771"/>
                  </a:cubicBezTo>
                  <a:cubicBezTo>
                    <a:pt x="-13263" y="492782"/>
                    <a:pt x="13473" y="465376"/>
                    <a:pt x="35531" y="436634"/>
                  </a:cubicBezTo>
                  <a:close/>
                </a:path>
              </a:pathLst>
            </a:cu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07" name="Freeform 1806">
              <a:extLst>
                <a:ext uri="{FF2B5EF4-FFF2-40B4-BE49-F238E27FC236}">
                  <a16:creationId xmlns:a16="http://schemas.microsoft.com/office/drawing/2014/main" id="{E0F27775-0407-8B24-182C-54B679A0E9DD}"/>
                </a:ext>
              </a:extLst>
            </p:cNvPr>
            <p:cNvSpPr/>
            <p:nvPr/>
          </p:nvSpPr>
          <p:spPr bwMode="auto">
            <a:xfrm>
              <a:off x="3362972" y="3522832"/>
              <a:ext cx="256755" cy="178798"/>
            </a:xfrm>
            <a:custGeom>
              <a:avLst/>
              <a:gdLst>
                <a:gd name="connsiteX0" fmla="*/ 226448 w 256755"/>
                <a:gd name="connsiteY0" fmla="*/ 2421 h 178798"/>
                <a:gd name="connsiteX1" fmla="*/ 94101 w 256755"/>
                <a:gd name="connsiteY1" fmla="*/ 74610 h 178798"/>
                <a:gd name="connsiteX2" fmla="*/ 1859 w 256755"/>
                <a:gd name="connsiteY2" fmla="*/ 122736 h 178798"/>
                <a:gd name="connsiteX3" fmla="*/ 178322 w 256755"/>
                <a:gd name="connsiteY3" fmla="*/ 154821 h 178798"/>
                <a:gd name="connsiteX4" fmla="*/ 254522 w 256755"/>
                <a:gd name="connsiteY4" fmla="*/ 170863 h 178798"/>
                <a:gd name="connsiteX5" fmla="*/ 226448 w 256755"/>
                <a:gd name="connsiteY5" fmla="*/ 2421 h 1787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6755" h="178798">
                  <a:moveTo>
                    <a:pt x="226448" y="2421"/>
                  </a:moveTo>
                  <a:cubicBezTo>
                    <a:pt x="199711" y="-13621"/>
                    <a:pt x="131532" y="54558"/>
                    <a:pt x="94101" y="74610"/>
                  </a:cubicBezTo>
                  <a:cubicBezTo>
                    <a:pt x="56670" y="94662"/>
                    <a:pt x="-12178" y="109368"/>
                    <a:pt x="1859" y="122736"/>
                  </a:cubicBezTo>
                  <a:cubicBezTo>
                    <a:pt x="15896" y="136104"/>
                    <a:pt x="136212" y="146800"/>
                    <a:pt x="178322" y="154821"/>
                  </a:cubicBezTo>
                  <a:cubicBezTo>
                    <a:pt x="220432" y="162842"/>
                    <a:pt x="247838" y="192921"/>
                    <a:pt x="254522" y="170863"/>
                  </a:cubicBezTo>
                  <a:cubicBezTo>
                    <a:pt x="261206" y="148805"/>
                    <a:pt x="253185" y="18463"/>
                    <a:pt x="226448" y="2421"/>
                  </a:cubicBezTo>
                  <a:close/>
                </a:path>
              </a:pathLst>
            </a:cu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08" name="Freeform 1807">
              <a:extLst>
                <a:ext uri="{FF2B5EF4-FFF2-40B4-BE49-F238E27FC236}">
                  <a16:creationId xmlns:a16="http://schemas.microsoft.com/office/drawing/2014/main" id="{F8EB3F88-167F-4AA8-7E31-7A48303E3FE7}"/>
                </a:ext>
              </a:extLst>
            </p:cNvPr>
            <p:cNvSpPr/>
            <p:nvPr/>
          </p:nvSpPr>
          <p:spPr bwMode="auto">
            <a:xfrm>
              <a:off x="2762433" y="3513737"/>
              <a:ext cx="821538" cy="138891"/>
            </a:xfrm>
            <a:custGeom>
              <a:avLst/>
              <a:gdLst>
                <a:gd name="connsiteX0" fmla="*/ 8841 w 821538"/>
                <a:gd name="connsiteY0" fmla="*/ 135842 h 138891"/>
                <a:gd name="connsiteX1" fmla="*/ 425935 w 821538"/>
                <a:gd name="connsiteY1" fmla="*/ 111779 h 138891"/>
                <a:gd name="connsiteX2" fmla="*/ 642504 w 821538"/>
                <a:gd name="connsiteY2" fmla="*/ 119800 h 138891"/>
                <a:gd name="connsiteX3" fmla="*/ 818967 w 821538"/>
                <a:gd name="connsiteY3" fmla="*/ 63652 h 138891"/>
                <a:gd name="connsiteX4" fmla="*/ 734746 w 821538"/>
                <a:gd name="connsiteY4" fmla="*/ 3495 h 138891"/>
                <a:gd name="connsiteX5" fmla="*/ 562293 w 821538"/>
                <a:gd name="connsiteY5" fmla="*/ 11516 h 138891"/>
                <a:gd name="connsiteX6" fmla="*/ 445988 w 821538"/>
                <a:gd name="connsiteY6" fmla="*/ 47610 h 138891"/>
                <a:gd name="connsiteX7" fmla="*/ 165251 w 821538"/>
                <a:gd name="connsiteY7" fmla="*/ 31568 h 138891"/>
                <a:gd name="connsiteX8" fmla="*/ 8841 w 821538"/>
                <a:gd name="connsiteY8" fmla="*/ 135842 h 138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1538" h="138891">
                  <a:moveTo>
                    <a:pt x="8841" y="135842"/>
                  </a:moveTo>
                  <a:cubicBezTo>
                    <a:pt x="52288" y="149211"/>
                    <a:pt x="320325" y="114453"/>
                    <a:pt x="425935" y="111779"/>
                  </a:cubicBezTo>
                  <a:cubicBezTo>
                    <a:pt x="531545" y="109105"/>
                    <a:pt x="576999" y="127821"/>
                    <a:pt x="642504" y="119800"/>
                  </a:cubicBezTo>
                  <a:cubicBezTo>
                    <a:pt x="708009" y="111779"/>
                    <a:pt x="803593" y="83036"/>
                    <a:pt x="818967" y="63652"/>
                  </a:cubicBezTo>
                  <a:cubicBezTo>
                    <a:pt x="834341" y="44268"/>
                    <a:pt x="777525" y="12184"/>
                    <a:pt x="734746" y="3495"/>
                  </a:cubicBezTo>
                  <a:cubicBezTo>
                    <a:pt x="691967" y="-5194"/>
                    <a:pt x="610419" y="4163"/>
                    <a:pt x="562293" y="11516"/>
                  </a:cubicBezTo>
                  <a:cubicBezTo>
                    <a:pt x="514167" y="18868"/>
                    <a:pt x="512162" y="44268"/>
                    <a:pt x="445988" y="47610"/>
                  </a:cubicBezTo>
                  <a:cubicBezTo>
                    <a:pt x="379814" y="50952"/>
                    <a:pt x="238109" y="16863"/>
                    <a:pt x="165251" y="31568"/>
                  </a:cubicBezTo>
                  <a:cubicBezTo>
                    <a:pt x="92393" y="46273"/>
                    <a:pt x="-34606" y="122473"/>
                    <a:pt x="8841" y="135842"/>
                  </a:cubicBezTo>
                  <a:close/>
                </a:path>
              </a:pathLst>
            </a:cu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39" name="Group 1338">
            <a:extLst>
              <a:ext uri="{FF2B5EF4-FFF2-40B4-BE49-F238E27FC236}">
                <a16:creationId xmlns:a16="http://schemas.microsoft.com/office/drawing/2014/main" id="{55F0A242-5D60-A7E2-CFD4-810D267C34BD}"/>
              </a:ext>
            </a:extLst>
          </p:cNvPr>
          <p:cNvGrpSpPr/>
          <p:nvPr/>
        </p:nvGrpSpPr>
        <p:grpSpPr>
          <a:xfrm>
            <a:off x="4038125" y="1247361"/>
            <a:ext cx="2928829" cy="2924339"/>
            <a:chOff x="3481095" y="1247361"/>
            <a:chExt cx="2928829" cy="2924339"/>
          </a:xfrm>
        </p:grpSpPr>
        <p:sp>
          <p:nvSpPr>
            <p:cNvPr id="1338" name="Freeform 1337">
              <a:extLst>
                <a:ext uri="{FF2B5EF4-FFF2-40B4-BE49-F238E27FC236}">
                  <a16:creationId xmlns:a16="http://schemas.microsoft.com/office/drawing/2014/main" id="{7CF80DE9-04D0-E6F1-8214-658B6CA5F8A6}"/>
                </a:ext>
              </a:extLst>
            </p:cNvPr>
            <p:cNvSpPr/>
            <p:nvPr/>
          </p:nvSpPr>
          <p:spPr bwMode="auto">
            <a:xfrm>
              <a:off x="3674093" y="1729355"/>
              <a:ext cx="2735831" cy="2442345"/>
            </a:xfrm>
            <a:custGeom>
              <a:avLst/>
              <a:gdLst>
                <a:gd name="connsiteX0" fmla="*/ 28149 w 2735831"/>
                <a:gd name="connsiteY0" fmla="*/ 1763813 h 2442345"/>
                <a:gd name="connsiteX1" fmla="*/ 12107 w 2735831"/>
                <a:gd name="connsiteY1" fmla="*/ 1599382 h 2442345"/>
                <a:gd name="connsiteX2" fmla="*/ 72265 w 2735831"/>
                <a:gd name="connsiteY2" fmla="*/ 1354740 h 2442345"/>
                <a:gd name="connsiteX3" fmla="*/ 405138 w 2735831"/>
                <a:gd name="connsiteY3" fmla="*/ 1274529 h 2442345"/>
                <a:gd name="connsiteX4" fmla="*/ 645770 w 2735831"/>
                <a:gd name="connsiteY4" fmla="*/ 1082024 h 2442345"/>
                <a:gd name="connsiteX5" fmla="*/ 433212 w 2735831"/>
                <a:gd name="connsiteY5" fmla="*/ 584719 h 2442345"/>
                <a:gd name="connsiteX6" fmla="*/ 669833 w 2735831"/>
                <a:gd name="connsiteY6" fmla="*/ 480445 h 2442345"/>
                <a:gd name="connsiteX7" fmla="*/ 918486 w 2735831"/>
                <a:gd name="connsiteY7" fmla="*/ 348098 h 2442345"/>
                <a:gd name="connsiteX8" fmla="*/ 790149 w 2735831"/>
                <a:gd name="connsiteY8" fmla="*/ 99445 h 2442345"/>
                <a:gd name="connsiteX9" fmla="*/ 842286 w 2735831"/>
                <a:gd name="connsiteY9" fmla="*/ 7203 h 2442345"/>
                <a:gd name="connsiteX10" fmla="*/ 1131044 w 2735831"/>
                <a:gd name="connsiteY10" fmla="*/ 23245 h 2442345"/>
                <a:gd name="connsiteX11" fmla="*/ 1327559 w 2735831"/>
                <a:gd name="connsiteY11" fmla="*/ 159603 h 2442345"/>
                <a:gd name="connsiteX12" fmla="*/ 1407770 w 2735831"/>
                <a:gd name="connsiteY12" fmla="*/ 287940 h 2442345"/>
                <a:gd name="connsiteX13" fmla="*/ 1708559 w 2735831"/>
                <a:gd name="connsiteY13" fmla="*/ 312003 h 2442345"/>
                <a:gd name="connsiteX14" fmla="*/ 1848928 w 2735831"/>
                <a:gd name="connsiteY14" fmla="*/ 171634 h 2442345"/>
                <a:gd name="connsiteX15" fmla="*/ 1997317 w 2735831"/>
                <a:gd name="connsiteY15" fmla="*/ 99445 h 2442345"/>
                <a:gd name="connsiteX16" fmla="*/ 2125654 w 2735831"/>
                <a:gd name="connsiteY16" fmla="*/ 175645 h 2442345"/>
                <a:gd name="connsiteX17" fmla="*/ 2169770 w 2735831"/>
                <a:gd name="connsiteY17" fmla="*/ 364140 h 2442345"/>
                <a:gd name="connsiteX18" fmla="*/ 2314149 w 2735831"/>
                <a:gd name="connsiteY18" fmla="*/ 560656 h 2442345"/>
                <a:gd name="connsiteX19" fmla="*/ 2486601 w 2735831"/>
                <a:gd name="connsiteY19" fmla="*/ 620813 h 2442345"/>
                <a:gd name="connsiteX20" fmla="*/ 2671086 w 2735831"/>
                <a:gd name="connsiteY20" fmla="*/ 668940 h 2442345"/>
                <a:gd name="connsiteX21" fmla="*/ 2735254 w 2735831"/>
                <a:gd name="connsiteY21" fmla="*/ 885508 h 2442345"/>
                <a:gd name="connsiteX22" fmla="*/ 2691138 w 2735831"/>
                <a:gd name="connsiteY22" fmla="*/ 1274529 h 2442345"/>
                <a:gd name="connsiteX23" fmla="*/ 2514675 w 2735831"/>
                <a:gd name="connsiteY23" fmla="*/ 1751782 h 2442345"/>
                <a:gd name="connsiteX24" fmla="*/ 2249980 w 2735831"/>
                <a:gd name="connsiteY24" fmla="*/ 2064603 h 2442345"/>
                <a:gd name="connsiteX25" fmla="*/ 1724601 w 2735831"/>
                <a:gd name="connsiteY25" fmla="*/ 2361382 h 2442345"/>
                <a:gd name="connsiteX26" fmla="*/ 1207244 w 2735831"/>
                <a:gd name="connsiteY26" fmla="*/ 2441592 h 2442345"/>
                <a:gd name="connsiteX27" fmla="*/ 681865 w 2735831"/>
                <a:gd name="connsiteY27" fmla="*/ 2329298 h 2442345"/>
                <a:gd name="connsiteX28" fmla="*/ 288833 w 2735831"/>
                <a:gd name="connsiteY28" fmla="*/ 2068613 h 2442345"/>
                <a:gd name="connsiteX29" fmla="*/ 28149 w 2735831"/>
                <a:gd name="connsiteY29" fmla="*/ 1763813 h 2442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735831" h="2442345">
                  <a:moveTo>
                    <a:pt x="28149" y="1763813"/>
                  </a:moveTo>
                  <a:cubicBezTo>
                    <a:pt x="-17972" y="1685608"/>
                    <a:pt x="4754" y="1667561"/>
                    <a:pt x="12107" y="1599382"/>
                  </a:cubicBezTo>
                  <a:cubicBezTo>
                    <a:pt x="19460" y="1531203"/>
                    <a:pt x="6760" y="1408882"/>
                    <a:pt x="72265" y="1354740"/>
                  </a:cubicBezTo>
                  <a:cubicBezTo>
                    <a:pt x="137770" y="1300598"/>
                    <a:pt x="309554" y="1319982"/>
                    <a:pt x="405138" y="1274529"/>
                  </a:cubicBezTo>
                  <a:cubicBezTo>
                    <a:pt x="500722" y="1229076"/>
                    <a:pt x="641091" y="1196992"/>
                    <a:pt x="645770" y="1082024"/>
                  </a:cubicBezTo>
                  <a:cubicBezTo>
                    <a:pt x="650449" y="967056"/>
                    <a:pt x="429202" y="684982"/>
                    <a:pt x="433212" y="584719"/>
                  </a:cubicBezTo>
                  <a:cubicBezTo>
                    <a:pt x="437222" y="484456"/>
                    <a:pt x="588954" y="519882"/>
                    <a:pt x="669833" y="480445"/>
                  </a:cubicBezTo>
                  <a:cubicBezTo>
                    <a:pt x="750712" y="441008"/>
                    <a:pt x="898433" y="411598"/>
                    <a:pt x="918486" y="348098"/>
                  </a:cubicBezTo>
                  <a:cubicBezTo>
                    <a:pt x="938539" y="284598"/>
                    <a:pt x="802849" y="156261"/>
                    <a:pt x="790149" y="99445"/>
                  </a:cubicBezTo>
                  <a:cubicBezTo>
                    <a:pt x="777449" y="42629"/>
                    <a:pt x="785470" y="19903"/>
                    <a:pt x="842286" y="7203"/>
                  </a:cubicBezTo>
                  <a:cubicBezTo>
                    <a:pt x="899102" y="-5497"/>
                    <a:pt x="1050165" y="-2155"/>
                    <a:pt x="1131044" y="23245"/>
                  </a:cubicBezTo>
                  <a:cubicBezTo>
                    <a:pt x="1211923" y="48645"/>
                    <a:pt x="1281438" y="115487"/>
                    <a:pt x="1327559" y="159603"/>
                  </a:cubicBezTo>
                  <a:cubicBezTo>
                    <a:pt x="1373680" y="203719"/>
                    <a:pt x="1344270" y="262540"/>
                    <a:pt x="1407770" y="287940"/>
                  </a:cubicBezTo>
                  <a:cubicBezTo>
                    <a:pt x="1471270" y="313340"/>
                    <a:pt x="1635033" y="331387"/>
                    <a:pt x="1708559" y="312003"/>
                  </a:cubicBezTo>
                  <a:cubicBezTo>
                    <a:pt x="1782085" y="292619"/>
                    <a:pt x="1800802" y="207060"/>
                    <a:pt x="1848928" y="171634"/>
                  </a:cubicBezTo>
                  <a:cubicBezTo>
                    <a:pt x="1897054" y="136208"/>
                    <a:pt x="1951196" y="98777"/>
                    <a:pt x="1997317" y="99445"/>
                  </a:cubicBezTo>
                  <a:cubicBezTo>
                    <a:pt x="2043438" y="100113"/>
                    <a:pt x="2096912" y="131529"/>
                    <a:pt x="2125654" y="175645"/>
                  </a:cubicBezTo>
                  <a:cubicBezTo>
                    <a:pt x="2154396" y="219761"/>
                    <a:pt x="2138354" y="299971"/>
                    <a:pt x="2169770" y="364140"/>
                  </a:cubicBezTo>
                  <a:cubicBezTo>
                    <a:pt x="2201186" y="428308"/>
                    <a:pt x="2261344" y="517877"/>
                    <a:pt x="2314149" y="560656"/>
                  </a:cubicBezTo>
                  <a:cubicBezTo>
                    <a:pt x="2366954" y="603435"/>
                    <a:pt x="2427112" y="602766"/>
                    <a:pt x="2486601" y="620813"/>
                  </a:cubicBezTo>
                  <a:cubicBezTo>
                    <a:pt x="2546090" y="638860"/>
                    <a:pt x="2629644" y="624824"/>
                    <a:pt x="2671086" y="668940"/>
                  </a:cubicBezTo>
                  <a:cubicBezTo>
                    <a:pt x="2712528" y="713056"/>
                    <a:pt x="2731912" y="784577"/>
                    <a:pt x="2735254" y="885508"/>
                  </a:cubicBezTo>
                  <a:cubicBezTo>
                    <a:pt x="2738596" y="986439"/>
                    <a:pt x="2727901" y="1130150"/>
                    <a:pt x="2691138" y="1274529"/>
                  </a:cubicBezTo>
                  <a:cubicBezTo>
                    <a:pt x="2654375" y="1418908"/>
                    <a:pt x="2588201" y="1620103"/>
                    <a:pt x="2514675" y="1751782"/>
                  </a:cubicBezTo>
                  <a:cubicBezTo>
                    <a:pt x="2441149" y="1883461"/>
                    <a:pt x="2381659" y="1963003"/>
                    <a:pt x="2249980" y="2064603"/>
                  </a:cubicBezTo>
                  <a:cubicBezTo>
                    <a:pt x="2118301" y="2166203"/>
                    <a:pt x="1898390" y="2298551"/>
                    <a:pt x="1724601" y="2361382"/>
                  </a:cubicBezTo>
                  <a:cubicBezTo>
                    <a:pt x="1550812" y="2424213"/>
                    <a:pt x="1381033" y="2446939"/>
                    <a:pt x="1207244" y="2441592"/>
                  </a:cubicBezTo>
                  <a:cubicBezTo>
                    <a:pt x="1033455" y="2436245"/>
                    <a:pt x="834934" y="2391461"/>
                    <a:pt x="681865" y="2329298"/>
                  </a:cubicBezTo>
                  <a:cubicBezTo>
                    <a:pt x="528796" y="2267135"/>
                    <a:pt x="399791" y="2159518"/>
                    <a:pt x="288833" y="2068613"/>
                  </a:cubicBezTo>
                  <a:cubicBezTo>
                    <a:pt x="177875" y="1977708"/>
                    <a:pt x="74270" y="1842018"/>
                    <a:pt x="28149" y="1763813"/>
                  </a:cubicBezTo>
                  <a:close/>
                </a:path>
              </a:pathLst>
            </a:custGeom>
            <a:solidFill>
              <a:schemeClr val="accent2">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7" name="Freeform 1336">
              <a:extLst>
                <a:ext uri="{FF2B5EF4-FFF2-40B4-BE49-F238E27FC236}">
                  <a16:creationId xmlns:a16="http://schemas.microsoft.com/office/drawing/2014/main" id="{0275FAD4-3D7B-8811-8F49-21B3A7A557D6}"/>
                </a:ext>
              </a:extLst>
            </p:cNvPr>
            <p:cNvSpPr/>
            <p:nvPr/>
          </p:nvSpPr>
          <p:spPr bwMode="auto">
            <a:xfrm>
              <a:off x="5036580" y="3361876"/>
              <a:ext cx="1143706" cy="781652"/>
            </a:xfrm>
            <a:custGeom>
              <a:avLst/>
              <a:gdLst>
                <a:gd name="connsiteX0" fmla="*/ 762584 w 1143706"/>
                <a:gd name="connsiteY0" fmla="*/ 1360 h 781652"/>
                <a:gd name="connsiteX1" fmla="*/ 1137424 w 1143706"/>
                <a:gd name="connsiteY1" fmla="*/ 117518 h 781652"/>
                <a:gd name="connsiteX2" fmla="*/ 1143706 w 1143706"/>
                <a:gd name="connsiteY2" fmla="*/ 125966 h 781652"/>
                <a:gd name="connsiteX3" fmla="*/ 1132933 w 1143706"/>
                <a:gd name="connsiteY3" fmla="*/ 143700 h 781652"/>
                <a:gd name="connsiteX4" fmla="*/ 72358 w 1143706"/>
                <a:gd name="connsiteY4" fmla="*/ 779381 h 781652"/>
                <a:gd name="connsiteX5" fmla="*/ 27387 w 1143706"/>
                <a:gd name="connsiteY5" fmla="*/ 781652 h 781652"/>
                <a:gd name="connsiteX6" fmla="*/ 6660 w 1143706"/>
                <a:gd name="connsiteY6" fmla="*/ 724003 h 781652"/>
                <a:gd name="connsiteX7" fmla="*/ 403969 w 1143706"/>
                <a:gd name="connsiteY7" fmla="*/ 107395 h 781652"/>
                <a:gd name="connsiteX8" fmla="*/ 762584 w 1143706"/>
                <a:gd name="connsiteY8" fmla="*/ 1360 h 78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43706" h="781652">
                  <a:moveTo>
                    <a:pt x="762584" y="1360"/>
                  </a:moveTo>
                  <a:cubicBezTo>
                    <a:pt x="915655" y="-8087"/>
                    <a:pt x="1051862" y="31819"/>
                    <a:pt x="1137424" y="117518"/>
                  </a:cubicBezTo>
                  <a:lnTo>
                    <a:pt x="1143706" y="125966"/>
                  </a:lnTo>
                  <a:lnTo>
                    <a:pt x="1132933" y="143700"/>
                  </a:lnTo>
                  <a:cubicBezTo>
                    <a:pt x="896976" y="492962"/>
                    <a:pt x="513752" y="734555"/>
                    <a:pt x="72358" y="779381"/>
                  </a:cubicBezTo>
                  <a:lnTo>
                    <a:pt x="27387" y="781652"/>
                  </a:lnTo>
                  <a:lnTo>
                    <a:pt x="6660" y="724003"/>
                  </a:lnTo>
                  <a:cubicBezTo>
                    <a:pt x="-35446" y="516303"/>
                    <a:pt x="125083" y="256976"/>
                    <a:pt x="403969" y="107395"/>
                  </a:cubicBezTo>
                  <a:cubicBezTo>
                    <a:pt x="523491" y="43290"/>
                    <a:pt x="647780" y="8444"/>
                    <a:pt x="762584" y="1360"/>
                  </a:cubicBezTo>
                  <a:close/>
                </a:path>
              </a:pathLst>
            </a:custGeom>
            <a:solidFill>
              <a:schemeClr val="tx2"/>
            </a:solidFill>
            <a:ln w="1270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3" name="Oval 1332">
              <a:extLst>
                <a:ext uri="{FF2B5EF4-FFF2-40B4-BE49-F238E27FC236}">
                  <a16:creationId xmlns:a16="http://schemas.microsoft.com/office/drawing/2014/main" id="{CC64E63B-AC66-2E29-EF1C-4AED8A252992}"/>
                </a:ext>
              </a:extLst>
            </p:cNvPr>
            <p:cNvSpPr/>
            <p:nvPr/>
          </p:nvSpPr>
          <p:spPr bwMode="auto">
            <a:xfrm>
              <a:off x="3481095" y="1247361"/>
              <a:ext cx="2917790" cy="2917790"/>
            </a:xfrm>
            <a:prstGeom prst="ellipse">
              <a:avLst/>
            </a:prstGeom>
            <a:noFill/>
            <a:ln w="2857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2" name="Title 1">
            <a:extLst>
              <a:ext uri="{FF2B5EF4-FFF2-40B4-BE49-F238E27FC236}">
                <a16:creationId xmlns:a16="http://schemas.microsoft.com/office/drawing/2014/main" id="{400805D0-C02B-0128-48F7-3E6A6BA197AB}"/>
              </a:ext>
            </a:extLst>
          </p:cNvPr>
          <p:cNvSpPr>
            <a:spLocks noGrp="1"/>
          </p:cNvSpPr>
          <p:nvPr>
            <p:ph type="title"/>
          </p:nvPr>
        </p:nvSpPr>
        <p:spPr/>
        <p:txBody>
          <a:bodyPr/>
          <a:lstStyle/>
          <a:p>
            <a:r>
              <a:rPr lang="en-US" sz="3600" dirty="0"/>
              <a:t>Inflammation Plays a Key </a:t>
            </a:r>
            <a:r>
              <a:rPr lang="en-US" dirty="0"/>
              <a:t>R</a:t>
            </a:r>
            <a:r>
              <a:rPr lang="en-US" sz="3600" dirty="0"/>
              <a:t>ole in All </a:t>
            </a:r>
            <a:r>
              <a:rPr lang="en-US" dirty="0"/>
              <a:t>P</a:t>
            </a:r>
            <a:r>
              <a:rPr lang="en-US" sz="3600" dirty="0"/>
              <a:t>hases of Atherosclerosis</a:t>
            </a:r>
            <a:endParaRPr lang="en-US" dirty="0"/>
          </a:p>
        </p:txBody>
      </p:sp>
      <p:sp>
        <p:nvSpPr>
          <p:cNvPr id="5" name="Text Box 11">
            <a:extLst>
              <a:ext uri="{FF2B5EF4-FFF2-40B4-BE49-F238E27FC236}">
                <a16:creationId xmlns:a16="http://schemas.microsoft.com/office/drawing/2014/main" id="{8C6A2647-FE2E-5914-72B5-5B5047A0E6AD}"/>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Alfaddagh. Am J Prev Cardiol. 2020;4:100130.</a:t>
            </a:r>
          </a:p>
        </p:txBody>
      </p:sp>
      <p:grpSp>
        <p:nvGrpSpPr>
          <p:cNvPr id="4" name="Group 3">
            <a:extLst>
              <a:ext uri="{FF2B5EF4-FFF2-40B4-BE49-F238E27FC236}">
                <a16:creationId xmlns:a16="http://schemas.microsoft.com/office/drawing/2014/main" id="{B6D35A76-AB25-B4C0-131D-4D1B85024F10}"/>
              </a:ext>
            </a:extLst>
          </p:cNvPr>
          <p:cNvGrpSpPr/>
          <p:nvPr/>
        </p:nvGrpSpPr>
        <p:grpSpPr>
          <a:xfrm>
            <a:off x="1460556" y="2322472"/>
            <a:ext cx="2216140" cy="1506155"/>
            <a:chOff x="8270680" y="3263272"/>
            <a:chExt cx="1368933" cy="930368"/>
          </a:xfrm>
        </p:grpSpPr>
        <p:grpSp>
          <p:nvGrpSpPr>
            <p:cNvPr id="6" name="Group 5">
              <a:extLst>
                <a:ext uri="{FF2B5EF4-FFF2-40B4-BE49-F238E27FC236}">
                  <a16:creationId xmlns:a16="http://schemas.microsoft.com/office/drawing/2014/main" id="{CF95D43F-BB32-1A74-8A56-F07D9CE2934E}"/>
                </a:ext>
              </a:extLst>
            </p:cNvPr>
            <p:cNvGrpSpPr/>
            <p:nvPr/>
          </p:nvGrpSpPr>
          <p:grpSpPr>
            <a:xfrm>
              <a:off x="8313747" y="3263272"/>
              <a:ext cx="1325866" cy="930368"/>
              <a:chOff x="8178453" y="3263272"/>
              <a:chExt cx="1325866" cy="930368"/>
            </a:xfrm>
          </p:grpSpPr>
          <p:sp>
            <p:nvSpPr>
              <p:cNvPr id="1158" name="Oval 1157">
                <a:extLst>
                  <a:ext uri="{FF2B5EF4-FFF2-40B4-BE49-F238E27FC236}">
                    <a16:creationId xmlns:a16="http://schemas.microsoft.com/office/drawing/2014/main" id="{565B0186-E753-D543-03C3-0A2A0EBAB0D0}"/>
                  </a:ext>
                </a:extLst>
              </p:cNvPr>
              <p:cNvSpPr/>
              <p:nvPr/>
            </p:nvSpPr>
            <p:spPr bwMode="auto">
              <a:xfrm rot="1231213">
                <a:off x="8397854" y="3319153"/>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59" name="Oval 1158">
                <a:extLst>
                  <a:ext uri="{FF2B5EF4-FFF2-40B4-BE49-F238E27FC236}">
                    <a16:creationId xmlns:a16="http://schemas.microsoft.com/office/drawing/2014/main" id="{7C7DA0AF-D7C7-DE35-BFE3-4AE1E7C0AF43}"/>
                  </a:ext>
                </a:extLst>
              </p:cNvPr>
              <p:cNvSpPr/>
              <p:nvPr/>
            </p:nvSpPr>
            <p:spPr bwMode="auto">
              <a:xfrm rot="1231213">
                <a:off x="8701636" y="3263272"/>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60" name="Oval 1159">
                <a:extLst>
                  <a:ext uri="{FF2B5EF4-FFF2-40B4-BE49-F238E27FC236}">
                    <a16:creationId xmlns:a16="http://schemas.microsoft.com/office/drawing/2014/main" id="{9551CBA8-9705-9365-75FB-EB3D6CFA9A6A}"/>
                  </a:ext>
                </a:extLst>
              </p:cNvPr>
              <p:cNvSpPr/>
              <p:nvPr/>
            </p:nvSpPr>
            <p:spPr bwMode="auto">
              <a:xfrm rot="6218300">
                <a:off x="9134847" y="3440403"/>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61" name="Oval 1160">
                <a:extLst>
                  <a:ext uri="{FF2B5EF4-FFF2-40B4-BE49-F238E27FC236}">
                    <a16:creationId xmlns:a16="http://schemas.microsoft.com/office/drawing/2014/main" id="{3BAB9CD3-1CFF-89AE-AE77-757635E84CE5}"/>
                  </a:ext>
                </a:extLst>
              </p:cNvPr>
              <p:cNvSpPr/>
              <p:nvPr/>
            </p:nvSpPr>
            <p:spPr bwMode="auto">
              <a:xfrm>
                <a:off x="8964455" y="3269355"/>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62" name="Oval 1161">
                <a:extLst>
                  <a:ext uri="{FF2B5EF4-FFF2-40B4-BE49-F238E27FC236}">
                    <a16:creationId xmlns:a16="http://schemas.microsoft.com/office/drawing/2014/main" id="{D983EB2F-56D6-5DAC-1BE7-9B0945EF85FD}"/>
                  </a:ext>
                </a:extLst>
              </p:cNvPr>
              <p:cNvSpPr/>
              <p:nvPr/>
            </p:nvSpPr>
            <p:spPr bwMode="auto">
              <a:xfrm rot="1231213">
                <a:off x="8179445" y="3471324"/>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63" name="Oval 1162">
                <a:extLst>
                  <a:ext uri="{FF2B5EF4-FFF2-40B4-BE49-F238E27FC236}">
                    <a16:creationId xmlns:a16="http://schemas.microsoft.com/office/drawing/2014/main" id="{190EC5C2-5D9C-55AA-8258-6F91F5E96A31}"/>
                  </a:ext>
                </a:extLst>
              </p:cNvPr>
              <p:cNvSpPr/>
              <p:nvPr/>
            </p:nvSpPr>
            <p:spPr bwMode="auto">
              <a:xfrm rot="3184307">
                <a:off x="8150589" y="3679830"/>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64" name="Oval 1163">
                <a:extLst>
                  <a:ext uri="{FF2B5EF4-FFF2-40B4-BE49-F238E27FC236}">
                    <a16:creationId xmlns:a16="http://schemas.microsoft.com/office/drawing/2014/main" id="{09325DAC-9924-548E-4298-1D0C19F927A2}"/>
                  </a:ext>
                </a:extLst>
              </p:cNvPr>
              <p:cNvSpPr/>
              <p:nvPr/>
            </p:nvSpPr>
            <p:spPr bwMode="auto">
              <a:xfrm rot="1231213">
                <a:off x="8369041" y="3465676"/>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65" name="Oval 1164">
                <a:extLst>
                  <a:ext uri="{FF2B5EF4-FFF2-40B4-BE49-F238E27FC236}">
                    <a16:creationId xmlns:a16="http://schemas.microsoft.com/office/drawing/2014/main" id="{1B9331E4-E7A3-500D-67F3-B86900DBCD00}"/>
                  </a:ext>
                </a:extLst>
              </p:cNvPr>
              <p:cNvSpPr/>
              <p:nvPr/>
            </p:nvSpPr>
            <p:spPr bwMode="auto">
              <a:xfrm rot="1231213">
                <a:off x="8812146" y="3687888"/>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66" name="Oval 1165">
                <a:extLst>
                  <a:ext uri="{FF2B5EF4-FFF2-40B4-BE49-F238E27FC236}">
                    <a16:creationId xmlns:a16="http://schemas.microsoft.com/office/drawing/2014/main" id="{FF8B06CF-B26E-3750-18ED-919C73CA7168}"/>
                  </a:ext>
                </a:extLst>
              </p:cNvPr>
              <p:cNvSpPr/>
              <p:nvPr/>
            </p:nvSpPr>
            <p:spPr bwMode="auto">
              <a:xfrm rot="6063210">
                <a:off x="8565977" y="3366933"/>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67" name="Oval 1166">
                <a:extLst>
                  <a:ext uri="{FF2B5EF4-FFF2-40B4-BE49-F238E27FC236}">
                    <a16:creationId xmlns:a16="http://schemas.microsoft.com/office/drawing/2014/main" id="{D09F7D41-6B99-8C9F-AC76-0293427BF938}"/>
                  </a:ext>
                </a:extLst>
              </p:cNvPr>
              <p:cNvSpPr/>
              <p:nvPr/>
            </p:nvSpPr>
            <p:spPr bwMode="auto">
              <a:xfrm rot="1231213">
                <a:off x="8840407" y="3398488"/>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68" name="Oval 1167">
                <a:extLst>
                  <a:ext uri="{FF2B5EF4-FFF2-40B4-BE49-F238E27FC236}">
                    <a16:creationId xmlns:a16="http://schemas.microsoft.com/office/drawing/2014/main" id="{E6C24F8D-320C-50FF-218B-C660A02B2E0B}"/>
                  </a:ext>
                </a:extLst>
              </p:cNvPr>
              <p:cNvSpPr/>
              <p:nvPr/>
            </p:nvSpPr>
            <p:spPr bwMode="auto">
              <a:xfrm rot="13628399">
                <a:off x="8186648" y="3872231"/>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69" name="Oval 1168">
                <a:extLst>
                  <a:ext uri="{FF2B5EF4-FFF2-40B4-BE49-F238E27FC236}">
                    <a16:creationId xmlns:a16="http://schemas.microsoft.com/office/drawing/2014/main" id="{5215EAD0-D4C6-E6F6-0ADF-7FF69BC7B0A6}"/>
                  </a:ext>
                </a:extLst>
              </p:cNvPr>
              <p:cNvSpPr/>
              <p:nvPr/>
            </p:nvSpPr>
            <p:spPr bwMode="auto">
              <a:xfrm rot="20056017">
                <a:off x="8436803" y="3899848"/>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70" name="Oval 1169">
                <a:extLst>
                  <a:ext uri="{FF2B5EF4-FFF2-40B4-BE49-F238E27FC236}">
                    <a16:creationId xmlns:a16="http://schemas.microsoft.com/office/drawing/2014/main" id="{FEAA8090-B2E7-C497-16A9-CA7F17B5E551}"/>
                  </a:ext>
                </a:extLst>
              </p:cNvPr>
              <p:cNvSpPr/>
              <p:nvPr/>
            </p:nvSpPr>
            <p:spPr bwMode="auto">
              <a:xfrm rot="1231213">
                <a:off x="8649600" y="3885094"/>
                <a:ext cx="382524" cy="30854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71" name="Oval 1170">
                <a:extLst>
                  <a:ext uri="{FF2B5EF4-FFF2-40B4-BE49-F238E27FC236}">
                    <a16:creationId xmlns:a16="http://schemas.microsoft.com/office/drawing/2014/main" id="{7459E9AB-D3ED-4055-D3B2-718806CAC9AC}"/>
                  </a:ext>
                </a:extLst>
              </p:cNvPr>
              <p:cNvSpPr/>
              <p:nvPr/>
            </p:nvSpPr>
            <p:spPr bwMode="auto">
              <a:xfrm rot="19828085">
                <a:off x="9003144" y="3885906"/>
                <a:ext cx="355049" cy="286385"/>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72" name="Oval 1171">
                <a:extLst>
                  <a:ext uri="{FF2B5EF4-FFF2-40B4-BE49-F238E27FC236}">
                    <a16:creationId xmlns:a16="http://schemas.microsoft.com/office/drawing/2014/main" id="{B03F13F6-D052-71A1-E0D5-694E9143623A}"/>
                  </a:ext>
                </a:extLst>
              </p:cNvPr>
              <p:cNvSpPr/>
              <p:nvPr/>
            </p:nvSpPr>
            <p:spPr bwMode="auto">
              <a:xfrm rot="961416">
                <a:off x="9019164" y="3466534"/>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73" name="Oval 1172">
                <a:extLst>
                  <a:ext uri="{FF2B5EF4-FFF2-40B4-BE49-F238E27FC236}">
                    <a16:creationId xmlns:a16="http://schemas.microsoft.com/office/drawing/2014/main" id="{E79EFCCC-DC7C-6388-180F-F67E502BFA01}"/>
                  </a:ext>
                </a:extLst>
              </p:cNvPr>
              <p:cNvSpPr/>
              <p:nvPr/>
            </p:nvSpPr>
            <p:spPr bwMode="auto">
              <a:xfrm rot="961416">
                <a:off x="8695170" y="3495677"/>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74" name="Oval 1173">
                <a:extLst>
                  <a:ext uri="{FF2B5EF4-FFF2-40B4-BE49-F238E27FC236}">
                    <a16:creationId xmlns:a16="http://schemas.microsoft.com/office/drawing/2014/main" id="{893A681E-8102-DC2E-2043-95D71C4F18B5}"/>
                  </a:ext>
                </a:extLst>
              </p:cNvPr>
              <p:cNvSpPr/>
              <p:nvPr/>
            </p:nvSpPr>
            <p:spPr bwMode="auto">
              <a:xfrm rot="961416">
                <a:off x="8308151" y="3640930"/>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75" name="Oval 1174">
                <a:extLst>
                  <a:ext uri="{FF2B5EF4-FFF2-40B4-BE49-F238E27FC236}">
                    <a16:creationId xmlns:a16="http://schemas.microsoft.com/office/drawing/2014/main" id="{A0FD6A1B-6679-AEA2-4973-0DF96FCD03BE}"/>
                  </a:ext>
                </a:extLst>
              </p:cNvPr>
              <p:cNvSpPr/>
              <p:nvPr/>
            </p:nvSpPr>
            <p:spPr bwMode="auto">
              <a:xfrm rot="961416">
                <a:off x="8348960" y="3772320"/>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76" name="Oval 1175">
                <a:extLst>
                  <a:ext uri="{FF2B5EF4-FFF2-40B4-BE49-F238E27FC236}">
                    <a16:creationId xmlns:a16="http://schemas.microsoft.com/office/drawing/2014/main" id="{E2414350-70A0-49DA-2470-458DCD2C426F}"/>
                  </a:ext>
                </a:extLst>
              </p:cNvPr>
              <p:cNvSpPr/>
              <p:nvPr/>
            </p:nvSpPr>
            <p:spPr bwMode="auto">
              <a:xfrm rot="961416">
                <a:off x="8550059" y="3602635"/>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77" name="Oval 1176">
                <a:extLst>
                  <a:ext uri="{FF2B5EF4-FFF2-40B4-BE49-F238E27FC236}">
                    <a16:creationId xmlns:a16="http://schemas.microsoft.com/office/drawing/2014/main" id="{7016DEC7-0EE5-5DB1-F753-50FDA7F44E87}"/>
                  </a:ext>
                </a:extLst>
              </p:cNvPr>
              <p:cNvSpPr/>
              <p:nvPr/>
            </p:nvSpPr>
            <p:spPr bwMode="auto">
              <a:xfrm rot="19858957">
                <a:off x="8542801" y="3735982"/>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78" name="Oval 1177">
                <a:extLst>
                  <a:ext uri="{FF2B5EF4-FFF2-40B4-BE49-F238E27FC236}">
                    <a16:creationId xmlns:a16="http://schemas.microsoft.com/office/drawing/2014/main" id="{54B8C22E-88E1-392F-791F-2F9BCA39C14F}"/>
                  </a:ext>
                </a:extLst>
              </p:cNvPr>
              <p:cNvSpPr/>
              <p:nvPr/>
            </p:nvSpPr>
            <p:spPr bwMode="auto">
              <a:xfrm rot="961416">
                <a:off x="8919226" y="3584442"/>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79" name="Oval 1178">
                <a:extLst>
                  <a:ext uri="{FF2B5EF4-FFF2-40B4-BE49-F238E27FC236}">
                    <a16:creationId xmlns:a16="http://schemas.microsoft.com/office/drawing/2014/main" id="{1E3FD926-6E82-780D-7870-E5ADE53765F4}"/>
                  </a:ext>
                </a:extLst>
              </p:cNvPr>
              <p:cNvSpPr/>
              <p:nvPr/>
            </p:nvSpPr>
            <p:spPr bwMode="auto">
              <a:xfrm rot="13490931">
                <a:off x="9216166" y="3659755"/>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80" name="Oval 1179">
                <a:extLst>
                  <a:ext uri="{FF2B5EF4-FFF2-40B4-BE49-F238E27FC236}">
                    <a16:creationId xmlns:a16="http://schemas.microsoft.com/office/drawing/2014/main" id="{EE88C2AB-E950-690B-65B4-4F2EA8EE5D98}"/>
                  </a:ext>
                </a:extLst>
              </p:cNvPr>
              <p:cNvSpPr/>
              <p:nvPr/>
            </p:nvSpPr>
            <p:spPr bwMode="auto">
              <a:xfrm rot="961416">
                <a:off x="9081764" y="3662069"/>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81" name="Oval 1180">
                <a:extLst>
                  <a:ext uri="{FF2B5EF4-FFF2-40B4-BE49-F238E27FC236}">
                    <a16:creationId xmlns:a16="http://schemas.microsoft.com/office/drawing/2014/main" id="{6B43BD3A-4461-21F8-C862-F637926C09B2}"/>
                  </a:ext>
                </a:extLst>
              </p:cNvPr>
              <p:cNvSpPr/>
              <p:nvPr/>
            </p:nvSpPr>
            <p:spPr bwMode="auto">
              <a:xfrm rot="961416">
                <a:off x="8898155" y="3783481"/>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82" name="Oval 1181">
                <a:extLst>
                  <a:ext uri="{FF2B5EF4-FFF2-40B4-BE49-F238E27FC236}">
                    <a16:creationId xmlns:a16="http://schemas.microsoft.com/office/drawing/2014/main" id="{8DDE0360-1C96-089C-E80D-E46105144E62}"/>
                  </a:ext>
                </a:extLst>
              </p:cNvPr>
              <p:cNvSpPr/>
              <p:nvPr/>
            </p:nvSpPr>
            <p:spPr bwMode="auto">
              <a:xfrm rot="961416">
                <a:off x="8695163" y="3724438"/>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 name="Group 6">
              <a:extLst>
                <a:ext uri="{FF2B5EF4-FFF2-40B4-BE49-F238E27FC236}">
                  <a16:creationId xmlns:a16="http://schemas.microsoft.com/office/drawing/2014/main" id="{31ACFDD6-44A3-B6E4-BE64-5AD1B9C1CDED}"/>
                </a:ext>
              </a:extLst>
            </p:cNvPr>
            <p:cNvGrpSpPr/>
            <p:nvPr/>
          </p:nvGrpSpPr>
          <p:grpSpPr>
            <a:xfrm>
              <a:off x="9193093" y="3315034"/>
              <a:ext cx="192808" cy="162749"/>
              <a:chOff x="9214282" y="3063798"/>
              <a:chExt cx="291668" cy="246196"/>
            </a:xfrm>
          </p:grpSpPr>
          <p:sp>
            <p:nvSpPr>
              <p:cNvPr id="1149" name="Oval 1148">
                <a:extLst>
                  <a:ext uri="{FF2B5EF4-FFF2-40B4-BE49-F238E27FC236}">
                    <a16:creationId xmlns:a16="http://schemas.microsoft.com/office/drawing/2014/main" id="{60EE1653-3A49-06C6-B435-D00500610F06}"/>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50" name="Oval 1149">
                <a:extLst>
                  <a:ext uri="{FF2B5EF4-FFF2-40B4-BE49-F238E27FC236}">
                    <a16:creationId xmlns:a16="http://schemas.microsoft.com/office/drawing/2014/main" id="{DBE3F20A-7229-7F62-42E9-07C62A9E85A3}"/>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51" name="Freeform 1150">
                <a:extLst>
                  <a:ext uri="{FF2B5EF4-FFF2-40B4-BE49-F238E27FC236}">
                    <a16:creationId xmlns:a16="http://schemas.microsoft.com/office/drawing/2014/main" id="{56E55A79-B0FA-281E-33E5-FA0BD23C4802}"/>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52" name="Freeform 1151">
                <a:extLst>
                  <a:ext uri="{FF2B5EF4-FFF2-40B4-BE49-F238E27FC236}">
                    <a16:creationId xmlns:a16="http://schemas.microsoft.com/office/drawing/2014/main" id="{4F69CF2F-8B97-EA3E-371D-F5FC8DACC387}"/>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53" name="Freeform 1152">
                <a:extLst>
                  <a:ext uri="{FF2B5EF4-FFF2-40B4-BE49-F238E27FC236}">
                    <a16:creationId xmlns:a16="http://schemas.microsoft.com/office/drawing/2014/main" id="{2D0FEB31-9370-2FB3-9600-E242C530004F}"/>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54" name="Freeform 1153">
                <a:extLst>
                  <a:ext uri="{FF2B5EF4-FFF2-40B4-BE49-F238E27FC236}">
                    <a16:creationId xmlns:a16="http://schemas.microsoft.com/office/drawing/2014/main" id="{2213E16B-FA4C-7A2A-7061-BE1A42272D52}"/>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55" name="Freeform 1154">
                <a:extLst>
                  <a:ext uri="{FF2B5EF4-FFF2-40B4-BE49-F238E27FC236}">
                    <a16:creationId xmlns:a16="http://schemas.microsoft.com/office/drawing/2014/main" id="{D37ED0FF-C698-741B-E06C-0ED15AE83420}"/>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56" name="Freeform 1155">
                <a:extLst>
                  <a:ext uri="{FF2B5EF4-FFF2-40B4-BE49-F238E27FC236}">
                    <a16:creationId xmlns:a16="http://schemas.microsoft.com/office/drawing/2014/main" id="{FCFFE440-C474-E9A2-1269-354281AE21D0}"/>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57" name="Freeform 1156">
                <a:extLst>
                  <a:ext uri="{FF2B5EF4-FFF2-40B4-BE49-F238E27FC236}">
                    <a16:creationId xmlns:a16="http://schemas.microsoft.com/office/drawing/2014/main" id="{9DD6E9E9-C21A-FD9C-488E-AF397843116E}"/>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8" name="Group 7">
              <a:extLst>
                <a:ext uri="{FF2B5EF4-FFF2-40B4-BE49-F238E27FC236}">
                  <a16:creationId xmlns:a16="http://schemas.microsoft.com/office/drawing/2014/main" id="{FA8EE32B-0C26-C1F8-A139-590F1A376122}"/>
                </a:ext>
              </a:extLst>
            </p:cNvPr>
            <p:cNvGrpSpPr/>
            <p:nvPr/>
          </p:nvGrpSpPr>
          <p:grpSpPr>
            <a:xfrm>
              <a:off x="9328265" y="3691363"/>
              <a:ext cx="192808" cy="162749"/>
              <a:chOff x="9214282" y="3063798"/>
              <a:chExt cx="291668" cy="246196"/>
            </a:xfrm>
          </p:grpSpPr>
          <p:sp>
            <p:nvSpPr>
              <p:cNvPr id="1140" name="Oval 1139">
                <a:extLst>
                  <a:ext uri="{FF2B5EF4-FFF2-40B4-BE49-F238E27FC236}">
                    <a16:creationId xmlns:a16="http://schemas.microsoft.com/office/drawing/2014/main" id="{D5C9111F-5EF8-3370-5F1A-D555E8BA89EC}"/>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41" name="Oval 1140">
                <a:extLst>
                  <a:ext uri="{FF2B5EF4-FFF2-40B4-BE49-F238E27FC236}">
                    <a16:creationId xmlns:a16="http://schemas.microsoft.com/office/drawing/2014/main" id="{5D4B9563-96FC-2733-DAA0-F4F92684B3F0}"/>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42" name="Freeform 1141">
                <a:extLst>
                  <a:ext uri="{FF2B5EF4-FFF2-40B4-BE49-F238E27FC236}">
                    <a16:creationId xmlns:a16="http://schemas.microsoft.com/office/drawing/2014/main" id="{4DD52EC7-3F72-D6DD-2435-B47003AC0DC5}"/>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43" name="Freeform 1142">
                <a:extLst>
                  <a:ext uri="{FF2B5EF4-FFF2-40B4-BE49-F238E27FC236}">
                    <a16:creationId xmlns:a16="http://schemas.microsoft.com/office/drawing/2014/main" id="{C03E6864-38D9-0A46-B51A-55D2FF67BB77}"/>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44" name="Freeform 1143">
                <a:extLst>
                  <a:ext uri="{FF2B5EF4-FFF2-40B4-BE49-F238E27FC236}">
                    <a16:creationId xmlns:a16="http://schemas.microsoft.com/office/drawing/2014/main" id="{2ECE2982-2A15-4C71-F0BF-25EE1CEE00BC}"/>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45" name="Freeform 1144">
                <a:extLst>
                  <a:ext uri="{FF2B5EF4-FFF2-40B4-BE49-F238E27FC236}">
                    <a16:creationId xmlns:a16="http://schemas.microsoft.com/office/drawing/2014/main" id="{E8EBB69A-0BF7-D32F-9B67-645ADD75F17A}"/>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46" name="Freeform 1145">
                <a:extLst>
                  <a:ext uri="{FF2B5EF4-FFF2-40B4-BE49-F238E27FC236}">
                    <a16:creationId xmlns:a16="http://schemas.microsoft.com/office/drawing/2014/main" id="{0D9E0C78-5C48-5B2C-8BB9-EFC4676A5E1C}"/>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47" name="Freeform 1146">
                <a:extLst>
                  <a:ext uri="{FF2B5EF4-FFF2-40B4-BE49-F238E27FC236}">
                    <a16:creationId xmlns:a16="http://schemas.microsoft.com/office/drawing/2014/main" id="{E697C43B-613F-2BA2-B4DD-E16E1F813B65}"/>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48" name="Freeform 1147">
                <a:extLst>
                  <a:ext uri="{FF2B5EF4-FFF2-40B4-BE49-F238E27FC236}">
                    <a16:creationId xmlns:a16="http://schemas.microsoft.com/office/drawing/2014/main" id="{A8DF6C3A-DD2E-F754-D468-7995C50BD118}"/>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9" name="Group 8">
              <a:extLst>
                <a:ext uri="{FF2B5EF4-FFF2-40B4-BE49-F238E27FC236}">
                  <a16:creationId xmlns:a16="http://schemas.microsoft.com/office/drawing/2014/main" id="{30A81372-F4E1-7D48-66E3-D54C4A78C527}"/>
                </a:ext>
              </a:extLst>
            </p:cNvPr>
            <p:cNvGrpSpPr/>
            <p:nvPr/>
          </p:nvGrpSpPr>
          <p:grpSpPr>
            <a:xfrm>
              <a:off x="8959516" y="3714570"/>
              <a:ext cx="192808" cy="162749"/>
              <a:chOff x="9214282" y="3063798"/>
              <a:chExt cx="291668" cy="246196"/>
            </a:xfrm>
          </p:grpSpPr>
          <p:sp>
            <p:nvSpPr>
              <p:cNvPr id="1131" name="Oval 1130">
                <a:extLst>
                  <a:ext uri="{FF2B5EF4-FFF2-40B4-BE49-F238E27FC236}">
                    <a16:creationId xmlns:a16="http://schemas.microsoft.com/office/drawing/2014/main" id="{C5BAAFEA-4841-0820-5711-6D35D06432B2}"/>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32" name="Oval 1131">
                <a:extLst>
                  <a:ext uri="{FF2B5EF4-FFF2-40B4-BE49-F238E27FC236}">
                    <a16:creationId xmlns:a16="http://schemas.microsoft.com/office/drawing/2014/main" id="{FFA25626-2D02-94A5-23A3-0C0CB91B2260}"/>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33" name="Freeform 1132">
                <a:extLst>
                  <a:ext uri="{FF2B5EF4-FFF2-40B4-BE49-F238E27FC236}">
                    <a16:creationId xmlns:a16="http://schemas.microsoft.com/office/drawing/2014/main" id="{EE34BFD3-ED9A-5A0A-4312-3758B11DD5AD}"/>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34" name="Freeform 1133">
                <a:extLst>
                  <a:ext uri="{FF2B5EF4-FFF2-40B4-BE49-F238E27FC236}">
                    <a16:creationId xmlns:a16="http://schemas.microsoft.com/office/drawing/2014/main" id="{12973B20-50A7-A34F-7AAA-D3DFFDBBBE95}"/>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35" name="Freeform 1134">
                <a:extLst>
                  <a:ext uri="{FF2B5EF4-FFF2-40B4-BE49-F238E27FC236}">
                    <a16:creationId xmlns:a16="http://schemas.microsoft.com/office/drawing/2014/main" id="{81E91985-B691-63F5-2D33-05411C2C1B90}"/>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36" name="Freeform 1135">
                <a:extLst>
                  <a:ext uri="{FF2B5EF4-FFF2-40B4-BE49-F238E27FC236}">
                    <a16:creationId xmlns:a16="http://schemas.microsoft.com/office/drawing/2014/main" id="{DE6EF2AC-FDFB-FB6D-4889-434EF8AA61A7}"/>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37" name="Freeform 1136">
                <a:extLst>
                  <a:ext uri="{FF2B5EF4-FFF2-40B4-BE49-F238E27FC236}">
                    <a16:creationId xmlns:a16="http://schemas.microsoft.com/office/drawing/2014/main" id="{33FCB661-5C51-3A75-301D-DE77C874D57B}"/>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38" name="Freeform 1137">
                <a:extLst>
                  <a:ext uri="{FF2B5EF4-FFF2-40B4-BE49-F238E27FC236}">
                    <a16:creationId xmlns:a16="http://schemas.microsoft.com/office/drawing/2014/main" id="{75195E65-0406-01AE-2158-FDCD6876F943}"/>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39" name="Freeform 1138">
                <a:extLst>
                  <a:ext uri="{FF2B5EF4-FFF2-40B4-BE49-F238E27FC236}">
                    <a16:creationId xmlns:a16="http://schemas.microsoft.com/office/drawing/2014/main" id="{C31F2CB9-04BD-3B80-1640-1DE7FBE3229C}"/>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0" name="Group 9">
              <a:extLst>
                <a:ext uri="{FF2B5EF4-FFF2-40B4-BE49-F238E27FC236}">
                  <a16:creationId xmlns:a16="http://schemas.microsoft.com/office/drawing/2014/main" id="{E9148ADC-482A-E432-30F8-0BABC9537337}"/>
                </a:ext>
              </a:extLst>
            </p:cNvPr>
            <p:cNvGrpSpPr/>
            <p:nvPr/>
          </p:nvGrpSpPr>
          <p:grpSpPr>
            <a:xfrm>
              <a:off x="9037660" y="3616457"/>
              <a:ext cx="192808" cy="162749"/>
              <a:chOff x="9214282" y="3063798"/>
              <a:chExt cx="291668" cy="246196"/>
            </a:xfrm>
          </p:grpSpPr>
          <p:sp>
            <p:nvSpPr>
              <p:cNvPr id="1122" name="Oval 1121">
                <a:extLst>
                  <a:ext uri="{FF2B5EF4-FFF2-40B4-BE49-F238E27FC236}">
                    <a16:creationId xmlns:a16="http://schemas.microsoft.com/office/drawing/2014/main" id="{0B8B1DAD-E856-5678-7807-1C30F1858D99}"/>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23" name="Oval 1122">
                <a:extLst>
                  <a:ext uri="{FF2B5EF4-FFF2-40B4-BE49-F238E27FC236}">
                    <a16:creationId xmlns:a16="http://schemas.microsoft.com/office/drawing/2014/main" id="{CE595D91-0F43-6479-89C2-6FB3DD405E66}"/>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24" name="Freeform 1123">
                <a:extLst>
                  <a:ext uri="{FF2B5EF4-FFF2-40B4-BE49-F238E27FC236}">
                    <a16:creationId xmlns:a16="http://schemas.microsoft.com/office/drawing/2014/main" id="{919C8E83-16B5-294F-0553-E43709B144CA}"/>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25" name="Freeform 1124">
                <a:extLst>
                  <a:ext uri="{FF2B5EF4-FFF2-40B4-BE49-F238E27FC236}">
                    <a16:creationId xmlns:a16="http://schemas.microsoft.com/office/drawing/2014/main" id="{31C7A3AC-0E9A-1D2E-21CE-8714E6AE0E5F}"/>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26" name="Freeform 1125">
                <a:extLst>
                  <a:ext uri="{FF2B5EF4-FFF2-40B4-BE49-F238E27FC236}">
                    <a16:creationId xmlns:a16="http://schemas.microsoft.com/office/drawing/2014/main" id="{34EB3784-E5C7-245A-CD7A-E1EA148821BE}"/>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27" name="Freeform 1126">
                <a:extLst>
                  <a:ext uri="{FF2B5EF4-FFF2-40B4-BE49-F238E27FC236}">
                    <a16:creationId xmlns:a16="http://schemas.microsoft.com/office/drawing/2014/main" id="{990D25A2-6E1F-56F2-903D-20D8E30B3FDD}"/>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28" name="Freeform 1127">
                <a:extLst>
                  <a:ext uri="{FF2B5EF4-FFF2-40B4-BE49-F238E27FC236}">
                    <a16:creationId xmlns:a16="http://schemas.microsoft.com/office/drawing/2014/main" id="{4463BA22-D5F2-3FAB-DC72-2086E0142CEF}"/>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29" name="Freeform 1128">
                <a:extLst>
                  <a:ext uri="{FF2B5EF4-FFF2-40B4-BE49-F238E27FC236}">
                    <a16:creationId xmlns:a16="http://schemas.microsoft.com/office/drawing/2014/main" id="{87158A2A-30FD-5D05-8842-A8E8F22462A2}"/>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30" name="Freeform 1129">
                <a:extLst>
                  <a:ext uri="{FF2B5EF4-FFF2-40B4-BE49-F238E27FC236}">
                    <a16:creationId xmlns:a16="http://schemas.microsoft.com/office/drawing/2014/main" id="{4F020200-ACED-882D-A617-DDB90EB5EE7B}"/>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1" name="Group 10">
              <a:extLst>
                <a:ext uri="{FF2B5EF4-FFF2-40B4-BE49-F238E27FC236}">
                  <a16:creationId xmlns:a16="http://schemas.microsoft.com/office/drawing/2014/main" id="{20F4FC60-E849-2142-589D-23102B32C06F}"/>
                </a:ext>
              </a:extLst>
            </p:cNvPr>
            <p:cNvGrpSpPr/>
            <p:nvPr/>
          </p:nvGrpSpPr>
          <p:grpSpPr>
            <a:xfrm>
              <a:off x="9155576" y="3582265"/>
              <a:ext cx="192808" cy="162749"/>
              <a:chOff x="9214282" y="3063798"/>
              <a:chExt cx="291668" cy="246196"/>
            </a:xfrm>
          </p:grpSpPr>
          <p:sp>
            <p:nvSpPr>
              <p:cNvPr id="1113" name="Oval 1112">
                <a:extLst>
                  <a:ext uri="{FF2B5EF4-FFF2-40B4-BE49-F238E27FC236}">
                    <a16:creationId xmlns:a16="http://schemas.microsoft.com/office/drawing/2014/main" id="{C674EE61-F7B2-5EBE-CE39-F914C65524DE}"/>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14" name="Oval 1113">
                <a:extLst>
                  <a:ext uri="{FF2B5EF4-FFF2-40B4-BE49-F238E27FC236}">
                    <a16:creationId xmlns:a16="http://schemas.microsoft.com/office/drawing/2014/main" id="{FFE4C25F-BE1D-9A0E-DCEE-6CC8BA80D05C}"/>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15" name="Freeform 1114">
                <a:extLst>
                  <a:ext uri="{FF2B5EF4-FFF2-40B4-BE49-F238E27FC236}">
                    <a16:creationId xmlns:a16="http://schemas.microsoft.com/office/drawing/2014/main" id="{61A1F936-A9A6-0F79-7DCC-BCA4A5B882C3}"/>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16" name="Freeform 1115">
                <a:extLst>
                  <a:ext uri="{FF2B5EF4-FFF2-40B4-BE49-F238E27FC236}">
                    <a16:creationId xmlns:a16="http://schemas.microsoft.com/office/drawing/2014/main" id="{19270443-5937-C82D-B6B9-229DE6312C6B}"/>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17" name="Freeform 1116">
                <a:extLst>
                  <a:ext uri="{FF2B5EF4-FFF2-40B4-BE49-F238E27FC236}">
                    <a16:creationId xmlns:a16="http://schemas.microsoft.com/office/drawing/2014/main" id="{CED85803-C910-3E1B-8EED-FB4ABC9AA668}"/>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18" name="Freeform 1117">
                <a:extLst>
                  <a:ext uri="{FF2B5EF4-FFF2-40B4-BE49-F238E27FC236}">
                    <a16:creationId xmlns:a16="http://schemas.microsoft.com/office/drawing/2014/main" id="{2D1B8136-A5E8-8A56-774A-6BAB57C42051}"/>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19" name="Freeform 1118">
                <a:extLst>
                  <a:ext uri="{FF2B5EF4-FFF2-40B4-BE49-F238E27FC236}">
                    <a16:creationId xmlns:a16="http://schemas.microsoft.com/office/drawing/2014/main" id="{7170E6AF-71D8-5551-801B-1B153720614B}"/>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20" name="Freeform 1119">
                <a:extLst>
                  <a:ext uri="{FF2B5EF4-FFF2-40B4-BE49-F238E27FC236}">
                    <a16:creationId xmlns:a16="http://schemas.microsoft.com/office/drawing/2014/main" id="{E09B9522-9102-C190-FADB-7E643E94BC94}"/>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21" name="Freeform 1120">
                <a:extLst>
                  <a:ext uri="{FF2B5EF4-FFF2-40B4-BE49-F238E27FC236}">
                    <a16:creationId xmlns:a16="http://schemas.microsoft.com/office/drawing/2014/main" id="{A488BB04-1821-1152-BF3C-6BDD89FFC14D}"/>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2" name="Group 11">
              <a:extLst>
                <a:ext uri="{FF2B5EF4-FFF2-40B4-BE49-F238E27FC236}">
                  <a16:creationId xmlns:a16="http://schemas.microsoft.com/office/drawing/2014/main" id="{A01F52C6-D13D-1F77-6C93-98D493314483}"/>
                </a:ext>
              </a:extLst>
            </p:cNvPr>
            <p:cNvGrpSpPr/>
            <p:nvPr/>
          </p:nvGrpSpPr>
          <p:grpSpPr>
            <a:xfrm>
              <a:off x="9070070" y="3921030"/>
              <a:ext cx="192808" cy="162749"/>
              <a:chOff x="9214282" y="3063798"/>
              <a:chExt cx="291668" cy="246196"/>
            </a:xfrm>
          </p:grpSpPr>
          <p:sp>
            <p:nvSpPr>
              <p:cNvPr id="1104" name="Oval 1103">
                <a:extLst>
                  <a:ext uri="{FF2B5EF4-FFF2-40B4-BE49-F238E27FC236}">
                    <a16:creationId xmlns:a16="http://schemas.microsoft.com/office/drawing/2014/main" id="{BE2419D9-506A-58CB-5082-BBB914085532}"/>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05" name="Oval 1104">
                <a:extLst>
                  <a:ext uri="{FF2B5EF4-FFF2-40B4-BE49-F238E27FC236}">
                    <a16:creationId xmlns:a16="http://schemas.microsoft.com/office/drawing/2014/main" id="{D35ED051-5EB5-D94C-791E-5F5D7816F24A}"/>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06" name="Freeform 1105">
                <a:extLst>
                  <a:ext uri="{FF2B5EF4-FFF2-40B4-BE49-F238E27FC236}">
                    <a16:creationId xmlns:a16="http://schemas.microsoft.com/office/drawing/2014/main" id="{AC71B30D-409A-0CF7-F949-0D909B17AAA7}"/>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07" name="Freeform 1106">
                <a:extLst>
                  <a:ext uri="{FF2B5EF4-FFF2-40B4-BE49-F238E27FC236}">
                    <a16:creationId xmlns:a16="http://schemas.microsoft.com/office/drawing/2014/main" id="{1F9E5AAC-89EE-D0FB-63AF-BD4E9E4E1A6C}"/>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08" name="Freeform 1107">
                <a:extLst>
                  <a:ext uri="{FF2B5EF4-FFF2-40B4-BE49-F238E27FC236}">
                    <a16:creationId xmlns:a16="http://schemas.microsoft.com/office/drawing/2014/main" id="{CBA2F124-5347-D1FE-84B1-2BC5709D31DC}"/>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09" name="Freeform 1108">
                <a:extLst>
                  <a:ext uri="{FF2B5EF4-FFF2-40B4-BE49-F238E27FC236}">
                    <a16:creationId xmlns:a16="http://schemas.microsoft.com/office/drawing/2014/main" id="{0BF0B174-550F-D54E-C6B0-7903C1889FF6}"/>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10" name="Freeform 1109">
                <a:extLst>
                  <a:ext uri="{FF2B5EF4-FFF2-40B4-BE49-F238E27FC236}">
                    <a16:creationId xmlns:a16="http://schemas.microsoft.com/office/drawing/2014/main" id="{E33DD101-CDA1-D45C-B187-A4676F9A06F2}"/>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11" name="Freeform 1110">
                <a:extLst>
                  <a:ext uri="{FF2B5EF4-FFF2-40B4-BE49-F238E27FC236}">
                    <a16:creationId xmlns:a16="http://schemas.microsoft.com/office/drawing/2014/main" id="{832B6DF8-7F95-6224-5420-E71BABFA67AC}"/>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12" name="Freeform 1111">
                <a:extLst>
                  <a:ext uri="{FF2B5EF4-FFF2-40B4-BE49-F238E27FC236}">
                    <a16:creationId xmlns:a16="http://schemas.microsoft.com/office/drawing/2014/main" id="{AF633D2F-F3FC-BB4A-5504-4A48657497B1}"/>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3" name="Group 12">
              <a:extLst>
                <a:ext uri="{FF2B5EF4-FFF2-40B4-BE49-F238E27FC236}">
                  <a16:creationId xmlns:a16="http://schemas.microsoft.com/office/drawing/2014/main" id="{0FA5F339-DE2A-BB33-ACB0-02FFDF563E42}"/>
                </a:ext>
              </a:extLst>
            </p:cNvPr>
            <p:cNvGrpSpPr/>
            <p:nvPr/>
          </p:nvGrpSpPr>
          <p:grpSpPr>
            <a:xfrm>
              <a:off x="9160037" y="3833133"/>
              <a:ext cx="192808" cy="162749"/>
              <a:chOff x="9214282" y="3063798"/>
              <a:chExt cx="291668" cy="246196"/>
            </a:xfrm>
          </p:grpSpPr>
          <p:sp>
            <p:nvSpPr>
              <p:cNvPr id="1095" name="Oval 1094">
                <a:extLst>
                  <a:ext uri="{FF2B5EF4-FFF2-40B4-BE49-F238E27FC236}">
                    <a16:creationId xmlns:a16="http://schemas.microsoft.com/office/drawing/2014/main" id="{5C5A0A8C-B7B0-A212-A700-E9B605438450}"/>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96" name="Oval 1095">
                <a:extLst>
                  <a:ext uri="{FF2B5EF4-FFF2-40B4-BE49-F238E27FC236}">
                    <a16:creationId xmlns:a16="http://schemas.microsoft.com/office/drawing/2014/main" id="{CA24FB75-0945-358F-8134-1D84C4F2B368}"/>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97" name="Freeform 1096">
                <a:extLst>
                  <a:ext uri="{FF2B5EF4-FFF2-40B4-BE49-F238E27FC236}">
                    <a16:creationId xmlns:a16="http://schemas.microsoft.com/office/drawing/2014/main" id="{F57E79FF-2348-06FF-91B4-4E4852486347}"/>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98" name="Freeform 1097">
                <a:extLst>
                  <a:ext uri="{FF2B5EF4-FFF2-40B4-BE49-F238E27FC236}">
                    <a16:creationId xmlns:a16="http://schemas.microsoft.com/office/drawing/2014/main" id="{51A108F9-658C-21D0-16B1-34E4451BEB52}"/>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99" name="Freeform 1098">
                <a:extLst>
                  <a:ext uri="{FF2B5EF4-FFF2-40B4-BE49-F238E27FC236}">
                    <a16:creationId xmlns:a16="http://schemas.microsoft.com/office/drawing/2014/main" id="{DFC4E8EF-E308-984D-1C2A-33A083EEDD6D}"/>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00" name="Freeform 1099">
                <a:extLst>
                  <a:ext uri="{FF2B5EF4-FFF2-40B4-BE49-F238E27FC236}">
                    <a16:creationId xmlns:a16="http://schemas.microsoft.com/office/drawing/2014/main" id="{73D7F961-F14E-2F45-4FED-8D461ED5684C}"/>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01" name="Freeform 1100">
                <a:extLst>
                  <a:ext uri="{FF2B5EF4-FFF2-40B4-BE49-F238E27FC236}">
                    <a16:creationId xmlns:a16="http://schemas.microsoft.com/office/drawing/2014/main" id="{4F94BB2F-AA29-9158-C771-65F1195DAA8B}"/>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02" name="Freeform 1101">
                <a:extLst>
                  <a:ext uri="{FF2B5EF4-FFF2-40B4-BE49-F238E27FC236}">
                    <a16:creationId xmlns:a16="http://schemas.microsoft.com/office/drawing/2014/main" id="{47B6D56D-CDA0-CF7A-5DB1-706C9480BE17}"/>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03" name="Freeform 1102">
                <a:extLst>
                  <a:ext uri="{FF2B5EF4-FFF2-40B4-BE49-F238E27FC236}">
                    <a16:creationId xmlns:a16="http://schemas.microsoft.com/office/drawing/2014/main" id="{3596B7BB-6634-621F-D027-99286C5844CE}"/>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4" name="Group 13">
              <a:extLst>
                <a:ext uri="{FF2B5EF4-FFF2-40B4-BE49-F238E27FC236}">
                  <a16:creationId xmlns:a16="http://schemas.microsoft.com/office/drawing/2014/main" id="{DE20824C-4B54-D905-C448-111D5B389D87}"/>
                </a:ext>
              </a:extLst>
            </p:cNvPr>
            <p:cNvGrpSpPr/>
            <p:nvPr/>
          </p:nvGrpSpPr>
          <p:grpSpPr>
            <a:xfrm>
              <a:off x="9298268" y="4006245"/>
              <a:ext cx="192808" cy="162749"/>
              <a:chOff x="9214282" y="3063798"/>
              <a:chExt cx="291668" cy="246196"/>
            </a:xfrm>
          </p:grpSpPr>
          <p:sp>
            <p:nvSpPr>
              <p:cNvPr id="1086" name="Oval 1085">
                <a:extLst>
                  <a:ext uri="{FF2B5EF4-FFF2-40B4-BE49-F238E27FC236}">
                    <a16:creationId xmlns:a16="http://schemas.microsoft.com/office/drawing/2014/main" id="{6874D82A-6D5E-6E76-D345-ABD44953D594}"/>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87" name="Oval 1086">
                <a:extLst>
                  <a:ext uri="{FF2B5EF4-FFF2-40B4-BE49-F238E27FC236}">
                    <a16:creationId xmlns:a16="http://schemas.microsoft.com/office/drawing/2014/main" id="{88DF2181-8F3C-531A-63E2-FE8A45A01133}"/>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88" name="Freeform 1087">
                <a:extLst>
                  <a:ext uri="{FF2B5EF4-FFF2-40B4-BE49-F238E27FC236}">
                    <a16:creationId xmlns:a16="http://schemas.microsoft.com/office/drawing/2014/main" id="{F91422E2-DE3F-A5F6-F1C6-78D270526CE3}"/>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89" name="Freeform 1088">
                <a:extLst>
                  <a:ext uri="{FF2B5EF4-FFF2-40B4-BE49-F238E27FC236}">
                    <a16:creationId xmlns:a16="http://schemas.microsoft.com/office/drawing/2014/main" id="{6060C3B2-B222-78A4-ECD4-70D12D43CC20}"/>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90" name="Freeform 1089">
                <a:extLst>
                  <a:ext uri="{FF2B5EF4-FFF2-40B4-BE49-F238E27FC236}">
                    <a16:creationId xmlns:a16="http://schemas.microsoft.com/office/drawing/2014/main" id="{3F97A7BD-99AE-9287-85DD-B30CA9C7AD54}"/>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91" name="Freeform 1090">
                <a:extLst>
                  <a:ext uri="{FF2B5EF4-FFF2-40B4-BE49-F238E27FC236}">
                    <a16:creationId xmlns:a16="http://schemas.microsoft.com/office/drawing/2014/main" id="{64BCA87E-0A0F-A6F8-3636-A116607D2237}"/>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92" name="Freeform 1091">
                <a:extLst>
                  <a:ext uri="{FF2B5EF4-FFF2-40B4-BE49-F238E27FC236}">
                    <a16:creationId xmlns:a16="http://schemas.microsoft.com/office/drawing/2014/main" id="{36AA85CB-9C4D-289A-9555-8892CF595E11}"/>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93" name="Freeform 1092">
                <a:extLst>
                  <a:ext uri="{FF2B5EF4-FFF2-40B4-BE49-F238E27FC236}">
                    <a16:creationId xmlns:a16="http://schemas.microsoft.com/office/drawing/2014/main" id="{EBBAB91A-567C-C17A-6743-69726B70B9D4}"/>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94" name="Freeform 1093">
                <a:extLst>
                  <a:ext uri="{FF2B5EF4-FFF2-40B4-BE49-F238E27FC236}">
                    <a16:creationId xmlns:a16="http://schemas.microsoft.com/office/drawing/2014/main" id="{FFB0770B-54B1-C90E-206D-ADA55640C9D4}"/>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5" name="Group 14">
              <a:extLst>
                <a:ext uri="{FF2B5EF4-FFF2-40B4-BE49-F238E27FC236}">
                  <a16:creationId xmlns:a16="http://schemas.microsoft.com/office/drawing/2014/main" id="{05DEB35B-1CF8-9070-7617-7BEE3F7FB218}"/>
                </a:ext>
              </a:extLst>
            </p:cNvPr>
            <p:cNvGrpSpPr/>
            <p:nvPr/>
          </p:nvGrpSpPr>
          <p:grpSpPr>
            <a:xfrm>
              <a:off x="8794359" y="3969551"/>
              <a:ext cx="192808" cy="162749"/>
              <a:chOff x="9214282" y="3063798"/>
              <a:chExt cx="291668" cy="246196"/>
            </a:xfrm>
          </p:grpSpPr>
          <p:sp>
            <p:nvSpPr>
              <p:cNvPr id="1077" name="Oval 1076">
                <a:extLst>
                  <a:ext uri="{FF2B5EF4-FFF2-40B4-BE49-F238E27FC236}">
                    <a16:creationId xmlns:a16="http://schemas.microsoft.com/office/drawing/2014/main" id="{385B60FE-F0BF-76C5-F127-D70F871B836A}"/>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78" name="Oval 1077">
                <a:extLst>
                  <a:ext uri="{FF2B5EF4-FFF2-40B4-BE49-F238E27FC236}">
                    <a16:creationId xmlns:a16="http://schemas.microsoft.com/office/drawing/2014/main" id="{5B402F95-38AF-B4BE-B5DF-410034B261B1}"/>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79" name="Freeform 1078">
                <a:extLst>
                  <a:ext uri="{FF2B5EF4-FFF2-40B4-BE49-F238E27FC236}">
                    <a16:creationId xmlns:a16="http://schemas.microsoft.com/office/drawing/2014/main" id="{0744F09B-DC34-51C8-844B-97C8E8F463F4}"/>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80" name="Freeform 1079">
                <a:extLst>
                  <a:ext uri="{FF2B5EF4-FFF2-40B4-BE49-F238E27FC236}">
                    <a16:creationId xmlns:a16="http://schemas.microsoft.com/office/drawing/2014/main" id="{281FF505-36A5-84D3-41E6-4A67F6152B8D}"/>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81" name="Freeform 1080">
                <a:extLst>
                  <a:ext uri="{FF2B5EF4-FFF2-40B4-BE49-F238E27FC236}">
                    <a16:creationId xmlns:a16="http://schemas.microsoft.com/office/drawing/2014/main" id="{8C7468FD-ED0D-15C3-63CD-048242B9BA06}"/>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82" name="Freeform 1081">
                <a:extLst>
                  <a:ext uri="{FF2B5EF4-FFF2-40B4-BE49-F238E27FC236}">
                    <a16:creationId xmlns:a16="http://schemas.microsoft.com/office/drawing/2014/main" id="{E5BC844E-D4EE-55FF-564B-AC0341FD11AE}"/>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83" name="Freeform 1082">
                <a:extLst>
                  <a:ext uri="{FF2B5EF4-FFF2-40B4-BE49-F238E27FC236}">
                    <a16:creationId xmlns:a16="http://schemas.microsoft.com/office/drawing/2014/main" id="{25CD397E-7BC3-05D5-470E-76388A15A7D7}"/>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84" name="Freeform 1083">
                <a:extLst>
                  <a:ext uri="{FF2B5EF4-FFF2-40B4-BE49-F238E27FC236}">
                    <a16:creationId xmlns:a16="http://schemas.microsoft.com/office/drawing/2014/main" id="{B3AF8B8E-3EDA-DE9C-A719-31EB54C7721A}"/>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85" name="Freeform 1084">
                <a:extLst>
                  <a:ext uri="{FF2B5EF4-FFF2-40B4-BE49-F238E27FC236}">
                    <a16:creationId xmlns:a16="http://schemas.microsoft.com/office/drawing/2014/main" id="{37043822-E4BB-842A-75A7-855AF4A76936}"/>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6" name="Group 15">
              <a:extLst>
                <a:ext uri="{FF2B5EF4-FFF2-40B4-BE49-F238E27FC236}">
                  <a16:creationId xmlns:a16="http://schemas.microsoft.com/office/drawing/2014/main" id="{9F67876B-41B8-AC53-EF9C-7E3252EB809C}"/>
                </a:ext>
              </a:extLst>
            </p:cNvPr>
            <p:cNvGrpSpPr/>
            <p:nvPr/>
          </p:nvGrpSpPr>
          <p:grpSpPr>
            <a:xfrm>
              <a:off x="8743468" y="3796919"/>
              <a:ext cx="192808" cy="162749"/>
              <a:chOff x="9214282" y="3063798"/>
              <a:chExt cx="291668" cy="246196"/>
            </a:xfrm>
          </p:grpSpPr>
          <p:sp>
            <p:nvSpPr>
              <p:cNvPr id="1068" name="Oval 1067">
                <a:extLst>
                  <a:ext uri="{FF2B5EF4-FFF2-40B4-BE49-F238E27FC236}">
                    <a16:creationId xmlns:a16="http://schemas.microsoft.com/office/drawing/2014/main" id="{D3E92984-A22B-505C-85B6-2E1072056CB3}"/>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69" name="Oval 1068">
                <a:extLst>
                  <a:ext uri="{FF2B5EF4-FFF2-40B4-BE49-F238E27FC236}">
                    <a16:creationId xmlns:a16="http://schemas.microsoft.com/office/drawing/2014/main" id="{78C1BEB2-0B4A-14C4-2E93-B7D035E59962}"/>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70" name="Freeform 1069">
                <a:extLst>
                  <a:ext uri="{FF2B5EF4-FFF2-40B4-BE49-F238E27FC236}">
                    <a16:creationId xmlns:a16="http://schemas.microsoft.com/office/drawing/2014/main" id="{BC1FACD2-97BB-BEF2-C33A-82A5FE702446}"/>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71" name="Freeform 1070">
                <a:extLst>
                  <a:ext uri="{FF2B5EF4-FFF2-40B4-BE49-F238E27FC236}">
                    <a16:creationId xmlns:a16="http://schemas.microsoft.com/office/drawing/2014/main" id="{B6FF7268-C36C-8017-2A54-2FE573C57DDF}"/>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72" name="Freeform 1071">
                <a:extLst>
                  <a:ext uri="{FF2B5EF4-FFF2-40B4-BE49-F238E27FC236}">
                    <a16:creationId xmlns:a16="http://schemas.microsoft.com/office/drawing/2014/main" id="{4358651F-C3C5-32A2-9184-780DEF88C460}"/>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73" name="Freeform 1072">
                <a:extLst>
                  <a:ext uri="{FF2B5EF4-FFF2-40B4-BE49-F238E27FC236}">
                    <a16:creationId xmlns:a16="http://schemas.microsoft.com/office/drawing/2014/main" id="{5DC92A64-7C3B-284E-986F-F22F05185F45}"/>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74" name="Freeform 1073">
                <a:extLst>
                  <a:ext uri="{FF2B5EF4-FFF2-40B4-BE49-F238E27FC236}">
                    <a16:creationId xmlns:a16="http://schemas.microsoft.com/office/drawing/2014/main" id="{C6242E89-D860-6342-6AA6-384419B25A5A}"/>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75" name="Freeform 1074">
                <a:extLst>
                  <a:ext uri="{FF2B5EF4-FFF2-40B4-BE49-F238E27FC236}">
                    <a16:creationId xmlns:a16="http://schemas.microsoft.com/office/drawing/2014/main" id="{B3F4DB7F-B701-49A0-0178-C498461434B7}"/>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76" name="Freeform 1075">
                <a:extLst>
                  <a:ext uri="{FF2B5EF4-FFF2-40B4-BE49-F238E27FC236}">
                    <a16:creationId xmlns:a16="http://schemas.microsoft.com/office/drawing/2014/main" id="{94A1ECF0-5F5A-403C-D77E-A2566E5FB235}"/>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7" name="Group 16">
              <a:extLst>
                <a:ext uri="{FF2B5EF4-FFF2-40B4-BE49-F238E27FC236}">
                  <a16:creationId xmlns:a16="http://schemas.microsoft.com/office/drawing/2014/main" id="{7619341A-0172-61A2-6B76-13D87D10B8E1}"/>
                </a:ext>
              </a:extLst>
            </p:cNvPr>
            <p:cNvGrpSpPr/>
            <p:nvPr/>
          </p:nvGrpSpPr>
          <p:grpSpPr>
            <a:xfrm>
              <a:off x="8843145" y="3461095"/>
              <a:ext cx="192808" cy="162749"/>
              <a:chOff x="9214282" y="3063798"/>
              <a:chExt cx="291668" cy="246196"/>
            </a:xfrm>
          </p:grpSpPr>
          <p:sp>
            <p:nvSpPr>
              <p:cNvPr id="1059" name="Oval 1058">
                <a:extLst>
                  <a:ext uri="{FF2B5EF4-FFF2-40B4-BE49-F238E27FC236}">
                    <a16:creationId xmlns:a16="http://schemas.microsoft.com/office/drawing/2014/main" id="{EC55E52F-E22D-D995-8942-028DC59C8F77}"/>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60" name="Oval 1059">
                <a:extLst>
                  <a:ext uri="{FF2B5EF4-FFF2-40B4-BE49-F238E27FC236}">
                    <a16:creationId xmlns:a16="http://schemas.microsoft.com/office/drawing/2014/main" id="{94BA7F41-F125-D601-F7D0-EC14B21823C9}"/>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61" name="Freeform 1060">
                <a:extLst>
                  <a:ext uri="{FF2B5EF4-FFF2-40B4-BE49-F238E27FC236}">
                    <a16:creationId xmlns:a16="http://schemas.microsoft.com/office/drawing/2014/main" id="{47A4B7DF-EFFA-705B-C628-F3C7D20EF14D}"/>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62" name="Freeform 1061">
                <a:extLst>
                  <a:ext uri="{FF2B5EF4-FFF2-40B4-BE49-F238E27FC236}">
                    <a16:creationId xmlns:a16="http://schemas.microsoft.com/office/drawing/2014/main" id="{BB9735C7-8F94-F6F0-52C8-CD96F156D9CB}"/>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63" name="Freeform 1062">
                <a:extLst>
                  <a:ext uri="{FF2B5EF4-FFF2-40B4-BE49-F238E27FC236}">
                    <a16:creationId xmlns:a16="http://schemas.microsoft.com/office/drawing/2014/main" id="{0B52ED06-5150-E9C4-C73D-F6C09D669CA2}"/>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64" name="Freeform 1063">
                <a:extLst>
                  <a:ext uri="{FF2B5EF4-FFF2-40B4-BE49-F238E27FC236}">
                    <a16:creationId xmlns:a16="http://schemas.microsoft.com/office/drawing/2014/main" id="{729CFCE2-4ECA-E1CD-9BFD-F831726B621E}"/>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65" name="Freeform 1064">
                <a:extLst>
                  <a:ext uri="{FF2B5EF4-FFF2-40B4-BE49-F238E27FC236}">
                    <a16:creationId xmlns:a16="http://schemas.microsoft.com/office/drawing/2014/main" id="{F194264B-4CC8-61CA-17F9-7D7A8FBFDF39}"/>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66" name="Freeform 1065">
                <a:extLst>
                  <a:ext uri="{FF2B5EF4-FFF2-40B4-BE49-F238E27FC236}">
                    <a16:creationId xmlns:a16="http://schemas.microsoft.com/office/drawing/2014/main" id="{B164CF3E-2C8E-FD9B-752C-02C929494F5F}"/>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67" name="Freeform 1066">
                <a:extLst>
                  <a:ext uri="{FF2B5EF4-FFF2-40B4-BE49-F238E27FC236}">
                    <a16:creationId xmlns:a16="http://schemas.microsoft.com/office/drawing/2014/main" id="{D2B12CAF-64FC-66EB-D990-48F959AAF7FB}"/>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8" name="Group 17">
              <a:extLst>
                <a:ext uri="{FF2B5EF4-FFF2-40B4-BE49-F238E27FC236}">
                  <a16:creationId xmlns:a16="http://schemas.microsoft.com/office/drawing/2014/main" id="{95CD0359-2EFD-461D-4D59-C587DD6A3E11}"/>
                </a:ext>
              </a:extLst>
            </p:cNvPr>
            <p:cNvGrpSpPr/>
            <p:nvPr/>
          </p:nvGrpSpPr>
          <p:grpSpPr>
            <a:xfrm>
              <a:off x="8778929" y="3359691"/>
              <a:ext cx="192808" cy="162749"/>
              <a:chOff x="9214282" y="3063798"/>
              <a:chExt cx="291668" cy="246196"/>
            </a:xfrm>
          </p:grpSpPr>
          <p:sp>
            <p:nvSpPr>
              <p:cNvPr id="1050" name="Oval 1049">
                <a:extLst>
                  <a:ext uri="{FF2B5EF4-FFF2-40B4-BE49-F238E27FC236}">
                    <a16:creationId xmlns:a16="http://schemas.microsoft.com/office/drawing/2014/main" id="{5E65A647-EF97-D69C-BFAB-BDE7BAAE425C}"/>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51" name="Oval 1050">
                <a:extLst>
                  <a:ext uri="{FF2B5EF4-FFF2-40B4-BE49-F238E27FC236}">
                    <a16:creationId xmlns:a16="http://schemas.microsoft.com/office/drawing/2014/main" id="{0F912547-6DD5-F801-F0D3-78EC49FD5765}"/>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52" name="Freeform 1051">
                <a:extLst>
                  <a:ext uri="{FF2B5EF4-FFF2-40B4-BE49-F238E27FC236}">
                    <a16:creationId xmlns:a16="http://schemas.microsoft.com/office/drawing/2014/main" id="{DA81B1B7-A5A8-43E4-99CE-BB6E767419EB}"/>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3" name="Freeform 1052">
                <a:extLst>
                  <a:ext uri="{FF2B5EF4-FFF2-40B4-BE49-F238E27FC236}">
                    <a16:creationId xmlns:a16="http://schemas.microsoft.com/office/drawing/2014/main" id="{6FD5C014-FFCD-E896-D2CA-01BD69BBDFB8}"/>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4" name="Freeform 1053">
                <a:extLst>
                  <a:ext uri="{FF2B5EF4-FFF2-40B4-BE49-F238E27FC236}">
                    <a16:creationId xmlns:a16="http://schemas.microsoft.com/office/drawing/2014/main" id="{BA6D0249-ADFC-5AD3-B21E-8617BE3252A5}"/>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5" name="Freeform 1054">
                <a:extLst>
                  <a:ext uri="{FF2B5EF4-FFF2-40B4-BE49-F238E27FC236}">
                    <a16:creationId xmlns:a16="http://schemas.microsoft.com/office/drawing/2014/main" id="{7CE95686-1AF5-F6A6-61E0-F54C8E12D9F3}"/>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6" name="Freeform 1055">
                <a:extLst>
                  <a:ext uri="{FF2B5EF4-FFF2-40B4-BE49-F238E27FC236}">
                    <a16:creationId xmlns:a16="http://schemas.microsoft.com/office/drawing/2014/main" id="{9ABACEB0-5A3B-CD71-D853-C5EC06D26F4E}"/>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7" name="Freeform 1056">
                <a:extLst>
                  <a:ext uri="{FF2B5EF4-FFF2-40B4-BE49-F238E27FC236}">
                    <a16:creationId xmlns:a16="http://schemas.microsoft.com/office/drawing/2014/main" id="{0310168C-E022-9295-938B-87D7F8B7310C}"/>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58" name="Freeform 1057">
                <a:extLst>
                  <a:ext uri="{FF2B5EF4-FFF2-40B4-BE49-F238E27FC236}">
                    <a16:creationId xmlns:a16="http://schemas.microsoft.com/office/drawing/2014/main" id="{A06115F0-DF51-631E-5145-B87D20C92320}"/>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9" name="Group 18">
              <a:extLst>
                <a:ext uri="{FF2B5EF4-FFF2-40B4-BE49-F238E27FC236}">
                  <a16:creationId xmlns:a16="http://schemas.microsoft.com/office/drawing/2014/main" id="{733441B1-8B7E-1EBB-A579-07DF9A9D71B2}"/>
                </a:ext>
              </a:extLst>
            </p:cNvPr>
            <p:cNvGrpSpPr/>
            <p:nvPr/>
          </p:nvGrpSpPr>
          <p:grpSpPr>
            <a:xfrm>
              <a:off x="8800661" y="3552604"/>
              <a:ext cx="192808" cy="162749"/>
              <a:chOff x="9214282" y="3063798"/>
              <a:chExt cx="291668" cy="246196"/>
            </a:xfrm>
          </p:grpSpPr>
          <p:sp>
            <p:nvSpPr>
              <p:cNvPr id="1041" name="Oval 1040">
                <a:extLst>
                  <a:ext uri="{FF2B5EF4-FFF2-40B4-BE49-F238E27FC236}">
                    <a16:creationId xmlns:a16="http://schemas.microsoft.com/office/drawing/2014/main" id="{2DAFB28E-AD3B-6F03-32B2-E1A7C9C9C27A}"/>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42" name="Oval 1041">
                <a:extLst>
                  <a:ext uri="{FF2B5EF4-FFF2-40B4-BE49-F238E27FC236}">
                    <a16:creationId xmlns:a16="http://schemas.microsoft.com/office/drawing/2014/main" id="{738209FE-8F3B-2A56-4B99-6057CE6D1EC3}"/>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43" name="Freeform 1042">
                <a:extLst>
                  <a:ext uri="{FF2B5EF4-FFF2-40B4-BE49-F238E27FC236}">
                    <a16:creationId xmlns:a16="http://schemas.microsoft.com/office/drawing/2014/main" id="{5DF2B219-DEF0-AC60-4CDD-1E1A5861F583}"/>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4" name="Freeform 1043">
                <a:extLst>
                  <a:ext uri="{FF2B5EF4-FFF2-40B4-BE49-F238E27FC236}">
                    <a16:creationId xmlns:a16="http://schemas.microsoft.com/office/drawing/2014/main" id="{A6828036-E749-1805-AECB-084E6358365D}"/>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5" name="Freeform 1044">
                <a:extLst>
                  <a:ext uri="{FF2B5EF4-FFF2-40B4-BE49-F238E27FC236}">
                    <a16:creationId xmlns:a16="http://schemas.microsoft.com/office/drawing/2014/main" id="{63C61D46-04B1-9631-F8DF-EF9C3613DB56}"/>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6" name="Freeform 1045">
                <a:extLst>
                  <a:ext uri="{FF2B5EF4-FFF2-40B4-BE49-F238E27FC236}">
                    <a16:creationId xmlns:a16="http://schemas.microsoft.com/office/drawing/2014/main" id="{8D4B3A4A-1053-D507-7D0C-502309FFF126}"/>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7" name="Freeform 1046">
                <a:extLst>
                  <a:ext uri="{FF2B5EF4-FFF2-40B4-BE49-F238E27FC236}">
                    <a16:creationId xmlns:a16="http://schemas.microsoft.com/office/drawing/2014/main" id="{BABA8087-43E9-BFA0-65C8-3B181F01EBA2}"/>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8" name="Freeform 1047">
                <a:extLst>
                  <a:ext uri="{FF2B5EF4-FFF2-40B4-BE49-F238E27FC236}">
                    <a16:creationId xmlns:a16="http://schemas.microsoft.com/office/drawing/2014/main" id="{D6B4EF88-C048-183E-ABC8-AC6E6F036C19}"/>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9" name="Freeform 1048">
                <a:extLst>
                  <a:ext uri="{FF2B5EF4-FFF2-40B4-BE49-F238E27FC236}">
                    <a16:creationId xmlns:a16="http://schemas.microsoft.com/office/drawing/2014/main" id="{D7D98317-3EE3-2305-9823-1D59E0792902}"/>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0" name="Group 19">
              <a:extLst>
                <a:ext uri="{FF2B5EF4-FFF2-40B4-BE49-F238E27FC236}">
                  <a16:creationId xmlns:a16="http://schemas.microsoft.com/office/drawing/2014/main" id="{7EB87BC6-65FD-5E0C-4DB2-63F43C5B05C6}"/>
                </a:ext>
              </a:extLst>
            </p:cNvPr>
            <p:cNvGrpSpPr/>
            <p:nvPr/>
          </p:nvGrpSpPr>
          <p:grpSpPr>
            <a:xfrm>
              <a:off x="8513433" y="3367840"/>
              <a:ext cx="192808" cy="162749"/>
              <a:chOff x="9214282" y="3063798"/>
              <a:chExt cx="291668" cy="246196"/>
            </a:xfrm>
          </p:grpSpPr>
          <p:sp>
            <p:nvSpPr>
              <p:cNvPr id="1031" name="Oval 1030">
                <a:extLst>
                  <a:ext uri="{FF2B5EF4-FFF2-40B4-BE49-F238E27FC236}">
                    <a16:creationId xmlns:a16="http://schemas.microsoft.com/office/drawing/2014/main" id="{D1431200-A29A-AA48-6591-C23686980F8C}"/>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33" name="Oval 1032">
                <a:extLst>
                  <a:ext uri="{FF2B5EF4-FFF2-40B4-BE49-F238E27FC236}">
                    <a16:creationId xmlns:a16="http://schemas.microsoft.com/office/drawing/2014/main" id="{99CA1101-BDC1-AB33-167A-7401430A9DCF}"/>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34" name="Freeform 1033">
                <a:extLst>
                  <a:ext uri="{FF2B5EF4-FFF2-40B4-BE49-F238E27FC236}">
                    <a16:creationId xmlns:a16="http://schemas.microsoft.com/office/drawing/2014/main" id="{C220E9D8-8B57-5E58-0ADC-652FC4F86C60}"/>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5" name="Freeform 1034">
                <a:extLst>
                  <a:ext uri="{FF2B5EF4-FFF2-40B4-BE49-F238E27FC236}">
                    <a16:creationId xmlns:a16="http://schemas.microsoft.com/office/drawing/2014/main" id="{908B501F-B9B2-199C-BC87-5FDD033911F5}"/>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6" name="Freeform 1035">
                <a:extLst>
                  <a:ext uri="{FF2B5EF4-FFF2-40B4-BE49-F238E27FC236}">
                    <a16:creationId xmlns:a16="http://schemas.microsoft.com/office/drawing/2014/main" id="{1DBDD427-41B3-2B3B-BC03-482EB57EBB86}"/>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7" name="Freeform 1036">
                <a:extLst>
                  <a:ext uri="{FF2B5EF4-FFF2-40B4-BE49-F238E27FC236}">
                    <a16:creationId xmlns:a16="http://schemas.microsoft.com/office/drawing/2014/main" id="{EE6ACC3A-3552-0B89-7F8F-1E5AC4613B85}"/>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8" name="Freeform 1037">
                <a:extLst>
                  <a:ext uri="{FF2B5EF4-FFF2-40B4-BE49-F238E27FC236}">
                    <a16:creationId xmlns:a16="http://schemas.microsoft.com/office/drawing/2014/main" id="{2EB2CE04-9637-AE1A-5C96-2EC309C3245D}"/>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39" name="Freeform 1038">
                <a:extLst>
                  <a:ext uri="{FF2B5EF4-FFF2-40B4-BE49-F238E27FC236}">
                    <a16:creationId xmlns:a16="http://schemas.microsoft.com/office/drawing/2014/main" id="{E50510C8-C89A-1369-58F2-23710512B75F}"/>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40" name="Freeform 1039">
                <a:extLst>
                  <a:ext uri="{FF2B5EF4-FFF2-40B4-BE49-F238E27FC236}">
                    <a16:creationId xmlns:a16="http://schemas.microsoft.com/office/drawing/2014/main" id="{EB30D53C-55AB-A37A-4C50-D651E8859243}"/>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1" name="Group 20">
              <a:extLst>
                <a:ext uri="{FF2B5EF4-FFF2-40B4-BE49-F238E27FC236}">
                  <a16:creationId xmlns:a16="http://schemas.microsoft.com/office/drawing/2014/main" id="{52BEF302-B676-06FB-959B-F5C18E7A1676}"/>
                </a:ext>
              </a:extLst>
            </p:cNvPr>
            <p:cNvGrpSpPr/>
            <p:nvPr/>
          </p:nvGrpSpPr>
          <p:grpSpPr>
            <a:xfrm>
              <a:off x="8599018" y="3578799"/>
              <a:ext cx="192808" cy="162749"/>
              <a:chOff x="9214282" y="3063798"/>
              <a:chExt cx="291668" cy="246196"/>
            </a:xfrm>
          </p:grpSpPr>
          <p:sp>
            <p:nvSpPr>
              <p:cNvPr id="59" name="Oval 58">
                <a:extLst>
                  <a:ext uri="{FF2B5EF4-FFF2-40B4-BE49-F238E27FC236}">
                    <a16:creationId xmlns:a16="http://schemas.microsoft.com/office/drawing/2014/main" id="{D5BEAAF9-76BE-9CD2-0C68-06936684F4F6}"/>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 name="Oval 59">
                <a:extLst>
                  <a:ext uri="{FF2B5EF4-FFF2-40B4-BE49-F238E27FC236}">
                    <a16:creationId xmlns:a16="http://schemas.microsoft.com/office/drawing/2014/main" id="{9732719E-6EF9-A924-96D0-8CD64EFCE63D}"/>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1" name="Freeform 60">
                <a:extLst>
                  <a:ext uri="{FF2B5EF4-FFF2-40B4-BE49-F238E27FC236}">
                    <a16:creationId xmlns:a16="http://schemas.microsoft.com/office/drawing/2014/main" id="{18879DAE-DCC5-EF75-68EC-92747219D353}"/>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2" name="Freeform 61">
                <a:extLst>
                  <a:ext uri="{FF2B5EF4-FFF2-40B4-BE49-F238E27FC236}">
                    <a16:creationId xmlns:a16="http://schemas.microsoft.com/office/drawing/2014/main" id="{19A578AB-D1DB-DA02-812D-F6D9E565DEC1}"/>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3" name="Freeform 62">
                <a:extLst>
                  <a:ext uri="{FF2B5EF4-FFF2-40B4-BE49-F238E27FC236}">
                    <a16:creationId xmlns:a16="http://schemas.microsoft.com/office/drawing/2014/main" id="{8F40C370-F45A-0CA9-7471-35396967715E}"/>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4" name="Freeform 1023">
                <a:extLst>
                  <a:ext uri="{FF2B5EF4-FFF2-40B4-BE49-F238E27FC236}">
                    <a16:creationId xmlns:a16="http://schemas.microsoft.com/office/drawing/2014/main" id="{6409F32A-DC5E-40A0-0896-F23FDF317C00}"/>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5" name="Freeform 1024">
                <a:extLst>
                  <a:ext uri="{FF2B5EF4-FFF2-40B4-BE49-F238E27FC236}">
                    <a16:creationId xmlns:a16="http://schemas.microsoft.com/office/drawing/2014/main" id="{19AB2552-6DBD-67FB-4DE7-91719C3DB9AB}"/>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7" name="Freeform 1026">
                <a:extLst>
                  <a:ext uri="{FF2B5EF4-FFF2-40B4-BE49-F238E27FC236}">
                    <a16:creationId xmlns:a16="http://schemas.microsoft.com/office/drawing/2014/main" id="{2BF40B54-857E-C225-AA31-4AFA503761CE}"/>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29" name="Freeform 1028">
                <a:extLst>
                  <a:ext uri="{FF2B5EF4-FFF2-40B4-BE49-F238E27FC236}">
                    <a16:creationId xmlns:a16="http://schemas.microsoft.com/office/drawing/2014/main" id="{3BE7A3E9-1960-3919-1B09-4B4C7BBBFC35}"/>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2" name="Group 21">
              <a:extLst>
                <a:ext uri="{FF2B5EF4-FFF2-40B4-BE49-F238E27FC236}">
                  <a16:creationId xmlns:a16="http://schemas.microsoft.com/office/drawing/2014/main" id="{104274E0-3FD7-C97D-59DC-60C7B9D5459A}"/>
                </a:ext>
              </a:extLst>
            </p:cNvPr>
            <p:cNvGrpSpPr/>
            <p:nvPr/>
          </p:nvGrpSpPr>
          <p:grpSpPr>
            <a:xfrm>
              <a:off x="8437050" y="3617387"/>
              <a:ext cx="192808" cy="162749"/>
              <a:chOff x="9214282" y="3063798"/>
              <a:chExt cx="291668" cy="246196"/>
            </a:xfrm>
          </p:grpSpPr>
          <p:sp>
            <p:nvSpPr>
              <p:cNvPr id="50" name="Oval 49">
                <a:extLst>
                  <a:ext uri="{FF2B5EF4-FFF2-40B4-BE49-F238E27FC236}">
                    <a16:creationId xmlns:a16="http://schemas.microsoft.com/office/drawing/2014/main" id="{42B47581-BBBA-BE55-7025-5A1708A25512}"/>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 name="Oval 50">
                <a:extLst>
                  <a:ext uri="{FF2B5EF4-FFF2-40B4-BE49-F238E27FC236}">
                    <a16:creationId xmlns:a16="http://schemas.microsoft.com/office/drawing/2014/main" id="{3D38AF17-66C4-827F-984C-B3E6EFC2491B}"/>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 name="Freeform 51">
                <a:extLst>
                  <a:ext uri="{FF2B5EF4-FFF2-40B4-BE49-F238E27FC236}">
                    <a16:creationId xmlns:a16="http://schemas.microsoft.com/office/drawing/2014/main" id="{B537D1E4-65ED-66BB-88E5-BAC20216731C}"/>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3" name="Freeform 52">
                <a:extLst>
                  <a:ext uri="{FF2B5EF4-FFF2-40B4-BE49-F238E27FC236}">
                    <a16:creationId xmlns:a16="http://schemas.microsoft.com/office/drawing/2014/main" id="{F80B9808-EB3B-2F38-E6CA-54CF9CF5CFFD}"/>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 name="Freeform 53">
                <a:extLst>
                  <a:ext uri="{FF2B5EF4-FFF2-40B4-BE49-F238E27FC236}">
                    <a16:creationId xmlns:a16="http://schemas.microsoft.com/office/drawing/2014/main" id="{5CC20875-F897-838A-9184-F734FCFDDF74}"/>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5" name="Freeform 54">
                <a:extLst>
                  <a:ext uri="{FF2B5EF4-FFF2-40B4-BE49-F238E27FC236}">
                    <a16:creationId xmlns:a16="http://schemas.microsoft.com/office/drawing/2014/main" id="{71302984-697E-CA93-91CC-EDB262D07792}"/>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6" name="Freeform 55">
                <a:extLst>
                  <a:ext uri="{FF2B5EF4-FFF2-40B4-BE49-F238E27FC236}">
                    <a16:creationId xmlns:a16="http://schemas.microsoft.com/office/drawing/2014/main" id="{49C756B6-BB76-CA5B-B563-C6C9DCB5ABD8}"/>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7" name="Freeform 56">
                <a:extLst>
                  <a:ext uri="{FF2B5EF4-FFF2-40B4-BE49-F238E27FC236}">
                    <a16:creationId xmlns:a16="http://schemas.microsoft.com/office/drawing/2014/main" id="{A71CDAD6-B806-9FC0-F461-F01A2F96F070}"/>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8" name="Freeform 57">
                <a:extLst>
                  <a:ext uri="{FF2B5EF4-FFF2-40B4-BE49-F238E27FC236}">
                    <a16:creationId xmlns:a16="http://schemas.microsoft.com/office/drawing/2014/main" id="{5139D1B2-78E2-51DC-D1B1-4714B09D081C}"/>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3" name="Group 22">
              <a:extLst>
                <a:ext uri="{FF2B5EF4-FFF2-40B4-BE49-F238E27FC236}">
                  <a16:creationId xmlns:a16="http://schemas.microsoft.com/office/drawing/2014/main" id="{3ECE4FDD-0564-0F94-8F5A-773EBB45A384}"/>
                </a:ext>
              </a:extLst>
            </p:cNvPr>
            <p:cNvGrpSpPr/>
            <p:nvPr/>
          </p:nvGrpSpPr>
          <p:grpSpPr>
            <a:xfrm>
              <a:off x="8270680" y="3743703"/>
              <a:ext cx="192808" cy="162749"/>
              <a:chOff x="9214282" y="3063798"/>
              <a:chExt cx="291668" cy="246196"/>
            </a:xfrm>
          </p:grpSpPr>
          <p:sp>
            <p:nvSpPr>
              <p:cNvPr id="41" name="Oval 40">
                <a:extLst>
                  <a:ext uri="{FF2B5EF4-FFF2-40B4-BE49-F238E27FC236}">
                    <a16:creationId xmlns:a16="http://schemas.microsoft.com/office/drawing/2014/main" id="{3487338A-AC2F-2099-5F11-E018E19DE526}"/>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 name="Oval 41">
                <a:extLst>
                  <a:ext uri="{FF2B5EF4-FFF2-40B4-BE49-F238E27FC236}">
                    <a16:creationId xmlns:a16="http://schemas.microsoft.com/office/drawing/2014/main" id="{200B07FE-52DF-2EB2-8617-82D95C99044E}"/>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 name="Freeform 42">
                <a:extLst>
                  <a:ext uri="{FF2B5EF4-FFF2-40B4-BE49-F238E27FC236}">
                    <a16:creationId xmlns:a16="http://schemas.microsoft.com/office/drawing/2014/main" id="{E4C8A48A-915B-A6DB-2F69-4EDD23791C1B}"/>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 name="Freeform 43">
                <a:extLst>
                  <a:ext uri="{FF2B5EF4-FFF2-40B4-BE49-F238E27FC236}">
                    <a16:creationId xmlns:a16="http://schemas.microsoft.com/office/drawing/2014/main" id="{253339D1-DA8E-96C4-7E85-7E9839123145}"/>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5" name="Freeform 44">
                <a:extLst>
                  <a:ext uri="{FF2B5EF4-FFF2-40B4-BE49-F238E27FC236}">
                    <a16:creationId xmlns:a16="http://schemas.microsoft.com/office/drawing/2014/main" id="{7D671DF0-331D-BD44-190F-1696AFA94E39}"/>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6" name="Freeform 45">
                <a:extLst>
                  <a:ext uri="{FF2B5EF4-FFF2-40B4-BE49-F238E27FC236}">
                    <a16:creationId xmlns:a16="http://schemas.microsoft.com/office/drawing/2014/main" id="{54A299EE-6D18-8DE3-61D4-819B750B6763}"/>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 name="Freeform 46">
                <a:extLst>
                  <a:ext uri="{FF2B5EF4-FFF2-40B4-BE49-F238E27FC236}">
                    <a16:creationId xmlns:a16="http://schemas.microsoft.com/office/drawing/2014/main" id="{CB19D721-288C-AA80-4296-7F9E19979A1C}"/>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 name="Freeform 47">
                <a:extLst>
                  <a:ext uri="{FF2B5EF4-FFF2-40B4-BE49-F238E27FC236}">
                    <a16:creationId xmlns:a16="http://schemas.microsoft.com/office/drawing/2014/main" id="{54667A76-645B-28B3-9980-2B7A14D7B5F7}"/>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 name="Freeform 48">
                <a:extLst>
                  <a:ext uri="{FF2B5EF4-FFF2-40B4-BE49-F238E27FC236}">
                    <a16:creationId xmlns:a16="http://schemas.microsoft.com/office/drawing/2014/main" id="{0AD04E54-D60B-3FB2-9E62-17F5D7D91562}"/>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4" name="Group 23">
              <a:extLst>
                <a:ext uri="{FF2B5EF4-FFF2-40B4-BE49-F238E27FC236}">
                  <a16:creationId xmlns:a16="http://schemas.microsoft.com/office/drawing/2014/main" id="{B91E496C-0464-682D-1E18-A646BD2DDF06}"/>
                </a:ext>
              </a:extLst>
            </p:cNvPr>
            <p:cNvGrpSpPr/>
            <p:nvPr/>
          </p:nvGrpSpPr>
          <p:grpSpPr>
            <a:xfrm>
              <a:off x="8469502" y="3854903"/>
              <a:ext cx="192808" cy="162749"/>
              <a:chOff x="9214282" y="3063798"/>
              <a:chExt cx="291668" cy="246196"/>
            </a:xfrm>
          </p:grpSpPr>
          <p:sp>
            <p:nvSpPr>
              <p:cNvPr id="32" name="Oval 31">
                <a:extLst>
                  <a:ext uri="{FF2B5EF4-FFF2-40B4-BE49-F238E27FC236}">
                    <a16:creationId xmlns:a16="http://schemas.microsoft.com/office/drawing/2014/main" id="{C06BE580-09BE-2136-72DD-D0A13261F9BD}"/>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 name="Oval 32">
                <a:extLst>
                  <a:ext uri="{FF2B5EF4-FFF2-40B4-BE49-F238E27FC236}">
                    <a16:creationId xmlns:a16="http://schemas.microsoft.com/office/drawing/2014/main" id="{D51C4BD2-25F0-5258-B777-D5D3CD47023E}"/>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Freeform 33">
                <a:extLst>
                  <a:ext uri="{FF2B5EF4-FFF2-40B4-BE49-F238E27FC236}">
                    <a16:creationId xmlns:a16="http://schemas.microsoft.com/office/drawing/2014/main" id="{F35A849E-D496-6A8A-BFA8-4E582A1CE3CA}"/>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 name="Freeform 34">
                <a:extLst>
                  <a:ext uri="{FF2B5EF4-FFF2-40B4-BE49-F238E27FC236}">
                    <a16:creationId xmlns:a16="http://schemas.microsoft.com/office/drawing/2014/main" id="{C016B344-35E7-61EF-ADB3-0769C08B5B75}"/>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 name="Freeform 35">
                <a:extLst>
                  <a:ext uri="{FF2B5EF4-FFF2-40B4-BE49-F238E27FC236}">
                    <a16:creationId xmlns:a16="http://schemas.microsoft.com/office/drawing/2014/main" id="{59523FCF-4339-2856-E02D-FF407A3218D8}"/>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 name="Freeform 36">
                <a:extLst>
                  <a:ext uri="{FF2B5EF4-FFF2-40B4-BE49-F238E27FC236}">
                    <a16:creationId xmlns:a16="http://schemas.microsoft.com/office/drawing/2014/main" id="{4E801E73-FB7D-C675-8B10-7E2304B955D8}"/>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 name="Freeform 37">
                <a:extLst>
                  <a:ext uri="{FF2B5EF4-FFF2-40B4-BE49-F238E27FC236}">
                    <a16:creationId xmlns:a16="http://schemas.microsoft.com/office/drawing/2014/main" id="{F89B0F06-59FD-04F6-2D0F-AED98535E8B4}"/>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9" name="Freeform 38">
                <a:extLst>
                  <a:ext uri="{FF2B5EF4-FFF2-40B4-BE49-F238E27FC236}">
                    <a16:creationId xmlns:a16="http://schemas.microsoft.com/office/drawing/2014/main" id="{22CE152C-4167-6D1C-AC99-7E1AB1D1B4DA}"/>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0" name="Freeform 39">
                <a:extLst>
                  <a:ext uri="{FF2B5EF4-FFF2-40B4-BE49-F238E27FC236}">
                    <a16:creationId xmlns:a16="http://schemas.microsoft.com/office/drawing/2014/main" id="{AB42CDCE-2132-9065-9A65-B039B73D153A}"/>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25" name="Freeform 24">
              <a:extLst>
                <a:ext uri="{FF2B5EF4-FFF2-40B4-BE49-F238E27FC236}">
                  <a16:creationId xmlns:a16="http://schemas.microsoft.com/office/drawing/2014/main" id="{0D7FE0A3-775E-4FC5-64E8-F836FD5A5C20}"/>
                </a:ext>
              </a:extLst>
            </p:cNvPr>
            <p:cNvSpPr/>
            <p:nvPr/>
          </p:nvSpPr>
          <p:spPr bwMode="auto">
            <a:xfrm>
              <a:off x="8316240" y="3270250"/>
              <a:ext cx="889000" cy="663575"/>
            </a:xfrm>
            <a:custGeom>
              <a:avLst/>
              <a:gdLst>
                <a:gd name="connsiteX0" fmla="*/ 0 w 889000"/>
                <a:gd name="connsiteY0" fmla="*/ 663575 h 663575"/>
                <a:gd name="connsiteX1" fmla="*/ 174625 w 889000"/>
                <a:gd name="connsiteY1" fmla="*/ 603250 h 663575"/>
                <a:gd name="connsiteX2" fmla="*/ 434975 w 889000"/>
                <a:gd name="connsiteY2" fmla="*/ 546100 h 663575"/>
                <a:gd name="connsiteX3" fmla="*/ 571500 w 889000"/>
                <a:gd name="connsiteY3" fmla="*/ 504825 h 663575"/>
                <a:gd name="connsiteX4" fmla="*/ 733425 w 889000"/>
                <a:gd name="connsiteY4" fmla="*/ 374650 h 663575"/>
                <a:gd name="connsiteX5" fmla="*/ 838200 w 889000"/>
                <a:gd name="connsiteY5" fmla="*/ 190500 h 663575"/>
                <a:gd name="connsiteX6" fmla="*/ 835025 w 889000"/>
                <a:gd name="connsiteY6" fmla="*/ 85725 h 663575"/>
                <a:gd name="connsiteX7" fmla="*/ 889000 w 889000"/>
                <a:gd name="connsiteY7" fmla="*/ 0 h 663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9000" h="663575">
                  <a:moveTo>
                    <a:pt x="0" y="663575"/>
                  </a:moveTo>
                  <a:cubicBezTo>
                    <a:pt x="51064" y="643202"/>
                    <a:pt x="102129" y="622829"/>
                    <a:pt x="174625" y="603250"/>
                  </a:cubicBezTo>
                  <a:cubicBezTo>
                    <a:pt x="247121" y="583671"/>
                    <a:pt x="368829" y="562504"/>
                    <a:pt x="434975" y="546100"/>
                  </a:cubicBezTo>
                  <a:cubicBezTo>
                    <a:pt x="501121" y="529696"/>
                    <a:pt x="521758" y="533400"/>
                    <a:pt x="571500" y="504825"/>
                  </a:cubicBezTo>
                  <a:cubicBezTo>
                    <a:pt x="621242" y="476250"/>
                    <a:pt x="688975" y="427037"/>
                    <a:pt x="733425" y="374650"/>
                  </a:cubicBezTo>
                  <a:cubicBezTo>
                    <a:pt x="777875" y="322263"/>
                    <a:pt x="821267" y="238654"/>
                    <a:pt x="838200" y="190500"/>
                  </a:cubicBezTo>
                  <a:cubicBezTo>
                    <a:pt x="855133" y="142346"/>
                    <a:pt x="826558" y="117475"/>
                    <a:pt x="835025" y="85725"/>
                  </a:cubicBezTo>
                  <a:cubicBezTo>
                    <a:pt x="843492" y="53975"/>
                    <a:pt x="866246" y="26987"/>
                    <a:pt x="889000" y="0"/>
                  </a:cubicBezTo>
                </a:path>
              </a:pathLst>
            </a:custGeom>
            <a:noFill/>
            <a:ln w="28575">
              <a:solidFill>
                <a:srgbClr val="CDCDCF">
                  <a:alpha val="74902"/>
                </a:srgb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 name="Freeform 25">
              <a:extLst>
                <a:ext uri="{FF2B5EF4-FFF2-40B4-BE49-F238E27FC236}">
                  <a16:creationId xmlns:a16="http://schemas.microsoft.com/office/drawing/2014/main" id="{E2EB9A37-E5F4-80B0-C5E5-781B35A23C72}"/>
                </a:ext>
              </a:extLst>
            </p:cNvPr>
            <p:cNvSpPr/>
            <p:nvPr/>
          </p:nvSpPr>
          <p:spPr bwMode="auto">
            <a:xfrm>
              <a:off x="8379740" y="3505200"/>
              <a:ext cx="1123950" cy="631520"/>
            </a:xfrm>
            <a:custGeom>
              <a:avLst/>
              <a:gdLst>
                <a:gd name="connsiteX0" fmla="*/ 0 w 1123950"/>
                <a:gd name="connsiteY0" fmla="*/ 0 h 631520"/>
                <a:gd name="connsiteX1" fmla="*/ 177800 w 1123950"/>
                <a:gd name="connsiteY1" fmla="*/ 133350 h 631520"/>
                <a:gd name="connsiteX2" fmla="*/ 346075 w 1123950"/>
                <a:gd name="connsiteY2" fmla="*/ 285750 h 631520"/>
                <a:gd name="connsiteX3" fmla="*/ 368300 w 1123950"/>
                <a:gd name="connsiteY3" fmla="*/ 400050 h 631520"/>
                <a:gd name="connsiteX4" fmla="*/ 406400 w 1123950"/>
                <a:gd name="connsiteY4" fmla="*/ 546100 h 631520"/>
                <a:gd name="connsiteX5" fmla="*/ 549275 w 1123950"/>
                <a:gd name="connsiteY5" fmla="*/ 606425 h 631520"/>
                <a:gd name="connsiteX6" fmla="*/ 663575 w 1123950"/>
                <a:gd name="connsiteY6" fmla="*/ 628650 h 631520"/>
                <a:gd name="connsiteX7" fmla="*/ 774700 w 1123950"/>
                <a:gd name="connsiteY7" fmla="*/ 546100 h 631520"/>
                <a:gd name="connsiteX8" fmla="*/ 908050 w 1123950"/>
                <a:gd name="connsiteY8" fmla="*/ 466725 h 631520"/>
                <a:gd name="connsiteX9" fmla="*/ 850900 w 1123950"/>
                <a:gd name="connsiteY9" fmla="*/ 355600 h 631520"/>
                <a:gd name="connsiteX10" fmla="*/ 866775 w 1123950"/>
                <a:gd name="connsiteY10" fmla="*/ 266700 h 631520"/>
                <a:gd name="connsiteX11" fmla="*/ 1073150 w 1123950"/>
                <a:gd name="connsiteY11" fmla="*/ 190500 h 631520"/>
                <a:gd name="connsiteX12" fmla="*/ 1123950 w 1123950"/>
                <a:gd name="connsiteY12" fmla="*/ 158750 h 631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23950" h="631520">
                  <a:moveTo>
                    <a:pt x="0" y="0"/>
                  </a:moveTo>
                  <a:cubicBezTo>
                    <a:pt x="60060" y="42862"/>
                    <a:pt x="120121" y="85725"/>
                    <a:pt x="177800" y="133350"/>
                  </a:cubicBezTo>
                  <a:cubicBezTo>
                    <a:pt x="235479" y="180975"/>
                    <a:pt x="314325" y="241300"/>
                    <a:pt x="346075" y="285750"/>
                  </a:cubicBezTo>
                  <a:cubicBezTo>
                    <a:pt x="377825" y="330200"/>
                    <a:pt x="358246" y="356658"/>
                    <a:pt x="368300" y="400050"/>
                  </a:cubicBezTo>
                  <a:cubicBezTo>
                    <a:pt x="378354" y="443442"/>
                    <a:pt x="376237" y="511704"/>
                    <a:pt x="406400" y="546100"/>
                  </a:cubicBezTo>
                  <a:cubicBezTo>
                    <a:pt x="436563" y="580496"/>
                    <a:pt x="506413" y="592667"/>
                    <a:pt x="549275" y="606425"/>
                  </a:cubicBezTo>
                  <a:cubicBezTo>
                    <a:pt x="592137" y="620183"/>
                    <a:pt x="626004" y="638704"/>
                    <a:pt x="663575" y="628650"/>
                  </a:cubicBezTo>
                  <a:cubicBezTo>
                    <a:pt x="701146" y="618596"/>
                    <a:pt x="733954" y="573088"/>
                    <a:pt x="774700" y="546100"/>
                  </a:cubicBezTo>
                  <a:cubicBezTo>
                    <a:pt x="815446" y="519113"/>
                    <a:pt x="895350" y="498475"/>
                    <a:pt x="908050" y="466725"/>
                  </a:cubicBezTo>
                  <a:cubicBezTo>
                    <a:pt x="920750" y="434975"/>
                    <a:pt x="857779" y="388938"/>
                    <a:pt x="850900" y="355600"/>
                  </a:cubicBezTo>
                  <a:cubicBezTo>
                    <a:pt x="844021" y="322262"/>
                    <a:pt x="829733" y="294217"/>
                    <a:pt x="866775" y="266700"/>
                  </a:cubicBezTo>
                  <a:cubicBezTo>
                    <a:pt x="903817" y="239183"/>
                    <a:pt x="1030287" y="208492"/>
                    <a:pt x="1073150" y="190500"/>
                  </a:cubicBezTo>
                  <a:cubicBezTo>
                    <a:pt x="1116013" y="172508"/>
                    <a:pt x="1119981" y="165629"/>
                    <a:pt x="1123950" y="158750"/>
                  </a:cubicBezTo>
                </a:path>
              </a:pathLst>
            </a:custGeom>
            <a:noFill/>
            <a:ln w="28575">
              <a:solidFill>
                <a:srgbClr val="CDCDCF">
                  <a:alpha val="74902"/>
                </a:srgb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 name="Freeform 26">
              <a:extLst>
                <a:ext uri="{FF2B5EF4-FFF2-40B4-BE49-F238E27FC236}">
                  <a16:creationId xmlns:a16="http://schemas.microsoft.com/office/drawing/2014/main" id="{30DDF282-59AF-A534-F54C-FAC105B0E815}"/>
                </a:ext>
              </a:extLst>
            </p:cNvPr>
            <p:cNvSpPr/>
            <p:nvPr/>
          </p:nvSpPr>
          <p:spPr bwMode="auto">
            <a:xfrm>
              <a:off x="8389265" y="3273388"/>
              <a:ext cx="1026405" cy="628687"/>
            </a:xfrm>
            <a:custGeom>
              <a:avLst/>
              <a:gdLst>
                <a:gd name="connsiteX0" fmla="*/ 473075 w 1026405"/>
                <a:gd name="connsiteY0" fmla="*/ 6387 h 628687"/>
                <a:gd name="connsiteX1" fmla="*/ 552450 w 1026405"/>
                <a:gd name="connsiteY1" fmla="*/ 60362 h 628687"/>
                <a:gd name="connsiteX2" fmla="*/ 555625 w 1026405"/>
                <a:gd name="connsiteY2" fmla="*/ 193712 h 628687"/>
                <a:gd name="connsiteX3" fmla="*/ 447675 w 1026405"/>
                <a:gd name="connsiteY3" fmla="*/ 234987 h 628687"/>
                <a:gd name="connsiteX4" fmla="*/ 298450 w 1026405"/>
                <a:gd name="connsiteY4" fmla="*/ 244512 h 628687"/>
                <a:gd name="connsiteX5" fmla="*/ 190500 w 1026405"/>
                <a:gd name="connsiteY5" fmla="*/ 381037 h 628687"/>
                <a:gd name="connsiteX6" fmla="*/ 101600 w 1026405"/>
                <a:gd name="connsiteY6" fmla="*/ 517562 h 628687"/>
                <a:gd name="connsiteX7" fmla="*/ 41275 w 1026405"/>
                <a:gd name="connsiteY7" fmla="*/ 558837 h 628687"/>
                <a:gd name="connsiteX8" fmla="*/ 0 w 1026405"/>
                <a:gd name="connsiteY8" fmla="*/ 393737 h 628687"/>
                <a:gd name="connsiteX9" fmla="*/ 41275 w 1026405"/>
                <a:gd name="connsiteY9" fmla="*/ 231812 h 628687"/>
                <a:gd name="connsiteX10" fmla="*/ 241300 w 1026405"/>
                <a:gd name="connsiteY10" fmla="*/ 139737 h 628687"/>
                <a:gd name="connsiteX11" fmla="*/ 571500 w 1026405"/>
                <a:gd name="connsiteY11" fmla="*/ 37 h 628687"/>
                <a:gd name="connsiteX12" fmla="*/ 698500 w 1026405"/>
                <a:gd name="connsiteY12" fmla="*/ 127037 h 628687"/>
                <a:gd name="connsiteX13" fmla="*/ 831850 w 1026405"/>
                <a:gd name="connsiteY13" fmla="*/ 250862 h 628687"/>
                <a:gd name="connsiteX14" fmla="*/ 1016000 w 1026405"/>
                <a:gd name="connsiteY14" fmla="*/ 257212 h 628687"/>
                <a:gd name="connsiteX15" fmla="*/ 996950 w 1026405"/>
                <a:gd name="connsiteY15" fmla="*/ 396912 h 628687"/>
                <a:gd name="connsiteX16" fmla="*/ 942975 w 1026405"/>
                <a:gd name="connsiteY16" fmla="*/ 476287 h 628687"/>
                <a:gd name="connsiteX17" fmla="*/ 930275 w 1026405"/>
                <a:gd name="connsiteY17" fmla="*/ 549312 h 628687"/>
                <a:gd name="connsiteX18" fmla="*/ 1025525 w 1026405"/>
                <a:gd name="connsiteY18" fmla="*/ 628687 h 628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26405" h="628687">
                  <a:moveTo>
                    <a:pt x="473075" y="6387"/>
                  </a:moveTo>
                  <a:cubicBezTo>
                    <a:pt x="505883" y="17764"/>
                    <a:pt x="538692" y="29141"/>
                    <a:pt x="552450" y="60362"/>
                  </a:cubicBezTo>
                  <a:cubicBezTo>
                    <a:pt x="566208" y="91583"/>
                    <a:pt x="573088" y="164608"/>
                    <a:pt x="555625" y="193712"/>
                  </a:cubicBezTo>
                  <a:cubicBezTo>
                    <a:pt x="538162" y="222816"/>
                    <a:pt x="490537" y="226520"/>
                    <a:pt x="447675" y="234987"/>
                  </a:cubicBezTo>
                  <a:cubicBezTo>
                    <a:pt x="404813" y="243454"/>
                    <a:pt x="341312" y="220170"/>
                    <a:pt x="298450" y="244512"/>
                  </a:cubicBezTo>
                  <a:cubicBezTo>
                    <a:pt x="255588" y="268854"/>
                    <a:pt x="223308" y="335529"/>
                    <a:pt x="190500" y="381037"/>
                  </a:cubicBezTo>
                  <a:cubicBezTo>
                    <a:pt x="157692" y="426545"/>
                    <a:pt x="126471" y="487929"/>
                    <a:pt x="101600" y="517562"/>
                  </a:cubicBezTo>
                  <a:cubicBezTo>
                    <a:pt x="76729" y="547195"/>
                    <a:pt x="58208" y="579475"/>
                    <a:pt x="41275" y="558837"/>
                  </a:cubicBezTo>
                  <a:cubicBezTo>
                    <a:pt x="24342" y="538200"/>
                    <a:pt x="0" y="448241"/>
                    <a:pt x="0" y="393737"/>
                  </a:cubicBezTo>
                  <a:cubicBezTo>
                    <a:pt x="0" y="339233"/>
                    <a:pt x="1058" y="274145"/>
                    <a:pt x="41275" y="231812"/>
                  </a:cubicBezTo>
                  <a:cubicBezTo>
                    <a:pt x="81492" y="189479"/>
                    <a:pt x="152929" y="178366"/>
                    <a:pt x="241300" y="139737"/>
                  </a:cubicBezTo>
                  <a:cubicBezTo>
                    <a:pt x="329671" y="101108"/>
                    <a:pt x="495300" y="2154"/>
                    <a:pt x="571500" y="37"/>
                  </a:cubicBezTo>
                  <a:cubicBezTo>
                    <a:pt x="647700" y="-2080"/>
                    <a:pt x="655108" y="85233"/>
                    <a:pt x="698500" y="127037"/>
                  </a:cubicBezTo>
                  <a:cubicBezTo>
                    <a:pt x="741892" y="168841"/>
                    <a:pt x="778933" y="229166"/>
                    <a:pt x="831850" y="250862"/>
                  </a:cubicBezTo>
                  <a:cubicBezTo>
                    <a:pt x="884767" y="272558"/>
                    <a:pt x="988483" y="232870"/>
                    <a:pt x="1016000" y="257212"/>
                  </a:cubicBezTo>
                  <a:cubicBezTo>
                    <a:pt x="1043517" y="281554"/>
                    <a:pt x="1009121" y="360400"/>
                    <a:pt x="996950" y="396912"/>
                  </a:cubicBezTo>
                  <a:cubicBezTo>
                    <a:pt x="984779" y="433424"/>
                    <a:pt x="954087" y="450887"/>
                    <a:pt x="942975" y="476287"/>
                  </a:cubicBezTo>
                  <a:cubicBezTo>
                    <a:pt x="931863" y="501687"/>
                    <a:pt x="916517" y="523912"/>
                    <a:pt x="930275" y="549312"/>
                  </a:cubicBezTo>
                  <a:cubicBezTo>
                    <a:pt x="944033" y="574712"/>
                    <a:pt x="984779" y="601699"/>
                    <a:pt x="1025525" y="628687"/>
                  </a:cubicBezTo>
                </a:path>
              </a:pathLst>
            </a:custGeom>
            <a:noFill/>
            <a:ln w="28575">
              <a:solidFill>
                <a:srgbClr val="CDCDCF">
                  <a:alpha val="74902"/>
                </a:srgb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 name="Freeform 27">
              <a:extLst>
                <a:ext uri="{FF2B5EF4-FFF2-40B4-BE49-F238E27FC236}">
                  <a16:creationId xmlns:a16="http://schemas.microsoft.com/office/drawing/2014/main" id="{1EA3ACBE-6760-8FC7-A240-43BF15166C81}"/>
                </a:ext>
              </a:extLst>
            </p:cNvPr>
            <p:cNvSpPr/>
            <p:nvPr/>
          </p:nvSpPr>
          <p:spPr bwMode="auto">
            <a:xfrm>
              <a:off x="8319415" y="3853887"/>
              <a:ext cx="1231900" cy="249337"/>
            </a:xfrm>
            <a:custGeom>
              <a:avLst/>
              <a:gdLst>
                <a:gd name="connsiteX0" fmla="*/ 0 w 1231900"/>
                <a:gd name="connsiteY0" fmla="*/ 178363 h 249337"/>
                <a:gd name="connsiteX1" fmla="*/ 95250 w 1231900"/>
                <a:gd name="connsiteY1" fmla="*/ 238688 h 249337"/>
                <a:gd name="connsiteX2" fmla="*/ 200025 w 1231900"/>
                <a:gd name="connsiteY2" fmla="*/ 235513 h 249337"/>
                <a:gd name="connsiteX3" fmla="*/ 355600 w 1231900"/>
                <a:gd name="connsiteY3" fmla="*/ 102163 h 249337"/>
                <a:gd name="connsiteX4" fmla="*/ 517525 w 1231900"/>
                <a:gd name="connsiteY4" fmla="*/ 35488 h 249337"/>
                <a:gd name="connsiteX5" fmla="*/ 676275 w 1231900"/>
                <a:gd name="connsiteY5" fmla="*/ 16438 h 249337"/>
                <a:gd name="connsiteX6" fmla="*/ 844550 w 1231900"/>
                <a:gd name="connsiteY6" fmla="*/ 19613 h 249337"/>
                <a:gd name="connsiteX7" fmla="*/ 1047750 w 1231900"/>
                <a:gd name="connsiteY7" fmla="*/ 563 h 249337"/>
                <a:gd name="connsiteX8" fmla="*/ 1231900 w 1231900"/>
                <a:gd name="connsiteY8" fmla="*/ 6913 h 249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1900" h="249337">
                  <a:moveTo>
                    <a:pt x="0" y="178363"/>
                  </a:moveTo>
                  <a:cubicBezTo>
                    <a:pt x="30956" y="203763"/>
                    <a:pt x="61913" y="229163"/>
                    <a:pt x="95250" y="238688"/>
                  </a:cubicBezTo>
                  <a:cubicBezTo>
                    <a:pt x="128588" y="248213"/>
                    <a:pt x="156633" y="258267"/>
                    <a:pt x="200025" y="235513"/>
                  </a:cubicBezTo>
                  <a:cubicBezTo>
                    <a:pt x="243417" y="212759"/>
                    <a:pt x="302683" y="135500"/>
                    <a:pt x="355600" y="102163"/>
                  </a:cubicBezTo>
                  <a:cubicBezTo>
                    <a:pt x="408517" y="68826"/>
                    <a:pt x="464079" y="49775"/>
                    <a:pt x="517525" y="35488"/>
                  </a:cubicBezTo>
                  <a:cubicBezTo>
                    <a:pt x="570971" y="21201"/>
                    <a:pt x="621771" y="19084"/>
                    <a:pt x="676275" y="16438"/>
                  </a:cubicBezTo>
                  <a:cubicBezTo>
                    <a:pt x="730779" y="13792"/>
                    <a:pt x="782638" y="22259"/>
                    <a:pt x="844550" y="19613"/>
                  </a:cubicBezTo>
                  <a:cubicBezTo>
                    <a:pt x="906462" y="16967"/>
                    <a:pt x="983192" y="2680"/>
                    <a:pt x="1047750" y="563"/>
                  </a:cubicBezTo>
                  <a:cubicBezTo>
                    <a:pt x="1112308" y="-1554"/>
                    <a:pt x="1172104" y="2679"/>
                    <a:pt x="1231900" y="6913"/>
                  </a:cubicBezTo>
                </a:path>
              </a:pathLst>
            </a:custGeom>
            <a:noFill/>
            <a:ln w="28575">
              <a:solidFill>
                <a:srgbClr val="CDCDCF">
                  <a:alpha val="74902"/>
                </a:srgb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 name="Freeform 28">
              <a:extLst>
                <a:ext uri="{FF2B5EF4-FFF2-40B4-BE49-F238E27FC236}">
                  <a16:creationId xmlns:a16="http://schemas.microsoft.com/office/drawing/2014/main" id="{5CB60BA9-B038-12E3-267D-78E0506E8259}"/>
                </a:ext>
              </a:extLst>
            </p:cNvPr>
            <p:cNvSpPr/>
            <p:nvPr/>
          </p:nvSpPr>
          <p:spPr bwMode="auto">
            <a:xfrm>
              <a:off x="8316240" y="4019550"/>
              <a:ext cx="1022350" cy="159409"/>
            </a:xfrm>
            <a:custGeom>
              <a:avLst/>
              <a:gdLst>
                <a:gd name="connsiteX0" fmla="*/ 0 w 1022350"/>
                <a:gd name="connsiteY0" fmla="*/ 0 h 159409"/>
                <a:gd name="connsiteX1" fmla="*/ 200025 w 1022350"/>
                <a:gd name="connsiteY1" fmla="*/ 28575 h 159409"/>
                <a:gd name="connsiteX2" fmla="*/ 393700 w 1022350"/>
                <a:gd name="connsiteY2" fmla="*/ 73025 h 159409"/>
                <a:gd name="connsiteX3" fmla="*/ 504825 w 1022350"/>
                <a:gd name="connsiteY3" fmla="*/ 158750 h 159409"/>
                <a:gd name="connsiteX4" fmla="*/ 714375 w 1022350"/>
                <a:gd name="connsiteY4" fmla="*/ 111125 h 159409"/>
                <a:gd name="connsiteX5" fmla="*/ 892175 w 1022350"/>
                <a:gd name="connsiteY5" fmla="*/ 82550 h 159409"/>
                <a:gd name="connsiteX6" fmla="*/ 1022350 w 1022350"/>
                <a:gd name="connsiteY6" fmla="*/ 136525 h 159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2350" h="159409">
                  <a:moveTo>
                    <a:pt x="0" y="0"/>
                  </a:moveTo>
                  <a:cubicBezTo>
                    <a:pt x="67204" y="8202"/>
                    <a:pt x="134408" y="16404"/>
                    <a:pt x="200025" y="28575"/>
                  </a:cubicBezTo>
                  <a:cubicBezTo>
                    <a:pt x="265642" y="40746"/>
                    <a:pt x="342900" y="51329"/>
                    <a:pt x="393700" y="73025"/>
                  </a:cubicBezTo>
                  <a:cubicBezTo>
                    <a:pt x="444500" y="94721"/>
                    <a:pt x="451379" y="152400"/>
                    <a:pt x="504825" y="158750"/>
                  </a:cubicBezTo>
                  <a:cubicBezTo>
                    <a:pt x="558271" y="165100"/>
                    <a:pt x="649817" y="123825"/>
                    <a:pt x="714375" y="111125"/>
                  </a:cubicBezTo>
                  <a:cubicBezTo>
                    <a:pt x="778933" y="98425"/>
                    <a:pt x="840846" y="78317"/>
                    <a:pt x="892175" y="82550"/>
                  </a:cubicBezTo>
                  <a:cubicBezTo>
                    <a:pt x="943504" y="86783"/>
                    <a:pt x="982927" y="111654"/>
                    <a:pt x="1022350" y="136525"/>
                  </a:cubicBezTo>
                </a:path>
              </a:pathLst>
            </a:custGeom>
            <a:noFill/>
            <a:ln w="28575">
              <a:solidFill>
                <a:srgbClr val="CDCDCF">
                  <a:alpha val="74902"/>
                </a:srgb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 name="Freeform 29">
              <a:extLst>
                <a:ext uri="{FF2B5EF4-FFF2-40B4-BE49-F238E27FC236}">
                  <a16:creationId xmlns:a16="http://schemas.microsoft.com/office/drawing/2014/main" id="{68D3B58C-0547-16BF-A50E-7FFD36046C09}"/>
                </a:ext>
              </a:extLst>
            </p:cNvPr>
            <p:cNvSpPr/>
            <p:nvPr/>
          </p:nvSpPr>
          <p:spPr bwMode="auto">
            <a:xfrm>
              <a:off x="8335290" y="3632200"/>
              <a:ext cx="1231900" cy="156121"/>
            </a:xfrm>
            <a:custGeom>
              <a:avLst/>
              <a:gdLst>
                <a:gd name="connsiteX0" fmla="*/ 0 w 1231900"/>
                <a:gd name="connsiteY0" fmla="*/ 0 h 156121"/>
                <a:gd name="connsiteX1" fmla="*/ 111125 w 1231900"/>
                <a:gd name="connsiteY1" fmla="*/ 41275 h 156121"/>
                <a:gd name="connsiteX2" fmla="*/ 260350 w 1231900"/>
                <a:gd name="connsiteY2" fmla="*/ 111125 h 156121"/>
                <a:gd name="connsiteX3" fmla="*/ 492125 w 1231900"/>
                <a:gd name="connsiteY3" fmla="*/ 63500 h 156121"/>
                <a:gd name="connsiteX4" fmla="*/ 739775 w 1231900"/>
                <a:gd name="connsiteY4" fmla="*/ 66675 h 156121"/>
                <a:gd name="connsiteX5" fmla="*/ 904875 w 1231900"/>
                <a:gd name="connsiteY5" fmla="*/ 142875 h 156121"/>
                <a:gd name="connsiteX6" fmla="*/ 1022350 w 1231900"/>
                <a:gd name="connsiteY6" fmla="*/ 155575 h 156121"/>
                <a:gd name="connsiteX7" fmla="*/ 1184275 w 1231900"/>
                <a:gd name="connsiteY7" fmla="*/ 136525 h 156121"/>
                <a:gd name="connsiteX8" fmla="*/ 1231900 w 1231900"/>
                <a:gd name="connsiteY8" fmla="*/ 123825 h 156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1900" h="156121">
                  <a:moveTo>
                    <a:pt x="0" y="0"/>
                  </a:moveTo>
                  <a:cubicBezTo>
                    <a:pt x="33866" y="11377"/>
                    <a:pt x="67733" y="22754"/>
                    <a:pt x="111125" y="41275"/>
                  </a:cubicBezTo>
                  <a:cubicBezTo>
                    <a:pt x="154517" y="59796"/>
                    <a:pt x="196850" y="107421"/>
                    <a:pt x="260350" y="111125"/>
                  </a:cubicBezTo>
                  <a:cubicBezTo>
                    <a:pt x="323850" y="114829"/>
                    <a:pt x="412221" y="70908"/>
                    <a:pt x="492125" y="63500"/>
                  </a:cubicBezTo>
                  <a:cubicBezTo>
                    <a:pt x="572029" y="56092"/>
                    <a:pt x="670983" y="53446"/>
                    <a:pt x="739775" y="66675"/>
                  </a:cubicBezTo>
                  <a:cubicBezTo>
                    <a:pt x="808567" y="79904"/>
                    <a:pt x="857779" y="128058"/>
                    <a:pt x="904875" y="142875"/>
                  </a:cubicBezTo>
                  <a:cubicBezTo>
                    <a:pt x="951971" y="157692"/>
                    <a:pt x="975783" y="156633"/>
                    <a:pt x="1022350" y="155575"/>
                  </a:cubicBezTo>
                  <a:cubicBezTo>
                    <a:pt x="1068917" y="154517"/>
                    <a:pt x="1149350" y="141817"/>
                    <a:pt x="1184275" y="136525"/>
                  </a:cubicBezTo>
                  <a:cubicBezTo>
                    <a:pt x="1219200" y="131233"/>
                    <a:pt x="1225550" y="127529"/>
                    <a:pt x="1231900" y="123825"/>
                  </a:cubicBezTo>
                </a:path>
              </a:pathLst>
            </a:custGeom>
            <a:noFill/>
            <a:ln w="28575">
              <a:solidFill>
                <a:srgbClr val="CDCDCF">
                  <a:alpha val="74902"/>
                </a:srgb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 name="Freeform 30">
              <a:extLst>
                <a:ext uri="{FF2B5EF4-FFF2-40B4-BE49-F238E27FC236}">
                  <a16:creationId xmlns:a16="http://schemas.microsoft.com/office/drawing/2014/main" id="{6D031F7E-1CB7-8ECE-01AD-47AC86255291}"/>
                </a:ext>
              </a:extLst>
            </p:cNvPr>
            <p:cNvSpPr/>
            <p:nvPr/>
          </p:nvSpPr>
          <p:spPr bwMode="auto">
            <a:xfrm>
              <a:off x="9109990" y="3263900"/>
              <a:ext cx="352425" cy="761210"/>
            </a:xfrm>
            <a:custGeom>
              <a:avLst/>
              <a:gdLst>
                <a:gd name="connsiteX0" fmla="*/ 0 w 352425"/>
                <a:gd name="connsiteY0" fmla="*/ 0 h 761210"/>
                <a:gd name="connsiteX1" fmla="*/ 47625 w 352425"/>
                <a:gd name="connsiteY1" fmla="*/ 57150 h 761210"/>
                <a:gd name="connsiteX2" fmla="*/ 114300 w 352425"/>
                <a:gd name="connsiteY2" fmla="*/ 79375 h 761210"/>
                <a:gd name="connsiteX3" fmla="*/ 180975 w 352425"/>
                <a:gd name="connsiteY3" fmla="*/ 168275 h 761210"/>
                <a:gd name="connsiteX4" fmla="*/ 215900 w 352425"/>
                <a:gd name="connsiteY4" fmla="*/ 225425 h 761210"/>
                <a:gd name="connsiteX5" fmla="*/ 165100 w 352425"/>
                <a:gd name="connsiteY5" fmla="*/ 301625 h 761210"/>
                <a:gd name="connsiteX6" fmla="*/ 209550 w 352425"/>
                <a:gd name="connsiteY6" fmla="*/ 396875 h 761210"/>
                <a:gd name="connsiteX7" fmla="*/ 203200 w 352425"/>
                <a:gd name="connsiteY7" fmla="*/ 466725 h 761210"/>
                <a:gd name="connsiteX8" fmla="*/ 263525 w 352425"/>
                <a:gd name="connsiteY8" fmla="*/ 558800 h 761210"/>
                <a:gd name="connsiteX9" fmla="*/ 298450 w 352425"/>
                <a:gd name="connsiteY9" fmla="*/ 615950 h 761210"/>
                <a:gd name="connsiteX10" fmla="*/ 317500 w 352425"/>
                <a:gd name="connsiteY10" fmla="*/ 746125 h 761210"/>
                <a:gd name="connsiteX11" fmla="*/ 352425 w 352425"/>
                <a:gd name="connsiteY11" fmla="*/ 758825 h 761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2425" h="761210">
                  <a:moveTo>
                    <a:pt x="0" y="0"/>
                  </a:moveTo>
                  <a:cubicBezTo>
                    <a:pt x="14287" y="21960"/>
                    <a:pt x="28575" y="43921"/>
                    <a:pt x="47625" y="57150"/>
                  </a:cubicBezTo>
                  <a:cubicBezTo>
                    <a:pt x="66675" y="70379"/>
                    <a:pt x="92075" y="60854"/>
                    <a:pt x="114300" y="79375"/>
                  </a:cubicBezTo>
                  <a:cubicBezTo>
                    <a:pt x="136525" y="97896"/>
                    <a:pt x="164042" y="143933"/>
                    <a:pt x="180975" y="168275"/>
                  </a:cubicBezTo>
                  <a:cubicBezTo>
                    <a:pt x="197908" y="192617"/>
                    <a:pt x="218546" y="203200"/>
                    <a:pt x="215900" y="225425"/>
                  </a:cubicBezTo>
                  <a:cubicBezTo>
                    <a:pt x="213254" y="247650"/>
                    <a:pt x="166158" y="273050"/>
                    <a:pt x="165100" y="301625"/>
                  </a:cubicBezTo>
                  <a:cubicBezTo>
                    <a:pt x="164042" y="330200"/>
                    <a:pt x="203200" y="369358"/>
                    <a:pt x="209550" y="396875"/>
                  </a:cubicBezTo>
                  <a:cubicBezTo>
                    <a:pt x="215900" y="424392"/>
                    <a:pt x="194204" y="439738"/>
                    <a:pt x="203200" y="466725"/>
                  </a:cubicBezTo>
                  <a:cubicBezTo>
                    <a:pt x="212196" y="493712"/>
                    <a:pt x="247650" y="533929"/>
                    <a:pt x="263525" y="558800"/>
                  </a:cubicBezTo>
                  <a:cubicBezTo>
                    <a:pt x="279400" y="583671"/>
                    <a:pt x="289454" y="584729"/>
                    <a:pt x="298450" y="615950"/>
                  </a:cubicBezTo>
                  <a:cubicBezTo>
                    <a:pt x="307446" y="647171"/>
                    <a:pt x="308504" y="722313"/>
                    <a:pt x="317500" y="746125"/>
                  </a:cubicBezTo>
                  <a:cubicBezTo>
                    <a:pt x="326496" y="769937"/>
                    <a:pt x="338138" y="758296"/>
                    <a:pt x="352425" y="758825"/>
                  </a:cubicBezTo>
                </a:path>
              </a:pathLst>
            </a:custGeom>
            <a:noFill/>
            <a:ln w="28575">
              <a:solidFill>
                <a:srgbClr val="CDCDCF">
                  <a:alpha val="74902"/>
                </a:srgb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1183" name="TextBox 1182">
            <a:extLst>
              <a:ext uri="{FF2B5EF4-FFF2-40B4-BE49-F238E27FC236}">
                <a16:creationId xmlns:a16="http://schemas.microsoft.com/office/drawing/2014/main" id="{25444132-DBD3-F497-2232-8D590139D07E}"/>
              </a:ext>
            </a:extLst>
          </p:cNvPr>
          <p:cNvSpPr txBox="1"/>
          <p:nvPr/>
        </p:nvSpPr>
        <p:spPr bwMode="auto">
          <a:xfrm>
            <a:off x="2726188" y="1624512"/>
            <a:ext cx="1251384" cy="646331"/>
          </a:xfrm>
          <a:prstGeom prst="rect">
            <a:avLst/>
          </a:prstGeom>
          <a:noFill/>
          <a:ln w="28575"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Plaque rupture</a:t>
            </a:r>
          </a:p>
        </p:txBody>
      </p:sp>
      <p:cxnSp>
        <p:nvCxnSpPr>
          <p:cNvPr id="1187" name="Straight Connector 1186">
            <a:extLst>
              <a:ext uri="{FF2B5EF4-FFF2-40B4-BE49-F238E27FC236}">
                <a16:creationId xmlns:a16="http://schemas.microsoft.com/office/drawing/2014/main" id="{5ACB0379-E5C5-09DF-B4B1-5DD6D04DA301}"/>
              </a:ext>
            </a:extLst>
          </p:cNvPr>
          <p:cNvCxnSpPr>
            <a:cxnSpLocks/>
            <a:endCxn id="29" idx="6"/>
          </p:cNvCxnSpPr>
          <p:nvPr/>
        </p:nvCxnSpPr>
        <p:spPr bwMode="auto">
          <a:xfrm flipH="1">
            <a:off x="3189375" y="2252648"/>
            <a:ext cx="327180" cy="1515166"/>
          </a:xfrm>
          <a:prstGeom prst="line">
            <a:avLst/>
          </a:prstGeom>
          <a:noFill/>
          <a:ln w="28575" cap="flat" cmpd="sng" algn="ctr">
            <a:solidFill>
              <a:schemeClr val="bg1"/>
            </a:solidFill>
            <a:prstDash val="solid"/>
            <a:round/>
            <a:headEnd type="none" w="med" len="med"/>
            <a:tailEnd type="none" w="med" len="med"/>
          </a:ln>
          <a:effectLst/>
        </p:spPr>
      </p:cxnSp>
      <p:sp>
        <p:nvSpPr>
          <p:cNvPr id="1191" name="TextBox 1190">
            <a:extLst>
              <a:ext uri="{FF2B5EF4-FFF2-40B4-BE49-F238E27FC236}">
                <a16:creationId xmlns:a16="http://schemas.microsoft.com/office/drawing/2014/main" id="{1D90AAA3-1756-DEE8-D011-50AE672F5EAF}"/>
              </a:ext>
            </a:extLst>
          </p:cNvPr>
          <p:cNvSpPr txBox="1"/>
          <p:nvPr/>
        </p:nvSpPr>
        <p:spPr bwMode="auto">
          <a:xfrm>
            <a:off x="6495482" y="5581112"/>
            <a:ext cx="704303" cy="369332"/>
          </a:xfrm>
          <a:prstGeom prst="rect">
            <a:avLst/>
          </a:prstGeom>
          <a:solidFill>
            <a:schemeClr val="tx1"/>
          </a:solidFill>
          <a:ln w="28575" algn="ctr">
            <a:solidFill>
              <a:srgbClr val="000000"/>
            </a:solidFill>
            <a:miter lim="800000"/>
            <a:headEnd/>
            <a:tailEnd/>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T-cell</a:t>
            </a:r>
          </a:p>
        </p:txBody>
      </p:sp>
      <p:sp>
        <p:nvSpPr>
          <p:cNvPr id="1193" name="TextBox 1192">
            <a:extLst>
              <a:ext uri="{FF2B5EF4-FFF2-40B4-BE49-F238E27FC236}">
                <a16:creationId xmlns:a16="http://schemas.microsoft.com/office/drawing/2014/main" id="{24DC0589-3814-8784-0A18-1F227E997E87}"/>
              </a:ext>
            </a:extLst>
          </p:cNvPr>
          <p:cNvSpPr txBox="1"/>
          <p:nvPr/>
        </p:nvSpPr>
        <p:spPr bwMode="auto">
          <a:xfrm>
            <a:off x="6335376" y="3675828"/>
            <a:ext cx="1470589" cy="369332"/>
          </a:xfrm>
          <a:prstGeom prst="rect">
            <a:avLst/>
          </a:prstGeom>
          <a:solidFill>
            <a:schemeClr val="tx1"/>
          </a:solidFill>
          <a:ln w="28575" algn="ctr">
            <a:solidFill>
              <a:srgbClr val="000000"/>
            </a:solidFill>
            <a:miter lim="800000"/>
            <a:headEnd/>
            <a:tailEnd/>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Endothelium</a:t>
            </a:r>
          </a:p>
        </p:txBody>
      </p:sp>
      <p:sp>
        <p:nvSpPr>
          <p:cNvPr id="1194" name="TextBox 1193">
            <a:extLst>
              <a:ext uri="{FF2B5EF4-FFF2-40B4-BE49-F238E27FC236}">
                <a16:creationId xmlns:a16="http://schemas.microsoft.com/office/drawing/2014/main" id="{DC7C613E-D3E5-8F56-F424-D163553A5298}"/>
              </a:ext>
            </a:extLst>
          </p:cNvPr>
          <p:cNvSpPr txBox="1"/>
          <p:nvPr/>
        </p:nvSpPr>
        <p:spPr bwMode="auto">
          <a:xfrm>
            <a:off x="9236174" y="5594837"/>
            <a:ext cx="1251384" cy="369332"/>
          </a:xfrm>
          <a:prstGeom prst="rect">
            <a:avLst/>
          </a:prstGeom>
          <a:solidFill>
            <a:schemeClr val="tx1"/>
          </a:solidFill>
          <a:ln w="28575" algn="ctr">
            <a:solidFill>
              <a:srgbClr val="000000"/>
            </a:solidFill>
            <a:miter lim="800000"/>
            <a:headEnd/>
            <a:tailEnd/>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Foam Cells</a:t>
            </a:r>
          </a:p>
        </p:txBody>
      </p:sp>
      <p:sp>
        <p:nvSpPr>
          <p:cNvPr id="1195" name="TextBox 1194">
            <a:extLst>
              <a:ext uri="{FF2B5EF4-FFF2-40B4-BE49-F238E27FC236}">
                <a16:creationId xmlns:a16="http://schemas.microsoft.com/office/drawing/2014/main" id="{CE0D876C-ADDA-7AA0-B1D2-A5DEBE720538}"/>
              </a:ext>
            </a:extLst>
          </p:cNvPr>
          <p:cNvSpPr txBox="1"/>
          <p:nvPr/>
        </p:nvSpPr>
        <p:spPr bwMode="auto">
          <a:xfrm>
            <a:off x="9541530" y="5131324"/>
            <a:ext cx="1501281" cy="369332"/>
          </a:xfrm>
          <a:prstGeom prst="rect">
            <a:avLst/>
          </a:prstGeom>
          <a:solidFill>
            <a:schemeClr val="tx1"/>
          </a:solidFill>
          <a:ln w="28575" algn="ctr">
            <a:solidFill>
              <a:srgbClr val="000000"/>
            </a:solidFill>
            <a:miter lim="800000"/>
            <a:headEnd/>
            <a:tailEnd/>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Residing MQ</a:t>
            </a:r>
          </a:p>
        </p:txBody>
      </p:sp>
      <p:sp>
        <p:nvSpPr>
          <p:cNvPr id="1196" name="TextBox 1195">
            <a:extLst>
              <a:ext uri="{FF2B5EF4-FFF2-40B4-BE49-F238E27FC236}">
                <a16:creationId xmlns:a16="http://schemas.microsoft.com/office/drawing/2014/main" id="{B4C5E532-0218-ECA7-D3F2-AD5F689A09CF}"/>
              </a:ext>
            </a:extLst>
          </p:cNvPr>
          <p:cNvSpPr txBox="1"/>
          <p:nvPr/>
        </p:nvSpPr>
        <p:spPr bwMode="auto">
          <a:xfrm>
            <a:off x="8155311" y="2900799"/>
            <a:ext cx="1681467" cy="369332"/>
          </a:xfrm>
          <a:prstGeom prst="rect">
            <a:avLst/>
          </a:prstGeom>
          <a:solidFill>
            <a:schemeClr val="tx1"/>
          </a:solidFill>
          <a:ln w="28575" algn="ctr">
            <a:solidFill>
              <a:srgbClr val="000000"/>
            </a:solidFill>
            <a:miter lim="800000"/>
            <a:headEnd/>
            <a:tailEnd/>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Circulating MQ</a:t>
            </a:r>
          </a:p>
        </p:txBody>
      </p:sp>
      <p:sp>
        <p:nvSpPr>
          <p:cNvPr id="1197" name="TextBox 1196">
            <a:extLst>
              <a:ext uri="{FF2B5EF4-FFF2-40B4-BE49-F238E27FC236}">
                <a16:creationId xmlns:a16="http://schemas.microsoft.com/office/drawing/2014/main" id="{FDBA4D1D-EA96-CD0E-0505-ED21786B5EED}"/>
              </a:ext>
            </a:extLst>
          </p:cNvPr>
          <p:cNvSpPr txBox="1"/>
          <p:nvPr/>
        </p:nvSpPr>
        <p:spPr bwMode="auto">
          <a:xfrm>
            <a:off x="7070670" y="2171242"/>
            <a:ext cx="1681467" cy="369332"/>
          </a:xfrm>
          <a:prstGeom prst="rect">
            <a:avLst/>
          </a:prstGeom>
          <a:solidFill>
            <a:schemeClr val="tx1"/>
          </a:solidFill>
          <a:ln w="28575" algn="ctr">
            <a:solidFill>
              <a:srgbClr val="000000"/>
            </a:solidFill>
            <a:miter lim="800000"/>
            <a:headEnd/>
            <a:tailEnd/>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Inflammasome</a:t>
            </a:r>
          </a:p>
        </p:txBody>
      </p:sp>
      <p:grpSp>
        <p:nvGrpSpPr>
          <p:cNvPr id="1198" name="Group 1197">
            <a:extLst>
              <a:ext uri="{FF2B5EF4-FFF2-40B4-BE49-F238E27FC236}">
                <a16:creationId xmlns:a16="http://schemas.microsoft.com/office/drawing/2014/main" id="{EEA4895F-29CB-786E-CFA1-A3DC9B5B6169}"/>
              </a:ext>
            </a:extLst>
          </p:cNvPr>
          <p:cNvGrpSpPr>
            <a:grpSpLocks noChangeAspect="1"/>
          </p:cNvGrpSpPr>
          <p:nvPr/>
        </p:nvGrpSpPr>
        <p:grpSpPr>
          <a:xfrm>
            <a:off x="5957009" y="2394758"/>
            <a:ext cx="826611" cy="827437"/>
            <a:chOff x="1666055" y="5905194"/>
            <a:chExt cx="1984340" cy="1986334"/>
          </a:xfrm>
          <a:solidFill>
            <a:schemeClr val="accent2"/>
          </a:solidFill>
        </p:grpSpPr>
        <p:sp>
          <p:nvSpPr>
            <p:cNvPr id="1199" name="Rectangle: Rounded Corners 144">
              <a:extLst>
                <a:ext uri="{FF2B5EF4-FFF2-40B4-BE49-F238E27FC236}">
                  <a16:creationId xmlns:a16="http://schemas.microsoft.com/office/drawing/2014/main" id="{1FA046A2-102E-B302-ABFC-75D544815D65}"/>
                </a:ext>
              </a:extLst>
            </p:cNvPr>
            <p:cNvSpPr/>
            <p:nvPr/>
          </p:nvSpPr>
          <p:spPr>
            <a:xfrm rot="2700000">
              <a:off x="2601331" y="7026557"/>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00" name="Rectangle: Rounded Corners 145">
              <a:extLst>
                <a:ext uri="{FF2B5EF4-FFF2-40B4-BE49-F238E27FC236}">
                  <a16:creationId xmlns:a16="http://schemas.microsoft.com/office/drawing/2014/main" id="{C50F28FE-37C7-7142-CFDA-7D1004B443AD}"/>
                </a:ext>
              </a:extLst>
            </p:cNvPr>
            <p:cNvSpPr/>
            <p:nvPr/>
          </p:nvSpPr>
          <p:spPr>
            <a:xfrm>
              <a:off x="2644561" y="6843501"/>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01" name="Rectangle: Rounded Corners 146">
              <a:extLst>
                <a:ext uri="{FF2B5EF4-FFF2-40B4-BE49-F238E27FC236}">
                  <a16:creationId xmlns:a16="http://schemas.microsoft.com/office/drawing/2014/main" id="{1E17F7E8-115A-4E32-D811-EA313F500952}"/>
                </a:ext>
              </a:extLst>
            </p:cNvPr>
            <p:cNvSpPr/>
            <p:nvPr/>
          </p:nvSpPr>
          <p:spPr>
            <a:xfrm rot="18900000" flipH="1">
              <a:off x="2588230" y="6683051"/>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02" name="Rectangle: Rounded Corners 147">
              <a:extLst>
                <a:ext uri="{FF2B5EF4-FFF2-40B4-BE49-F238E27FC236}">
                  <a16:creationId xmlns:a16="http://schemas.microsoft.com/office/drawing/2014/main" id="{9F755100-8350-849D-3718-EB3FBF2F4980}"/>
                </a:ext>
              </a:extLst>
            </p:cNvPr>
            <p:cNvSpPr/>
            <p:nvPr/>
          </p:nvSpPr>
          <p:spPr>
            <a:xfrm rot="5400000">
              <a:off x="2427255" y="6622756"/>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03" name="Rectangle: Rounded Corners 148">
              <a:extLst>
                <a:ext uri="{FF2B5EF4-FFF2-40B4-BE49-F238E27FC236}">
                  <a16:creationId xmlns:a16="http://schemas.microsoft.com/office/drawing/2014/main" id="{C3D1B37D-C899-3C9C-CA6C-539E5A09D78C}"/>
                </a:ext>
              </a:extLst>
            </p:cNvPr>
            <p:cNvSpPr/>
            <p:nvPr/>
          </p:nvSpPr>
          <p:spPr>
            <a:xfrm rot="2700000">
              <a:off x="2260082" y="6696294"/>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04" name="Rectangle: Rounded Corners 149">
              <a:extLst>
                <a:ext uri="{FF2B5EF4-FFF2-40B4-BE49-F238E27FC236}">
                  <a16:creationId xmlns:a16="http://schemas.microsoft.com/office/drawing/2014/main" id="{6902465C-87A1-D23A-AB18-F81D54B01FE9}"/>
                </a:ext>
              </a:extLst>
            </p:cNvPr>
            <p:cNvSpPr/>
            <p:nvPr/>
          </p:nvSpPr>
          <p:spPr>
            <a:xfrm>
              <a:off x="2209333" y="6847106"/>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05" name="Rectangle: Rounded Corners 150">
              <a:extLst>
                <a:ext uri="{FF2B5EF4-FFF2-40B4-BE49-F238E27FC236}">
                  <a16:creationId xmlns:a16="http://schemas.microsoft.com/office/drawing/2014/main" id="{60C57CBF-1FB0-F933-F439-4936657B942B}"/>
                </a:ext>
              </a:extLst>
            </p:cNvPr>
            <p:cNvSpPr/>
            <p:nvPr/>
          </p:nvSpPr>
          <p:spPr>
            <a:xfrm rot="18900000" flipH="1">
              <a:off x="2260081" y="6997919"/>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06" name="Rectangle: Rounded Corners 151">
              <a:extLst>
                <a:ext uri="{FF2B5EF4-FFF2-40B4-BE49-F238E27FC236}">
                  <a16:creationId xmlns:a16="http://schemas.microsoft.com/office/drawing/2014/main" id="{7CE90862-B491-4CCB-4A26-13E97C35551D}"/>
                </a:ext>
              </a:extLst>
            </p:cNvPr>
            <p:cNvSpPr/>
            <p:nvPr/>
          </p:nvSpPr>
          <p:spPr>
            <a:xfrm rot="5400000">
              <a:off x="2427254" y="7059475"/>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grpSp>
          <p:nvGrpSpPr>
            <p:cNvPr id="1207" name="Group 1206">
              <a:extLst>
                <a:ext uri="{FF2B5EF4-FFF2-40B4-BE49-F238E27FC236}">
                  <a16:creationId xmlns:a16="http://schemas.microsoft.com/office/drawing/2014/main" id="{35653160-41F9-78D5-E332-4ABC2196F852}"/>
                </a:ext>
              </a:extLst>
            </p:cNvPr>
            <p:cNvGrpSpPr/>
            <p:nvPr/>
          </p:nvGrpSpPr>
          <p:grpSpPr>
            <a:xfrm rot="151460">
              <a:off x="2622105" y="6113021"/>
              <a:ext cx="1028290" cy="419106"/>
              <a:chOff x="2610181" y="6091625"/>
              <a:chExt cx="1028290" cy="419106"/>
            </a:xfrm>
            <a:grpFill/>
          </p:grpSpPr>
          <p:sp>
            <p:nvSpPr>
              <p:cNvPr id="1313" name="Oval 1312">
                <a:extLst>
                  <a:ext uri="{FF2B5EF4-FFF2-40B4-BE49-F238E27FC236}">
                    <a16:creationId xmlns:a16="http://schemas.microsoft.com/office/drawing/2014/main" id="{A0B2D5D2-BE2F-C185-AB8E-B3A6567F66E9}"/>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14" name="Oval 1313">
                <a:extLst>
                  <a:ext uri="{FF2B5EF4-FFF2-40B4-BE49-F238E27FC236}">
                    <a16:creationId xmlns:a16="http://schemas.microsoft.com/office/drawing/2014/main" id="{FD7A3DBA-4CE2-DE61-F8C5-7EAC075B1C3F}"/>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15" name="Oval 1314">
                <a:extLst>
                  <a:ext uri="{FF2B5EF4-FFF2-40B4-BE49-F238E27FC236}">
                    <a16:creationId xmlns:a16="http://schemas.microsoft.com/office/drawing/2014/main" id="{D55AE516-1708-8B24-A71D-9E50F7D7F4B2}"/>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16" name="Oval 1315">
                <a:extLst>
                  <a:ext uri="{FF2B5EF4-FFF2-40B4-BE49-F238E27FC236}">
                    <a16:creationId xmlns:a16="http://schemas.microsoft.com/office/drawing/2014/main" id="{D0D24B48-2B89-F129-0D15-03B879FC4FA8}"/>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17" name="Oval 1316">
                <a:extLst>
                  <a:ext uri="{FF2B5EF4-FFF2-40B4-BE49-F238E27FC236}">
                    <a16:creationId xmlns:a16="http://schemas.microsoft.com/office/drawing/2014/main" id="{7D3493E3-AA8A-196C-474F-7A874AEE5475}"/>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18" name="Oval 1317">
                <a:extLst>
                  <a:ext uri="{FF2B5EF4-FFF2-40B4-BE49-F238E27FC236}">
                    <a16:creationId xmlns:a16="http://schemas.microsoft.com/office/drawing/2014/main" id="{C30BB477-27F2-0A8C-0FC8-7313F6B07B4E}"/>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19" name="Oval 1318">
                <a:extLst>
                  <a:ext uri="{FF2B5EF4-FFF2-40B4-BE49-F238E27FC236}">
                    <a16:creationId xmlns:a16="http://schemas.microsoft.com/office/drawing/2014/main" id="{EAEC9854-3AA2-7FDC-D073-F369B06C3F46}"/>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20" name="Oval 1319">
                <a:extLst>
                  <a:ext uri="{FF2B5EF4-FFF2-40B4-BE49-F238E27FC236}">
                    <a16:creationId xmlns:a16="http://schemas.microsoft.com/office/drawing/2014/main" id="{50BC33F7-86B1-D190-A532-6CE423C14ABD}"/>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21" name="Oval 1320">
                <a:extLst>
                  <a:ext uri="{FF2B5EF4-FFF2-40B4-BE49-F238E27FC236}">
                    <a16:creationId xmlns:a16="http://schemas.microsoft.com/office/drawing/2014/main" id="{BB61933E-029D-19AF-3320-BE2F317B1690}"/>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22" name="Oval 1321">
                <a:extLst>
                  <a:ext uri="{FF2B5EF4-FFF2-40B4-BE49-F238E27FC236}">
                    <a16:creationId xmlns:a16="http://schemas.microsoft.com/office/drawing/2014/main" id="{88D5A428-B2A2-4BA0-84C3-5F978B65C4AF}"/>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1323" name="Straight Connector 1322">
                <a:extLst>
                  <a:ext uri="{FF2B5EF4-FFF2-40B4-BE49-F238E27FC236}">
                    <a16:creationId xmlns:a16="http://schemas.microsoft.com/office/drawing/2014/main" id="{8B25E1AC-7A5E-C508-D079-0BF8634D9056}"/>
                  </a:ext>
                </a:extLst>
              </p:cNvPr>
              <p:cNvCxnSpPr>
                <a:cxnSpLocks/>
                <a:stCxn id="1202" idx="1"/>
                <a:endCxn id="1313"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24" name="Straight Connector 1323">
                <a:extLst>
                  <a:ext uri="{FF2B5EF4-FFF2-40B4-BE49-F238E27FC236}">
                    <a16:creationId xmlns:a16="http://schemas.microsoft.com/office/drawing/2014/main" id="{CE4AC3FB-1A0A-9F20-26BD-F44F86248C1B}"/>
                  </a:ext>
                </a:extLst>
              </p:cNvPr>
              <p:cNvCxnSpPr>
                <a:cxnSpLocks/>
                <a:endCxn id="1315"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25" name="Straight Connector 1324">
                <a:extLst>
                  <a:ext uri="{FF2B5EF4-FFF2-40B4-BE49-F238E27FC236}">
                    <a16:creationId xmlns:a16="http://schemas.microsoft.com/office/drawing/2014/main" id="{35B07FF4-FCD7-44A0-07D5-670F69870B97}"/>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26" name="Freeform: Shape 272">
                <a:extLst>
                  <a:ext uri="{FF2B5EF4-FFF2-40B4-BE49-F238E27FC236}">
                    <a16:creationId xmlns:a16="http://schemas.microsoft.com/office/drawing/2014/main" id="{B79AEF63-BD0C-7C74-C203-76F55E2DB5BB}"/>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208" name="Group 1207">
              <a:extLst>
                <a:ext uri="{FF2B5EF4-FFF2-40B4-BE49-F238E27FC236}">
                  <a16:creationId xmlns:a16="http://schemas.microsoft.com/office/drawing/2014/main" id="{3ADBA397-7B72-7C81-168F-83D366E0F4E7}"/>
                </a:ext>
              </a:extLst>
            </p:cNvPr>
            <p:cNvGrpSpPr/>
            <p:nvPr/>
          </p:nvGrpSpPr>
          <p:grpSpPr>
            <a:xfrm rot="2876158">
              <a:off x="2890636" y="6626548"/>
              <a:ext cx="1028290" cy="419106"/>
              <a:chOff x="2610181" y="6091625"/>
              <a:chExt cx="1028290" cy="419106"/>
            </a:xfrm>
            <a:grpFill/>
          </p:grpSpPr>
          <p:sp>
            <p:nvSpPr>
              <p:cNvPr id="1299" name="Oval 1298">
                <a:extLst>
                  <a:ext uri="{FF2B5EF4-FFF2-40B4-BE49-F238E27FC236}">
                    <a16:creationId xmlns:a16="http://schemas.microsoft.com/office/drawing/2014/main" id="{843DF9A0-3BBA-AF57-3D0F-BEEC74F0849C}"/>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00" name="Oval 1299">
                <a:extLst>
                  <a:ext uri="{FF2B5EF4-FFF2-40B4-BE49-F238E27FC236}">
                    <a16:creationId xmlns:a16="http://schemas.microsoft.com/office/drawing/2014/main" id="{188F32C2-984E-C13E-EE50-176F62FE5A9B}"/>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01" name="Oval 1300">
                <a:extLst>
                  <a:ext uri="{FF2B5EF4-FFF2-40B4-BE49-F238E27FC236}">
                    <a16:creationId xmlns:a16="http://schemas.microsoft.com/office/drawing/2014/main" id="{1D8323E6-F104-BA04-659E-538D36100693}"/>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02" name="Oval 1301">
                <a:extLst>
                  <a:ext uri="{FF2B5EF4-FFF2-40B4-BE49-F238E27FC236}">
                    <a16:creationId xmlns:a16="http://schemas.microsoft.com/office/drawing/2014/main" id="{A8DD4EF3-2CEE-490C-3EBD-C1898D90BE1A}"/>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03" name="Oval 1302">
                <a:extLst>
                  <a:ext uri="{FF2B5EF4-FFF2-40B4-BE49-F238E27FC236}">
                    <a16:creationId xmlns:a16="http://schemas.microsoft.com/office/drawing/2014/main" id="{88490212-BDAE-E283-64EC-A7884BF1BC5E}"/>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04" name="Oval 1303">
                <a:extLst>
                  <a:ext uri="{FF2B5EF4-FFF2-40B4-BE49-F238E27FC236}">
                    <a16:creationId xmlns:a16="http://schemas.microsoft.com/office/drawing/2014/main" id="{DE31DAC8-BA1D-8109-1BC5-74DB64FF68A6}"/>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05" name="Oval 1304">
                <a:extLst>
                  <a:ext uri="{FF2B5EF4-FFF2-40B4-BE49-F238E27FC236}">
                    <a16:creationId xmlns:a16="http://schemas.microsoft.com/office/drawing/2014/main" id="{276B6D13-C1F8-6B0E-CCBA-36C8F5943609}"/>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06" name="Oval 1305">
                <a:extLst>
                  <a:ext uri="{FF2B5EF4-FFF2-40B4-BE49-F238E27FC236}">
                    <a16:creationId xmlns:a16="http://schemas.microsoft.com/office/drawing/2014/main" id="{68982E72-83AC-73CA-59D2-BE872BB6BA25}"/>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07" name="Oval 1306">
                <a:extLst>
                  <a:ext uri="{FF2B5EF4-FFF2-40B4-BE49-F238E27FC236}">
                    <a16:creationId xmlns:a16="http://schemas.microsoft.com/office/drawing/2014/main" id="{B19740E8-18B2-D8DE-2AEA-87BF69F92561}"/>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308" name="Oval 1307">
                <a:extLst>
                  <a:ext uri="{FF2B5EF4-FFF2-40B4-BE49-F238E27FC236}">
                    <a16:creationId xmlns:a16="http://schemas.microsoft.com/office/drawing/2014/main" id="{1D456F70-4088-1BF9-42EF-9354ADDD3187}"/>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1309" name="Straight Connector 1308">
                <a:extLst>
                  <a:ext uri="{FF2B5EF4-FFF2-40B4-BE49-F238E27FC236}">
                    <a16:creationId xmlns:a16="http://schemas.microsoft.com/office/drawing/2014/main" id="{59E5CD0D-169D-1CC3-F5EB-D5858B6D1163}"/>
                  </a:ext>
                </a:extLst>
              </p:cNvPr>
              <p:cNvCxnSpPr>
                <a:cxnSpLocks/>
                <a:endCxn id="1299"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10" name="Straight Connector 1309">
                <a:extLst>
                  <a:ext uri="{FF2B5EF4-FFF2-40B4-BE49-F238E27FC236}">
                    <a16:creationId xmlns:a16="http://schemas.microsoft.com/office/drawing/2014/main" id="{F5EE47F7-B042-2899-6D72-FFDD7BEC7C4F}"/>
                  </a:ext>
                </a:extLst>
              </p:cNvPr>
              <p:cNvCxnSpPr>
                <a:cxnSpLocks/>
                <a:endCxn id="1301"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11" name="Straight Connector 1310">
                <a:extLst>
                  <a:ext uri="{FF2B5EF4-FFF2-40B4-BE49-F238E27FC236}">
                    <a16:creationId xmlns:a16="http://schemas.microsoft.com/office/drawing/2014/main" id="{A607D9EC-E1B5-5C2A-A380-72FBDA878BD0}"/>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12" name="Freeform: Shape 258">
                <a:extLst>
                  <a:ext uri="{FF2B5EF4-FFF2-40B4-BE49-F238E27FC236}">
                    <a16:creationId xmlns:a16="http://schemas.microsoft.com/office/drawing/2014/main" id="{FBD997B4-5BAC-92E9-622E-2F0432B8C215}"/>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209" name="Group 1208">
              <a:extLst>
                <a:ext uri="{FF2B5EF4-FFF2-40B4-BE49-F238E27FC236}">
                  <a16:creationId xmlns:a16="http://schemas.microsoft.com/office/drawing/2014/main" id="{07024411-F034-AC28-D5E1-E23D7876E389}"/>
                </a:ext>
              </a:extLst>
            </p:cNvPr>
            <p:cNvGrpSpPr/>
            <p:nvPr/>
          </p:nvGrpSpPr>
          <p:grpSpPr>
            <a:xfrm rot="5228502">
              <a:off x="2750076" y="7167830"/>
              <a:ext cx="1028290" cy="419106"/>
              <a:chOff x="2610181" y="6091625"/>
              <a:chExt cx="1028290" cy="419106"/>
            </a:xfrm>
            <a:grpFill/>
          </p:grpSpPr>
          <p:sp>
            <p:nvSpPr>
              <p:cNvPr id="1285" name="Oval 1284">
                <a:extLst>
                  <a:ext uri="{FF2B5EF4-FFF2-40B4-BE49-F238E27FC236}">
                    <a16:creationId xmlns:a16="http://schemas.microsoft.com/office/drawing/2014/main" id="{D6765E2D-44A3-7E90-03C7-F13C2B090D6B}"/>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86" name="Oval 1285">
                <a:extLst>
                  <a:ext uri="{FF2B5EF4-FFF2-40B4-BE49-F238E27FC236}">
                    <a16:creationId xmlns:a16="http://schemas.microsoft.com/office/drawing/2014/main" id="{D87FB6A7-A722-24AC-DF00-DE8960189C19}"/>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87" name="Oval 1286">
                <a:extLst>
                  <a:ext uri="{FF2B5EF4-FFF2-40B4-BE49-F238E27FC236}">
                    <a16:creationId xmlns:a16="http://schemas.microsoft.com/office/drawing/2014/main" id="{439766E0-F179-6988-1EC8-564A2E94935F}"/>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88" name="Oval 1287">
                <a:extLst>
                  <a:ext uri="{FF2B5EF4-FFF2-40B4-BE49-F238E27FC236}">
                    <a16:creationId xmlns:a16="http://schemas.microsoft.com/office/drawing/2014/main" id="{E4145988-A5E2-3AF3-2EF6-55C4B79882CC}"/>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89" name="Oval 1288">
                <a:extLst>
                  <a:ext uri="{FF2B5EF4-FFF2-40B4-BE49-F238E27FC236}">
                    <a16:creationId xmlns:a16="http://schemas.microsoft.com/office/drawing/2014/main" id="{A53360FD-5568-2268-55E2-258715E669D1}"/>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90" name="Oval 1289">
                <a:extLst>
                  <a:ext uri="{FF2B5EF4-FFF2-40B4-BE49-F238E27FC236}">
                    <a16:creationId xmlns:a16="http://schemas.microsoft.com/office/drawing/2014/main" id="{19E540EE-62E3-A9E0-1EF3-B16237A3A37F}"/>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91" name="Oval 1290">
                <a:extLst>
                  <a:ext uri="{FF2B5EF4-FFF2-40B4-BE49-F238E27FC236}">
                    <a16:creationId xmlns:a16="http://schemas.microsoft.com/office/drawing/2014/main" id="{44682E17-EF73-80CD-18A7-757BC45701F5}"/>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92" name="Oval 1291">
                <a:extLst>
                  <a:ext uri="{FF2B5EF4-FFF2-40B4-BE49-F238E27FC236}">
                    <a16:creationId xmlns:a16="http://schemas.microsoft.com/office/drawing/2014/main" id="{2CC07A83-3096-E298-8F24-734A3DBB18E0}"/>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93" name="Oval 1292">
                <a:extLst>
                  <a:ext uri="{FF2B5EF4-FFF2-40B4-BE49-F238E27FC236}">
                    <a16:creationId xmlns:a16="http://schemas.microsoft.com/office/drawing/2014/main" id="{3CE8BD10-5823-69AB-4ADE-C472FA7147EB}"/>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94" name="Oval 1293">
                <a:extLst>
                  <a:ext uri="{FF2B5EF4-FFF2-40B4-BE49-F238E27FC236}">
                    <a16:creationId xmlns:a16="http://schemas.microsoft.com/office/drawing/2014/main" id="{2C63D5D3-2525-DF2F-1E84-E3C6CE4471AB}"/>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1295" name="Straight Connector 1294">
                <a:extLst>
                  <a:ext uri="{FF2B5EF4-FFF2-40B4-BE49-F238E27FC236}">
                    <a16:creationId xmlns:a16="http://schemas.microsoft.com/office/drawing/2014/main" id="{588C2FAC-3CEE-C335-801D-F009A3BD3DF4}"/>
                  </a:ext>
                </a:extLst>
              </p:cNvPr>
              <p:cNvCxnSpPr>
                <a:cxnSpLocks/>
                <a:endCxn id="1285"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96" name="Straight Connector 1295">
                <a:extLst>
                  <a:ext uri="{FF2B5EF4-FFF2-40B4-BE49-F238E27FC236}">
                    <a16:creationId xmlns:a16="http://schemas.microsoft.com/office/drawing/2014/main" id="{27A7BDA3-1A2C-E526-A7B9-9A089B6A5953}"/>
                  </a:ext>
                </a:extLst>
              </p:cNvPr>
              <p:cNvCxnSpPr>
                <a:cxnSpLocks/>
                <a:endCxn id="1287"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97" name="Straight Connector 1296">
                <a:extLst>
                  <a:ext uri="{FF2B5EF4-FFF2-40B4-BE49-F238E27FC236}">
                    <a16:creationId xmlns:a16="http://schemas.microsoft.com/office/drawing/2014/main" id="{CA7B7008-4F38-E17A-75D6-6145220DD6B4}"/>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298" name="Freeform: Shape 244">
                <a:extLst>
                  <a:ext uri="{FF2B5EF4-FFF2-40B4-BE49-F238E27FC236}">
                    <a16:creationId xmlns:a16="http://schemas.microsoft.com/office/drawing/2014/main" id="{F6784CE4-3AA0-C6CA-1929-7E9649761E82}"/>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210" name="Group 1209">
              <a:extLst>
                <a:ext uri="{FF2B5EF4-FFF2-40B4-BE49-F238E27FC236}">
                  <a16:creationId xmlns:a16="http://schemas.microsoft.com/office/drawing/2014/main" id="{97A4C0B7-88BA-2EE8-F9D2-CDC8DB4E2D6D}"/>
                </a:ext>
              </a:extLst>
            </p:cNvPr>
            <p:cNvGrpSpPr/>
            <p:nvPr/>
          </p:nvGrpSpPr>
          <p:grpSpPr>
            <a:xfrm rot="10597047">
              <a:off x="1666055" y="7315700"/>
              <a:ext cx="1028290" cy="419106"/>
              <a:chOff x="2610181" y="6091625"/>
              <a:chExt cx="1028290" cy="419106"/>
            </a:xfrm>
            <a:grpFill/>
          </p:grpSpPr>
          <p:sp>
            <p:nvSpPr>
              <p:cNvPr id="1271" name="Oval 1270">
                <a:extLst>
                  <a:ext uri="{FF2B5EF4-FFF2-40B4-BE49-F238E27FC236}">
                    <a16:creationId xmlns:a16="http://schemas.microsoft.com/office/drawing/2014/main" id="{0273DF28-271F-1AFB-FE34-75619A39E57E}"/>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72" name="Oval 1271">
                <a:extLst>
                  <a:ext uri="{FF2B5EF4-FFF2-40B4-BE49-F238E27FC236}">
                    <a16:creationId xmlns:a16="http://schemas.microsoft.com/office/drawing/2014/main" id="{66637D9A-D5D6-4649-E359-C27911426069}"/>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73" name="Oval 1272">
                <a:extLst>
                  <a:ext uri="{FF2B5EF4-FFF2-40B4-BE49-F238E27FC236}">
                    <a16:creationId xmlns:a16="http://schemas.microsoft.com/office/drawing/2014/main" id="{5E253178-F6D7-A76E-6ED6-E89502E089A5}"/>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74" name="Oval 1273">
                <a:extLst>
                  <a:ext uri="{FF2B5EF4-FFF2-40B4-BE49-F238E27FC236}">
                    <a16:creationId xmlns:a16="http://schemas.microsoft.com/office/drawing/2014/main" id="{5A3B22F9-8B49-6244-C59E-5C0EE191824E}"/>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75" name="Oval 1274">
                <a:extLst>
                  <a:ext uri="{FF2B5EF4-FFF2-40B4-BE49-F238E27FC236}">
                    <a16:creationId xmlns:a16="http://schemas.microsoft.com/office/drawing/2014/main" id="{423352F7-8F19-2260-454C-24C59400ECB2}"/>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76" name="Oval 1275">
                <a:extLst>
                  <a:ext uri="{FF2B5EF4-FFF2-40B4-BE49-F238E27FC236}">
                    <a16:creationId xmlns:a16="http://schemas.microsoft.com/office/drawing/2014/main" id="{55952673-BF28-7AF0-01E5-08C14D07DAC1}"/>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77" name="Oval 1276">
                <a:extLst>
                  <a:ext uri="{FF2B5EF4-FFF2-40B4-BE49-F238E27FC236}">
                    <a16:creationId xmlns:a16="http://schemas.microsoft.com/office/drawing/2014/main" id="{FC620C1A-7554-391F-BF25-3521B4B29807}"/>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78" name="Oval 1277">
                <a:extLst>
                  <a:ext uri="{FF2B5EF4-FFF2-40B4-BE49-F238E27FC236}">
                    <a16:creationId xmlns:a16="http://schemas.microsoft.com/office/drawing/2014/main" id="{28B66799-F566-A963-1B01-FE1888116074}"/>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79" name="Oval 1278">
                <a:extLst>
                  <a:ext uri="{FF2B5EF4-FFF2-40B4-BE49-F238E27FC236}">
                    <a16:creationId xmlns:a16="http://schemas.microsoft.com/office/drawing/2014/main" id="{ABCE98CC-31DC-B02C-41FF-05A5EED170F3}"/>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80" name="Oval 1279">
                <a:extLst>
                  <a:ext uri="{FF2B5EF4-FFF2-40B4-BE49-F238E27FC236}">
                    <a16:creationId xmlns:a16="http://schemas.microsoft.com/office/drawing/2014/main" id="{624F6F69-A6A5-2777-B53A-D25605D2EBA8}"/>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1281" name="Straight Connector 1280">
                <a:extLst>
                  <a:ext uri="{FF2B5EF4-FFF2-40B4-BE49-F238E27FC236}">
                    <a16:creationId xmlns:a16="http://schemas.microsoft.com/office/drawing/2014/main" id="{F845E772-97E9-EE30-7686-0341AD5AA44E}"/>
                  </a:ext>
                </a:extLst>
              </p:cNvPr>
              <p:cNvCxnSpPr>
                <a:cxnSpLocks/>
                <a:endCxn id="1271"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82" name="Straight Connector 1281">
                <a:extLst>
                  <a:ext uri="{FF2B5EF4-FFF2-40B4-BE49-F238E27FC236}">
                    <a16:creationId xmlns:a16="http://schemas.microsoft.com/office/drawing/2014/main" id="{85431D0F-26F3-1A56-3743-E91A44FB600A}"/>
                  </a:ext>
                </a:extLst>
              </p:cNvPr>
              <p:cNvCxnSpPr>
                <a:cxnSpLocks/>
                <a:endCxn id="1273"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83" name="Straight Connector 1282">
                <a:extLst>
                  <a:ext uri="{FF2B5EF4-FFF2-40B4-BE49-F238E27FC236}">
                    <a16:creationId xmlns:a16="http://schemas.microsoft.com/office/drawing/2014/main" id="{4A53E906-0808-3E81-0121-439D53F923BB}"/>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284" name="Freeform: Shape 230">
                <a:extLst>
                  <a:ext uri="{FF2B5EF4-FFF2-40B4-BE49-F238E27FC236}">
                    <a16:creationId xmlns:a16="http://schemas.microsoft.com/office/drawing/2014/main" id="{7D937A56-EF6B-F2DA-8F62-931F4F37B922}"/>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211" name="Group 1210">
              <a:extLst>
                <a:ext uri="{FF2B5EF4-FFF2-40B4-BE49-F238E27FC236}">
                  <a16:creationId xmlns:a16="http://schemas.microsoft.com/office/drawing/2014/main" id="{45ACF346-87E7-591E-0106-A662272FA3AB}"/>
                </a:ext>
              </a:extLst>
            </p:cNvPr>
            <p:cNvGrpSpPr/>
            <p:nvPr/>
          </p:nvGrpSpPr>
          <p:grpSpPr>
            <a:xfrm rot="8390253">
              <a:off x="2197279" y="7459871"/>
              <a:ext cx="1028290" cy="419106"/>
              <a:chOff x="2610181" y="6091625"/>
              <a:chExt cx="1028290" cy="419106"/>
            </a:xfrm>
            <a:grpFill/>
          </p:grpSpPr>
          <p:sp>
            <p:nvSpPr>
              <p:cNvPr id="1257" name="Oval 1256">
                <a:extLst>
                  <a:ext uri="{FF2B5EF4-FFF2-40B4-BE49-F238E27FC236}">
                    <a16:creationId xmlns:a16="http://schemas.microsoft.com/office/drawing/2014/main" id="{D5FFD6DB-E12A-1188-6465-F80FD0E872D3}"/>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58" name="Oval 1257">
                <a:extLst>
                  <a:ext uri="{FF2B5EF4-FFF2-40B4-BE49-F238E27FC236}">
                    <a16:creationId xmlns:a16="http://schemas.microsoft.com/office/drawing/2014/main" id="{3BADA618-0DD6-8E16-9EF6-34FB7EC04100}"/>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59" name="Oval 1258">
                <a:extLst>
                  <a:ext uri="{FF2B5EF4-FFF2-40B4-BE49-F238E27FC236}">
                    <a16:creationId xmlns:a16="http://schemas.microsoft.com/office/drawing/2014/main" id="{4D84D997-8FA4-0744-FCDC-2D014258790A}"/>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60" name="Oval 1259">
                <a:extLst>
                  <a:ext uri="{FF2B5EF4-FFF2-40B4-BE49-F238E27FC236}">
                    <a16:creationId xmlns:a16="http://schemas.microsoft.com/office/drawing/2014/main" id="{AACC347D-F68F-CF63-9F15-44453CF5776E}"/>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61" name="Oval 1260">
                <a:extLst>
                  <a:ext uri="{FF2B5EF4-FFF2-40B4-BE49-F238E27FC236}">
                    <a16:creationId xmlns:a16="http://schemas.microsoft.com/office/drawing/2014/main" id="{AB3F7008-4F41-A28B-5BE4-408B84BFFA9C}"/>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62" name="Oval 1261">
                <a:extLst>
                  <a:ext uri="{FF2B5EF4-FFF2-40B4-BE49-F238E27FC236}">
                    <a16:creationId xmlns:a16="http://schemas.microsoft.com/office/drawing/2014/main" id="{BD44A3DB-4CE3-2F19-7C6F-12765E6D3F07}"/>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63" name="Oval 1262">
                <a:extLst>
                  <a:ext uri="{FF2B5EF4-FFF2-40B4-BE49-F238E27FC236}">
                    <a16:creationId xmlns:a16="http://schemas.microsoft.com/office/drawing/2014/main" id="{AB977F00-C157-DE29-B0A3-B388CDDB7DEF}"/>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64" name="Oval 1263">
                <a:extLst>
                  <a:ext uri="{FF2B5EF4-FFF2-40B4-BE49-F238E27FC236}">
                    <a16:creationId xmlns:a16="http://schemas.microsoft.com/office/drawing/2014/main" id="{F40888F2-78F8-0D3F-D5B7-CABD3EECCC87}"/>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65" name="Oval 1264">
                <a:extLst>
                  <a:ext uri="{FF2B5EF4-FFF2-40B4-BE49-F238E27FC236}">
                    <a16:creationId xmlns:a16="http://schemas.microsoft.com/office/drawing/2014/main" id="{BF1668C7-93AD-987B-BAD8-3A8874425FA2}"/>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66" name="Oval 1265">
                <a:extLst>
                  <a:ext uri="{FF2B5EF4-FFF2-40B4-BE49-F238E27FC236}">
                    <a16:creationId xmlns:a16="http://schemas.microsoft.com/office/drawing/2014/main" id="{A3319CBC-F824-866E-2713-21F16D1D3DFB}"/>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1267" name="Straight Connector 1266">
                <a:extLst>
                  <a:ext uri="{FF2B5EF4-FFF2-40B4-BE49-F238E27FC236}">
                    <a16:creationId xmlns:a16="http://schemas.microsoft.com/office/drawing/2014/main" id="{57A7A4D1-F276-444C-CDA2-6567CF733E2D}"/>
                  </a:ext>
                </a:extLst>
              </p:cNvPr>
              <p:cNvCxnSpPr>
                <a:cxnSpLocks/>
                <a:endCxn id="1257"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68" name="Straight Connector 1267">
                <a:extLst>
                  <a:ext uri="{FF2B5EF4-FFF2-40B4-BE49-F238E27FC236}">
                    <a16:creationId xmlns:a16="http://schemas.microsoft.com/office/drawing/2014/main" id="{9C75CEF1-9990-F679-855B-FA311C7D698C}"/>
                  </a:ext>
                </a:extLst>
              </p:cNvPr>
              <p:cNvCxnSpPr>
                <a:cxnSpLocks/>
                <a:endCxn id="1259"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69" name="Straight Connector 1268">
                <a:extLst>
                  <a:ext uri="{FF2B5EF4-FFF2-40B4-BE49-F238E27FC236}">
                    <a16:creationId xmlns:a16="http://schemas.microsoft.com/office/drawing/2014/main" id="{DFAC3258-F0D6-1D25-B535-6EE0D621871E}"/>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270" name="Freeform: Shape 216">
                <a:extLst>
                  <a:ext uri="{FF2B5EF4-FFF2-40B4-BE49-F238E27FC236}">
                    <a16:creationId xmlns:a16="http://schemas.microsoft.com/office/drawing/2014/main" id="{838476BC-5956-395A-AD43-0816CB9C7235}"/>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212" name="Group 1211">
              <a:extLst>
                <a:ext uri="{FF2B5EF4-FFF2-40B4-BE49-F238E27FC236}">
                  <a16:creationId xmlns:a16="http://schemas.microsoft.com/office/drawing/2014/main" id="{C94D5D41-BC6A-0F37-35F2-7DA481095CFD}"/>
                </a:ext>
              </a:extLst>
            </p:cNvPr>
            <p:cNvGrpSpPr/>
            <p:nvPr/>
          </p:nvGrpSpPr>
          <p:grpSpPr>
            <a:xfrm rot="13661970">
              <a:off x="1369845" y="6754072"/>
              <a:ext cx="1028290" cy="419106"/>
              <a:chOff x="2610181" y="6091625"/>
              <a:chExt cx="1028290" cy="419106"/>
            </a:xfrm>
            <a:grpFill/>
          </p:grpSpPr>
          <p:sp>
            <p:nvSpPr>
              <p:cNvPr id="1243" name="Oval 1242">
                <a:extLst>
                  <a:ext uri="{FF2B5EF4-FFF2-40B4-BE49-F238E27FC236}">
                    <a16:creationId xmlns:a16="http://schemas.microsoft.com/office/drawing/2014/main" id="{E6579E29-8C0E-F7BD-BDB2-60B2C67A5273}"/>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44" name="Oval 1243">
                <a:extLst>
                  <a:ext uri="{FF2B5EF4-FFF2-40B4-BE49-F238E27FC236}">
                    <a16:creationId xmlns:a16="http://schemas.microsoft.com/office/drawing/2014/main" id="{B2FFEEFE-BCAC-119E-34D0-43949DFC4D56}"/>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45" name="Oval 1244">
                <a:extLst>
                  <a:ext uri="{FF2B5EF4-FFF2-40B4-BE49-F238E27FC236}">
                    <a16:creationId xmlns:a16="http://schemas.microsoft.com/office/drawing/2014/main" id="{2F386128-54C1-4F7A-16A0-4F9BA8F88C65}"/>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46" name="Oval 1245">
                <a:extLst>
                  <a:ext uri="{FF2B5EF4-FFF2-40B4-BE49-F238E27FC236}">
                    <a16:creationId xmlns:a16="http://schemas.microsoft.com/office/drawing/2014/main" id="{AEB633D0-9DE2-2934-F205-FDF2F779779E}"/>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47" name="Oval 1246">
                <a:extLst>
                  <a:ext uri="{FF2B5EF4-FFF2-40B4-BE49-F238E27FC236}">
                    <a16:creationId xmlns:a16="http://schemas.microsoft.com/office/drawing/2014/main" id="{DFDDF422-F7CF-C599-607C-6E99E0A74CB4}"/>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48" name="Oval 1247">
                <a:extLst>
                  <a:ext uri="{FF2B5EF4-FFF2-40B4-BE49-F238E27FC236}">
                    <a16:creationId xmlns:a16="http://schemas.microsoft.com/office/drawing/2014/main" id="{BE89146D-74C8-3E48-B865-7D4443A06DEF}"/>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49" name="Oval 1248">
                <a:extLst>
                  <a:ext uri="{FF2B5EF4-FFF2-40B4-BE49-F238E27FC236}">
                    <a16:creationId xmlns:a16="http://schemas.microsoft.com/office/drawing/2014/main" id="{BDC70C38-325C-3AA4-B71D-D0F3AC28E4A9}"/>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50" name="Oval 1249">
                <a:extLst>
                  <a:ext uri="{FF2B5EF4-FFF2-40B4-BE49-F238E27FC236}">
                    <a16:creationId xmlns:a16="http://schemas.microsoft.com/office/drawing/2014/main" id="{C3A1CB61-9F0F-3239-A0EA-5565BF5C7A26}"/>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51" name="Oval 1250">
                <a:extLst>
                  <a:ext uri="{FF2B5EF4-FFF2-40B4-BE49-F238E27FC236}">
                    <a16:creationId xmlns:a16="http://schemas.microsoft.com/office/drawing/2014/main" id="{6C3BCB19-9125-AEE9-B345-9F25E8F9D037}"/>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52" name="Oval 1251">
                <a:extLst>
                  <a:ext uri="{FF2B5EF4-FFF2-40B4-BE49-F238E27FC236}">
                    <a16:creationId xmlns:a16="http://schemas.microsoft.com/office/drawing/2014/main" id="{D8868715-BCD4-6A98-65A8-45FF0FD51B97}"/>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1253" name="Straight Connector 1252">
                <a:extLst>
                  <a:ext uri="{FF2B5EF4-FFF2-40B4-BE49-F238E27FC236}">
                    <a16:creationId xmlns:a16="http://schemas.microsoft.com/office/drawing/2014/main" id="{C63BCF5F-B99A-1624-BFB6-97BB7A235668}"/>
                  </a:ext>
                </a:extLst>
              </p:cNvPr>
              <p:cNvCxnSpPr>
                <a:cxnSpLocks/>
                <a:endCxn id="1243"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54" name="Straight Connector 1253">
                <a:extLst>
                  <a:ext uri="{FF2B5EF4-FFF2-40B4-BE49-F238E27FC236}">
                    <a16:creationId xmlns:a16="http://schemas.microsoft.com/office/drawing/2014/main" id="{0BDBA8EE-2DC9-E7BA-E386-CB7B76F8442F}"/>
                  </a:ext>
                </a:extLst>
              </p:cNvPr>
              <p:cNvCxnSpPr>
                <a:cxnSpLocks/>
                <a:endCxn id="1245"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55" name="Straight Connector 1254">
                <a:extLst>
                  <a:ext uri="{FF2B5EF4-FFF2-40B4-BE49-F238E27FC236}">
                    <a16:creationId xmlns:a16="http://schemas.microsoft.com/office/drawing/2014/main" id="{F823E882-4F08-B107-777A-04A37177ABF2}"/>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256" name="Freeform: Shape 202">
                <a:extLst>
                  <a:ext uri="{FF2B5EF4-FFF2-40B4-BE49-F238E27FC236}">
                    <a16:creationId xmlns:a16="http://schemas.microsoft.com/office/drawing/2014/main" id="{C4B92850-D0BF-A2B8-EB53-E1C11C88100F}"/>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213" name="Group 1212">
              <a:extLst>
                <a:ext uri="{FF2B5EF4-FFF2-40B4-BE49-F238E27FC236}">
                  <a16:creationId xmlns:a16="http://schemas.microsoft.com/office/drawing/2014/main" id="{A93D3D0F-0004-1415-553D-6ACD42ACFF1A}"/>
                </a:ext>
              </a:extLst>
            </p:cNvPr>
            <p:cNvGrpSpPr/>
            <p:nvPr/>
          </p:nvGrpSpPr>
          <p:grpSpPr>
            <a:xfrm rot="16200000">
              <a:off x="1534161" y="6209786"/>
              <a:ext cx="1028290" cy="419106"/>
              <a:chOff x="2610181" y="6091625"/>
              <a:chExt cx="1028290" cy="419106"/>
            </a:xfrm>
            <a:grpFill/>
          </p:grpSpPr>
          <p:sp>
            <p:nvSpPr>
              <p:cNvPr id="1229" name="Oval 1228">
                <a:extLst>
                  <a:ext uri="{FF2B5EF4-FFF2-40B4-BE49-F238E27FC236}">
                    <a16:creationId xmlns:a16="http://schemas.microsoft.com/office/drawing/2014/main" id="{BE765ADC-3C2A-6A33-A355-D8BD8F205E62}"/>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30" name="Oval 1229">
                <a:extLst>
                  <a:ext uri="{FF2B5EF4-FFF2-40B4-BE49-F238E27FC236}">
                    <a16:creationId xmlns:a16="http://schemas.microsoft.com/office/drawing/2014/main" id="{BF706B0E-D81B-3DE2-E1A3-161C96947247}"/>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31" name="Oval 1230">
                <a:extLst>
                  <a:ext uri="{FF2B5EF4-FFF2-40B4-BE49-F238E27FC236}">
                    <a16:creationId xmlns:a16="http://schemas.microsoft.com/office/drawing/2014/main" id="{1A25C5EB-B1FE-0013-A4C1-67C4ADB15F2B}"/>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32" name="Oval 1231">
                <a:extLst>
                  <a:ext uri="{FF2B5EF4-FFF2-40B4-BE49-F238E27FC236}">
                    <a16:creationId xmlns:a16="http://schemas.microsoft.com/office/drawing/2014/main" id="{DC4F3698-1A67-1F1A-C6D2-47FF9ACC49F8}"/>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33" name="Oval 1232">
                <a:extLst>
                  <a:ext uri="{FF2B5EF4-FFF2-40B4-BE49-F238E27FC236}">
                    <a16:creationId xmlns:a16="http://schemas.microsoft.com/office/drawing/2014/main" id="{D64BE815-4295-0994-C268-B715A9E06E5D}"/>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34" name="Oval 1233">
                <a:extLst>
                  <a:ext uri="{FF2B5EF4-FFF2-40B4-BE49-F238E27FC236}">
                    <a16:creationId xmlns:a16="http://schemas.microsoft.com/office/drawing/2014/main" id="{9DD30B07-2547-26F7-AD7F-DD421A11BA96}"/>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35" name="Oval 1234">
                <a:extLst>
                  <a:ext uri="{FF2B5EF4-FFF2-40B4-BE49-F238E27FC236}">
                    <a16:creationId xmlns:a16="http://schemas.microsoft.com/office/drawing/2014/main" id="{F23BBCFC-42E0-9DB6-FC19-DE0B745861C3}"/>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36" name="Oval 1235">
                <a:extLst>
                  <a:ext uri="{FF2B5EF4-FFF2-40B4-BE49-F238E27FC236}">
                    <a16:creationId xmlns:a16="http://schemas.microsoft.com/office/drawing/2014/main" id="{833F6BDA-64DC-7447-7AD2-1B4D02BC3012}"/>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37" name="Oval 1236">
                <a:extLst>
                  <a:ext uri="{FF2B5EF4-FFF2-40B4-BE49-F238E27FC236}">
                    <a16:creationId xmlns:a16="http://schemas.microsoft.com/office/drawing/2014/main" id="{25EF2B50-1FB6-4E84-8B6C-E885A7AAEC46}"/>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38" name="Oval 1237">
                <a:extLst>
                  <a:ext uri="{FF2B5EF4-FFF2-40B4-BE49-F238E27FC236}">
                    <a16:creationId xmlns:a16="http://schemas.microsoft.com/office/drawing/2014/main" id="{68ACDDB4-4620-33B2-94F1-191638610959}"/>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1239" name="Straight Connector 1238">
                <a:extLst>
                  <a:ext uri="{FF2B5EF4-FFF2-40B4-BE49-F238E27FC236}">
                    <a16:creationId xmlns:a16="http://schemas.microsoft.com/office/drawing/2014/main" id="{E24CFC7B-CB05-274B-987F-3E1DBA7CE90C}"/>
                  </a:ext>
                </a:extLst>
              </p:cNvPr>
              <p:cNvCxnSpPr>
                <a:cxnSpLocks/>
                <a:endCxn id="1229"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40" name="Straight Connector 1239">
                <a:extLst>
                  <a:ext uri="{FF2B5EF4-FFF2-40B4-BE49-F238E27FC236}">
                    <a16:creationId xmlns:a16="http://schemas.microsoft.com/office/drawing/2014/main" id="{DC7BEAC6-7541-F149-FD6A-5217BE73CA8B}"/>
                  </a:ext>
                </a:extLst>
              </p:cNvPr>
              <p:cNvCxnSpPr>
                <a:cxnSpLocks/>
                <a:endCxn id="1231"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41" name="Straight Connector 1240">
                <a:extLst>
                  <a:ext uri="{FF2B5EF4-FFF2-40B4-BE49-F238E27FC236}">
                    <a16:creationId xmlns:a16="http://schemas.microsoft.com/office/drawing/2014/main" id="{73DAD0A5-4BFF-42D0-E228-55A2A52A1E44}"/>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242" name="Freeform: Shape 188">
                <a:extLst>
                  <a:ext uri="{FF2B5EF4-FFF2-40B4-BE49-F238E27FC236}">
                    <a16:creationId xmlns:a16="http://schemas.microsoft.com/office/drawing/2014/main" id="{BC31D06E-B017-34A2-7427-3D1F2ED84877}"/>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214" name="Group 1213">
              <a:extLst>
                <a:ext uri="{FF2B5EF4-FFF2-40B4-BE49-F238E27FC236}">
                  <a16:creationId xmlns:a16="http://schemas.microsoft.com/office/drawing/2014/main" id="{4E7F7E94-46C9-6B4D-6C09-73664AE6B3F0}"/>
                </a:ext>
              </a:extLst>
            </p:cNvPr>
            <p:cNvGrpSpPr/>
            <p:nvPr/>
          </p:nvGrpSpPr>
          <p:grpSpPr>
            <a:xfrm rot="19178587">
              <a:off x="2067170" y="5960824"/>
              <a:ext cx="1028290" cy="419106"/>
              <a:chOff x="2610181" y="6091625"/>
              <a:chExt cx="1028290" cy="419106"/>
            </a:xfrm>
            <a:grpFill/>
          </p:grpSpPr>
          <p:sp>
            <p:nvSpPr>
              <p:cNvPr id="1215" name="Oval 1214">
                <a:extLst>
                  <a:ext uri="{FF2B5EF4-FFF2-40B4-BE49-F238E27FC236}">
                    <a16:creationId xmlns:a16="http://schemas.microsoft.com/office/drawing/2014/main" id="{D6036D13-C52D-A748-2159-AF3BB3D2B3AA}"/>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16" name="Oval 1215">
                <a:extLst>
                  <a:ext uri="{FF2B5EF4-FFF2-40B4-BE49-F238E27FC236}">
                    <a16:creationId xmlns:a16="http://schemas.microsoft.com/office/drawing/2014/main" id="{C58BD0CD-2463-71D4-E2B2-A4FB572A3687}"/>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17" name="Oval 1216">
                <a:extLst>
                  <a:ext uri="{FF2B5EF4-FFF2-40B4-BE49-F238E27FC236}">
                    <a16:creationId xmlns:a16="http://schemas.microsoft.com/office/drawing/2014/main" id="{1F2500CB-311F-5E2B-FD71-0D8BFC8D018F}"/>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18" name="Oval 1217">
                <a:extLst>
                  <a:ext uri="{FF2B5EF4-FFF2-40B4-BE49-F238E27FC236}">
                    <a16:creationId xmlns:a16="http://schemas.microsoft.com/office/drawing/2014/main" id="{D11D0120-E5AD-CB84-D4C2-A4DE302D5829}"/>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19" name="Oval 1218">
                <a:extLst>
                  <a:ext uri="{FF2B5EF4-FFF2-40B4-BE49-F238E27FC236}">
                    <a16:creationId xmlns:a16="http://schemas.microsoft.com/office/drawing/2014/main" id="{03C775B0-44C0-65ED-2271-06DD4DE6974A}"/>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20" name="Oval 1219">
                <a:extLst>
                  <a:ext uri="{FF2B5EF4-FFF2-40B4-BE49-F238E27FC236}">
                    <a16:creationId xmlns:a16="http://schemas.microsoft.com/office/drawing/2014/main" id="{6739CC2F-418F-1CE0-8096-D3714FF66743}"/>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21" name="Oval 1220">
                <a:extLst>
                  <a:ext uri="{FF2B5EF4-FFF2-40B4-BE49-F238E27FC236}">
                    <a16:creationId xmlns:a16="http://schemas.microsoft.com/office/drawing/2014/main" id="{CD843A56-8196-BB22-87C5-AECE78D5ABB6}"/>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22" name="Oval 1221">
                <a:extLst>
                  <a:ext uri="{FF2B5EF4-FFF2-40B4-BE49-F238E27FC236}">
                    <a16:creationId xmlns:a16="http://schemas.microsoft.com/office/drawing/2014/main" id="{B4D4970A-D830-5F3D-BAC4-7877D863C748}"/>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23" name="Oval 1222">
                <a:extLst>
                  <a:ext uri="{FF2B5EF4-FFF2-40B4-BE49-F238E27FC236}">
                    <a16:creationId xmlns:a16="http://schemas.microsoft.com/office/drawing/2014/main" id="{38D18DD0-C3DE-4C5E-C06E-8D2D81D676DB}"/>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224" name="Oval 1223">
                <a:extLst>
                  <a:ext uri="{FF2B5EF4-FFF2-40B4-BE49-F238E27FC236}">
                    <a16:creationId xmlns:a16="http://schemas.microsoft.com/office/drawing/2014/main" id="{0666B398-DDFF-B9AB-606D-81792BBE389B}"/>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1225" name="Straight Connector 1224">
                <a:extLst>
                  <a:ext uri="{FF2B5EF4-FFF2-40B4-BE49-F238E27FC236}">
                    <a16:creationId xmlns:a16="http://schemas.microsoft.com/office/drawing/2014/main" id="{51A3E93C-44D5-042D-4C83-B062BA923834}"/>
                  </a:ext>
                </a:extLst>
              </p:cNvPr>
              <p:cNvCxnSpPr>
                <a:cxnSpLocks/>
                <a:endCxn id="1215"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26" name="Straight Connector 1225">
                <a:extLst>
                  <a:ext uri="{FF2B5EF4-FFF2-40B4-BE49-F238E27FC236}">
                    <a16:creationId xmlns:a16="http://schemas.microsoft.com/office/drawing/2014/main" id="{DA9DCF37-C170-D92A-37A0-DA44BE6BE68F}"/>
                  </a:ext>
                </a:extLst>
              </p:cNvPr>
              <p:cNvCxnSpPr>
                <a:cxnSpLocks/>
                <a:endCxn id="1217"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27" name="Straight Connector 1226">
                <a:extLst>
                  <a:ext uri="{FF2B5EF4-FFF2-40B4-BE49-F238E27FC236}">
                    <a16:creationId xmlns:a16="http://schemas.microsoft.com/office/drawing/2014/main" id="{E24FA03C-D82F-8D46-6BF9-4733C5EEF1F5}"/>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228" name="Freeform: Shape 174">
                <a:extLst>
                  <a:ext uri="{FF2B5EF4-FFF2-40B4-BE49-F238E27FC236}">
                    <a16:creationId xmlns:a16="http://schemas.microsoft.com/office/drawing/2014/main" id="{20A666F9-AF35-1ED8-237F-4A1406F4AEA4}"/>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sp>
        <p:nvSpPr>
          <p:cNvPr id="1327" name="TextBox 1326">
            <a:extLst>
              <a:ext uri="{FF2B5EF4-FFF2-40B4-BE49-F238E27FC236}">
                <a16:creationId xmlns:a16="http://schemas.microsoft.com/office/drawing/2014/main" id="{7E717572-4212-3503-299F-7FA69705BC6D}"/>
              </a:ext>
            </a:extLst>
          </p:cNvPr>
          <p:cNvSpPr txBox="1"/>
          <p:nvPr/>
        </p:nvSpPr>
        <p:spPr bwMode="auto">
          <a:xfrm>
            <a:off x="5693397" y="2067323"/>
            <a:ext cx="10538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Pro-IL-1β</a:t>
            </a:r>
          </a:p>
        </p:txBody>
      </p:sp>
      <p:sp>
        <p:nvSpPr>
          <p:cNvPr id="1328" name="TextBox 1327">
            <a:extLst>
              <a:ext uri="{FF2B5EF4-FFF2-40B4-BE49-F238E27FC236}">
                <a16:creationId xmlns:a16="http://schemas.microsoft.com/office/drawing/2014/main" id="{0C3AB726-EFC5-7383-4525-22E0F5FB70E0}"/>
              </a:ext>
            </a:extLst>
          </p:cNvPr>
          <p:cNvSpPr txBox="1"/>
          <p:nvPr/>
        </p:nvSpPr>
        <p:spPr bwMode="auto">
          <a:xfrm>
            <a:off x="5644384" y="3129672"/>
            <a:ext cx="10442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Pro-IL-18</a:t>
            </a:r>
          </a:p>
        </p:txBody>
      </p:sp>
      <p:sp>
        <p:nvSpPr>
          <p:cNvPr id="1329" name="TextBox 1328">
            <a:extLst>
              <a:ext uri="{FF2B5EF4-FFF2-40B4-BE49-F238E27FC236}">
                <a16:creationId xmlns:a16="http://schemas.microsoft.com/office/drawing/2014/main" id="{1069EFF0-AAE4-4101-3C0E-A1E25A302DD5}"/>
              </a:ext>
            </a:extLst>
          </p:cNvPr>
          <p:cNvSpPr txBox="1"/>
          <p:nvPr/>
        </p:nvSpPr>
        <p:spPr bwMode="auto">
          <a:xfrm>
            <a:off x="5378926" y="1459425"/>
            <a:ext cx="53091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IL-6</a:t>
            </a:r>
          </a:p>
        </p:txBody>
      </p:sp>
      <p:sp>
        <p:nvSpPr>
          <p:cNvPr id="1330" name="TextBox 1329">
            <a:extLst>
              <a:ext uri="{FF2B5EF4-FFF2-40B4-BE49-F238E27FC236}">
                <a16:creationId xmlns:a16="http://schemas.microsoft.com/office/drawing/2014/main" id="{1AB7F5C1-0C67-F920-F1EB-A18D582662BE}"/>
              </a:ext>
            </a:extLst>
          </p:cNvPr>
          <p:cNvSpPr txBox="1"/>
          <p:nvPr/>
        </p:nvSpPr>
        <p:spPr bwMode="auto">
          <a:xfrm>
            <a:off x="4970884" y="2401795"/>
            <a:ext cx="6575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IL-1β</a:t>
            </a:r>
          </a:p>
        </p:txBody>
      </p:sp>
      <p:sp>
        <p:nvSpPr>
          <p:cNvPr id="1331" name="TextBox 1330">
            <a:extLst>
              <a:ext uri="{FF2B5EF4-FFF2-40B4-BE49-F238E27FC236}">
                <a16:creationId xmlns:a16="http://schemas.microsoft.com/office/drawing/2014/main" id="{3036C658-7523-6D20-98BC-47675B139BC3}"/>
              </a:ext>
            </a:extLst>
          </p:cNvPr>
          <p:cNvSpPr txBox="1"/>
          <p:nvPr/>
        </p:nvSpPr>
        <p:spPr bwMode="auto">
          <a:xfrm>
            <a:off x="5128352" y="3130363"/>
            <a:ext cx="64793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IL-18</a:t>
            </a:r>
          </a:p>
        </p:txBody>
      </p:sp>
      <p:sp>
        <p:nvSpPr>
          <p:cNvPr id="1332" name="TextBox 1331">
            <a:extLst>
              <a:ext uri="{FF2B5EF4-FFF2-40B4-BE49-F238E27FC236}">
                <a16:creationId xmlns:a16="http://schemas.microsoft.com/office/drawing/2014/main" id="{96984FA1-820A-3D8E-E22E-7A6FEB8A46B7}"/>
              </a:ext>
            </a:extLst>
          </p:cNvPr>
          <p:cNvSpPr txBox="1"/>
          <p:nvPr/>
        </p:nvSpPr>
        <p:spPr bwMode="auto">
          <a:xfrm>
            <a:off x="3869044" y="2492696"/>
            <a:ext cx="1015471" cy="369332"/>
          </a:xfrm>
          <a:prstGeom prst="rect">
            <a:avLst/>
          </a:prstGeom>
          <a:solidFill>
            <a:schemeClr val="tx1"/>
          </a:solidFill>
          <a:ln w="28575" algn="ctr">
            <a:solidFill>
              <a:srgbClr val="000000"/>
            </a:solidFill>
            <a:miter lim="800000"/>
            <a:headEnd/>
            <a:tailEnd/>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Ox-LDL</a:t>
            </a:r>
          </a:p>
        </p:txBody>
      </p:sp>
      <p:sp>
        <p:nvSpPr>
          <p:cNvPr id="1340" name="Bent Arrow 1339">
            <a:extLst>
              <a:ext uri="{FF2B5EF4-FFF2-40B4-BE49-F238E27FC236}">
                <a16:creationId xmlns:a16="http://schemas.microsoft.com/office/drawing/2014/main" id="{80899200-5621-49FE-8D2D-85DD899092D8}"/>
              </a:ext>
            </a:extLst>
          </p:cNvPr>
          <p:cNvSpPr/>
          <p:nvPr/>
        </p:nvSpPr>
        <p:spPr bwMode="auto">
          <a:xfrm rot="10800000">
            <a:off x="5692854" y="2454996"/>
            <a:ext cx="277311" cy="296005"/>
          </a:xfrm>
          <a:prstGeom prst="bentArrow">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1" name="Bent Arrow 1340">
            <a:extLst>
              <a:ext uri="{FF2B5EF4-FFF2-40B4-BE49-F238E27FC236}">
                <a16:creationId xmlns:a16="http://schemas.microsoft.com/office/drawing/2014/main" id="{8D223C9A-3DA1-7FAE-604A-BBA345E56FA7}"/>
              </a:ext>
            </a:extLst>
          </p:cNvPr>
          <p:cNvSpPr/>
          <p:nvPr/>
        </p:nvSpPr>
        <p:spPr bwMode="auto">
          <a:xfrm rot="18658794" flipH="1">
            <a:off x="5657628" y="2999264"/>
            <a:ext cx="296858" cy="296005"/>
          </a:xfrm>
          <a:prstGeom prst="bentArrow">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2" name="Oval 1341">
            <a:extLst>
              <a:ext uri="{FF2B5EF4-FFF2-40B4-BE49-F238E27FC236}">
                <a16:creationId xmlns:a16="http://schemas.microsoft.com/office/drawing/2014/main" id="{D0C79531-4D71-E42E-8C12-017625CFF9B5}"/>
              </a:ext>
            </a:extLst>
          </p:cNvPr>
          <p:cNvSpPr/>
          <p:nvPr/>
        </p:nvSpPr>
        <p:spPr bwMode="auto">
          <a:xfrm>
            <a:off x="4559873" y="31049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3" name="Oval 1342">
            <a:extLst>
              <a:ext uri="{FF2B5EF4-FFF2-40B4-BE49-F238E27FC236}">
                <a16:creationId xmlns:a16="http://schemas.microsoft.com/office/drawing/2014/main" id="{89266968-652B-213F-BAA5-879076531656}"/>
              </a:ext>
            </a:extLst>
          </p:cNvPr>
          <p:cNvSpPr/>
          <p:nvPr/>
        </p:nvSpPr>
        <p:spPr bwMode="auto">
          <a:xfrm>
            <a:off x="4539692" y="34899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4" name="Oval 1343">
            <a:extLst>
              <a:ext uri="{FF2B5EF4-FFF2-40B4-BE49-F238E27FC236}">
                <a16:creationId xmlns:a16="http://schemas.microsoft.com/office/drawing/2014/main" id="{1008613E-EE3B-0353-D92F-4604D3DE0862}"/>
              </a:ext>
            </a:extLst>
          </p:cNvPr>
          <p:cNvSpPr/>
          <p:nvPr/>
        </p:nvSpPr>
        <p:spPr bwMode="auto">
          <a:xfrm>
            <a:off x="4913860" y="34339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5" name="Oval 1344">
            <a:extLst>
              <a:ext uri="{FF2B5EF4-FFF2-40B4-BE49-F238E27FC236}">
                <a16:creationId xmlns:a16="http://schemas.microsoft.com/office/drawing/2014/main" id="{C3F65067-E483-B144-9106-79321F6DC55D}"/>
              </a:ext>
            </a:extLst>
          </p:cNvPr>
          <p:cNvSpPr/>
          <p:nvPr/>
        </p:nvSpPr>
        <p:spPr bwMode="auto">
          <a:xfrm>
            <a:off x="4884549" y="31209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6" name="Oval 1345">
            <a:extLst>
              <a:ext uri="{FF2B5EF4-FFF2-40B4-BE49-F238E27FC236}">
                <a16:creationId xmlns:a16="http://schemas.microsoft.com/office/drawing/2014/main" id="{01BDD3EA-596C-733D-5A2D-03577605783C}"/>
              </a:ext>
            </a:extLst>
          </p:cNvPr>
          <p:cNvSpPr/>
          <p:nvPr/>
        </p:nvSpPr>
        <p:spPr bwMode="auto">
          <a:xfrm>
            <a:off x="4857757" y="36893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7" name="Oval 1346">
            <a:extLst>
              <a:ext uri="{FF2B5EF4-FFF2-40B4-BE49-F238E27FC236}">
                <a16:creationId xmlns:a16="http://schemas.microsoft.com/office/drawing/2014/main" id="{25C7EA6E-B0EA-5C63-4242-F0924ADEBA5F}"/>
              </a:ext>
            </a:extLst>
          </p:cNvPr>
          <p:cNvSpPr/>
          <p:nvPr/>
        </p:nvSpPr>
        <p:spPr bwMode="auto">
          <a:xfrm>
            <a:off x="5209913" y="36336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8" name="Oval 1347">
            <a:extLst>
              <a:ext uri="{FF2B5EF4-FFF2-40B4-BE49-F238E27FC236}">
                <a16:creationId xmlns:a16="http://schemas.microsoft.com/office/drawing/2014/main" id="{AD6BCEF1-77E3-3191-C134-8BE72B366503}"/>
              </a:ext>
            </a:extLst>
          </p:cNvPr>
          <p:cNvSpPr/>
          <p:nvPr/>
        </p:nvSpPr>
        <p:spPr bwMode="auto">
          <a:xfrm>
            <a:off x="5364833" y="34543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350" name="Straight Connector 1349">
            <a:extLst>
              <a:ext uri="{FF2B5EF4-FFF2-40B4-BE49-F238E27FC236}">
                <a16:creationId xmlns:a16="http://schemas.microsoft.com/office/drawing/2014/main" id="{723F5347-559C-D07E-B0DE-1B975F2BFA64}"/>
              </a:ext>
            </a:extLst>
          </p:cNvPr>
          <p:cNvCxnSpPr>
            <a:stCxn id="1332" idx="2"/>
            <a:endCxn id="1342" idx="1"/>
          </p:cNvCxnSpPr>
          <p:nvPr/>
        </p:nvCxnSpPr>
        <p:spPr bwMode="auto">
          <a:xfrm>
            <a:off x="4376780" y="2862028"/>
            <a:ext cx="219724" cy="293086"/>
          </a:xfrm>
          <a:prstGeom prst="line">
            <a:avLst/>
          </a:prstGeom>
          <a:noFill/>
          <a:ln w="28575" cap="flat" cmpd="sng" algn="ctr">
            <a:solidFill>
              <a:schemeClr val="bg1"/>
            </a:solidFill>
            <a:prstDash val="solid"/>
            <a:round/>
            <a:headEnd type="none" w="med" len="med"/>
            <a:tailEnd type="none" w="med" len="med"/>
          </a:ln>
          <a:effectLst/>
        </p:spPr>
      </p:cxnSp>
      <p:cxnSp>
        <p:nvCxnSpPr>
          <p:cNvPr id="1352" name="Straight Connector 1351">
            <a:extLst>
              <a:ext uri="{FF2B5EF4-FFF2-40B4-BE49-F238E27FC236}">
                <a16:creationId xmlns:a16="http://schemas.microsoft.com/office/drawing/2014/main" id="{412033A2-6C40-7B22-76EA-6CAC9810286B}"/>
              </a:ext>
            </a:extLst>
          </p:cNvPr>
          <p:cNvCxnSpPr>
            <a:stCxn id="1197" idx="1"/>
            <a:endCxn id="1322" idx="0"/>
          </p:cNvCxnSpPr>
          <p:nvPr/>
        </p:nvCxnSpPr>
        <p:spPr bwMode="auto">
          <a:xfrm flipH="1">
            <a:off x="6758357" y="2355908"/>
            <a:ext cx="312313" cy="261809"/>
          </a:xfrm>
          <a:prstGeom prst="line">
            <a:avLst/>
          </a:prstGeom>
          <a:noFill/>
          <a:ln w="28575" cap="flat" cmpd="sng" algn="ctr">
            <a:solidFill>
              <a:schemeClr val="bg1"/>
            </a:solidFill>
            <a:prstDash val="solid"/>
            <a:round/>
            <a:headEnd type="none" w="med" len="med"/>
            <a:tailEnd type="none" w="med" len="med"/>
          </a:ln>
          <a:effectLst/>
        </p:spPr>
      </p:cxnSp>
      <p:grpSp>
        <p:nvGrpSpPr>
          <p:cNvPr id="1384" name="Group 1383">
            <a:extLst>
              <a:ext uri="{FF2B5EF4-FFF2-40B4-BE49-F238E27FC236}">
                <a16:creationId xmlns:a16="http://schemas.microsoft.com/office/drawing/2014/main" id="{AB22EA09-A579-E965-DD06-A701E639C230}"/>
              </a:ext>
            </a:extLst>
          </p:cNvPr>
          <p:cNvGrpSpPr/>
          <p:nvPr/>
        </p:nvGrpSpPr>
        <p:grpSpPr>
          <a:xfrm rot="3577553">
            <a:off x="3890812" y="5161301"/>
            <a:ext cx="549338" cy="562157"/>
            <a:chOff x="3963948" y="4683683"/>
            <a:chExt cx="549338" cy="562157"/>
          </a:xfrm>
        </p:grpSpPr>
        <p:sp>
          <p:nvSpPr>
            <p:cNvPr id="1385" name="Freeform 1384">
              <a:extLst>
                <a:ext uri="{FF2B5EF4-FFF2-40B4-BE49-F238E27FC236}">
                  <a16:creationId xmlns:a16="http://schemas.microsoft.com/office/drawing/2014/main" id="{9DAB263B-84B5-BA16-5C81-FADF3AEBA535}"/>
                </a:ext>
              </a:extLst>
            </p:cNvPr>
            <p:cNvSpPr/>
            <p:nvPr/>
          </p:nvSpPr>
          <p:spPr bwMode="auto">
            <a:xfrm>
              <a:off x="3963948" y="4683683"/>
              <a:ext cx="549338" cy="562157"/>
            </a:xfrm>
            <a:custGeom>
              <a:avLst/>
              <a:gdLst>
                <a:gd name="connsiteX0" fmla="*/ 30162 w 549338"/>
                <a:gd name="connsiteY0" fmla="*/ 369580 h 562157"/>
                <a:gd name="connsiteX1" fmla="*/ 34173 w 549338"/>
                <a:gd name="connsiteY1" fmla="*/ 473854 h 562157"/>
                <a:gd name="connsiteX2" fmla="*/ 130426 w 549338"/>
                <a:gd name="connsiteY2" fmla="*/ 530001 h 562157"/>
                <a:gd name="connsiteX3" fmla="*/ 178552 w 549338"/>
                <a:gd name="connsiteY3" fmla="*/ 461822 h 562157"/>
                <a:gd name="connsiteX4" fmla="*/ 274804 w 549338"/>
                <a:gd name="connsiteY4" fmla="*/ 517970 h 562157"/>
                <a:gd name="connsiteX5" fmla="*/ 391110 w 549338"/>
                <a:gd name="connsiteY5" fmla="*/ 562085 h 562157"/>
                <a:gd name="connsiteX6" fmla="*/ 431215 w 549338"/>
                <a:gd name="connsiteY6" fmla="*/ 525991 h 562157"/>
                <a:gd name="connsiteX7" fmla="*/ 427204 w 549338"/>
                <a:gd name="connsiteY7" fmla="*/ 441770 h 562157"/>
                <a:gd name="connsiteX8" fmla="*/ 499394 w 549338"/>
                <a:gd name="connsiteY8" fmla="*/ 429738 h 562157"/>
                <a:gd name="connsiteX9" fmla="*/ 519447 w 549338"/>
                <a:gd name="connsiteY9" fmla="*/ 313433 h 562157"/>
                <a:gd name="connsiteX10" fmla="*/ 547520 w 549338"/>
                <a:gd name="connsiteY10" fmla="*/ 225201 h 562157"/>
                <a:gd name="connsiteX11" fmla="*/ 463299 w 549338"/>
                <a:gd name="connsiteY11" fmla="*/ 173064 h 562157"/>
                <a:gd name="connsiteX12" fmla="*/ 387099 w 549338"/>
                <a:gd name="connsiteY12" fmla="*/ 100875 h 562157"/>
                <a:gd name="connsiteX13" fmla="*/ 330952 w 549338"/>
                <a:gd name="connsiteY13" fmla="*/ 32696 h 562157"/>
                <a:gd name="connsiteX14" fmla="*/ 254752 w 549338"/>
                <a:gd name="connsiteY14" fmla="*/ 36706 h 562157"/>
                <a:gd name="connsiteX15" fmla="*/ 206626 w 549338"/>
                <a:gd name="connsiteY15" fmla="*/ 40717 h 562157"/>
                <a:gd name="connsiteX16" fmla="*/ 150478 w 549338"/>
                <a:gd name="connsiteY16" fmla="*/ 612 h 562157"/>
                <a:gd name="connsiteX17" fmla="*/ 126415 w 549338"/>
                <a:gd name="connsiteY17" fmla="*/ 76812 h 562157"/>
                <a:gd name="connsiteX18" fmla="*/ 50215 w 549338"/>
                <a:gd name="connsiteY18" fmla="*/ 88843 h 562157"/>
                <a:gd name="connsiteX19" fmla="*/ 46204 w 549338"/>
                <a:gd name="connsiteY19" fmla="*/ 161033 h 562157"/>
                <a:gd name="connsiteX20" fmla="*/ 74278 w 549338"/>
                <a:gd name="connsiteY20" fmla="*/ 201138 h 562157"/>
                <a:gd name="connsiteX21" fmla="*/ 2089 w 549338"/>
                <a:gd name="connsiteY21" fmla="*/ 213170 h 562157"/>
                <a:gd name="connsiteX22" fmla="*/ 22141 w 549338"/>
                <a:gd name="connsiteY22" fmla="*/ 289370 h 562157"/>
                <a:gd name="connsiteX23" fmla="*/ 30162 w 549338"/>
                <a:gd name="connsiteY23" fmla="*/ 369580 h 562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9338" h="562157">
                  <a:moveTo>
                    <a:pt x="30162" y="369580"/>
                  </a:moveTo>
                  <a:cubicBezTo>
                    <a:pt x="32167" y="400327"/>
                    <a:pt x="17462" y="447117"/>
                    <a:pt x="34173" y="473854"/>
                  </a:cubicBezTo>
                  <a:cubicBezTo>
                    <a:pt x="50884" y="500591"/>
                    <a:pt x="106363" y="532006"/>
                    <a:pt x="130426" y="530001"/>
                  </a:cubicBezTo>
                  <a:cubicBezTo>
                    <a:pt x="154489" y="527996"/>
                    <a:pt x="154489" y="463827"/>
                    <a:pt x="178552" y="461822"/>
                  </a:cubicBezTo>
                  <a:cubicBezTo>
                    <a:pt x="202615" y="459817"/>
                    <a:pt x="239378" y="501260"/>
                    <a:pt x="274804" y="517970"/>
                  </a:cubicBezTo>
                  <a:cubicBezTo>
                    <a:pt x="310230" y="534680"/>
                    <a:pt x="365042" y="560748"/>
                    <a:pt x="391110" y="562085"/>
                  </a:cubicBezTo>
                  <a:cubicBezTo>
                    <a:pt x="417178" y="563422"/>
                    <a:pt x="425199" y="546043"/>
                    <a:pt x="431215" y="525991"/>
                  </a:cubicBezTo>
                  <a:cubicBezTo>
                    <a:pt x="437231" y="505939"/>
                    <a:pt x="415841" y="457812"/>
                    <a:pt x="427204" y="441770"/>
                  </a:cubicBezTo>
                  <a:cubicBezTo>
                    <a:pt x="438567" y="425728"/>
                    <a:pt x="484020" y="451127"/>
                    <a:pt x="499394" y="429738"/>
                  </a:cubicBezTo>
                  <a:cubicBezTo>
                    <a:pt x="514768" y="408349"/>
                    <a:pt x="511426" y="347522"/>
                    <a:pt x="519447" y="313433"/>
                  </a:cubicBezTo>
                  <a:cubicBezTo>
                    <a:pt x="527468" y="279343"/>
                    <a:pt x="556878" y="248596"/>
                    <a:pt x="547520" y="225201"/>
                  </a:cubicBezTo>
                  <a:cubicBezTo>
                    <a:pt x="538162" y="201806"/>
                    <a:pt x="490036" y="193785"/>
                    <a:pt x="463299" y="173064"/>
                  </a:cubicBezTo>
                  <a:cubicBezTo>
                    <a:pt x="436562" y="152343"/>
                    <a:pt x="409157" y="124270"/>
                    <a:pt x="387099" y="100875"/>
                  </a:cubicBezTo>
                  <a:cubicBezTo>
                    <a:pt x="365041" y="77480"/>
                    <a:pt x="353010" y="43391"/>
                    <a:pt x="330952" y="32696"/>
                  </a:cubicBezTo>
                  <a:cubicBezTo>
                    <a:pt x="308894" y="22001"/>
                    <a:pt x="275473" y="35369"/>
                    <a:pt x="254752" y="36706"/>
                  </a:cubicBezTo>
                  <a:cubicBezTo>
                    <a:pt x="234031" y="38043"/>
                    <a:pt x="224005" y="46733"/>
                    <a:pt x="206626" y="40717"/>
                  </a:cubicBezTo>
                  <a:cubicBezTo>
                    <a:pt x="189247" y="34701"/>
                    <a:pt x="163846" y="-5404"/>
                    <a:pt x="150478" y="612"/>
                  </a:cubicBezTo>
                  <a:cubicBezTo>
                    <a:pt x="137110" y="6628"/>
                    <a:pt x="143126" y="62107"/>
                    <a:pt x="126415" y="76812"/>
                  </a:cubicBezTo>
                  <a:cubicBezTo>
                    <a:pt x="109705" y="91517"/>
                    <a:pt x="63583" y="74806"/>
                    <a:pt x="50215" y="88843"/>
                  </a:cubicBezTo>
                  <a:cubicBezTo>
                    <a:pt x="36847" y="102880"/>
                    <a:pt x="42194" y="142317"/>
                    <a:pt x="46204" y="161033"/>
                  </a:cubicBezTo>
                  <a:cubicBezTo>
                    <a:pt x="50215" y="179749"/>
                    <a:pt x="81631" y="192448"/>
                    <a:pt x="74278" y="201138"/>
                  </a:cubicBezTo>
                  <a:cubicBezTo>
                    <a:pt x="66926" y="209827"/>
                    <a:pt x="10778" y="198465"/>
                    <a:pt x="2089" y="213170"/>
                  </a:cubicBezTo>
                  <a:cubicBezTo>
                    <a:pt x="-6601" y="227875"/>
                    <a:pt x="14120" y="259291"/>
                    <a:pt x="22141" y="289370"/>
                  </a:cubicBezTo>
                  <a:cubicBezTo>
                    <a:pt x="30162" y="319449"/>
                    <a:pt x="28157" y="338833"/>
                    <a:pt x="30162" y="369580"/>
                  </a:cubicBezTo>
                  <a:close/>
                </a:path>
              </a:pathLst>
            </a:cu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6" name="Oval 1385">
              <a:extLst>
                <a:ext uri="{FF2B5EF4-FFF2-40B4-BE49-F238E27FC236}">
                  <a16:creationId xmlns:a16="http://schemas.microsoft.com/office/drawing/2014/main" id="{B9F5C576-0116-612A-AEEE-AB90D35AB141}"/>
                </a:ext>
              </a:extLst>
            </p:cNvPr>
            <p:cNvSpPr/>
            <p:nvPr/>
          </p:nvSpPr>
          <p:spPr bwMode="auto">
            <a:xfrm>
              <a:off x="4162858" y="4932657"/>
              <a:ext cx="238181" cy="175354"/>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387" name="Group 1386">
              <a:extLst>
                <a:ext uri="{FF2B5EF4-FFF2-40B4-BE49-F238E27FC236}">
                  <a16:creationId xmlns:a16="http://schemas.microsoft.com/office/drawing/2014/main" id="{2517E7B4-E161-34D0-905E-C6CAF24A22C0}"/>
                </a:ext>
              </a:extLst>
            </p:cNvPr>
            <p:cNvGrpSpPr/>
            <p:nvPr/>
          </p:nvGrpSpPr>
          <p:grpSpPr>
            <a:xfrm rot="3697281">
              <a:off x="3985509" y="4970438"/>
              <a:ext cx="182025" cy="156893"/>
              <a:chOff x="4135062" y="3257365"/>
              <a:chExt cx="1075276" cy="926811"/>
            </a:xfrm>
          </p:grpSpPr>
          <p:sp>
            <p:nvSpPr>
              <p:cNvPr id="1404" name="Oval 1403">
                <a:extLst>
                  <a:ext uri="{FF2B5EF4-FFF2-40B4-BE49-F238E27FC236}">
                    <a16:creationId xmlns:a16="http://schemas.microsoft.com/office/drawing/2014/main" id="{DA16037D-6169-17AB-EE05-DA3B2658D3F7}"/>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5" name="Oval 1404">
                <a:extLst>
                  <a:ext uri="{FF2B5EF4-FFF2-40B4-BE49-F238E27FC236}">
                    <a16:creationId xmlns:a16="http://schemas.microsoft.com/office/drawing/2014/main" id="{75BC2C97-A10E-0DAB-B9C7-8A9EF6F17C92}"/>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6" name="Oval 1405">
                <a:extLst>
                  <a:ext uri="{FF2B5EF4-FFF2-40B4-BE49-F238E27FC236}">
                    <a16:creationId xmlns:a16="http://schemas.microsoft.com/office/drawing/2014/main" id="{000DA509-A976-F642-BEDB-1213638B387C}"/>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7" name="Oval 1406">
                <a:extLst>
                  <a:ext uri="{FF2B5EF4-FFF2-40B4-BE49-F238E27FC236}">
                    <a16:creationId xmlns:a16="http://schemas.microsoft.com/office/drawing/2014/main" id="{A27BBD81-92E2-5511-FE3E-12AE2C1DB6AF}"/>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8" name="Oval 1407">
                <a:extLst>
                  <a:ext uri="{FF2B5EF4-FFF2-40B4-BE49-F238E27FC236}">
                    <a16:creationId xmlns:a16="http://schemas.microsoft.com/office/drawing/2014/main" id="{BF3E007F-A4E8-D25B-7F6F-DE42DBC9D2CF}"/>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9" name="Oval 1408">
                <a:extLst>
                  <a:ext uri="{FF2B5EF4-FFF2-40B4-BE49-F238E27FC236}">
                    <a16:creationId xmlns:a16="http://schemas.microsoft.com/office/drawing/2014/main" id="{FA52D71B-C566-ACE7-3615-55611567D376}"/>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0" name="Oval 1409">
                <a:extLst>
                  <a:ext uri="{FF2B5EF4-FFF2-40B4-BE49-F238E27FC236}">
                    <a16:creationId xmlns:a16="http://schemas.microsoft.com/office/drawing/2014/main" id="{CCD0FDDC-9533-F3D1-7DE1-42CFFB813523}"/>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88" name="Group 1387">
              <a:extLst>
                <a:ext uri="{FF2B5EF4-FFF2-40B4-BE49-F238E27FC236}">
                  <a16:creationId xmlns:a16="http://schemas.microsoft.com/office/drawing/2014/main" id="{E4F97AE7-E7C0-1188-421C-DA545EFA5068}"/>
                </a:ext>
              </a:extLst>
            </p:cNvPr>
            <p:cNvGrpSpPr/>
            <p:nvPr/>
          </p:nvGrpSpPr>
          <p:grpSpPr>
            <a:xfrm rot="14548461">
              <a:off x="4189061" y="4745904"/>
              <a:ext cx="182025" cy="156893"/>
              <a:chOff x="4135062" y="3257365"/>
              <a:chExt cx="1075276" cy="926811"/>
            </a:xfrm>
          </p:grpSpPr>
          <p:sp>
            <p:nvSpPr>
              <p:cNvPr id="1397" name="Oval 1396">
                <a:extLst>
                  <a:ext uri="{FF2B5EF4-FFF2-40B4-BE49-F238E27FC236}">
                    <a16:creationId xmlns:a16="http://schemas.microsoft.com/office/drawing/2014/main" id="{0522FBB4-F725-5E81-57E8-9A6B2694B8D1}"/>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8" name="Oval 1397">
                <a:extLst>
                  <a:ext uri="{FF2B5EF4-FFF2-40B4-BE49-F238E27FC236}">
                    <a16:creationId xmlns:a16="http://schemas.microsoft.com/office/drawing/2014/main" id="{7F230306-2003-65EA-EF25-29EE845F3652}"/>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9" name="Oval 1398">
                <a:extLst>
                  <a:ext uri="{FF2B5EF4-FFF2-40B4-BE49-F238E27FC236}">
                    <a16:creationId xmlns:a16="http://schemas.microsoft.com/office/drawing/2014/main" id="{5D74A492-142E-72B1-7C22-169610892EF7}"/>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0" name="Oval 1399">
                <a:extLst>
                  <a:ext uri="{FF2B5EF4-FFF2-40B4-BE49-F238E27FC236}">
                    <a16:creationId xmlns:a16="http://schemas.microsoft.com/office/drawing/2014/main" id="{39E65252-8E86-3583-8927-3F78746589C3}"/>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1" name="Oval 1400">
                <a:extLst>
                  <a:ext uri="{FF2B5EF4-FFF2-40B4-BE49-F238E27FC236}">
                    <a16:creationId xmlns:a16="http://schemas.microsoft.com/office/drawing/2014/main" id="{1B58208D-CB0C-FC3A-BC12-F9D953A1DDB6}"/>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2" name="Oval 1401">
                <a:extLst>
                  <a:ext uri="{FF2B5EF4-FFF2-40B4-BE49-F238E27FC236}">
                    <a16:creationId xmlns:a16="http://schemas.microsoft.com/office/drawing/2014/main" id="{296B32FA-13F9-0D68-FA76-647AE41DD92B}"/>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3" name="Oval 1402">
                <a:extLst>
                  <a:ext uri="{FF2B5EF4-FFF2-40B4-BE49-F238E27FC236}">
                    <a16:creationId xmlns:a16="http://schemas.microsoft.com/office/drawing/2014/main" id="{25EB9A48-A20E-A4A8-BFE6-B322377EA241}"/>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89" name="Group 1388">
              <a:extLst>
                <a:ext uri="{FF2B5EF4-FFF2-40B4-BE49-F238E27FC236}">
                  <a16:creationId xmlns:a16="http://schemas.microsoft.com/office/drawing/2014/main" id="{50611AB5-19A4-C3D7-9BFC-687766195F26}"/>
                </a:ext>
              </a:extLst>
            </p:cNvPr>
            <p:cNvGrpSpPr/>
            <p:nvPr/>
          </p:nvGrpSpPr>
          <p:grpSpPr>
            <a:xfrm rot="11041055">
              <a:off x="4030076" y="4789225"/>
              <a:ext cx="182025" cy="156893"/>
              <a:chOff x="4135062" y="3257365"/>
              <a:chExt cx="1075276" cy="926811"/>
            </a:xfrm>
          </p:grpSpPr>
          <p:sp>
            <p:nvSpPr>
              <p:cNvPr id="1390" name="Oval 1389">
                <a:extLst>
                  <a:ext uri="{FF2B5EF4-FFF2-40B4-BE49-F238E27FC236}">
                    <a16:creationId xmlns:a16="http://schemas.microsoft.com/office/drawing/2014/main" id="{C78542B1-EAD5-2322-ED17-5124A57057FC}"/>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1" name="Oval 1390">
                <a:extLst>
                  <a:ext uri="{FF2B5EF4-FFF2-40B4-BE49-F238E27FC236}">
                    <a16:creationId xmlns:a16="http://schemas.microsoft.com/office/drawing/2014/main" id="{0B4201B9-F9C1-B334-D6AE-77A02D78447D}"/>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2" name="Oval 1391">
                <a:extLst>
                  <a:ext uri="{FF2B5EF4-FFF2-40B4-BE49-F238E27FC236}">
                    <a16:creationId xmlns:a16="http://schemas.microsoft.com/office/drawing/2014/main" id="{982E8472-F6E4-134C-FEC4-7A10812D0C01}"/>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3" name="Oval 1392">
                <a:extLst>
                  <a:ext uri="{FF2B5EF4-FFF2-40B4-BE49-F238E27FC236}">
                    <a16:creationId xmlns:a16="http://schemas.microsoft.com/office/drawing/2014/main" id="{16F4373C-FC81-DC63-0D97-4DE8D4E83CE6}"/>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4" name="Oval 1393">
                <a:extLst>
                  <a:ext uri="{FF2B5EF4-FFF2-40B4-BE49-F238E27FC236}">
                    <a16:creationId xmlns:a16="http://schemas.microsoft.com/office/drawing/2014/main" id="{A8828BD9-BE41-D9FB-3E49-390C2DD21EE3}"/>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5" name="Oval 1394">
                <a:extLst>
                  <a:ext uri="{FF2B5EF4-FFF2-40B4-BE49-F238E27FC236}">
                    <a16:creationId xmlns:a16="http://schemas.microsoft.com/office/drawing/2014/main" id="{18B988B6-DDF6-7474-B3EE-F7A62A066444}"/>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6" name="Oval 1395">
                <a:extLst>
                  <a:ext uri="{FF2B5EF4-FFF2-40B4-BE49-F238E27FC236}">
                    <a16:creationId xmlns:a16="http://schemas.microsoft.com/office/drawing/2014/main" id="{F99B9B01-7434-0463-B159-2B4CEF1EDD14}"/>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sp>
        <p:nvSpPr>
          <p:cNvPr id="1190" name="TextBox 1189">
            <a:extLst>
              <a:ext uri="{FF2B5EF4-FFF2-40B4-BE49-F238E27FC236}">
                <a16:creationId xmlns:a16="http://schemas.microsoft.com/office/drawing/2014/main" id="{CA6169B8-D674-CB6A-6449-27276A7E46EF}"/>
              </a:ext>
            </a:extLst>
          </p:cNvPr>
          <p:cNvSpPr txBox="1"/>
          <p:nvPr/>
        </p:nvSpPr>
        <p:spPr bwMode="auto">
          <a:xfrm>
            <a:off x="4162997" y="5594837"/>
            <a:ext cx="1294023" cy="369332"/>
          </a:xfrm>
          <a:prstGeom prst="rect">
            <a:avLst/>
          </a:prstGeom>
          <a:solidFill>
            <a:schemeClr val="tx1"/>
          </a:solidFill>
          <a:ln w="28575" algn="ctr">
            <a:solidFill>
              <a:srgbClr val="000000"/>
            </a:solidFill>
            <a:miter lim="800000"/>
            <a:headEnd/>
            <a:tailEnd/>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Neutrophils</a:t>
            </a:r>
          </a:p>
        </p:txBody>
      </p:sp>
      <p:grpSp>
        <p:nvGrpSpPr>
          <p:cNvPr id="1411" name="Group 1410">
            <a:extLst>
              <a:ext uri="{FF2B5EF4-FFF2-40B4-BE49-F238E27FC236}">
                <a16:creationId xmlns:a16="http://schemas.microsoft.com/office/drawing/2014/main" id="{7D033614-4F95-B5FF-15A9-947B1FDC4F4D}"/>
              </a:ext>
            </a:extLst>
          </p:cNvPr>
          <p:cNvGrpSpPr/>
          <p:nvPr/>
        </p:nvGrpSpPr>
        <p:grpSpPr>
          <a:xfrm rot="3577553">
            <a:off x="3316889" y="5212949"/>
            <a:ext cx="549338" cy="562157"/>
            <a:chOff x="3963948" y="4683683"/>
            <a:chExt cx="549338" cy="562157"/>
          </a:xfrm>
        </p:grpSpPr>
        <p:sp>
          <p:nvSpPr>
            <p:cNvPr id="1412" name="Freeform 1411">
              <a:extLst>
                <a:ext uri="{FF2B5EF4-FFF2-40B4-BE49-F238E27FC236}">
                  <a16:creationId xmlns:a16="http://schemas.microsoft.com/office/drawing/2014/main" id="{EF6D6411-8AD6-3AF7-FAE4-718951DCEA7B}"/>
                </a:ext>
              </a:extLst>
            </p:cNvPr>
            <p:cNvSpPr/>
            <p:nvPr/>
          </p:nvSpPr>
          <p:spPr bwMode="auto">
            <a:xfrm>
              <a:off x="3963948" y="4683683"/>
              <a:ext cx="549338" cy="562157"/>
            </a:xfrm>
            <a:custGeom>
              <a:avLst/>
              <a:gdLst>
                <a:gd name="connsiteX0" fmla="*/ 30162 w 549338"/>
                <a:gd name="connsiteY0" fmla="*/ 369580 h 562157"/>
                <a:gd name="connsiteX1" fmla="*/ 34173 w 549338"/>
                <a:gd name="connsiteY1" fmla="*/ 473854 h 562157"/>
                <a:gd name="connsiteX2" fmla="*/ 130426 w 549338"/>
                <a:gd name="connsiteY2" fmla="*/ 530001 h 562157"/>
                <a:gd name="connsiteX3" fmla="*/ 178552 w 549338"/>
                <a:gd name="connsiteY3" fmla="*/ 461822 h 562157"/>
                <a:gd name="connsiteX4" fmla="*/ 274804 w 549338"/>
                <a:gd name="connsiteY4" fmla="*/ 517970 h 562157"/>
                <a:gd name="connsiteX5" fmla="*/ 391110 w 549338"/>
                <a:gd name="connsiteY5" fmla="*/ 562085 h 562157"/>
                <a:gd name="connsiteX6" fmla="*/ 431215 w 549338"/>
                <a:gd name="connsiteY6" fmla="*/ 525991 h 562157"/>
                <a:gd name="connsiteX7" fmla="*/ 427204 w 549338"/>
                <a:gd name="connsiteY7" fmla="*/ 441770 h 562157"/>
                <a:gd name="connsiteX8" fmla="*/ 499394 w 549338"/>
                <a:gd name="connsiteY8" fmla="*/ 429738 h 562157"/>
                <a:gd name="connsiteX9" fmla="*/ 519447 w 549338"/>
                <a:gd name="connsiteY9" fmla="*/ 313433 h 562157"/>
                <a:gd name="connsiteX10" fmla="*/ 547520 w 549338"/>
                <a:gd name="connsiteY10" fmla="*/ 225201 h 562157"/>
                <a:gd name="connsiteX11" fmla="*/ 463299 w 549338"/>
                <a:gd name="connsiteY11" fmla="*/ 173064 h 562157"/>
                <a:gd name="connsiteX12" fmla="*/ 387099 w 549338"/>
                <a:gd name="connsiteY12" fmla="*/ 100875 h 562157"/>
                <a:gd name="connsiteX13" fmla="*/ 330952 w 549338"/>
                <a:gd name="connsiteY13" fmla="*/ 32696 h 562157"/>
                <a:gd name="connsiteX14" fmla="*/ 254752 w 549338"/>
                <a:gd name="connsiteY14" fmla="*/ 36706 h 562157"/>
                <a:gd name="connsiteX15" fmla="*/ 206626 w 549338"/>
                <a:gd name="connsiteY15" fmla="*/ 40717 h 562157"/>
                <a:gd name="connsiteX16" fmla="*/ 150478 w 549338"/>
                <a:gd name="connsiteY16" fmla="*/ 612 h 562157"/>
                <a:gd name="connsiteX17" fmla="*/ 126415 w 549338"/>
                <a:gd name="connsiteY17" fmla="*/ 76812 h 562157"/>
                <a:gd name="connsiteX18" fmla="*/ 50215 w 549338"/>
                <a:gd name="connsiteY18" fmla="*/ 88843 h 562157"/>
                <a:gd name="connsiteX19" fmla="*/ 46204 w 549338"/>
                <a:gd name="connsiteY19" fmla="*/ 161033 h 562157"/>
                <a:gd name="connsiteX20" fmla="*/ 74278 w 549338"/>
                <a:gd name="connsiteY20" fmla="*/ 201138 h 562157"/>
                <a:gd name="connsiteX21" fmla="*/ 2089 w 549338"/>
                <a:gd name="connsiteY21" fmla="*/ 213170 h 562157"/>
                <a:gd name="connsiteX22" fmla="*/ 22141 w 549338"/>
                <a:gd name="connsiteY22" fmla="*/ 289370 h 562157"/>
                <a:gd name="connsiteX23" fmla="*/ 30162 w 549338"/>
                <a:gd name="connsiteY23" fmla="*/ 369580 h 562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9338" h="562157">
                  <a:moveTo>
                    <a:pt x="30162" y="369580"/>
                  </a:moveTo>
                  <a:cubicBezTo>
                    <a:pt x="32167" y="400327"/>
                    <a:pt x="17462" y="447117"/>
                    <a:pt x="34173" y="473854"/>
                  </a:cubicBezTo>
                  <a:cubicBezTo>
                    <a:pt x="50884" y="500591"/>
                    <a:pt x="106363" y="532006"/>
                    <a:pt x="130426" y="530001"/>
                  </a:cubicBezTo>
                  <a:cubicBezTo>
                    <a:pt x="154489" y="527996"/>
                    <a:pt x="154489" y="463827"/>
                    <a:pt x="178552" y="461822"/>
                  </a:cubicBezTo>
                  <a:cubicBezTo>
                    <a:pt x="202615" y="459817"/>
                    <a:pt x="239378" y="501260"/>
                    <a:pt x="274804" y="517970"/>
                  </a:cubicBezTo>
                  <a:cubicBezTo>
                    <a:pt x="310230" y="534680"/>
                    <a:pt x="365042" y="560748"/>
                    <a:pt x="391110" y="562085"/>
                  </a:cubicBezTo>
                  <a:cubicBezTo>
                    <a:pt x="417178" y="563422"/>
                    <a:pt x="425199" y="546043"/>
                    <a:pt x="431215" y="525991"/>
                  </a:cubicBezTo>
                  <a:cubicBezTo>
                    <a:pt x="437231" y="505939"/>
                    <a:pt x="415841" y="457812"/>
                    <a:pt x="427204" y="441770"/>
                  </a:cubicBezTo>
                  <a:cubicBezTo>
                    <a:pt x="438567" y="425728"/>
                    <a:pt x="484020" y="451127"/>
                    <a:pt x="499394" y="429738"/>
                  </a:cubicBezTo>
                  <a:cubicBezTo>
                    <a:pt x="514768" y="408349"/>
                    <a:pt x="511426" y="347522"/>
                    <a:pt x="519447" y="313433"/>
                  </a:cubicBezTo>
                  <a:cubicBezTo>
                    <a:pt x="527468" y="279343"/>
                    <a:pt x="556878" y="248596"/>
                    <a:pt x="547520" y="225201"/>
                  </a:cubicBezTo>
                  <a:cubicBezTo>
                    <a:pt x="538162" y="201806"/>
                    <a:pt x="490036" y="193785"/>
                    <a:pt x="463299" y="173064"/>
                  </a:cubicBezTo>
                  <a:cubicBezTo>
                    <a:pt x="436562" y="152343"/>
                    <a:pt x="409157" y="124270"/>
                    <a:pt x="387099" y="100875"/>
                  </a:cubicBezTo>
                  <a:cubicBezTo>
                    <a:pt x="365041" y="77480"/>
                    <a:pt x="353010" y="43391"/>
                    <a:pt x="330952" y="32696"/>
                  </a:cubicBezTo>
                  <a:cubicBezTo>
                    <a:pt x="308894" y="22001"/>
                    <a:pt x="275473" y="35369"/>
                    <a:pt x="254752" y="36706"/>
                  </a:cubicBezTo>
                  <a:cubicBezTo>
                    <a:pt x="234031" y="38043"/>
                    <a:pt x="224005" y="46733"/>
                    <a:pt x="206626" y="40717"/>
                  </a:cubicBezTo>
                  <a:cubicBezTo>
                    <a:pt x="189247" y="34701"/>
                    <a:pt x="163846" y="-5404"/>
                    <a:pt x="150478" y="612"/>
                  </a:cubicBezTo>
                  <a:cubicBezTo>
                    <a:pt x="137110" y="6628"/>
                    <a:pt x="143126" y="62107"/>
                    <a:pt x="126415" y="76812"/>
                  </a:cubicBezTo>
                  <a:cubicBezTo>
                    <a:pt x="109705" y="91517"/>
                    <a:pt x="63583" y="74806"/>
                    <a:pt x="50215" y="88843"/>
                  </a:cubicBezTo>
                  <a:cubicBezTo>
                    <a:pt x="36847" y="102880"/>
                    <a:pt x="42194" y="142317"/>
                    <a:pt x="46204" y="161033"/>
                  </a:cubicBezTo>
                  <a:cubicBezTo>
                    <a:pt x="50215" y="179749"/>
                    <a:pt x="81631" y="192448"/>
                    <a:pt x="74278" y="201138"/>
                  </a:cubicBezTo>
                  <a:cubicBezTo>
                    <a:pt x="66926" y="209827"/>
                    <a:pt x="10778" y="198465"/>
                    <a:pt x="2089" y="213170"/>
                  </a:cubicBezTo>
                  <a:cubicBezTo>
                    <a:pt x="-6601" y="227875"/>
                    <a:pt x="14120" y="259291"/>
                    <a:pt x="22141" y="289370"/>
                  </a:cubicBezTo>
                  <a:cubicBezTo>
                    <a:pt x="30162" y="319449"/>
                    <a:pt x="28157" y="338833"/>
                    <a:pt x="30162" y="369580"/>
                  </a:cubicBezTo>
                  <a:close/>
                </a:path>
              </a:pathLst>
            </a:cu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3" name="Oval 1412">
              <a:extLst>
                <a:ext uri="{FF2B5EF4-FFF2-40B4-BE49-F238E27FC236}">
                  <a16:creationId xmlns:a16="http://schemas.microsoft.com/office/drawing/2014/main" id="{88113AF8-F0DC-EFF3-02AB-753E2FB66226}"/>
                </a:ext>
              </a:extLst>
            </p:cNvPr>
            <p:cNvSpPr/>
            <p:nvPr/>
          </p:nvSpPr>
          <p:spPr bwMode="auto">
            <a:xfrm>
              <a:off x="4162858" y="4932657"/>
              <a:ext cx="238181" cy="175354"/>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414" name="Group 1413">
              <a:extLst>
                <a:ext uri="{FF2B5EF4-FFF2-40B4-BE49-F238E27FC236}">
                  <a16:creationId xmlns:a16="http://schemas.microsoft.com/office/drawing/2014/main" id="{1EFC303B-D396-BAB9-B763-55097930C821}"/>
                </a:ext>
              </a:extLst>
            </p:cNvPr>
            <p:cNvGrpSpPr/>
            <p:nvPr/>
          </p:nvGrpSpPr>
          <p:grpSpPr>
            <a:xfrm rot="3697281">
              <a:off x="3985509" y="4970438"/>
              <a:ext cx="182025" cy="156893"/>
              <a:chOff x="4135062" y="3257365"/>
              <a:chExt cx="1075276" cy="926811"/>
            </a:xfrm>
          </p:grpSpPr>
          <p:sp>
            <p:nvSpPr>
              <p:cNvPr id="1431" name="Oval 1430">
                <a:extLst>
                  <a:ext uri="{FF2B5EF4-FFF2-40B4-BE49-F238E27FC236}">
                    <a16:creationId xmlns:a16="http://schemas.microsoft.com/office/drawing/2014/main" id="{A72F0C45-7E48-C482-DAA9-0DFFEA3CDA88}"/>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2" name="Oval 1431">
                <a:extLst>
                  <a:ext uri="{FF2B5EF4-FFF2-40B4-BE49-F238E27FC236}">
                    <a16:creationId xmlns:a16="http://schemas.microsoft.com/office/drawing/2014/main" id="{7595CEDE-309A-FB2C-367B-DEB375777132}"/>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3" name="Oval 1432">
                <a:extLst>
                  <a:ext uri="{FF2B5EF4-FFF2-40B4-BE49-F238E27FC236}">
                    <a16:creationId xmlns:a16="http://schemas.microsoft.com/office/drawing/2014/main" id="{CC02A1E6-A1E6-84BD-A35E-42EF125E8CDD}"/>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4" name="Oval 1433">
                <a:extLst>
                  <a:ext uri="{FF2B5EF4-FFF2-40B4-BE49-F238E27FC236}">
                    <a16:creationId xmlns:a16="http://schemas.microsoft.com/office/drawing/2014/main" id="{D9C26CA3-0459-E693-A85D-B1E7531D581E}"/>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5" name="Oval 1434">
                <a:extLst>
                  <a:ext uri="{FF2B5EF4-FFF2-40B4-BE49-F238E27FC236}">
                    <a16:creationId xmlns:a16="http://schemas.microsoft.com/office/drawing/2014/main" id="{111F63E9-62EC-AD34-CB17-64D48F0F34EB}"/>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6" name="Oval 1435">
                <a:extLst>
                  <a:ext uri="{FF2B5EF4-FFF2-40B4-BE49-F238E27FC236}">
                    <a16:creationId xmlns:a16="http://schemas.microsoft.com/office/drawing/2014/main" id="{6F6B7623-9701-9AAD-54AD-005532B6C1D4}"/>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7" name="Oval 1436">
                <a:extLst>
                  <a:ext uri="{FF2B5EF4-FFF2-40B4-BE49-F238E27FC236}">
                    <a16:creationId xmlns:a16="http://schemas.microsoft.com/office/drawing/2014/main" id="{A15824E6-3F94-8BBE-8EEE-ED61BAAB9321}"/>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15" name="Group 1414">
              <a:extLst>
                <a:ext uri="{FF2B5EF4-FFF2-40B4-BE49-F238E27FC236}">
                  <a16:creationId xmlns:a16="http://schemas.microsoft.com/office/drawing/2014/main" id="{1D2B4A82-99BC-88D0-F7D0-61A06E7879D4}"/>
                </a:ext>
              </a:extLst>
            </p:cNvPr>
            <p:cNvGrpSpPr/>
            <p:nvPr/>
          </p:nvGrpSpPr>
          <p:grpSpPr>
            <a:xfrm rot="14548461">
              <a:off x="4189061" y="4745904"/>
              <a:ext cx="182025" cy="156893"/>
              <a:chOff x="4135062" y="3257365"/>
              <a:chExt cx="1075276" cy="926811"/>
            </a:xfrm>
          </p:grpSpPr>
          <p:sp>
            <p:nvSpPr>
              <p:cNvPr id="1424" name="Oval 1423">
                <a:extLst>
                  <a:ext uri="{FF2B5EF4-FFF2-40B4-BE49-F238E27FC236}">
                    <a16:creationId xmlns:a16="http://schemas.microsoft.com/office/drawing/2014/main" id="{A255E275-0E45-9EE5-BDEC-B29CD8557706}"/>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5" name="Oval 1424">
                <a:extLst>
                  <a:ext uri="{FF2B5EF4-FFF2-40B4-BE49-F238E27FC236}">
                    <a16:creationId xmlns:a16="http://schemas.microsoft.com/office/drawing/2014/main" id="{9A0D6DB6-A4CC-71EE-608F-B75AB843D98D}"/>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6" name="Oval 1425">
                <a:extLst>
                  <a:ext uri="{FF2B5EF4-FFF2-40B4-BE49-F238E27FC236}">
                    <a16:creationId xmlns:a16="http://schemas.microsoft.com/office/drawing/2014/main" id="{705A05D1-3C16-99BA-5A27-4ADCECABA26B}"/>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7" name="Oval 1426">
                <a:extLst>
                  <a:ext uri="{FF2B5EF4-FFF2-40B4-BE49-F238E27FC236}">
                    <a16:creationId xmlns:a16="http://schemas.microsoft.com/office/drawing/2014/main" id="{9F1C29AC-90FA-ADB1-48F9-957F8409184A}"/>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8" name="Oval 1427">
                <a:extLst>
                  <a:ext uri="{FF2B5EF4-FFF2-40B4-BE49-F238E27FC236}">
                    <a16:creationId xmlns:a16="http://schemas.microsoft.com/office/drawing/2014/main" id="{053B883E-543F-ABE9-C32F-1F54A85427FF}"/>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9" name="Oval 1428">
                <a:extLst>
                  <a:ext uri="{FF2B5EF4-FFF2-40B4-BE49-F238E27FC236}">
                    <a16:creationId xmlns:a16="http://schemas.microsoft.com/office/drawing/2014/main" id="{B21AF50D-FFE5-CAEA-FD85-105C68FDAAA0}"/>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0" name="Oval 1429">
                <a:extLst>
                  <a:ext uri="{FF2B5EF4-FFF2-40B4-BE49-F238E27FC236}">
                    <a16:creationId xmlns:a16="http://schemas.microsoft.com/office/drawing/2014/main" id="{9587B47C-A336-5F83-225E-54D508DBE0F6}"/>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16" name="Group 1415">
              <a:extLst>
                <a:ext uri="{FF2B5EF4-FFF2-40B4-BE49-F238E27FC236}">
                  <a16:creationId xmlns:a16="http://schemas.microsoft.com/office/drawing/2014/main" id="{33386C25-3FE8-D9DD-71D9-91CFFF0B48F2}"/>
                </a:ext>
              </a:extLst>
            </p:cNvPr>
            <p:cNvGrpSpPr/>
            <p:nvPr/>
          </p:nvGrpSpPr>
          <p:grpSpPr>
            <a:xfrm rot="11041055">
              <a:off x="4030076" y="4789225"/>
              <a:ext cx="182025" cy="156893"/>
              <a:chOff x="4135062" y="3257365"/>
              <a:chExt cx="1075276" cy="926811"/>
            </a:xfrm>
          </p:grpSpPr>
          <p:sp>
            <p:nvSpPr>
              <p:cNvPr id="1417" name="Oval 1416">
                <a:extLst>
                  <a:ext uri="{FF2B5EF4-FFF2-40B4-BE49-F238E27FC236}">
                    <a16:creationId xmlns:a16="http://schemas.microsoft.com/office/drawing/2014/main" id="{5BEAAC53-0119-5C86-7685-EBE2F43EFF54}"/>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8" name="Oval 1417">
                <a:extLst>
                  <a:ext uri="{FF2B5EF4-FFF2-40B4-BE49-F238E27FC236}">
                    <a16:creationId xmlns:a16="http://schemas.microsoft.com/office/drawing/2014/main" id="{254BCBFD-7FE6-BFAC-C88F-18EF70CCBAB6}"/>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9" name="Oval 1418">
                <a:extLst>
                  <a:ext uri="{FF2B5EF4-FFF2-40B4-BE49-F238E27FC236}">
                    <a16:creationId xmlns:a16="http://schemas.microsoft.com/office/drawing/2014/main" id="{777F8C6C-311B-63AF-3C26-9A99DCA9AD23}"/>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0" name="Oval 1419">
                <a:extLst>
                  <a:ext uri="{FF2B5EF4-FFF2-40B4-BE49-F238E27FC236}">
                    <a16:creationId xmlns:a16="http://schemas.microsoft.com/office/drawing/2014/main" id="{81B3F221-E55B-4248-D7E6-B28E25C33DD5}"/>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1" name="Oval 1420">
                <a:extLst>
                  <a:ext uri="{FF2B5EF4-FFF2-40B4-BE49-F238E27FC236}">
                    <a16:creationId xmlns:a16="http://schemas.microsoft.com/office/drawing/2014/main" id="{E61D1829-A891-5C9A-8BEC-FD1DCA08D99C}"/>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2" name="Oval 1421">
                <a:extLst>
                  <a:ext uri="{FF2B5EF4-FFF2-40B4-BE49-F238E27FC236}">
                    <a16:creationId xmlns:a16="http://schemas.microsoft.com/office/drawing/2014/main" id="{9D7CA3C4-215B-02DB-3860-5E95BBED414B}"/>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3" name="Oval 1422">
                <a:extLst>
                  <a:ext uri="{FF2B5EF4-FFF2-40B4-BE49-F238E27FC236}">
                    <a16:creationId xmlns:a16="http://schemas.microsoft.com/office/drawing/2014/main" id="{2C41BD94-DF6D-CDF2-94CD-6BCACE322F0A}"/>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438" name="Group 1437">
            <a:extLst>
              <a:ext uri="{FF2B5EF4-FFF2-40B4-BE49-F238E27FC236}">
                <a16:creationId xmlns:a16="http://schemas.microsoft.com/office/drawing/2014/main" id="{A88A9C1B-B4DD-4D3E-3B8A-B1A01AF937D4}"/>
              </a:ext>
            </a:extLst>
          </p:cNvPr>
          <p:cNvGrpSpPr/>
          <p:nvPr/>
        </p:nvGrpSpPr>
        <p:grpSpPr>
          <a:xfrm rot="3577553">
            <a:off x="2711390" y="5088472"/>
            <a:ext cx="549338" cy="562157"/>
            <a:chOff x="3963948" y="4683683"/>
            <a:chExt cx="549338" cy="562157"/>
          </a:xfrm>
        </p:grpSpPr>
        <p:sp>
          <p:nvSpPr>
            <p:cNvPr id="1439" name="Freeform 1438">
              <a:extLst>
                <a:ext uri="{FF2B5EF4-FFF2-40B4-BE49-F238E27FC236}">
                  <a16:creationId xmlns:a16="http://schemas.microsoft.com/office/drawing/2014/main" id="{CE7EB03B-D6E3-5FD4-D59C-26EEF70D7E67}"/>
                </a:ext>
              </a:extLst>
            </p:cNvPr>
            <p:cNvSpPr/>
            <p:nvPr/>
          </p:nvSpPr>
          <p:spPr bwMode="auto">
            <a:xfrm>
              <a:off x="3963948" y="4683683"/>
              <a:ext cx="549338" cy="562157"/>
            </a:xfrm>
            <a:custGeom>
              <a:avLst/>
              <a:gdLst>
                <a:gd name="connsiteX0" fmla="*/ 30162 w 549338"/>
                <a:gd name="connsiteY0" fmla="*/ 369580 h 562157"/>
                <a:gd name="connsiteX1" fmla="*/ 34173 w 549338"/>
                <a:gd name="connsiteY1" fmla="*/ 473854 h 562157"/>
                <a:gd name="connsiteX2" fmla="*/ 130426 w 549338"/>
                <a:gd name="connsiteY2" fmla="*/ 530001 h 562157"/>
                <a:gd name="connsiteX3" fmla="*/ 178552 w 549338"/>
                <a:gd name="connsiteY3" fmla="*/ 461822 h 562157"/>
                <a:gd name="connsiteX4" fmla="*/ 274804 w 549338"/>
                <a:gd name="connsiteY4" fmla="*/ 517970 h 562157"/>
                <a:gd name="connsiteX5" fmla="*/ 391110 w 549338"/>
                <a:gd name="connsiteY5" fmla="*/ 562085 h 562157"/>
                <a:gd name="connsiteX6" fmla="*/ 431215 w 549338"/>
                <a:gd name="connsiteY6" fmla="*/ 525991 h 562157"/>
                <a:gd name="connsiteX7" fmla="*/ 427204 w 549338"/>
                <a:gd name="connsiteY7" fmla="*/ 441770 h 562157"/>
                <a:gd name="connsiteX8" fmla="*/ 499394 w 549338"/>
                <a:gd name="connsiteY8" fmla="*/ 429738 h 562157"/>
                <a:gd name="connsiteX9" fmla="*/ 519447 w 549338"/>
                <a:gd name="connsiteY9" fmla="*/ 313433 h 562157"/>
                <a:gd name="connsiteX10" fmla="*/ 547520 w 549338"/>
                <a:gd name="connsiteY10" fmla="*/ 225201 h 562157"/>
                <a:gd name="connsiteX11" fmla="*/ 463299 w 549338"/>
                <a:gd name="connsiteY11" fmla="*/ 173064 h 562157"/>
                <a:gd name="connsiteX12" fmla="*/ 387099 w 549338"/>
                <a:gd name="connsiteY12" fmla="*/ 100875 h 562157"/>
                <a:gd name="connsiteX13" fmla="*/ 330952 w 549338"/>
                <a:gd name="connsiteY13" fmla="*/ 32696 h 562157"/>
                <a:gd name="connsiteX14" fmla="*/ 254752 w 549338"/>
                <a:gd name="connsiteY14" fmla="*/ 36706 h 562157"/>
                <a:gd name="connsiteX15" fmla="*/ 206626 w 549338"/>
                <a:gd name="connsiteY15" fmla="*/ 40717 h 562157"/>
                <a:gd name="connsiteX16" fmla="*/ 150478 w 549338"/>
                <a:gd name="connsiteY16" fmla="*/ 612 h 562157"/>
                <a:gd name="connsiteX17" fmla="*/ 126415 w 549338"/>
                <a:gd name="connsiteY17" fmla="*/ 76812 h 562157"/>
                <a:gd name="connsiteX18" fmla="*/ 50215 w 549338"/>
                <a:gd name="connsiteY18" fmla="*/ 88843 h 562157"/>
                <a:gd name="connsiteX19" fmla="*/ 46204 w 549338"/>
                <a:gd name="connsiteY19" fmla="*/ 161033 h 562157"/>
                <a:gd name="connsiteX20" fmla="*/ 74278 w 549338"/>
                <a:gd name="connsiteY20" fmla="*/ 201138 h 562157"/>
                <a:gd name="connsiteX21" fmla="*/ 2089 w 549338"/>
                <a:gd name="connsiteY21" fmla="*/ 213170 h 562157"/>
                <a:gd name="connsiteX22" fmla="*/ 22141 w 549338"/>
                <a:gd name="connsiteY22" fmla="*/ 289370 h 562157"/>
                <a:gd name="connsiteX23" fmla="*/ 30162 w 549338"/>
                <a:gd name="connsiteY23" fmla="*/ 369580 h 562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9338" h="562157">
                  <a:moveTo>
                    <a:pt x="30162" y="369580"/>
                  </a:moveTo>
                  <a:cubicBezTo>
                    <a:pt x="32167" y="400327"/>
                    <a:pt x="17462" y="447117"/>
                    <a:pt x="34173" y="473854"/>
                  </a:cubicBezTo>
                  <a:cubicBezTo>
                    <a:pt x="50884" y="500591"/>
                    <a:pt x="106363" y="532006"/>
                    <a:pt x="130426" y="530001"/>
                  </a:cubicBezTo>
                  <a:cubicBezTo>
                    <a:pt x="154489" y="527996"/>
                    <a:pt x="154489" y="463827"/>
                    <a:pt x="178552" y="461822"/>
                  </a:cubicBezTo>
                  <a:cubicBezTo>
                    <a:pt x="202615" y="459817"/>
                    <a:pt x="239378" y="501260"/>
                    <a:pt x="274804" y="517970"/>
                  </a:cubicBezTo>
                  <a:cubicBezTo>
                    <a:pt x="310230" y="534680"/>
                    <a:pt x="365042" y="560748"/>
                    <a:pt x="391110" y="562085"/>
                  </a:cubicBezTo>
                  <a:cubicBezTo>
                    <a:pt x="417178" y="563422"/>
                    <a:pt x="425199" y="546043"/>
                    <a:pt x="431215" y="525991"/>
                  </a:cubicBezTo>
                  <a:cubicBezTo>
                    <a:pt x="437231" y="505939"/>
                    <a:pt x="415841" y="457812"/>
                    <a:pt x="427204" y="441770"/>
                  </a:cubicBezTo>
                  <a:cubicBezTo>
                    <a:pt x="438567" y="425728"/>
                    <a:pt x="484020" y="451127"/>
                    <a:pt x="499394" y="429738"/>
                  </a:cubicBezTo>
                  <a:cubicBezTo>
                    <a:pt x="514768" y="408349"/>
                    <a:pt x="511426" y="347522"/>
                    <a:pt x="519447" y="313433"/>
                  </a:cubicBezTo>
                  <a:cubicBezTo>
                    <a:pt x="527468" y="279343"/>
                    <a:pt x="556878" y="248596"/>
                    <a:pt x="547520" y="225201"/>
                  </a:cubicBezTo>
                  <a:cubicBezTo>
                    <a:pt x="538162" y="201806"/>
                    <a:pt x="490036" y="193785"/>
                    <a:pt x="463299" y="173064"/>
                  </a:cubicBezTo>
                  <a:cubicBezTo>
                    <a:pt x="436562" y="152343"/>
                    <a:pt x="409157" y="124270"/>
                    <a:pt x="387099" y="100875"/>
                  </a:cubicBezTo>
                  <a:cubicBezTo>
                    <a:pt x="365041" y="77480"/>
                    <a:pt x="353010" y="43391"/>
                    <a:pt x="330952" y="32696"/>
                  </a:cubicBezTo>
                  <a:cubicBezTo>
                    <a:pt x="308894" y="22001"/>
                    <a:pt x="275473" y="35369"/>
                    <a:pt x="254752" y="36706"/>
                  </a:cubicBezTo>
                  <a:cubicBezTo>
                    <a:pt x="234031" y="38043"/>
                    <a:pt x="224005" y="46733"/>
                    <a:pt x="206626" y="40717"/>
                  </a:cubicBezTo>
                  <a:cubicBezTo>
                    <a:pt x="189247" y="34701"/>
                    <a:pt x="163846" y="-5404"/>
                    <a:pt x="150478" y="612"/>
                  </a:cubicBezTo>
                  <a:cubicBezTo>
                    <a:pt x="137110" y="6628"/>
                    <a:pt x="143126" y="62107"/>
                    <a:pt x="126415" y="76812"/>
                  </a:cubicBezTo>
                  <a:cubicBezTo>
                    <a:pt x="109705" y="91517"/>
                    <a:pt x="63583" y="74806"/>
                    <a:pt x="50215" y="88843"/>
                  </a:cubicBezTo>
                  <a:cubicBezTo>
                    <a:pt x="36847" y="102880"/>
                    <a:pt x="42194" y="142317"/>
                    <a:pt x="46204" y="161033"/>
                  </a:cubicBezTo>
                  <a:cubicBezTo>
                    <a:pt x="50215" y="179749"/>
                    <a:pt x="81631" y="192448"/>
                    <a:pt x="74278" y="201138"/>
                  </a:cubicBezTo>
                  <a:cubicBezTo>
                    <a:pt x="66926" y="209827"/>
                    <a:pt x="10778" y="198465"/>
                    <a:pt x="2089" y="213170"/>
                  </a:cubicBezTo>
                  <a:cubicBezTo>
                    <a:pt x="-6601" y="227875"/>
                    <a:pt x="14120" y="259291"/>
                    <a:pt x="22141" y="289370"/>
                  </a:cubicBezTo>
                  <a:cubicBezTo>
                    <a:pt x="30162" y="319449"/>
                    <a:pt x="28157" y="338833"/>
                    <a:pt x="30162" y="369580"/>
                  </a:cubicBezTo>
                  <a:close/>
                </a:path>
              </a:pathLst>
            </a:cu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0" name="Oval 1439">
              <a:extLst>
                <a:ext uri="{FF2B5EF4-FFF2-40B4-BE49-F238E27FC236}">
                  <a16:creationId xmlns:a16="http://schemas.microsoft.com/office/drawing/2014/main" id="{C81C518F-28A0-C0BC-B06E-91F706C1142A}"/>
                </a:ext>
              </a:extLst>
            </p:cNvPr>
            <p:cNvSpPr/>
            <p:nvPr/>
          </p:nvSpPr>
          <p:spPr bwMode="auto">
            <a:xfrm>
              <a:off x="4162858" y="4932657"/>
              <a:ext cx="238181" cy="175354"/>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441" name="Group 1440">
              <a:extLst>
                <a:ext uri="{FF2B5EF4-FFF2-40B4-BE49-F238E27FC236}">
                  <a16:creationId xmlns:a16="http://schemas.microsoft.com/office/drawing/2014/main" id="{A9CDA74C-40E0-C058-6DF0-81BA443A10BD}"/>
                </a:ext>
              </a:extLst>
            </p:cNvPr>
            <p:cNvGrpSpPr/>
            <p:nvPr/>
          </p:nvGrpSpPr>
          <p:grpSpPr>
            <a:xfrm rot="3697281">
              <a:off x="3985509" y="4970438"/>
              <a:ext cx="182025" cy="156893"/>
              <a:chOff x="4135062" y="3257365"/>
              <a:chExt cx="1075276" cy="926811"/>
            </a:xfrm>
          </p:grpSpPr>
          <p:sp>
            <p:nvSpPr>
              <p:cNvPr id="1458" name="Oval 1457">
                <a:extLst>
                  <a:ext uri="{FF2B5EF4-FFF2-40B4-BE49-F238E27FC236}">
                    <a16:creationId xmlns:a16="http://schemas.microsoft.com/office/drawing/2014/main" id="{33CFE5F6-C37A-28EE-FD4A-8A9F4639C719}"/>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9" name="Oval 1458">
                <a:extLst>
                  <a:ext uri="{FF2B5EF4-FFF2-40B4-BE49-F238E27FC236}">
                    <a16:creationId xmlns:a16="http://schemas.microsoft.com/office/drawing/2014/main" id="{58C84101-A8C7-F5DD-6965-F2CA650303E6}"/>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0" name="Oval 1459">
                <a:extLst>
                  <a:ext uri="{FF2B5EF4-FFF2-40B4-BE49-F238E27FC236}">
                    <a16:creationId xmlns:a16="http://schemas.microsoft.com/office/drawing/2014/main" id="{6ED9BB25-9262-C0BD-7603-5FC46B917C57}"/>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1" name="Oval 1460">
                <a:extLst>
                  <a:ext uri="{FF2B5EF4-FFF2-40B4-BE49-F238E27FC236}">
                    <a16:creationId xmlns:a16="http://schemas.microsoft.com/office/drawing/2014/main" id="{C44C53A2-2984-0FE1-E5A7-408EF4D4B0A5}"/>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2" name="Oval 1461">
                <a:extLst>
                  <a:ext uri="{FF2B5EF4-FFF2-40B4-BE49-F238E27FC236}">
                    <a16:creationId xmlns:a16="http://schemas.microsoft.com/office/drawing/2014/main" id="{72D457F8-CFF1-11C3-922C-014D1C0D4791}"/>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3" name="Oval 1462">
                <a:extLst>
                  <a:ext uri="{FF2B5EF4-FFF2-40B4-BE49-F238E27FC236}">
                    <a16:creationId xmlns:a16="http://schemas.microsoft.com/office/drawing/2014/main" id="{49A652C7-30FA-54F3-431A-9E2AA94E8829}"/>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4" name="Oval 1463">
                <a:extLst>
                  <a:ext uri="{FF2B5EF4-FFF2-40B4-BE49-F238E27FC236}">
                    <a16:creationId xmlns:a16="http://schemas.microsoft.com/office/drawing/2014/main" id="{1C734629-A41A-FF22-50CD-D18CD82C105B}"/>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42" name="Group 1441">
              <a:extLst>
                <a:ext uri="{FF2B5EF4-FFF2-40B4-BE49-F238E27FC236}">
                  <a16:creationId xmlns:a16="http://schemas.microsoft.com/office/drawing/2014/main" id="{C5D7FB0B-D1FA-A7D7-F6DD-40B01E25D786}"/>
                </a:ext>
              </a:extLst>
            </p:cNvPr>
            <p:cNvGrpSpPr/>
            <p:nvPr/>
          </p:nvGrpSpPr>
          <p:grpSpPr>
            <a:xfrm rot="14548461">
              <a:off x="4189061" y="4745904"/>
              <a:ext cx="182025" cy="156893"/>
              <a:chOff x="4135062" y="3257365"/>
              <a:chExt cx="1075276" cy="926811"/>
            </a:xfrm>
          </p:grpSpPr>
          <p:sp>
            <p:nvSpPr>
              <p:cNvPr id="1451" name="Oval 1450">
                <a:extLst>
                  <a:ext uri="{FF2B5EF4-FFF2-40B4-BE49-F238E27FC236}">
                    <a16:creationId xmlns:a16="http://schemas.microsoft.com/office/drawing/2014/main" id="{99B16113-972C-F8EB-5BC6-EE11D40EE86E}"/>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2" name="Oval 1451">
                <a:extLst>
                  <a:ext uri="{FF2B5EF4-FFF2-40B4-BE49-F238E27FC236}">
                    <a16:creationId xmlns:a16="http://schemas.microsoft.com/office/drawing/2014/main" id="{272D7274-F7E7-1BD2-50F0-C6D27F77F7CB}"/>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3" name="Oval 1452">
                <a:extLst>
                  <a:ext uri="{FF2B5EF4-FFF2-40B4-BE49-F238E27FC236}">
                    <a16:creationId xmlns:a16="http://schemas.microsoft.com/office/drawing/2014/main" id="{13806BC3-BFBE-D5C7-3C08-77710B6F34CB}"/>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4" name="Oval 1453">
                <a:extLst>
                  <a:ext uri="{FF2B5EF4-FFF2-40B4-BE49-F238E27FC236}">
                    <a16:creationId xmlns:a16="http://schemas.microsoft.com/office/drawing/2014/main" id="{10C93DF6-7492-4FDA-AAF4-442AA223F2ED}"/>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5" name="Oval 1454">
                <a:extLst>
                  <a:ext uri="{FF2B5EF4-FFF2-40B4-BE49-F238E27FC236}">
                    <a16:creationId xmlns:a16="http://schemas.microsoft.com/office/drawing/2014/main" id="{1FA1BD59-6CEF-4754-DDDB-D254986C71FD}"/>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6" name="Oval 1455">
                <a:extLst>
                  <a:ext uri="{FF2B5EF4-FFF2-40B4-BE49-F238E27FC236}">
                    <a16:creationId xmlns:a16="http://schemas.microsoft.com/office/drawing/2014/main" id="{97B0669E-38A8-32F9-D0A6-7BDB6DC69584}"/>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7" name="Oval 1456">
                <a:extLst>
                  <a:ext uri="{FF2B5EF4-FFF2-40B4-BE49-F238E27FC236}">
                    <a16:creationId xmlns:a16="http://schemas.microsoft.com/office/drawing/2014/main" id="{FE01E348-7743-25DD-10BE-3F1C2B2DA59B}"/>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43" name="Group 1442">
              <a:extLst>
                <a:ext uri="{FF2B5EF4-FFF2-40B4-BE49-F238E27FC236}">
                  <a16:creationId xmlns:a16="http://schemas.microsoft.com/office/drawing/2014/main" id="{F8308941-4BF4-5A7D-830F-E53E3B824C20}"/>
                </a:ext>
              </a:extLst>
            </p:cNvPr>
            <p:cNvGrpSpPr/>
            <p:nvPr/>
          </p:nvGrpSpPr>
          <p:grpSpPr>
            <a:xfrm rot="11041055">
              <a:off x="4030076" y="4789225"/>
              <a:ext cx="182025" cy="156893"/>
              <a:chOff x="4135062" y="3257365"/>
              <a:chExt cx="1075276" cy="926811"/>
            </a:xfrm>
          </p:grpSpPr>
          <p:sp>
            <p:nvSpPr>
              <p:cNvPr id="1444" name="Oval 1443">
                <a:extLst>
                  <a:ext uri="{FF2B5EF4-FFF2-40B4-BE49-F238E27FC236}">
                    <a16:creationId xmlns:a16="http://schemas.microsoft.com/office/drawing/2014/main" id="{3D204135-D18E-A417-0B9A-1B7D551E6513}"/>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5" name="Oval 1444">
                <a:extLst>
                  <a:ext uri="{FF2B5EF4-FFF2-40B4-BE49-F238E27FC236}">
                    <a16:creationId xmlns:a16="http://schemas.microsoft.com/office/drawing/2014/main" id="{F367806C-3F70-42ED-1A8E-509AE78CFCF2}"/>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6" name="Oval 1445">
                <a:extLst>
                  <a:ext uri="{FF2B5EF4-FFF2-40B4-BE49-F238E27FC236}">
                    <a16:creationId xmlns:a16="http://schemas.microsoft.com/office/drawing/2014/main" id="{B18E0BA8-B69B-A743-60FE-CFBCDCBA75B9}"/>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7" name="Oval 1446">
                <a:extLst>
                  <a:ext uri="{FF2B5EF4-FFF2-40B4-BE49-F238E27FC236}">
                    <a16:creationId xmlns:a16="http://schemas.microsoft.com/office/drawing/2014/main" id="{8778EC8D-4960-5FD3-69D2-637027E7E289}"/>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8" name="Oval 1447">
                <a:extLst>
                  <a:ext uri="{FF2B5EF4-FFF2-40B4-BE49-F238E27FC236}">
                    <a16:creationId xmlns:a16="http://schemas.microsoft.com/office/drawing/2014/main" id="{9687E205-788E-8D20-78FC-8F4E9624CE5A}"/>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9" name="Oval 1448">
                <a:extLst>
                  <a:ext uri="{FF2B5EF4-FFF2-40B4-BE49-F238E27FC236}">
                    <a16:creationId xmlns:a16="http://schemas.microsoft.com/office/drawing/2014/main" id="{7BE069EF-13CE-18A9-C971-D5ADCFC6428A}"/>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0" name="Oval 1449">
                <a:extLst>
                  <a:ext uri="{FF2B5EF4-FFF2-40B4-BE49-F238E27FC236}">
                    <a16:creationId xmlns:a16="http://schemas.microsoft.com/office/drawing/2014/main" id="{62781039-AFC2-7D84-42D5-CB874CFA0E25}"/>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465" name="Group 1464">
            <a:extLst>
              <a:ext uri="{FF2B5EF4-FFF2-40B4-BE49-F238E27FC236}">
                <a16:creationId xmlns:a16="http://schemas.microsoft.com/office/drawing/2014/main" id="{916FC467-2215-3FCA-40E7-82D82A67A91D}"/>
              </a:ext>
            </a:extLst>
          </p:cNvPr>
          <p:cNvGrpSpPr/>
          <p:nvPr/>
        </p:nvGrpSpPr>
        <p:grpSpPr>
          <a:xfrm rot="3577553">
            <a:off x="2157577" y="4859496"/>
            <a:ext cx="549338" cy="562157"/>
            <a:chOff x="3963948" y="4683683"/>
            <a:chExt cx="549338" cy="562157"/>
          </a:xfrm>
        </p:grpSpPr>
        <p:sp>
          <p:nvSpPr>
            <p:cNvPr id="1466" name="Freeform 1465">
              <a:extLst>
                <a:ext uri="{FF2B5EF4-FFF2-40B4-BE49-F238E27FC236}">
                  <a16:creationId xmlns:a16="http://schemas.microsoft.com/office/drawing/2014/main" id="{04B65C88-2252-8680-C77F-E395E9596A70}"/>
                </a:ext>
              </a:extLst>
            </p:cNvPr>
            <p:cNvSpPr/>
            <p:nvPr/>
          </p:nvSpPr>
          <p:spPr bwMode="auto">
            <a:xfrm>
              <a:off x="3963948" y="4683683"/>
              <a:ext cx="549338" cy="562157"/>
            </a:xfrm>
            <a:custGeom>
              <a:avLst/>
              <a:gdLst>
                <a:gd name="connsiteX0" fmla="*/ 30162 w 549338"/>
                <a:gd name="connsiteY0" fmla="*/ 369580 h 562157"/>
                <a:gd name="connsiteX1" fmla="*/ 34173 w 549338"/>
                <a:gd name="connsiteY1" fmla="*/ 473854 h 562157"/>
                <a:gd name="connsiteX2" fmla="*/ 130426 w 549338"/>
                <a:gd name="connsiteY2" fmla="*/ 530001 h 562157"/>
                <a:gd name="connsiteX3" fmla="*/ 178552 w 549338"/>
                <a:gd name="connsiteY3" fmla="*/ 461822 h 562157"/>
                <a:gd name="connsiteX4" fmla="*/ 274804 w 549338"/>
                <a:gd name="connsiteY4" fmla="*/ 517970 h 562157"/>
                <a:gd name="connsiteX5" fmla="*/ 391110 w 549338"/>
                <a:gd name="connsiteY5" fmla="*/ 562085 h 562157"/>
                <a:gd name="connsiteX6" fmla="*/ 431215 w 549338"/>
                <a:gd name="connsiteY6" fmla="*/ 525991 h 562157"/>
                <a:gd name="connsiteX7" fmla="*/ 427204 w 549338"/>
                <a:gd name="connsiteY7" fmla="*/ 441770 h 562157"/>
                <a:gd name="connsiteX8" fmla="*/ 499394 w 549338"/>
                <a:gd name="connsiteY8" fmla="*/ 429738 h 562157"/>
                <a:gd name="connsiteX9" fmla="*/ 519447 w 549338"/>
                <a:gd name="connsiteY9" fmla="*/ 313433 h 562157"/>
                <a:gd name="connsiteX10" fmla="*/ 547520 w 549338"/>
                <a:gd name="connsiteY10" fmla="*/ 225201 h 562157"/>
                <a:gd name="connsiteX11" fmla="*/ 463299 w 549338"/>
                <a:gd name="connsiteY11" fmla="*/ 173064 h 562157"/>
                <a:gd name="connsiteX12" fmla="*/ 387099 w 549338"/>
                <a:gd name="connsiteY12" fmla="*/ 100875 h 562157"/>
                <a:gd name="connsiteX13" fmla="*/ 330952 w 549338"/>
                <a:gd name="connsiteY13" fmla="*/ 32696 h 562157"/>
                <a:gd name="connsiteX14" fmla="*/ 254752 w 549338"/>
                <a:gd name="connsiteY14" fmla="*/ 36706 h 562157"/>
                <a:gd name="connsiteX15" fmla="*/ 206626 w 549338"/>
                <a:gd name="connsiteY15" fmla="*/ 40717 h 562157"/>
                <a:gd name="connsiteX16" fmla="*/ 150478 w 549338"/>
                <a:gd name="connsiteY16" fmla="*/ 612 h 562157"/>
                <a:gd name="connsiteX17" fmla="*/ 126415 w 549338"/>
                <a:gd name="connsiteY17" fmla="*/ 76812 h 562157"/>
                <a:gd name="connsiteX18" fmla="*/ 50215 w 549338"/>
                <a:gd name="connsiteY18" fmla="*/ 88843 h 562157"/>
                <a:gd name="connsiteX19" fmla="*/ 46204 w 549338"/>
                <a:gd name="connsiteY19" fmla="*/ 161033 h 562157"/>
                <a:gd name="connsiteX20" fmla="*/ 74278 w 549338"/>
                <a:gd name="connsiteY20" fmla="*/ 201138 h 562157"/>
                <a:gd name="connsiteX21" fmla="*/ 2089 w 549338"/>
                <a:gd name="connsiteY21" fmla="*/ 213170 h 562157"/>
                <a:gd name="connsiteX22" fmla="*/ 22141 w 549338"/>
                <a:gd name="connsiteY22" fmla="*/ 289370 h 562157"/>
                <a:gd name="connsiteX23" fmla="*/ 30162 w 549338"/>
                <a:gd name="connsiteY23" fmla="*/ 369580 h 562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9338" h="562157">
                  <a:moveTo>
                    <a:pt x="30162" y="369580"/>
                  </a:moveTo>
                  <a:cubicBezTo>
                    <a:pt x="32167" y="400327"/>
                    <a:pt x="17462" y="447117"/>
                    <a:pt x="34173" y="473854"/>
                  </a:cubicBezTo>
                  <a:cubicBezTo>
                    <a:pt x="50884" y="500591"/>
                    <a:pt x="106363" y="532006"/>
                    <a:pt x="130426" y="530001"/>
                  </a:cubicBezTo>
                  <a:cubicBezTo>
                    <a:pt x="154489" y="527996"/>
                    <a:pt x="154489" y="463827"/>
                    <a:pt x="178552" y="461822"/>
                  </a:cubicBezTo>
                  <a:cubicBezTo>
                    <a:pt x="202615" y="459817"/>
                    <a:pt x="239378" y="501260"/>
                    <a:pt x="274804" y="517970"/>
                  </a:cubicBezTo>
                  <a:cubicBezTo>
                    <a:pt x="310230" y="534680"/>
                    <a:pt x="365042" y="560748"/>
                    <a:pt x="391110" y="562085"/>
                  </a:cubicBezTo>
                  <a:cubicBezTo>
                    <a:pt x="417178" y="563422"/>
                    <a:pt x="425199" y="546043"/>
                    <a:pt x="431215" y="525991"/>
                  </a:cubicBezTo>
                  <a:cubicBezTo>
                    <a:pt x="437231" y="505939"/>
                    <a:pt x="415841" y="457812"/>
                    <a:pt x="427204" y="441770"/>
                  </a:cubicBezTo>
                  <a:cubicBezTo>
                    <a:pt x="438567" y="425728"/>
                    <a:pt x="484020" y="451127"/>
                    <a:pt x="499394" y="429738"/>
                  </a:cubicBezTo>
                  <a:cubicBezTo>
                    <a:pt x="514768" y="408349"/>
                    <a:pt x="511426" y="347522"/>
                    <a:pt x="519447" y="313433"/>
                  </a:cubicBezTo>
                  <a:cubicBezTo>
                    <a:pt x="527468" y="279343"/>
                    <a:pt x="556878" y="248596"/>
                    <a:pt x="547520" y="225201"/>
                  </a:cubicBezTo>
                  <a:cubicBezTo>
                    <a:pt x="538162" y="201806"/>
                    <a:pt x="490036" y="193785"/>
                    <a:pt x="463299" y="173064"/>
                  </a:cubicBezTo>
                  <a:cubicBezTo>
                    <a:pt x="436562" y="152343"/>
                    <a:pt x="409157" y="124270"/>
                    <a:pt x="387099" y="100875"/>
                  </a:cubicBezTo>
                  <a:cubicBezTo>
                    <a:pt x="365041" y="77480"/>
                    <a:pt x="353010" y="43391"/>
                    <a:pt x="330952" y="32696"/>
                  </a:cubicBezTo>
                  <a:cubicBezTo>
                    <a:pt x="308894" y="22001"/>
                    <a:pt x="275473" y="35369"/>
                    <a:pt x="254752" y="36706"/>
                  </a:cubicBezTo>
                  <a:cubicBezTo>
                    <a:pt x="234031" y="38043"/>
                    <a:pt x="224005" y="46733"/>
                    <a:pt x="206626" y="40717"/>
                  </a:cubicBezTo>
                  <a:cubicBezTo>
                    <a:pt x="189247" y="34701"/>
                    <a:pt x="163846" y="-5404"/>
                    <a:pt x="150478" y="612"/>
                  </a:cubicBezTo>
                  <a:cubicBezTo>
                    <a:pt x="137110" y="6628"/>
                    <a:pt x="143126" y="62107"/>
                    <a:pt x="126415" y="76812"/>
                  </a:cubicBezTo>
                  <a:cubicBezTo>
                    <a:pt x="109705" y="91517"/>
                    <a:pt x="63583" y="74806"/>
                    <a:pt x="50215" y="88843"/>
                  </a:cubicBezTo>
                  <a:cubicBezTo>
                    <a:pt x="36847" y="102880"/>
                    <a:pt x="42194" y="142317"/>
                    <a:pt x="46204" y="161033"/>
                  </a:cubicBezTo>
                  <a:cubicBezTo>
                    <a:pt x="50215" y="179749"/>
                    <a:pt x="81631" y="192448"/>
                    <a:pt x="74278" y="201138"/>
                  </a:cubicBezTo>
                  <a:cubicBezTo>
                    <a:pt x="66926" y="209827"/>
                    <a:pt x="10778" y="198465"/>
                    <a:pt x="2089" y="213170"/>
                  </a:cubicBezTo>
                  <a:cubicBezTo>
                    <a:pt x="-6601" y="227875"/>
                    <a:pt x="14120" y="259291"/>
                    <a:pt x="22141" y="289370"/>
                  </a:cubicBezTo>
                  <a:cubicBezTo>
                    <a:pt x="30162" y="319449"/>
                    <a:pt x="28157" y="338833"/>
                    <a:pt x="30162" y="369580"/>
                  </a:cubicBezTo>
                  <a:close/>
                </a:path>
              </a:pathLst>
            </a:cu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7" name="Oval 1466">
              <a:extLst>
                <a:ext uri="{FF2B5EF4-FFF2-40B4-BE49-F238E27FC236}">
                  <a16:creationId xmlns:a16="http://schemas.microsoft.com/office/drawing/2014/main" id="{056CE7A2-8F70-F776-460F-8D972D9DE84A}"/>
                </a:ext>
              </a:extLst>
            </p:cNvPr>
            <p:cNvSpPr/>
            <p:nvPr/>
          </p:nvSpPr>
          <p:spPr bwMode="auto">
            <a:xfrm>
              <a:off x="4162858" y="4932657"/>
              <a:ext cx="238181" cy="175354"/>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468" name="Group 1467">
              <a:extLst>
                <a:ext uri="{FF2B5EF4-FFF2-40B4-BE49-F238E27FC236}">
                  <a16:creationId xmlns:a16="http://schemas.microsoft.com/office/drawing/2014/main" id="{18301984-055A-CF40-C496-574439053CA1}"/>
                </a:ext>
              </a:extLst>
            </p:cNvPr>
            <p:cNvGrpSpPr/>
            <p:nvPr/>
          </p:nvGrpSpPr>
          <p:grpSpPr>
            <a:xfrm rot="3697281">
              <a:off x="3985509" y="4970438"/>
              <a:ext cx="182025" cy="156893"/>
              <a:chOff x="4135062" y="3257365"/>
              <a:chExt cx="1075276" cy="926811"/>
            </a:xfrm>
          </p:grpSpPr>
          <p:sp>
            <p:nvSpPr>
              <p:cNvPr id="1485" name="Oval 1484">
                <a:extLst>
                  <a:ext uri="{FF2B5EF4-FFF2-40B4-BE49-F238E27FC236}">
                    <a16:creationId xmlns:a16="http://schemas.microsoft.com/office/drawing/2014/main" id="{3653A8AD-8799-E339-A77B-F8AC46CFB7A3}"/>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6" name="Oval 1485">
                <a:extLst>
                  <a:ext uri="{FF2B5EF4-FFF2-40B4-BE49-F238E27FC236}">
                    <a16:creationId xmlns:a16="http://schemas.microsoft.com/office/drawing/2014/main" id="{E7497522-3EAE-7C5E-001B-ED2BCD7D8B37}"/>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7" name="Oval 1486">
                <a:extLst>
                  <a:ext uri="{FF2B5EF4-FFF2-40B4-BE49-F238E27FC236}">
                    <a16:creationId xmlns:a16="http://schemas.microsoft.com/office/drawing/2014/main" id="{D6B81C78-BEFA-307A-BCBE-09364A08729B}"/>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8" name="Oval 1487">
                <a:extLst>
                  <a:ext uri="{FF2B5EF4-FFF2-40B4-BE49-F238E27FC236}">
                    <a16:creationId xmlns:a16="http://schemas.microsoft.com/office/drawing/2014/main" id="{C9F51E3F-F795-9ADC-A486-AAFF8A43E1DC}"/>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9" name="Oval 1488">
                <a:extLst>
                  <a:ext uri="{FF2B5EF4-FFF2-40B4-BE49-F238E27FC236}">
                    <a16:creationId xmlns:a16="http://schemas.microsoft.com/office/drawing/2014/main" id="{22F661E5-F879-24F0-413F-6C61FD83A759}"/>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0" name="Oval 1489">
                <a:extLst>
                  <a:ext uri="{FF2B5EF4-FFF2-40B4-BE49-F238E27FC236}">
                    <a16:creationId xmlns:a16="http://schemas.microsoft.com/office/drawing/2014/main" id="{470C1A60-C3E6-42E4-FA54-38E7236B14BE}"/>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1" name="Oval 1490">
                <a:extLst>
                  <a:ext uri="{FF2B5EF4-FFF2-40B4-BE49-F238E27FC236}">
                    <a16:creationId xmlns:a16="http://schemas.microsoft.com/office/drawing/2014/main" id="{C4F04DBC-C3D3-C5A1-F3AD-D7CB42DD51BC}"/>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69" name="Group 1468">
              <a:extLst>
                <a:ext uri="{FF2B5EF4-FFF2-40B4-BE49-F238E27FC236}">
                  <a16:creationId xmlns:a16="http://schemas.microsoft.com/office/drawing/2014/main" id="{7530A914-0524-AF21-6EF3-EB81210EA3E6}"/>
                </a:ext>
              </a:extLst>
            </p:cNvPr>
            <p:cNvGrpSpPr/>
            <p:nvPr/>
          </p:nvGrpSpPr>
          <p:grpSpPr>
            <a:xfrm rot="14548461">
              <a:off x="4189061" y="4745904"/>
              <a:ext cx="182025" cy="156893"/>
              <a:chOff x="4135062" y="3257365"/>
              <a:chExt cx="1075276" cy="926811"/>
            </a:xfrm>
          </p:grpSpPr>
          <p:sp>
            <p:nvSpPr>
              <p:cNvPr id="1478" name="Oval 1477">
                <a:extLst>
                  <a:ext uri="{FF2B5EF4-FFF2-40B4-BE49-F238E27FC236}">
                    <a16:creationId xmlns:a16="http://schemas.microsoft.com/office/drawing/2014/main" id="{518258EB-C5A3-A482-1200-5F6BDCDF786E}"/>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9" name="Oval 1478">
                <a:extLst>
                  <a:ext uri="{FF2B5EF4-FFF2-40B4-BE49-F238E27FC236}">
                    <a16:creationId xmlns:a16="http://schemas.microsoft.com/office/drawing/2014/main" id="{2672374A-05A3-9CD1-8D1D-61697116591B}"/>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0" name="Oval 1479">
                <a:extLst>
                  <a:ext uri="{FF2B5EF4-FFF2-40B4-BE49-F238E27FC236}">
                    <a16:creationId xmlns:a16="http://schemas.microsoft.com/office/drawing/2014/main" id="{B96F4D9A-192C-F669-F1AB-7C4C4D5B582E}"/>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1" name="Oval 1480">
                <a:extLst>
                  <a:ext uri="{FF2B5EF4-FFF2-40B4-BE49-F238E27FC236}">
                    <a16:creationId xmlns:a16="http://schemas.microsoft.com/office/drawing/2014/main" id="{8AB5D5BA-91BF-B71E-F49C-74BB4555D38E}"/>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2" name="Oval 1481">
                <a:extLst>
                  <a:ext uri="{FF2B5EF4-FFF2-40B4-BE49-F238E27FC236}">
                    <a16:creationId xmlns:a16="http://schemas.microsoft.com/office/drawing/2014/main" id="{4702FC33-6D0D-2C63-397C-C1FE74D58007}"/>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3" name="Oval 1482">
                <a:extLst>
                  <a:ext uri="{FF2B5EF4-FFF2-40B4-BE49-F238E27FC236}">
                    <a16:creationId xmlns:a16="http://schemas.microsoft.com/office/drawing/2014/main" id="{76D810FA-DF44-0D90-635A-FBC81F48EC99}"/>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4" name="Oval 1483">
                <a:extLst>
                  <a:ext uri="{FF2B5EF4-FFF2-40B4-BE49-F238E27FC236}">
                    <a16:creationId xmlns:a16="http://schemas.microsoft.com/office/drawing/2014/main" id="{E3E411D8-49E2-6736-F58A-51600AAFFC32}"/>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70" name="Group 1469">
              <a:extLst>
                <a:ext uri="{FF2B5EF4-FFF2-40B4-BE49-F238E27FC236}">
                  <a16:creationId xmlns:a16="http://schemas.microsoft.com/office/drawing/2014/main" id="{F76E1512-E4C6-E6CF-BAAF-C66E89B6DD22}"/>
                </a:ext>
              </a:extLst>
            </p:cNvPr>
            <p:cNvGrpSpPr/>
            <p:nvPr/>
          </p:nvGrpSpPr>
          <p:grpSpPr>
            <a:xfrm rot="11041055">
              <a:off x="4030076" y="4789225"/>
              <a:ext cx="182025" cy="156893"/>
              <a:chOff x="4135062" y="3257365"/>
              <a:chExt cx="1075276" cy="926811"/>
            </a:xfrm>
          </p:grpSpPr>
          <p:sp>
            <p:nvSpPr>
              <p:cNvPr id="1471" name="Oval 1470">
                <a:extLst>
                  <a:ext uri="{FF2B5EF4-FFF2-40B4-BE49-F238E27FC236}">
                    <a16:creationId xmlns:a16="http://schemas.microsoft.com/office/drawing/2014/main" id="{77F61A3B-901E-CBDF-74FA-4F47295A3709}"/>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2" name="Oval 1471">
                <a:extLst>
                  <a:ext uri="{FF2B5EF4-FFF2-40B4-BE49-F238E27FC236}">
                    <a16:creationId xmlns:a16="http://schemas.microsoft.com/office/drawing/2014/main" id="{BC6B4D99-000F-51A4-3793-6387069339F2}"/>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3" name="Oval 1472">
                <a:extLst>
                  <a:ext uri="{FF2B5EF4-FFF2-40B4-BE49-F238E27FC236}">
                    <a16:creationId xmlns:a16="http://schemas.microsoft.com/office/drawing/2014/main" id="{93E34EAE-5B47-6999-73E8-F9E98FA253B9}"/>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4" name="Oval 1473">
                <a:extLst>
                  <a:ext uri="{FF2B5EF4-FFF2-40B4-BE49-F238E27FC236}">
                    <a16:creationId xmlns:a16="http://schemas.microsoft.com/office/drawing/2014/main" id="{F28D9E78-76A9-621A-BACA-92CB5C198E6A}"/>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5" name="Oval 1474">
                <a:extLst>
                  <a:ext uri="{FF2B5EF4-FFF2-40B4-BE49-F238E27FC236}">
                    <a16:creationId xmlns:a16="http://schemas.microsoft.com/office/drawing/2014/main" id="{87688F7A-664A-B8A7-CCDD-A18CAA75F38B}"/>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6" name="Oval 1475">
                <a:extLst>
                  <a:ext uri="{FF2B5EF4-FFF2-40B4-BE49-F238E27FC236}">
                    <a16:creationId xmlns:a16="http://schemas.microsoft.com/office/drawing/2014/main" id="{DAAABB57-ED70-99F3-A1B5-F13D1F0A0411}"/>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7" name="Oval 1476">
                <a:extLst>
                  <a:ext uri="{FF2B5EF4-FFF2-40B4-BE49-F238E27FC236}">
                    <a16:creationId xmlns:a16="http://schemas.microsoft.com/office/drawing/2014/main" id="{2980A9E3-3465-1F84-AEBB-D547CD2FDA06}"/>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492" name="Group 1491">
            <a:extLst>
              <a:ext uri="{FF2B5EF4-FFF2-40B4-BE49-F238E27FC236}">
                <a16:creationId xmlns:a16="http://schemas.microsoft.com/office/drawing/2014/main" id="{1B21E961-033A-08A0-1246-25E42BBA5350}"/>
              </a:ext>
            </a:extLst>
          </p:cNvPr>
          <p:cNvGrpSpPr/>
          <p:nvPr/>
        </p:nvGrpSpPr>
        <p:grpSpPr>
          <a:xfrm rot="20694500">
            <a:off x="2349694" y="3909765"/>
            <a:ext cx="549338" cy="562157"/>
            <a:chOff x="3963948" y="4683683"/>
            <a:chExt cx="549338" cy="562157"/>
          </a:xfrm>
        </p:grpSpPr>
        <p:sp>
          <p:nvSpPr>
            <p:cNvPr id="1493" name="Freeform 1492">
              <a:extLst>
                <a:ext uri="{FF2B5EF4-FFF2-40B4-BE49-F238E27FC236}">
                  <a16:creationId xmlns:a16="http://schemas.microsoft.com/office/drawing/2014/main" id="{C660F646-7E92-9F57-9643-3A431287A7D1}"/>
                </a:ext>
              </a:extLst>
            </p:cNvPr>
            <p:cNvSpPr/>
            <p:nvPr/>
          </p:nvSpPr>
          <p:spPr bwMode="auto">
            <a:xfrm>
              <a:off x="3963948" y="4683683"/>
              <a:ext cx="549338" cy="562157"/>
            </a:xfrm>
            <a:custGeom>
              <a:avLst/>
              <a:gdLst>
                <a:gd name="connsiteX0" fmla="*/ 30162 w 549338"/>
                <a:gd name="connsiteY0" fmla="*/ 369580 h 562157"/>
                <a:gd name="connsiteX1" fmla="*/ 34173 w 549338"/>
                <a:gd name="connsiteY1" fmla="*/ 473854 h 562157"/>
                <a:gd name="connsiteX2" fmla="*/ 130426 w 549338"/>
                <a:gd name="connsiteY2" fmla="*/ 530001 h 562157"/>
                <a:gd name="connsiteX3" fmla="*/ 178552 w 549338"/>
                <a:gd name="connsiteY3" fmla="*/ 461822 h 562157"/>
                <a:gd name="connsiteX4" fmla="*/ 274804 w 549338"/>
                <a:gd name="connsiteY4" fmla="*/ 517970 h 562157"/>
                <a:gd name="connsiteX5" fmla="*/ 391110 w 549338"/>
                <a:gd name="connsiteY5" fmla="*/ 562085 h 562157"/>
                <a:gd name="connsiteX6" fmla="*/ 431215 w 549338"/>
                <a:gd name="connsiteY6" fmla="*/ 525991 h 562157"/>
                <a:gd name="connsiteX7" fmla="*/ 427204 w 549338"/>
                <a:gd name="connsiteY7" fmla="*/ 441770 h 562157"/>
                <a:gd name="connsiteX8" fmla="*/ 499394 w 549338"/>
                <a:gd name="connsiteY8" fmla="*/ 429738 h 562157"/>
                <a:gd name="connsiteX9" fmla="*/ 519447 w 549338"/>
                <a:gd name="connsiteY9" fmla="*/ 313433 h 562157"/>
                <a:gd name="connsiteX10" fmla="*/ 547520 w 549338"/>
                <a:gd name="connsiteY10" fmla="*/ 225201 h 562157"/>
                <a:gd name="connsiteX11" fmla="*/ 463299 w 549338"/>
                <a:gd name="connsiteY11" fmla="*/ 173064 h 562157"/>
                <a:gd name="connsiteX12" fmla="*/ 387099 w 549338"/>
                <a:gd name="connsiteY12" fmla="*/ 100875 h 562157"/>
                <a:gd name="connsiteX13" fmla="*/ 330952 w 549338"/>
                <a:gd name="connsiteY13" fmla="*/ 32696 h 562157"/>
                <a:gd name="connsiteX14" fmla="*/ 254752 w 549338"/>
                <a:gd name="connsiteY14" fmla="*/ 36706 h 562157"/>
                <a:gd name="connsiteX15" fmla="*/ 206626 w 549338"/>
                <a:gd name="connsiteY15" fmla="*/ 40717 h 562157"/>
                <a:gd name="connsiteX16" fmla="*/ 150478 w 549338"/>
                <a:gd name="connsiteY16" fmla="*/ 612 h 562157"/>
                <a:gd name="connsiteX17" fmla="*/ 126415 w 549338"/>
                <a:gd name="connsiteY17" fmla="*/ 76812 h 562157"/>
                <a:gd name="connsiteX18" fmla="*/ 50215 w 549338"/>
                <a:gd name="connsiteY18" fmla="*/ 88843 h 562157"/>
                <a:gd name="connsiteX19" fmla="*/ 46204 w 549338"/>
                <a:gd name="connsiteY19" fmla="*/ 161033 h 562157"/>
                <a:gd name="connsiteX20" fmla="*/ 74278 w 549338"/>
                <a:gd name="connsiteY20" fmla="*/ 201138 h 562157"/>
                <a:gd name="connsiteX21" fmla="*/ 2089 w 549338"/>
                <a:gd name="connsiteY21" fmla="*/ 213170 h 562157"/>
                <a:gd name="connsiteX22" fmla="*/ 22141 w 549338"/>
                <a:gd name="connsiteY22" fmla="*/ 289370 h 562157"/>
                <a:gd name="connsiteX23" fmla="*/ 30162 w 549338"/>
                <a:gd name="connsiteY23" fmla="*/ 369580 h 562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9338" h="562157">
                  <a:moveTo>
                    <a:pt x="30162" y="369580"/>
                  </a:moveTo>
                  <a:cubicBezTo>
                    <a:pt x="32167" y="400327"/>
                    <a:pt x="17462" y="447117"/>
                    <a:pt x="34173" y="473854"/>
                  </a:cubicBezTo>
                  <a:cubicBezTo>
                    <a:pt x="50884" y="500591"/>
                    <a:pt x="106363" y="532006"/>
                    <a:pt x="130426" y="530001"/>
                  </a:cubicBezTo>
                  <a:cubicBezTo>
                    <a:pt x="154489" y="527996"/>
                    <a:pt x="154489" y="463827"/>
                    <a:pt x="178552" y="461822"/>
                  </a:cubicBezTo>
                  <a:cubicBezTo>
                    <a:pt x="202615" y="459817"/>
                    <a:pt x="239378" y="501260"/>
                    <a:pt x="274804" y="517970"/>
                  </a:cubicBezTo>
                  <a:cubicBezTo>
                    <a:pt x="310230" y="534680"/>
                    <a:pt x="365042" y="560748"/>
                    <a:pt x="391110" y="562085"/>
                  </a:cubicBezTo>
                  <a:cubicBezTo>
                    <a:pt x="417178" y="563422"/>
                    <a:pt x="425199" y="546043"/>
                    <a:pt x="431215" y="525991"/>
                  </a:cubicBezTo>
                  <a:cubicBezTo>
                    <a:pt x="437231" y="505939"/>
                    <a:pt x="415841" y="457812"/>
                    <a:pt x="427204" y="441770"/>
                  </a:cubicBezTo>
                  <a:cubicBezTo>
                    <a:pt x="438567" y="425728"/>
                    <a:pt x="484020" y="451127"/>
                    <a:pt x="499394" y="429738"/>
                  </a:cubicBezTo>
                  <a:cubicBezTo>
                    <a:pt x="514768" y="408349"/>
                    <a:pt x="511426" y="347522"/>
                    <a:pt x="519447" y="313433"/>
                  </a:cubicBezTo>
                  <a:cubicBezTo>
                    <a:pt x="527468" y="279343"/>
                    <a:pt x="556878" y="248596"/>
                    <a:pt x="547520" y="225201"/>
                  </a:cubicBezTo>
                  <a:cubicBezTo>
                    <a:pt x="538162" y="201806"/>
                    <a:pt x="490036" y="193785"/>
                    <a:pt x="463299" y="173064"/>
                  </a:cubicBezTo>
                  <a:cubicBezTo>
                    <a:pt x="436562" y="152343"/>
                    <a:pt x="409157" y="124270"/>
                    <a:pt x="387099" y="100875"/>
                  </a:cubicBezTo>
                  <a:cubicBezTo>
                    <a:pt x="365041" y="77480"/>
                    <a:pt x="353010" y="43391"/>
                    <a:pt x="330952" y="32696"/>
                  </a:cubicBezTo>
                  <a:cubicBezTo>
                    <a:pt x="308894" y="22001"/>
                    <a:pt x="275473" y="35369"/>
                    <a:pt x="254752" y="36706"/>
                  </a:cubicBezTo>
                  <a:cubicBezTo>
                    <a:pt x="234031" y="38043"/>
                    <a:pt x="224005" y="46733"/>
                    <a:pt x="206626" y="40717"/>
                  </a:cubicBezTo>
                  <a:cubicBezTo>
                    <a:pt x="189247" y="34701"/>
                    <a:pt x="163846" y="-5404"/>
                    <a:pt x="150478" y="612"/>
                  </a:cubicBezTo>
                  <a:cubicBezTo>
                    <a:pt x="137110" y="6628"/>
                    <a:pt x="143126" y="62107"/>
                    <a:pt x="126415" y="76812"/>
                  </a:cubicBezTo>
                  <a:cubicBezTo>
                    <a:pt x="109705" y="91517"/>
                    <a:pt x="63583" y="74806"/>
                    <a:pt x="50215" y="88843"/>
                  </a:cubicBezTo>
                  <a:cubicBezTo>
                    <a:pt x="36847" y="102880"/>
                    <a:pt x="42194" y="142317"/>
                    <a:pt x="46204" y="161033"/>
                  </a:cubicBezTo>
                  <a:cubicBezTo>
                    <a:pt x="50215" y="179749"/>
                    <a:pt x="81631" y="192448"/>
                    <a:pt x="74278" y="201138"/>
                  </a:cubicBezTo>
                  <a:cubicBezTo>
                    <a:pt x="66926" y="209827"/>
                    <a:pt x="10778" y="198465"/>
                    <a:pt x="2089" y="213170"/>
                  </a:cubicBezTo>
                  <a:cubicBezTo>
                    <a:pt x="-6601" y="227875"/>
                    <a:pt x="14120" y="259291"/>
                    <a:pt x="22141" y="289370"/>
                  </a:cubicBezTo>
                  <a:cubicBezTo>
                    <a:pt x="30162" y="319449"/>
                    <a:pt x="28157" y="338833"/>
                    <a:pt x="30162" y="369580"/>
                  </a:cubicBezTo>
                  <a:close/>
                </a:path>
              </a:pathLst>
            </a:cu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4" name="Oval 1493">
              <a:extLst>
                <a:ext uri="{FF2B5EF4-FFF2-40B4-BE49-F238E27FC236}">
                  <a16:creationId xmlns:a16="http://schemas.microsoft.com/office/drawing/2014/main" id="{D0D5222C-597D-3578-D8F1-8E3A9A96D63C}"/>
                </a:ext>
              </a:extLst>
            </p:cNvPr>
            <p:cNvSpPr/>
            <p:nvPr/>
          </p:nvSpPr>
          <p:spPr bwMode="auto">
            <a:xfrm>
              <a:off x="4162858" y="4932657"/>
              <a:ext cx="238181" cy="175354"/>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495" name="Group 1494">
              <a:extLst>
                <a:ext uri="{FF2B5EF4-FFF2-40B4-BE49-F238E27FC236}">
                  <a16:creationId xmlns:a16="http://schemas.microsoft.com/office/drawing/2014/main" id="{10AC38F7-1E2E-DF80-F677-C06669EF8AC4}"/>
                </a:ext>
              </a:extLst>
            </p:cNvPr>
            <p:cNvGrpSpPr/>
            <p:nvPr/>
          </p:nvGrpSpPr>
          <p:grpSpPr>
            <a:xfrm rot="3697281">
              <a:off x="3985509" y="4970438"/>
              <a:ext cx="182025" cy="156893"/>
              <a:chOff x="4135062" y="3257365"/>
              <a:chExt cx="1075276" cy="926811"/>
            </a:xfrm>
          </p:grpSpPr>
          <p:sp>
            <p:nvSpPr>
              <p:cNvPr id="1512" name="Oval 1511">
                <a:extLst>
                  <a:ext uri="{FF2B5EF4-FFF2-40B4-BE49-F238E27FC236}">
                    <a16:creationId xmlns:a16="http://schemas.microsoft.com/office/drawing/2014/main" id="{07C4C655-FA2D-6E47-FD88-0876F34E19F3}"/>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3" name="Oval 1512">
                <a:extLst>
                  <a:ext uri="{FF2B5EF4-FFF2-40B4-BE49-F238E27FC236}">
                    <a16:creationId xmlns:a16="http://schemas.microsoft.com/office/drawing/2014/main" id="{D5A7EB73-1468-B4A0-88CB-0D9D8D4A5D89}"/>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4" name="Oval 1513">
                <a:extLst>
                  <a:ext uri="{FF2B5EF4-FFF2-40B4-BE49-F238E27FC236}">
                    <a16:creationId xmlns:a16="http://schemas.microsoft.com/office/drawing/2014/main" id="{858C7E69-986A-F2C2-CC83-91DC91208E1A}"/>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5" name="Oval 1514">
                <a:extLst>
                  <a:ext uri="{FF2B5EF4-FFF2-40B4-BE49-F238E27FC236}">
                    <a16:creationId xmlns:a16="http://schemas.microsoft.com/office/drawing/2014/main" id="{C9640AED-6CEC-DDC4-EF74-0AF672B32D44}"/>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6" name="Oval 1515">
                <a:extLst>
                  <a:ext uri="{FF2B5EF4-FFF2-40B4-BE49-F238E27FC236}">
                    <a16:creationId xmlns:a16="http://schemas.microsoft.com/office/drawing/2014/main" id="{FC6CD7E4-58A5-4326-A826-42143066AF79}"/>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7" name="Oval 1516">
                <a:extLst>
                  <a:ext uri="{FF2B5EF4-FFF2-40B4-BE49-F238E27FC236}">
                    <a16:creationId xmlns:a16="http://schemas.microsoft.com/office/drawing/2014/main" id="{62CFE4AD-1D4A-C161-51FF-235B4E76E1B3}"/>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8" name="Oval 1517">
                <a:extLst>
                  <a:ext uri="{FF2B5EF4-FFF2-40B4-BE49-F238E27FC236}">
                    <a16:creationId xmlns:a16="http://schemas.microsoft.com/office/drawing/2014/main" id="{EAC8C859-0F51-7348-3B6C-0F9B8A811046}"/>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96" name="Group 1495">
              <a:extLst>
                <a:ext uri="{FF2B5EF4-FFF2-40B4-BE49-F238E27FC236}">
                  <a16:creationId xmlns:a16="http://schemas.microsoft.com/office/drawing/2014/main" id="{D487641C-A365-10E4-5DAB-75B6D2B625D3}"/>
                </a:ext>
              </a:extLst>
            </p:cNvPr>
            <p:cNvGrpSpPr/>
            <p:nvPr/>
          </p:nvGrpSpPr>
          <p:grpSpPr>
            <a:xfrm rot="14548461">
              <a:off x="4189061" y="4745904"/>
              <a:ext cx="182025" cy="156893"/>
              <a:chOff x="4135062" y="3257365"/>
              <a:chExt cx="1075276" cy="926811"/>
            </a:xfrm>
          </p:grpSpPr>
          <p:sp>
            <p:nvSpPr>
              <p:cNvPr id="1505" name="Oval 1504">
                <a:extLst>
                  <a:ext uri="{FF2B5EF4-FFF2-40B4-BE49-F238E27FC236}">
                    <a16:creationId xmlns:a16="http://schemas.microsoft.com/office/drawing/2014/main" id="{873FC16E-E079-1A53-1CEA-0C2DE692DF49}"/>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6" name="Oval 1505">
                <a:extLst>
                  <a:ext uri="{FF2B5EF4-FFF2-40B4-BE49-F238E27FC236}">
                    <a16:creationId xmlns:a16="http://schemas.microsoft.com/office/drawing/2014/main" id="{76EE41D7-7465-29C8-5133-785102C23CC0}"/>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7" name="Oval 1506">
                <a:extLst>
                  <a:ext uri="{FF2B5EF4-FFF2-40B4-BE49-F238E27FC236}">
                    <a16:creationId xmlns:a16="http://schemas.microsoft.com/office/drawing/2014/main" id="{D0C42CFF-FA17-1696-6DC6-C573D63EFB73}"/>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8" name="Oval 1507">
                <a:extLst>
                  <a:ext uri="{FF2B5EF4-FFF2-40B4-BE49-F238E27FC236}">
                    <a16:creationId xmlns:a16="http://schemas.microsoft.com/office/drawing/2014/main" id="{9CFA20B9-9268-F30D-B4E3-E4DD685BFACF}"/>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9" name="Oval 1508">
                <a:extLst>
                  <a:ext uri="{FF2B5EF4-FFF2-40B4-BE49-F238E27FC236}">
                    <a16:creationId xmlns:a16="http://schemas.microsoft.com/office/drawing/2014/main" id="{FE25F879-9FF6-CAE6-1E99-F85ADE31ED5E}"/>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0" name="Oval 1509">
                <a:extLst>
                  <a:ext uri="{FF2B5EF4-FFF2-40B4-BE49-F238E27FC236}">
                    <a16:creationId xmlns:a16="http://schemas.microsoft.com/office/drawing/2014/main" id="{0AC9B259-86B6-7DE4-A839-698608470799}"/>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1" name="Oval 1510">
                <a:extLst>
                  <a:ext uri="{FF2B5EF4-FFF2-40B4-BE49-F238E27FC236}">
                    <a16:creationId xmlns:a16="http://schemas.microsoft.com/office/drawing/2014/main" id="{97F1183B-7723-92B2-6E79-3135508F72EA}"/>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97" name="Group 1496">
              <a:extLst>
                <a:ext uri="{FF2B5EF4-FFF2-40B4-BE49-F238E27FC236}">
                  <a16:creationId xmlns:a16="http://schemas.microsoft.com/office/drawing/2014/main" id="{7703ABF2-AC87-16C8-81BC-6F5039DF7398}"/>
                </a:ext>
              </a:extLst>
            </p:cNvPr>
            <p:cNvGrpSpPr/>
            <p:nvPr/>
          </p:nvGrpSpPr>
          <p:grpSpPr>
            <a:xfrm rot="11041055">
              <a:off x="4030076" y="4789225"/>
              <a:ext cx="182025" cy="156893"/>
              <a:chOff x="4135062" y="3257365"/>
              <a:chExt cx="1075276" cy="926811"/>
            </a:xfrm>
          </p:grpSpPr>
          <p:sp>
            <p:nvSpPr>
              <p:cNvPr id="1498" name="Oval 1497">
                <a:extLst>
                  <a:ext uri="{FF2B5EF4-FFF2-40B4-BE49-F238E27FC236}">
                    <a16:creationId xmlns:a16="http://schemas.microsoft.com/office/drawing/2014/main" id="{DFB6D42A-0840-9A40-2FDA-2408107B7D23}"/>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9" name="Oval 1498">
                <a:extLst>
                  <a:ext uri="{FF2B5EF4-FFF2-40B4-BE49-F238E27FC236}">
                    <a16:creationId xmlns:a16="http://schemas.microsoft.com/office/drawing/2014/main" id="{2B1A1F6F-8CB7-15AD-CFF7-E832A0123E18}"/>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0" name="Oval 1499">
                <a:extLst>
                  <a:ext uri="{FF2B5EF4-FFF2-40B4-BE49-F238E27FC236}">
                    <a16:creationId xmlns:a16="http://schemas.microsoft.com/office/drawing/2014/main" id="{4E7175F0-68FD-781A-1B7E-6ACF7BD1F483}"/>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1" name="Oval 1500">
                <a:extLst>
                  <a:ext uri="{FF2B5EF4-FFF2-40B4-BE49-F238E27FC236}">
                    <a16:creationId xmlns:a16="http://schemas.microsoft.com/office/drawing/2014/main" id="{CA5AD9EC-6EF9-128F-C23E-0843E79B991D}"/>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2" name="Oval 1501">
                <a:extLst>
                  <a:ext uri="{FF2B5EF4-FFF2-40B4-BE49-F238E27FC236}">
                    <a16:creationId xmlns:a16="http://schemas.microsoft.com/office/drawing/2014/main" id="{13763E10-9BB0-9E16-B0A7-6A251A79B4A3}"/>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3" name="Oval 1502">
                <a:extLst>
                  <a:ext uri="{FF2B5EF4-FFF2-40B4-BE49-F238E27FC236}">
                    <a16:creationId xmlns:a16="http://schemas.microsoft.com/office/drawing/2014/main" id="{42C92BBB-A717-F009-120A-F31EEC012FCB}"/>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4" name="Oval 1503">
                <a:extLst>
                  <a:ext uri="{FF2B5EF4-FFF2-40B4-BE49-F238E27FC236}">
                    <a16:creationId xmlns:a16="http://schemas.microsoft.com/office/drawing/2014/main" id="{9BDDD316-1960-2432-5BA7-7127DADB8B7E}"/>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546" name="Group 1545">
            <a:extLst>
              <a:ext uri="{FF2B5EF4-FFF2-40B4-BE49-F238E27FC236}">
                <a16:creationId xmlns:a16="http://schemas.microsoft.com/office/drawing/2014/main" id="{54FF7C3E-8CCD-057C-68B7-CF2798C10D33}"/>
              </a:ext>
            </a:extLst>
          </p:cNvPr>
          <p:cNvGrpSpPr/>
          <p:nvPr/>
        </p:nvGrpSpPr>
        <p:grpSpPr>
          <a:xfrm rot="20694500">
            <a:off x="3617334" y="3640388"/>
            <a:ext cx="549338" cy="562157"/>
            <a:chOff x="3963948" y="4683683"/>
            <a:chExt cx="549338" cy="562157"/>
          </a:xfrm>
        </p:grpSpPr>
        <p:sp>
          <p:nvSpPr>
            <p:cNvPr id="1547" name="Freeform 1546">
              <a:extLst>
                <a:ext uri="{FF2B5EF4-FFF2-40B4-BE49-F238E27FC236}">
                  <a16:creationId xmlns:a16="http://schemas.microsoft.com/office/drawing/2014/main" id="{AB281BCD-E443-E232-162A-96235B061250}"/>
                </a:ext>
              </a:extLst>
            </p:cNvPr>
            <p:cNvSpPr/>
            <p:nvPr/>
          </p:nvSpPr>
          <p:spPr bwMode="auto">
            <a:xfrm>
              <a:off x="3963948" y="4683683"/>
              <a:ext cx="549338" cy="562157"/>
            </a:xfrm>
            <a:custGeom>
              <a:avLst/>
              <a:gdLst>
                <a:gd name="connsiteX0" fmla="*/ 30162 w 549338"/>
                <a:gd name="connsiteY0" fmla="*/ 369580 h 562157"/>
                <a:gd name="connsiteX1" fmla="*/ 34173 w 549338"/>
                <a:gd name="connsiteY1" fmla="*/ 473854 h 562157"/>
                <a:gd name="connsiteX2" fmla="*/ 130426 w 549338"/>
                <a:gd name="connsiteY2" fmla="*/ 530001 h 562157"/>
                <a:gd name="connsiteX3" fmla="*/ 178552 w 549338"/>
                <a:gd name="connsiteY3" fmla="*/ 461822 h 562157"/>
                <a:gd name="connsiteX4" fmla="*/ 274804 w 549338"/>
                <a:gd name="connsiteY4" fmla="*/ 517970 h 562157"/>
                <a:gd name="connsiteX5" fmla="*/ 391110 w 549338"/>
                <a:gd name="connsiteY5" fmla="*/ 562085 h 562157"/>
                <a:gd name="connsiteX6" fmla="*/ 431215 w 549338"/>
                <a:gd name="connsiteY6" fmla="*/ 525991 h 562157"/>
                <a:gd name="connsiteX7" fmla="*/ 427204 w 549338"/>
                <a:gd name="connsiteY7" fmla="*/ 441770 h 562157"/>
                <a:gd name="connsiteX8" fmla="*/ 499394 w 549338"/>
                <a:gd name="connsiteY8" fmla="*/ 429738 h 562157"/>
                <a:gd name="connsiteX9" fmla="*/ 519447 w 549338"/>
                <a:gd name="connsiteY9" fmla="*/ 313433 h 562157"/>
                <a:gd name="connsiteX10" fmla="*/ 547520 w 549338"/>
                <a:gd name="connsiteY10" fmla="*/ 225201 h 562157"/>
                <a:gd name="connsiteX11" fmla="*/ 463299 w 549338"/>
                <a:gd name="connsiteY11" fmla="*/ 173064 h 562157"/>
                <a:gd name="connsiteX12" fmla="*/ 387099 w 549338"/>
                <a:gd name="connsiteY12" fmla="*/ 100875 h 562157"/>
                <a:gd name="connsiteX13" fmla="*/ 330952 w 549338"/>
                <a:gd name="connsiteY13" fmla="*/ 32696 h 562157"/>
                <a:gd name="connsiteX14" fmla="*/ 254752 w 549338"/>
                <a:gd name="connsiteY14" fmla="*/ 36706 h 562157"/>
                <a:gd name="connsiteX15" fmla="*/ 206626 w 549338"/>
                <a:gd name="connsiteY15" fmla="*/ 40717 h 562157"/>
                <a:gd name="connsiteX16" fmla="*/ 150478 w 549338"/>
                <a:gd name="connsiteY16" fmla="*/ 612 h 562157"/>
                <a:gd name="connsiteX17" fmla="*/ 126415 w 549338"/>
                <a:gd name="connsiteY17" fmla="*/ 76812 h 562157"/>
                <a:gd name="connsiteX18" fmla="*/ 50215 w 549338"/>
                <a:gd name="connsiteY18" fmla="*/ 88843 h 562157"/>
                <a:gd name="connsiteX19" fmla="*/ 46204 w 549338"/>
                <a:gd name="connsiteY19" fmla="*/ 161033 h 562157"/>
                <a:gd name="connsiteX20" fmla="*/ 74278 w 549338"/>
                <a:gd name="connsiteY20" fmla="*/ 201138 h 562157"/>
                <a:gd name="connsiteX21" fmla="*/ 2089 w 549338"/>
                <a:gd name="connsiteY21" fmla="*/ 213170 h 562157"/>
                <a:gd name="connsiteX22" fmla="*/ 22141 w 549338"/>
                <a:gd name="connsiteY22" fmla="*/ 289370 h 562157"/>
                <a:gd name="connsiteX23" fmla="*/ 30162 w 549338"/>
                <a:gd name="connsiteY23" fmla="*/ 369580 h 562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9338" h="562157">
                  <a:moveTo>
                    <a:pt x="30162" y="369580"/>
                  </a:moveTo>
                  <a:cubicBezTo>
                    <a:pt x="32167" y="400327"/>
                    <a:pt x="17462" y="447117"/>
                    <a:pt x="34173" y="473854"/>
                  </a:cubicBezTo>
                  <a:cubicBezTo>
                    <a:pt x="50884" y="500591"/>
                    <a:pt x="106363" y="532006"/>
                    <a:pt x="130426" y="530001"/>
                  </a:cubicBezTo>
                  <a:cubicBezTo>
                    <a:pt x="154489" y="527996"/>
                    <a:pt x="154489" y="463827"/>
                    <a:pt x="178552" y="461822"/>
                  </a:cubicBezTo>
                  <a:cubicBezTo>
                    <a:pt x="202615" y="459817"/>
                    <a:pt x="239378" y="501260"/>
                    <a:pt x="274804" y="517970"/>
                  </a:cubicBezTo>
                  <a:cubicBezTo>
                    <a:pt x="310230" y="534680"/>
                    <a:pt x="365042" y="560748"/>
                    <a:pt x="391110" y="562085"/>
                  </a:cubicBezTo>
                  <a:cubicBezTo>
                    <a:pt x="417178" y="563422"/>
                    <a:pt x="425199" y="546043"/>
                    <a:pt x="431215" y="525991"/>
                  </a:cubicBezTo>
                  <a:cubicBezTo>
                    <a:pt x="437231" y="505939"/>
                    <a:pt x="415841" y="457812"/>
                    <a:pt x="427204" y="441770"/>
                  </a:cubicBezTo>
                  <a:cubicBezTo>
                    <a:pt x="438567" y="425728"/>
                    <a:pt x="484020" y="451127"/>
                    <a:pt x="499394" y="429738"/>
                  </a:cubicBezTo>
                  <a:cubicBezTo>
                    <a:pt x="514768" y="408349"/>
                    <a:pt x="511426" y="347522"/>
                    <a:pt x="519447" y="313433"/>
                  </a:cubicBezTo>
                  <a:cubicBezTo>
                    <a:pt x="527468" y="279343"/>
                    <a:pt x="556878" y="248596"/>
                    <a:pt x="547520" y="225201"/>
                  </a:cubicBezTo>
                  <a:cubicBezTo>
                    <a:pt x="538162" y="201806"/>
                    <a:pt x="490036" y="193785"/>
                    <a:pt x="463299" y="173064"/>
                  </a:cubicBezTo>
                  <a:cubicBezTo>
                    <a:pt x="436562" y="152343"/>
                    <a:pt x="409157" y="124270"/>
                    <a:pt x="387099" y="100875"/>
                  </a:cubicBezTo>
                  <a:cubicBezTo>
                    <a:pt x="365041" y="77480"/>
                    <a:pt x="353010" y="43391"/>
                    <a:pt x="330952" y="32696"/>
                  </a:cubicBezTo>
                  <a:cubicBezTo>
                    <a:pt x="308894" y="22001"/>
                    <a:pt x="275473" y="35369"/>
                    <a:pt x="254752" y="36706"/>
                  </a:cubicBezTo>
                  <a:cubicBezTo>
                    <a:pt x="234031" y="38043"/>
                    <a:pt x="224005" y="46733"/>
                    <a:pt x="206626" y="40717"/>
                  </a:cubicBezTo>
                  <a:cubicBezTo>
                    <a:pt x="189247" y="34701"/>
                    <a:pt x="163846" y="-5404"/>
                    <a:pt x="150478" y="612"/>
                  </a:cubicBezTo>
                  <a:cubicBezTo>
                    <a:pt x="137110" y="6628"/>
                    <a:pt x="143126" y="62107"/>
                    <a:pt x="126415" y="76812"/>
                  </a:cubicBezTo>
                  <a:cubicBezTo>
                    <a:pt x="109705" y="91517"/>
                    <a:pt x="63583" y="74806"/>
                    <a:pt x="50215" y="88843"/>
                  </a:cubicBezTo>
                  <a:cubicBezTo>
                    <a:pt x="36847" y="102880"/>
                    <a:pt x="42194" y="142317"/>
                    <a:pt x="46204" y="161033"/>
                  </a:cubicBezTo>
                  <a:cubicBezTo>
                    <a:pt x="50215" y="179749"/>
                    <a:pt x="81631" y="192448"/>
                    <a:pt x="74278" y="201138"/>
                  </a:cubicBezTo>
                  <a:cubicBezTo>
                    <a:pt x="66926" y="209827"/>
                    <a:pt x="10778" y="198465"/>
                    <a:pt x="2089" y="213170"/>
                  </a:cubicBezTo>
                  <a:cubicBezTo>
                    <a:pt x="-6601" y="227875"/>
                    <a:pt x="14120" y="259291"/>
                    <a:pt x="22141" y="289370"/>
                  </a:cubicBezTo>
                  <a:cubicBezTo>
                    <a:pt x="30162" y="319449"/>
                    <a:pt x="28157" y="338833"/>
                    <a:pt x="30162" y="369580"/>
                  </a:cubicBezTo>
                  <a:close/>
                </a:path>
              </a:pathLst>
            </a:cu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48" name="Oval 1547">
              <a:extLst>
                <a:ext uri="{FF2B5EF4-FFF2-40B4-BE49-F238E27FC236}">
                  <a16:creationId xmlns:a16="http://schemas.microsoft.com/office/drawing/2014/main" id="{A36BA843-AA81-EAA5-CF43-49D3684743FD}"/>
                </a:ext>
              </a:extLst>
            </p:cNvPr>
            <p:cNvSpPr/>
            <p:nvPr/>
          </p:nvSpPr>
          <p:spPr bwMode="auto">
            <a:xfrm>
              <a:off x="4162858" y="4932657"/>
              <a:ext cx="238181" cy="175354"/>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549" name="Group 1548">
              <a:extLst>
                <a:ext uri="{FF2B5EF4-FFF2-40B4-BE49-F238E27FC236}">
                  <a16:creationId xmlns:a16="http://schemas.microsoft.com/office/drawing/2014/main" id="{95BA953E-29B7-63C4-95E7-0BAF051F198A}"/>
                </a:ext>
              </a:extLst>
            </p:cNvPr>
            <p:cNvGrpSpPr/>
            <p:nvPr/>
          </p:nvGrpSpPr>
          <p:grpSpPr>
            <a:xfrm rot="3697281">
              <a:off x="3985509" y="4970438"/>
              <a:ext cx="182025" cy="156893"/>
              <a:chOff x="4135062" y="3257365"/>
              <a:chExt cx="1075276" cy="926811"/>
            </a:xfrm>
          </p:grpSpPr>
          <p:sp>
            <p:nvSpPr>
              <p:cNvPr id="1566" name="Oval 1565">
                <a:extLst>
                  <a:ext uri="{FF2B5EF4-FFF2-40B4-BE49-F238E27FC236}">
                    <a16:creationId xmlns:a16="http://schemas.microsoft.com/office/drawing/2014/main" id="{CF90AFF0-6BFA-D625-23A5-DE8A7F3106AA}"/>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7" name="Oval 1566">
                <a:extLst>
                  <a:ext uri="{FF2B5EF4-FFF2-40B4-BE49-F238E27FC236}">
                    <a16:creationId xmlns:a16="http://schemas.microsoft.com/office/drawing/2014/main" id="{44224806-C704-B276-B9CF-F3540751E112}"/>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8" name="Oval 1567">
                <a:extLst>
                  <a:ext uri="{FF2B5EF4-FFF2-40B4-BE49-F238E27FC236}">
                    <a16:creationId xmlns:a16="http://schemas.microsoft.com/office/drawing/2014/main" id="{5F983946-530E-B58A-0C1C-13342953F456}"/>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9" name="Oval 1568">
                <a:extLst>
                  <a:ext uri="{FF2B5EF4-FFF2-40B4-BE49-F238E27FC236}">
                    <a16:creationId xmlns:a16="http://schemas.microsoft.com/office/drawing/2014/main" id="{A45F8866-A2D7-B305-2118-641C188CD7AA}"/>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0" name="Oval 1569">
                <a:extLst>
                  <a:ext uri="{FF2B5EF4-FFF2-40B4-BE49-F238E27FC236}">
                    <a16:creationId xmlns:a16="http://schemas.microsoft.com/office/drawing/2014/main" id="{D2420856-3D6E-DC1A-7001-9DEF71025C81}"/>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1" name="Oval 1570">
                <a:extLst>
                  <a:ext uri="{FF2B5EF4-FFF2-40B4-BE49-F238E27FC236}">
                    <a16:creationId xmlns:a16="http://schemas.microsoft.com/office/drawing/2014/main" id="{0E59317A-313F-BAF0-8D0C-A98E6A23B7A2}"/>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2" name="Oval 1571">
                <a:extLst>
                  <a:ext uri="{FF2B5EF4-FFF2-40B4-BE49-F238E27FC236}">
                    <a16:creationId xmlns:a16="http://schemas.microsoft.com/office/drawing/2014/main" id="{772CB3CB-5666-BB89-24E0-98697DDA3CDF}"/>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550" name="Group 1549">
              <a:extLst>
                <a:ext uri="{FF2B5EF4-FFF2-40B4-BE49-F238E27FC236}">
                  <a16:creationId xmlns:a16="http://schemas.microsoft.com/office/drawing/2014/main" id="{EB8E9234-D45F-4089-A3E0-8ED4522926A3}"/>
                </a:ext>
              </a:extLst>
            </p:cNvPr>
            <p:cNvGrpSpPr/>
            <p:nvPr/>
          </p:nvGrpSpPr>
          <p:grpSpPr>
            <a:xfrm rot="14548461">
              <a:off x="4189061" y="4745904"/>
              <a:ext cx="182025" cy="156893"/>
              <a:chOff x="4135062" y="3257365"/>
              <a:chExt cx="1075276" cy="926811"/>
            </a:xfrm>
          </p:grpSpPr>
          <p:sp>
            <p:nvSpPr>
              <p:cNvPr id="1559" name="Oval 1558">
                <a:extLst>
                  <a:ext uri="{FF2B5EF4-FFF2-40B4-BE49-F238E27FC236}">
                    <a16:creationId xmlns:a16="http://schemas.microsoft.com/office/drawing/2014/main" id="{534C1AAC-2C93-9891-300F-02C80DBCDED7}"/>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0" name="Oval 1559">
                <a:extLst>
                  <a:ext uri="{FF2B5EF4-FFF2-40B4-BE49-F238E27FC236}">
                    <a16:creationId xmlns:a16="http://schemas.microsoft.com/office/drawing/2014/main" id="{CE5FA4E8-2E6E-F547-B651-F6A4194EE06B}"/>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1" name="Oval 1560">
                <a:extLst>
                  <a:ext uri="{FF2B5EF4-FFF2-40B4-BE49-F238E27FC236}">
                    <a16:creationId xmlns:a16="http://schemas.microsoft.com/office/drawing/2014/main" id="{B93D1469-F9EE-1014-3986-E7E3D21AA9D7}"/>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2" name="Oval 1561">
                <a:extLst>
                  <a:ext uri="{FF2B5EF4-FFF2-40B4-BE49-F238E27FC236}">
                    <a16:creationId xmlns:a16="http://schemas.microsoft.com/office/drawing/2014/main" id="{6783D060-A836-B990-DE74-696E2FF47409}"/>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3" name="Oval 1562">
                <a:extLst>
                  <a:ext uri="{FF2B5EF4-FFF2-40B4-BE49-F238E27FC236}">
                    <a16:creationId xmlns:a16="http://schemas.microsoft.com/office/drawing/2014/main" id="{09C38320-6C0F-1541-7E87-9A0317202BA9}"/>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4" name="Oval 1563">
                <a:extLst>
                  <a:ext uri="{FF2B5EF4-FFF2-40B4-BE49-F238E27FC236}">
                    <a16:creationId xmlns:a16="http://schemas.microsoft.com/office/drawing/2014/main" id="{21EF5F9A-1048-6E9B-3C87-2163C3AA186E}"/>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5" name="Oval 1564">
                <a:extLst>
                  <a:ext uri="{FF2B5EF4-FFF2-40B4-BE49-F238E27FC236}">
                    <a16:creationId xmlns:a16="http://schemas.microsoft.com/office/drawing/2014/main" id="{E88EC810-9BF1-4735-4465-535721D5E948}"/>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551" name="Group 1550">
              <a:extLst>
                <a:ext uri="{FF2B5EF4-FFF2-40B4-BE49-F238E27FC236}">
                  <a16:creationId xmlns:a16="http://schemas.microsoft.com/office/drawing/2014/main" id="{26797DC2-5399-6316-1E8D-354AA3D4AA14}"/>
                </a:ext>
              </a:extLst>
            </p:cNvPr>
            <p:cNvGrpSpPr/>
            <p:nvPr/>
          </p:nvGrpSpPr>
          <p:grpSpPr>
            <a:xfrm rot="11041055">
              <a:off x="4030076" y="4789225"/>
              <a:ext cx="182025" cy="156893"/>
              <a:chOff x="4135062" y="3257365"/>
              <a:chExt cx="1075276" cy="926811"/>
            </a:xfrm>
          </p:grpSpPr>
          <p:sp>
            <p:nvSpPr>
              <p:cNvPr id="1552" name="Oval 1551">
                <a:extLst>
                  <a:ext uri="{FF2B5EF4-FFF2-40B4-BE49-F238E27FC236}">
                    <a16:creationId xmlns:a16="http://schemas.microsoft.com/office/drawing/2014/main" id="{936A9E91-4198-C310-B8C8-8F4F37931147}"/>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3" name="Oval 1552">
                <a:extLst>
                  <a:ext uri="{FF2B5EF4-FFF2-40B4-BE49-F238E27FC236}">
                    <a16:creationId xmlns:a16="http://schemas.microsoft.com/office/drawing/2014/main" id="{92FCFDAD-262A-3555-9211-8200992C9F8B}"/>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4" name="Oval 1553">
                <a:extLst>
                  <a:ext uri="{FF2B5EF4-FFF2-40B4-BE49-F238E27FC236}">
                    <a16:creationId xmlns:a16="http://schemas.microsoft.com/office/drawing/2014/main" id="{A6476DDA-7212-58C1-B339-50C92E5E7258}"/>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5" name="Oval 1554">
                <a:extLst>
                  <a:ext uri="{FF2B5EF4-FFF2-40B4-BE49-F238E27FC236}">
                    <a16:creationId xmlns:a16="http://schemas.microsoft.com/office/drawing/2014/main" id="{4E2E0D75-B2DC-1F5D-8CFB-4565451E961A}"/>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6" name="Oval 1555">
                <a:extLst>
                  <a:ext uri="{FF2B5EF4-FFF2-40B4-BE49-F238E27FC236}">
                    <a16:creationId xmlns:a16="http://schemas.microsoft.com/office/drawing/2014/main" id="{8F14F45B-079C-5496-5BF8-A45B7B539531}"/>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7" name="Oval 1556">
                <a:extLst>
                  <a:ext uri="{FF2B5EF4-FFF2-40B4-BE49-F238E27FC236}">
                    <a16:creationId xmlns:a16="http://schemas.microsoft.com/office/drawing/2014/main" id="{10508A93-B18D-F79B-0F09-D2CE394FB57C}"/>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8" name="Oval 1557">
                <a:extLst>
                  <a:ext uri="{FF2B5EF4-FFF2-40B4-BE49-F238E27FC236}">
                    <a16:creationId xmlns:a16="http://schemas.microsoft.com/office/drawing/2014/main" id="{48C1C1EF-2E90-47CE-CE31-70D4DB5EC74B}"/>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573" name="Group 1572">
            <a:extLst>
              <a:ext uri="{FF2B5EF4-FFF2-40B4-BE49-F238E27FC236}">
                <a16:creationId xmlns:a16="http://schemas.microsoft.com/office/drawing/2014/main" id="{72C43458-1F48-482A-C608-F87023EFF505}"/>
              </a:ext>
            </a:extLst>
          </p:cNvPr>
          <p:cNvGrpSpPr/>
          <p:nvPr/>
        </p:nvGrpSpPr>
        <p:grpSpPr>
          <a:xfrm rot="20694500">
            <a:off x="8661205" y="5146479"/>
            <a:ext cx="549338" cy="562157"/>
            <a:chOff x="3963948" y="4683683"/>
            <a:chExt cx="549338" cy="562157"/>
          </a:xfrm>
        </p:grpSpPr>
        <p:sp>
          <p:nvSpPr>
            <p:cNvPr id="1574" name="Freeform 1573">
              <a:extLst>
                <a:ext uri="{FF2B5EF4-FFF2-40B4-BE49-F238E27FC236}">
                  <a16:creationId xmlns:a16="http://schemas.microsoft.com/office/drawing/2014/main" id="{F060B30B-46C3-94CB-189A-87CF9073CE5B}"/>
                </a:ext>
              </a:extLst>
            </p:cNvPr>
            <p:cNvSpPr/>
            <p:nvPr/>
          </p:nvSpPr>
          <p:spPr bwMode="auto">
            <a:xfrm>
              <a:off x="3963948" y="4683683"/>
              <a:ext cx="549338" cy="562157"/>
            </a:xfrm>
            <a:custGeom>
              <a:avLst/>
              <a:gdLst>
                <a:gd name="connsiteX0" fmla="*/ 30162 w 549338"/>
                <a:gd name="connsiteY0" fmla="*/ 369580 h 562157"/>
                <a:gd name="connsiteX1" fmla="*/ 34173 w 549338"/>
                <a:gd name="connsiteY1" fmla="*/ 473854 h 562157"/>
                <a:gd name="connsiteX2" fmla="*/ 130426 w 549338"/>
                <a:gd name="connsiteY2" fmla="*/ 530001 h 562157"/>
                <a:gd name="connsiteX3" fmla="*/ 178552 w 549338"/>
                <a:gd name="connsiteY3" fmla="*/ 461822 h 562157"/>
                <a:gd name="connsiteX4" fmla="*/ 274804 w 549338"/>
                <a:gd name="connsiteY4" fmla="*/ 517970 h 562157"/>
                <a:gd name="connsiteX5" fmla="*/ 391110 w 549338"/>
                <a:gd name="connsiteY5" fmla="*/ 562085 h 562157"/>
                <a:gd name="connsiteX6" fmla="*/ 431215 w 549338"/>
                <a:gd name="connsiteY6" fmla="*/ 525991 h 562157"/>
                <a:gd name="connsiteX7" fmla="*/ 427204 w 549338"/>
                <a:gd name="connsiteY7" fmla="*/ 441770 h 562157"/>
                <a:gd name="connsiteX8" fmla="*/ 499394 w 549338"/>
                <a:gd name="connsiteY8" fmla="*/ 429738 h 562157"/>
                <a:gd name="connsiteX9" fmla="*/ 519447 w 549338"/>
                <a:gd name="connsiteY9" fmla="*/ 313433 h 562157"/>
                <a:gd name="connsiteX10" fmla="*/ 547520 w 549338"/>
                <a:gd name="connsiteY10" fmla="*/ 225201 h 562157"/>
                <a:gd name="connsiteX11" fmla="*/ 463299 w 549338"/>
                <a:gd name="connsiteY11" fmla="*/ 173064 h 562157"/>
                <a:gd name="connsiteX12" fmla="*/ 387099 w 549338"/>
                <a:gd name="connsiteY12" fmla="*/ 100875 h 562157"/>
                <a:gd name="connsiteX13" fmla="*/ 330952 w 549338"/>
                <a:gd name="connsiteY13" fmla="*/ 32696 h 562157"/>
                <a:gd name="connsiteX14" fmla="*/ 254752 w 549338"/>
                <a:gd name="connsiteY14" fmla="*/ 36706 h 562157"/>
                <a:gd name="connsiteX15" fmla="*/ 206626 w 549338"/>
                <a:gd name="connsiteY15" fmla="*/ 40717 h 562157"/>
                <a:gd name="connsiteX16" fmla="*/ 150478 w 549338"/>
                <a:gd name="connsiteY16" fmla="*/ 612 h 562157"/>
                <a:gd name="connsiteX17" fmla="*/ 126415 w 549338"/>
                <a:gd name="connsiteY17" fmla="*/ 76812 h 562157"/>
                <a:gd name="connsiteX18" fmla="*/ 50215 w 549338"/>
                <a:gd name="connsiteY18" fmla="*/ 88843 h 562157"/>
                <a:gd name="connsiteX19" fmla="*/ 46204 w 549338"/>
                <a:gd name="connsiteY19" fmla="*/ 161033 h 562157"/>
                <a:gd name="connsiteX20" fmla="*/ 74278 w 549338"/>
                <a:gd name="connsiteY20" fmla="*/ 201138 h 562157"/>
                <a:gd name="connsiteX21" fmla="*/ 2089 w 549338"/>
                <a:gd name="connsiteY21" fmla="*/ 213170 h 562157"/>
                <a:gd name="connsiteX22" fmla="*/ 22141 w 549338"/>
                <a:gd name="connsiteY22" fmla="*/ 289370 h 562157"/>
                <a:gd name="connsiteX23" fmla="*/ 30162 w 549338"/>
                <a:gd name="connsiteY23" fmla="*/ 369580 h 562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9338" h="562157">
                  <a:moveTo>
                    <a:pt x="30162" y="369580"/>
                  </a:moveTo>
                  <a:cubicBezTo>
                    <a:pt x="32167" y="400327"/>
                    <a:pt x="17462" y="447117"/>
                    <a:pt x="34173" y="473854"/>
                  </a:cubicBezTo>
                  <a:cubicBezTo>
                    <a:pt x="50884" y="500591"/>
                    <a:pt x="106363" y="532006"/>
                    <a:pt x="130426" y="530001"/>
                  </a:cubicBezTo>
                  <a:cubicBezTo>
                    <a:pt x="154489" y="527996"/>
                    <a:pt x="154489" y="463827"/>
                    <a:pt x="178552" y="461822"/>
                  </a:cubicBezTo>
                  <a:cubicBezTo>
                    <a:pt x="202615" y="459817"/>
                    <a:pt x="239378" y="501260"/>
                    <a:pt x="274804" y="517970"/>
                  </a:cubicBezTo>
                  <a:cubicBezTo>
                    <a:pt x="310230" y="534680"/>
                    <a:pt x="365042" y="560748"/>
                    <a:pt x="391110" y="562085"/>
                  </a:cubicBezTo>
                  <a:cubicBezTo>
                    <a:pt x="417178" y="563422"/>
                    <a:pt x="425199" y="546043"/>
                    <a:pt x="431215" y="525991"/>
                  </a:cubicBezTo>
                  <a:cubicBezTo>
                    <a:pt x="437231" y="505939"/>
                    <a:pt x="415841" y="457812"/>
                    <a:pt x="427204" y="441770"/>
                  </a:cubicBezTo>
                  <a:cubicBezTo>
                    <a:pt x="438567" y="425728"/>
                    <a:pt x="484020" y="451127"/>
                    <a:pt x="499394" y="429738"/>
                  </a:cubicBezTo>
                  <a:cubicBezTo>
                    <a:pt x="514768" y="408349"/>
                    <a:pt x="511426" y="347522"/>
                    <a:pt x="519447" y="313433"/>
                  </a:cubicBezTo>
                  <a:cubicBezTo>
                    <a:pt x="527468" y="279343"/>
                    <a:pt x="556878" y="248596"/>
                    <a:pt x="547520" y="225201"/>
                  </a:cubicBezTo>
                  <a:cubicBezTo>
                    <a:pt x="538162" y="201806"/>
                    <a:pt x="490036" y="193785"/>
                    <a:pt x="463299" y="173064"/>
                  </a:cubicBezTo>
                  <a:cubicBezTo>
                    <a:pt x="436562" y="152343"/>
                    <a:pt x="409157" y="124270"/>
                    <a:pt x="387099" y="100875"/>
                  </a:cubicBezTo>
                  <a:cubicBezTo>
                    <a:pt x="365041" y="77480"/>
                    <a:pt x="353010" y="43391"/>
                    <a:pt x="330952" y="32696"/>
                  </a:cubicBezTo>
                  <a:cubicBezTo>
                    <a:pt x="308894" y="22001"/>
                    <a:pt x="275473" y="35369"/>
                    <a:pt x="254752" y="36706"/>
                  </a:cubicBezTo>
                  <a:cubicBezTo>
                    <a:pt x="234031" y="38043"/>
                    <a:pt x="224005" y="46733"/>
                    <a:pt x="206626" y="40717"/>
                  </a:cubicBezTo>
                  <a:cubicBezTo>
                    <a:pt x="189247" y="34701"/>
                    <a:pt x="163846" y="-5404"/>
                    <a:pt x="150478" y="612"/>
                  </a:cubicBezTo>
                  <a:cubicBezTo>
                    <a:pt x="137110" y="6628"/>
                    <a:pt x="143126" y="62107"/>
                    <a:pt x="126415" y="76812"/>
                  </a:cubicBezTo>
                  <a:cubicBezTo>
                    <a:pt x="109705" y="91517"/>
                    <a:pt x="63583" y="74806"/>
                    <a:pt x="50215" y="88843"/>
                  </a:cubicBezTo>
                  <a:cubicBezTo>
                    <a:pt x="36847" y="102880"/>
                    <a:pt x="42194" y="142317"/>
                    <a:pt x="46204" y="161033"/>
                  </a:cubicBezTo>
                  <a:cubicBezTo>
                    <a:pt x="50215" y="179749"/>
                    <a:pt x="81631" y="192448"/>
                    <a:pt x="74278" y="201138"/>
                  </a:cubicBezTo>
                  <a:cubicBezTo>
                    <a:pt x="66926" y="209827"/>
                    <a:pt x="10778" y="198465"/>
                    <a:pt x="2089" y="213170"/>
                  </a:cubicBezTo>
                  <a:cubicBezTo>
                    <a:pt x="-6601" y="227875"/>
                    <a:pt x="14120" y="259291"/>
                    <a:pt x="22141" y="289370"/>
                  </a:cubicBezTo>
                  <a:cubicBezTo>
                    <a:pt x="30162" y="319449"/>
                    <a:pt x="28157" y="338833"/>
                    <a:pt x="30162" y="369580"/>
                  </a:cubicBezTo>
                  <a:close/>
                </a:path>
              </a:pathLst>
            </a:cu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5" name="Oval 1574">
              <a:extLst>
                <a:ext uri="{FF2B5EF4-FFF2-40B4-BE49-F238E27FC236}">
                  <a16:creationId xmlns:a16="http://schemas.microsoft.com/office/drawing/2014/main" id="{6815A797-93BA-90A8-4324-820E411AFB28}"/>
                </a:ext>
              </a:extLst>
            </p:cNvPr>
            <p:cNvSpPr/>
            <p:nvPr/>
          </p:nvSpPr>
          <p:spPr bwMode="auto">
            <a:xfrm>
              <a:off x="4162858" y="4932657"/>
              <a:ext cx="238181" cy="175354"/>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576" name="Group 1575">
              <a:extLst>
                <a:ext uri="{FF2B5EF4-FFF2-40B4-BE49-F238E27FC236}">
                  <a16:creationId xmlns:a16="http://schemas.microsoft.com/office/drawing/2014/main" id="{001803FE-DD9F-4808-3DBB-A556E19BF769}"/>
                </a:ext>
              </a:extLst>
            </p:cNvPr>
            <p:cNvGrpSpPr/>
            <p:nvPr/>
          </p:nvGrpSpPr>
          <p:grpSpPr>
            <a:xfrm rot="3697281">
              <a:off x="3985509" y="4970438"/>
              <a:ext cx="182025" cy="156893"/>
              <a:chOff x="4135062" y="3257365"/>
              <a:chExt cx="1075276" cy="926811"/>
            </a:xfrm>
          </p:grpSpPr>
          <p:sp>
            <p:nvSpPr>
              <p:cNvPr id="1593" name="Oval 1592">
                <a:extLst>
                  <a:ext uri="{FF2B5EF4-FFF2-40B4-BE49-F238E27FC236}">
                    <a16:creationId xmlns:a16="http://schemas.microsoft.com/office/drawing/2014/main" id="{76604C4D-7777-CB1A-DC5C-01C35C8389A4}"/>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94" name="Oval 1593">
                <a:extLst>
                  <a:ext uri="{FF2B5EF4-FFF2-40B4-BE49-F238E27FC236}">
                    <a16:creationId xmlns:a16="http://schemas.microsoft.com/office/drawing/2014/main" id="{40B22A62-BDAC-6768-4EFA-98B6058D9E88}"/>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95" name="Oval 1594">
                <a:extLst>
                  <a:ext uri="{FF2B5EF4-FFF2-40B4-BE49-F238E27FC236}">
                    <a16:creationId xmlns:a16="http://schemas.microsoft.com/office/drawing/2014/main" id="{B7B512B8-6E25-48AF-0216-A18FFD64F7C1}"/>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96" name="Oval 1595">
                <a:extLst>
                  <a:ext uri="{FF2B5EF4-FFF2-40B4-BE49-F238E27FC236}">
                    <a16:creationId xmlns:a16="http://schemas.microsoft.com/office/drawing/2014/main" id="{8BEA49A3-5F6B-3D71-4DF3-FA23F957AF5D}"/>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97" name="Oval 1596">
                <a:extLst>
                  <a:ext uri="{FF2B5EF4-FFF2-40B4-BE49-F238E27FC236}">
                    <a16:creationId xmlns:a16="http://schemas.microsoft.com/office/drawing/2014/main" id="{D52C956A-D08E-CACD-EB45-551060B2C205}"/>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98" name="Oval 1597">
                <a:extLst>
                  <a:ext uri="{FF2B5EF4-FFF2-40B4-BE49-F238E27FC236}">
                    <a16:creationId xmlns:a16="http://schemas.microsoft.com/office/drawing/2014/main" id="{C6372DC4-CC9F-01D6-94A2-40AA23BF7C08}"/>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99" name="Oval 1598">
                <a:extLst>
                  <a:ext uri="{FF2B5EF4-FFF2-40B4-BE49-F238E27FC236}">
                    <a16:creationId xmlns:a16="http://schemas.microsoft.com/office/drawing/2014/main" id="{F9037826-64B0-5D55-403D-33F5577642C9}"/>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577" name="Group 1576">
              <a:extLst>
                <a:ext uri="{FF2B5EF4-FFF2-40B4-BE49-F238E27FC236}">
                  <a16:creationId xmlns:a16="http://schemas.microsoft.com/office/drawing/2014/main" id="{584116C5-ECDC-1A96-3AFC-C9285CE44050}"/>
                </a:ext>
              </a:extLst>
            </p:cNvPr>
            <p:cNvGrpSpPr/>
            <p:nvPr/>
          </p:nvGrpSpPr>
          <p:grpSpPr>
            <a:xfrm rot="14548461">
              <a:off x="4189061" y="4745904"/>
              <a:ext cx="182025" cy="156893"/>
              <a:chOff x="4135062" y="3257365"/>
              <a:chExt cx="1075276" cy="926811"/>
            </a:xfrm>
          </p:grpSpPr>
          <p:sp>
            <p:nvSpPr>
              <p:cNvPr id="1586" name="Oval 1585">
                <a:extLst>
                  <a:ext uri="{FF2B5EF4-FFF2-40B4-BE49-F238E27FC236}">
                    <a16:creationId xmlns:a16="http://schemas.microsoft.com/office/drawing/2014/main" id="{4624FBE1-3F5E-309D-4AC5-44AF732C7330}"/>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7" name="Oval 1586">
                <a:extLst>
                  <a:ext uri="{FF2B5EF4-FFF2-40B4-BE49-F238E27FC236}">
                    <a16:creationId xmlns:a16="http://schemas.microsoft.com/office/drawing/2014/main" id="{C17049A5-A4C3-B991-B1F3-625246980CEA}"/>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8" name="Oval 1587">
                <a:extLst>
                  <a:ext uri="{FF2B5EF4-FFF2-40B4-BE49-F238E27FC236}">
                    <a16:creationId xmlns:a16="http://schemas.microsoft.com/office/drawing/2014/main" id="{76E0A45F-0887-04D1-D151-B6128BAB2553}"/>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9" name="Oval 1588">
                <a:extLst>
                  <a:ext uri="{FF2B5EF4-FFF2-40B4-BE49-F238E27FC236}">
                    <a16:creationId xmlns:a16="http://schemas.microsoft.com/office/drawing/2014/main" id="{2A9976A7-8B10-F3E7-2422-A4A50FAB1F24}"/>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90" name="Oval 1589">
                <a:extLst>
                  <a:ext uri="{FF2B5EF4-FFF2-40B4-BE49-F238E27FC236}">
                    <a16:creationId xmlns:a16="http://schemas.microsoft.com/office/drawing/2014/main" id="{0D2DE938-DCB9-AF27-EEBA-799A7D0E1F66}"/>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91" name="Oval 1590">
                <a:extLst>
                  <a:ext uri="{FF2B5EF4-FFF2-40B4-BE49-F238E27FC236}">
                    <a16:creationId xmlns:a16="http://schemas.microsoft.com/office/drawing/2014/main" id="{773F2256-1D6B-9EC5-DCE2-3D4248EC1E2B}"/>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92" name="Oval 1591">
                <a:extLst>
                  <a:ext uri="{FF2B5EF4-FFF2-40B4-BE49-F238E27FC236}">
                    <a16:creationId xmlns:a16="http://schemas.microsoft.com/office/drawing/2014/main" id="{B452C703-0DF9-4AD4-9161-7AA596A8C2C5}"/>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578" name="Group 1577">
              <a:extLst>
                <a:ext uri="{FF2B5EF4-FFF2-40B4-BE49-F238E27FC236}">
                  <a16:creationId xmlns:a16="http://schemas.microsoft.com/office/drawing/2014/main" id="{76425553-E2CA-F8A1-E453-EA52257FC62A}"/>
                </a:ext>
              </a:extLst>
            </p:cNvPr>
            <p:cNvGrpSpPr/>
            <p:nvPr/>
          </p:nvGrpSpPr>
          <p:grpSpPr>
            <a:xfrm rot="11041055">
              <a:off x="4030076" y="4789225"/>
              <a:ext cx="182025" cy="156893"/>
              <a:chOff x="4135062" y="3257365"/>
              <a:chExt cx="1075276" cy="926811"/>
            </a:xfrm>
          </p:grpSpPr>
          <p:sp>
            <p:nvSpPr>
              <p:cNvPr id="1579" name="Oval 1578">
                <a:extLst>
                  <a:ext uri="{FF2B5EF4-FFF2-40B4-BE49-F238E27FC236}">
                    <a16:creationId xmlns:a16="http://schemas.microsoft.com/office/drawing/2014/main" id="{CDCED608-5437-838A-97C8-0672831A156F}"/>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0" name="Oval 1579">
                <a:extLst>
                  <a:ext uri="{FF2B5EF4-FFF2-40B4-BE49-F238E27FC236}">
                    <a16:creationId xmlns:a16="http://schemas.microsoft.com/office/drawing/2014/main" id="{08AF30F1-F8DA-F482-13D9-911EBE505A41}"/>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1" name="Oval 1580">
                <a:extLst>
                  <a:ext uri="{FF2B5EF4-FFF2-40B4-BE49-F238E27FC236}">
                    <a16:creationId xmlns:a16="http://schemas.microsoft.com/office/drawing/2014/main" id="{D8B8B9EC-2B27-38F0-6D16-F4C2CF8A81FC}"/>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2" name="Oval 1581">
                <a:extLst>
                  <a:ext uri="{FF2B5EF4-FFF2-40B4-BE49-F238E27FC236}">
                    <a16:creationId xmlns:a16="http://schemas.microsoft.com/office/drawing/2014/main" id="{18671D2D-13F8-1AE8-94BB-07D5430BF081}"/>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3" name="Oval 1582">
                <a:extLst>
                  <a:ext uri="{FF2B5EF4-FFF2-40B4-BE49-F238E27FC236}">
                    <a16:creationId xmlns:a16="http://schemas.microsoft.com/office/drawing/2014/main" id="{ACBF849D-8B45-FF1D-929E-4F0FDD17837B}"/>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4" name="Oval 1583">
                <a:extLst>
                  <a:ext uri="{FF2B5EF4-FFF2-40B4-BE49-F238E27FC236}">
                    <a16:creationId xmlns:a16="http://schemas.microsoft.com/office/drawing/2014/main" id="{316ECB23-3D1C-EFAA-83A6-7BE92EAF1E4A}"/>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5" name="Oval 1584">
                <a:extLst>
                  <a:ext uri="{FF2B5EF4-FFF2-40B4-BE49-F238E27FC236}">
                    <a16:creationId xmlns:a16="http://schemas.microsoft.com/office/drawing/2014/main" id="{AE5F7B44-66E4-2AB4-E85C-403B863172A8}"/>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600" name="Group 1599">
            <a:extLst>
              <a:ext uri="{FF2B5EF4-FFF2-40B4-BE49-F238E27FC236}">
                <a16:creationId xmlns:a16="http://schemas.microsoft.com/office/drawing/2014/main" id="{EC317D48-A69E-490D-E533-9659C90CB668}"/>
              </a:ext>
            </a:extLst>
          </p:cNvPr>
          <p:cNvGrpSpPr/>
          <p:nvPr/>
        </p:nvGrpSpPr>
        <p:grpSpPr>
          <a:xfrm rot="4994557">
            <a:off x="8858920" y="4744951"/>
            <a:ext cx="549338" cy="562157"/>
            <a:chOff x="3963948" y="4683683"/>
            <a:chExt cx="549338" cy="562157"/>
          </a:xfrm>
        </p:grpSpPr>
        <p:sp>
          <p:nvSpPr>
            <p:cNvPr id="1601" name="Freeform 1600">
              <a:extLst>
                <a:ext uri="{FF2B5EF4-FFF2-40B4-BE49-F238E27FC236}">
                  <a16:creationId xmlns:a16="http://schemas.microsoft.com/office/drawing/2014/main" id="{1D9C900B-46E1-43D9-DA60-CC6959F6D1EE}"/>
                </a:ext>
              </a:extLst>
            </p:cNvPr>
            <p:cNvSpPr/>
            <p:nvPr/>
          </p:nvSpPr>
          <p:spPr bwMode="auto">
            <a:xfrm>
              <a:off x="3963948" y="4683683"/>
              <a:ext cx="549338" cy="562157"/>
            </a:xfrm>
            <a:custGeom>
              <a:avLst/>
              <a:gdLst>
                <a:gd name="connsiteX0" fmla="*/ 30162 w 549338"/>
                <a:gd name="connsiteY0" fmla="*/ 369580 h 562157"/>
                <a:gd name="connsiteX1" fmla="*/ 34173 w 549338"/>
                <a:gd name="connsiteY1" fmla="*/ 473854 h 562157"/>
                <a:gd name="connsiteX2" fmla="*/ 130426 w 549338"/>
                <a:gd name="connsiteY2" fmla="*/ 530001 h 562157"/>
                <a:gd name="connsiteX3" fmla="*/ 178552 w 549338"/>
                <a:gd name="connsiteY3" fmla="*/ 461822 h 562157"/>
                <a:gd name="connsiteX4" fmla="*/ 274804 w 549338"/>
                <a:gd name="connsiteY4" fmla="*/ 517970 h 562157"/>
                <a:gd name="connsiteX5" fmla="*/ 391110 w 549338"/>
                <a:gd name="connsiteY5" fmla="*/ 562085 h 562157"/>
                <a:gd name="connsiteX6" fmla="*/ 431215 w 549338"/>
                <a:gd name="connsiteY6" fmla="*/ 525991 h 562157"/>
                <a:gd name="connsiteX7" fmla="*/ 427204 w 549338"/>
                <a:gd name="connsiteY7" fmla="*/ 441770 h 562157"/>
                <a:gd name="connsiteX8" fmla="*/ 499394 w 549338"/>
                <a:gd name="connsiteY8" fmla="*/ 429738 h 562157"/>
                <a:gd name="connsiteX9" fmla="*/ 519447 w 549338"/>
                <a:gd name="connsiteY9" fmla="*/ 313433 h 562157"/>
                <a:gd name="connsiteX10" fmla="*/ 547520 w 549338"/>
                <a:gd name="connsiteY10" fmla="*/ 225201 h 562157"/>
                <a:gd name="connsiteX11" fmla="*/ 463299 w 549338"/>
                <a:gd name="connsiteY11" fmla="*/ 173064 h 562157"/>
                <a:gd name="connsiteX12" fmla="*/ 387099 w 549338"/>
                <a:gd name="connsiteY12" fmla="*/ 100875 h 562157"/>
                <a:gd name="connsiteX13" fmla="*/ 330952 w 549338"/>
                <a:gd name="connsiteY13" fmla="*/ 32696 h 562157"/>
                <a:gd name="connsiteX14" fmla="*/ 254752 w 549338"/>
                <a:gd name="connsiteY14" fmla="*/ 36706 h 562157"/>
                <a:gd name="connsiteX15" fmla="*/ 206626 w 549338"/>
                <a:gd name="connsiteY15" fmla="*/ 40717 h 562157"/>
                <a:gd name="connsiteX16" fmla="*/ 150478 w 549338"/>
                <a:gd name="connsiteY16" fmla="*/ 612 h 562157"/>
                <a:gd name="connsiteX17" fmla="*/ 126415 w 549338"/>
                <a:gd name="connsiteY17" fmla="*/ 76812 h 562157"/>
                <a:gd name="connsiteX18" fmla="*/ 50215 w 549338"/>
                <a:gd name="connsiteY18" fmla="*/ 88843 h 562157"/>
                <a:gd name="connsiteX19" fmla="*/ 46204 w 549338"/>
                <a:gd name="connsiteY19" fmla="*/ 161033 h 562157"/>
                <a:gd name="connsiteX20" fmla="*/ 74278 w 549338"/>
                <a:gd name="connsiteY20" fmla="*/ 201138 h 562157"/>
                <a:gd name="connsiteX21" fmla="*/ 2089 w 549338"/>
                <a:gd name="connsiteY21" fmla="*/ 213170 h 562157"/>
                <a:gd name="connsiteX22" fmla="*/ 22141 w 549338"/>
                <a:gd name="connsiteY22" fmla="*/ 289370 h 562157"/>
                <a:gd name="connsiteX23" fmla="*/ 30162 w 549338"/>
                <a:gd name="connsiteY23" fmla="*/ 369580 h 562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9338" h="562157">
                  <a:moveTo>
                    <a:pt x="30162" y="369580"/>
                  </a:moveTo>
                  <a:cubicBezTo>
                    <a:pt x="32167" y="400327"/>
                    <a:pt x="17462" y="447117"/>
                    <a:pt x="34173" y="473854"/>
                  </a:cubicBezTo>
                  <a:cubicBezTo>
                    <a:pt x="50884" y="500591"/>
                    <a:pt x="106363" y="532006"/>
                    <a:pt x="130426" y="530001"/>
                  </a:cubicBezTo>
                  <a:cubicBezTo>
                    <a:pt x="154489" y="527996"/>
                    <a:pt x="154489" y="463827"/>
                    <a:pt x="178552" y="461822"/>
                  </a:cubicBezTo>
                  <a:cubicBezTo>
                    <a:pt x="202615" y="459817"/>
                    <a:pt x="239378" y="501260"/>
                    <a:pt x="274804" y="517970"/>
                  </a:cubicBezTo>
                  <a:cubicBezTo>
                    <a:pt x="310230" y="534680"/>
                    <a:pt x="365042" y="560748"/>
                    <a:pt x="391110" y="562085"/>
                  </a:cubicBezTo>
                  <a:cubicBezTo>
                    <a:pt x="417178" y="563422"/>
                    <a:pt x="425199" y="546043"/>
                    <a:pt x="431215" y="525991"/>
                  </a:cubicBezTo>
                  <a:cubicBezTo>
                    <a:pt x="437231" y="505939"/>
                    <a:pt x="415841" y="457812"/>
                    <a:pt x="427204" y="441770"/>
                  </a:cubicBezTo>
                  <a:cubicBezTo>
                    <a:pt x="438567" y="425728"/>
                    <a:pt x="484020" y="451127"/>
                    <a:pt x="499394" y="429738"/>
                  </a:cubicBezTo>
                  <a:cubicBezTo>
                    <a:pt x="514768" y="408349"/>
                    <a:pt x="511426" y="347522"/>
                    <a:pt x="519447" y="313433"/>
                  </a:cubicBezTo>
                  <a:cubicBezTo>
                    <a:pt x="527468" y="279343"/>
                    <a:pt x="556878" y="248596"/>
                    <a:pt x="547520" y="225201"/>
                  </a:cubicBezTo>
                  <a:cubicBezTo>
                    <a:pt x="538162" y="201806"/>
                    <a:pt x="490036" y="193785"/>
                    <a:pt x="463299" y="173064"/>
                  </a:cubicBezTo>
                  <a:cubicBezTo>
                    <a:pt x="436562" y="152343"/>
                    <a:pt x="409157" y="124270"/>
                    <a:pt x="387099" y="100875"/>
                  </a:cubicBezTo>
                  <a:cubicBezTo>
                    <a:pt x="365041" y="77480"/>
                    <a:pt x="353010" y="43391"/>
                    <a:pt x="330952" y="32696"/>
                  </a:cubicBezTo>
                  <a:cubicBezTo>
                    <a:pt x="308894" y="22001"/>
                    <a:pt x="275473" y="35369"/>
                    <a:pt x="254752" y="36706"/>
                  </a:cubicBezTo>
                  <a:cubicBezTo>
                    <a:pt x="234031" y="38043"/>
                    <a:pt x="224005" y="46733"/>
                    <a:pt x="206626" y="40717"/>
                  </a:cubicBezTo>
                  <a:cubicBezTo>
                    <a:pt x="189247" y="34701"/>
                    <a:pt x="163846" y="-5404"/>
                    <a:pt x="150478" y="612"/>
                  </a:cubicBezTo>
                  <a:cubicBezTo>
                    <a:pt x="137110" y="6628"/>
                    <a:pt x="143126" y="62107"/>
                    <a:pt x="126415" y="76812"/>
                  </a:cubicBezTo>
                  <a:cubicBezTo>
                    <a:pt x="109705" y="91517"/>
                    <a:pt x="63583" y="74806"/>
                    <a:pt x="50215" y="88843"/>
                  </a:cubicBezTo>
                  <a:cubicBezTo>
                    <a:pt x="36847" y="102880"/>
                    <a:pt x="42194" y="142317"/>
                    <a:pt x="46204" y="161033"/>
                  </a:cubicBezTo>
                  <a:cubicBezTo>
                    <a:pt x="50215" y="179749"/>
                    <a:pt x="81631" y="192448"/>
                    <a:pt x="74278" y="201138"/>
                  </a:cubicBezTo>
                  <a:cubicBezTo>
                    <a:pt x="66926" y="209827"/>
                    <a:pt x="10778" y="198465"/>
                    <a:pt x="2089" y="213170"/>
                  </a:cubicBezTo>
                  <a:cubicBezTo>
                    <a:pt x="-6601" y="227875"/>
                    <a:pt x="14120" y="259291"/>
                    <a:pt x="22141" y="289370"/>
                  </a:cubicBezTo>
                  <a:cubicBezTo>
                    <a:pt x="30162" y="319449"/>
                    <a:pt x="28157" y="338833"/>
                    <a:pt x="30162" y="369580"/>
                  </a:cubicBezTo>
                  <a:close/>
                </a:path>
              </a:pathLst>
            </a:cu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02" name="Oval 1601">
              <a:extLst>
                <a:ext uri="{FF2B5EF4-FFF2-40B4-BE49-F238E27FC236}">
                  <a16:creationId xmlns:a16="http://schemas.microsoft.com/office/drawing/2014/main" id="{2C60DA6B-0A37-302D-1156-1F57B87103F4}"/>
                </a:ext>
              </a:extLst>
            </p:cNvPr>
            <p:cNvSpPr/>
            <p:nvPr/>
          </p:nvSpPr>
          <p:spPr bwMode="auto">
            <a:xfrm>
              <a:off x="4162858" y="4932657"/>
              <a:ext cx="238181" cy="175354"/>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603" name="Group 1602">
              <a:extLst>
                <a:ext uri="{FF2B5EF4-FFF2-40B4-BE49-F238E27FC236}">
                  <a16:creationId xmlns:a16="http://schemas.microsoft.com/office/drawing/2014/main" id="{9DF756FB-1F92-D13F-442E-05E8808750EC}"/>
                </a:ext>
              </a:extLst>
            </p:cNvPr>
            <p:cNvGrpSpPr/>
            <p:nvPr/>
          </p:nvGrpSpPr>
          <p:grpSpPr>
            <a:xfrm rot="3697281">
              <a:off x="3985509" y="4970438"/>
              <a:ext cx="182025" cy="156893"/>
              <a:chOff x="4135062" y="3257365"/>
              <a:chExt cx="1075276" cy="926811"/>
            </a:xfrm>
          </p:grpSpPr>
          <p:sp>
            <p:nvSpPr>
              <p:cNvPr id="1620" name="Oval 1619">
                <a:extLst>
                  <a:ext uri="{FF2B5EF4-FFF2-40B4-BE49-F238E27FC236}">
                    <a16:creationId xmlns:a16="http://schemas.microsoft.com/office/drawing/2014/main" id="{99C07018-244C-CBD5-14DF-ED0C1154BB53}"/>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21" name="Oval 1620">
                <a:extLst>
                  <a:ext uri="{FF2B5EF4-FFF2-40B4-BE49-F238E27FC236}">
                    <a16:creationId xmlns:a16="http://schemas.microsoft.com/office/drawing/2014/main" id="{3A9E5381-C3F3-D118-D3A5-E12600533ACD}"/>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22" name="Oval 1621">
                <a:extLst>
                  <a:ext uri="{FF2B5EF4-FFF2-40B4-BE49-F238E27FC236}">
                    <a16:creationId xmlns:a16="http://schemas.microsoft.com/office/drawing/2014/main" id="{72DB4EEA-52D1-C1D0-7D96-CB973F57E58E}"/>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23" name="Oval 1622">
                <a:extLst>
                  <a:ext uri="{FF2B5EF4-FFF2-40B4-BE49-F238E27FC236}">
                    <a16:creationId xmlns:a16="http://schemas.microsoft.com/office/drawing/2014/main" id="{06FE061B-32F8-8182-D5BD-EA162A5C61E9}"/>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24" name="Oval 1623">
                <a:extLst>
                  <a:ext uri="{FF2B5EF4-FFF2-40B4-BE49-F238E27FC236}">
                    <a16:creationId xmlns:a16="http://schemas.microsoft.com/office/drawing/2014/main" id="{4775A443-598D-0938-3F69-3A2396F388B0}"/>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25" name="Oval 1624">
                <a:extLst>
                  <a:ext uri="{FF2B5EF4-FFF2-40B4-BE49-F238E27FC236}">
                    <a16:creationId xmlns:a16="http://schemas.microsoft.com/office/drawing/2014/main" id="{9244250D-EB81-87F1-6123-C5CD3A1F5296}"/>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26" name="Oval 1625">
                <a:extLst>
                  <a:ext uri="{FF2B5EF4-FFF2-40B4-BE49-F238E27FC236}">
                    <a16:creationId xmlns:a16="http://schemas.microsoft.com/office/drawing/2014/main" id="{58FB0BCB-0C24-4D7D-B27F-C39518964464}"/>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604" name="Group 1603">
              <a:extLst>
                <a:ext uri="{FF2B5EF4-FFF2-40B4-BE49-F238E27FC236}">
                  <a16:creationId xmlns:a16="http://schemas.microsoft.com/office/drawing/2014/main" id="{BB3377E9-EB9C-D499-2048-A7574A62F046}"/>
                </a:ext>
              </a:extLst>
            </p:cNvPr>
            <p:cNvGrpSpPr/>
            <p:nvPr/>
          </p:nvGrpSpPr>
          <p:grpSpPr>
            <a:xfrm rot="14548461">
              <a:off x="4189061" y="4745904"/>
              <a:ext cx="182025" cy="156893"/>
              <a:chOff x="4135062" y="3257365"/>
              <a:chExt cx="1075276" cy="926811"/>
            </a:xfrm>
          </p:grpSpPr>
          <p:sp>
            <p:nvSpPr>
              <p:cNvPr id="1613" name="Oval 1612">
                <a:extLst>
                  <a:ext uri="{FF2B5EF4-FFF2-40B4-BE49-F238E27FC236}">
                    <a16:creationId xmlns:a16="http://schemas.microsoft.com/office/drawing/2014/main" id="{15A30D51-3B07-5F87-FCD8-C4DF1800CF66}"/>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14" name="Oval 1613">
                <a:extLst>
                  <a:ext uri="{FF2B5EF4-FFF2-40B4-BE49-F238E27FC236}">
                    <a16:creationId xmlns:a16="http://schemas.microsoft.com/office/drawing/2014/main" id="{5B25C52B-C302-577A-A43E-C0A486F90F54}"/>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15" name="Oval 1614">
                <a:extLst>
                  <a:ext uri="{FF2B5EF4-FFF2-40B4-BE49-F238E27FC236}">
                    <a16:creationId xmlns:a16="http://schemas.microsoft.com/office/drawing/2014/main" id="{3F81B1F2-A396-C93C-6686-C79BC33CE9D5}"/>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16" name="Oval 1615">
                <a:extLst>
                  <a:ext uri="{FF2B5EF4-FFF2-40B4-BE49-F238E27FC236}">
                    <a16:creationId xmlns:a16="http://schemas.microsoft.com/office/drawing/2014/main" id="{BE9F659C-20DB-6ABD-5B58-FFB3BD405EDD}"/>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17" name="Oval 1616">
                <a:extLst>
                  <a:ext uri="{FF2B5EF4-FFF2-40B4-BE49-F238E27FC236}">
                    <a16:creationId xmlns:a16="http://schemas.microsoft.com/office/drawing/2014/main" id="{160DA99C-441A-1B01-8680-FFC715A0424D}"/>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18" name="Oval 1617">
                <a:extLst>
                  <a:ext uri="{FF2B5EF4-FFF2-40B4-BE49-F238E27FC236}">
                    <a16:creationId xmlns:a16="http://schemas.microsoft.com/office/drawing/2014/main" id="{8C0E288C-86AB-30B0-E348-5957228631C8}"/>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19" name="Oval 1618">
                <a:extLst>
                  <a:ext uri="{FF2B5EF4-FFF2-40B4-BE49-F238E27FC236}">
                    <a16:creationId xmlns:a16="http://schemas.microsoft.com/office/drawing/2014/main" id="{7E591FE3-AF62-9D4A-28CC-4EAC7345096F}"/>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605" name="Group 1604">
              <a:extLst>
                <a:ext uri="{FF2B5EF4-FFF2-40B4-BE49-F238E27FC236}">
                  <a16:creationId xmlns:a16="http://schemas.microsoft.com/office/drawing/2014/main" id="{A92B8C30-8A9E-E09B-60BD-D861E53CADB4}"/>
                </a:ext>
              </a:extLst>
            </p:cNvPr>
            <p:cNvGrpSpPr/>
            <p:nvPr/>
          </p:nvGrpSpPr>
          <p:grpSpPr>
            <a:xfrm rot="11041055">
              <a:off x="4030076" y="4789225"/>
              <a:ext cx="182025" cy="156893"/>
              <a:chOff x="4135062" y="3257365"/>
              <a:chExt cx="1075276" cy="926811"/>
            </a:xfrm>
          </p:grpSpPr>
          <p:sp>
            <p:nvSpPr>
              <p:cNvPr id="1606" name="Oval 1605">
                <a:extLst>
                  <a:ext uri="{FF2B5EF4-FFF2-40B4-BE49-F238E27FC236}">
                    <a16:creationId xmlns:a16="http://schemas.microsoft.com/office/drawing/2014/main" id="{C5A92401-261C-5D30-6B58-3FC6A059D755}"/>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07" name="Oval 1606">
                <a:extLst>
                  <a:ext uri="{FF2B5EF4-FFF2-40B4-BE49-F238E27FC236}">
                    <a16:creationId xmlns:a16="http://schemas.microsoft.com/office/drawing/2014/main" id="{2B16FC93-1D37-A2C2-227B-4FD504E03BCF}"/>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08" name="Oval 1607">
                <a:extLst>
                  <a:ext uri="{FF2B5EF4-FFF2-40B4-BE49-F238E27FC236}">
                    <a16:creationId xmlns:a16="http://schemas.microsoft.com/office/drawing/2014/main" id="{160642EE-21C7-AD7C-2390-4E4EA0A4B177}"/>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09" name="Oval 1608">
                <a:extLst>
                  <a:ext uri="{FF2B5EF4-FFF2-40B4-BE49-F238E27FC236}">
                    <a16:creationId xmlns:a16="http://schemas.microsoft.com/office/drawing/2014/main" id="{81728520-704B-CC6E-D3FC-0546F779A96F}"/>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10" name="Oval 1609">
                <a:extLst>
                  <a:ext uri="{FF2B5EF4-FFF2-40B4-BE49-F238E27FC236}">
                    <a16:creationId xmlns:a16="http://schemas.microsoft.com/office/drawing/2014/main" id="{B64750D1-21D7-70E8-6000-2EF81F593BC6}"/>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11" name="Oval 1610">
                <a:extLst>
                  <a:ext uri="{FF2B5EF4-FFF2-40B4-BE49-F238E27FC236}">
                    <a16:creationId xmlns:a16="http://schemas.microsoft.com/office/drawing/2014/main" id="{84BBE9F6-0398-FE98-CD74-2010462BA88C}"/>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12" name="Oval 1611">
                <a:extLst>
                  <a:ext uri="{FF2B5EF4-FFF2-40B4-BE49-F238E27FC236}">
                    <a16:creationId xmlns:a16="http://schemas.microsoft.com/office/drawing/2014/main" id="{FFC3234A-8293-C4B4-575D-7C9C8069DD92}"/>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627" name="Group 1626">
            <a:extLst>
              <a:ext uri="{FF2B5EF4-FFF2-40B4-BE49-F238E27FC236}">
                <a16:creationId xmlns:a16="http://schemas.microsoft.com/office/drawing/2014/main" id="{A53B80C9-E1E7-E3C3-00BE-CA228C46A336}"/>
              </a:ext>
            </a:extLst>
          </p:cNvPr>
          <p:cNvGrpSpPr/>
          <p:nvPr/>
        </p:nvGrpSpPr>
        <p:grpSpPr>
          <a:xfrm rot="19028392">
            <a:off x="7911452" y="4635611"/>
            <a:ext cx="549338" cy="562157"/>
            <a:chOff x="3963948" y="4683683"/>
            <a:chExt cx="549338" cy="562157"/>
          </a:xfrm>
        </p:grpSpPr>
        <p:sp>
          <p:nvSpPr>
            <p:cNvPr id="1628" name="Freeform 1627">
              <a:extLst>
                <a:ext uri="{FF2B5EF4-FFF2-40B4-BE49-F238E27FC236}">
                  <a16:creationId xmlns:a16="http://schemas.microsoft.com/office/drawing/2014/main" id="{56FA2BE3-1C01-113E-7530-1B556639D92E}"/>
                </a:ext>
              </a:extLst>
            </p:cNvPr>
            <p:cNvSpPr/>
            <p:nvPr/>
          </p:nvSpPr>
          <p:spPr bwMode="auto">
            <a:xfrm>
              <a:off x="3963948" y="4683683"/>
              <a:ext cx="549338" cy="562157"/>
            </a:xfrm>
            <a:custGeom>
              <a:avLst/>
              <a:gdLst>
                <a:gd name="connsiteX0" fmla="*/ 30162 w 549338"/>
                <a:gd name="connsiteY0" fmla="*/ 369580 h 562157"/>
                <a:gd name="connsiteX1" fmla="*/ 34173 w 549338"/>
                <a:gd name="connsiteY1" fmla="*/ 473854 h 562157"/>
                <a:gd name="connsiteX2" fmla="*/ 130426 w 549338"/>
                <a:gd name="connsiteY2" fmla="*/ 530001 h 562157"/>
                <a:gd name="connsiteX3" fmla="*/ 178552 w 549338"/>
                <a:gd name="connsiteY3" fmla="*/ 461822 h 562157"/>
                <a:gd name="connsiteX4" fmla="*/ 274804 w 549338"/>
                <a:gd name="connsiteY4" fmla="*/ 517970 h 562157"/>
                <a:gd name="connsiteX5" fmla="*/ 391110 w 549338"/>
                <a:gd name="connsiteY5" fmla="*/ 562085 h 562157"/>
                <a:gd name="connsiteX6" fmla="*/ 431215 w 549338"/>
                <a:gd name="connsiteY6" fmla="*/ 525991 h 562157"/>
                <a:gd name="connsiteX7" fmla="*/ 427204 w 549338"/>
                <a:gd name="connsiteY7" fmla="*/ 441770 h 562157"/>
                <a:gd name="connsiteX8" fmla="*/ 499394 w 549338"/>
                <a:gd name="connsiteY8" fmla="*/ 429738 h 562157"/>
                <a:gd name="connsiteX9" fmla="*/ 519447 w 549338"/>
                <a:gd name="connsiteY9" fmla="*/ 313433 h 562157"/>
                <a:gd name="connsiteX10" fmla="*/ 547520 w 549338"/>
                <a:gd name="connsiteY10" fmla="*/ 225201 h 562157"/>
                <a:gd name="connsiteX11" fmla="*/ 463299 w 549338"/>
                <a:gd name="connsiteY11" fmla="*/ 173064 h 562157"/>
                <a:gd name="connsiteX12" fmla="*/ 387099 w 549338"/>
                <a:gd name="connsiteY12" fmla="*/ 100875 h 562157"/>
                <a:gd name="connsiteX13" fmla="*/ 330952 w 549338"/>
                <a:gd name="connsiteY13" fmla="*/ 32696 h 562157"/>
                <a:gd name="connsiteX14" fmla="*/ 254752 w 549338"/>
                <a:gd name="connsiteY14" fmla="*/ 36706 h 562157"/>
                <a:gd name="connsiteX15" fmla="*/ 206626 w 549338"/>
                <a:gd name="connsiteY15" fmla="*/ 40717 h 562157"/>
                <a:gd name="connsiteX16" fmla="*/ 150478 w 549338"/>
                <a:gd name="connsiteY16" fmla="*/ 612 h 562157"/>
                <a:gd name="connsiteX17" fmla="*/ 126415 w 549338"/>
                <a:gd name="connsiteY17" fmla="*/ 76812 h 562157"/>
                <a:gd name="connsiteX18" fmla="*/ 50215 w 549338"/>
                <a:gd name="connsiteY18" fmla="*/ 88843 h 562157"/>
                <a:gd name="connsiteX19" fmla="*/ 46204 w 549338"/>
                <a:gd name="connsiteY19" fmla="*/ 161033 h 562157"/>
                <a:gd name="connsiteX20" fmla="*/ 74278 w 549338"/>
                <a:gd name="connsiteY20" fmla="*/ 201138 h 562157"/>
                <a:gd name="connsiteX21" fmla="*/ 2089 w 549338"/>
                <a:gd name="connsiteY21" fmla="*/ 213170 h 562157"/>
                <a:gd name="connsiteX22" fmla="*/ 22141 w 549338"/>
                <a:gd name="connsiteY22" fmla="*/ 289370 h 562157"/>
                <a:gd name="connsiteX23" fmla="*/ 30162 w 549338"/>
                <a:gd name="connsiteY23" fmla="*/ 369580 h 562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9338" h="562157">
                  <a:moveTo>
                    <a:pt x="30162" y="369580"/>
                  </a:moveTo>
                  <a:cubicBezTo>
                    <a:pt x="32167" y="400327"/>
                    <a:pt x="17462" y="447117"/>
                    <a:pt x="34173" y="473854"/>
                  </a:cubicBezTo>
                  <a:cubicBezTo>
                    <a:pt x="50884" y="500591"/>
                    <a:pt x="106363" y="532006"/>
                    <a:pt x="130426" y="530001"/>
                  </a:cubicBezTo>
                  <a:cubicBezTo>
                    <a:pt x="154489" y="527996"/>
                    <a:pt x="154489" y="463827"/>
                    <a:pt x="178552" y="461822"/>
                  </a:cubicBezTo>
                  <a:cubicBezTo>
                    <a:pt x="202615" y="459817"/>
                    <a:pt x="239378" y="501260"/>
                    <a:pt x="274804" y="517970"/>
                  </a:cubicBezTo>
                  <a:cubicBezTo>
                    <a:pt x="310230" y="534680"/>
                    <a:pt x="365042" y="560748"/>
                    <a:pt x="391110" y="562085"/>
                  </a:cubicBezTo>
                  <a:cubicBezTo>
                    <a:pt x="417178" y="563422"/>
                    <a:pt x="425199" y="546043"/>
                    <a:pt x="431215" y="525991"/>
                  </a:cubicBezTo>
                  <a:cubicBezTo>
                    <a:pt x="437231" y="505939"/>
                    <a:pt x="415841" y="457812"/>
                    <a:pt x="427204" y="441770"/>
                  </a:cubicBezTo>
                  <a:cubicBezTo>
                    <a:pt x="438567" y="425728"/>
                    <a:pt x="484020" y="451127"/>
                    <a:pt x="499394" y="429738"/>
                  </a:cubicBezTo>
                  <a:cubicBezTo>
                    <a:pt x="514768" y="408349"/>
                    <a:pt x="511426" y="347522"/>
                    <a:pt x="519447" y="313433"/>
                  </a:cubicBezTo>
                  <a:cubicBezTo>
                    <a:pt x="527468" y="279343"/>
                    <a:pt x="556878" y="248596"/>
                    <a:pt x="547520" y="225201"/>
                  </a:cubicBezTo>
                  <a:cubicBezTo>
                    <a:pt x="538162" y="201806"/>
                    <a:pt x="490036" y="193785"/>
                    <a:pt x="463299" y="173064"/>
                  </a:cubicBezTo>
                  <a:cubicBezTo>
                    <a:pt x="436562" y="152343"/>
                    <a:pt x="409157" y="124270"/>
                    <a:pt x="387099" y="100875"/>
                  </a:cubicBezTo>
                  <a:cubicBezTo>
                    <a:pt x="365041" y="77480"/>
                    <a:pt x="353010" y="43391"/>
                    <a:pt x="330952" y="32696"/>
                  </a:cubicBezTo>
                  <a:cubicBezTo>
                    <a:pt x="308894" y="22001"/>
                    <a:pt x="275473" y="35369"/>
                    <a:pt x="254752" y="36706"/>
                  </a:cubicBezTo>
                  <a:cubicBezTo>
                    <a:pt x="234031" y="38043"/>
                    <a:pt x="224005" y="46733"/>
                    <a:pt x="206626" y="40717"/>
                  </a:cubicBezTo>
                  <a:cubicBezTo>
                    <a:pt x="189247" y="34701"/>
                    <a:pt x="163846" y="-5404"/>
                    <a:pt x="150478" y="612"/>
                  </a:cubicBezTo>
                  <a:cubicBezTo>
                    <a:pt x="137110" y="6628"/>
                    <a:pt x="143126" y="62107"/>
                    <a:pt x="126415" y="76812"/>
                  </a:cubicBezTo>
                  <a:cubicBezTo>
                    <a:pt x="109705" y="91517"/>
                    <a:pt x="63583" y="74806"/>
                    <a:pt x="50215" y="88843"/>
                  </a:cubicBezTo>
                  <a:cubicBezTo>
                    <a:pt x="36847" y="102880"/>
                    <a:pt x="42194" y="142317"/>
                    <a:pt x="46204" y="161033"/>
                  </a:cubicBezTo>
                  <a:cubicBezTo>
                    <a:pt x="50215" y="179749"/>
                    <a:pt x="81631" y="192448"/>
                    <a:pt x="74278" y="201138"/>
                  </a:cubicBezTo>
                  <a:cubicBezTo>
                    <a:pt x="66926" y="209827"/>
                    <a:pt x="10778" y="198465"/>
                    <a:pt x="2089" y="213170"/>
                  </a:cubicBezTo>
                  <a:cubicBezTo>
                    <a:pt x="-6601" y="227875"/>
                    <a:pt x="14120" y="259291"/>
                    <a:pt x="22141" y="289370"/>
                  </a:cubicBezTo>
                  <a:cubicBezTo>
                    <a:pt x="30162" y="319449"/>
                    <a:pt x="28157" y="338833"/>
                    <a:pt x="30162" y="369580"/>
                  </a:cubicBezTo>
                  <a:close/>
                </a:path>
              </a:pathLst>
            </a:cu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29" name="Oval 1628">
              <a:extLst>
                <a:ext uri="{FF2B5EF4-FFF2-40B4-BE49-F238E27FC236}">
                  <a16:creationId xmlns:a16="http://schemas.microsoft.com/office/drawing/2014/main" id="{C4D72E80-E09E-04C1-5CEF-CE85C3B4CD92}"/>
                </a:ext>
              </a:extLst>
            </p:cNvPr>
            <p:cNvSpPr/>
            <p:nvPr/>
          </p:nvSpPr>
          <p:spPr bwMode="auto">
            <a:xfrm>
              <a:off x="4162858" y="4932657"/>
              <a:ext cx="238181" cy="175354"/>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630" name="Group 1629">
              <a:extLst>
                <a:ext uri="{FF2B5EF4-FFF2-40B4-BE49-F238E27FC236}">
                  <a16:creationId xmlns:a16="http://schemas.microsoft.com/office/drawing/2014/main" id="{F9EF18C5-BD8C-C84B-2929-05C145995834}"/>
                </a:ext>
              </a:extLst>
            </p:cNvPr>
            <p:cNvGrpSpPr/>
            <p:nvPr/>
          </p:nvGrpSpPr>
          <p:grpSpPr>
            <a:xfrm rot="3697281">
              <a:off x="3985509" y="4970438"/>
              <a:ext cx="182025" cy="156893"/>
              <a:chOff x="4135062" y="3257365"/>
              <a:chExt cx="1075276" cy="926811"/>
            </a:xfrm>
          </p:grpSpPr>
          <p:sp>
            <p:nvSpPr>
              <p:cNvPr id="1647" name="Oval 1646">
                <a:extLst>
                  <a:ext uri="{FF2B5EF4-FFF2-40B4-BE49-F238E27FC236}">
                    <a16:creationId xmlns:a16="http://schemas.microsoft.com/office/drawing/2014/main" id="{60204A90-FD24-D2E1-BEB1-FB60CAF4A1B0}"/>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48" name="Oval 1647">
                <a:extLst>
                  <a:ext uri="{FF2B5EF4-FFF2-40B4-BE49-F238E27FC236}">
                    <a16:creationId xmlns:a16="http://schemas.microsoft.com/office/drawing/2014/main" id="{8BC70EFC-72A9-20C8-7512-C52F475F1808}"/>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49" name="Oval 1648">
                <a:extLst>
                  <a:ext uri="{FF2B5EF4-FFF2-40B4-BE49-F238E27FC236}">
                    <a16:creationId xmlns:a16="http://schemas.microsoft.com/office/drawing/2014/main" id="{80F81921-4C7C-6922-0D39-77826A07D6A9}"/>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50" name="Oval 1649">
                <a:extLst>
                  <a:ext uri="{FF2B5EF4-FFF2-40B4-BE49-F238E27FC236}">
                    <a16:creationId xmlns:a16="http://schemas.microsoft.com/office/drawing/2014/main" id="{E77246D0-8B3D-14A6-896C-572898A67762}"/>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51" name="Oval 1650">
                <a:extLst>
                  <a:ext uri="{FF2B5EF4-FFF2-40B4-BE49-F238E27FC236}">
                    <a16:creationId xmlns:a16="http://schemas.microsoft.com/office/drawing/2014/main" id="{F3F7830C-732C-1A9B-B138-081BB284BCE5}"/>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52" name="Oval 1651">
                <a:extLst>
                  <a:ext uri="{FF2B5EF4-FFF2-40B4-BE49-F238E27FC236}">
                    <a16:creationId xmlns:a16="http://schemas.microsoft.com/office/drawing/2014/main" id="{BDB4704F-0AC8-5D3A-1A40-DC2A9D95DBB9}"/>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53" name="Oval 1652">
                <a:extLst>
                  <a:ext uri="{FF2B5EF4-FFF2-40B4-BE49-F238E27FC236}">
                    <a16:creationId xmlns:a16="http://schemas.microsoft.com/office/drawing/2014/main" id="{38E36630-8179-F87A-A901-67E8116B7084}"/>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631" name="Group 1630">
              <a:extLst>
                <a:ext uri="{FF2B5EF4-FFF2-40B4-BE49-F238E27FC236}">
                  <a16:creationId xmlns:a16="http://schemas.microsoft.com/office/drawing/2014/main" id="{1A712CAF-EB80-8385-8303-3D2852F7FD55}"/>
                </a:ext>
              </a:extLst>
            </p:cNvPr>
            <p:cNvGrpSpPr/>
            <p:nvPr/>
          </p:nvGrpSpPr>
          <p:grpSpPr>
            <a:xfrm rot="14548461">
              <a:off x="4189061" y="4745904"/>
              <a:ext cx="182025" cy="156893"/>
              <a:chOff x="4135062" y="3257365"/>
              <a:chExt cx="1075276" cy="926811"/>
            </a:xfrm>
          </p:grpSpPr>
          <p:sp>
            <p:nvSpPr>
              <p:cNvPr id="1640" name="Oval 1639">
                <a:extLst>
                  <a:ext uri="{FF2B5EF4-FFF2-40B4-BE49-F238E27FC236}">
                    <a16:creationId xmlns:a16="http://schemas.microsoft.com/office/drawing/2014/main" id="{C4687449-0DB6-57F6-F535-1EBB4392C852}"/>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41" name="Oval 1640">
                <a:extLst>
                  <a:ext uri="{FF2B5EF4-FFF2-40B4-BE49-F238E27FC236}">
                    <a16:creationId xmlns:a16="http://schemas.microsoft.com/office/drawing/2014/main" id="{A2CAF5CC-45BC-DF85-636F-95D74058CE70}"/>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42" name="Oval 1641">
                <a:extLst>
                  <a:ext uri="{FF2B5EF4-FFF2-40B4-BE49-F238E27FC236}">
                    <a16:creationId xmlns:a16="http://schemas.microsoft.com/office/drawing/2014/main" id="{3F81CBB4-58EB-C75B-3E74-9D2EB46763F6}"/>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43" name="Oval 1642">
                <a:extLst>
                  <a:ext uri="{FF2B5EF4-FFF2-40B4-BE49-F238E27FC236}">
                    <a16:creationId xmlns:a16="http://schemas.microsoft.com/office/drawing/2014/main" id="{C0AFBC75-87DB-B56D-1D17-E027B06758D0}"/>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44" name="Oval 1643">
                <a:extLst>
                  <a:ext uri="{FF2B5EF4-FFF2-40B4-BE49-F238E27FC236}">
                    <a16:creationId xmlns:a16="http://schemas.microsoft.com/office/drawing/2014/main" id="{1E3711C1-E154-5CE0-91FD-604603AC4983}"/>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45" name="Oval 1644">
                <a:extLst>
                  <a:ext uri="{FF2B5EF4-FFF2-40B4-BE49-F238E27FC236}">
                    <a16:creationId xmlns:a16="http://schemas.microsoft.com/office/drawing/2014/main" id="{42F8183A-F1CE-445F-6EA4-95B653978B89}"/>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46" name="Oval 1645">
                <a:extLst>
                  <a:ext uri="{FF2B5EF4-FFF2-40B4-BE49-F238E27FC236}">
                    <a16:creationId xmlns:a16="http://schemas.microsoft.com/office/drawing/2014/main" id="{9EB9A4A5-A2FF-144D-67A0-B62F51922DB0}"/>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632" name="Group 1631">
              <a:extLst>
                <a:ext uri="{FF2B5EF4-FFF2-40B4-BE49-F238E27FC236}">
                  <a16:creationId xmlns:a16="http://schemas.microsoft.com/office/drawing/2014/main" id="{7AFC9892-5600-9DB2-6A1A-680B98708597}"/>
                </a:ext>
              </a:extLst>
            </p:cNvPr>
            <p:cNvGrpSpPr/>
            <p:nvPr/>
          </p:nvGrpSpPr>
          <p:grpSpPr>
            <a:xfrm rot="11041055">
              <a:off x="4030076" y="4789225"/>
              <a:ext cx="182025" cy="156893"/>
              <a:chOff x="4135062" y="3257365"/>
              <a:chExt cx="1075276" cy="926811"/>
            </a:xfrm>
          </p:grpSpPr>
          <p:sp>
            <p:nvSpPr>
              <p:cNvPr id="1633" name="Oval 1632">
                <a:extLst>
                  <a:ext uri="{FF2B5EF4-FFF2-40B4-BE49-F238E27FC236}">
                    <a16:creationId xmlns:a16="http://schemas.microsoft.com/office/drawing/2014/main" id="{A5C67FB8-64A1-33C0-7E7C-5A9CF3056D2E}"/>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34" name="Oval 1633">
                <a:extLst>
                  <a:ext uri="{FF2B5EF4-FFF2-40B4-BE49-F238E27FC236}">
                    <a16:creationId xmlns:a16="http://schemas.microsoft.com/office/drawing/2014/main" id="{DE5FEB46-143D-76C9-A039-E88AE247B755}"/>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35" name="Oval 1634">
                <a:extLst>
                  <a:ext uri="{FF2B5EF4-FFF2-40B4-BE49-F238E27FC236}">
                    <a16:creationId xmlns:a16="http://schemas.microsoft.com/office/drawing/2014/main" id="{0A4F3C6F-1C5C-A0AA-EC23-C56E30BD0C5C}"/>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36" name="Oval 1635">
                <a:extLst>
                  <a:ext uri="{FF2B5EF4-FFF2-40B4-BE49-F238E27FC236}">
                    <a16:creationId xmlns:a16="http://schemas.microsoft.com/office/drawing/2014/main" id="{08E5026C-F22E-19B9-B764-80252F875E97}"/>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37" name="Oval 1636">
                <a:extLst>
                  <a:ext uri="{FF2B5EF4-FFF2-40B4-BE49-F238E27FC236}">
                    <a16:creationId xmlns:a16="http://schemas.microsoft.com/office/drawing/2014/main" id="{D5D9A29C-0F26-9609-0E66-98C548326BD9}"/>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38" name="Oval 1637">
                <a:extLst>
                  <a:ext uri="{FF2B5EF4-FFF2-40B4-BE49-F238E27FC236}">
                    <a16:creationId xmlns:a16="http://schemas.microsoft.com/office/drawing/2014/main" id="{FB476180-F0A4-3806-11A3-7AF2AD0F71CA}"/>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39" name="Oval 1638">
                <a:extLst>
                  <a:ext uri="{FF2B5EF4-FFF2-40B4-BE49-F238E27FC236}">
                    <a16:creationId xmlns:a16="http://schemas.microsoft.com/office/drawing/2014/main" id="{8EAD00A1-022D-DCC6-7139-6973FB640EEE}"/>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654" name="Group 1653">
            <a:extLst>
              <a:ext uri="{FF2B5EF4-FFF2-40B4-BE49-F238E27FC236}">
                <a16:creationId xmlns:a16="http://schemas.microsoft.com/office/drawing/2014/main" id="{EB16A8ED-FCB6-F89E-BB8F-944E56FF0550}"/>
              </a:ext>
            </a:extLst>
          </p:cNvPr>
          <p:cNvGrpSpPr/>
          <p:nvPr/>
        </p:nvGrpSpPr>
        <p:grpSpPr>
          <a:xfrm rot="5400000">
            <a:off x="8188674" y="5218871"/>
            <a:ext cx="549338" cy="562157"/>
            <a:chOff x="3963948" y="4683683"/>
            <a:chExt cx="549338" cy="562157"/>
          </a:xfrm>
        </p:grpSpPr>
        <p:sp>
          <p:nvSpPr>
            <p:cNvPr id="1655" name="Freeform 1654">
              <a:extLst>
                <a:ext uri="{FF2B5EF4-FFF2-40B4-BE49-F238E27FC236}">
                  <a16:creationId xmlns:a16="http://schemas.microsoft.com/office/drawing/2014/main" id="{8192F480-5259-DB5F-2CA2-57B9F226A14B}"/>
                </a:ext>
              </a:extLst>
            </p:cNvPr>
            <p:cNvSpPr/>
            <p:nvPr/>
          </p:nvSpPr>
          <p:spPr bwMode="auto">
            <a:xfrm>
              <a:off x="3963948" y="4683683"/>
              <a:ext cx="549338" cy="562157"/>
            </a:xfrm>
            <a:custGeom>
              <a:avLst/>
              <a:gdLst>
                <a:gd name="connsiteX0" fmla="*/ 30162 w 549338"/>
                <a:gd name="connsiteY0" fmla="*/ 369580 h 562157"/>
                <a:gd name="connsiteX1" fmla="*/ 34173 w 549338"/>
                <a:gd name="connsiteY1" fmla="*/ 473854 h 562157"/>
                <a:gd name="connsiteX2" fmla="*/ 130426 w 549338"/>
                <a:gd name="connsiteY2" fmla="*/ 530001 h 562157"/>
                <a:gd name="connsiteX3" fmla="*/ 178552 w 549338"/>
                <a:gd name="connsiteY3" fmla="*/ 461822 h 562157"/>
                <a:gd name="connsiteX4" fmla="*/ 274804 w 549338"/>
                <a:gd name="connsiteY4" fmla="*/ 517970 h 562157"/>
                <a:gd name="connsiteX5" fmla="*/ 391110 w 549338"/>
                <a:gd name="connsiteY5" fmla="*/ 562085 h 562157"/>
                <a:gd name="connsiteX6" fmla="*/ 431215 w 549338"/>
                <a:gd name="connsiteY6" fmla="*/ 525991 h 562157"/>
                <a:gd name="connsiteX7" fmla="*/ 427204 w 549338"/>
                <a:gd name="connsiteY7" fmla="*/ 441770 h 562157"/>
                <a:gd name="connsiteX8" fmla="*/ 499394 w 549338"/>
                <a:gd name="connsiteY8" fmla="*/ 429738 h 562157"/>
                <a:gd name="connsiteX9" fmla="*/ 519447 w 549338"/>
                <a:gd name="connsiteY9" fmla="*/ 313433 h 562157"/>
                <a:gd name="connsiteX10" fmla="*/ 547520 w 549338"/>
                <a:gd name="connsiteY10" fmla="*/ 225201 h 562157"/>
                <a:gd name="connsiteX11" fmla="*/ 463299 w 549338"/>
                <a:gd name="connsiteY11" fmla="*/ 173064 h 562157"/>
                <a:gd name="connsiteX12" fmla="*/ 387099 w 549338"/>
                <a:gd name="connsiteY12" fmla="*/ 100875 h 562157"/>
                <a:gd name="connsiteX13" fmla="*/ 330952 w 549338"/>
                <a:gd name="connsiteY13" fmla="*/ 32696 h 562157"/>
                <a:gd name="connsiteX14" fmla="*/ 254752 w 549338"/>
                <a:gd name="connsiteY14" fmla="*/ 36706 h 562157"/>
                <a:gd name="connsiteX15" fmla="*/ 206626 w 549338"/>
                <a:gd name="connsiteY15" fmla="*/ 40717 h 562157"/>
                <a:gd name="connsiteX16" fmla="*/ 150478 w 549338"/>
                <a:gd name="connsiteY16" fmla="*/ 612 h 562157"/>
                <a:gd name="connsiteX17" fmla="*/ 126415 w 549338"/>
                <a:gd name="connsiteY17" fmla="*/ 76812 h 562157"/>
                <a:gd name="connsiteX18" fmla="*/ 50215 w 549338"/>
                <a:gd name="connsiteY18" fmla="*/ 88843 h 562157"/>
                <a:gd name="connsiteX19" fmla="*/ 46204 w 549338"/>
                <a:gd name="connsiteY19" fmla="*/ 161033 h 562157"/>
                <a:gd name="connsiteX20" fmla="*/ 74278 w 549338"/>
                <a:gd name="connsiteY20" fmla="*/ 201138 h 562157"/>
                <a:gd name="connsiteX21" fmla="*/ 2089 w 549338"/>
                <a:gd name="connsiteY21" fmla="*/ 213170 h 562157"/>
                <a:gd name="connsiteX22" fmla="*/ 22141 w 549338"/>
                <a:gd name="connsiteY22" fmla="*/ 289370 h 562157"/>
                <a:gd name="connsiteX23" fmla="*/ 30162 w 549338"/>
                <a:gd name="connsiteY23" fmla="*/ 369580 h 562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9338" h="562157">
                  <a:moveTo>
                    <a:pt x="30162" y="369580"/>
                  </a:moveTo>
                  <a:cubicBezTo>
                    <a:pt x="32167" y="400327"/>
                    <a:pt x="17462" y="447117"/>
                    <a:pt x="34173" y="473854"/>
                  </a:cubicBezTo>
                  <a:cubicBezTo>
                    <a:pt x="50884" y="500591"/>
                    <a:pt x="106363" y="532006"/>
                    <a:pt x="130426" y="530001"/>
                  </a:cubicBezTo>
                  <a:cubicBezTo>
                    <a:pt x="154489" y="527996"/>
                    <a:pt x="154489" y="463827"/>
                    <a:pt x="178552" y="461822"/>
                  </a:cubicBezTo>
                  <a:cubicBezTo>
                    <a:pt x="202615" y="459817"/>
                    <a:pt x="239378" y="501260"/>
                    <a:pt x="274804" y="517970"/>
                  </a:cubicBezTo>
                  <a:cubicBezTo>
                    <a:pt x="310230" y="534680"/>
                    <a:pt x="365042" y="560748"/>
                    <a:pt x="391110" y="562085"/>
                  </a:cubicBezTo>
                  <a:cubicBezTo>
                    <a:pt x="417178" y="563422"/>
                    <a:pt x="425199" y="546043"/>
                    <a:pt x="431215" y="525991"/>
                  </a:cubicBezTo>
                  <a:cubicBezTo>
                    <a:pt x="437231" y="505939"/>
                    <a:pt x="415841" y="457812"/>
                    <a:pt x="427204" y="441770"/>
                  </a:cubicBezTo>
                  <a:cubicBezTo>
                    <a:pt x="438567" y="425728"/>
                    <a:pt x="484020" y="451127"/>
                    <a:pt x="499394" y="429738"/>
                  </a:cubicBezTo>
                  <a:cubicBezTo>
                    <a:pt x="514768" y="408349"/>
                    <a:pt x="511426" y="347522"/>
                    <a:pt x="519447" y="313433"/>
                  </a:cubicBezTo>
                  <a:cubicBezTo>
                    <a:pt x="527468" y="279343"/>
                    <a:pt x="556878" y="248596"/>
                    <a:pt x="547520" y="225201"/>
                  </a:cubicBezTo>
                  <a:cubicBezTo>
                    <a:pt x="538162" y="201806"/>
                    <a:pt x="490036" y="193785"/>
                    <a:pt x="463299" y="173064"/>
                  </a:cubicBezTo>
                  <a:cubicBezTo>
                    <a:pt x="436562" y="152343"/>
                    <a:pt x="409157" y="124270"/>
                    <a:pt x="387099" y="100875"/>
                  </a:cubicBezTo>
                  <a:cubicBezTo>
                    <a:pt x="365041" y="77480"/>
                    <a:pt x="353010" y="43391"/>
                    <a:pt x="330952" y="32696"/>
                  </a:cubicBezTo>
                  <a:cubicBezTo>
                    <a:pt x="308894" y="22001"/>
                    <a:pt x="275473" y="35369"/>
                    <a:pt x="254752" y="36706"/>
                  </a:cubicBezTo>
                  <a:cubicBezTo>
                    <a:pt x="234031" y="38043"/>
                    <a:pt x="224005" y="46733"/>
                    <a:pt x="206626" y="40717"/>
                  </a:cubicBezTo>
                  <a:cubicBezTo>
                    <a:pt x="189247" y="34701"/>
                    <a:pt x="163846" y="-5404"/>
                    <a:pt x="150478" y="612"/>
                  </a:cubicBezTo>
                  <a:cubicBezTo>
                    <a:pt x="137110" y="6628"/>
                    <a:pt x="143126" y="62107"/>
                    <a:pt x="126415" y="76812"/>
                  </a:cubicBezTo>
                  <a:cubicBezTo>
                    <a:pt x="109705" y="91517"/>
                    <a:pt x="63583" y="74806"/>
                    <a:pt x="50215" y="88843"/>
                  </a:cubicBezTo>
                  <a:cubicBezTo>
                    <a:pt x="36847" y="102880"/>
                    <a:pt x="42194" y="142317"/>
                    <a:pt x="46204" y="161033"/>
                  </a:cubicBezTo>
                  <a:cubicBezTo>
                    <a:pt x="50215" y="179749"/>
                    <a:pt x="81631" y="192448"/>
                    <a:pt x="74278" y="201138"/>
                  </a:cubicBezTo>
                  <a:cubicBezTo>
                    <a:pt x="66926" y="209827"/>
                    <a:pt x="10778" y="198465"/>
                    <a:pt x="2089" y="213170"/>
                  </a:cubicBezTo>
                  <a:cubicBezTo>
                    <a:pt x="-6601" y="227875"/>
                    <a:pt x="14120" y="259291"/>
                    <a:pt x="22141" y="289370"/>
                  </a:cubicBezTo>
                  <a:cubicBezTo>
                    <a:pt x="30162" y="319449"/>
                    <a:pt x="28157" y="338833"/>
                    <a:pt x="30162" y="369580"/>
                  </a:cubicBezTo>
                  <a:close/>
                </a:path>
              </a:pathLst>
            </a:cu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56" name="Oval 1655">
              <a:extLst>
                <a:ext uri="{FF2B5EF4-FFF2-40B4-BE49-F238E27FC236}">
                  <a16:creationId xmlns:a16="http://schemas.microsoft.com/office/drawing/2014/main" id="{3D62FD41-F0AC-692A-E5D7-91BA226E2240}"/>
                </a:ext>
              </a:extLst>
            </p:cNvPr>
            <p:cNvSpPr/>
            <p:nvPr/>
          </p:nvSpPr>
          <p:spPr bwMode="auto">
            <a:xfrm>
              <a:off x="4162858" y="4932657"/>
              <a:ext cx="238181" cy="175354"/>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657" name="Group 1656">
              <a:extLst>
                <a:ext uri="{FF2B5EF4-FFF2-40B4-BE49-F238E27FC236}">
                  <a16:creationId xmlns:a16="http://schemas.microsoft.com/office/drawing/2014/main" id="{8E6FE951-DA87-10F3-F5F7-C3FD3B26540E}"/>
                </a:ext>
              </a:extLst>
            </p:cNvPr>
            <p:cNvGrpSpPr/>
            <p:nvPr/>
          </p:nvGrpSpPr>
          <p:grpSpPr>
            <a:xfrm rot="3697281">
              <a:off x="3985509" y="4970438"/>
              <a:ext cx="182025" cy="156893"/>
              <a:chOff x="4135062" y="3257365"/>
              <a:chExt cx="1075276" cy="926811"/>
            </a:xfrm>
          </p:grpSpPr>
          <p:sp>
            <p:nvSpPr>
              <p:cNvPr id="1674" name="Oval 1673">
                <a:extLst>
                  <a:ext uri="{FF2B5EF4-FFF2-40B4-BE49-F238E27FC236}">
                    <a16:creationId xmlns:a16="http://schemas.microsoft.com/office/drawing/2014/main" id="{F8EF6BB3-C9FF-8C50-452C-6732E59A285A}"/>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75" name="Oval 1674">
                <a:extLst>
                  <a:ext uri="{FF2B5EF4-FFF2-40B4-BE49-F238E27FC236}">
                    <a16:creationId xmlns:a16="http://schemas.microsoft.com/office/drawing/2014/main" id="{2040ECD8-4B46-1816-3A9E-66A3E8FF000F}"/>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76" name="Oval 1675">
                <a:extLst>
                  <a:ext uri="{FF2B5EF4-FFF2-40B4-BE49-F238E27FC236}">
                    <a16:creationId xmlns:a16="http://schemas.microsoft.com/office/drawing/2014/main" id="{322F2E53-CA93-741A-339D-3AD7DF4C1DE8}"/>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77" name="Oval 1676">
                <a:extLst>
                  <a:ext uri="{FF2B5EF4-FFF2-40B4-BE49-F238E27FC236}">
                    <a16:creationId xmlns:a16="http://schemas.microsoft.com/office/drawing/2014/main" id="{CE791A3A-351B-0AB6-614D-0C665E0336B4}"/>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78" name="Oval 1677">
                <a:extLst>
                  <a:ext uri="{FF2B5EF4-FFF2-40B4-BE49-F238E27FC236}">
                    <a16:creationId xmlns:a16="http://schemas.microsoft.com/office/drawing/2014/main" id="{C3B0DCE7-0873-4102-88FB-D649B4817C5B}"/>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79" name="Oval 1678">
                <a:extLst>
                  <a:ext uri="{FF2B5EF4-FFF2-40B4-BE49-F238E27FC236}">
                    <a16:creationId xmlns:a16="http://schemas.microsoft.com/office/drawing/2014/main" id="{50EF02A7-020A-F232-10B4-5B4F3B63BDAB}"/>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80" name="Oval 1679">
                <a:extLst>
                  <a:ext uri="{FF2B5EF4-FFF2-40B4-BE49-F238E27FC236}">
                    <a16:creationId xmlns:a16="http://schemas.microsoft.com/office/drawing/2014/main" id="{F5C34D23-9F5C-C040-95FF-C4444AEA078F}"/>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658" name="Group 1657">
              <a:extLst>
                <a:ext uri="{FF2B5EF4-FFF2-40B4-BE49-F238E27FC236}">
                  <a16:creationId xmlns:a16="http://schemas.microsoft.com/office/drawing/2014/main" id="{39B99ECA-A5BE-CD85-085F-421277012DAA}"/>
                </a:ext>
              </a:extLst>
            </p:cNvPr>
            <p:cNvGrpSpPr/>
            <p:nvPr/>
          </p:nvGrpSpPr>
          <p:grpSpPr>
            <a:xfrm rot="14548461">
              <a:off x="4189061" y="4745904"/>
              <a:ext cx="182025" cy="156893"/>
              <a:chOff x="4135062" y="3257365"/>
              <a:chExt cx="1075276" cy="926811"/>
            </a:xfrm>
          </p:grpSpPr>
          <p:sp>
            <p:nvSpPr>
              <p:cNvPr id="1667" name="Oval 1666">
                <a:extLst>
                  <a:ext uri="{FF2B5EF4-FFF2-40B4-BE49-F238E27FC236}">
                    <a16:creationId xmlns:a16="http://schemas.microsoft.com/office/drawing/2014/main" id="{CAE8DEDE-665D-0C8C-75AD-2F70D2A801AD}"/>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68" name="Oval 1667">
                <a:extLst>
                  <a:ext uri="{FF2B5EF4-FFF2-40B4-BE49-F238E27FC236}">
                    <a16:creationId xmlns:a16="http://schemas.microsoft.com/office/drawing/2014/main" id="{4A193A76-8010-E9E1-AEB8-61958E5859DB}"/>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69" name="Oval 1668">
                <a:extLst>
                  <a:ext uri="{FF2B5EF4-FFF2-40B4-BE49-F238E27FC236}">
                    <a16:creationId xmlns:a16="http://schemas.microsoft.com/office/drawing/2014/main" id="{43AF7511-B140-2F0E-025D-6E97C876E491}"/>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70" name="Oval 1669">
                <a:extLst>
                  <a:ext uri="{FF2B5EF4-FFF2-40B4-BE49-F238E27FC236}">
                    <a16:creationId xmlns:a16="http://schemas.microsoft.com/office/drawing/2014/main" id="{808AF26C-12AC-3222-7AE8-35D70DD23D36}"/>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71" name="Oval 1670">
                <a:extLst>
                  <a:ext uri="{FF2B5EF4-FFF2-40B4-BE49-F238E27FC236}">
                    <a16:creationId xmlns:a16="http://schemas.microsoft.com/office/drawing/2014/main" id="{25AE5D31-6A71-4866-32CB-254EF5873F81}"/>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72" name="Oval 1671">
                <a:extLst>
                  <a:ext uri="{FF2B5EF4-FFF2-40B4-BE49-F238E27FC236}">
                    <a16:creationId xmlns:a16="http://schemas.microsoft.com/office/drawing/2014/main" id="{B4B3BFBC-4FFC-76EF-AC52-3772E2803CD2}"/>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73" name="Oval 1672">
                <a:extLst>
                  <a:ext uri="{FF2B5EF4-FFF2-40B4-BE49-F238E27FC236}">
                    <a16:creationId xmlns:a16="http://schemas.microsoft.com/office/drawing/2014/main" id="{49DA29BF-0FCF-7CC8-0992-054EEA3A8574}"/>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659" name="Group 1658">
              <a:extLst>
                <a:ext uri="{FF2B5EF4-FFF2-40B4-BE49-F238E27FC236}">
                  <a16:creationId xmlns:a16="http://schemas.microsoft.com/office/drawing/2014/main" id="{BF458D2B-33B8-58C4-C25A-3978D030FB3D}"/>
                </a:ext>
              </a:extLst>
            </p:cNvPr>
            <p:cNvGrpSpPr/>
            <p:nvPr/>
          </p:nvGrpSpPr>
          <p:grpSpPr>
            <a:xfrm rot="11041055">
              <a:off x="4030076" y="4789225"/>
              <a:ext cx="182025" cy="156893"/>
              <a:chOff x="4135062" y="3257365"/>
              <a:chExt cx="1075276" cy="926811"/>
            </a:xfrm>
          </p:grpSpPr>
          <p:sp>
            <p:nvSpPr>
              <p:cNvPr id="1660" name="Oval 1659">
                <a:extLst>
                  <a:ext uri="{FF2B5EF4-FFF2-40B4-BE49-F238E27FC236}">
                    <a16:creationId xmlns:a16="http://schemas.microsoft.com/office/drawing/2014/main" id="{59C27177-B27F-DA0E-536E-411FAD6A0721}"/>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61" name="Oval 1660">
                <a:extLst>
                  <a:ext uri="{FF2B5EF4-FFF2-40B4-BE49-F238E27FC236}">
                    <a16:creationId xmlns:a16="http://schemas.microsoft.com/office/drawing/2014/main" id="{D77169FF-9F1D-98BE-9480-F43BAFC0CE83}"/>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62" name="Oval 1661">
                <a:extLst>
                  <a:ext uri="{FF2B5EF4-FFF2-40B4-BE49-F238E27FC236}">
                    <a16:creationId xmlns:a16="http://schemas.microsoft.com/office/drawing/2014/main" id="{BBC9AFE9-C9DF-F7E8-D395-DBF39AD6A3D0}"/>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63" name="Oval 1662">
                <a:extLst>
                  <a:ext uri="{FF2B5EF4-FFF2-40B4-BE49-F238E27FC236}">
                    <a16:creationId xmlns:a16="http://schemas.microsoft.com/office/drawing/2014/main" id="{429F7585-BD12-95CA-12E1-FA4598BC7E89}"/>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64" name="Oval 1663">
                <a:extLst>
                  <a:ext uri="{FF2B5EF4-FFF2-40B4-BE49-F238E27FC236}">
                    <a16:creationId xmlns:a16="http://schemas.microsoft.com/office/drawing/2014/main" id="{65710EEF-C6C2-6FE3-9DED-47ACA9380875}"/>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65" name="Oval 1664">
                <a:extLst>
                  <a:ext uri="{FF2B5EF4-FFF2-40B4-BE49-F238E27FC236}">
                    <a16:creationId xmlns:a16="http://schemas.microsoft.com/office/drawing/2014/main" id="{732863B5-F2E9-272E-C570-BD0285704772}"/>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66" name="Oval 1665">
                <a:extLst>
                  <a:ext uri="{FF2B5EF4-FFF2-40B4-BE49-F238E27FC236}">
                    <a16:creationId xmlns:a16="http://schemas.microsoft.com/office/drawing/2014/main" id="{D5BEDD2B-B715-D23F-0000-BA1218F10E2E}"/>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681" name="Group 1680">
            <a:extLst>
              <a:ext uri="{FF2B5EF4-FFF2-40B4-BE49-F238E27FC236}">
                <a16:creationId xmlns:a16="http://schemas.microsoft.com/office/drawing/2014/main" id="{5DC3A7B9-B6A2-63CC-831C-96B3CA9BBE25}"/>
              </a:ext>
            </a:extLst>
          </p:cNvPr>
          <p:cNvGrpSpPr/>
          <p:nvPr/>
        </p:nvGrpSpPr>
        <p:grpSpPr>
          <a:xfrm rot="20694500">
            <a:off x="8338358" y="4776867"/>
            <a:ext cx="549338" cy="562157"/>
            <a:chOff x="3963948" y="4683683"/>
            <a:chExt cx="549338" cy="562157"/>
          </a:xfrm>
        </p:grpSpPr>
        <p:sp>
          <p:nvSpPr>
            <p:cNvPr id="1682" name="Freeform 1681">
              <a:extLst>
                <a:ext uri="{FF2B5EF4-FFF2-40B4-BE49-F238E27FC236}">
                  <a16:creationId xmlns:a16="http://schemas.microsoft.com/office/drawing/2014/main" id="{9695F40E-A064-031C-8CE2-2836CF74325E}"/>
                </a:ext>
              </a:extLst>
            </p:cNvPr>
            <p:cNvSpPr/>
            <p:nvPr/>
          </p:nvSpPr>
          <p:spPr bwMode="auto">
            <a:xfrm>
              <a:off x="3963948" y="4683683"/>
              <a:ext cx="549338" cy="562157"/>
            </a:xfrm>
            <a:custGeom>
              <a:avLst/>
              <a:gdLst>
                <a:gd name="connsiteX0" fmla="*/ 30162 w 549338"/>
                <a:gd name="connsiteY0" fmla="*/ 369580 h 562157"/>
                <a:gd name="connsiteX1" fmla="*/ 34173 w 549338"/>
                <a:gd name="connsiteY1" fmla="*/ 473854 h 562157"/>
                <a:gd name="connsiteX2" fmla="*/ 130426 w 549338"/>
                <a:gd name="connsiteY2" fmla="*/ 530001 h 562157"/>
                <a:gd name="connsiteX3" fmla="*/ 178552 w 549338"/>
                <a:gd name="connsiteY3" fmla="*/ 461822 h 562157"/>
                <a:gd name="connsiteX4" fmla="*/ 274804 w 549338"/>
                <a:gd name="connsiteY4" fmla="*/ 517970 h 562157"/>
                <a:gd name="connsiteX5" fmla="*/ 391110 w 549338"/>
                <a:gd name="connsiteY5" fmla="*/ 562085 h 562157"/>
                <a:gd name="connsiteX6" fmla="*/ 431215 w 549338"/>
                <a:gd name="connsiteY6" fmla="*/ 525991 h 562157"/>
                <a:gd name="connsiteX7" fmla="*/ 427204 w 549338"/>
                <a:gd name="connsiteY7" fmla="*/ 441770 h 562157"/>
                <a:gd name="connsiteX8" fmla="*/ 499394 w 549338"/>
                <a:gd name="connsiteY8" fmla="*/ 429738 h 562157"/>
                <a:gd name="connsiteX9" fmla="*/ 519447 w 549338"/>
                <a:gd name="connsiteY9" fmla="*/ 313433 h 562157"/>
                <a:gd name="connsiteX10" fmla="*/ 547520 w 549338"/>
                <a:gd name="connsiteY10" fmla="*/ 225201 h 562157"/>
                <a:gd name="connsiteX11" fmla="*/ 463299 w 549338"/>
                <a:gd name="connsiteY11" fmla="*/ 173064 h 562157"/>
                <a:gd name="connsiteX12" fmla="*/ 387099 w 549338"/>
                <a:gd name="connsiteY12" fmla="*/ 100875 h 562157"/>
                <a:gd name="connsiteX13" fmla="*/ 330952 w 549338"/>
                <a:gd name="connsiteY13" fmla="*/ 32696 h 562157"/>
                <a:gd name="connsiteX14" fmla="*/ 254752 w 549338"/>
                <a:gd name="connsiteY14" fmla="*/ 36706 h 562157"/>
                <a:gd name="connsiteX15" fmla="*/ 206626 w 549338"/>
                <a:gd name="connsiteY15" fmla="*/ 40717 h 562157"/>
                <a:gd name="connsiteX16" fmla="*/ 150478 w 549338"/>
                <a:gd name="connsiteY16" fmla="*/ 612 h 562157"/>
                <a:gd name="connsiteX17" fmla="*/ 126415 w 549338"/>
                <a:gd name="connsiteY17" fmla="*/ 76812 h 562157"/>
                <a:gd name="connsiteX18" fmla="*/ 50215 w 549338"/>
                <a:gd name="connsiteY18" fmla="*/ 88843 h 562157"/>
                <a:gd name="connsiteX19" fmla="*/ 46204 w 549338"/>
                <a:gd name="connsiteY19" fmla="*/ 161033 h 562157"/>
                <a:gd name="connsiteX20" fmla="*/ 74278 w 549338"/>
                <a:gd name="connsiteY20" fmla="*/ 201138 h 562157"/>
                <a:gd name="connsiteX21" fmla="*/ 2089 w 549338"/>
                <a:gd name="connsiteY21" fmla="*/ 213170 h 562157"/>
                <a:gd name="connsiteX22" fmla="*/ 22141 w 549338"/>
                <a:gd name="connsiteY22" fmla="*/ 289370 h 562157"/>
                <a:gd name="connsiteX23" fmla="*/ 30162 w 549338"/>
                <a:gd name="connsiteY23" fmla="*/ 369580 h 562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9338" h="562157">
                  <a:moveTo>
                    <a:pt x="30162" y="369580"/>
                  </a:moveTo>
                  <a:cubicBezTo>
                    <a:pt x="32167" y="400327"/>
                    <a:pt x="17462" y="447117"/>
                    <a:pt x="34173" y="473854"/>
                  </a:cubicBezTo>
                  <a:cubicBezTo>
                    <a:pt x="50884" y="500591"/>
                    <a:pt x="106363" y="532006"/>
                    <a:pt x="130426" y="530001"/>
                  </a:cubicBezTo>
                  <a:cubicBezTo>
                    <a:pt x="154489" y="527996"/>
                    <a:pt x="154489" y="463827"/>
                    <a:pt x="178552" y="461822"/>
                  </a:cubicBezTo>
                  <a:cubicBezTo>
                    <a:pt x="202615" y="459817"/>
                    <a:pt x="239378" y="501260"/>
                    <a:pt x="274804" y="517970"/>
                  </a:cubicBezTo>
                  <a:cubicBezTo>
                    <a:pt x="310230" y="534680"/>
                    <a:pt x="365042" y="560748"/>
                    <a:pt x="391110" y="562085"/>
                  </a:cubicBezTo>
                  <a:cubicBezTo>
                    <a:pt x="417178" y="563422"/>
                    <a:pt x="425199" y="546043"/>
                    <a:pt x="431215" y="525991"/>
                  </a:cubicBezTo>
                  <a:cubicBezTo>
                    <a:pt x="437231" y="505939"/>
                    <a:pt x="415841" y="457812"/>
                    <a:pt x="427204" y="441770"/>
                  </a:cubicBezTo>
                  <a:cubicBezTo>
                    <a:pt x="438567" y="425728"/>
                    <a:pt x="484020" y="451127"/>
                    <a:pt x="499394" y="429738"/>
                  </a:cubicBezTo>
                  <a:cubicBezTo>
                    <a:pt x="514768" y="408349"/>
                    <a:pt x="511426" y="347522"/>
                    <a:pt x="519447" y="313433"/>
                  </a:cubicBezTo>
                  <a:cubicBezTo>
                    <a:pt x="527468" y="279343"/>
                    <a:pt x="556878" y="248596"/>
                    <a:pt x="547520" y="225201"/>
                  </a:cubicBezTo>
                  <a:cubicBezTo>
                    <a:pt x="538162" y="201806"/>
                    <a:pt x="490036" y="193785"/>
                    <a:pt x="463299" y="173064"/>
                  </a:cubicBezTo>
                  <a:cubicBezTo>
                    <a:pt x="436562" y="152343"/>
                    <a:pt x="409157" y="124270"/>
                    <a:pt x="387099" y="100875"/>
                  </a:cubicBezTo>
                  <a:cubicBezTo>
                    <a:pt x="365041" y="77480"/>
                    <a:pt x="353010" y="43391"/>
                    <a:pt x="330952" y="32696"/>
                  </a:cubicBezTo>
                  <a:cubicBezTo>
                    <a:pt x="308894" y="22001"/>
                    <a:pt x="275473" y="35369"/>
                    <a:pt x="254752" y="36706"/>
                  </a:cubicBezTo>
                  <a:cubicBezTo>
                    <a:pt x="234031" y="38043"/>
                    <a:pt x="224005" y="46733"/>
                    <a:pt x="206626" y="40717"/>
                  </a:cubicBezTo>
                  <a:cubicBezTo>
                    <a:pt x="189247" y="34701"/>
                    <a:pt x="163846" y="-5404"/>
                    <a:pt x="150478" y="612"/>
                  </a:cubicBezTo>
                  <a:cubicBezTo>
                    <a:pt x="137110" y="6628"/>
                    <a:pt x="143126" y="62107"/>
                    <a:pt x="126415" y="76812"/>
                  </a:cubicBezTo>
                  <a:cubicBezTo>
                    <a:pt x="109705" y="91517"/>
                    <a:pt x="63583" y="74806"/>
                    <a:pt x="50215" y="88843"/>
                  </a:cubicBezTo>
                  <a:cubicBezTo>
                    <a:pt x="36847" y="102880"/>
                    <a:pt x="42194" y="142317"/>
                    <a:pt x="46204" y="161033"/>
                  </a:cubicBezTo>
                  <a:cubicBezTo>
                    <a:pt x="50215" y="179749"/>
                    <a:pt x="81631" y="192448"/>
                    <a:pt x="74278" y="201138"/>
                  </a:cubicBezTo>
                  <a:cubicBezTo>
                    <a:pt x="66926" y="209827"/>
                    <a:pt x="10778" y="198465"/>
                    <a:pt x="2089" y="213170"/>
                  </a:cubicBezTo>
                  <a:cubicBezTo>
                    <a:pt x="-6601" y="227875"/>
                    <a:pt x="14120" y="259291"/>
                    <a:pt x="22141" y="289370"/>
                  </a:cubicBezTo>
                  <a:cubicBezTo>
                    <a:pt x="30162" y="319449"/>
                    <a:pt x="28157" y="338833"/>
                    <a:pt x="30162" y="369580"/>
                  </a:cubicBezTo>
                  <a:close/>
                </a:path>
              </a:pathLst>
            </a:cu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83" name="Oval 1682">
              <a:extLst>
                <a:ext uri="{FF2B5EF4-FFF2-40B4-BE49-F238E27FC236}">
                  <a16:creationId xmlns:a16="http://schemas.microsoft.com/office/drawing/2014/main" id="{7477201D-A2E7-BBBF-A37A-729D6FFF4404}"/>
                </a:ext>
              </a:extLst>
            </p:cNvPr>
            <p:cNvSpPr/>
            <p:nvPr/>
          </p:nvSpPr>
          <p:spPr bwMode="auto">
            <a:xfrm>
              <a:off x="4162858" y="4932657"/>
              <a:ext cx="238181" cy="175354"/>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684" name="Group 1683">
              <a:extLst>
                <a:ext uri="{FF2B5EF4-FFF2-40B4-BE49-F238E27FC236}">
                  <a16:creationId xmlns:a16="http://schemas.microsoft.com/office/drawing/2014/main" id="{4BCA02B1-ADB5-9ADA-1946-AAA4ED98990C}"/>
                </a:ext>
              </a:extLst>
            </p:cNvPr>
            <p:cNvGrpSpPr/>
            <p:nvPr/>
          </p:nvGrpSpPr>
          <p:grpSpPr>
            <a:xfrm rot="3697281">
              <a:off x="3985509" y="4970438"/>
              <a:ext cx="182025" cy="156893"/>
              <a:chOff x="4135062" y="3257365"/>
              <a:chExt cx="1075276" cy="926811"/>
            </a:xfrm>
          </p:grpSpPr>
          <p:sp>
            <p:nvSpPr>
              <p:cNvPr id="1701" name="Oval 1700">
                <a:extLst>
                  <a:ext uri="{FF2B5EF4-FFF2-40B4-BE49-F238E27FC236}">
                    <a16:creationId xmlns:a16="http://schemas.microsoft.com/office/drawing/2014/main" id="{88FAE19F-520C-59F7-807F-3A56D8B8645D}"/>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02" name="Oval 1701">
                <a:extLst>
                  <a:ext uri="{FF2B5EF4-FFF2-40B4-BE49-F238E27FC236}">
                    <a16:creationId xmlns:a16="http://schemas.microsoft.com/office/drawing/2014/main" id="{7B939E3C-3B72-3619-D222-C135C412404F}"/>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03" name="Oval 1702">
                <a:extLst>
                  <a:ext uri="{FF2B5EF4-FFF2-40B4-BE49-F238E27FC236}">
                    <a16:creationId xmlns:a16="http://schemas.microsoft.com/office/drawing/2014/main" id="{101DFB74-9A0D-FD3E-B88C-474EB951CDDD}"/>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04" name="Oval 1703">
                <a:extLst>
                  <a:ext uri="{FF2B5EF4-FFF2-40B4-BE49-F238E27FC236}">
                    <a16:creationId xmlns:a16="http://schemas.microsoft.com/office/drawing/2014/main" id="{056567CE-11FE-D754-BFD0-5C2B3F0F139B}"/>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05" name="Oval 1704">
                <a:extLst>
                  <a:ext uri="{FF2B5EF4-FFF2-40B4-BE49-F238E27FC236}">
                    <a16:creationId xmlns:a16="http://schemas.microsoft.com/office/drawing/2014/main" id="{D7D25374-FCC9-04F5-F7B5-1AFB186B5AD9}"/>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06" name="Oval 1705">
                <a:extLst>
                  <a:ext uri="{FF2B5EF4-FFF2-40B4-BE49-F238E27FC236}">
                    <a16:creationId xmlns:a16="http://schemas.microsoft.com/office/drawing/2014/main" id="{0E214110-9528-39A8-1A38-4BA481E92CCC}"/>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07" name="Oval 1706">
                <a:extLst>
                  <a:ext uri="{FF2B5EF4-FFF2-40B4-BE49-F238E27FC236}">
                    <a16:creationId xmlns:a16="http://schemas.microsoft.com/office/drawing/2014/main" id="{00E6912B-DCD1-99E3-C4EB-B1A2C22D6EB2}"/>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685" name="Group 1684">
              <a:extLst>
                <a:ext uri="{FF2B5EF4-FFF2-40B4-BE49-F238E27FC236}">
                  <a16:creationId xmlns:a16="http://schemas.microsoft.com/office/drawing/2014/main" id="{F8036375-1E79-1D27-8CEB-BF2D82E83FA7}"/>
                </a:ext>
              </a:extLst>
            </p:cNvPr>
            <p:cNvGrpSpPr/>
            <p:nvPr/>
          </p:nvGrpSpPr>
          <p:grpSpPr>
            <a:xfrm rot="14548461">
              <a:off x="4189061" y="4745904"/>
              <a:ext cx="182025" cy="156893"/>
              <a:chOff x="4135062" y="3257365"/>
              <a:chExt cx="1075276" cy="926811"/>
            </a:xfrm>
          </p:grpSpPr>
          <p:sp>
            <p:nvSpPr>
              <p:cNvPr id="1694" name="Oval 1693">
                <a:extLst>
                  <a:ext uri="{FF2B5EF4-FFF2-40B4-BE49-F238E27FC236}">
                    <a16:creationId xmlns:a16="http://schemas.microsoft.com/office/drawing/2014/main" id="{6B87CE54-70C7-E3EB-6746-7ED48AB93282}"/>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95" name="Oval 1694">
                <a:extLst>
                  <a:ext uri="{FF2B5EF4-FFF2-40B4-BE49-F238E27FC236}">
                    <a16:creationId xmlns:a16="http://schemas.microsoft.com/office/drawing/2014/main" id="{79B3C56C-878A-A748-5086-761D16E65905}"/>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96" name="Oval 1695">
                <a:extLst>
                  <a:ext uri="{FF2B5EF4-FFF2-40B4-BE49-F238E27FC236}">
                    <a16:creationId xmlns:a16="http://schemas.microsoft.com/office/drawing/2014/main" id="{D1D26D94-4E8A-D19C-B466-EF365A7B8C81}"/>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97" name="Oval 1696">
                <a:extLst>
                  <a:ext uri="{FF2B5EF4-FFF2-40B4-BE49-F238E27FC236}">
                    <a16:creationId xmlns:a16="http://schemas.microsoft.com/office/drawing/2014/main" id="{F1F89B96-62D8-8736-667D-8C94CA66D533}"/>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98" name="Oval 1697">
                <a:extLst>
                  <a:ext uri="{FF2B5EF4-FFF2-40B4-BE49-F238E27FC236}">
                    <a16:creationId xmlns:a16="http://schemas.microsoft.com/office/drawing/2014/main" id="{9990D7DF-7F67-2CB5-130C-5E10CBC919B7}"/>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99" name="Oval 1698">
                <a:extLst>
                  <a:ext uri="{FF2B5EF4-FFF2-40B4-BE49-F238E27FC236}">
                    <a16:creationId xmlns:a16="http://schemas.microsoft.com/office/drawing/2014/main" id="{122D79EB-9A26-0A3C-B246-5C23282BD26E}"/>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00" name="Oval 1699">
                <a:extLst>
                  <a:ext uri="{FF2B5EF4-FFF2-40B4-BE49-F238E27FC236}">
                    <a16:creationId xmlns:a16="http://schemas.microsoft.com/office/drawing/2014/main" id="{F5116C37-403B-6D59-846A-75EDC53688FE}"/>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686" name="Group 1685">
              <a:extLst>
                <a:ext uri="{FF2B5EF4-FFF2-40B4-BE49-F238E27FC236}">
                  <a16:creationId xmlns:a16="http://schemas.microsoft.com/office/drawing/2014/main" id="{F017EF52-ADBD-A047-3BD5-5CCC3843CF10}"/>
                </a:ext>
              </a:extLst>
            </p:cNvPr>
            <p:cNvGrpSpPr/>
            <p:nvPr/>
          </p:nvGrpSpPr>
          <p:grpSpPr>
            <a:xfrm rot="11041055">
              <a:off x="4030076" y="4789225"/>
              <a:ext cx="182025" cy="156893"/>
              <a:chOff x="4135062" y="3257365"/>
              <a:chExt cx="1075276" cy="926811"/>
            </a:xfrm>
          </p:grpSpPr>
          <p:sp>
            <p:nvSpPr>
              <p:cNvPr id="1687" name="Oval 1686">
                <a:extLst>
                  <a:ext uri="{FF2B5EF4-FFF2-40B4-BE49-F238E27FC236}">
                    <a16:creationId xmlns:a16="http://schemas.microsoft.com/office/drawing/2014/main" id="{92DB75FF-51B8-A360-5BAC-BC7A6AAF9E30}"/>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88" name="Oval 1687">
                <a:extLst>
                  <a:ext uri="{FF2B5EF4-FFF2-40B4-BE49-F238E27FC236}">
                    <a16:creationId xmlns:a16="http://schemas.microsoft.com/office/drawing/2014/main" id="{5882AE5B-A901-520F-841E-E447673E2FBA}"/>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89" name="Oval 1688">
                <a:extLst>
                  <a:ext uri="{FF2B5EF4-FFF2-40B4-BE49-F238E27FC236}">
                    <a16:creationId xmlns:a16="http://schemas.microsoft.com/office/drawing/2014/main" id="{82BF36FE-A1E0-BF50-8B39-F95D715BA343}"/>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90" name="Oval 1689">
                <a:extLst>
                  <a:ext uri="{FF2B5EF4-FFF2-40B4-BE49-F238E27FC236}">
                    <a16:creationId xmlns:a16="http://schemas.microsoft.com/office/drawing/2014/main" id="{8FAC4440-8365-26B0-F054-4DF236CA751E}"/>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91" name="Oval 1690">
                <a:extLst>
                  <a:ext uri="{FF2B5EF4-FFF2-40B4-BE49-F238E27FC236}">
                    <a16:creationId xmlns:a16="http://schemas.microsoft.com/office/drawing/2014/main" id="{5821ED4C-A539-23D4-47DE-F56E1E233CDD}"/>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92" name="Oval 1691">
                <a:extLst>
                  <a:ext uri="{FF2B5EF4-FFF2-40B4-BE49-F238E27FC236}">
                    <a16:creationId xmlns:a16="http://schemas.microsoft.com/office/drawing/2014/main" id="{B5B32848-B9B6-9367-02CC-1A9E0334EDC6}"/>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93" name="Oval 1692">
                <a:extLst>
                  <a:ext uri="{FF2B5EF4-FFF2-40B4-BE49-F238E27FC236}">
                    <a16:creationId xmlns:a16="http://schemas.microsoft.com/office/drawing/2014/main" id="{BD921B63-A043-01D5-9D38-F31E6748CDC4}"/>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sp>
        <p:nvSpPr>
          <p:cNvPr id="1708" name="Oval 1707">
            <a:extLst>
              <a:ext uri="{FF2B5EF4-FFF2-40B4-BE49-F238E27FC236}">
                <a16:creationId xmlns:a16="http://schemas.microsoft.com/office/drawing/2014/main" id="{649CCA6E-7B36-785A-1E5B-3D1366F7ADE8}"/>
              </a:ext>
            </a:extLst>
          </p:cNvPr>
          <p:cNvSpPr/>
          <p:nvPr/>
        </p:nvSpPr>
        <p:spPr bwMode="auto">
          <a:xfrm>
            <a:off x="8664731" y="4919627"/>
            <a:ext cx="136136" cy="136136"/>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09" name="Oval 1708">
            <a:extLst>
              <a:ext uri="{FF2B5EF4-FFF2-40B4-BE49-F238E27FC236}">
                <a16:creationId xmlns:a16="http://schemas.microsoft.com/office/drawing/2014/main" id="{832A42B9-86D0-82E5-9EC7-09EC03AE5B6E}"/>
              </a:ext>
            </a:extLst>
          </p:cNvPr>
          <p:cNvSpPr/>
          <p:nvPr/>
        </p:nvSpPr>
        <p:spPr bwMode="auto">
          <a:xfrm>
            <a:off x="8461415" y="4948355"/>
            <a:ext cx="136136" cy="136136"/>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10" name="Oval 1709">
            <a:extLst>
              <a:ext uri="{FF2B5EF4-FFF2-40B4-BE49-F238E27FC236}">
                <a16:creationId xmlns:a16="http://schemas.microsoft.com/office/drawing/2014/main" id="{9C8DE8EB-DC09-DE84-78DC-3741896D65B2}"/>
              </a:ext>
            </a:extLst>
          </p:cNvPr>
          <p:cNvSpPr/>
          <p:nvPr/>
        </p:nvSpPr>
        <p:spPr bwMode="auto">
          <a:xfrm>
            <a:off x="8470059" y="5164403"/>
            <a:ext cx="136136" cy="136136"/>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11" name="Oval 1710">
            <a:extLst>
              <a:ext uri="{FF2B5EF4-FFF2-40B4-BE49-F238E27FC236}">
                <a16:creationId xmlns:a16="http://schemas.microsoft.com/office/drawing/2014/main" id="{4E693C9B-A308-3CCF-8CE1-4E79554F18E9}"/>
              </a:ext>
            </a:extLst>
          </p:cNvPr>
          <p:cNvSpPr/>
          <p:nvPr/>
        </p:nvSpPr>
        <p:spPr bwMode="auto">
          <a:xfrm>
            <a:off x="8673089" y="5135327"/>
            <a:ext cx="136136" cy="136136"/>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31" name="Freeform 1730">
            <a:extLst>
              <a:ext uri="{FF2B5EF4-FFF2-40B4-BE49-F238E27FC236}">
                <a16:creationId xmlns:a16="http://schemas.microsoft.com/office/drawing/2014/main" id="{2056FCC3-B8FE-8CA9-C5C1-4EB89B611160}"/>
              </a:ext>
            </a:extLst>
          </p:cNvPr>
          <p:cNvSpPr/>
          <p:nvPr/>
        </p:nvSpPr>
        <p:spPr bwMode="auto">
          <a:xfrm>
            <a:off x="9503173" y="4523347"/>
            <a:ext cx="505988" cy="538144"/>
          </a:xfrm>
          <a:custGeom>
            <a:avLst/>
            <a:gdLst>
              <a:gd name="connsiteX0" fmla="*/ 654 w 505988"/>
              <a:gd name="connsiteY0" fmla="*/ 209074 h 538144"/>
              <a:gd name="connsiteX1" fmla="*/ 68833 w 505988"/>
              <a:gd name="connsiteY1" fmla="*/ 72716 h 538144"/>
              <a:gd name="connsiteX2" fmla="*/ 221233 w 505988"/>
              <a:gd name="connsiteY2" fmla="*/ 527 h 538144"/>
              <a:gd name="connsiteX3" fmla="*/ 357591 w 505988"/>
              <a:gd name="connsiteY3" fmla="*/ 44642 h 538144"/>
              <a:gd name="connsiteX4" fmla="*/ 437802 w 505988"/>
              <a:gd name="connsiteY4" fmla="*/ 128864 h 538144"/>
              <a:gd name="connsiteX5" fmla="*/ 505981 w 505988"/>
              <a:gd name="connsiteY5" fmla="*/ 277253 h 538144"/>
              <a:gd name="connsiteX6" fmla="*/ 433791 w 505988"/>
              <a:gd name="connsiteY6" fmla="*/ 457727 h 538144"/>
              <a:gd name="connsiteX7" fmla="*/ 261339 w 505988"/>
              <a:gd name="connsiteY7" fmla="*/ 533927 h 538144"/>
              <a:gd name="connsiteX8" fmla="*/ 100917 w 505988"/>
              <a:gd name="connsiteY8" fmla="*/ 513874 h 538144"/>
              <a:gd name="connsiteX9" fmla="*/ 4665 w 505988"/>
              <a:gd name="connsiteY9" fmla="*/ 393558 h 538144"/>
              <a:gd name="connsiteX10" fmla="*/ 32739 w 505988"/>
              <a:gd name="connsiteY10" fmla="*/ 297306 h 538144"/>
              <a:gd name="connsiteX11" fmla="*/ 654 w 505988"/>
              <a:gd name="connsiteY11" fmla="*/ 209074 h 538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5988" h="538144">
                <a:moveTo>
                  <a:pt x="654" y="209074"/>
                </a:moveTo>
                <a:cubicBezTo>
                  <a:pt x="6670" y="171642"/>
                  <a:pt x="32070" y="107474"/>
                  <a:pt x="68833" y="72716"/>
                </a:cubicBezTo>
                <a:cubicBezTo>
                  <a:pt x="105596" y="37958"/>
                  <a:pt x="173107" y="5206"/>
                  <a:pt x="221233" y="527"/>
                </a:cubicBezTo>
                <a:cubicBezTo>
                  <a:pt x="269359" y="-4152"/>
                  <a:pt x="321496" y="23253"/>
                  <a:pt x="357591" y="44642"/>
                </a:cubicBezTo>
                <a:cubicBezTo>
                  <a:pt x="393686" y="66031"/>
                  <a:pt x="413070" y="90096"/>
                  <a:pt x="437802" y="128864"/>
                </a:cubicBezTo>
                <a:cubicBezTo>
                  <a:pt x="462534" y="167632"/>
                  <a:pt x="506649" y="222443"/>
                  <a:pt x="505981" y="277253"/>
                </a:cubicBezTo>
                <a:cubicBezTo>
                  <a:pt x="505313" y="332063"/>
                  <a:pt x="474565" y="414948"/>
                  <a:pt x="433791" y="457727"/>
                </a:cubicBezTo>
                <a:cubicBezTo>
                  <a:pt x="393017" y="500506"/>
                  <a:pt x="316818" y="524569"/>
                  <a:pt x="261339" y="533927"/>
                </a:cubicBezTo>
                <a:cubicBezTo>
                  <a:pt x="205860" y="543285"/>
                  <a:pt x="143696" y="537269"/>
                  <a:pt x="100917" y="513874"/>
                </a:cubicBezTo>
                <a:cubicBezTo>
                  <a:pt x="58138" y="490479"/>
                  <a:pt x="16028" y="429653"/>
                  <a:pt x="4665" y="393558"/>
                </a:cubicBezTo>
                <a:cubicBezTo>
                  <a:pt x="-6698" y="357463"/>
                  <a:pt x="33407" y="328053"/>
                  <a:pt x="32739" y="297306"/>
                </a:cubicBezTo>
                <a:cubicBezTo>
                  <a:pt x="32071" y="266559"/>
                  <a:pt x="-5362" y="246506"/>
                  <a:pt x="654" y="209074"/>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32" name="Oval 1731">
            <a:extLst>
              <a:ext uri="{FF2B5EF4-FFF2-40B4-BE49-F238E27FC236}">
                <a16:creationId xmlns:a16="http://schemas.microsoft.com/office/drawing/2014/main" id="{56ECFF94-F131-BA6C-9C21-004C6895BE19}"/>
              </a:ext>
            </a:extLst>
          </p:cNvPr>
          <p:cNvSpPr/>
          <p:nvPr/>
        </p:nvSpPr>
        <p:spPr bwMode="auto">
          <a:xfrm rot="1783143">
            <a:off x="9593581" y="4695196"/>
            <a:ext cx="173199" cy="238123"/>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734" name="Straight Connector 1733">
            <a:extLst>
              <a:ext uri="{FF2B5EF4-FFF2-40B4-BE49-F238E27FC236}">
                <a16:creationId xmlns:a16="http://schemas.microsoft.com/office/drawing/2014/main" id="{0C208906-5294-C4DB-C4B9-B2C36F1F5354}"/>
              </a:ext>
            </a:extLst>
          </p:cNvPr>
          <p:cNvCxnSpPr>
            <a:stCxn id="1731" idx="6"/>
          </p:cNvCxnSpPr>
          <p:nvPr/>
        </p:nvCxnSpPr>
        <p:spPr bwMode="auto">
          <a:xfrm>
            <a:off x="9936964" y="4981074"/>
            <a:ext cx="103714" cy="153368"/>
          </a:xfrm>
          <a:prstGeom prst="line">
            <a:avLst/>
          </a:prstGeom>
          <a:noFill/>
          <a:ln w="28575" cap="flat" cmpd="sng" algn="ctr">
            <a:solidFill>
              <a:schemeClr val="bg1"/>
            </a:solidFill>
            <a:prstDash val="solid"/>
            <a:round/>
            <a:headEnd type="none" w="med" len="med"/>
            <a:tailEnd type="none" w="med" len="med"/>
          </a:ln>
          <a:effectLst/>
        </p:spPr>
      </p:cxnSp>
      <p:sp>
        <p:nvSpPr>
          <p:cNvPr id="1737" name="Freeform 1736">
            <a:extLst>
              <a:ext uri="{FF2B5EF4-FFF2-40B4-BE49-F238E27FC236}">
                <a16:creationId xmlns:a16="http://schemas.microsoft.com/office/drawing/2014/main" id="{72FA0575-BE2B-8DFF-DA51-8096917A4100}"/>
              </a:ext>
            </a:extLst>
          </p:cNvPr>
          <p:cNvSpPr/>
          <p:nvPr/>
        </p:nvSpPr>
        <p:spPr bwMode="auto">
          <a:xfrm rot="14515513">
            <a:off x="7880350" y="3451477"/>
            <a:ext cx="505988" cy="538144"/>
          </a:xfrm>
          <a:custGeom>
            <a:avLst/>
            <a:gdLst>
              <a:gd name="connsiteX0" fmla="*/ 654 w 505988"/>
              <a:gd name="connsiteY0" fmla="*/ 209074 h 538144"/>
              <a:gd name="connsiteX1" fmla="*/ 68833 w 505988"/>
              <a:gd name="connsiteY1" fmla="*/ 72716 h 538144"/>
              <a:gd name="connsiteX2" fmla="*/ 221233 w 505988"/>
              <a:gd name="connsiteY2" fmla="*/ 527 h 538144"/>
              <a:gd name="connsiteX3" fmla="*/ 357591 w 505988"/>
              <a:gd name="connsiteY3" fmla="*/ 44642 h 538144"/>
              <a:gd name="connsiteX4" fmla="*/ 437802 w 505988"/>
              <a:gd name="connsiteY4" fmla="*/ 128864 h 538144"/>
              <a:gd name="connsiteX5" fmla="*/ 505981 w 505988"/>
              <a:gd name="connsiteY5" fmla="*/ 277253 h 538144"/>
              <a:gd name="connsiteX6" fmla="*/ 433791 w 505988"/>
              <a:gd name="connsiteY6" fmla="*/ 457727 h 538144"/>
              <a:gd name="connsiteX7" fmla="*/ 261339 w 505988"/>
              <a:gd name="connsiteY7" fmla="*/ 533927 h 538144"/>
              <a:gd name="connsiteX8" fmla="*/ 100917 w 505988"/>
              <a:gd name="connsiteY8" fmla="*/ 513874 h 538144"/>
              <a:gd name="connsiteX9" fmla="*/ 4665 w 505988"/>
              <a:gd name="connsiteY9" fmla="*/ 393558 h 538144"/>
              <a:gd name="connsiteX10" fmla="*/ 32739 w 505988"/>
              <a:gd name="connsiteY10" fmla="*/ 297306 h 538144"/>
              <a:gd name="connsiteX11" fmla="*/ 654 w 505988"/>
              <a:gd name="connsiteY11" fmla="*/ 209074 h 538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5988" h="538144">
                <a:moveTo>
                  <a:pt x="654" y="209074"/>
                </a:moveTo>
                <a:cubicBezTo>
                  <a:pt x="6670" y="171642"/>
                  <a:pt x="32070" y="107474"/>
                  <a:pt x="68833" y="72716"/>
                </a:cubicBezTo>
                <a:cubicBezTo>
                  <a:pt x="105596" y="37958"/>
                  <a:pt x="173107" y="5206"/>
                  <a:pt x="221233" y="527"/>
                </a:cubicBezTo>
                <a:cubicBezTo>
                  <a:pt x="269359" y="-4152"/>
                  <a:pt x="321496" y="23253"/>
                  <a:pt x="357591" y="44642"/>
                </a:cubicBezTo>
                <a:cubicBezTo>
                  <a:pt x="393686" y="66031"/>
                  <a:pt x="413070" y="90096"/>
                  <a:pt x="437802" y="128864"/>
                </a:cubicBezTo>
                <a:cubicBezTo>
                  <a:pt x="462534" y="167632"/>
                  <a:pt x="506649" y="222443"/>
                  <a:pt x="505981" y="277253"/>
                </a:cubicBezTo>
                <a:cubicBezTo>
                  <a:pt x="505313" y="332063"/>
                  <a:pt x="474565" y="414948"/>
                  <a:pt x="433791" y="457727"/>
                </a:cubicBezTo>
                <a:cubicBezTo>
                  <a:pt x="393017" y="500506"/>
                  <a:pt x="316818" y="524569"/>
                  <a:pt x="261339" y="533927"/>
                </a:cubicBezTo>
                <a:cubicBezTo>
                  <a:pt x="205860" y="543285"/>
                  <a:pt x="143696" y="537269"/>
                  <a:pt x="100917" y="513874"/>
                </a:cubicBezTo>
                <a:cubicBezTo>
                  <a:pt x="58138" y="490479"/>
                  <a:pt x="16028" y="429653"/>
                  <a:pt x="4665" y="393558"/>
                </a:cubicBezTo>
                <a:cubicBezTo>
                  <a:pt x="-6698" y="357463"/>
                  <a:pt x="33407" y="328053"/>
                  <a:pt x="32739" y="297306"/>
                </a:cubicBezTo>
                <a:cubicBezTo>
                  <a:pt x="32071" y="266559"/>
                  <a:pt x="-5362" y="246506"/>
                  <a:pt x="654" y="209074"/>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38" name="Oval 1737">
            <a:extLst>
              <a:ext uri="{FF2B5EF4-FFF2-40B4-BE49-F238E27FC236}">
                <a16:creationId xmlns:a16="http://schemas.microsoft.com/office/drawing/2014/main" id="{8BC08758-A0DA-4C2A-A363-16A65DFD4F47}"/>
              </a:ext>
            </a:extLst>
          </p:cNvPr>
          <p:cNvSpPr/>
          <p:nvPr/>
        </p:nvSpPr>
        <p:spPr bwMode="auto">
          <a:xfrm rot="15718658">
            <a:off x="8116069" y="3672644"/>
            <a:ext cx="173199" cy="238123"/>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39" name="Freeform 1738">
            <a:extLst>
              <a:ext uri="{FF2B5EF4-FFF2-40B4-BE49-F238E27FC236}">
                <a16:creationId xmlns:a16="http://schemas.microsoft.com/office/drawing/2014/main" id="{A2A53228-84CB-4CEE-0E5E-40BA78590E28}"/>
              </a:ext>
            </a:extLst>
          </p:cNvPr>
          <p:cNvSpPr/>
          <p:nvPr/>
        </p:nvSpPr>
        <p:spPr bwMode="auto">
          <a:xfrm>
            <a:off x="6072208" y="4451190"/>
            <a:ext cx="865748" cy="491342"/>
          </a:xfrm>
          <a:custGeom>
            <a:avLst/>
            <a:gdLst>
              <a:gd name="connsiteX0" fmla="*/ 20563 w 865748"/>
              <a:gd name="connsiteY0" fmla="*/ 373473 h 491342"/>
              <a:gd name="connsiteX1" fmla="*/ 112805 w 865748"/>
              <a:gd name="connsiteY1" fmla="*/ 453684 h 491342"/>
              <a:gd name="connsiteX2" fmla="*/ 281247 w 865748"/>
              <a:gd name="connsiteY2" fmla="*/ 457694 h 491342"/>
              <a:gd name="connsiteX3" fmla="*/ 433647 w 865748"/>
              <a:gd name="connsiteY3" fmla="*/ 489778 h 491342"/>
              <a:gd name="connsiteX4" fmla="*/ 574015 w 865748"/>
              <a:gd name="connsiteY4" fmla="*/ 401547 h 491342"/>
              <a:gd name="connsiteX5" fmla="*/ 702352 w 865748"/>
              <a:gd name="connsiteY5" fmla="*/ 409568 h 491342"/>
              <a:gd name="connsiteX6" fmla="*/ 854752 w 865748"/>
              <a:gd name="connsiteY6" fmla="*/ 285242 h 491342"/>
              <a:gd name="connsiteX7" fmla="*/ 838710 w 865748"/>
              <a:gd name="connsiteY7" fmla="*/ 84715 h 491342"/>
              <a:gd name="connsiteX8" fmla="*/ 718394 w 865748"/>
              <a:gd name="connsiteY8" fmla="*/ 48621 h 491342"/>
              <a:gd name="connsiteX9" fmla="*/ 485784 w 865748"/>
              <a:gd name="connsiteY9" fmla="*/ 494 h 491342"/>
              <a:gd name="connsiteX10" fmla="*/ 144889 w 865748"/>
              <a:gd name="connsiteY10" fmla="*/ 80705 h 491342"/>
              <a:gd name="connsiteX11" fmla="*/ 16552 w 865748"/>
              <a:gd name="connsiteY11" fmla="*/ 221073 h 491342"/>
              <a:gd name="connsiteX12" fmla="*/ 510 w 865748"/>
              <a:gd name="connsiteY12" fmla="*/ 313315 h 491342"/>
              <a:gd name="connsiteX13" fmla="*/ 20563 w 865748"/>
              <a:gd name="connsiteY13" fmla="*/ 373473 h 491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65748" h="491342">
                <a:moveTo>
                  <a:pt x="20563" y="373473"/>
                </a:moveTo>
                <a:cubicBezTo>
                  <a:pt x="39279" y="396868"/>
                  <a:pt x="69358" y="439647"/>
                  <a:pt x="112805" y="453684"/>
                </a:cubicBezTo>
                <a:cubicBezTo>
                  <a:pt x="156252" y="467721"/>
                  <a:pt x="227773" y="451678"/>
                  <a:pt x="281247" y="457694"/>
                </a:cubicBezTo>
                <a:cubicBezTo>
                  <a:pt x="334721" y="463710"/>
                  <a:pt x="384852" y="499136"/>
                  <a:pt x="433647" y="489778"/>
                </a:cubicBezTo>
                <a:cubicBezTo>
                  <a:pt x="482442" y="480420"/>
                  <a:pt x="529231" y="414915"/>
                  <a:pt x="574015" y="401547"/>
                </a:cubicBezTo>
                <a:cubicBezTo>
                  <a:pt x="618799" y="388179"/>
                  <a:pt x="655563" y="428952"/>
                  <a:pt x="702352" y="409568"/>
                </a:cubicBezTo>
                <a:cubicBezTo>
                  <a:pt x="749142" y="390184"/>
                  <a:pt x="832026" y="339384"/>
                  <a:pt x="854752" y="285242"/>
                </a:cubicBezTo>
                <a:cubicBezTo>
                  <a:pt x="877478" y="231100"/>
                  <a:pt x="861436" y="124152"/>
                  <a:pt x="838710" y="84715"/>
                </a:cubicBezTo>
                <a:cubicBezTo>
                  <a:pt x="815984" y="45278"/>
                  <a:pt x="777215" y="62658"/>
                  <a:pt x="718394" y="48621"/>
                </a:cubicBezTo>
                <a:cubicBezTo>
                  <a:pt x="659573" y="34584"/>
                  <a:pt x="581368" y="-4853"/>
                  <a:pt x="485784" y="494"/>
                </a:cubicBezTo>
                <a:cubicBezTo>
                  <a:pt x="390200" y="5841"/>
                  <a:pt x="223094" y="43942"/>
                  <a:pt x="144889" y="80705"/>
                </a:cubicBezTo>
                <a:cubicBezTo>
                  <a:pt x="66684" y="117468"/>
                  <a:pt x="40615" y="182305"/>
                  <a:pt x="16552" y="221073"/>
                </a:cubicBezTo>
                <a:cubicBezTo>
                  <a:pt x="-7511" y="259841"/>
                  <a:pt x="2515" y="288583"/>
                  <a:pt x="510" y="313315"/>
                </a:cubicBezTo>
                <a:cubicBezTo>
                  <a:pt x="-1495" y="338047"/>
                  <a:pt x="1847" y="350078"/>
                  <a:pt x="20563" y="373473"/>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40" name="Oval 1739">
            <a:extLst>
              <a:ext uri="{FF2B5EF4-FFF2-40B4-BE49-F238E27FC236}">
                <a16:creationId xmlns:a16="http://schemas.microsoft.com/office/drawing/2014/main" id="{854FDCF8-508A-3716-E6EE-5D9B5A7023BE}"/>
              </a:ext>
            </a:extLst>
          </p:cNvPr>
          <p:cNvSpPr/>
          <p:nvPr/>
        </p:nvSpPr>
        <p:spPr bwMode="auto">
          <a:xfrm rot="1783143">
            <a:off x="6249438" y="4529747"/>
            <a:ext cx="380002" cy="358380"/>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742" name="Straight Connector 1741">
            <a:extLst>
              <a:ext uri="{FF2B5EF4-FFF2-40B4-BE49-F238E27FC236}">
                <a16:creationId xmlns:a16="http://schemas.microsoft.com/office/drawing/2014/main" id="{AA6B5702-FC39-1930-916B-E61DEA9AC72B}"/>
              </a:ext>
            </a:extLst>
          </p:cNvPr>
          <p:cNvCxnSpPr>
            <a:stCxn id="1192" idx="2"/>
            <a:endCxn id="1739" idx="6"/>
          </p:cNvCxnSpPr>
          <p:nvPr/>
        </p:nvCxnSpPr>
        <p:spPr bwMode="auto">
          <a:xfrm flipH="1">
            <a:off x="6926960" y="4636672"/>
            <a:ext cx="148128" cy="99760"/>
          </a:xfrm>
          <a:prstGeom prst="line">
            <a:avLst/>
          </a:prstGeom>
          <a:noFill/>
          <a:ln w="28575" cap="flat" cmpd="sng" algn="ctr">
            <a:solidFill>
              <a:schemeClr val="bg1"/>
            </a:solidFill>
            <a:prstDash val="solid"/>
            <a:round/>
            <a:headEnd type="none" w="med" len="med"/>
            <a:tailEnd type="none" w="med" len="med"/>
          </a:ln>
          <a:effectLst/>
        </p:spPr>
      </p:cxnSp>
      <p:sp>
        <p:nvSpPr>
          <p:cNvPr id="1743" name="Freeform 1742">
            <a:extLst>
              <a:ext uri="{FF2B5EF4-FFF2-40B4-BE49-F238E27FC236}">
                <a16:creationId xmlns:a16="http://schemas.microsoft.com/office/drawing/2014/main" id="{B1A8CE66-445C-EB42-DF45-078FBC718B1C}"/>
              </a:ext>
            </a:extLst>
          </p:cNvPr>
          <p:cNvSpPr/>
          <p:nvPr/>
        </p:nvSpPr>
        <p:spPr bwMode="auto">
          <a:xfrm rot="3372532">
            <a:off x="6737488" y="4889085"/>
            <a:ext cx="505988" cy="538144"/>
          </a:xfrm>
          <a:custGeom>
            <a:avLst/>
            <a:gdLst>
              <a:gd name="connsiteX0" fmla="*/ 654 w 505988"/>
              <a:gd name="connsiteY0" fmla="*/ 209074 h 538144"/>
              <a:gd name="connsiteX1" fmla="*/ 68833 w 505988"/>
              <a:gd name="connsiteY1" fmla="*/ 72716 h 538144"/>
              <a:gd name="connsiteX2" fmla="*/ 221233 w 505988"/>
              <a:gd name="connsiteY2" fmla="*/ 527 h 538144"/>
              <a:gd name="connsiteX3" fmla="*/ 357591 w 505988"/>
              <a:gd name="connsiteY3" fmla="*/ 44642 h 538144"/>
              <a:gd name="connsiteX4" fmla="*/ 437802 w 505988"/>
              <a:gd name="connsiteY4" fmla="*/ 128864 h 538144"/>
              <a:gd name="connsiteX5" fmla="*/ 505981 w 505988"/>
              <a:gd name="connsiteY5" fmla="*/ 277253 h 538144"/>
              <a:gd name="connsiteX6" fmla="*/ 433791 w 505988"/>
              <a:gd name="connsiteY6" fmla="*/ 457727 h 538144"/>
              <a:gd name="connsiteX7" fmla="*/ 261339 w 505988"/>
              <a:gd name="connsiteY7" fmla="*/ 533927 h 538144"/>
              <a:gd name="connsiteX8" fmla="*/ 100917 w 505988"/>
              <a:gd name="connsiteY8" fmla="*/ 513874 h 538144"/>
              <a:gd name="connsiteX9" fmla="*/ 4665 w 505988"/>
              <a:gd name="connsiteY9" fmla="*/ 393558 h 538144"/>
              <a:gd name="connsiteX10" fmla="*/ 32739 w 505988"/>
              <a:gd name="connsiteY10" fmla="*/ 297306 h 538144"/>
              <a:gd name="connsiteX11" fmla="*/ 654 w 505988"/>
              <a:gd name="connsiteY11" fmla="*/ 209074 h 538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5988" h="538144">
                <a:moveTo>
                  <a:pt x="654" y="209074"/>
                </a:moveTo>
                <a:cubicBezTo>
                  <a:pt x="6670" y="171642"/>
                  <a:pt x="32070" y="107474"/>
                  <a:pt x="68833" y="72716"/>
                </a:cubicBezTo>
                <a:cubicBezTo>
                  <a:pt x="105596" y="37958"/>
                  <a:pt x="173107" y="5206"/>
                  <a:pt x="221233" y="527"/>
                </a:cubicBezTo>
                <a:cubicBezTo>
                  <a:pt x="269359" y="-4152"/>
                  <a:pt x="321496" y="23253"/>
                  <a:pt x="357591" y="44642"/>
                </a:cubicBezTo>
                <a:cubicBezTo>
                  <a:pt x="393686" y="66031"/>
                  <a:pt x="413070" y="90096"/>
                  <a:pt x="437802" y="128864"/>
                </a:cubicBezTo>
                <a:cubicBezTo>
                  <a:pt x="462534" y="167632"/>
                  <a:pt x="506649" y="222443"/>
                  <a:pt x="505981" y="277253"/>
                </a:cubicBezTo>
                <a:cubicBezTo>
                  <a:pt x="505313" y="332063"/>
                  <a:pt x="474565" y="414948"/>
                  <a:pt x="433791" y="457727"/>
                </a:cubicBezTo>
                <a:cubicBezTo>
                  <a:pt x="393017" y="500506"/>
                  <a:pt x="316818" y="524569"/>
                  <a:pt x="261339" y="533927"/>
                </a:cubicBezTo>
                <a:cubicBezTo>
                  <a:pt x="205860" y="543285"/>
                  <a:pt x="143696" y="537269"/>
                  <a:pt x="100917" y="513874"/>
                </a:cubicBezTo>
                <a:cubicBezTo>
                  <a:pt x="58138" y="490479"/>
                  <a:pt x="16028" y="429653"/>
                  <a:pt x="4665" y="393558"/>
                </a:cubicBezTo>
                <a:cubicBezTo>
                  <a:pt x="-6698" y="357463"/>
                  <a:pt x="33407" y="328053"/>
                  <a:pt x="32739" y="297306"/>
                </a:cubicBezTo>
                <a:cubicBezTo>
                  <a:pt x="32071" y="266559"/>
                  <a:pt x="-5362" y="246506"/>
                  <a:pt x="654" y="209074"/>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44" name="Oval 1743">
            <a:extLst>
              <a:ext uri="{FF2B5EF4-FFF2-40B4-BE49-F238E27FC236}">
                <a16:creationId xmlns:a16="http://schemas.microsoft.com/office/drawing/2014/main" id="{B02816A1-3331-B572-0DB3-F0620D18CA20}"/>
              </a:ext>
            </a:extLst>
          </p:cNvPr>
          <p:cNvSpPr/>
          <p:nvPr/>
        </p:nvSpPr>
        <p:spPr bwMode="auto">
          <a:xfrm rot="1783143">
            <a:off x="6797827" y="4983016"/>
            <a:ext cx="380002" cy="358380"/>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45" name="Freeform 1744">
            <a:extLst>
              <a:ext uri="{FF2B5EF4-FFF2-40B4-BE49-F238E27FC236}">
                <a16:creationId xmlns:a16="http://schemas.microsoft.com/office/drawing/2014/main" id="{4E82D4BB-5939-D05F-28A1-AC1E14FD36DD}"/>
              </a:ext>
            </a:extLst>
          </p:cNvPr>
          <p:cNvSpPr/>
          <p:nvPr/>
        </p:nvSpPr>
        <p:spPr bwMode="auto">
          <a:xfrm>
            <a:off x="5332546" y="5197637"/>
            <a:ext cx="787097" cy="645939"/>
          </a:xfrm>
          <a:custGeom>
            <a:avLst/>
            <a:gdLst>
              <a:gd name="connsiteX0" fmla="*/ 381892 w 787097"/>
              <a:gd name="connsiteY0" fmla="*/ 641689 h 645939"/>
              <a:gd name="connsiteX1" fmla="*/ 558355 w 787097"/>
              <a:gd name="connsiteY1" fmla="*/ 617626 h 645939"/>
              <a:gd name="connsiteX2" fmla="*/ 582418 w 787097"/>
              <a:gd name="connsiteY2" fmla="*/ 529395 h 645939"/>
              <a:gd name="connsiteX3" fmla="*/ 626534 w 787097"/>
              <a:gd name="connsiteY3" fmla="*/ 393037 h 645939"/>
              <a:gd name="connsiteX4" fmla="*/ 782945 w 787097"/>
              <a:gd name="connsiteY4" fmla="*/ 356942 h 645939"/>
              <a:gd name="connsiteX5" fmla="*/ 726797 w 787097"/>
              <a:gd name="connsiteY5" fmla="*/ 236626 h 645939"/>
              <a:gd name="connsiteX6" fmla="*/ 566376 w 787097"/>
              <a:gd name="connsiteY6" fmla="*/ 260689 h 645939"/>
              <a:gd name="connsiteX7" fmla="*/ 417987 w 787097"/>
              <a:gd name="connsiteY7" fmla="*/ 228605 h 645939"/>
              <a:gd name="connsiteX8" fmla="*/ 450071 w 787097"/>
              <a:gd name="connsiteY8" fmla="*/ 124331 h 645939"/>
              <a:gd name="connsiteX9" fmla="*/ 514240 w 787097"/>
              <a:gd name="connsiteY9" fmla="*/ 68184 h 645939"/>
              <a:gd name="connsiteX10" fmla="*/ 490176 w 787097"/>
              <a:gd name="connsiteY10" fmla="*/ 5 h 645939"/>
              <a:gd name="connsiteX11" fmla="*/ 349808 w 787097"/>
              <a:gd name="connsiteY11" fmla="*/ 64174 h 645939"/>
              <a:gd name="connsiteX12" fmla="*/ 217461 w 787097"/>
              <a:gd name="connsiteY12" fmla="*/ 124331 h 645939"/>
              <a:gd name="connsiteX13" fmla="*/ 69071 w 787097"/>
              <a:gd name="connsiteY13" fmla="*/ 100268 h 645939"/>
              <a:gd name="connsiteX14" fmla="*/ 892 w 787097"/>
              <a:gd name="connsiteY14" fmla="*/ 204542 h 645939"/>
              <a:gd name="connsiteX15" fmla="*/ 113187 w 787097"/>
              <a:gd name="connsiteY15" fmla="*/ 232616 h 645939"/>
              <a:gd name="connsiteX16" fmla="*/ 121208 w 787097"/>
              <a:gd name="connsiteY16" fmla="*/ 344910 h 645939"/>
              <a:gd name="connsiteX17" fmla="*/ 40997 w 787097"/>
              <a:gd name="connsiteY17" fmla="*/ 457205 h 645939"/>
              <a:gd name="connsiteX18" fmla="*/ 185376 w 787097"/>
              <a:gd name="connsiteY18" fmla="*/ 505331 h 645939"/>
              <a:gd name="connsiteX19" fmla="*/ 269597 w 787097"/>
              <a:gd name="connsiteY19" fmla="*/ 541426 h 645939"/>
              <a:gd name="connsiteX20" fmla="*/ 381892 w 787097"/>
              <a:gd name="connsiteY20" fmla="*/ 641689 h 645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7097" h="645939">
                <a:moveTo>
                  <a:pt x="381892" y="641689"/>
                </a:moveTo>
                <a:cubicBezTo>
                  <a:pt x="430018" y="654389"/>
                  <a:pt x="524934" y="636342"/>
                  <a:pt x="558355" y="617626"/>
                </a:cubicBezTo>
                <a:cubicBezTo>
                  <a:pt x="591776" y="598910"/>
                  <a:pt x="571055" y="566827"/>
                  <a:pt x="582418" y="529395"/>
                </a:cubicBezTo>
                <a:cubicBezTo>
                  <a:pt x="593781" y="491963"/>
                  <a:pt x="593113" y="421779"/>
                  <a:pt x="626534" y="393037"/>
                </a:cubicBezTo>
                <a:cubicBezTo>
                  <a:pt x="659955" y="364295"/>
                  <a:pt x="766235" y="383010"/>
                  <a:pt x="782945" y="356942"/>
                </a:cubicBezTo>
                <a:cubicBezTo>
                  <a:pt x="799656" y="330873"/>
                  <a:pt x="762892" y="252668"/>
                  <a:pt x="726797" y="236626"/>
                </a:cubicBezTo>
                <a:cubicBezTo>
                  <a:pt x="690702" y="220584"/>
                  <a:pt x="617844" y="262026"/>
                  <a:pt x="566376" y="260689"/>
                </a:cubicBezTo>
                <a:cubicBezTo>
                  <a:pt x="514908" y="259352"/>
                  <a:pt x="437371" y="251331"/>
                  <a:pt x="417987" y="228605"/>
                </a:cubicBezTo>
                <a:cubicBezTo>
                  <a:pt x="398603" y="205879"/>
                  <a:pt x="434029" y="151068"/>
                  <a:pt x="450071" y="124331"/>
                </a:cubicBezTo>
                <a:cubicBezTo>
                  <a:pt x="466113" y="97594"/>
                  <a:pt x="507556" y="88905"/>
                  <a:pt x="514240" y="68184"/>
                </a:cubicBezTo>
                <a:cubicBezTo>
                  <a:pt x="520924" y="47463"/>
                  <a:pt x="517581" y="673"/>
                  <a:pt x="490176" y="5"/>
                </a:cubicBezTo>
                <a:cubicBezTo>
                  <a:pt x="462771" y="-663"/>
                  <a:pt x="349808" y="64174"/>
                  <a:pt x="349808" y="64174"/>
                </a:cubicBezTo>
                <a:cubicBezTo>
                  <a:pt x="304356" y="84895"/>
                  <a:pt x="264250" y="118315"/>
                  <a:pt x="217461" y="124331"/>
                </a:cubicBezTo>
                <a:cubicBezTo>
                  <a:pt x="170672" y="130347"/>
                  <a:pt x="105166" y="86900"/>
                  <a:pt x="69071" y="100268"/>
                </a:cubicBezTo>
                <a:cubicBezTo>
                  <a:pt x="32976" y="113636"/>
                  <a:pt x="-6461" y="182484"/>
                  <a:pt x="892" y="204542"/>
                </a:cubicBezTo>
                <a:cubicBezTo>
                  <a:pt x="8245" y="226600"/>
                  <a:pt x="93134" y="209221"/>
                  <a:pt x="113187" y="232616"/>
                </a:cubicBezTo>
                <a:cubicBezTo>
                  <a:pt x="133240" y="256011"/>
                  <a:pt x="133240" y="307478"/>
                  <a:pt x="121208" y="344910"/>
                </a:cubicBezTo>
                <a:cubicBezTo>
                  <a:pt x="109176" y="382341"/>
                  <a:pt x="30302" y="430468"/>
                  <a:pt x="40997" y="457205"/>
                </a:cubicBezTo>
                <a:cubicBezTo>
                  <a:pt x="51692" y="483942"/>
                  <a:pt x="147276" y="491294"/>
                  <a:pt x="185376" y="505331"/>
                </a:cubicBezTo>
                <a:cubicBezTo>
                  <a:pt x="223476" y="519368"/>
                  <a:pt x="234839" y="518031"/>
                  <a:pt x="269597" y="541426"/>
                </a:cubicBezTo>
                <a:cubicBezTo>
                  <a:pt x="304355" y="564821"/>
                  <a:pt x="333766" y="628989"/>
                  <a:pt x="381892" y="641689"/>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46" name="Oval 1745">
            <a:extLst>
              <a:ext uri="{FF2B5EF4-FFF2-40B4-BE49-F238E27FC236}">
                <a16:creationId xmlns:a16="http://schemas.microsoft.com/office/drawing/2014/main" id="{D79A5286-1765-A735-D1B6-F18D082672D8}"/>
              </a:ext>
            </a:extLst>
          </p:cNvPr>
          <p:cNvSpPr/>
          <p:nvPr/>
        </p:nvSpPr>
        <p:spPr bwMode="auto">
          <a:xfrm rot="15718658">
            <a:off x="5816830" y="5423816"/>
            <a:ext cx="107839" cy="219299"/>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47" name="Oval 1746">
            <a:extLst>
              <a:ext uri="{FF2B5EF4-FFF2-40B4-BE49-F238E27FC236}">
                <a16:creationId xmlns:a16="http://schemas.microsoft.com/office/drawing/2014/main" id="{4D899DFE-0B75-9A4F-86E2-50B4780AE366}"/>
              </a:ext>
            </a:extLst>
          </p:cNvPr>
          <p:cNvSpPr/>
          <p:nvPr/>
        </p:nvSpPr>
        <p:spPr bwMode="auto">
          <a:xfrm rot="16497802">
            <a:off x="5691566" y="5567059"/>
            <a:ext cx="107839" cy="219299"/>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48" name="Oval 1747">
            <a:extLst>
              <a:ext uri="{FF2B5EF4-FFF2-40B4-BE49-F238E27FC236}">
                <a16:creationId xmlns:a16="http://schemas.microsoft.com/office/drawing/2014/main" id="{AD1519C1-CB4A-7194-2F50-828115A53892}"/>
              </a:ext>
            </a:extLst>
          </p:cNvPr>
          <p:cNvSpPr/>
          <p:nvPr/>
        </p:nvSpPr>
        <p:spPr bwMode="auto">
          <a:xfrm rot="18493040">
            <a:off x="5506285" y="5489328"/>
            <a:ext cx="107839" cy="219299"/>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49" name="Oval 1748">
            <a:extLst>
              <a:ext uri="{FF2B5EF4-FFF2-40B4-BE49-F238E27FC236}">
                <a16:creationId xmlns:a16="http://schemas.microsoft.com/office/drawing/2014/main" id="{9E82B48F-8231-0148-0C8A-888E8B078939}"/>
              </a:ext>
            </a:extLst>
          </p:cNvPr>
          <p:cNvSpPr/>
          <p:nvPr/>
        </p:nvSpPr>
        <p:spPr bwMode="auto">
          <a:xfrm rot="3272360">
            <a:off x="5546268" y="5307900"/>
            <a:ext cx="107839" cy="219299"/>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751" name="Straight Connector 1750">
            <a:extLst>
              <a:ext uri="{FF2B5EF4-FFF2-40B4-BE49-F238E27FC236}">
                <a16:creationId xmlns:a16="http://schemas.microsoft.com/office/drawing/2014/main" id="{A8694FDD-BB88-5A5C-C205-FC3F56968773}"/>
              </a:ext>
            </a:extLst>
          </p:cNvPr>
          <p:cNvCxnSpPr>
            <a:cxnSpLocks/>
          </p:cNvCxnSpPr>
          <p:nvPr/>
        </p:nvCxnSpPr>
        <p:spPr bwMode="auto">
          <a:xfrm flipH="1">
            <a:off x="5134714" y="5445217"/>
            <a:ext cx="315025" cy="149620"/>
          </a:xfrm>
          <a:prstGeom prst="line">
            <a:avLst/>
          </a:prstGeom>
          <a:noFill/>
          <a:ln w="28575" cap="flat" cmpd="sng" algn="ctr">
            <a:solidFill>
              <a:schemeClr val="bg1"/>
            </a:solidFill>
            <a:prstDash val="solid"/>
            <a:round/>
            <a:headEnd type="none" w="med" len="med"/>
            <a:tailEnd type="none" w="med" len="med"/>
          </a:ln>
          <a:effectLst/>
        </p:spPr>
      </p:cxnSp>
      <p:sp>
        <p:nvSpPr>
          <p:cNvPr id="1756" name="TextBox 1755">
            <a:extLst>
              <a:ext uri="{FF2B5EF4-FFF2-40B4-BE49-F238E27FC236}">
                <a16:creationId xmlns:a16="http://schemas.microsoft.com/office/drawing/2014/main" id="{D27267AB-6742-FB0A-215D-EF87976B199D}"/>
              </a:ext>
            </a:extLst>
          </p:cNvPr>
          <p:cNvSpPr txBox="1"/>
          <p:nvPr/>
        </p:nvSpPr>
        <p:spPr bwMode="auto">
          <a:xfrm>
            <a:off x="6164842" y="5152872"/>
            <a:ext cx="48109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ROS</a:t>
            </a:r>
          </a:p>
        </p:txBody>
      </p:sp>
      <p:sp>
        <p:nvSpPr>
          <p:cNvPr id="1757" name="TextBox 1756">
            <a:extLst>
              <a:ext uri="{FF2B5EF4-FFF2-40B4-BE49-F238E27FC236}">
                <a16:creationId xmlns:a16="http://schemas.microsoft.com/office/drawing/2014/main" id="{4F97A2D9-FB1B-06CA-E50B-7F55E8BB0C12}"/>
              </a:ext>
            </a:extLst>
          </p:cNvPr>
          <p:cNvSpPr txBox="1"/>
          <p:nvPr/>
        </p:nvSpPr>
        <p:spPr bwMode="auto">
          <a:xfrm>
            <a:off x="5723966" y="4975728"/>
            <a:ext cx="5469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IL-1β</a:t>
            </a:r>
          </a:p>
        </p:txBody>
      </p:sp>
      <p:sp>
        <p:nvSpPr>
          <p:cNvPr id="1758" name="TextBox 1757">
            <a:extLst>
              <a:ext uri="{FF2B5EF4-FFF2-40B4-BE49-F238E27FC236}">
                <a16:creationId xmlns:a16="http://schemas.microsoft.com/office/drawing/2014/main" id="{9556119C-EFD1-8360-39F1-9567463D4406}"/>
              </a:ext>
            </a:extLst>
          </p:cNvPr>
          <p:cNvSpPr txBox="1"/>
          <p:nvPr/>
        </p:nvSpPr>
        <p:spPr bwMode="auto">
          <a:xfrm>
            <a:off x="5491358" y="4670191"/>
            <a:ext cx="6190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TNF-</a:t>
            </a:r>
            <a:r>
              <a:rPr kumimoji="0" lang="en-US" sz="14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ɑ</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59" name="TextBox 1758">
            <a:extLst>
              <a:ext uri="{FF2B5EF4-FFF2-40B4-BE49-F238E27FC236}">
                <a16:creationId xmlns:a16="http://schemas.microsoft.com/office/drawing/2014/main" id="{FDF55A81-4DF0-C8B4-4FCE-331421FA33C6}"/>
              </a:ext>
            </a:extLst>
          </p:cNvPr>
          <p:cNvSpPr txBox="1"/>
          <p:nvPr/>
        </p:nvSpPr>
        <p:spPr bwMode="auto">
          <a:xfrm>
            <a:off x="7708531" y="4348877"/>
            <a:ext cx="6190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TNF-</a:t>
            </a:r>
            <a:r>
              <a:rPr kumimoji="0" lang="en-US" sz="14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ɑ</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760" name="TextBox 1759">
            <a:extLst>
              <a:ext uri="{FF2B5EF4-FFF2-40B4-BE49-F238E27FC236}">
                <a16:creationId xmlns:a16="http://schemas.microsoft.com/office/drawing/2014/main" id="{EAFCF59C-3310-1BB1-3240-040FC3465748}"/>
              </a:ext>
            </a:extLst>
          </p:cNvPr>
          <p:cNvSpPr txBox="1"/>
          <p:nvPr/>
        </p:nvSpPr>
        <p:spPr bwMode="auto">
          <a:xfrm>
            <a:off x="7356380" y="4563574"/>
            <a:ext cx="5469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IL-1β</a:t>
            </a:r>
          </a:p>
        </p:txBody>
      </p:sp>
      <p:sp>
        <p:nvSpPr>
          <p:cNvPr id="1761" name="TextBox 1760">
            <a:extLst>
              <a:ext uri="{FF2B5EF4-FFF2-40B4-BE49-F238E27FC236}">
                <a16:creationId xmlns:a16="http://schemas.microsoft.com/office/drawing/2014/main" id="{9599AD6F-FFA5-4539-0783-5DECFD5EA4D9}"/>
              </a:ext>
            </a:extLst>
          </p:cNvPr>
          <p:cNvSpPr txBox="1"/>
          <p:nvPr/>
        </p:nvSpPr>
        <p:spPr bwMode="auto">
          <a:xfrm>
            <a:off x="7376475" y="5084236"/>
            <a:ext cx="4507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IL-6</a:t>
            </a:r>
          </a:p>
        </p:txBody>
      </p:sp>
      <p:sp>
        <p:nvSpPr>
          <p:cNvPr id="1762" name="TextBox 1761">
            <a:extLst>
              <a:ext uri="{FF2B5EF4-FFF2-40B4-BE49-F238E27FC236}">
                <a16:creationId xmlns:a16="http://schemas.microsoft.com/office/drawing/2014/main" id="{8E860C31-BD86-1E40-806A-EDE6A87EFF44}"/>
              </a:ext>
            </a:extLst>
          </p:cNvPr>
          <p:cNvSpPr txBox="1"/>
          <p:nvPr/>
        </p:nvSpPr>
        <p:spPr bwMode="auto">
          <a:xfrm>
            <a:off x="7410259" y="5428960"/>
            <a:ext cx="5421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IL-18</a:t>
            </a:r>
          </a:p>
        </p:txBody>
      </p:sp>
      <p:cxnSp>
        <p:nvCxnSpPr>
          <p:cNvPr id="1764" name="Straight Arrow Connector 1763">
            <a:extLst>
              <a:ext uri="{FF2B5EF4-FFF2-40B4-BE49-F238E27FC236}">
                <a16:creationId xmlns:a16="http://schemas.microsoft.com/office/drawing/2014/main" id="{D4240847-CBE8-1DC4-E017-75D28436056C}"/>
              </a:ext>
            </a:extLst>
          </p:cNvPr>
          <p:cNvCxnSpPr/>
          <p:nvPr/>
        </p:nvCxnSpPr>
        <p:spPr bwMode="auto">
          <a:xfrm flipV="1">
            <a:off x="5620908" y="4888292"/>
            <a:ext cx="87158" cy="349228"/>
          </a:xfrm>
          <a:prstGeom prst="straightConnector1">
            <a:avLst/>
          </a:prstGeom>
          <a:noFill/>
          <a:ln w="28575" cap="flat" cmpd="sng" algn="ctr">
            <a:solidFill>
              <a:schemeClr val="accent2"/>
            </a:solidFill>
            <a:prstDash val="solid"/>
            <a:round/>
            <a:headEnd type="none" w="med" len="med"/>
            <a:tailEnd type="triangle"/>
          </a:ln>
          <a:effectLst/>
        </p:spPr>
      </p:cxnSp>
      <p:cxnSp>
        <p:nvCxnSpPr>
          <p:cNvPr id="1765" name="Straight Arrow Connector 1764">
            <a:extLst>
              <a:ext uri="{FF2B5EF4-FFF2-40B4-BE49-F238E27FC236}">
                <a16:creationId xmlns:a16="http://schemas.microsoft.com/office/drawing/2014/main" id="{7E6F8684-6B8D-3AE4-C420-1D60D22392CC}"/>
              </a:ext>
            </a:extLst>
          </p:cNvPr>
          <p:cNvCxnSpPr>
            <a:cxnSpLocks/>
          </p:cNvCxnSpPr>
          <p:nvPr/>
        </p:nvCxnSpPr>
        <p:spPr bwMode="auto">
          <a:xfrm flipV="1">
            <a:off x="6122106" y="5412020"/>
            <a:ext cx="138503" cy="63662"/>
          </a:xfrm>
          <a:prstGeom prst="straightConnector1">
            <a:avLst/>
          </a:prstGeom>
          <a:noFill/>
          <a:ln w="28575" cap="flat" cmpd="sng" algn="ctr">
            <a:solidFill>
              <a:schemeClr val="accent2"/>
            </a:solidFill>
            <a:prstDash val="solid"/>
            <a:round/>
            <a:headEnd type="none" w="med" len="med"/>
            <a:tailEnd type="triangle"/>
          </a:ln>
          <a:effectLst/>
        </p:spPr>
      </p:cxnSp>
      <p:cxnSp>
        <p:nvCxnSpPr>
          <p:cNvPr id="1767" name="Straight Arrow Connector 1766">
            <a:extLst>
              <a:ext uri="{FF2B5EF4-FFF2-40B4-BE49-F238E27FC236}">
                <a16:creationId xmlns:a16="http://schemas.microsoft.com/office/drawing/2014/main" id="{210E38A1-05FE-8A9B-750D-A7B12E00234F}"/>
              </a:ext>
            </a:extLst>
          </p:cNvPr>
          <p:cNvCxnSpPr>
            <a:cxnSpLocks/>
          </p:cNvCxnSpPr>
          <p:nvPr/>
        </p:nvCxnSpPr>
        <p:spPr bwMode="auto">
          <a:xfrm flipV="1">
            <a:off x="5777962" y="5218248"/>
            <a:ext cx="115650" cy="206991"/>
          </a:xfrm>
          <a:prstGeom prst="straightConnector1">
            <a:avLst/>
          </a:prstGeom>
          <a:noFill/>
          <a:ln w="28575" cap="flat" cmpd="sng" algn="ctr">
            <a:solidFill>
              <a:schemeClr val="accent2"/>
            </a:solidFill>
            <a:prstDash val="solid"/>
            <a:round/>
            <a:headEnd type="none" w="med" len="med"/>
            <a:tailEnd type="triangle"/>
          </a:ln>
          <a:effectLst/>
        </p:spPr>
      </p:cxnSp>
      <p:cxnSp>
        <p:nvCxnSpPr>
          <p:cNvPr id="1769" name="Straight Arrow Connector 1768">
            <a:extLst>
              <a:ext uri="{FF2B5EF4-FFF2-40B4-BE49-F238E27FC236}">
                <a16:creationId xmlns:a16="http://schemas.microsoft.com/office/drawing/2014/main" id="{8AE8058F-E7FC-D074-4CC0-31F34C7E9B4F}"/>
              </a:ext>
            </a:extLst>
          </p:cNvPr>
          <p:cNvCxnSpPr>
            <a:cxnSpLocks/>
          </p:cNvCxnSpPr>
          <p:nvPr/>
        </p:nvCxnSpPr>
        <p:spPr bwMode="auto">
          <a:xfrm flipH="1">
            <a:off x="5945384" y="4678810"/>
            <a:ext cx="160780" cy="54404"/>
          </a:xfrm>
          <a:prstGeom prst="straightConnector1">
            <a:avLst/>
          </a:prstGeom>
          <a:noFill/>
          <a:ln w="28575" cap="flat" cmpd="sng" algn="ctr">
            <a:solidFill>
              <a:schemeClr val="accent2"/>
            </a:solidFill>
            <a:prstDash val="solid"/>
            <a:round/>
            <a:headEnd type="none" w="med" len="med"/>
            <a:tailEnd type="triangle"/>
          </a:ln>
          <a:effectLst/>
        </p:spPr>
      </p:cxnSp>
      <p:cxnSp>
        <p:nvCxnSpPr>
          <p:cNvPr id="1771" name="Straight Arrow Connector 1770">
            <a:extLst>
              <a:ext uri="{FF2B5EF4-FFF2-40B4-BE49-F238E27FC236}">
                <a16:creationId xmlns:a16="http://schemas.microsoft.com/office/drawing/2014/main" id="{ECCFB518-EB8E-B2B1-E58C-25B86E5E3D6E}"/>
              </a:ext>
            </a:extLst>
          </p:cNvPr>
          <p:cNvCxnSpPr>
            <a:cxnSpLocks/>
          </p:cNvCxnSpPr>
          <p:nvPr/>
        </p:nvCxnSpPr>
        <p:spPr bwMode="auto">
          <a:xfrm flipH="1" flipV="1">
            <a:off x="5998089" y="4914981"/>
            <a:ext cx="692456" cy="220346"/>
          </a:xfrm>
          <a:prstGeom prst="straightConnector1">
            <a:avLst/>
          </a:prstGeom>
          <a:noFill/>
          <a:ln w="28575" cap="flat" cmpd="sng" algn="ctr">
            <a:solidFill>
              <a:schemeClr val="accent2"/>
            </a:solidFill>
            <a:prstDash val="solid"/>
            <a:round/>
            <a:headEnd type="none" w="med" len="med"/>
            <a:tailEnd type="triangle"/>
          </a:ln>
          <a:effectLst/>
        </p:spPr>
      </p:cxnSp>
      <p:cxnSp>
        <p:nvCxnSpPr>
          <p:cNvPr id="1774" name="Straight Arrow Connector 1773">
            <a:extLst>
              <a:ext uri="{FF2B5EF4-FFF2-40B4-BE49-F238E27FC236}">
                <a16:creationId xmlns:a16="http://schemas.microsoft.com/office/drawing/2014/main" id="{9ABC9D0A-5C3A-0D68-5396-5E0700DEC4AA}"/>
              </a:ext>
            </a:extLst>
          </p:cNvPr>
          <p:cNvCxnSpPr>
            <a:cxnSpLocks/>
          </p:cNvCxnSpPr>
          <p:nvPr/>
        </p:nvCxnSpPr>
        <p:spPr bwMode="auto">
          <a:xfrm flipV="1">
            <a:off x="7264999" y="4799043"/>
            <a:ext cx="260300" cy="221291"/>
          </a:xfrm>
          <a:prstGeom prst="straightConnector1">
            <a:avLst/>
          </a:prstGeom>
          <a:noFill/>
          <a:ln w="28575" cap="flat" cmpd="sng" algn="ctr">
            <a:solidFill>
              <a:schemeClr val="accent2"/>
            </a:solidFill>
            <a:prstDash val="solid"/>
            <a:round/>
            <a:headEnd type="none" w="med" len="med"/>
            <a:tailEnd type="triangle"/>
          </a:ln>
          <a:effectLst/>
        </p:spPr>
      </p:cxnSp>
      <p:cxnSp>
        <p:nvCxnSpPr>
          <p:cNvPr id="1776" name="Straight Arrow Connector 1775">
            <a:extLst>
              <a:ext uri="{FF2B5EF4-FFF2-40B4-BE49-F238E27FC236}">
                <a16:creationId xmlns:a16="http://schemas.microsoft.com/office/drawing/2014/main" id="{8BAC775D-1585-90FF-B2C4-C42301475621}"/>
              </a:ext>
            </a:extLst>
          </p:cNvPr>
          <p:cNvCxnSpPr>
            <a:cxnSpLocks/>
            <a:endCxn id="1762" idx="1"/>
          </p:cNvCxnSpPr>
          <p:nvPr/>
        </p:nvCxnSpPr>
        <p:spPr bwMode="auto">
          <a:xfrm>
            <a:off x="7228499" y="5285338"/>
            <a:ext cx="181760" cy="297511"/>
          </a:xfrm>
          <a:prstGeom prst="straightConnector1">
            <a:avLst/>
          </a:prstGeom>
          <a:noFill/>
          <a:ln w="28575" cap="flat" cmpd="sng" algn="ctr">
            <a:solidFill>
              <a:schemeClr val="accent2"/>
            </a:solidFill>
            <a:prstDash val="solid"/>
            <a:round/>
            <a:headEnd type="none" w="med" len="med"/>
            <a:tailEnd type="triangle"/>
          </a:ln>
          <a:effectLst/>
        </p:spPr>
      </p:cxnSp>
      <p:cxnSp>
        <p:nvCxnSpPr>
          <p:cNvPr id="1778" name="Straight Arrow Connector 1777">
            <a:extLst>
              <a:ext uri="{FF2B5EF4-FFF2-40B4-BE49-F238E27FC236}">
                <a16:creationId xmlns:a16="http://schemas.microsoft.com/office/drawing/2014/main" id="{B18A878C-795B-8E34-1246-D4F18A810C78}"/>
              </a:ext>
            </a:extLst>
          </p:cNvPr>
          <p:cNvCxnSpPr>
            <a:cxnSpLocks/>
            <a:endCxn id="1761" idx="1"/>
          </p:cNvCxnSpPr>
          <p:nvPr/>
        </p:nvCxnSpPr>
        <p:spPr bwMode="auto">
          <a:xfrm>
            <a:off x="7256220" y="5205845"/>
            <a:ext cx="120255" cy="32280"/>
          </a:xfrm>
          <a:prstGeom prst="straightConnector1">
            <a:avLst/>
          </a:prstGeom>
          <a:noFill/>
          <a:ln w="28575" cap="flat" cmpd="sng" algn="ctr">
            <a:solidFill>
              <a:schemeClr val="accent2"/>
            </a:solidFill>
            <a:prstDash val="solid"/>
            <a:round/>
            <a:headEnd type="none" w="med" len="med"/>
            <a:tailEnd type="triangle"/>
          </a:ln>
          <a:effectLst/>
        </p:spPr>
      </p:cxnSp>
      <p:cxnSp>
        <p:nvCxnSpPr>
          <p:cNvPr id="1780" name="Straight Arrow Connector 1779">
            <a:extLst>
              <a:ext uri="{FF2B5EF4-FFF2-40B4-BE49-F238E27FC236}">
                <a16:creationId xmlns:a16="http://schemas.microsoft.com/office/drawing/2014/main" id="{4B8CCB66-3AFB-3C9B-066B-C08980B9268F}"/>
              </a:ext>
            </a:extLst>
          </p:cNvPr>
          <p:cNvCxnSpPr>
            <a:cxnSpLocks/>
            <a:endCxn id="1762" idx="3"/>
          </p:cNvCxnSpPr>
          <p:nvPr/>
        </p:nvCxnSpPr>
        <p:spPr bwMode="auto">
          <a:xfrm flipH="1">
            <a:off x="7952395" y="5337193"/>
            <a:ext cx="204332" cy="245656"/>
          </a:xfrm>
          <a:prstGeom prst="straightConnector1">
            <a:avLst/>
          </a:prstGeom>
          <a:noFill/>
          <a:ln w="28575" cap="flat" cmpd="sng" algn="ctr">
            <a:solidFill>
              <a:schemeClr val="accent2"/>
            </a:solidFill>
            <a:prstDash val="solid"/>
            <a:round/>
            <a:headEnd type="none" w="med" len="med"/>
            <a:tailEnd type="triangle"/>
          </a:ln>
          <a:effectLst/>
        </p:spPr>
      </p:cxnSp>
      <p:cxnSp>
        <p:nvCxnSpPr>
          <p:cNvPr id="1782" name="Straight Arrow Connector 1781">
            <a:extLst>
              <a:ext uri="{FF2B5EF4-FFF2-40B4-BE49-F238E27FC236}">
                <a16:creationId xmlns:a16="http://schemas.microsoft.com/office/drawing/2014/main" id="{AD8A99F8-1E76-1856-6CF3-EBB0BB8A31C9}"/>
              </a:ext>
            </a:extLst>
          </p:cNvPr>
          <p:cNvCxnSpPr>
            <a:cxnSpLocks/>
            <a:endCxn id="1761" idx="3"/>
          </p:cNvCxnSpPr>
          <p:nvPr/>
        </p:nvCxnSpPr>
        <p:spPr bwMode="auto">
          <a:xfrm flipH="1">
            <a:off x="7827239" y="5209608"/>
            <a:ext cx="254522" cy="28517"/>
          </a:xfrm>
          <a:prstGeom prst="straightConnector1">
            <a:avLst/>
          </a:prstGeom>
          <a:noFill/>
          <a:ln w="28575" cap="flat" cmpd="sng" algn="ctr">
            <a:solidFill>
              <a:schemeClr val="accent2"/>
            </a:solidFill>
            <a:prstDash val="solid"/>
            <a:round/>
            <a:headEnd type="none" w="med" len="med"/>
            <a:tailEnd type="triangle"/>
          </a:ln>
          <a:effectLst/>
        </p:spPr>
      </p:cxnSp>
      <p:cxnSp>
        <p:nvCxnSpPr>
          <p:cNvPr id="1784" name="Straight Arrow Connector 1783">
            <a:extLst>
              <a:ext uri="{FF2B5EF4-FFF2-40B4-BE49-F238E27FC236}">
                <a16:creationId xmlns:a16="http://schemas.microsoft.com/office/drawing/2014/main" id="{0CE5D755-0FA7-52CD-3F3B-86763FC35637}"/>
              </a:ext>
            </a:extLst>
          </p:cNvPr>
          <p:cNvCxnSpPr>
            <a:cxnSpLocks/>
          </p:cNvCxnSpPr>
          <p:nvPr/>
        </p:nvCxnSpPr>
        <p:spPr bwMode="auto">
          <a:xfrm flipH="1" flipV="1">
            <a:off x="7794211" y="4787414"/>
            <a:ext cx="104756" cy="239052"/>
          </a:xfrm>
          <a:prstGeom prst="straightConnector1">
            <a:avLst/>
          </a:prstGeom>
          <a:noFill/>
          <a:ln w="28575" cap="flat" cmpd="sng" algn="ctr">
            <a:solidFill>
              <a:schemeClr val="accent2"/>
            </a:solidFill>
            <a:prstDash val="solid"/>
            <a:round/>
            <a:headEnd type="none" w="med" len="med"/>
            <a:tailEnd type="triangle"/>
          </a:ln>
          <a:effectLst/>
        </p:spPr>
      </p:cxnSp>
      <p:cxnSp>
        <p:nvCxnSpPr>
          <p:cNvPr id="1786" name="Straight Arrow Connector 1785">
            <a:extLst>
              <a:ext uri="{FF2B5EF4-FFF2-40B4-BE49-F238E27FC236}">
                <a16:creationId xmlns:a16="http://schemas.microsoft.com/office/drawing/2014/main" id="{6AE53604-6B50-9F12-896B-9BCA70408F03}"/>
              </a:ext>
            </a:extLst>
          </p:cNvPr>
          <p:cNvCxnSpPr>
            <a:cxnSpLocks/>
            <a:stCxn id="1628" idx="13"/>
          </p:cNvCxnSpPr>
          <p:nvPr/>
        </p:nvCxnSpPr>
        <p:spPr bwMode="auto">
          <a:xfrm flipH="1" flipV="1">
            <a:off x="7938708" y="4609315"/>
            <a:ext cx="119717" cy="87022"/>
          </a:xfrm>
          <a:prstGeom prst="straightConnector1">
            <a:avLst/>
          </a:prstGeom>
          <a:noFill/>
          <a:ln w="28575" cap="flat" cmpd="sng" algn="ctr">
            <a:solidFill>
              <a:schemeClr val="accent2"/>
            </a:solidFill>
            <a:prstDash val="solid"/>
            <a:round/>
            <a:headEnd type="none" w="med" len="med"/>
            <a:tailEnd type="triangle"/>
          </a:ln>
          <a:effectLst/>
        </p:spPr>
      </p:cxnSp>
      <p:sp>
        <p:nvSpPr>
          <p:cNvPr id="1790" name="TextBox 1789">
            <a:extLst>
              <a:ext uri="{FF2B5EF4-FFF2-40B4-BE49-F238E27FC236}">
                <a16:creationId xmlns:a16="http://schemas.microsoft.com/office/drawing/2014/main" id="{B0DC4C25-2A57-8C48-9252-2A7B6CFFCBA9}"/>
              </a:ext>
            </a:extLst>
          </p:cNvPr>
          <p:cNvSpPr txBox="1"/>
          <p:nvPr/>
        </p:nvSpPr>
        <p:spPr bwMode="auto">
          <a:xfrm>
            <a:off x="10024876" y="3277828"/>
            <a:ext cx="63991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VCAM</a:t>
            </a:r>
          </a:p>
        </p:txBody>
      </p:sp>
      <p:sp>
        <p:nvSpPr>
          <p:cNvPr id="1791" name="TextBox 1790">
            <a:extLst>
              <a:ext uri="{FF2B5EF4-FFF2-40B4-BE49-F238E27FC236}">
                <a16:creationId xmlns:a16="http://schemas.microsoft.com/office/drawing/2014/main" id="{73D35D69-92FE-E683-6633-E699F1255491}"/>
              </a:ext>
            </a:extLst>
          </p:cNvPr>
          <p:cNvSpPr txBox="1"/>
          <p:nvPr/>
        </p:nvSpPr>
        <p:spPr bwMode="auto">
          <a:xfrm>
            <a:off x="9861866" y="2888459"/>
            <a:ext cx="58381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ICAM</a:t>
            </a:r>
          </a:p>
        </p:txBody>
      </p:sp>
      <p:sp>
        <p:nvSpPr>
          <p:cNvPr id="1793" name="Oval 1792">
            <a:extLst>
              <a:ext uri="{FF2B5EF4-FFF2-40B4-BE49-F238E27FC236}">
                <a16:creationId xmlns:a16="http://schemas.microsoft.com/office/drawing/2014/main" id="{C773847E-1D73-1C84-BDD6-CD39F6F5FC38}"/>
              </a:ext>
            </a:extLst>
          </p:cNvPr>
          <p:cNvSpPr/>
          <p:nvPr/>
        </p:nvSpPr>
        <p:spPr bwMode="auto">
          <a:xfrm rot="7910811">
            <a:off x="1795895" y="4548291"/>
            <a:ext cx="412742" cy="303870"/>
          </a:xfrm>
          <a:prstGeom prst="ellipse">
            <a:avLst/>
          </a:prstGeom>
          <a:solidFill>
            <a:schemeClr val="accent3">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795" name="Straight Connector 1794">
            <a:extLst>
              <a:ext uri="{FF2B5EF4-FFF2-40B4-BE49-F238E27FC236}">
                <a16:creationId xmlns:a16="http://schemas.microsoft.com/office/drawing/2014/main" id="{C4EDD51A-C60E-543F-2C79-1FCB8E13DB3B}"/>
              </a:ext>
            </a:extLst>
          </p:cNvPr>
          <p:cNvCxnSpPr>
            <a:stCxn id="1189" idx="0"/>
            <a:endCxn id="1792" idx="10"/>
          </p:cNvCxnSpPr>
          <p:nvPr/>
        </p:nvCxnSpPr>
        <p:spPr bwMode="auto">
          <a:xfrm flipH="1" flipV="1">
            <a:off x="2129215" y="5366084"/>
            <a:ext cx="120823" cy="167516"/>
          </a:xfrm>
          <a:prstGeom prst="line">
            <a:avLst/>
          </a:prstGeom>
          <a:noFill/>
          <a:ln w="28575" cap="flat" cmpd="sng" algn="ctr">
            <a:solidFill>
              <a:schemeClr val="bg1"/>
            </a:solidFill>
            <a:prstDash val="solid"/>
            <a:round/>
            <a:headEnd type="none" w="med" len="med"/>
            <a:tailEnd type="none" w="med" len="med"/>
          </a:ln>
          <a:effectLst/>
        </p:spPr>
      </p:cxnSp>
      <p:grpSp>
        <p:nvGrpSpPr>
          <p:cNvPr id="1798" name="Group 1797">
            <a:extLst>
              <a:ext uri="{FF2B5EF4-FFF2-40B4-BE49-F238E27FC236}">
                <a16:creationId xmlns:a16="http://schemas.microsoft.com/office/drawing/2014/main" id="{7D4F1EB5-FB6F-C5A9-A366-F95B81DF7C42}"/>
              </a:ext>
            </a:extLst>
          </p:cNvPr>
          <p:cNvGrpSpPr/>
          <p:nvPr/>
        </p:nvGrpSpPr>
        <p:grpSpPr>
          <a:xfrm rot="4154485">
            <a:off x="2084798" y="5388238"/>
            <a:ext cx="632446" cy="1128198"/>
            <a:chOff x="2348226" y="5325329"/>
            <a:chExt cx="632446" cy="1128198"/>
          </a:xfrm>
        </p:grpSpPr>
        <p:sp>
          <p:nvSpPr>
            <p:cNvPr id="1796" name="Freeform 1795">
              <a:extLst>
                <a:ext uri="{FF2B5EF4-FFF2-40B4-BE49-F238E27FC236}">
                  <a16:creationId xmlns:a16="http://schemas.microsoft.com/office/drawing/2014/main" id="{B6291C9C-A15E-B029-B745-91FA64C5F21E}"/>
                </a:ext>
              </a:extLst>
            </p:cNvPr>
            <p:cNvSpPr/>
            <p:nvPr/>
          </p:nvSpPr>
          <p:spPr bwMode="auto">
            <a:xfrm>
              <a:off x="2348226" y="5325329"/>
              <a:ext cx="632446" cy="1128198"/>
            </a:xfrm>
            <a:custGeom>
              <a:avLst/>
              <a:gdLst>
                <a:gd name="connsiteX0" fmla="*/ 25839 w 632446"/>
                <a:gd name="connsiteY0" fmla="*/ 613931 h 1128198"/>
                <a:gd name="connsiteX1" fmla="*/ 5787 w 632446"/>
                <a:gd name="connsiteY1" fmla="*/ 445489 h 1128198"/>
                <a:gd name="connsiteX2" fmla="*/ 138134 w 632446"/>
                <a:gd name="connsiteY2" fmla="*/ 269026 h 1128198"/>
                <a:gd name="connsiteX3" fmla="*/ 362723 w 632446"/>
                <a:gd name="connsiteY3" fmla="*/ 136678 h 1128198"/>
                <a:gd name="connsiteX4" fmla="*/ 543197 w 632446"/>
                <a:gd name="connsiteY4" fmla="*/ 4331 h 1128198"/>
                <a:gd name="connsiteX5" fmla="*/ 631429 w 632446"/>
                <a:gd name="connsiteY5" fmla="*/ 48447 h 1128198"/>
                <a:gd name="connsiteX6" fmla="*/ 583302 w 632446"/>
                <a:gd name="connsiteY6" fmla="*/ 208868 h 1128198"/>
                <a:gd name="connsiteX7" fmla="*/ 466997 w 632446"/>
                <a:gd name="connsiteY7" fmla="*/ 493615 h 1128198"/>
                <a:gd name="connsiteX8" fmla="*/ 318608 w 632446"/>
                <a:gd name="connsiteY8" fmla="*/ 714194 h 1128198"/>
                <a:gd name="connsiteX9" fmla="*/ 334650 w 632446"/>
                <a:gd name="connsiteY9" fmla="*/ 958836 h 1128198"/>
                <a:gd name="connsiteX10" fmla="*/ 378765 w 632446"/>
                <a:gd name="connsiteY10" fmla="*/ 1127278 h 1128198"/>
                <a:gd name="connsiteX11" fmla="*/ 134123 w 632446"/>
                <a:gd name="connsiteY11" fmla="*/ 1018994 h 1128198"/>
                <a:gd name="connsiteX12" fmla="*/ 45892 w 632446"/>
                <a:gd name="connsiteY12" fmla="*/ 862583 h 1128198"/>
                <a:gd name="connsiteX13" fmla="*/ 25839 w 632446"/>
                <a:gd name="connsiteY13" fmla="*/ 613931 h 1128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32446" h="1128198">
                  <a:moveTo>
                    <a:pt x="25839" y="613931"/>
                  </a:moveTo>
                  <a:cubicBezTo>
                    <a:pt x="19155" y="544415"/>
                    <a:pt x="-12929" y="502973"/>
                    <a:pt x="5787" y="445489"/>
                  </a:cubicBezTo>
                  <a:cubicBezTo>
                    <a:pt x="24503" y="388005"/>
                    <a:pt x="78645" y="320494"/>
                    <a:pt x="138134" y="269026"/>
                  </a:cubicBezTo>
                  <a:cubicBezTo>
                    <a:pt x="197623" y="217558"/>
                    <a:pt x="295213" y="180794"/>
                    <a:pt x="362723" y="136678"/>
                  </a:cubicBezTo>
                  <a:cubicBezTo>
                    <a:pt x="430234" y="92562"/>
                    <a:pt x="498413" y="19036"/>
                    <a:pt x="543197" y="4331"/>
                  </a:cubicBezTo>
                  <a:cubicBezTo>
                    <a:pt x="587981" y="-10374"/>
                    <a:pt x="624745" y="14357"/>
                    <a:pt x="631429" y="48447"/>
                  </a:cubicBezTo>
                  <a:cubicBezTo>
                    <a:pt x="638113" y="82536"/>
                    <a:pt x="610707" y="134673"/>
                    <a:pt x="583302" y="208868"/>
                  </a:cubicBezTo>
                  <a:cubicBezTo>
                    <a:pt x="555897" y="283063"/>
                    <a:pt x="511113" y="409394"/>
                    <a:pt x="466997" y="493615"/>
                  </a:cubicBezTo>
                  <a:cubicBezTo>
                    <a:pt x="422881" y="577836"/>
                    <a:pt x="340666" y="636657"/>
                    <a:pt x="318608" y="714194"/>
                  </a:cubicBezTo>
                  <a:cubicBezTo>
                    <a:pt x="296550" y="791731"/>
                    <a:pt x="324624" y="889989"/>
                    <a:pt x="334650" y="958836"/>
                  </a:cubicBezTo>
                  <a:cubicBezTo>
                    <a:pt x="344676" y="1027683"/>
                    <a:pt x="412186" y="1117252"/>
                    <a:pt x="378765" y="1127278"/>
                  </a:cubicBezTo>
                  <a:cubicBezTo>
                    <a:pt x="345344" y="1137304"/>
                    <a:pt x="189602" y="1063110"/>
                    <a:pt x="134123" y="1018994"/>
                  </a:cubicBezTo>
                  <a:cubicBezTo>
                    <a:pt x="78644" y="974878"/>
                    <a:pt x="60597" y="926083"/>
                    <a:pt x="45892" y="862583"/>
                  </a:cubicBezTo>
                  <a:cubicBezTo>
                    <a:pt x="31187" y="799083"/>
                    <a:pt x="32523" y="683447"/>
                    <a:pt x="25839" y="613931"/>
                  </a:cubicBezTo>
                  <a:close/>
                </a:path>
              </a:pathLst>
            </a:cu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97" name="Oval 1796">
              <a:extLst>
                <a:ext uri="{FF2B5EF4-FFF2-40B4-BE49-F238E27FC236}">
                  <a16:creationId xmlns:a16="http://schemas.microsoft.com/office/drawing/2014/main" id="{0B6E0FF7-B2A1-85CF-7A39-7DE6824DFE07}"/>
                </a:ext>
              </a:extLst>
            </p:cNvPr>
            <p:cNvSpPr/>
            <p:nvPr/>
          </p:nvSpPr>
          <p:spPr bwMode="auto">
            <a:xfrm rot="7910811">
              <a:off x="2393671" y="5634814"/>
              <a:ext cx="412742" cy="303870"/>
            </a:xfrm>
            <a:prstGeom prst="ellipse">
              <a:avLst/>
            </a:prstGeom>
            <a:solidFill>
              <a:schemeClr val="accent3">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799" name="TextBox 1798">
            <a:extLst>
              <a:ext uri="{FF2B5EF4-FFF2-40B4-BE49-F238E27FC236}">
                <a16:creationId xmlns:a16="http://schemas.microsoft.com/office/drawing/2014/main" id="{899B4986-D008-516D-4019-D19A0F825534}"/>
              </a:ext>
            </a:extLst>
          </p:cNvPr>
          <p:cNvSpPr txBox="1"/>
          <p:nvPr/>
        </p:nvSpPr>
        <p:spPr bwMode="auto">
          <a:xfrm>
            <a:off x="2969685" y="3800188"/>
            <a:ext cx="58541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MMP</a:t>
            </a:r>
          </a:p>
        </p:txBody>
      </p:sp>
      <p:cxnSp>
        <p:nvCxnSpPr>
          <p:cNvPr id="1800" name="Straight Arrow Connector 1799">
            <a:extLst>
              <a:ext uri="{FF2B5EF4-FFF2-40B4-BE49-F238E27FC236}">
                <a16:creationId xmlns:a16="http://schemas.microsoft.com/office/drawing/2014/main" id="{E788A37A-345B-C9EA-83E7-130D44069C7D}"/>
              </a:ext>
            </a:extLst>
          </p:cNvPr>
          <p:cNvCxnSpPr>
            <a:cxnSpLocks/>
          </p:cNvCxnSpPr>
          <p:nvPr/>
        </p:nvCxnSpPr>
        <p:spPr bwMode="auto">
          <a:xfrm flipV="1">
            <a:off x="2930079" y="4029935"/>
            <a:ext cx="153641" cy="116700"/>
          </a:xfrm>
          <a:prstGeom prst="straightConnector1">
            <a:avLst/>
          </a:prstGeom>
          <a:noFill/>
          <a:ln w="28575" cap="flat" cmpd="sng" algn="ctr">
            <a:solidFill>
              <a:schemeClr val="accent2"/>
            </a:solidFill>
            <a:prstDash val="solid"/>
            <a:round/>
            <a:headEnd type="none" w="med" len="med"/>
            <a:tailEnd type="triangle"/>
          </a:ln>
          <a:effectLst/>
        </p:spPr>
      </p:cxnSp>
      <p:cxnSp>
        <p:nvCxnSpPr>
          <p:cNvPr id="1802" name="Straight Arrow Connector 1801">
            <a:extLst>
              <a:ext uri="{FF2B5EF4-FFF2-40B4-BE49-F238E27FC236}">
                <a16:creationId xmlns:a16="http://schemas.microsoft.com/office/drawing/2014/main" id="{0B06FB7C-7E3A-1A6E-0068-D494A484AA5D}"/>
              </a:ext>
            </a:extLst>
          </p:cNvPr>
          <p:cNvCxnSpPr>
            <a:cxnSpLocks/>
          </p:cNvCxnSpPr>
          <p:nvPr/>
        </p:nvCxnSpPr>
        <p:spPr bwMode="auto">
          <a:xfrm flipH="1" flipV="1">
            <a:off x="3424058" y="4004408"/>
            <a:ext cx="211558" cy="32327"/>
          </a:xfrm>
          <a:prstGeom prst="straightConnector1">
            <a:avLst/>
          </a:prstGeom>
          <a:noFill/>
          <a:ln w="28575" cap="flat" cmpd="sng" algn="ctr">
            <a:solidFill>
              <a:schemeClr val="accent2"/>
            </a:solidFill>
            <a:prstDash val="solid"/>
            <a:round/>
            <a:headEnd type="none" w="med" len="med"/>
            <a:tailEnd type="triangle"/>
          </a:ln>
          <a:effectLst/>
        </p:spPr>
      </p:cxnSp>
      <p:sp>
        <p:nvSpPr>
          <p:cNvPr id="1814" name="Freeform 1813">
            <a:extLst>
              <a:ext uri="{FF2B5EF4-FFF2-40B4-BE49-F238E27FC236}">
                <a16:creationId xmlns:a16="http://schemas.microsoft.com/office/drawing/2014/main" id="{129A8975-3A00-A156-D2C6-B66881939BE9}"/>
              </a:ext>
            </a:extLst>
          </p:cNvPr>
          <p:cNvSpPr/>
          <p:nvPr/>
        </p:nvSpPr>
        <p:spPr bwMode="auto">
          <a:xfrm rot="1699477">
            <a:off x="5998499" y="4180666"/>
            <a:ext cx="674652" cy="390524"/>
          </a:xfrm>
          <a:custGeom>
            <a:avLst/>
            <a:gdLst>
              <a:gd name="connsiteX0" fmla="*/ 8573 w 674652"/>
              <a:gd name="connsiteY0" fmla="*/ 390486 h 390524"/>
              <a:gd name="connsiteX1" fmla="*/ 209099 w 674652"/>
              <a:gd name="connsiteY1" fmla="*/ 266160 h 390524"/>
              <a:gd name="connsiteX2" fmla="*/ 545984 w 674652"/>
              <a:gd name="connsiteY2" fmla="*/ 93707 h 390524"/>
              <a:gd name="connsiteX3" fmla="*/ 670310 w 674652"/>
              <a:gd name="connsiteY3" fmla="*/ 1465 h 390524"/>
              <a:gd name="connsiteX4" fmla="*/ 409626 w 674652"/>
              <a:gd name="connsiteY4" fmla="*/ 41570 h 390524"/>
              <a:gd name="connsiteX5" fmla="*/ 160973 w 674652"/>
              <a:gd name="connsiteY5" fmla="*/ 101728 h 390524"/>
              <a:gd name="connsiteX6" fmla="*/ 48678 w 674652"/>
              <a:gd name="connsiteY6" fmla="*/ 254128 h 390524"/>
              <a:gd name="connsiteX7" fmla="*/ 8573 w 674652"/>
              <a:gd name="connsiteY7" fmla="*/ 390486 h 390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4652" h="390524">
                <a:moveTo>
                  <a:pt x="8573" y="390486"/>
                </a:moveTo>
                <a:cubicBezTo>
                  <a:pt x="35310" y="392491"/>
                  <a:pt x="119531" y="315623"/>
                  <a:pt x="209099" y="266160"/>
                </a:cubicBezTo>
                <a:cubicBezTo>
                  <a:pt x="298668" y="216697"/>
                  <a:pt x="469115" y="137823"/>
                  <a:pt x="545984" y="93707"/>
                </a:cubicBezTo>
                <a:cubicBezTo>
                  <a:pt x="622853" y="49591"/>
                  <a:pt x="693036" y="10154"/>
                  <a:pt x="670310" y="1465"/>
                </a:cubicBezTo>
                <a:cubicBezTo>
                  <a:pt x="647584" y="-7224"/>
                  <a:pt x="494516" y="24859"/>
                  <a:pt x="409626" y="41570"/>
                </a:cubicBezTo>
                <a:cubicBezTo>
                  <a:pt x="324736" y="58281"/>
                  <a:pt x="221131" y="66302"/>
                  <a:pt x="160973" y="101728"/>
                </a:cubicBezTo>
                <a:cubicBezTo>
                  <a:pt x="100815" y="137154"/>
                  <a:pt x="73409" y="208007"/>
                  <a:pt x="48678" y="254128"/>
                </a:cubicBezTo>
                <a:cubicBezTo>
                  <a:pt x="23947" y="300249"/>
                  <a:pt x="-18164" y="388481"/>
                  <a:pt x="8573" y="390486"/>
                </a:cubicBezTo>
                <a:close/>
              </a:path>
            </a:pathLst>
          </a:cu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15" name="Freeform 1814">
            <a:extLst>
              <a:ext uri="{FF2B5EF4-FFF2-40B4-BE49-F238E27FC236}">
                <a16:creationId xmlns:a16="http://schemas.microsoft.com/office/drawing/2014/main" id="{ADEFFB1C-C464-2C70-AFB9-55E524CB5D33}"/>
              </a:ext>
            </a:extLst>
          </p:cNvPr>
          <p:cNvSpPr/>
          <p:nvPr/>
        </p:nvSpPr>
        <p:spPr bwMode="auto">
          <a:xfrm rot="1699477">
            <a:off x="6678958" y="4143068"/>
            <a:ext cx="674652" cy="390524"/>
          </a:xfrm>
          <a:custGeom>
            <a:avLst/>
            <a:gdLst>
              <a:gd name="connsiteX0" fmla="*/ 8573 w 674652"/>
              <a:gd name="connsiteY0" fmla="*/ 390486 h 390524"/>
              <a:gd name="connsiteX1" fmla="*/ 209099 w 674652"/>
              <a:gd name="connsiteY1" fmla="*/ 266160 h 390524"/>
              <a:gd name="connsiteX2" fmla="*/ 545984 w 674652"/>
              <a:gd name="connsiteY2" fmla="*/ 93707 h 390524"/>
              <a:gd name="connsiteX3" fmla="*/ 670310 w 674652"/>
              <a:gd name="connsiteY3" fmla="*/ 1465 h 390524"/>
              <a:gd name="connsiteX4" fmla="*/ 409626 w 674652"/>
              <a:gd name="connsiteY4" fmla="*/ 41570 h 390524"/>
              <a:gd name="connsiteX5" fmla="*/ 160973 w 674652"/>
              <a:gd name="connsiteY5" fmla="*/ 101728 h 390524"/>
              <a:gd name="connsiteX6" fmla="*/ 48678 w 674652"/>
              <a:gd name="connsiteY6" fmla="*/ 254128 h 390524"/>
              <a:gd name="connsiteX7" fmla="*/ 8573 w 674652"/>
              <a:gd name="connsiteY7" fmla="*/ 390486 h 390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4652" h="390524">
                <a:moveTo>
                  <a:pt x="8573" y="390486"/>
                </a:moveTo>
                <a:cubicBezTo>
                  <a:pt x="35310" y="392491"/>
                  <a:pt x="119531" y="315623"/>
                  <a:pt x="209099" y="266160"/>
                </a:cubicBezTo>
                <a:cubicBezTo>
                  <a:pt x="298668" y="216697"/>
                  <a:pt x="469115" y="137823"/>
                  <a:pt x="545984" y="93707"/>
                </a:cubicBezTo>
                <a:cubicBezTo>
                  <a:pt x="622853" y="49591"/>
                  <a:pt x="693036" y="10154"/>
                  <a:pt x="670310" y="1465"/>
                </a:cubicBezTo>
                <a:cubicBezTo>
                  <a:pt x="647584" y="-7224"/>
                  <a:pt x="494516" y="24859"/>
                  <a:pt x="409626" y="41570"/>
                </a:cubicBezTo>
                <a:cubicBezTo>
                  <a:pt x="324736" y="58281"/>
                  <a:pt x="221131" y="66302"/>
                  <a:pt x="160973" y="101728"/>
                </a:cubicBezTo>
                <a:cubicBezTo>
                  <a:pt x="100815" y="137154"/>
                  <a:pt x="73409" y="208007"/>
                  <a:pt x="48678" y="254128"/>
                </a:cubicBezTo>
                <a:cubicBezTo>
                  <a:pt x="23947" y="300249"/>
                  <a:pt x="-18164" y="388481"/>
                  <a:pt x="8573" y="390486"/>
                </a:cubicBezTo>
                <a:close/>
              </a:path>
            </a:pathLst>
          </a:cu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16" name="Freeform 1815">
            <a:extLst>
              <a:ext uri="{FF2B5EF4-FFF2-40B4-BE49-F238E27FC236}">
                <a16:creationId xmlns:a16="http://schemas.microsoft.com/office/drawing/2014/main" id="{060A8F30-E415-2132-6647-FF0F82CE8850}"/>
              </a:ext>
            </a:extLst>
          </p:cNvPr>
          <p:cNvSpPr/>
          <p:nvPr/>
        </p:nvSpPr>
        <p:spPr bwMode="auto">
          <a:xfrm rot="1699477">
            <a:off x="7399027" y="4156766"/>
            <a:ext cx="674652" cy="390524"/>
          </a:xfrm>
          <a:custGeom>
            <a:avLst/>
            <a:gdLst>
              <a:gd name="connsiteX0" fmla="*/ 8573 w 674652"/>
              <a:gd name="connsiteY0" fmla="*/ 390486 h 390524"/>
              <a:gd name="connsiteX1" fmla="*/ 209099 w 674652"/>
              <a:gd name="connsiteY1" fmla="*/ 266160 h 390524"/>
              <a:gd name="connsiteX2" fmla="*/ 545984 w 674652"/>
              <a:gd name="connsiteY2" fmla="*/ 93707 h 390524"/>
              <a:gd name="connsiteX3" fmla="*/ 670310 w 674652"/>
              <a:gd name="connsiteY3" fmla="*/ 1465 h 390524"/>
              <a:gd name="connsiteX4" fmla="*/ 409626 w 674652"/>
              <a:gd name="connsiteY4" fmla="*/ 41570 h 390524"/>
              <a:gd name="connsiteX5" fmla="*/ 160973 w 674652"/>
              <a:gd name="connsiteY5" fmla="*/ 101728 h 390524"/>
              <a:gd name="connsiteX6" fmla="*/ 48678 w 674652"/>
              <a:gd name="connsiteY6" fmla="*/ 254128 h 390524"/>
              <a:gd name="connsiteX7" fmla="*/ 8573 w 674652"/>
              <a:gd name="connsiteY7" fmla="*/ 390486 h 390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4652" h="390524">
                <a:moveTo>
                  <a:pt x="8573" y="390486"/>
                </a:moveTo>
                <a:cubicBezTo>
                  <a:pt x="35310" y="392491"/>
                  <a:pt x="119531" y="315623"/>
                  <a:pt x="209099" y="266160"/>
                </a:cubicBezTo>
                <a:cubicBezTo>
                  <a:pt x="298668" y="216697"/>
                  <a:pt x="469115" y="137823"/>
                  <a:pt x="545984" y="93707"/>
                </a:cubicBezTo>
                <a:cubicBezTo>
                  <a:pt x="622853" y="49591"/>
                  <a:pt x="693036" y="10154"/>
                  <a:pt x="670310" y="1465"/>
                </a:cubicBezTo>
                <a:cubicBezTo>
                  <a:pt x="647584" y="-7224"/>
                  <a:pt x="494516" y="24859"/>
                  <a:pt x="409626" y="41570"/>
                </a:cubicBezTo>
                <a:cubicBezTo>
                  <a:pt x="324736" y="58281"/>
                  <a:pt x="221131" y="66302"/>
                  <a:pt x="160973" y="101728"/>
                </a:cubicBezTo>
                <a:cubicBezTo>
                  <a:pt x="100815" y="137154"/>
                  <a:pt x="73409" y="208007"/>
                  <a:pt x="48678" y="254128"/>
                </a:cubicBezTo>
                <a:cubicBezTo>
                  <a:pt x="23947" y="300249"/>
                  <a:pt x="-18164" y="388481"/>
                  <a:pt x="8573" y="390486"/>
                </a:cubicBezTo>
                <a:close/>
              </a:path>
            </a:pathLst>
          </a:cu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92" name="TextBox 1191">
            <a:extLst>
              <a:ext uri="{FF2B5EF4-FFF2-40B4-BE49-F238E27FC236}">
                <a16:creationId xmlns:a16="http://schemas.microsoft.com/office/drawing/2014/main" id="{6209DC56-79EA-8084-EB7C-1CD5FAAC865F}"/>
              </a:ext>
            </a:extLst>
          </p:cNvPr>
          <p:cNvSpPr txBox="1"/>
          <p:nvPr/>
        </p:nvSpPr>
        <p:spPr bwMode="auto">
          <a:xfrm>
            <a:off x="6722936" y="4267340"/>
            <a:ext cx="704303" cy="369332"/>
          </a:xfrm>
          <a:prstGeom prst="rect">
            <a:avLst/>
          </a:prstGeom>
          <a:solidFill>
            <a:schemeClr val="tx1"/>
          </a:solidFill>
          <a:ln w="28575" algn="ctr">
            <a:solidFill>
              <a:srgbClr val="000000"/>
            </a:solidFill>
            <a:miter lim="800000"/>
            <a:headEnd/>
            <a:tailEnd/>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B-cell</a:t>
            </a:r>
          </a:p>
        </p:txBody>
      </p:sp>
      <p:sp>
        <p:nvSpPr>
          <p:cNvPr id="1817" name="Freeform 1816">
            <a:extLst>
              <a:ext uri="{FF2B5EF4-FFF2-40B4-BE49-F238E27FC236}">
                <a16:creationId xmlns:a16="http://schemas.microsoft.com/office/drawing/2014/main" id="{298B036C-D290-E24B-1403-FBE21615BB9D}"/>
              </a:ext>
            </a:extLst>
          </p:cNvPr>
          <p:cNvSpPr/>
          <p:nvPr/>
        </p:nvSpPr>
        <p:spPr bwMode="auto">
          <a:xfrm rot="1699477">
            <a:off x="8091273" y="4145824"/>
            <a:ext cx="674652" cy="390524"/>
          </a:xfrm>
          <a:custGeom>
            <a:avLst/>
            <a:gdLst>
              <a:gd name="connsiteX0" fmla="*/ 8573 w 674652"/>
              <a:gd name="connsiteY0" fmla="*/ 390486 h 390524"/>
              <a:gd name="connsiteX1" fmla="*/ 209099 w 674652"/>
              <a:gd name="connsiteY1" fmla="*/ 266160 h 390524"/>
              <a:gd name="connsiteX2" fmla="*/ 545984 w 674652"/>
              <a:gd name="connsiteY2" fmla="*/ 93707 h 390524"/>
              <a:gd name="connsiteX3" fmla="*/ 670310 w 674652"/>
              <a:gd name="connsiteY3" fmla="*/ 1465 h 390524"/>
              <a:gd name="connsiteX4" fmla="*/ 409626 w 674652"/>
              <a:gd name="connsiteY4" fmla="*/ 41570 h 390524"/>
              <a:gd name="connsiteX5" fmla="*/ 160973 w 674652"/>
              <a:gd name="connsiteY5" fmla="*/ 101728 h 390524"/>
              <a:gd name="connsiteX6" fmla="*/ 48678 w 674652"/>
              <a:gd name="connsiteY6" fmla="*/ 254128 h 390524"/>
              <a:gd name="connsiteX7" fmla="*/ 8573 w 674652"/>
              <a:gd name="connsiteY7" fmla="*/ 390486 h 390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4652" h="390524">
                <a:moveTo>
                  <a:pt x="8573" y="390486"/>
                </a:moveTo>
                <a:cubicBezTo>
                  <a:pt x="35310" y="392491"/>
                  <a:pt x="119531" y="315623"/>
                  <a:pt x="209099" y="266160"/>
                </a:cubicBezTo>
                <a:cubicBezTo>
                  <a:pt x="298668" y="216697"/>
                  <a:pt x="469115" y="137823"/>
                  <a:pt x="545984" y="93707"/>
                </a:cubicBezTo>
                <a:cubicBezTo>
                  <a:pt x="622853" y="49591"/>
                  <a:pt x="693036" y="10154"/>
                  <a:pt x="670310" y="1465"/>
                </a:cubicBezTo>
                <a:cubicBezTo>
                  <a:pt x="647584" y="-7224"/>
                  <a:pt x="494516" y="24859"/>
                  <a:pt x="409626" y="41570"/>
                </a:cubicBezTo>
                <a:cubicBezTo>
                  <a:pt x="324736" y="58281"/>
                  <a:pt x="221131" y="66302"/>
                  <a:pt x="160973" y="101728"/>
                </a:cubicBezTo>
                <a:cubicBezTo>
                  <a:pt x="100815" y="137154"/>
                  <a:pt x="73409" y="208007"/>
                  <a:pt x="48678" y="254128"/>
                </a:cubicBezTo>
                <a:cubicBezTo>
                  <a:pt x="23947" y="300249"/>
                  <a:pt x="-18164" y="388481"/>
                  <a:pt x="8573" y="390486"/>
                </a:cubicBezTo>
                <a:close/>
              </a:path>
            </a:pathLst>
          </a:cu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18" name="Freeform 1817">
            <a:extLst>
              <a:ext uri="{FF2B5EF4-FFF2-40B4-BE49-F238E27FC236}">
                <a16:creationId xmlns:a16="http://schemas.microsoft.com/office/drawing/2014/main" id="{4249E535-3CCB-AE67-8088-E2C655F24F7D}"/>
              </a:ext>
            </a:extLst>
          </p:cNvPr>
          <p:cNvSpPr/>
          <p:nvPr/>
        </p:nvSpPr>
        <p:spPr bwMode="auto">
          <a:xfrm rot="1699477">
            <a:off x="8635228" y="4139876"/>
            <a:ext cx="674652" cy="390524"/>
          </a:xfrm>
          <a:custGeom>
            <a:avLst/>
            <a:gdLst>
              <a:gd name="connsiteX0" fmla="*/ 8573 w 674652"/>
              <a:gd name="connsiteY0" fmla="*/ 390486 h 390524"/>
              <a:gd name="connsiteX1" fmla="*/ 209099 w 674652"/>
              <a:gd name="connsiteY1" fmla="*/ 266160 h 390524"/>
              <a:gd name="connsiteX2" fmla="*/ 545984 w 674652"/>
              <a:gd name="connsiteY2" fmla="*/ 93707 h 390524"/>
              <a:gd name="connsiteX3" fmla="*/ 670310 w 674652"/>
              <a:gd name="connsiteY3" fmla="*/ 1465 h 390524"/>
              <a:gd name="connsiteX4" fmla="*/ 409626 w 674652"/>
              <a:gd name="connsiteY4" fmla="*/ 41570 h 390524"/>
              <a:gd name="connsiteX5" fmla="*/ 160973 w 674652"/>
              <a:gd name="connsiteY5" fmla="*/ 101728 h 390524"/>
              <a:gd name="connsiteX6" fmla="*/ 48678 w 674652"/>
              <a:gd name="connsiteY6" fmla="*/ 254128 h 390524"/>
              <a:gd name="connsiteX7" fmla="*/ 8573 w 674652"/>
              <a:gd name="connsiteY7" fmla="*/ 390486 h 390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4652" h="390524">
                <a:moveTo>
                  <a:pt x="8573" y="390486"/>
                </a:moveTo>
                <a:cubicBezTo>
                  <a:pt x="35310" y="392491"/>
                  <a:pt x="119531" y="315623"/>
                  <a:pt x="209099" y="266160"/>
                </a:cubicBezTo>
                <a:cubicBezTo>
                  <a:pt x="298668" y="216697"/>
                  <a:pt x="469115" y="137823"/>
                  <a:pt x="545984" y="93707"/>
                </a:cubicBezTo>
                <a:cubicBezTo>
                  <a:pt x="622853" y="49591"/>
                  <a:pt x="693036" y="10154"/>
                  <a:pt x="670310" y="1465"/>
                </a:cubicBezTo>
                <a:cubicBezTo>
                  <a:pt x="647584" y="-7224"/>
                  <a:pt x="494516" y="24859"/>
                  <a:pt x="409626" y="41570"/>
                </a:cubicBezTo>
                <a:cubicBezTo>
                  <a:pt x="324736" y="58281"/>
                  <a:pt x="221131" y="66302"/>
                  <a:pt x="160973" y="101728"/>
                </a:cubicBezTo>
                <a:cubicBezTo>
                  <a:pt x="100815" y="137154"/>
                  <a:pt x="73409" y="208007"/>
                  <a:pt x="48678" y="254128"/>
                </a:cubicBezTo>
                <a:cubicBezTo>
                  <a:pt x="23947" y="300249"/>
                  <a:pt x="-18164" y="388481"/>
                  <a:pt x="8573" y="390486"/>
                </a:cubicBezTo>
                <a:close/>
              </a:path>
            </a:pathLst>
          </a:cu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19" name="Freeform 1818">
            <a:extLst>
              <a:ext uri="{FF2B5EF4-FFF2-40B4-BE49-F238E27FC236}">
                <a16:creationId xmlns:a16="http://schemas.microsoft.com/office/drawing/2014/main" id="{2BFB25A2-1B36-504A-CA34-A832532B42C4}"/>
              </a:ext>
            </a:extLst>
          </p:cNvPr>
          <p:cNvSpPr/>
          <p:nvPr/>
        </p:nvSpPr>
        <p:spPr bwMode="auto">
          <a:xfrm rot="1699477">
            <a:off x="9151165" y="4171431"/>
            <a:ext cx="674652" cy="390524"/>
          </a:xfrm>
          <a:custGeom>
            <a:avLst/>
            <a:gdLst>
              <a:gd name="connsiteX0" fmla="*/ 8573 w 674652"/>
              <a:gd name="connsiteY0" fmla="*/ 390486 h 390524"/>
              <a:gd name="connsiteX1" fmla="*/ 209099 w 674652"/>
              <a:gd name="connsiteY1" fmla="*/ 266160 h 390524"/>
              <a:gd name="connsiteX2" fmla="*/ 545984 w 674652"/>
              <a:gd name="connsiteY2" fmla="*/ 93707 h 390524"/>
              <a:gd name="connsiteX3" fmla="*/ 670310 w 674652"/>
              <a:gd name="connsiteY3" fmla="*/ 1465 h 390524"/>
              <a:gd name="connsiteX4" fmla="*/ 409626 w 674652"/>
              <a:gd name="connsiteY4" fmla="*/ 41570 h 390524"/>
              <a:gd name="connsiteX5" fmla="*/ 160973 w 674652"/>
              <a:gd name="connsiteY5" fmla="*/ 101728 h 390524"/>
              <a:gd name="connsiteX6" fmla="*/ 48678 w 674652"/>
              <a:gd name="connsiteY6" fmla="*/ 254128 h 390524"/>
              <a:gd name="connsiteX7" fmla="*/ 8573 w 674652"/>
              <a:gd name="connsiteY7" fmla="*/ 390486 h 390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4652" h="390524">
                <a:moveTo>
                  <a:pt x="8573" y="390486"/>
                </a:moveTo>
                <a:cubicBezTo>
                  <a:pt x="35310" y="392491"/>
                  <a:pt x="119531" y="315623"/>
                  <a:pt x="209099" y="266160"/>
                </a:cubicBezTo>
                <a:cubicBezTo>
                  <a:pt x="298668" y="216697"/>
                  <a:pt x="469115" y="137823"/>
                  <a:pt x="545984" y="93707"/>
                </a:cubicBezTo>
                <a:cubicBezTo>
                  <a:pt x="622853" y="49591"/>
                  <a:pt x="693036" y="10154"/>
                  <a:pt x="670310" y="1465"/>
                </a:cubicBezTo>
                <a:cubicBezTo>
                  <a:pt x="647584" y="-7224"/>
                  <a:pt x="494516" y="24859"/>
                  <a:pt x="409626" y="41570"/>
                </a:cubicBezTo>
                <a:cubicBezTo>
                  <a:pt x="324736" y="58281"/>
                  <a:pt x="221131" y="66302"/>
                  <a:pt x="160973" y="101728"/>
                </a:cubicBezTo>
                <a:cubicBezTo>
                  <a:pt x="100815" y="137154"/>
                  <a:pt x="73409" y="208007"/>
                  <a:pt x="48678" y="254128"/>
                </a:cubicBezTo>
                <a:cubicBezTo>
                  <a:pt x="23947" y="300249"/>
                  <a:pt x="-18164" y="388481"/>
                  <a:pt x="8573" y="390486"/>
                </a:cubicBezTo>
                <a:close/>
              </a:path>
            </a:pathLst>
          </a:cu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20" name="Freeform 1819">
            <a:extLst>
              <a:ext uri="{FF2B5EF4-FFF2-40B4-BE49-F238E27FC236}">
                <a16:creationId xmlns:a16="http://schemas.microsoft.com/office/drawing/2014/main" id="{19A81D44-A848-00ED-A099-98114DCD7107}"/>
              </a:ext>
            </a:extLst>
          </p:cNvPr>
          <p:cNvSpPr/>
          <p:nvPr/>
        </p:nvSpPr>
        <p:spPr bwMode="auto">
          <a:xfrm rot="1699477">
            <a:off x="9730697" y="4171431"/>
            <a:ext cx="674652" cy="390524"/>
          </a:xfrm>
          <a:custGeom>
            <a:avLst/>
            <a:gdLst>
              <a:gd name="connsiteX0" fmla="*/ 8573 w 674652"/>
              <a:gd name="connsiteY0" fmla="*/ 390486 h 390524"/>
              <a:gd name="connsiteX1" fmla="*/ 209099 w 674652"/>
              <a:gd name="connsiteY1" fmla="*/ 266160 h 390524"/>
              <a:gd name="connsiteX2" fmla="*/ 545984 w 674652"/>
              <a:gd name="connsiteY2" fmla="*/ 93707 h 390524"/>
              <a:gd name="connsiteX3" fmla="*/ 670310 w 674652"/>
              <a:gd name="connsiteY3" fmla="*/ 1465 h 390524"/>
              <a:gd name="connsiteX4" fmla="*/ 409626 w 674652"/>
              <a:gd name="connsiteY4" fmla="*/ 41570 h 390524"/>
              <a:gd name="connsiteX5" fmla="*/ 160973 w 674652"/>
              <a:gd name="connsiteY5" fmla="*/ 101728 h 390524"/>
              <a:gd name="connsiteX6" fmla="*/ 48678 w 674652"/>
              <a:gd name="connsiteY6" fmla="*/ 254128 h 390524"/>
              <a:gd name="connsiteX7" fmla="*/ 8573 w 674652"/>
              <a:gd name="connsiteY7" fmla="*/ 390486 h 390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4652" h="390524">
                <a:moveTo>
                  <a:pt x="8573" y="390486"/>
                </a:moveTo>
                <a:cubicBezTo>
                  <a:pt x="35310" y="392491"/>
                  <a:pt x="119531" y="315623"/>
                  <a:pt x="209099" y="266160"/>
                </a:cubicBezTo>
                <a:cubicBezTo>
                  <a:pt x="298668" y="216697"/>
                  <a:pt x="469115" y="137823"/>
                  <a:pt x="545984" y="93707"/>
                </a:cubicBezTo>
                <a:cubicBezTo>
                  <a:pt x="622853" y="49591"/>
                  <a:pt x="693036" y="10154"/>
                  <a:pt x="670310" y="1465"/>
                </a:cubicBezTo>
                <a:cubicBezTo>
                  <a:pt x="647584" y="-7224"/>
                  <a:pt x="494516" y="24859"/>
                  <a:pt x="409626" y="41570"/>
                </a:cubicBezTo>
                <a:cubicBezTo>
                  <a:pt x="324736" y="58281"/>
                  <a:pt x="221131" y="66302"/>
                  <a:pt x="160973" y="101728"/>
                </a:cubicBezTo>
                <a:cubicBezTo>
                  <a:pt x="100815" y="137154"/>
                  <a:pt x="73409" y="208007"/>
                  <a:pt x="48678" y="254128"/>
                </a:cubicBezTo>
                <a:cubicBezTo>
                  <a:pt x="23947" y="300249"/>
                  <a:pt x="-18164" y="388481"/>
                  <a:pt x="8573" y="390486"/>
                </a:cubicBezTo>
                <a:close/>
              </a:path>
            </a:pathLst>
          </a:cu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21" name="Freeform 1820">
            <a:extLst>
              <a:ext uri="{FF2B5EF4-FFF2-40B4-BE49-F238E27FC236}">
                <a16:creationId xmlns:a16="http://schemas.microsoft.com/office/drawing/2014/main" id="{9406B1F6-899E-4364-B32D-6379E2AE7EDA}"/>
              </a:ext>
            </a:extLst>
          </p:cNvPr>
          <p:cNvSpPr/>
          <p:nvPr/>
        </p:nvSpPr>
        <p:spPr bwMode="auto">
          <a:xfrm rot="1699477">
            <a:off x="10176171" y="4200953"/>
            <a:ext cx="674652" cy="390524"/>
          </a:xfrm>
          <a:custGeom>
            <a:avLst/>
            <a:gdLst>
              <a:gd name="connsiteX0" fmla="*/ 8573 w 674652"/>
              <a:gd name="connsiteY0" fmla="*/ 390486 h 390524"/>
              <a:gd name="connsiteX1" fmla="*/ 209099 w 674652"/>
              <a:gd name="connsiteY1" fmla="*/ 266160 h 390524"/>
              <a:gd name="connsiteX2" fmla="*/ 545984 w 674652"/>
              <a:gd name="connsiteY2" fmla="*/ 93707 h 390524"/>
              <a:gd name="connsiteX3" fmla="*/ 670310 w 674652"/>
              <a:gd name="connsiteY3" fmla="*/ 1465 h 390524"/>
              <a:gd name="connsiteX4" fmla="*/ 409626 w 674652"/>
              <a:gd name="connsiteY4" fmla="*/ 41570 h 390524"/>
              <a:gd name="connsiteX5" fmla="*/ 160973 w 674652"/>
              <a:gd name="connsiteY5" fmla="*/ 101728 h 390524"/>
              <a:gd name="connsiteX6" fmla="*/ 48678 w 674652"/>
              <a:gd name="connsiteY6" fmla="*/ 254128 h 390524"/>
              <a:gd name="connsiteX7" fmla="*/ 8573 w 674652"/>
              <a:gd name="connsiteY7" fmla="*/ 390486 h 390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4652" h="390524">
                <a:moveTo>
                  <a:pt x="8573" y="390486"/>
                </a:moveTo>
                <a:cubicBezTo>
                  <a:pt x="35310" y="392491"/>
                  <a:pt x="119531" y="315623"/>
                  <a:pt x="209099" y="266160"/>
                </a:cubicBezTo>
                <a:cubicBezTo>
                  <a:pt x="298668" y="216697"/>
                  <a:pt x="469115" y="137823"/>
                  <a:pt x="545984" y="93707"/>
                </a:cubicBezTo>
                <a:cubicBezTo>
                  <a:pt x="622853" y="49591"/>
                  <a:pt x="693036" y="10154"/>
                  <a:pt x="670310" y="1465"/>
                </a:cubicBezTo>
                <a:cubicBezTo>
                  <a:pt x="647584" y="-7224"/>
                  <a:pt x="494516" y="24859"/>
                  <a:pt x="409626" y="41570"/>
                </a:cubicBezTo>
                <a:cubicBezTo>
                  <a:pt x="324736" y="58281"/>
                  <a:pt x="221131" y="66302"/>
                  <a:pt x="160973" y="101728"/>
                </a:cubicBezTo>
                <a:cubicBezTo>
                  <a:pt x="100815" y="137154"/>
                  <a:pt x="73409" y="208007"/>
                  <a:pt x="48678" y="254128"/>
                </a:cubicBezTo>
                <a:cubicBezTo>
                  <a:pt x="23947" y="300249"/>
                  <a:pt x="-18164" y="388481"/>
                  <a:pt x="8573" y="390486"/>
                </a:cubicBezTo>
                <a:close/>
              </a:path>
            </a:pathLst>
          </a:cu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35" name="Freeform 1734">
            <a:extLst>
              <a:ext uri="{FF2B5EF4-FFF2-40B4-BE49-F238E27FC236}">
                <a16:creationId xmlns:a16="http://schemas.microsoft.com/office/drawing/2014/main" id="{653E65EA-980C-A963-9658-62725DEE88A3}"/>
              </a:ext>
            </a:extLst>
          </p:cNvPr>
          <p:cNvSpPr/>
          <p:nvPr/>
        </p:nvSpPr>
        <p:spPr bwMode="auto">
          <a:xfrm>
            <a:off x="8752028" y="3904247"/>
            <a:ext cx="587687" cy="845103"/>
          </a:xfrm>
          <a:custGeom>
            <a:avLst/>
            <a:gdLst>
              <a:gd name="connsiteX0" fmla="*/ 193833 w 587687"/>
              <a:gd name="connsiteY0" fmla="*/ 471237 h 845103"/>
              <a:gd name="connsiteX1" fmla="*/ 105601 w 587687"/>
              <a:gd name="connsiteY1" fmla="*/ 603585 h 845103"/>
              <a:gd name="connsiteX2" fmla="*/ 117633 w 587687"/>
              <a:gd name="connsiteY2" fmla="*/ 727911 h 845103"/>
              <a:gd name="connsiteX3" fmla="*/ 358265 w 587687"/>
              <a:gd name="connsiteY3" fmla="*/ 836195 h 845103"/>
              <a:gd name="connsiteX4" fmla="*/ 542749 w 587687"/>
              <a:gd name="connsiteY4" fmla="*/ 820153 h 845103"/>
              <a:gd name="connsiteX5" fmla="*/ 586865 w 587687"/>
              <a:gd name="connsiteY5" fmla="*/ 671764 h 845103"/>
              <a:gd name="connsiteX6" fmla="*/ 518686 w 587687"/>
              <a:gd name="connsiteY6" fmla="*/ 539416 h 845103"/>
              <a:gd name="connsiteX7" fmla="*/ 338212 w 587687"/>
              <a:gd name="connsiteY7" fmla="*/ 495300 h 845103"/>
              <a:gd name="connsiteX8" fmla="*/ 241959 w 587687"/>
              <a:gd name="connsiteY8" fmla="*/ 455195 h 845103"/>
              <a:gd name="connsiteX9" fmla="*/ 278054 w 587687"/>
              <a:gd name="connsiteY9" fmla="*/ 342900 h 845103"/>
              <a:gd name="connsiteX10" fmla="*/ 378317 w 587687"/>
              <a:gd name="connsiteY10" fmla="*/ 178469 h 845103"/>
              <a:gd name="connsiteX11" fmla="*/ 266023 w 587687"/>
              <a:gd name="connsiteY11" fmla="*/ 14037 h 845103"/>
              <a:gd name="connsiteX12" fmla="*/ 65496 w 587687"/>
              <a:gd name="connsiteY12" fmla="*/ 22058 h 845103"/>
              <a:gd name="connsiteX13" fmla="*/ 1328 w 587687"/>
              <a:gd name="connsiteY13" fmla="*/ 130342 h 845103"/>
              <a:gd name="connsiteX14" fmla="*/ 37423 w 587687"/>
              <a:gd name="connsiteY14" fmla="*/ 342900 h 845103"/>
              <a:gd name="connsiteX15" fmla="*/ 193833 w 587687"/>
              <a:gd name="connsiteY15" fmla="*/ 471237 h 8451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87687" h="845103">
                <a:moveTo>
                  <a:pt x="193833" y="471237"/>
                </a:moveTo>
                <a:cubicBezTo>
                  <a:pt x="205196" y="514684"/>
                  <a:pt x="118301" y="560806"/>
                  <a:pt x="105601" y="603585"/>
                </a:cubicBezTo>
                <a:cubicBezTo>
                  <a:pt x="92901" y="646364"/>
                  <a:pt x="75522" y="689143"/>
                  <a:pt x="117633" y="727911"/>
                </a:cubicBezTo>
                <a:cubicBezTo>
                  <a:pt x="159744" y="766679"/>
                  <a:pt x="287412" y="820821"/>
                  <a:pt x="358265" y="836195"/>
                </a:cubicBezTo>
                <a:cubicBezTo>
                  <a:pt x="429118" y="851569"/>
                  <a:pt x="504649" y="847558"/>
                  <a:pt x="542749" y="820153"/>
                </a:cubicBezTo>
                <a:cubicBezTo>
                  <a:pt x="580849" y="792748"/>
                  <a:pt x="590875" y="718553"/>
                  <a:pt x="586865" y="671764"/>
                </a:cubicBezTo>
                <a:cubicBezTo>
                  <a:pt x="582855" y="624975"/>
                  <a:pt x="560128" y="568827"/>
                  <a:pt x="518686" y="539416"/>
                </a:cubicBezTo>
                <a:cubicBezTo>
                  <a:pt x="477244" y="510005"/>
                  <a:pt x="384333" y="509337"/>
                  <a:pt x="338212" y="495300"/>
                </a:cubicBezTo>
                <a:cubicBezTo>
                  <a:pt x="292091" y="481263"/>
                  <a:pt x="251985" y="480595"/>
                  <a:pt x="241959" y="455195"/>
                </a:cubicBezTo>
                <a:cubicBezTo>
                  <a:pt x="231933" y="429795"/>
                  <a:pt x="255328" y="389021"/>
                  <a:pt x="278054" y="342900"/>
                </a:cubicBezTo>
                <a:cubicBezTo>
                  <a:pt x="300780" y="296779"/>
                  <a:pt x="380322" y="233279"/>
                  <a:pt x="378317" y="178469"/>
                </a:cubicBezTo>
                <a:cubicBezTo>
                  <a:pt x="376312" y="123659"/>
                  <a:pt x="318160" y="40105"/>
                  <a:pt x="266023" y="14037"/>
                </a:cubicBezTo>
                <a:cubicBezTo>
                  <a:pt x="213886" y="-12031"/>
                  <a:pt x="109612" y="2674"/>
                  <a:pt x="65496" y="22058"/>
                </a:cubicBezTo>
                <a:cubicBezTo>
                  <a:pt x="21380" y="41442"/>
                  <a:pt x="6007" y="76868"/>
                  <a:pt x="1328" y="130342"/>
                </a:cubicBezTo>
                <a:cubicBezTo>
                  <a:pt x="-3351" y="183816"/>
                  <a:pt x="3333" y="282742"/>
                  <a:pt x="37423" y="342900"/>
                </a:cubicBezTo>
                <a:cubicBezTo>
                  <a:pt x="71512" y="403058"/>
                  <a:pt x="182470" y="427790"/>
                  <a:pt x="193833" y="471237"/>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36" name="Oval 1735">
            <a:extLst>
              <a:ext uri="{FF2B5EF4-FFF2-40B4-BE49-F238E27FC236}">
                <a16:creationId xmlns:a16="http://schemas.microsoft.com/office/drawing/2014/main" id="{2859FFCB-F6E2-13A0-808F-3AFF6E4E945C}"/>
              </a:ext>
            </a:extLst>
          </p:cNvPr>
          <p:cNvSpPr/>
          <p:nvPr/>
        </p:nvSpPr>
        <p:spPr bwMode="auto">
          <a:xfrm rot="1783143">
            <a:off x="8903450" y="4418464"/>
            <a:ext cx="173199" cy="238123"/>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823" name="Straight Connector 1822">
            <a:extLst>
              <a:ext uri="{FF2B5EF4-FFF2-40B4-BE49-F238E27FC236}">
                <a16:creationId xmlns:a16="http://schemas.microsoft.com/office/drawing/2014/main" id="{14A7C442-49D3-2328-29BC-38FB923EC0FA}"/>
              </a:ext>
            </a:extLst>
          </p:cNvPr>
          <p:cNvCxnSpPr>
            <a:stCxn id="1191" idx="0"/>
            <a:endCxn id="1743" idx="6"/>
          </p:cNvCxnSpPr>
          <p:nvPr/>
        </p:nvCxnSpPr>
        <p:spPr bwMode="auto">
          <a:xfrm flipV="1">
            <a:off x="6847634" y="5413336"/>
            <a:ext cx="86616" cy="167776"/>
          </a:xfrm>
          <a:prstGeom prst="line">
            <a:avLst/>
          </a:prstGeom>
          <a:noFill/>
          <a:ln w="28575" cap="flat" cmpd="sng" algn="ctr">
            <a:solidFill>
              <a:schemeClr val="bg1"/>
            </a:solidFill>
            <a:prstDash val="solid"/>
            <a:round/>
            <a:headEnd type="none" w="med" len="med"/>
            <a:tailEnd type="none" w="med" len="med"/>
          </a:ln>
          <a:effectLst/>
        </p:spPr>
      </p:cxnSp>
      <p:grpSp>
        <p:nvGrpSpPr>
          <p:cNvPr id="1831" name="Group 1830">
            <a:extLst>
              <a:ext uri="{FF2B5EF4-FFF2-40B4-BE49-F238E27FC236}">
                <a16:creationId xmlns:a16="http://schemas.microsoft.com/office/drawing/2014/main" id="{EC11523F-4C16-6732-715D-BD86C325DF23}"/>
              </a:ext>
            </a:extLst>
          </p:cNvPr>
          <p:cNvGrpSpPr/>
          <p:nvPr/>
        </p:nvGrpSpPr>
        <p:grpSpPr>
          <a:xfrm>
            <a:off x="3257789" y="4090753"/>
            <a:ext cx="466202" cy="389724"/>
            <a:chOff x="616749" y="3581488"/>
            <a:chExt cx="466202" cy="389724"/>
          </a:xfrm>
        </p:grpSpPr>
        <p:sp>
          <p:nvSpPr>
            <p:cNvPr id="1832" name="Moon 1831">
              <a:extLst>
                <a:ext uri="{FF2B5EF4-FFF2-40B4-BE49-F238E27FC236}">
                  <a16:creationId xmlns:a16="http://schemas.microsoft.com/office/drawing/2014/main" id="{7434A602-F9E1-DB3E-E215-A3CCEB0850ED}"/>
                </a:ext>
              </a:extLst>
            </p:cNvPr>
            <p:cNvSpPr/>
            <p:nvPr/>
          </p:nvSpPr>
          <p:spPr bwMode="auto">
            <a:xfrm rot="6499670">
              <a:off x="769402" y="3623305"/>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33" name="Moon 1832">
              <a:extLst>
                <a:ext uri="{FF2B5EF4-FFF2-40B4-BE49-F238E27FC236}">
                  <a16:creationId xmlns:a16="http://schemas.microsoft.com/office/drawing/2014/main" id="{4E172556-A163-6B4B-18FF-F476C69B0DED}"/>
                </a:ext>
              </a:extLst>
            </p:cNvPr>
            <p:cNvSpPr/>
            <p:nvPr/>
          </p:nvSpPr>
          <p:spPr bwMode="auto">
            <a:xfrm rot="3805085">
              <a:off x="807832" y="3631926"/>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34" name="Moon 1833">
              <a:extLst>
                <a:ext uri="{FF2B5EF4-FFF2-40B4-BE49-F238E27FC236}">
                  <a16:creationId xmlns:a16="http://schemas.microsoft.com/office/drawing/2014/main" id="{1CF084EA-DD21-B6F4-7ABF-245813A354A3}"/>
                </a:ext>
              </a:extLst>
            </p:cNvPr>
            <p:cNvSpPr/>
            <p:nvPr/>
          </p:nvSpPr>
          <p:spPr bwMode="auto">
            <a:xfrm rot="7794581">
              <a:off x="816071" y="3541046"/>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35" name="Moon 1834">
              <a:extLst>
                <a:ext uri="{FF2B5EF4-FFF2-40B4-BE49-F238E27FC236}">
                  <a16:creationId xmlns:a16="http://schemas.microsoft.com/office/drawing/2014/main" id="{DD6D365F-9207-38AA-93AE-F855E3064212}"/>
                </a:ext>
              </a:extLst>
            </p:cNvPr>
            <p:cNvSpPr/>
            <p:nvPr/>
          </p:nvSpPr>
          <p:spPr bwMode="auto">
            <a:xfrm rot="5099996">
              <a:off x="854501" y="3549667"/>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36" name="Moon 1835">
              <a:extLst>
                <a:ext uri="{FF2B5EF4-FFF2-40B4-BE49-F238E27FC236}">
                  <a16:creationId xmlns:a16="http://schemas.microsoft.com/office/drawing/2014/main" id="{F9AAA708-D560-D02B-2633-2D2A10B98BD4}"/>
                </a:ext>
              </a:extLst>
            </p:cNvPr>
            <p:cNvSpPr/>
            <p:nvPr/>
          </p:nvSpPr>
          <p:spPr bwMode="auto">
            <a:xfrm rot="1897796">
              <a:off x="719779" y="3581488"/>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37" name="Moon 1836">
              <a:extLst>
                <a:ext uri="{FF2B5EF4-FFF2-40B4-BE49-F238E27FC236}">
                  <a16:creationId xmlns:a16="http://schemas.microsoft.com/office/drawing/2014/main" id="{8A171913-2EC5-8F89-A050-1BF5A099A26F}"/>
                </a:ext>
              </a:extLst>
            </p:cNvPr>
            <p:cNvSpPr/>
            <p:nvPr/>
          </p:nvSpPr>
          <p:spPr bwMode="auto">
            <a:xfrm rot="20803211">
              <a:off x="758209" y="3590109"/>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838" name="Group 1837">
            <a:extLst>
              <a:ext uri="{FF2B5EF4-FFF2-40B4-BE49-F238E27FC236}">
                <a16:creationId xmlns:a16="http://schemas.microsoft.com/office/drawing/2014/main" id="{E0E32EE7-9F38-3BA4-E5BD-B84C72D775E9}"/>
              </a:ext>
            </a:extLst>
          </p:cNvPr>
          <p:cNvGrpSpPr/>
          <p:nvPr/>
        </p:nvGrpSpPr>
        <p:grpSpPr>
          <a:xfrm>
            <a:off x="3881622" y="4171238"/>
            <a:ext cx="466202" cy="389724"/>
            <a:chOff x="616749" y="3581488"/>
            <a:chExt cx="466202" cy="389724"/>
          </a:xfrm>
        </p:grpSpPr>
        <p:sp>
          <p:nvSpPr>
            <p:cNvPr id="1839" name="Moon 1838">
              <a:extLst>
                <a:ext uri="{FF2B5EF4-FFF2-40B4-BE49-F238E27FC236}">
                  <a16:creationId xmlns:a16="http://schemas.microsoft.com/office/drawing/2014/main" id="{EB6804E3-47BF-B7DA-2408-71260390AB52}"/>
                </a:ext>
              </a:extLst>
            </p:cNvPr>
            <p:cNvSpPr/>
            <p:nvPr/>
          </p:nvSpPr>
          <p:spPr bwMode="auto">
            <a:xfrm rot="6499670">
              <a:off x="769402" y="3623305"/>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40" name="Moon 1839">
              <a:extLst>
                <a:ext uri="{FF2B5EF4-FFF2-40B4-BE49-F238E27FC236}">
                  <a16:creationId xmlns:a16="http://schemas.microsoft.com/office/drawing/2014/main" id="{E11C180E-836E-80B0-9743-32174D2650BB}"/>
                </a:ext>
              </a:extLst>
            </p:cNvPr>
            <p:cNvSpPr/>
            <p:nvPr/>
          </p:nvSpPr>
          <p:spPr bwMode="auto">
            <a:xfrm rot="3805085">
              <a:off x="807832" y="3631926"/>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41" name="Moon 1840">
              <a:extLst>
                <a:ext uri="{FF2B5EF4-FFF2-40B4-BE49-F238E27FC236}">
                  <a16:creationId xmlns:a16="http://schemas.microsoft.com/office/drawing/2014/main" id="{18194098-F05D-B933-3756-D96E83EB75E5}"/>
                </a:ext>
              </a:extLst>
            </p:cNvPr>
            <p:cNvSpPr/>
            <p:nvPr/>
          </p:nvSpPr>
          <p:spPr bwMode="auto">
            <a:xfrm rot="7794581">
              <a:off x="816071" y="3541046"/>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42" name="Moon 1841">
              <a:extLst>
                <a:ext uri="{FF2B5EF4-FFF2-40B4-BE49-F238E27FC236}">
                  <a16:creationId xmlns:a16="http://schemas.microsoft.com/office/drawing/2014/main" id="{A541B65E-BDEA-EC19-D11B-42D36E4C9FEA}"/>
                </a:ext>
              </a:extLst>
            </p:cNvPr>
            <p:cNvSpPr/>
            <p:nvPr/>
          </p:nvSpPr>
          <p:spPr bwMode="auto">
            <a:xfrm rot="5099996">
              <a:off x="854501" y="3549667"/>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43" name="Moon 1842">
              <a:extLst>
                <a:ext uri="{FF2B5EF4-FFF2-40B4-BE49-F238E27FC236}">
                  <a16:creationId xmlns:a16="http://schemas.microsoft.com/office/drawing/2014/main" id="{4E67170F-33C7-EEF6-FE6F-82E6FE2806AE}"/>
                </a:ext>
              </a:extLst>
            </p:cNvPr>
            <p:cNvSpPr/>
            <p:nvPr/>
          </p:nvSpPr>
          <p:spPr bwMode="auto">
            <a:xfrm rot="1897796">
              <a:off x="719779" y="3581488"/>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44" name="Moon 1843">
              <a:extLst>
                <a:ext uri="{FF2B5EF4-FFF2-40B4-BE49-F238E27FC236}">
                  <a16:creationId xmlns:a16="http://schemas.microsoft.com/office/drawing/2014/main" id="{01D661C4-3781-1049-0EDB-569784B1CB08}"/>
                </a:ext>
              </a:extLst>
            </p:cNvPr>
            <p:cNvSpPr/>
            <p:nvPr/>
          </p:nvSpPr>
          <p:spPr bwMode="auto">
            <a:xfrm rot="20803211">
              <a:off x="758209" y="3590109"/>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845" name="Group 1844">
            <a:extLst>
              <a:ext uri="{FF2B5EF4-FFF2-40B4-BE49-F238E27FC236}">
                <a16:creationId xmlns:a16="http://schemas.microsoft.com/office/drawing/2014/main" id="{83B2A65C-87C5-F3E1-49AE-73ACABD2B817}"/>
              </a:ext>
            </a:extLst>
          </p:cNvPr>
          <p:cNvGrpSpPr/>
          <p:nvPr/>
        </p:nvGrpSpPr>
        <p:grpSpPr>
          <a:xfrm>
            <a:off x="3471848" y="4552198"/>
            <a:ext cx="466202" cy="389724"/>
            <a:chOff x="616749" y="3581488"/>
            <a:chExt cx="466202" cy="389724"/>
          </a:xfrm>
        </p:grpSpPr>
        <p:sp>
          <p:nvSpPr>
            <p:cNvPr id="1846" name="Moon 1845">
              <a:extLst>
                <a:ext uri="{FF2B5EF4-FFF2-40B4-BE49-F238E27FC236}">
                  <a16:creationId xmlns:a16="http://schemas.microsoft.com/office/drawing/2014/main" id="{CB78666A-DCC9-2299-09F2-B2CDDDDB3734}"/>
                </a:ext>
              </a:extLst>
            </p:cNvPr>
            <p:cNvSpPr/>
            <p:nvPr/>
          </p:nvSpPr>
          <p:spPr bwMode="auto">
            <a:xfrm rot="6499670">
              <a:off x="769402" y="3623305"/>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47" name="Moon 1846">
              <a:extLst>
                <a:ext uri="{FF2B5EF4-FFF2-40B4-BE49-F238E27FC236}">
                  <a16:creationId xmlns:a16="http://schemas.microsoft.com/office/drawing/2014/main" id="{01AC46FA-4DB8-80E1-1467-50456A354DEF}"/>
                </a:ext>
              </a:extLst>
            </p:cNvPr>
            <p:cNvSpPr/>
            <p:nvPr/>
          </p:nvSpPr>
          <p:spPr bwMode="auto">
            <a:xfrm rot="3805085">
              <a:off x="807832" y="3631926"/>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48" name="Moon 1847">
              <a:extLst>
                <a:ext uri="{FF2B5EF4-FFF2-40B4-BE49-F238E27FC236}">
                  <a16:creationId xmlns:a16="http://schemas.microsoft.com/office/drawing/2014/main" id="{10A057E0-CD62-97BC-8525-6E85A6C60B61}"/>
                </a:ext>
              </a:extLst>
            </p:cNvPr>
            <p:cNvSpPr/>
            <p:nvPr/>
          </p:nvSpPr>
          <p:spPr bwMode="auto">
            <a:xfrm rot="7794581">
              <a:off x="816071" y="3541046"/>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49" name="Moon 1848">
              <a:extLst>
                <a:ext uri="{FF2B5EF4-FFF2-40B4-BE49-F238E27FC236}">
                  <a16:creationId xmlns:a16="http://schemas.microsoft.com/office/drawing/2014/main" id="{E9FEC6C6-E0CB-BDB7-AA2E-04DA9976EE70}"/>
                </a:ext>
              </a:extLst>
            </p:cNvPr>
            <p:cNvSpPr/>
            <p:nvPr/>
          </p:nvSpPr>
          <p:spPr bwMode="auto">
            <a:xfrm rot="5099996">
              <a:off x="854501" y="3549667"/>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50" name="Moon 1849">
              <a:extLst>
                <a:ext uri="{FF2B5EF4-FFF2-40B4-BE49-F238E27FC236}">
                  <a16:creationId xmlns:a16="http://schemas.microsoft.com/office/drawing/2014/main" id="{5EC63CCA-E29B-9BA0-AF87-1D0280E8DB73}"/>
                </a:ext>
              </a:extLst>
            </p:cNvPr>
            <p:cNvSpPr/>
            <p:nvPr/>
          </p:nvSpPr>
          <p:spPr bwMode="auto">
            <a:xfrm rot="1897796">
              <a:off x="719779" y="3581488"/>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51" name="Moon 1850">
              <a:extLst>
                <a:ext uri="{FF2B5EF4-FFF2-40B4-BE49-F238E27FC236}">
                  <a16:creationId xmlns:a16="http://schemas.microsoft.com/office/drawing/2014/main" id="{0C6B4AEA-0091-6D0A-734B-D4DB510C7639}"/>
                </a:ext>
              </a:extLst>
            </p:cNvPr>
            <p:cNvSpPr/>
            <p:nvPr/>
          </p:nvSpPr>
          <p:spPr bwMode="auto">
            <a:xfrm rot="20803211">
              <a:off x="758209" y="3590109"/>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852" name="Group 1851">
            <a:extLst>
              <a:ext uri="{FF2B5EF4-FFF2-40B4-BE49-F238E27FC236}">
                <a16:creationId xmlns:a16="http://schemas.microsoft.com/office/drawing/2014/main" id="{FE8E75D1-4AA9-E1D7-5507-9FC8196BC6AA}"/>
              </a:ext>
            </a:extLst>
          </p:cNvPr>
          <p:cNvGrpSpPr/>
          <p:nvPr/>
        </p:nvGrpSpPr>
        <p:grpSpPr>
          <a:xfrm>
            <a:off x="3989282" y="4573346"/>
            <a:ext cx="466202" cy="389724"/>
            <a:chOff x="616749" y="3581488"/>
            <a:chExt cx="466202" cy="389724"/>
          </a:xfrm>
        </p:grpSpPr>
        <p:sp>
          <p:nvSpPr>
            <p:cNvPr id="1853" name="Moon 1852">
              <a:extLst>
                <a:ext uri="{FF2B5EF4-FFF2-40B4-BE49-F238E27FC236}">
                  <a16:creationId xmlns:a16="http://schemas.microsoft.com/office/drawing/2014/main" id="{43382B7D-C7AA-B62C-C07D-B709BB43FC34}"/>
                </a:ext>
              </a:extLst>
            </p:cNvPr>
            <p:cNvSpPr/>
            <p:nvPr/>
          </p:nvSpPr>
          <p:spPr bwMode="auto">
            <a:xfrm rot="6499670">
              <a:off x="769402" y="3623305"/>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54" name="Moon 1853">
              <a:extLst>
                <a:ext uri="{FF2B5EF4-FFF2-40B4-BE49-F238E27FC236}">
                  <a16:creationId xmlns:a16="http://schemas.microsoft.com/office/drawing/2014/main" id="{0145122B-A071-04EB-B02D-7FA4016FD287}"/>
                </a:ext>
              </a:extLst>
            </p:cNvPr>
            <p:cNvSpPr/>
            <p:nvPr/>
          </p:nvSpPr>
          <p:spPr bwMode="auto">
            <a:xfrm rot="3805085">
              <a:off x="807832" y="3631926"/>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55" name="Moon 1854">
              <a:extLst>
                <a:ext uri="{FF2B5EF4-FFF2-40B4-BE49-F238E27FC236}">
                  <a16:creationId xmlns:a16="http://schemas.microsoft.com/office/drawing/2014/main" id="{56EEAA36-CAE7-7DA2-3CDC-4CE2D59DF389}"/>
                </a:ext>
              </a:extLst>
            </p:cNvPr>
            <p:cNvSpPr/>
            <p:nvPr/>
          </p:nvSpPr>
          <p:spPr bwMode="auto">
            <a:xfrm rot="7794581">
              <a:off x="816071" y="3541046"/>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56" name="Moon 1855">
              <a:extLst>
                <a:ext uri="{FF2B5EF4-FFF2-40B4-BE49-F238E27FC236}">
                  <a16:creationId xmlns:a16="http://schemas.microsoft.com/office/drawing/2014/main" id="{6C5BEE9C-3AFA-D2F0-5968-1F81CDDAFD9D}"/>
                </a:ext>
              </a:extLst>
            </p:cNvPr>
            <p:cNvSpPr/>
            <p:nvPr/>
          </p:nvSpPr>
          <p:spPr bwMode="auto">
            <a:xfrm rot="5099996">
              <a:off x="854501" y="3549667"/>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57" name="Moon 1856">
              <a:extLst>
                <a:ext uri="{FF2B5EF4-FFF2-40B4-BE49-F238E27FC236}">
                  <a16:creationId xmlns:a16="http://schemas.microsoft.com/office/drawing/2014/main" id="{6A18AC31-6DC2-2E18-5226-0A889E7FBBD7}"/>
                </a:ext>
              </a:extLst>
            </p:cNvPr>
            <p:cNvSpPr/>
            <p:nvPr/>
          </p:nvSpPr>
          <p:spPr bwMode="auto">
            <a:xfrm rot="1897796">
              <a:off x="719779" y="3581488"/>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58" name="Moon 1857">
              <a:extLst>
                <a:ext uri="{FF2B5EF4-FFF2-40B4-BE49-F238E27FC236}">
                  <a16:creationId xmlns:a16="http://schemas.microsoft.com/office/drawing/2014/main" id="{AD333021-548B-4485-CCC8-EFE25B80D5A2}"/>
                </a:ext>
              </a:extLst>
            </p:cNvPr>
            <p:cNvSpPr/>
            <p:nvPr/>
          </p:nvSpPr>
          <p:spPr bwMode="auto">
            <a:xfrm rot="20803211">
              <a:off x="758209" y="3590109"/>
              <a:ext cx="75798" cy="381103"/>
            </a:xfrm>
            <a:prstGeom prst="moon">
              <a:avLst/>
            </a:prstGeom>
            <a:solidFill>
              <a:srgbClr val="FFFF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188" name="TextBox 1187">
            <a:extLst>
              <a:ext uri="{FF2B5EF4-FFF2-40B4-BE49-F238E27FC236}">
                <a16:creationId xmlns:a16="http://schemas.microsoft.com/office/drawing/2014/main" id="{84BBFC47-F132-BCE9-6C19-DF9909CC2586}"/>
              </a:ext>
            </a:extLst>
          </p:cNvPr>
          <p:cNvSpPr txBox="1"/>
          <p:nvPr/>
        </p:nvSpPr>
        <p:spPr bwMode="auto">
          <a:xfrm>
            <a:off x="2268957" y="4391193"/>
            <a:ext cx="1251384" cy="646331"/>
          </a:xfrm>
          <a:prstGeom prst="rect">
            <a:avLst/>
          </a:prstGeom>
          <a:solidFill>
            <a:schemeClr val="tx1"/>
          </a:solidFill>
          <a:ln w="28575" algn="ctr">
            <a:solidFill>
              <a:srgbClr val="000000"/>
            </a:solidFill>
            <a:miter lim="800000"/>
            <a:headEnd/>
            <a:tailEnd/>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Cholesterol crystal</a:t>
            </a:r>
          </a:p>
        </p:txBody>
      </p:sp>
      <p:grpSp>
        <p:nvGrpSpPr>
          <p:cNvPr id="1861" name="Group 1860">
            <a:extLst>
              <a:ext uri="{FF2B5EF4-FFF2-40B4-BE49-F238E27FC236}">
                <a16:creationId xmlns:a16="http://schemas.microsoft.com/office/drawing/2014/main" id="{8AFBA368-D705-C23F-3FAE-D0F9D1C0E668}"/>
              </a:ext>
            </a:extLst>
          </p:cNvPr>
          <p:cNvGrpSpPr/>
          <p:nvPr/>
        </p:nvGrpSpPr>
        <p:grpSpPr>
          <a:xfrm>
            <a:off x="7910173" y="3978988"/>
            <a:ext cx="234286" cy="349526"/>
            <a:chOff x="10078925" y="2688564"/>
            <a:chExt cx="303676" cy="453047"/>
          </a:xfrm>
        </p:grpSpPr>
        <p:sp>
          <p:nvSpPr>
            <p:cNvPr id="1859" name="Moon 1858">
              <a:extLst>
                <a:ext uri="{FF2B5EF4-FFF2-40B4-BE49-F238E27FC236}">
                  <a16:creationId xmlns:a16="http://schemas.microsoft.com/office/drawing/2014/main" id="{375CD7FC-43A0-0574-82CC-01E0EB816B9E}"/>
                </a:ext>
              </a:extLst>
            </p:cNvPr>
            <p:cNvSpPr/>
            <p:nvPr/>
          </p:nvSpPr>
          <p:spPr bwMode="auto">
            <a:xfrm>
              <a:off x="10213530" y="2688564"/>
              <a:ext cx="169071" cy="444935"/>
            </a:xfrm>
            <a:prstGeom prst="moon">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60" name="Moon 1859">
              <a:extLst>
                <a:ext uri="{FF2B5EF4-FFF2-40B4-BE49-F238E27FC236}">
                  <a16:creationId xmlns:a16="http://schemas.microsoft.com/office/drawing/2014/main" id="{6095201C-F923-DBB2-EF13-EF557CE2D474}"/>
                </a:ext>
              </a:extLst>
            </p:cNvPr>
            <p:cNvSpPr/>
            <p:nvPr/>
          </p:nvSpPr>
          <p:spPr bwMode="auto">
            <a:xfrm flipH="1">
              <a:off x="10078925" y="2696676"/>
              <a:ext cx="152213" cy="444935"/>
            </a:xfrm>
            <a:prstGeom prst="moon">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862" name="Group 1861">
            <a:extLst>
              <a:ext uri="{FF2B5EF4-FFF2-40B4-BE49-F238E27FC236}">
                <a16:creationId xmlns:a16="http://schemas.microsoft.com/office/drawing/2014/main" id="{B9137B21-AAAF-FD2F-1B29-20E8FD5C7119}"/>
              </a:ext>
            </a:extLst>
          </p:cNvPr>
          <p:cNvGrpSpPr/>
          <p:nvPr/>
        </p:nvGrpSpPr>
        <p:grpSpPr>
          <a:xfrm>
            <a:off x="8565240" y="3929737"/>
            <a:ext cx="234286" cy="349526"/>
            <a:chOff x="10078925" y="2688564"/>
            <a:chExt cx="303676" cy="453047"/>
          </a:xfrm>
        </p:grpSpPr>
        <p:sp>
          <p:nvSpPr>
            <p:cNvPr id="1863" name="Moon 1862">
              <a:extLst>
                <a:ext uri="{FF2B5EF4-FFF2-40B4-BE49-F238E27FC236}">
                  <a16:creationId xmlns:a16="http://schemas.microsoft.com/office/drawing/2014/main" id="{E2954389-B77E-988B-6CD3-1B7D1260801B}"/>
                </a:ext>
              </a:extLst>
            </p:cNvPr>
            <p:cNvSpPr/>
            <p:nvPr/>
          </p:nvSpPr>
          <p:spPr bwMode="auto">
            <a:xfrm>
              <a:off x="10213530" y="2688564"/>
              <a:ext cx="169071" cy="444935"/>
            </a:xfrm>
            <a:prstGeom prst="moon">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64" name="Moon 1863">
              <a:extLst>
                <a:ext uri="{FF2B5EF4-FFF2-40B4-BE49-F238E27FC236}">
                  <a16:creationId xmlns:a16="http://schemas.microsoft.com/office/drawing/2014/main" id="{B9F6ADA1-A0A3-7F2C-1862-6A30711825F1}"/>
                </a:ext>
              </a:extLst>
            </p:cNvPr>
            <p:cNvSpPr/>
            <p:nvPr/>
          </p:nvSpPr>
          <p:spPr bwMode="auto">
            <a:xfrm flipH="1">
              <a:off x="10078925" y="2696676"/>
              <a:ext cx="152213" cy="444935"/>
            </a:xfrm>
            <a:prstGeom prst="moon">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865" name="Group 1864">
            <a:extLst>
              <a:ext uri="{FF2B5EF4-FFF2-40B4-BE49-F238E27FC236}">
                <a16:creationId xmlns:a16="http://schemas.microsoft.com/office/drawing/2014/main" id="{59C3EB35-867E-19E1-8A33-F058C3B9D9ED}"/>
              </a:ext>
            </a:extLst>
          </p:cNvPr>
          <p:cNvGrpSpPr/>
          <p:nvPr/>
        </p:nvGrpSpPr>
        <p:grpSpPr>
          <a:xfrm>
            <a:off x="9363461" y="3921000"/>
            <a:ext cx="234286" cy="349526"/>
            <a:chOff x="10078925" y="2688564"/>
            <a:chExt cx="303676" cy="453047"/>
          </a:xfrm>
        </p:grpSpPr>
        <p:sp>
          <p:nvSpPr>
            <p:cNvPr id="1866" name="Moon 1865">
              <a:extLst>
                <a:ext uri="{FF2B5EF4-FFF2-40B4-BE49-F238E27FC236}">
                  <a16:creationId xmlns:a16="http://schemas.microsoft.com/office/drawing/2014/main" id="{C00069C7-BEAC-CBF8-8D22-BB664F28A407}"/>
                </a:ext>
              </a:extLst>
            </p:cNvPr>
            <p:cNvSpPr/>
            <p:nvPr/>
          </p:nvSpPr>
          <p:spPr bwMode="auto">
            <a:xfrm>
              <a:off x="10213530" y="2688564"/>
              <a:ext cx="169071" cy="444935"/>
            </a:xfrm>
            <a:prstGeom prst="moon">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67" name="Moon 1866">
              <a:extLst>
                <a:ext uri="{FF2B5EF4-FFF2-40B4-BE49-F238E27FC236}">
                  <a16:creationId xmlns:a16="http://schemas.microsoft.com/office/drawing/2014/main" id="{02A1C28F-7216-3B0E-5D55-08FC45D494DA}"/>
                </a:ext>
              </a:extLst>
            </p:cNvPr>
            <p:cNvSpPr/>
            <p:nvPr/>
          </p:nvSpPr>
          <p:spPr bwMode="auto">
            <a:xfrm flipH="1">
              <a:off x="10078925" y="2696676"/>
              <a:ext cx="152213" cy="444935"/>
            </a:xfrm>
            <a:prstGeom prst="moon">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cxnSp>
        <p:nvCxnSpPr>
          <p:cNvPr id="1869" name="Straight Connector 1868">
            <a:extLst>
              <a:ext uri="{FF2B5EF4-FFF2-40B4-BE49-F238E27FC236}">
                <a16:creationId xmlns:a16="http://schemas.microsoft.com/office/drawing/2014/main" id="{E0BC2346-994F-A55B-661C-6906E219703D}"/>
              </a:ext>
            </a:extLst>
          </p:cNvPr>
          <p:cNvCxnSpPr>
            <a:cxnSpLocks/>
          </p:cNvCxnSpPr>
          <p:nvPr/>
        </p:nvCxnSpPr>
        <p:spPr bwMode="auto">
          <a:xfrm flipH="1">
            <a:off x="9576999" y="3125709"/>
            <a:ext cx="447269" cy="780570"/>
          </a:xfrm>
          <a:prstGeom prst="line">
            <a:avLst/>
          </a:prstGeom>
          <a:noFill/>
          <a:ln w="28575" cap="flat" cmpd="sng" algn="ctr">
            <a:solidFill>
              <a:schemeClr val="bg1"/>
            </a:solidFill>
            <a:prstDash val="solid"/>
            <a:round/>
            <a:headEnd type="none" w="med" len="med"/>
            <a:tailEnd type="none" w="med" len="med"/>
          </a:ln>
          <a:effectLst/>
        </p:spPr>
      </p:cxnSp>
      <p:cxnSp>
        <p:nvCxnSpPr>
          <p:cNvPr id="1873" name="Straight Connector 1872">
            <a:extLst>
              <a:ext uri="{FF2B5EF4-FFF2-40B4-BE49-F238E27FC236}">
                <a16:creationId xmlns:a16="http://schemas.microsoft.com/office/drawing/2014/main" id="{C6431016-9078-BAC6-E631-CCDF365DCCCB}"/>
              </a:ext>
            </a:extLst>
          </p:cNvPr>
          <p:cNvCxnSpPr>
            <a:cxnSpLocks/>
          </p:cNvCxnSpPr>
          <p:nvPr/>
        </p:nvCxnSpPr>
        <p:spPr bwMode="auto">
          <a:xfrm flipH="1">
            <a:off x="10039623" y="3559234"/>
            <a:ext cx="184254" cy="332244"/>
          </a:xfrm>
          <a:prstGeom prst="line">
            <a:avLst/>
          </a:prstGeom>
          <a:noFill/>
          <a:ln w="28575" cap="flat" cmpd="sng" algn="ctr">
            <a:solidFill>
              <a:schemeClr val="bg1"/>
            </a:solidFill>
            <a:prstDash val="solid"/>
            <a:round/>
            <a:headEnd type="none" w="med" len="med"/>
            <a:tailEnd type="none" w="med" len="med"/>
          </a:ln>
          <a:effectLst/>
        </p:spPr>
      </p:cxnSp>
      <p:grpSp>
        <p:nvGrpSpPr>
          <p:cNvPr id="1875" name="Group 1874">
            <a:extLst>
              <a:ext uri="{FF2B5EF4-FFF2-40B4-BE49-F238E27FC236}">
                <a16:creationId xmlns:a16="http://schemas.microsoft.com/office/drawing/2014/main" id="{284DB2D8-3895-DBD3-E1AC-6B05BAC640F4}"/>
              </a:ext>
            </a:extLst>
          </p:cNvPr>
          <p:cNvGrpSpPr/>
          <p:nvPr/>
        </p:nvGrpSpPr>
        <p:grpSpPr>
          <a:xfrm>
            <a:off x="8289595" y="3917814"/>
            <a:ext cx="234286" cy="349526"/>
            <a:chOff x="10078925" y="2688564"/>
            <a:chExt cx="303676" cy="453047"/>
          </a:xfrm>
          <a:solidFill>
            <a:schemeClr val="accent4"/>
          </a:solidFill>
        </p:grpSpPr>
        <p:sp>
          <p:nvSpPr>
            <p:cNvPr id="1876" name="Moon 1875">
              <a:extLst>
                <a:ext uri="{FF2B5EF4-FFF2-40B4-BE49-F238E27FC236}">
                  <a16:creationId xmlns:a16="http://schemas.microsoft.com/office/drawing/2014/main" id="{810B5324-0C34-8F54-6D70-169E1A73C6BD}"/>
                </a:ext>
              </a:extLst>
            </p:cNvPr>
            <p:cNvSpPr/>
            <p:nvPr/>
          </p:nvSpPr>
          <p:spPr bwMode="auto">
            <a:xfrm>
              <a:off x="10213530" y="2688564"/>
              <a:ext cx="169071" cy="444935"/>
            </a:xfrm>
            <a:prstGeom prst="moon">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77" name="Moon 1876">
              <a:extLst>
                <a:ext uri="{FF2B5EF4-FFF2-40B4-BE49-F238E27FC236}">
                  <a16:creationId xmlns:a16="http://schemas.microsoft.com/office/drawing/2014/main" id="{0CD08262-4F9F-159D-32CD-6A0951EB9740}"/>
                </a:ext>
              </a:extLst>
            </p:cNvPr>
            <p:cNvSpPr/>
            <p:nvPr/>
          </p:nvSpPr>
          <p:spPr bwMode="auto">
            <a:xfrm flipH="1">
              <a:off x="10078925" y="2696676"/>
              <a:ext cx="152213" cy="444935"/>
            </a:xfrm>
            <a:prstGeom prst="moon">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878" name="Group 1877">
            <a:extLst>
              <a:ext uri="{FF2B5EF4-FFF2-40B4-BE49-F238E27FC236}">
                <a16:creationId xmlns:a16="http://schemas.microsoft.com/office/drawing/2014/main" id="{E3F3E737-BED4-F8C2-426B-820554DEF6FE}"/>
              </a:ext>
            </a:extLst>
          </p:cNvPr>
          <p:cNvGrpSpPr/>
          <p:nvPr/>
        </p:nvGrpSpPr>
        <p:grpSpPr>
          <a:xfrm>
            <a:off x="9801909" y="3898019"/>
            <a:ext cx="234286" cy="349526"/>
            <a:chOff x="10078925" y="2688564"/>
            <a:chExt cx="303676" cy="453047"/>
          </a:xfrm>
          <a:solidFill>
            <a:schemeClr val="accent4"/>
          </a:solidFill>
        </p:grpSpPr>
        <p:sp>
          <p:nvSpPr>
            <p:cNvPr id="1879" name="Moon 1878">
              <a:extLst>
                <a:ext uri="{FF2B5EF4-FFF2-40B4-BE49-F238E27FC236}">
                  <a16:creationId xmlns:a16="http://schemas.microsoft.com/office/drawing/2014/main" id="{F6A93EFF-710A-1318-CC98-DB387D8CAF02}"/>
                </a:ext>
              </a:extLst>
            </p:cNvPr>
            <p:cNvSpPr/>
            <p:nvPr/>
          </p:nvSpPr>
          <p:spPr bwMode="auto">
            <a:xfrm>
              <a:off x="10213530" y="2688564"/>
              <a:ext cx="169071" cy="444935"/>
            </a:xfrm>
            <a:prstGeom prst="moon">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80" name="Moon 1879">
              <a:extLst>
                <a:ext uri="{FF2B5EF4-FFF2-40B4-BE49-F238E27FC236}">
                  <a16:creationId xmlns:a16="http://schemas.microsoft.com/office/drawing/2014/main" id="{76D054BC-9263-7BE8-4F99-0477DA664FF3}"/>
                </a:ext>
              </a:extLst>
            </p:cNvPr>
            <p:cNvSpPr/>
            <p:nvPr/>
          </p:nvSpPr>
          <p:spPr bwMode="auto">
            <a:xfrm flipH="1">
              <a:off x="10078925" y="2696676"/>
              <a:ext cx="152213" cy="444935"/>
            </a:xfrm>
            <a:prstGeom prst="moon">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882" name="Freeform 1881">
            <a:extLst>
              <a:ext uri="{FF2B5EF4-FFF2-40B4-BE49-F238E27FC236}">
                <a16:creationId xmlns:a16="http://schemas.microsoft.com/office/drawing/2014/main" id="{E0F9BE33-F919-2A85-6EC0-B94A119A7EA4}"/>
              </a:ext>
            </a:extLst>
          </p:cNvPr>
          <p:cNvSpPr/>
          <p:nvPr/>
        </p:nvSpPr>
        <p:spPr bwMode="auto">
          <a:xfrm>
            <a:off x="4216400" y="3629025"/>
            <a:ext cx="1851025" cy="1498600"/>
          </a:xfrm>
          <a:custGeom>
            <a:avLst/>
            <a:gdLst>
              <a:gd name="connsiteX0" fmla="*/ 0 w 1851025"/>
              <a:gd name="connsiteY0" fmla="*/ 0 h 1498600"/>
              <a:gd name="connsiteX1" fmla="*/ 317500 w 1851025"/>
              <a:gd name="connsiteY1" fmla="*/ 206375 h 1498600"/>
              <a:gd name="connsiteX2" fmla="*/ 771525 w 1851025"/>
              <a:gd name="connsiteY2" fmla="*/ 561975 h 1498600"/>
              <a:gd name="connsiteX3" fmla="*/ 1533525 w 1851025"/>
              <a:gd name="connsiteY3" fmla="*/ 612775 h 1498600"/>
              <a:gd name="connsiteX4" fmla="*/ 1851025 w 1851025"/>
              <a:gd name="connsiteY4" fmla="*/ 622300 h 1498600"/>
              <a:gd name="connsiteX5" fmla="*/ 946150 w 1851025"/>
              <a:gd name="connsiteY5" fmla="*/ 1498600 h 1498600"/>
              <a:gd name="connsiteX6" fmla="*/ 184150 w 1851025"/>
              <a:gd name="connsiteY6" fmla="*/ 1117600 h 1498600"/>
              <a:gd name="connsiteX7" fmla="*/ 0 w 1851025"/>
              <a:gd name="connsiteY7" fmla="*/ 0 h 149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51025" h="1498600">
                <a:moveTo>
                  <a:pt x="0" y="0"/>
                </a:moveTo>
                <a:lnTo>
                  <a:pt x="317500" y="206375"/>
                </a:lnTo>
                <a:lnTo>
                  <a:pt x="771525" y="561975"/>
                </a:lnTo>
                <a:lnTo>
                  <a:pt x="1533525" y="612775"/>
                </a:lnTo>
                <a:lnTo>
                  <a:pt x="1851025" y="622300"/>
                </a:lnTo>
                <a:lnTo>
                  <a:pt x="946150" y="1498600"/>
                </a:lnTo>
                <a:lnTo>
                  <a:pt x="184150" y="1117600"/>
                </a:lnTo>
                <a:lnTo>
                  <a:pt x="0" y="0"/>
                </a:lnTo>
                <a:close/>
              </a:path>
            </a:pathLst>
          </a:cu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729" name="Straight Connector 1728">
            <a:extLst>
              <a:ext uri="{FF2B5EF4-FFF2-40B4-BE49-F238E27FC236}">
                <a16:creationId xmlns:a16="http://schemas.microsoft.com/office/drawing/2014/main" id="{503E293F-9DDC-A7BA-C0D4-50814C007683}"/>
              </a:ext>
            </a:extLst>
          </p:cNvPr>
          <p:cNvCxnSpPr>
            <a:cxnSpLocks/>
          </p:cNvCxnSpPr>
          <p:nvPr/>
        </p:nvCxnSpPr>
        <p:spPr bwMode="auto">
          <a:xfrm flipV="1">
            <a:off x="5202856" y="3985278"/>
            <a:ext cx="1137555" cy="1103014"/>
          </a:xfrm>
          <a:prstGeom prst="line">
            <a:avLst/>
          </a:prstGeom>
          <a:noFill/>
          <a:ln w="28575" cap="flat" cmpd="sng" algn="ctr">
            <a:solidFill>
              <a:schemeClr val="bg1"/>
            </a:solidFill>
            <a:prstDash val="solid"/>
            <a:round/>
            <a:headEnd type="none" w="med" len="med"/>
            <a:tailEnd type="none" w="med" len="med"/>
          </a:ln>
          <a:effectLst/>
        </p:spPr>
      </p:cxnSp>
      <p:cxnSp>
        <p:nvCxnSpPr>
          <p:cNvPr id="1727" name="Straight Connector 1726">
            <a:extLst>
              <a:ext uri="{FF2B5EF4-FFF2-40B4-BE49-F238E27FC236}">
                <a16:creationId xmlns:a16="http://schemas.microsoft.com/office/drawing/2014/main" id="{859C7D31-9A10-27D6-A8F8-2B75E2E9A015}"/>
              </a:ext>
            </a:extLst>
          </p:cNvPr>
          <p:cNvCxnSpPr>
            <a:cxnSpLocks/>
            <a:stCxn id="1882" idx="6"/>
          </p:cNvCxnSpPr>
          <p:nvPr/>
        </p:nvCxnSpPr>
        <p:spPr bwMode="auto">
          <a:xfrm flipH="1" flipV="1">
            <a:off x="4142593" y="3233078"/>
            <a:ext cx="257957" cy="1513547"/>
          </a:xfrm>
          <a:prstGeom prst="line">
            <a:avLst/>
          </a:prstGeom>
          <a:noFill/>
          <a:ln w="28575" cap="flat" cmpd="sng" algn="ctr">
            <a:solidFill>
              <a:schemeClr val="bg1"/>
            </a:solidFill>
            <a:prstDash val="solid"/>
            <a:round/>
            <a:headEnd type="none" w="med" len="med"/>
            <a:tailEnd type="none" w="med" len="med"/>
          </a:ln>
          <a:effectLst/>
        </p:spPr>
      </p:cxnSp>
      <p:sp>
        <p:nvSpPr>
          <p:cNvPr id="1353" name="Oval 1352">
            <a:extLst>
              <a:ext uri="{FF2B5EF4-FFF2-40B4-BE49-F238E27FC236}">
                <a16:creationId xmlns:a16="http://schemas.microsoft.com/office/drawing/2014/main" id="{D7A0695D-3399-C758-2AEC-0C09082E425D}"/>
              </a:ext>
            </a:extLst>
          </p:cNvPr>
          <p:cNvSpPr/>
          <p:nvPr/>
        </p:nvSpPr>
        <p:spPr bwMode="auto">
          <a:xfrm>
            <a:off x="4337246" y="4495530"/>
            <a:ext cx="920880" cy="920880"/>
          </a:xfrm>
          <a:prstGeom prst="ellipse">
            <a:avLst/>
          </a:prstGeom>
          <a:solidFill>
            <a:schemeClr val="accent3">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383" name="Group 1382">
            <a:extLst>
              <a:ext uri="{FF2B5EF4-FFF2-40B4-BE49-F238E27FC236}">
                <a16:creationId xmlns:a16="http://schemas.microsoft.com/office/drawing/2014/main" id="{8DA1E764-FC81-5975-86B3-403EDB5EC539}"/>
              </a:ext>
            </a:extLst>
          </p:cNvPr>
          <p:cNvGrpSpPr/>
          <p:nvPr/>
        </p:nvGrpSpPr>
        <p:grpSpPr>
          <a:xfrm>
            <a:off x="4520978" y="4683683"/>
            <a:ext cx="549338" cy="562157"/>
            <a:chOff x="3963948" y="4683683"/>
            <a:chExt cx="549338" cy="562157"/>
          </a:xfrm>
        </p:grpSpPr>
        <p:sp>
          <p:nvSpPr>
            <p:cNvPr id="1354" name="Freeform 1353">
              <a:extLst>
                <a:ext uri="{FF2B5EF4-FFF2-40B4-BE49-F238E27FC236}">
                  <a16:creationId xmlns:a16="http://schemas.microsoft.com/office/drawing/2014/main" id="{16964D3E-A961-B5CA-47B1-98C08D84C1F9}"/>
                </a:ext>
              </a:extLst>
            </p:cNvPr>
            <p:cNvSpPr/>
            <p:nvPr/>
          </p:nvSpPr>
          <p:spPr bwMode="auto">
            <a:xfrm>
              <a:off x="3963948" y="4683683"/>
              <a:ext cx="549338" cy="562157"/>
            </a:xfrm>
            <a:custGeom>
              <a:avLst/>
              <a:gdLst>
                <a:gd name="connsiteX0" fmla="*/ 30162 w 549338"/>
                <a:gd name="connsiteY0" fmla="*/ 369580 h 562157"/>
                <a:gd name="connsiteX1" fmla="*/ 34173 w 549338"/>
                <a:gd name="connsiteY1" fmla="*/ 473854 h 562157"/>
                <a:gd name="connsiteX2" fmla="*/ 130426 w 549338"/>
                <a:gd name="connsiteY2" fmla="*/ 530001 h 562157"/>
                <a:gd name="connsiteX3" fmla="*/ 178552 w 549338"/>
                <a:gd name="connsiteY3" fmla="*/ 461822 h 562157"/>
                <a:gd name="connsiteX4" fmla="*/ 274804 w 549338"/>
                <a:gd name="connsiteY4" fmla="*/ 517970 h 562157"/>
                <a:gd name="connsiteX5" fmla="*/ 391110 w 549338"/>
                <a:gd name="connsiteY5" fmla="*/ 562085 h 562157"/>
                <a:gd name="connsiteX6" fmla="*/ 431215 w 549338"/>
                <a:gd name="connsiteY6" fmla="*/ 525991 h 562157"/>
                <a:gd name="connsiteX7" fmla="*/ 427204 w 549338"/>
                <a:gd name="connsiteY7" fmla="*/ 441770 h 562157"/>
                <a:gd name="connsiteX8" fmla="*/ 499394 w 549338"/>
                <a:gd name="connsiteY8" fmla="*/ 429738 h 562157"/>
                <a:gd name="connsiteX9" fmla="*/ 519447 w 549338"/>
                <a:gd name="connsiteY9" fmla="*/ 313433 h 562157"/>
                <a:gd name="connsiteX10" fmla="*/ 547520 w 549338"/>
                <a:gd name="connsiteY10" fmla="*/ 225201 h 562157"/>
                <a:gd name="connsiteX11" fmla="*/ 463299 w 549338"/>
                <a:gd name="connsiteY11" fmla="*/ 173064 h 562157"/>
                <a:gd name="connsiteX12" fmla="*/ 387099 w 549338"/>
                <a:gd name="connsiteY12" fmla="*/ 100875 h 562157"/>
                <a:gd name="connsiteX13" fmla="*/ 330952 w 549338"/>
                <a:gd name="connsiteY13" fmla="*/ 32696 h 562157"/>
                <a:gd name="connsiteX14" fmla="*/ 254752 w 549338"/>
                <a:gd name="connsiteY14" fmla="*/ 36706 h 562157"/>
                <a:gd name="connsiteX15" fmla="*/ 206626 w 549338"/>
                <a:gd name="connsiteY15" fmla="*/ 40717 h 562157"/>
                <a:gd name="connsiteX16" fmla="*/ 150478 w 549338"/>
                <a:gd name="connsiteY16" fmla="*/ 612 h 562157"/>
                <a:gd name="connsiteX17" fmla="*/ 126415 w 549338"/>
                <a:gd name="connsiteY17" fmla="*/ 76812 h 562157"/>
                <a:gd name="connsiteX18" fmla="*/ 50215 w 549338"/>
                <a:gd name="connsiteY18" fmla="*/ 88843 h 562157"/>
                <a:gd name="connsiteX19" fmla="*/ 46204 w 549338"/>
                <a:gd name="connsiteY19" fmla="*/ 161033 h 562157"/>
                <a:gd name="connsiteX20" fmla="*/ 74278 w 549338"/>
                <a:gd name="connsiteY20" fmla="*/ 201138 h 562157"/>
                <a:gd name="connsiteX21" fmla="*/ 2089 w 549338"/>
                <a:gd name="connsiteY21" fmla="*/ 213170 h 562157"/>
                <a:gd name="connsiteX22" fmla="*/ 22141 w 549338"/>
                <a:gd name="connsiteY22" fmla="*/ 289370 h 562157"/>
                <a:gd name="connsiteX23" fmla="*/ 30162 w 549338"/>
                <a:gd name="connsiteY23" fmla="*/ 369580 h 562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9338" h="562157">
                  <a:moveTo>
                    <a:pt x="30162" y="369580"/>
                  </a:moveTo>
                  <a:cubicBezTo>
                    <a:pt x="32167" y="400327"/>
                    <a:pt x="17462" y="447117"/>
                    <a:pt x="34173" y="473854"/>
                  </a:cubicBezTo>
                  <a:cubicBezTo>
                    <a:pt x="50884" y="500591"/>
                    <a:pt x="106363" y="532006"/>
                    <a:pt x="130426" y="530001"/>
                  </a:cubicBezTo>
                  <a:cubicBezTo>
                    <a:pt x="154489" y="527996"/>
                    <a:pt x="154489" y="463827"/>
                    <a:pt x="178552" y="461822"/>
                  </a:cubicBezTo>
                  <a:cubicBezTo>
                    <a:pt x="202615" y="459817"/>
                    <a:pt x="239378" y="501260"/>
                    <a:pt x="274804" y="517970"/>
                  </a:cubicBezTo>
                  <a:cubicBezTo>
                    <a:pt x="310230" y="534680"/>
                    <a:pt x="365042" y="560748"/>
                    <a:pt x="391110" y="562085"/>
                  </a:cubicBezTo>
                  <a:cubicBezTo>
                    <a:pt x="417178" y="563422"/>
                    <a:pt x="425199" y="546043"/>
                    <a:pt x="431215" y="525991"/>
                  </a:cubicBezTo>
                  <a:cubicBezTo>
                    <a:pt x="437231" y="505939"/>
                    <a:pt x="415841" y="457812"/>
                    <a:pt x="427204" y="441770"/>
                  </a:cubicBezTo>
                  <a:cubicBezTo>
                    <a:pt x="438567" y="425728"/>
                    <a:pt x="484020" y="451127"/>
                    <a:pt x="499394" y="429738"/>
                  </a:cubicBezTo>
                  <a:cubicBezTo>
                    <a:pt x="514768" y="408349"/>
                    <a:pt x="511426" y="347522"/>
                    <a:pt x="519447" y="313433"/>
                  </a:cubicBezTo>
                  <a:cubicBezTo>
                    <a:pt x="527468" y="279343"/>
                    <a:pt x="556878" y="248596"/>
                    <a:pt x="547520" y="225201"/>
                  </a:cubicBezTo>
                  <a:cubicBezTo>
                    <a:pt x="538162" y="201806"/>
                    <a:pt x="490036" y="193785"/>
                    <a:pt x="463299" y="173064"/>
                  </a:cubicBezTo>
                  <a:cubicBezTo>
                    <a:pt x="436562" y="152343"/>
                    <a:pt x="409157" y="124270"/>
                    <a:pt x="387099" y="100875"/>
                  </a:cubicBezTo>
                  <a:cubicBezTo>
                    <a:pt x="365041" y="77480"/>
                    <a:pt x="353010" y="43391"/>
                    <a:pt x="330952" y="32696"/>
                  </a:cubicBezTo>
                  <a:cubicBezTo>
                    <a:pt x="308894" y="22001"/>
                    <a:pt x="275473" y="35369"/>
                    <a:pt x="254752" y="36706"/>
                  </a:cubicBezTo>
                  <a:cubicBezTo>
                    <a:pt x="234031" y="38043"/>
                    <a:pt x="224005" y="46733"/>
                    <a:pt x="206626" y="40717"/>
                  </a:cubicBezTo>
                  <a:cubicBezTo>
                    <a:pt x="189247" y="34701"/>
                    <a:pt x="163846" y="-5404"/>
                    <a:pt x="150478" y="612"/>
                  </a:cubicBezTo>
                  <a:cubicBezTo>
                    <a:pt x="137110" y="6628"/>
                    <a:pt x="143126" y="62107"/>
                    <a:pt x="126415" y="76812"/>
                  </a:cubicBezTo>
                  <a:cubicBezTo>
                    <a:pt x="109705" y="91517"/>
                    <a:pt x="63583" y="74806"/>
                    <a:pt x="50215" y="88843"/>
                  </a:cubicBezTo>
                  <a:cubicBezTo>
                    <a:pt x="36847" y="102880"/>
                    <a:pt x="42194" y="142317"/>
                    <a:pt x="46204" y="161033"/>
                  </a:cubicBezTo>
                  <a:cubicBezTo>
                    <a:pt x="50215" y="179749"/>
                    <a:pt x="81631" y="192448"/>
                    <a:pt x="74278" y="201138"/>
                  </a:cubicBezTo>
                  <a:cubicBezTo>
                    <a:pt x="66926" y="209827"/>
                    <a:pt x="10778" y="198465"/>
                    <a:pt x="2089" y="213170"/>
                  </a:cubicBezTo>
                  <a:cubicBezTo>
                    <a:pt x="-6601" y="227875"/>
                    <a:pt x="14120" y="259291"/>
                    <a:pt x="22141" y="289370"/>
                  </a:cubicBezTo>
                  <a:cubicBezTo>
                    <a:pt x="30162" y="319449"/>
                    <a:pt x="28157" y="338833"/>
                    <a:pt x="30162" y="369580"/>
                  </a:cubicBezTo>
                  <a:close/>
                </a:path>
              </a:pathLst>
            </a:cu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5" name="Oval 1354">
              <a:extLst>
                <a:ext uri="{FF2B5EF4-FFF2-40B4-BE49-F238E27FC236}">
                  <a16:creationId xmlns:a16="http://schemas.microsoft.com/office/drawing/2014/main" id="{3B94D511-DFFF-2B8E-BC88-0786BA507B3E}"/>
                </a:ext>
              </a:extLst>
            </p:cNvPr>
            <p:cNvSpPr/>
            <p:nvPr/>
          </p:nvSpPr>
          <p:spPr bwMode="auto">
            <a:xfrm>
              <a:off x="4162858" y="4932657"/>
              <a:ext cx="238181" cy="175354"/>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364" name="Group 1363">
              <a:extLst>
                <a:ext uri="{FF2B5EF4-FFF2-40B4-BE49-F238E27FC236}">
                  <a16:creationId xmlns:a16="http://schemas.microsoft.com/office/drawing/2014/main" id="{9C1B681F-9C76-86CA-95B4-A52FE7C2A870}"/>
                </a:ext>
              </a:extLst>
            </p:cNvPr>
            <p:cNvGrpSpPr/>
            <p:nvPr/>
          </p:nvGrpSpPr>
          <p:grpSpPr>
            <a:xfrm rot="3697281">
              <a:off x="3985509" y="4970438"/>
              <a:ext cx="182025" cy="156893"/>
              <a:chOff x="4135062" y="3257365"/>
              <a:chExt cx="1075276" cy="926811"/>
            </a:xfrm>
          </p:grpSpPr>
          <p:sp>
            <p:nvSpPr>
              <p:cNvPr id="1357" name="Oval 1356">
                <a:extLst>
                  <a:ext uri="{FF2B5EF4-FFF2-40B4-BE49-F238E27FC236}">
                    <a16:creationId xmlns:a16="http://schemas.microsoft.com/office/drawing/2014/main" id="{26349551-6A9C-B543-B4BF-5FB6D895D2DC}"/>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8" name="Oval 1357">
                <a:extLst>
                  <a:ext uri="{FF2B5EF4-FFF2-40B4-BE49-F238E27FC236}">
                    <a16:creationId xmlns:a16="http://schemas.microsoft.com/office/drawing/2014/main" id="{39FCC4B7-1D10-13D7-B199-A479FA0CE41E}"/>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9" name="Oval 1358">
                <a:extLst>
                  <a:ext uri="{FF2B5EF4-FFF2-40B4-BE49-F238E27FC236}">
                    <a16:creationId xmlns:a16="http://schemas.microsoft.com/office/drawing/2014/main" id="{1DB2B9C7-D6E2-91DB-B9ED-95B61CE5CB98}"/>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0" name="Oval 1359">
                <a:extLst>
                  <a:ext uri="{FF2B5EF4-FFF2-40B4-BE49-F238E27FC236}">
                    <a16:creationId xmlns:a16="http://schemas.microsoft.com/office/drawing/2014/main" id="{D14C9BE4-1049-BF8F-A373-1EEC90A64ACA}"/>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1" name="Oval 1360">
                <a:extLst>
                  <a:ext uri="{FF2B5EF4-FFF2-40B4-BE49-F238E27FC236}">
                    <a16:creationId xmlns:a16="http://schemas.microsoft.com/office/drawing/2014/main" id="{86CE88AE-2AB7-00F2-AE38-6B5E85AAA2E4}"/>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2" name="Oval 1361">
                <a:extLst>
                  <a:ext uri="{FF2B5EF4-FFF2-40B4-BE49-F238E27FC236}">
                    <a16:creationId xmlns:a16="http://schemas.microsoft.com/office/drawing/2014/main" id="{A56F6E99-7119-B316-6F14-460748ADCBC0}"/>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3" name="Oval 1362">
                <a:extLst>
                  <a:ext uri="{FF2B5EF4-FFF2-40B4-BE49-F238E27FC236}">
                    <a16:creationId xmlns:a16="http://schemas.microsoft.com/office/drawing/2014/main" id="{EB307DC5-9877-1F3F-6C52-9F415C628D32}"/>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65" name="Group 1364">
              <a:extLst>
                <a:ext uri="{FF2B5EF4-FFF2-40B4-BE49-F238E27FC236}">
                  <a16:creationId xmlns:a16="http://schemas.microsoft.com/office/drawing/2014/main" id="{F6AA6E48-C9E2-60B5-B26D-D3A70621BFB0}"/>
                </a:ext>
              </a:extLst>
            </p:cNvPr>
            <p:cNvGrpSpPr/>
            <p:nvPr/>
          </p:nvGrpSpPr>
          <p:grpSpPr>
            <a:xfrm rot="14548461">
              <a:off x="4189061" y="4745904"/>
              <a:ext cx="182025" cy="156893"/>
              <a:chOff x="4135062" y="3257365"/>
              <a:chExt cx="1075276" cy="926811"/>
            </a:xfrm>
          </p:grpSpPr>
          <p:sp>
            <p:nvSpPr>
              <p:cNvPr id="1366" name="Oval 1365">
                <a:extLst>
                  <a:ext uri="{FF2B5EF4-FFF2-40B4-BE49-F238E27FC236}">
                    <a16:creationId xmlns:a16="http://schemas.microsoft.com/office/drawing/2014/main" id="{3B9C3FE2-5F98-7855-0DDB-D21162247A3F}"/>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7" name="Oval 1366">
                <a:extLst>
                  <a:ext uri="{FF2B5EF4-FFF2-40B4-BE49-F238E27FC236}">
                    <a16:creationId xmlns:a16="http://schemas.microsoft.com/office/drawing/2014/main" id="{AA07CBC6-BBAD-0B51-DFFC-1198FB143394}"/>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8" name="Oval 1367">
                <a:extLst>
                  <a:ext uri="{FF2B5EF4-FFF2-40B4-BE49-F238E27FC236}">
                    <a16:creationId xmlns:a16="http://schemas.microsoft.com/office/drawing/2014/main" id="{C380DA9C-6218-0C41-8EFC-6262BEC59B5C}"/>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9" name="Oval 1368">
                <a:extLst>
                  <a:ext uri="{FF2B5EF4-FFF2-40B4-BE49-F238E27FC236}">
                    <a16:creationId xmlns:a16="http://schemas.microsoft.com/office/drawing/2014/main" id="{8C47D581-724B-E84E-CAB4-D110D86FEED5}"/>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0" name="Oval 1369">
                <a:extLst>
                  <a:ext uri="{FF2B5EF4-FFF2-40B4-BE49-F238E27FC236}">
                    <a16:creationId xmlns:a16="http://schemas.microsoft.com/office/drawing/2014/main" id="{95B506B7-490B-9AFF-6158-BAFB3F136171}"/>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1" name="Oval 1370">
                <a:extLst>
                  <a:ext uri="{FF2B5EF4-FFF2-40B4-BE49-F238E27FC236}">
                    <a16:creationId xmlns:a16="http://schemas.microsoft.com/office/drawing/2014/main" id="{CEBC9EDF-09F4-AF60-1E38-4ADCDB70DABA}"/>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2" name="Oval 1371">
                <a:extLst>
                  <a:ext uri="{FF2B5EF4-FFF2-40B4-BE49-F238E27FC236}">
                    <a16:creationId xmlns:a16="http://schemas.microsoft.com/office/drawing/2014/main" id="{6F6BD1F1-4139-A68E-E0D0-3B2A35CF8E11}"/>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73" name="Group 1372">
              <a:extLst>
                <a:ext uri="{FF2B5EF4-FFF2-40B4-BE49-F238E27FC236}">
                  <a16:creationId xmlns:a16="http://schemas.microsoft.com/office/drawing/2014/main" id="{68336748-126F-B711-9508-4522FB3D09A0}"/>
                </a:ext>
              </a:extLst>
            </p:cNvPr>
            <p:cNvGrpSpPr/>
            <p:nvPr/>
          </p:nvGrpSpPr>
          <p:grpSpPr>
            <a:xfrm rot="11041055">
              <a:off x="4030076" y="4789225"/>
              <a:ext cx="182025" cy="156893"/>
              <a:chOff x="4135062" y="3257365"/>
              <a:chExt cx="1075276" cy="926811"/>
            </a:xfrm>
          </p:grpSpPr>
          <p:sp>
            <p:nvSpPr>
              <p:cNvPr id="1374" name="Oval 1373">
                <a:extLst>
                  <a:ext uri="{FF2B5EF4-FFF2-40B4-BE49-F238E27FC236}">
                    <a16:creationId xmlns:a16="http://schemas.microsoft.com/office/drawing/2014/main" id="{067EC655-1C0E-3BC9-F1A7-565775787A24}"/>
                  </a:ext>
                </a:extLst>
              </p:cNvPr>
              <p:cNvSpPr/>
              <p:nvPr/>
            </p:nvSpPr>
            <p:spPr bwMode="auto">
              <a:xfrm>
                <a:off x="4155243" y="3257365"/>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5" name="Oval 1374">
                <a:extLst>
                  <a:ext uri="{FF2B5EF4-FFF2-40B4-BE49-F238E27FC236}">
                    <a16:creationId xmlns:a16="http://schemas.microsoft.com/office/drawing/2014/main" id="{DADEEA85-0F6B-A2EE-1328-FF354925B663}"/>
                  </a:ext>
                </a:extLst>
              </p:cNvPr>
              <p:cNvSpPr/>
              <p:nvPr/>
            </p:nvSpPr>
            <p:spPr bwMode="auto">
              <a:xfrm>
                <a:off x="4135062" y="364232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6" name="Oval 1375">
                <a:extLst>
                  <a:ext uri="{FF2B5EF4-FFF2-40B4-BE49-F238E27FC236}">
                    <a16:creationId xmlns:a16="http://schemas.microsoft.com/office/drawing/2014/main" id="{F63091F9-69ED-1BD9-8B44-6029BC68D4B2}"/>
                  </a:ext>
                </a:extLst>
              </p:cNvPr>
              <p:cNvSpPr/>
              <p:nvPr/>
            </p:nvSpPr>
            <p:spPr bwMode="auto">
              <a:xfrm>
                <a:off x="4509230" y="3586349"/>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7" name="Oval 1376">
                <a:extLst>
                  <a:ext uri="{FF2B5EF4-FFF2-40B4-BE49-F238E27FC236}">
                    <a16:creationId xmlns:a16="http://schemas.microsoft.com/office/drawing/2014/main" id="{C5FF66B6-0A87-7A5D-82E8-9DC63AF97CF0}"/>
                  </a:ext>
                </a:extLst>
              </p:cNvPr>
              <p:cNvSpPr/>
              <p:nvPr/>
            </p:nvSpPr>
            <p:spPr bwMode="auto">
              <a:xfrm>
                <a:off x="4479919" y="3273374"/>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8" name="Oval 1377">
                <a:extLst>
                  <a:ext uri="{FF2B5EF4-FFF2-40B4-BE49-F238E27FC236}">
                    <a16:creationId xmlns:a16="http://schemas.microsoft.com/office/drawing/2014/main" id="{34A09BAD-2C68-B4A0-5285-7B85302A47A4}"/>
                  </a:ext>
                </a:extLst>
              </p:cNvPr>
              <p:cNvSpPr/>
              <p:nvPr/>
            </p:nvSpPr>
            <p:spPr bwMode="auto">
              <a:xfrm>
                <a:off x="4453127" y="3841737"/>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9" name="Oval 1378">
                <a:extLst>
                  <a:ext uri="{FF2B5EF4-FFF2-40B4-BE49-F238E27FC236}">
                    <a16:creationId xmlns:a16="http://schemas.microsoft.com/office/drawing/2014/main" id="{02E9ACA9-3EF0-DD50-5F8D-8D4131AB9204}"/>
                  </a:ext>
                </a:extLst>
              </p:cNvPr>
              <p:cNvSpPr/>
              <p:nvPr/>
            </p:nvSpPr>
            <p:spPr bwMode="auto">
              <a:xfrm>
                <a:off x="4805283" y="3786040"/>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0" name="Oval 1379">
                <a:extLst>
                  <a:ext uri="{FF2B5EF4-FFF2-40B4-BE49-F238E27FC236}">
                    <a16:creationId xmlns:a16="http://schemas.microsoft.com/office/drawing/2014/main" id="{F8FF77F2-D624-8C8C-7457-55D40C1B59CA}"/>
                  </a:ext>
                </a:extLst>
              </p:cNvPr>
              <p:cNvSpPr/>
              <p:nvPr/>
            </p:nvSpPr>
            <p:spPr bwMode="auto">
              <a:xfrm>
                <a:off x="4960203" y="3606736"/>
                <a:ext cx="250135" cy="342439"/>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sp>
        <p:nvSpPr>
          <p:cNvPr id="1189" name="TextBox 1188">
            <a:extLst>
              <a:ext uri="{FF2B5EF4-FFF2-40B4-BE49-F238E27FC236}">
                <a16:creationId xmlns:a16="http://schemas.microsoft.com/office/drawing/2014/main" id="{4255A267-60AB-4D7B-6BD0-6B798616782B}"/>
              </a:ext>
            </a:extLst>
          </p:cNvPr>
          <p:cNvSpPr txBox="1"/>
          <p:nvPr/>
        </p:nvSpPr>
        <p:spPr bwMode="auto">
          <a:xfrm>
            <a:off x="1799142" y="5533600"/>
            <a:ext cx="901792" cy="369332"/>
          </a:xfrm>
          <a:prstGeom prst="rect">
            <a:avLst/>
          </a:prstGeom>
          <a:solidFill>
            <a:schemeClr val="tx1"/>
          </a:solidFill>
          <a:ln w="28575" algn="ctr">
            <a:solidFill>
              <a:srgbClr val="000000"/>
            </a:solidFill>
            <a:miter lim="800000"/>
            <a:headEnd/>
            <a:tailEnd/>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VSMC</a:t>
            </a:r>
          </a:p>
        </p:txBody>
      </p:sp>
      <p:sp>
        <p:nvSpPr>
          <p:cNvPr id="1885" name="TextBox 1884">
            <a:extLst>
              <a:ext uri="{FF2B5EF4-FFF2-40B4-BE49-F238E27FC236}">
                <a16:creationId xmlns:a16="http://schemas.microsoft.com/office/drawing/2014/main" id="{6603556C-BDEF-7229-6D78-52F6EF026D7E}"/>
              </a:ext>
            </a:extLst>
          </p:cNvPr>
          <p:cNvSpPr txBox="1"/>
          <p:nvPr/>
        </p:nvSpPr>
        <p:spPr bwMode="auto">
          <a:xfrm>
            <a:off x="858378" y="2335398"/>
            <a:ext cx="103618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Thrombosis</a:t>
            </a:r>
          </a:p>
        </p:txBody>
      </p:sp>
    </p:spTree>
    <p:extLst>
      <p:ext uri="{BB962C8B-B14F-4D97-AF65-F5344CB8AC3E}">
        <p14:creationId xmlns:p14="http://schemas.microsoft.com/office/powerpoint/2010/main" val="11078583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3" name="TextBox 642">
            <a:extLst>
              <a:ext uri="{FF2B5EF4-FFF2-40B4-BE49-F238E27FC236}">
                <a16:creationId xmlns:a16="http://schemas.microsoft.com/office/drawing/2014/main" id="{631F6ACF-9EFA-3461-D610-B9770B2DF4F3}"/>
              </a:ext>
            </a:extLst>
          </p:cNvPr>
          <p:cNvSpPr txBox="1"/>
          <p:nvPr/>
        </p:nvSpPr>
        <p:spPr>
          <a:xfrm>
            <a:off x="2336977" y="1285421"/>
            <a:ext cx="6780519" cy="338554"/>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Conceptual model of immunity and inflammation in diabetic kidney disease</a:t>
            </a:r>
            <a:endParaRPr kumimoji="0" lang="en-GB" sz="1600" b="1" i="0" u="none" strike="noStrike" kern="1200" cap="none" spc="0" normalizeH="0" baseline="3000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pSp>
        <p:nvGrpSpPr>
          <p:cNvPr id="644" name="Group 643">
            <a:extLst>
              <a:ext uri="{FF2B5EF4-FFF2-40B4-BE49-F238E27FC236}">
                <a16:creationId xmlns:a16="http://schemas.microsoft.com/office/drawing/2014/main" id="{E521D54E-9C8D-9B05-FF59-2276C7F6726D}"/>
              </a:ext>
            </a:extLst>
          </p:cNvPr>
          <p:cNvGrpSpPr/>
          <p:nvPr/>
        </p:nvGrpSpPr>
        <p:grpSpPr>
          <a:xfrm>
            <a:off x="2094932" y="1591335"/>
            <a:ext cx="7249686" cy="4097102"/>
            <a:chOff x="5165258" y="2203057"/>
            <a:chExt cx="6833801" cy="4305340"/>
          </a:xfrm>
        </p:grpSpPr>
        <p:grpSp>
          <p:nvGrpSpPr>
            <p:cNvPr id="645" name="Group 644">
              <a:extLst>
                <a:ext uri="{FF2B5EF4-FFF2-40B4-BE49-F238E27FC236}">
                  <a16:creationId xmlns:a16="http://schemas.microsoft.com/office/drawing/2014/main" id="{0F98866D-FAC4-AD59-3B39-F804B8E3F497}"/>
                </a:ext>
              </a:extLst>
            </p:cNvPr>
            <p:cNvGrpSpPr/>
            <p:nvPr/>
          </p:nvGrpSpPr>
          <p:grpSpPr>
            <a:xfrm>
              <a:off x="5165258" y="2203057"/>
              <a:ext cx="6833801" cy="4305340"/>
              <a:chOff x="5165258" y="2203057"/>
              <a:chExt cx="6833801" cy="4305340"/>
            </a:xfrm>
          </p:grpSpPr>
          <p:cxnSp>
            <p:nvCxnSpPr>
              <p:cNvPr id="648" name="Straight Arrow Connector 647">
                <a:extLst>
                  <a:ext uri="{FF2B5EF4-FFF2-40B4-BE49-F238E27FC236}">
                    <a16:creationId xmlns:a16="http://schemas.microsoft.com/office/drawing/2014/main" id="{252BA098-3B30-3EA5-1786-1F83EBA1E9A8}"/>
                  </a:ext>
                </a:extLst>
              </p:cNvPr>
              <p:cNvCxnSpPr>
                <a:cxnSpLocks/>
              </p:cNvCxnSpPr>
              <p:nvPr/>
            </p:nvCxnSpPr>
            <p:spPr>
              <a:xfrm flipH="1">
                <a:off x="9972483" y="3007087"/>
                <a:ext cx="454132" cy="159560"/>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649" name="TextBox 648">
                <a:extLst>
                  <a:ext uri="{FF2B5EF4-FFF2-40B4-BE49-F238E27FC236}">
                    <a16:creationId xmlns:a16="http://schemas.microsoft.com/office/drawing/2014/main" id="{2F3A5E0B-7D40-F667-CE71-98FA0F3EAFD2}"/>
                  </a:ext>
                </a:extLst>
              </p:cNvPr>
              <p:cNvSpPr txBox="1">
                <a:spLocks/>
              </p:cNvSpPr>
              <p:nvPr/>
            </p:nvSpPr>
            <p:spPr>
              <a:xfrm>
                <a:off x="10085584" y="2809418"/>
                <a:ext cx="1913475" cy="549813"/>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Proximal convoluted tubule</a:t>
                </a:r>
              </a:p>
            </p:txBody>
          </p:sp>
          <p:sp>
            <p:nvSpPr>
              <p:cNvPr id="650" name="TextBox 649">
                <a:extLst>
                  <a:ext uri="{FF2B5EF4-FFF2-40B4-BE49-F238E27FC236}">
                    <a16:creationId xmlns:a16="http://schemas.microsoft.com/office/drawing/2014/main" id="{9F8C7FD0-60EC-8B99-D1F9-40EC5E49751E}"/>
                  </a:ext>
                </a:extLst>
              </p:cNvPr>
              <p:cNvSpPr txBox="1">
                <a:spLocks/>
              </p:cNvSpPr>
              <p:nvPr/>
            </p:nvSpPr>
            <p:spPr>
              <a:xfrm>
                <a:off x="10184616" y="3215507"/>
                <a:ext cx="1300494" cy="32342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Macrophage</a:t>
                </a:r>
              </a:p>
            </p:txBody>
          </p:sp>
          <p:sp>
            <p:nvSpPr>
              <p:cNvPr id="652" name="TextBox 651">
                <a:extLst>
                  <a:ext uri="{FF2B5EF4-FFF2-40B4-BE49-F238E27FC236}">
                    <a16:creationId xmlns:a16="http://schemas.microsoft.com/office/drawing/2014/main" id="{C1D12ABA-42AE-11F0-A0BD-29EEBA8C772D}"/>
                  </a:ext>
                </a:extLst>
              </p:cNvPr>
              <p:cNvSpPr txBox="1">
                <a:spLocks/>
              </p:cNvSpPr>
              <p:nvPr/>
            </p:nvSpPr>
            <p:spPr>
              <a:xfrm>
                <a:off x="8661453" y="2603714"/>
                <a:ext cx="904477" cy="32342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Monocyte</a:t>
                </a:r>
              </a:p>
            </p:txBody>
          </p:sp>
          <p:cxnSp>
            <p:nvCxnSpPr>
              <p:cNvPr id="653" name="Straight Arrow Connector 652">
                <a:extLst>
                  <a:ext uri="{FF2B5EF4-FFF2-40B4-BE49-F238E27FC236}">
                    <a16:creationId xmlns:a16="http://schemas.microsoft.com/office/drawing/2014/main" id="{869BDB34-B7B0-2BED-C047-01B8DD27D4A7}"/>
                  </a:ext>
                </a:extLst>
              </p:cNvPr>
              <p:cNvCxnSpPr>
                <a:cxnSpLocks/>
              </p:cNvCxnSpPr>
              <p:nvPr/>
            </p:nvCxnSpPr>
            <p:spPr>
              <a:xfrm>
                <a:off x="8410900" y="2489961"/>
                <a:ext cx="0" cy="187849"/>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654" name="TextBox 653">
                <a:extLst>
                  <a:ext uri="{FF2B5EF4-FFF2-40B4-BE49-F238E27FC236}">
                    <a16:creationId xmlns:a16="http://schemas.microsoft.com/office/drawing/2014/main" id="{43E1562D-833C-0D75-1380-84D50E980F8D}"/>
                  </a:ext>
                </a:extLst>
              </p:cNvPr>
              <p:cNvSpPr txBox="1">
                <a:spLocks/>
              </p:cNvSpPr>
              <p:nvPr/>
            </p:nvSpPr>
            <p:spPr>
              <a:xfrm>
                <a:off x="7992934" y="2282883"/>
                <a:ext cx="1040644" cy="32342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Glomerulus</a:t>
                </a:r>
              </a:p>
            </p:txBody>
          </p:sp>
          <p:sp>
            <p:nvSpPr>
              <p:cNvPr id="655" name="TextBox 654">
                <a:extLst>
                  <a:ext uri="{FF2B5EF4-FFF2-40B4-BE49-F238E27FC236}">
                    <a16:creationId xmlns:a16="http://schemas.microsoft.com/office/drawing/2014/main" id="{4066AEF1-73BC-DBEF-B9C9-B4A2C47D8AE4}"/>
                  </a:ext>
                </a:extLst>
              </p:cNvPr>
              <p:cNvSpPr txBox="1">
                <a:spLocks/>
              </p:cNvSpPr>
              <p:nvPr/>
            </p:nvSpPr>
            <p:spPr>
              <a:xfrm>
                <a:off x="6689742" y="2203057"/>
                <a:ext cx="1205554" cy="54981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Mesangial expansion</a:t>
                </a:r>
              </a:p>
            </p:txBody>
          </p:sp>
          <p:sp>
            <p:nvSpPr>
              <p:cNvPr id="656" name="TextBox 655">
                <a:extLst>
                  <a:ext uri="{FF2B5EF4-FFF2-40B4-BE49-F238E27FC236}">
                    <a16:creationId xmlns:a16="http://schemas.microsoft.com/office/drawing/2014/main" id="{CFEA2AA8-7FCB-AD67-1FF0-5D7B69C9237E}"/>
                  </a:ext>
                </a:extLst>
              </p:cNvPr>
              <p:cNvSpPr txBox="1">
                <a:spLocks/>
              </p:cNvSpPr>
              <p:nvPr/>
            </p:nvSpPr>
            <p:spPr>
              <a:xfrm>
                <a:off x="5165258" y="2640095"/>
                <a:ext cx="1948489" cy="549813"/>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Podocyte foot process effacement</a:t>
                </a:r>
              </a:p>
            </p:txBody>
          </p:sp>
          <p:cxnSp>
            <p:nvCxnSpPr>
              <p:cNvPr id="657" name="Straight Arrow Connector 656">
                <a:extLst>
                  <a:ext uri="{FF2B5EF4-FFF2-40B4-BE49-F238E27FC236}">
                    <a16:creationId xmlns:a16="http://schemas.microsoft.com/office/drawing/2014/main" id="{CAF86CBE-70AD-27BC-A4AD-F0382B273328}"/>
                  </a:ext>
                </a:extLst>
              </p:cNvPr>
              <p:cNvCxnSpPr>
                <a:cxnSpLocks/>
              </p:cNvCxnSpPr>
              <p:nvPr/>
            </p:nvCxnSpPr>
            <p:spPr>
              <a:xfrm>
                <a:off x="7185965" y="3463663"/>
                <a:ext cx="192103" cy="0"/>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658" name="TextBox 657">
                <a:extLst>
                  <a:ext uri="{FF2B5EF4-FFF2-40B4-BE49-F238E27FC236}">
                    <a16:creationId xmlns:a16="http://schemas.microsoft.com/office/drawing/2014/main" id="{00FCA25B-0333-AB38-B35B-511A43F1CA0E}"/>
                  </a:ext>
                </a:extLst>
              </p:cNvPr>
              <p:cNvSpPr txBox="1">
                <a:spLocks/>
              </p:cNvSpPr>
              <p:nvPr/>
            </p:nvSpPr>
            <p:spPr>
              <a:xfrm>
                <a:off x="6503784" y="3278486"/>
                <a:ext cx="764562" cy="54981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Efferent arteriole</a:t>
                </a:r>
              </a:p>
            </p:txBody>
          </p:sp>
          <p:cxnSp>
            <p:nvCxnSpPr>
              <p:cNvPr id="659" name="Straight Arrow Connector 658">
                <a:extLst>
                  <a:ext uri="{FF2B5EF4-FFF2-40B4-BE49-F238E27FC236}">
                    <a16:creationId xmlns:a16="http://schemas.microsoft.com/office/drawing/2014/main" id="{A8089323-8620-2D1F-F465-6D915C29F142}"/>
                  </a:ext>
                </a:extLst>
              </p:cNvPr>
              <p:cNvCxnSpPr>
                <a:cxnSpLocks/>
              </p:cNvCxnSpPr>
              <p:nvPr/>
            </p:nvCxnSpPr>
            <p:spPr>
              <a:xfrm flipV="1">
                <a:off x="7213155" y="4126286"/>
                <a:ext cx="408374" cy="53542"/>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660" name="TextBox 659">
                <a:extLst>
                  <a:ext uri="{FF2B5EF4-FFF2-40B4-BE49-F238E27FC236}">
                    <a16:creationId xmlns:a16="http://schemas.microsoft.com/office/drawing/2014/main" id="{4A0F4253-5344-0EF8-8090-CC3357A5412A}"/>
                  </a:ext>
                </a:extLst>
              </p:cNvPr>
              <p:cNvSpPr txBox="1">
                <a:spLocks/>
              </p:cNvSpPr>
              <p:nvPr/>
            </p:nvSpPr>
            <p:spPr>
              <a:xfrm>
                <a:off x="6537788" y="3995161"/>
                <a:ext cx="782365" cy="54981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Afferent arteriole</a:t>
                </a:r>
              </a:p>
            </p:txBody>
          </p:sp>
          <p:cxnSp>
            <p:nvCxnSpPr>
              <p:cNvPr id="661" name="Straight Arrow Connector 660">
                <a:extLst>
                  <a:ext uri="{FF2B5EF4-FFF2-40B4-BE49-F238E27FC236}">
                    <a16:creationId xmlns:a16="http://schemas.microsoft.com/office/drawing/2014/main" id="{FEFA1773-AF22-80F7-4AB6-CB27D1C8FB0C}"/>
                  </a:ext>
                </a:extLst>
              </p:cNvPr>
              <p:cNvCxnSpPr>
                <a:cxnSpLocks/>
              </p:cNvCxnSpPr>
              <p:nvPr/>
            </p:nvCxnSpPr>
            <p:spPr>
              <a:xfrm flipV="1">
                <a:off x="7589269" y="4584169"/>
                <a:ext cx="99732" cy="271116"/>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662" name="TextBox 661">
                <a:extLst>
                  <a:ext uri="{FF2B5EF4-FFF2-40B4-BE49-F238E27FC236}">
                    <a16:creationId xmlns:a16="http://schemas.microsoft.com/office/drawing/2014/main" id="{8C4893AD-2BFA-FCA5-9BC0-E5EA025773DC}"/>
                  </a:ext>
                </a:extLst>
              </p:cNvPr>
              <p:cNvSpPr txBox="1">
                <a:spLocks/>
              </p:cNvSpPr>
              <p:nvPr/>
            </p:nvSpPr>
            <p:spPr>
              <a:xfrm>
                <a:off x="7108470" y="4827683"/>
                <a:ext cx="896100" cy="549813"/>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Macula </a:t>
                </a:r>
                <a:r>
                  <a:rPr kumimoji="0" lang="en-GB" sz="1400" b="0" i="0" u="none" strike="noStrike" kern="1200" cap="none" spc="0" normalizeH="0" baseline="0" noProof="0" dirty="0" err="1">
                    <a:ln>
                      <a:noFill/>
                    </a:ln>
                    <a:solidFill>
                      <a:prstClr val="black"/>
                    </a:solidFill>
                    <a:effectLst/>
                    <a:uLnTx/>
                    <a:uFillTx/>
                    <a:latin typeface="Calibri" panose="020F0502020204030204" pitchFamily="34" charset="0"/>
                    <a:ea typeface="+mn-ea"/>
                    <a:cs typeface="Calibri" panose="020F0502020204030204" pitchFamily="34" charset="0"/>
                  </a:rPr>
                  <a:t>densa</a:t>
                </a:r>
                <a:endPar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cxnSp>
            <p:nvCxnSpPr>
              <p:cNvPr id="663" name="Straight Arrow Connector 662">
                <a:extLst>
                  <a:ext uri="{FF2B5EF4-FFF2-40B4-BE49-F238E27FC236}">
                    <a16:creationId xmlns:a16="http://schemas.microsoft.com/office/drawing/2014/main" id="{2AE0DBD2-BAF3-5FE0-C04D-F69525DE12BD}"/>
                  </a:ext>
                </a:extLst>
              </p:cNvPr>
              <p:cNvCxnSpPr>
                <a:cxnSpLocks/>
              </p:cNvCxnSpPr>
              <p:nvPr/>
            </p:nvCxnSpPr>
            <p:spPr>
              <a:xfrm flipH="1" flipV="1">
                <a:off x="8893161" y="5965176"/>
                <a:ext cx="10055" cy="263573"/>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664" name="TextBox 663">
                <a:extLst>
                  <a:ext uri="{FF2B5EF4-FFF2-40B4-BE49-F238E27FC236}">
                    <a16:creationId xmlns:a16="http://schemas.microsoft.com/office/drawing/2014/main" id="{B066BEA2-CE76-C4C6-F2EB-7F4F0603F097}"/>
                  </a:ext>
                </a:extLst>
              </p:cNvPr>
              <p:cNvSpPr txBox="1">
                <a:spLocks/>
              </p:cNvSpPr>
              <p:nvPr/>
            </p:nvSpPr>
            <p:spPr>
              <a:xfrm>
                <a:off x="8517398" y="6184977"/>
                <a:ext cx="896100" cy="32342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Mast cell</a:t>
                </a:r>
              </a:p>
            </p:txBody>
          </p:sp>
          <p:sp>
            <p:nvSpPr>
              <p:cNvPr id="665" name="TextBox 664">
                <a:extLst>
                  <a:ext uri="{FF2B5EF4-FFF2-40B4-BE49-F238E27FC236}">
                    <a16:creationId xmlns:a16="http://schemas.microsoft.com/office/drawing/2014/main" id="{B547BBCC-5B6D-86E9-5BBF-BF1E86BDE95E}"/>
                  </a:ext>
                </a:extLst>
              </p:cNvPr>
              <p:cNvSpPr txBox="1">
                <a:spLocks/>
              </p:cNvSpPr>
              <p:nvPr/>
            </p:nvSpPr>
            <p:spPr>
              <a:xfrm>
                <a:off x="6883792" y="5377484"/>
                <a:ext cx="1224033" cy="32342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Myofibroblast</a:t>
                </a:r>
              </a:p>
            </p:txBody>
          </p:sp>
          <p:sp>
            <p:nvSpPr>
              <p:cNvPr id="666" name="TextBox 665">
                <a:extLst>
                  <a:ext uri="{FF2B5EF4-FFF2-40B4-BE49-F238E27FC236}">
                    <a16:creationId xmlns:a16="http://schemas.microsoft.com/office/drawing/2014/main" id="{A26F46C0-9515-5EA5-DD38-09E6763DA992}"/>
                  </a:ext>
                </a:extLst>
              </p:cNvPr>
              <p:cNvSpPr txBox="1">
                <a:spLocks/>
              </p:cNvSpPr>
              <p:nvPr/>
            </p:nvSpPr>
            <p:spPr>
              <a:xfrm>
                <a:off x="8941789" y="5749543"/>
                <a:ext cx="975080" cy="323420"/>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err="1">
                    <a:ln>
                      <a:noFill/>
                    </a:ln>
                    <a:solidFill>
                      <a:prstClr val="black"/>
                    </a:solidFill>
                    <a:effectLst/>
                    <a:uLnTx/>
                    <a:uFillTx/>
                    <a:latin typeface="Calibri" panose="020F0502020204030204" pitchFamily="34" charset="0"/>
                    <a:ea typeface="+mn-ea"/>
                    <a:cs typeface="Calibri" panose="020F0502020204030204" pitchFamily="34" charset="0"/>
                  </a:rPr>
                  <a:t>Interstitium</a:t>
                </a:r>
                <a:endPar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cxnSp>
            <p:nvCxnSpPr>
              <p:cNvPr id="667" name="Straight Arrow Connector 666">
                <a:extLst>
                  <a:ext uri="{FF2B5EF4-FFF2-40B4-BE49-F238E27FC236}">
                    <a16:creationId xmlns:a16="http://schemas.microsoft.com/office/drawing/2014/main" id="{51FF5B0C-E18A-481A-3474-39837B908624}"/>
                  </a:ext>
                </a:extLst>
              </p:cNvPr>
              <p:cNvCxnSpPr>
                <a:cxnSpLocks/>
              </p:cNvCxnSpPr>
              <p:nvPr/>
            </p:nvCxnSpPr>
            <p:spPr>
              <a:xfrm flipH="1" flipV="1">
                <a:off x="9872981" y="5718443"/>
                <a:ext cx="245649" cy="284470"/>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668" name="TextBox 667">
                <a:extLst>
                  <a:ext uri="{FF2B5EF4-FFF2-40B4-BE49-F238E27FC236}">
                    <a16:creationId xmlns:a16="http://schemas.microsoft.com/office/drawing/2014/main" id="{895B8378-8808-5BAE-AE8C-08825A017392}"/>
                  </a:ext>
                </a:extLst>
              </p:cNvPr>
              <p:cNvSpPr txBox="1">
                <a:spLocks/>
              </p:cNvSpPr>
              <p:nvPr/>
            </p:nvSpPr>
            <p:spPr>
              <a:xfrm>
                <a:off x="9676038" y="5925606"/>
                <a:ext cx="1570668" cy="549813"/>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Extracellular matrix remodelling</a:t>
                </a:r>
              </a:p>
            </p:txBody>
          </p:sp>
          <p:sp>
            <p:nvSpPr>
              <p:cNvPr id="651" name="TextBox 650">
                <a:extLst>
                  <a:ext uri="{FF2B5EF4-FFF2-40B4-BE49-F238E27FC236}">
                    <a16:creationId xmlns:a16="http://schemas.microsoft.com/office/drawing/2014/main" id="{9A100F37-752D-0173-B90F-0907FF85B661}"/>
                  </a:ext>
                </a:extLst>
              </p:cNvPr>
              <p:cNvSpPr txBox="1">
                <a:spLocks/>
              </p:cNvSpPr>
              <p:nvPr/>
            </p:nvSpPr>
            <p:spPr>
              <a:xfrm>
                <a:off x="9914003" y="3397462"/>
                <a:ext cx="817232" cy="54981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Dendritic </a:t>
                </a:r>
                <a:b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b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cell</a:t>
                </a:r>
              </a:p>
            </p:txBody>
          </p:sp>
        </p:grpSp>
        <p:sp>
          <p:nvSpPr>
            <p:cNvPr id="646" name="TextBox 645">
              <a:extLst>
                <a:ext uri="{FF2B5EF4-FFF2-40B4-BE49-F238E27FC236}">
                  <a16:creationId xmlns:a16="http://schemas.microsoft.com/office/drawing/2014/main" id="{3B1AE491-804B-A4AD-9A12-CFA275115F51}"/>
                </a:ext>
              </a:extLst>
            </p:cNvPr>
            <p:cNvSpPr txBox="1"/>
            <p:nvPr/>
          </p:nvSpPr>
          <p:spPr>
            <a:xfrm>
              <a:off x="5393418" y="4708483"/>
              <a:ext cx="1490373" cy="549813"/>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Distal convoluted tubule</a:t>
              </a:r>
            </a:p>
          </p:txBody>
        </p:sp>
      </p:grpSp>
      <p:sp>
        <p:nvSpPr>
          <p:cNvPr id="859" name="Freeform 858">
            <a:extLst>
              <a:ext uri="{FF2B5EF4-FFF2-40B4-BE49-F238E27FC236}">
                <a16:creationId xmlns:a16="http://schemas.microsoft.com/office/drawing/2014/main" id="{BC851D20-B72B-2590-6CBD-6C9A579F3135}"/>
              </a:ext>
            </a:extLst>
          </p:cNvPr>
          <p:cNvSpPr/>
          <p:nvPr/>
        </p:nvSpPr>
        <p:spPr bwMode="auto">
          <a:xfrm>
            <a:off x="4696215" y="2564477"/>
            <a:ext cx="3246272" cy="2851687"/>
          </a:xfrm>
          <a:custGeom>
            <a:avLst/>
            <a:gdLst>
              <a:gd name="connsiteX0" fmla="*/ 941714 w 3246272"/>
              <a:gd name="connsiteY0" fmla="*/ 2571838 h 2851687"/>
              <a:gd name="connsiteX1" fmla="*/ 1061892 w 3246272"/>
              <a:gd name="connsiteY1" fmla="*/ 2791294 h 2851687"/>
              <a:gd name="connsiteX2" fmla="*/ 1521705 w 3246272"/>
              <a:gd name="connsiteY2" fmla="*/ 2843546 h 2851687"/>
              <a:gd name="connsiteX3" fmla="*/ 2289801 w 3246272"/>
              <a:gd name="connsiteY3" fmla="*/ 2650216 h 2851687"/>
              <a:gd name="connsiteX4" fmla="*/ 2880242 w 3246272"/>
              <a:gd name="connsiteY4" fmla="*/ 2289681 h 2851687"/>
              <a:gd name="connsiteX5" fmla="*/ 2770514 w 3246272"/>
              <a:gd name="connsiteY5" fmla="*/ 2038874 h 2851687"/>
              <a:gd name="connsiteX6" fmla="*/ 2457006 w 3246272"/>
              <a:gd name="connsiteY6" fmla="*/ 1871669 h 2851687"/>
              <a:gd name="connsiteX7" fmla="*/ 2357728 w 3246272"/>
              <a:gd name="connsiteY7" fmla="*/ 1699240 h 2851687"/>
              <a:gd name="connsiteX8" fmla="*/ 2467456 w 3246272"/>
              <a:gd name="connsiteY8" fmla="*/ 1458883 h 2851687"/>
              <a:gd name="connsiteX9" fmla="*/ 2854116 w 3246272"/>
              <a:gd name="connsiteY9" fmla="*/ 1202851 h 2851687"/>
              <a:gd name="connsiteX10" fmla="*/ 3178075 w 3246272"/>
              <a:gd name="connsiteY10" fmla="*/ 972945 h 2851687"/>
              <a:gd name="connsiteX11" fmla="*/ 3230327 w 3246272"/>
              <a:gd name="connsiteY11" fmla="*/ 769164 h 2851687"/>
              <a:gd name="connsiteX12" fmla="*/ 2969070 w 3246272"/>
              <a:gd name="connsiteY12" fmla="*/ 805740 h 2851687"/>
              <a:gd name="connsiteX13" fmla="*/ 2660786 w 3246272"/>
              <a:gd name="connsiteY13" fmla="*/ 1051322 h 2851687"/>
              <a:gd name="connsiteX14" fmla="*/ 2399529 w 3246272"/>
              <a:gd name="connsiteY14" fmla="*/ 1134924 h 2851687"/>
              <a:gd name="connsiteX15" fmla="*/ 2007643 w 3246272"/>
              <a:gd name="connsiteY15" fmla="*/ 1134924 h 2851687"/>
              <a:gd name="connsiteX16" fmla="*/ 1809088 w 3246272"/>
              <a:gd name="connsiteY16" fmla="*/ 816190 h 2851687"/>
              <a:gd name="connsiteX17" fmla="*/ 1944942 w 3246272"/>
              <a:gd name="connsiteY17" fmla="*/ 466106 h 2851687"/>
              <a:gd name="connsiteX18" fmla="*/ 2112146 w 3246272"/>
              <a:gd name="connsiteY18" fmla="*/ 157822 h 2851687"/>
              <a:gd name="connsiteX19" fmla="*/ 2049444 w 3246272"/>
              <a:gd name="connsiteY19" fmla="*/ 1068 h 2851687"/>
              <a:gd name="connsiteX20" fmla="*/ 1626208 w 3246272"/>
              <a:gd name="connsiteY20" fmla="*/ 100346 h 2851687"/>
              <a:gd name="connsiteX21" fmla="*/ 1626208 w 3246272"/>
              <a:gd name="connsiteY21" fmla="*/ 314577 h 2851687"/>
              <a:gd name="connsiteX22" fmla="*/ 1537380 w 3246272"/>
              <a:gd name="connsiteY22" fmla="*/ 554933 h 2851687"/>
              <a:gd name="connsiteX23" fmla="*/ 1354500 w 3246272"/>
              <a:gd name="connsiteY23" fmla="*/ 821416 h 2851687"/>
              <a:gd name="connsiteX24" fmla="*/ 1035767 w 3246272"/>
              <a:gd name="connsiteY24" fmla="*/ 1046097 h 2851687"/>
              <a:gd name="connsiteX25" fmla="*/ 638656 w 3246272"/>
              <a:gd name="connsiteY25" fmla="*/ 1066997 h 2851687"/>
              <a:gd name="connsiteX26" fmla="*/ 137042 w 3246272"/>
              <a:gd name="connsiteY26" fmla="*/ 873667 h 2851687"/>
              <a:gd name="connsiteX27" fmla="*/ 6414 w 3246272"/>
              <a:gd name="connsiteY27" fmla="*/ 1061772 h 2851687"/>
              <a:gd name="connsiteX28" fmla="*/ 288571 w 3246272"/>
              <a:gd name="connsiteY28" fmla="*/ 1181950 h 2851687"/>
              <a:gd name="connsiteX29" fmla="*/ 560279 w 3246272"/>
              <a:gd name="connsiteY29" fmla="*/ 1411857 h 2851687"/>
              <a:gd name="connsiteX30" fmla="*/ 638656 w 3246272"/>
              <a:gd name="connsiteY30" fmla="*/ 1824643 h 2851687"/>
              <a:gd name="connsiteX31" fmla="*/ 753609 w 3246272"/>
              <a:gd name="connsiteY31" fmla="*/ 2200853 h 2851687"/>
              <a:gd name="connsiteX32" fmla="*/ 941714 w 3246272"/>
              <a:gd name="connsiteY32" fmla="*/ 2571838 h 2851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246272" h="2851687">
                <a:moveTo>
                  <a:pt x="941714" y="2571838"/>
                </a:moveTo>
                <a:cubicBezTo>
                  <a:pt x="993095" y="2670245"/>
                  <a:pt x="965227" y="2746009"/>
                  <a:pt x="1061892" y="2791294"/>
                </a:cubicBezTo>
                <a:cubicBezTo>
                  <a:pt x="1158557" y="2836579"/>
                  <a:pt x="1317054" y="2867059"/>
                  <a:pt x="1521705" y="2843546"/>
                </a:cubicBezTo>
                <a:cubicBezTo>
                  <a:pt x="1726357" y="2820033"/>
                  <a:pt x="2063378" y="2742527"/>
                  <a:pt x="2289801" y="2650216"/>
                </a:cubicBezTo>
                <a:cubicBezTo>
                  <a:pt x="2516224" y="2557905"/>
                  <a:pt x="2800123" y="2391571"/>
                  <a:pt x="2880242" y="2289681"/>
                </a:cubicBezTo>
                <a:cubicBezTo>
                  <a:pt x="2960361" y="2187791"/>
                  <a:pt x="2841053" y="2108543"/>
                  <a:pt x="2770514" y="2038874"/>
                </a:cubicBezTo>
                <a:cubicBezTo>
                  <a:pt x="2699975" y="1969205"/>
                  <a:pt x="2525804" y="1928275"/>
                  <a:pt x="2457006" y="1871669"/>
                </a:cubicBezTo>
                <a:cubicBezTo>
                  <a:pt x="2388208" y="1815063"/>
                  <a:pt x="2355986" y="1768038"/>
                  <a:pt x="2357728" y="1699240"/>
                </a:cubicBezTo>
                <a:cubicBezTo>
                  <a:pt x="2359470" y="1630442"/>
                  <a:pt x="2384725" y="1541614"/>
                  <a:pt x="2467456" y="1458883"/>
                </a:cubicBezTo>
                <a:cubicBezTo>
                  <a:pt x="2550187" y="1376152"/>
                  <a:pt x="2735680" y="1283841"/>
                  <a:pt x="2854116" y="1202851"/>
                </a:cubicBezTo>
                <a:cubicBezTo>
                  <a:pt x="2972553" y="1121861"/>
                  <a:pt x="3115373" y="1045226"/>
                  <a:pt x="3178075" y="972945"/>
                </a:cubicBezTo>
                <a:cubicBezTo>
                  <a:pt x="3240777" y="900664"/>
                  <a:pt x="3265161" y="797031"/>
                  <a:pt x="3230327" y="769164"/>
                </a:cubicBezTo>
                <a:cubicBezTo>
                  <a:pt x="3195493" y="741297"/>
                  <a:pt x="3063993" y="758714"/>
                  <a:pt x="2969070" y="805740"/>
                </a:cubicBezTo>
                <a:cubicBezTo>
                  <a:pt x="2874147" y="852766"/>
                  <a:pt x="2755709" y="996458"/>
                  <a:pt x="2660786" y="1051322"/>
                </a:cubicBezTo>
                <a:cubicBezTo>
                  <a:pt x="2565863" y="1106186"/>
                  <a:pt x="2508386" y="1120990"/>
                  <a:pt x="2399529" y="1134924"/>
                </a:cubicBezTo>
                <a:cubicBezTo>
                  <a:pt x="2290672" y="1148858"/>
                  <a:pt x="2106050" y="1188046"/>
                  <a:pt x="2007643" y="1134924"/>
                </a:cubicBezTo>
                <a:cubicBezTo>
                  <a:pt x="1909236" y="1081802"/>
                  <a:pt x="1819538" y="927660"/>
                  <a:pt x="1809088" y="816190"/>
                </a:cubicBezTo>
                <a:cubicBezTo>
                  <a:pt x="1798638" y="704720"/>
                  <a:pt x="1894432" y="575834"/>
                  <a:pt x="1944942" y="466106"/>
                </a:cubicBezTo>
                <a:cubicBezTo>
                  <a:pt x="1995452" y="356378"/>
                  <a:pt x="2094729" y="235328"/>
                  <a:pt x="2112146" y="157822"/>
                </a:cubicBezTo>
                <a:cubicBezTo>
                  <a:pt x="2129563" y="80316"/>
                  <a:pt x="2130434" y="10647"/>
                  <a:pt x="2049444" y="1068"/>
                </a:cubicBezTo>
                <a:cubicBezTo>
                  <a:pt x="1968454" y="-8511"/>
                  <a:pt x="1696747" y="48095"/>
                  <a:pt x="1626208" y="100346"/>
                </a:cubicBezTo>
                <a:cubicBezTo>
                  <a:pt x="1555669" y="152597"/>
                  <a:pt x="1641013" y="238812"/>
                  <a:pt x="1626208" y="314577"/>
                </a:cubicBezTo>
                <a:cubicBezTo>
                  <a:pt x="1611403" y="390341"/>
                  <a:pt x="1582665" y="470460"/>
                  <a:pt x="1537380" y="554933"/>
                </a:cubicBezTo>
                <a:cubicBezTo>
                  <a:pt x="1492095" y="639406"/>
                  <a:pt x="1438102" y="739555"/>
                  <a:pt x="1354500" y="821416"/>
                </a:cubicBezTo>
                <a:cubicBezTo>
                  <a:pt x="1270898" y="903277"/>
                  <a:pt x="1155074" y="1005167"/>
                  <a:pt x="1035767" y="1046097"/>
                </a:cubicBezTo>
                <a:cubicBezTo>
                  <a:pt x="916460" y="1087027"/>
                  <a:pt x="788443" y="1095735"/>
                  <a:pt x="638656" y="1066997"/>
                </a:cubicBezTo>
                <a:cubicBezTo>
                  <a:pt x="488869" y="1038259"/>
                  <a:pt x="242416" y="874538"/>
                  <a:pt x="137042" y="873667"/>
                </a:cubicBezTo>
                <a:cubicBezTo>
                  <a:pt x="31668" y="872796"/>
                  <a:pt x="-18841" y="1010392"/>
                  <a:pt x="6414" y="1061772"/>
                </a:cubicBezTo>
                <a:cubicBezTo>
                  <a:pt x="31669" y="1113152"/>
                  <a:pt x="196260" y="1123602"/>
                  <a:pt x="288571" y="1181950"/>
                </a:cubicBezTo>
                <a:cubicBezTo>
                  <a:pt x="380882" y="1240297"/>
                  <a:pt x="501931" y="1304741"/>
                  <a:pt x="560279" y="1411857"/>
                </a:cubicBezTo>
                <a:cubicBezTo>
                  <a:pt x="618627" y="1518973"/>
                  <a:pt x="606434" y="1693144"/>
                  <a:pt x="638656" y="1824643"/>
                </a:cubicBezTo>
                <a:cubicBezTo>
                  <a:pt x="670878" y="1956142"/>
                  <a:pt x="699616" y="2069353"/>
                  <a:pt x="753609" y="2200853"/>
                </a:cubicBezTo>
                <a:cubicBezTo>
                  <a:pt x="807602" y="2332353"/>
                  <a:pt x="890333" y="2473431"/>
                  <a:pt x="941714" y="2571838"/>
                </a:cubicBezTo>
                <a:close/>
              </a:path>
            </a:pathLst>
          </a:custGeom>
          <a:solidFill>
            <a:schemeClr val="accent6">
              <a:lumMod val="20000"/>
              <a:lumOff val="80000"/>
              <a:alpha val="25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858" name="Group 857">
            <a:extLst>
              <a:ext uri="{FF2B5EF4-FFF2-40B4-BE49-F238E27FC236}">
                <a16:creationId xmlns:a16="http://schemas.microsoft.com/office/drawing/2014/main" id="{396C03F6-0D8B-F1E8-AB94-2226A7BF5E15}"/>
              </a:ext>
            </a:extLst>
          </p:cNvPr>
          <p:cNvGrpSpPr/>
          <p:nvPr/>
        </p:nvGrpSpPr>
        <p:grpSpPr>
          <a:xfrm>
            <a:off x="4671781" y="2242238"/>
            <a:ext cx="1578252" cy="1372386"/>
            <a:chOff x="2837421" y="2242238"/>
            <a:chExt cx="1578252" cy="1372386"/>
          </a:xfrm>
        </p:grpSpPr>
        <p:grpSp>
          <p:nvGrpSpPr>
            <p:cNvPr id="857" name="Group 856">
              <a:extLst>
                <a:ext uri="{FF2B5EF4-FFF2-40B4-BE49-F238E27FC236}">
                  <a16:creationId xmlns:a16="http://schemas.microsoft.com/office/drawing/2014/main" id="{A5FBE8FA-18EC-103D-9FCD-101D94BE65A1}"/>
                </a:ext>
              </a:extLst>
            </p:cNvPr>
            <p:cNvGrpSpPr/>
            <p:nvPr/>
          </p:nvGrpSpPr>
          <p:grpSpPr>
            <a:xfrm>
              <a:off x="2837421" y="2242238"/>
              <a:ext cx="1578252" cy="1372386"/>
              <a:chOff x="2837421" y="2242238"/>
              <a:chExt cx="1578252" cy="1372386"/>
            </a:xfrm>
          </p:grpSpPr>
          <p:sp>
            <p:nvSpPr>
              <p:cNvPr id="744" name="Freeform 743">
                <a:extLst>
                  <a:ext uri="{FF2B5EF4-FFF2-40B4-BE49-F238E27FC236}">
                    <a16:creationId xmlns:a16="http://schemas.microsoft.com/office/drawing/2014/main" id="{194052F8-F9C4-F7B1-E723-6C76D37FC539}"/>
                  </a:ext>
                </a:extLst>
              </p:cNvPr>
              <p:cNvSpPr/>
              <p:nvPr/>
            </p:nvSpPr>
            <p:spPr bwMode="auto">
              <a:xfrm>
                <a:off x="2837421" y="2242238"/>
                <a:ext cx="1578252" cy="1372386"/>
              </a:xfrm>
              <a:custGeom>
                <a:avLst/>
                <a:gdLst>
                  <a:gd name="connsiteX0" fmla="*/ 472112 w 1578252"/>
                  <a:gd name="connsiteY0" fmla="*/ 65987 h 1372386"/>
                  <a:gd name="connsiteX1" fmla="*/ 529262 w 1578252"/>
                  <a:gd name="connsiteY1" fmla="*/ 31062 h 1372386"/>
                  <a:gd name="connsiteX2" fmla="*/ 614987 w 1578252"/>
                  <a:gd name="connsiteY2" fmla="*/ 2487 h 1372386"/>
                  <a:gd name="connsiteX3" fmla="*/ 672137 w 1578252"/>
                  <a:gd name="connsiteY3" fmla="*/ 97737 h 1372386"/>
                  <a:gd name="connsiteX4" fmla="*/ 707062 w 1578252"/>
                  <a:gd name="connsiteY4" fmla="*/ 215212 h 1372386"/>
                  <a:gd name="connsiteX5" fmla="*/ 754687 w 1578252"/>
                  <a:gd name="connsiteY5" fmla="*/ 291412 h 1372386"/>
                  <a:gd name="connsiteX6" fmla="*/ 707062 w 1578252"/>
                  <a:gd name="connsiteY6" fmla="*/ 380312 h 1372386"/>
                  <a:gd name="connsiteX7" fmla="*/ 710237 w 1578252"/>
                  <a:gd name="connsiteY7" fmla="*/ 462862 h 1372386"/>
                  <a:gd name="connsiteX8" fmla="*/ 776912 w 1578252"/>
                  <a:gd name="connsiteY8" fmla="*/ 516837 h 1372386"/>
                  <a:gd name="connsiteX9" fmla="*/ 815012 w 1578252"/>
                  <a:gd name="connsiteY9" fmla="*/ 456512 h 1372386"/>
                  <a:gd name="connsiteX10" fmla="*/ 891212 w 1578252"/>
                  <a:gd name="connsiteY10" fmla="*/ 418412 h 1372386"/>
                  <a:gd name="connsiteX11" fmla="*/ 868987 w 1578252"/>
                  <a:gd name="connsiteY11" fmla="*/ 351737 h 1372386"/>
                  <a:gd name="connsiteX12" fmla="*/ 938837 w 1578252"/>
                  <a:gd name="connsiteY12" fmla="*/ 269187 h 1372386"/>
                  <a:gd name="connsiteX13" fmla="*/ 1081712 w 1578252"/>
                  <a:gd name="connsiteY13" fmla="*/ 266012 h 1372386"/>
                  <a:gd name="connsiteX14" fmla="*/ 1180137 w 1578252"/>
                  <a:gd name="connsiteY14" fmla="*/ 161237 h 1372386"/>
                  <a:gd name="connsiteX15" fmla="*/ 1313487 w 1578252"/>
                  <a:gd name="connsiteY15" fmla="*/ 243787 h 1372386"/>
                  <a:gd name="connsiteX16" fmla="*/ 1380162 w 1578252"/>
                  <a:gd name="connsiteY16" fmla="*/ 342212 h 1372386"/>
                  <a:gd name="connsiteX17" fmla="*/ 1430962 w 1578252"/>
                  <a:gd name="connsiteY17" fmla="*/ 459687 h 1372386"/>
                  <a:gd name="connsiteX18" fmla="*/ 1446837 w 1578252"/>
                  <a:gd name="connsiteY18" fmla="*/ 510487 h 1372386"/>
                  <a:gd name="connsiteX19" fmla="*/ 1510337 w 1578252"/>
                  <a:gd name="connsiteY19" fmla="*/ 554937 h 1372386"/>
                  <a:gd name="connsiteX20" fmla="*/ 1577012 w 1578252"/>
                  <a:gd name="connsiteY20" fmla="*/ 659712 h 1372386"/>
                  <a:gd name="connsiteX21" fmla="*/ 1542087 w 1578252"/>
                  <a:gd name="connsiteY21" fmla="*/ 777187 h 1372386"/>
                  <a:gd name="connsiteX22" fmla="*/ 1405562 w 1578252"/>
                  <a:gd name="connsiteY22" fmla="*/ 840687 h 1372386"/>
                  <a:gd name="connsiteX23" fmla="*/ 1316662 w 1578252"/>
                  <a:gd name="connsiteY23" fmla="*/ 881962 h 1372386"/>
                  <a:gd name="connsiteX24" fmla="*/ 1205537 w 1578252"/>
                  <a:gd name="connsiteY24" fmla="*/ 888312 h 1372386"/>
                  <a:gd name="connsiteX25" fmla="*/ 1116637 w 1578252"/>
                  <a:gd name="connsiteY25" fmla="*/ 831162 h 1372386"/>
                  <a:gd name="connsiteX26" fmla="*/ 1053137 w 1578252"/>
                  <a:gd name="connsiteY26" fmla="*/ 850212 h 1372386"/>
                  <a:gd name="connsiteX27" fmla="*/ 1110287 w 1578252"/>
                  <a:gd name="connsiteY27" fmla="*/ 901012 h 1372386"/>
                  <a:gd name="connsiteX28" fmla="*/ 1176962 w 1578252"/>
                  <a:gd name="connsiteY28" fmla="*/ 923237 h 1372386"/>
                  <a:gd name="connsiteX29" fmla="*/ 1196012 w 1578252"/>
                  <a:gd name="connsiteY29" fmla="*/ 1034362 h 1372386"/>
                  <a:gd name="connsiteX30" fmla="*/ 1170612 w 1578252"/>
                  <a:gd name="connsiteY30" fmla="*/ 1126437 h 1372386"/>
                  <a:gd name="connsiteX31" fmla="*/ 1138862 w 1578252"/>
                  <a:gd name="connsiteY31" fmla="*/ 1177237 h 1372386"/>
                  <a:gd name="connsiteX32" fmla="*/ 1037262 w 1578252"/>
                  <a:gd name="connsiteY32" fmla="*/ 1250262 h 1372386"/>
                  <a:gd name="connsiteX33" fmla="*/ 961062 w 1578252"/>
                  <a:gd name="connsiteY33" fmla="*/ 1272487 h 1372386"/>
                  <a:gd name="connsiteX34" fmla="*/ 843587 w 1578252"/>
                  <a:gd name="connsiteY34" fmla="*/ 1285187 h 1372386"/>
                  <a:gd name="connsiteX35" fmla="*/ 722937 w 1578252"/>
                  <a:gd name="connsiteY35" fmla="*/ 1361387 h 1372386"/>
                  <a:gd name="connsiteX36" fmla="*/ 618162 w 1578252"/>
                  <a:gd name="connsiteY36" fmla="*/ 1364562 h 1372386"/>
                  <a:gd name="connsiteX37" fmla="*/ 507037 w 1578252"/>
                  <a:gd name="connsiteY37" fmla="*/ 1291537 h 1372386"/>
                  <a:gd name="connsiteX38" fmla="*/ 449887 w 1578252"/>
                  <a:gd name="connsiteY38" fmla="*/ 1215337 h 1372386"/>
                  <a:gd name="connsiteX39" fmla="*/ 446712 w 1578252"/>
                  <a:gd name="connsiteY39" fmla="*/ 1129612 h 1372386"/>
                  <a:gd name="connsiteX40" fmla="*/ 351462 w 1578252"/>
                  <a:gd name="connsiteY40" fmla="*/ 1116912 h 1372386"/>
                  <a:gd name="connsiteX41" fmla="*/ 259387 w 1578252"/>
                  <a:gd name="connsiteY41" fmla="*/ 1085162 h 1372386"/>
                  <a:gd name="connsiteX42" fmla="*/ 148262 w 1578252"/>
                  <a:gd name="connsiteY42" fmla="*/ 986737 h 1372386"/>
                  <a:gd name="connsiteX43" fmla="*/ 18087 w 1578252"/>
                  <a:gd name="connsiteY43" fmla="*/ 929587 h 1372386"/>
                  <a:gd name="connsiteX44" fmla="*/ 5387 w 1578252"/>
                  <a:gd name="connsiteY44" fmla="*/ 796237 h 1372386"/>
                  <a:gd name="connsiteX45" fmla="*/ 59362 w 1578252"/>
                  <a:gd name="connsiteY45" fmla="*/ 758137 h 1372386"/>
                  <a:gd name="connsiteX46" fmla="*/ 113337 w 1578252"/>
                  <a:gd name="connsiteY46" fmla="*/ 599387 h 1372386"/>
                  <a:gd name="connsiteX47" fmla="*/ 173662 w 1578252"/>
                  <a:gd name="connsiteY47" fmla="*/ 564462 h 1372386"/>
                  <a:gd name="connsiteX48" fmla="*/ 126037 w 1578252"/>
                  <a:gd name="connsiteY48" fmla="*/ 466037 h 1372386"/>
                  <a:gd name="connsiteX49" fmla="*/ 53012 w 1578252"/>
                  <a:gd name="connsiteY49" fmla="*/ 358087 h 1372386"/>
                  <a:gd name="connsiteX50" fmla="*/ 21262 w 1578252"/>
                  <a:gd name="connsiteY50" fmla="*/ 240612 h 1372386"/>
                  <a:gd name="connsiteX51" fmla="*/ 106987 w 1578252"/>
                  <a:gd name="connsiteY51" fmla="*/ 167587 h 1372386"/>
                  <a:gd name="connsiteX52" fmla="*/ 227637 w 1578252"/>
                  <a:gd name="connsiteY52" fmla="*/ 94562 h 1372386"/>
                  <a:gd name="connsiteX53" fmla="*/ 281612 w 1578252"/>
                  <a:gd name="connsiteY53" fmla="*/ 15187 h 1372386"/>
                  <a:gd name="connsiteX54" fmla="*/ 437187 w 1578252"/>
                  <a:gd name="connsiteY54" fmla="*/ 12012 h 1372386"/>
                  <a:gd name="connsiteX55" fmla="*/ 472112 w 1578252"/>
                  <a:gd name="connsiteY55" fmla="*/ 65987 h 1372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578252" h="1372386">
                    <a:moveTo>
                      <a:pt x="472112" y="65987"/>
                    </a:moveTo>
                    <a:cubicBezTo>
                      <a:pt x="487458" y="69162"/>
                      <a:pt x="505450" y="41645"/>
                      <a:pt x="529262" y="31062"/>
                    </a:cubicBezTo>
                    <a:cubicBezTo>
                      <a:pt x="553074" y="20479"/>
                      <a:pt x="591175" y="-8626"/>
                      <a:pt x="614987" y="2487"/>
                    </a:cubicBezTo>
                    <a:cubicBezTo>
                      <a:pt x="638800" y="13599"/>
                      <a:pt x="656791" y="62283"/>
                      <a:pt x="672137" y="97737"/>
                    </a:cubicBezTo>
                    <a:cubicBezTo>
                      <a:pt x="687483" y="133191"/>
                      <a:pt x="693304" y="182933"/>
                      <a:pt x="707062" y="215212"/>
                    </a:cubicBezTo>
                    <a:cubicBezTo>
                      <a:pt x="720820" y="247491"/>
                      <a:pt x="754687" y="263895"/>
                      <a:pt x="754687" y="291412"/>
                    </a:cubicBezTo>
                    <a:cubicBezTo>
                      <a:pt x="754687" y="318929"/>
                      <a:pt x="714470" y="351737"/>
                      <a:pt x="707062" y="380312"/>
                    </a:cubicBezTo>
                    <a:cubicBezTo>
                      <a:pt x="699654" y="408887"/>
                      <a:pt x="698595" y="440108"/>
                      <a:pt x="710237" y="462862"/>
                    </a:cubicBezTo>
                    <a:cubicBezTo>
                      <a:pt x="721879" y="485616"/>
                      <a:pt x="759450" y="517895"/>
                      <a:pt x="776912" y="516837"/>
                    </a:cubicBezTo>
                    <a:cubicBezTo>
                      <a:pt x="794374" y="515779"/>
                      <a:pt x="795962" y="472916"/>
                      <a:pt x="815012" y="456512"/>
                    </a:cubicBezTo>
                    <a:cubicBezTo>
                      <a:pt x="834062" y="440108"/>
                      <a:pt x="882216" y="435875"/>
                      <a:pt x="891212" y="418412"/>
                    </a:cubicBezTo>
                    <a:cubicBezTo>
                      <a:pt x="900208" y="400950"/>
                      <a:pt x="861050" y="376608"/>
                      <a:pt x="868987" y="351737"/>
                    </a:cubicBezTo>
                    <a:cubicBezTo>
                      <a:pt x="876924" y="326866"/>
                      <a:pt x="903383" y="283475"/>
                      <a:pt x="938837" y="269187"/>
                    </a:cubicBezTo>
                    <a:cubicBezTo>
                      <a:pt x="974291" y="254900"/>
                      <a:pt x="1041495" y="284004"/>
                      <a:pt x="1081712" y="266012"/>
                    </a:cubicBezTo>
                    <a:cubicBezTo>
                      <a:pt x="1121929" y="248020"/>
                      <a:pt x="1141508" y="164941"/>
                      <a:pt x="1180137" y="161237"/>
                    </a:cubicBezTo>
                    <a:cubicBezTo>
                      <a:pt x="1218766" y="157533"/>
                      <a:pt x="1280150" y="213625"/>
                      <a:pt x="1313487" y="243787"/>
                    </a:cubicBezTo>
                    <a:cubicBezTo>
                      <a:pt x="1346824" y="273949"/>
                      <a:pt x="1360583" y="306229"/>
                      <a:pt x="1380162" y="342212"/>
                    </a:cubicBezTo>
                    <a:cubicBezTo>
                      <a:pt x="1399741" y="378195"/>
                      <a:pt x="1419850" y="431641"/>
                      <a:pt x="1430962" y="459687"/>
                    </a:cubicBezTo>
                    <a:cubicBezTo>
                      <a:pt x="1442075" y="487733"/>
                      <a:pt x="1433608" y="494612"/>
                      <a:pt x="1446837" y="510487"/>
                    </a:cubicBezTo>
                    <a:cubicBezTo>
                      <a:pt x="1460066" y="526362"/>
                      <a:pt x="1488641" y="530066"/>
                      <a:pt x="1510337" y="554937"/>
                    </a:cubicBezTo>
                    <a:cubicBezTo>
                      <a:pt x="1532033" y="579808"/>
                      <a:pt x="1571720" y="622670"/>
                      <a:pt x="1577012" y="659712"/>
                    </a:cubicBezTo>
                    <a:cubicBezTo>
                      <a:pt x="1582304" y="696754"/>
                      <a:pt x="1570662" y="747025"/>
                      <a:pt x="1542087" y="777187"/>
                    </a:cubicBezTo>
                    <a:cubicBezTo>
                      <a:pt x="1513512" y="807349"/>
                      <a:pt x="1405562" y="840687"/>
                      <a:pt x="1405562" y="840687"/>
                    </a:cubicBezTo>
                    <a:cubicBezTo>
                      <a:pt x="1367991" y="858149"/>
                      <a:pt x="1349999" y="874025"/>
                      <a:pt x="1316662" y="881962"/>
                    </a:cubicBezTo>
                    <a:cubicBezTo>
                      <a:pt x="1283325" y="889899"/>
                      <a:pt x="1238874" y="896779"/>
                      <a:pt x="1205537" y="888312"/>
                    </a:cubicBezTo>
                    <a:cubicBezTo>
                      <a:pt x="1172200" y="879845"/>
                      <a:pt x="1142037" y="837512"/>
                      <a:pt x="1116637" y="831162"/>
                    </a:cubicBezTo>
                    <a:cubicBezTo>
                      <a:pt x="1091237" y="824812"/>
                      <a:pt x="1054195" y="838570"/>
                      <a:pt x="1053137" y="850212"/>
                    </a:cubicBezTo>
                    <a:cubicBezTo>
                      <a:pt x="1052079" y="861854"/>
                      <a:pt x="1089650" y="888841"/>
                      <a:pt x="1110287" y="901012"/>
                    </a:cubicBezTo>
                    <a:cubicBezTo>
                      <a:pt x="1130924" y="913183"/>
                      <a:pt x="1162674" y="901012"/>
                      <a:pt x="1176962" y="923237"/>
                    </a:cubicBezTo>
                    <a:cubicBezTo>
                      <a:pt x="1191250" y="945462"/>
                      <a:pt x="1197070" y="1000495"/>
                      <a:pt x="1196012" y="1034362"/>
                    </a:cubicBezTo>
                    <a:cubicBezTo>
                      <a:pt x="1194954" y="1068229"/>
                      <a:pt x="1180137" y="1102625"/>
                      <a:pt x="1170612" y="1126437"/>
                    </a:cubicBezTo>
                    <a:cubicBezTo>
                      <a:pt x="1161087" y="1150250"/>
                      <a:pt x="1161087" y="1156600"/>
                      <a:pt x="1138862" y="1177237"/>
                    </a:cubicBezTo>
                    <a:cubicBezTo>
                      <a:pt x="1116637" y="1197874"/>
                      <a:pt x="1066895" y="1234387"/>
                      <a:pt x="1037262" y="1250262"/>
                    </a:cubicBezTo>
                    <a:cubicBezTo>
                      <a:pt x="1007629" y="1266137"/>
                      <a:pt x="993341" y="1266666"/>
                      <a:pt x="961062" y="1272487"/>
                    </a:cubicBezTo>
                    <a:cubicBezTo>
                      <a:pt x="928783" y="1278308"/>
                      <a:pt x="883274" y="1270370"/>
                      <a:pt x="843587" y="1285187"/>
                    </a:cubicBezTo>
                    <a:cubicBezTo>
                      <a:pt x="803900" y="1300004"/>
                      <a:pt x="760508" y="1348158"/>
                      <a:pt x="722937" y="1361387"/>
                    </a:cubicBezTo>
                    <a:cubicBezTo>
                      <a:pt x="685366" y="1374616"/>
                      <a:pt x="654145" y="1376204"/>
                      <a:pt x="618162" y="1364562"/>
                    </a:cubicBezTo>
                    <a:cubicBezTo>
                      <a:pt x="582179" y="1352920"/>
                      <a:pt x="535083" y="1316408"/>
                      <a:pt x="507037" y="1291537"/>
                    </a:cubicBezTo>
                    <a:cubicBezTo>
                      <a:pt x="478991" y="1266666"/>
                      <a:pt x="459941" y="1242325"/>
                      <a:pt x="449887" y="1215337"/>
                    </a:cubicBezTo>
                    <a:cubicBezTo>
                      <a:pt x="439833" y="1188350"/>
                      <a:pt x="463116" y="1146016"/>
                      <a:pt x="446712" y="1129612"/>
                    </a:cubicBezTo>
                    <a:cubicBezTo>
                      <a:pt x="430308" y="1113208"/>
                      <a:pt x="382683" y="1124320"/>
                      <a:pt x="351462" y="1116912"/>
                    </a:cubicBezTo>
                    <a:cubicBezTo>
                      <a:pt x="320241" y="1109504"/>
                      <a:pt x="293254" y="1106858"/>
                      <a:pt x="259387" y="1085162"/>
                    </a:cubicBezTo>
                    <a:cubicBezTo>
                      <a:pt x="225520" y="1063466"/>
                      <a:pt x="188479" y="1012666"/>
                      <a:pt x="148262" y="986737"/>
                    </a:cubicBezTo>
                    <a:cubicBezTo>
                      <a:pt x="108045" y="960808"/>
                      <a:pt x="41899" y="961337"/>
                      <a:pt x="18087" y="929587"/>
                    </a:cubicBezTo>
                    <a:cubicBezTo>
                      <a:pt x="-5725" y="897837"/>
                      <a:pt x="-1492" y="824812"/>
                      <a:pt x="5387" y="796237"/>
                    </a:cubicBezTo>
                    <a:cubicBezTo>
                      <a:pt x="12266" y="767662"/>
                      <a:pt x="41370" y="790945"/>
                      <a:pt x="59362" y="758137"/>
                    </a:cubicBezTo>
                    <a:cubicBezTo>
                      <a:pt x="77354" y="725329"/>
                      <a:pt x="94287" y="631666"/>
                      <a:pt x="113337" y="599387"/>
                    </a:cubicBezTo>
                    <a:cubicBezTo>
                      <a:pt x="132387" y="567108"/>
                      <a:pt x="171545" y="586687"/>
                      <a:pt x="173662" y="564462"/>
                    </a:cubicBezTo>
                    <a:cubicBezTo>
                      <a:pt x="175779" y="542237"/>
                      <a:pt x="146145" y="500433"/>
                      <a:pt x="126037" y="466037"/>
                    </a:cubicBezTo>
                    <a:cubicBezTo>
                      <a:pt x="105929" y="431641"/>
                      <a:pt x="70474" y="395658"/>
                      <a:pt x="53012" y="358087"/>
                    </a:cubicBezTo>
                    <a:cubicBezTo>
                      <a:pt x="35550" y="320516"/>
                      <a:pt x="12266" y="272362"/>
                      <a:pt x="21262" y="240612"/>
                    </a:cubicBezTo>
                    <a:cubicBezTo>
                      <a:pt x="30258" y="208862"/>
                      <a:pt x="72591" y="191929"/>
                      <a:pt x="106987" y="167587"/>
                    </a:cubicBezTo>
                    <a:cubicBezTo>
                      <a:pt x="141383" y="143245"/>
                      <a:pt x="198533" y="119962"/>
                      <a:pt x="227637" y="94562"/>
                    </a:cubicBezTo>
                    <a:cubicBezTo>
                      <a:pt x="256741" y="69162"/>
                      <a:pt x="246687" y="28945"/>
                      <a:pt x="281612" y="15187"/>
                    </a:cubicBezTo>
                    <a:cubicBezTo>
                      <a:pt x="316537" y="1429"/>
                      <a:pt x="402791" y="5662"/>
                      <a:pt x="437187" y="12012"/>
                    </a:cubicBezTo>
                    <a:cubicBezTo>
                      <a:pt x="471583" y="18362"/>
                      <a:pt x="456766" y="62812"/>
                      <a:pt x="472112" y="65987"/>
                    </a:cubicBezTo>
                    <a:close/>
                  </a:path>
                </a:pathLst>
              </a:custGeom>
              <a:solidFill>
                <a:schemeClr val="accent3">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45" name="Freeform 744">
                <a:extLst>
                  <a:ext uri="{FF2B5EF4-FFF2-40B4-BE49-F238E27FC236}">
                    <a16:creationId xmlns:a16="http://schemas.microsoft.com/office/drawing/2014/main" id="{EC2CC6B2-DB6B-937C-F425-3F6A0889B13C}"/>
                  </a:ext>
                </a:extLst>
              </p:cNvPr>
              <p:cNvSpPr/>
              <p:nvPr/>
            </p:nvSpPr>
            <p:spPr bwMode="auto">
              <a:xfrm>
                <a:off x="2955699" y="2292603"/>
                <a:ext cx="1299386" cy="1206605"/>
              </a:xfrm>
              <a:custGeom>
                <a:avLst/>
                <a:gdLst>
                  <a:gd name="connsiteX0" fmla="*/ 553257 w 1299386"/>
                  <a:gd name="connsiteY0" fmla="*/ 218822 h 1206605"/>
                  <a:gd name="connsiteX1" fmla="*/ 559607 w 1299386"/>
                  <a:gd name="connsiteY1" fmla="*/ 336297 h 1206605"/>
                  <a:gd name="connsiteX2" fmla="*/ 613582 w 1299386"/>
                  <a:gd name="connsiteY2" fmla="*/ 456947 h 1206605"/>
                  <a:gd name="connsiteX3" fmla="*/ 702482 w 1299386"/>
                  <a:gd name="connsiteY3" fmla="*/ 498222 h 1206605"/>
                  <a:gd name="connsiteX4" fmla="*/ 797732 w 1299386"/>
                  <a:gd name="connsiteY4" fmla="*/ 368047 h 1206605"/>
                  <a:gd name="connsiteX5" fmla="*/ 934257 w 1299386"/>
                  <a:gd name="connsiteY5" fmla="*/ 253747 h 1206605"/>
                  <a:gd name="connsiteX6" fmla="*/ 1115232 w 1299386"/>
                  <a:gd name="connsiteY6" fmla="*/ 247397 h 1206605"/>
                  <a:gd name="connsiteX7" fmla="*/ 1220007 w 1299386"/>
                  <a:gd name="connsiteY7" fmla="*/ 339472 h 1206605"/>
                  <a:gd name="connsiteX8" fmla="*/ 1299382 w 1299386"/>
                  <a:gd name="connsiteY8" fmla="*/ 615697 h 1206605"/>
                  <a:gd name="connsiteX9" fmla="*/ 1216832 w 1299386"/>
                  <a:gd name="connsiteY9" fmla="*/ 720472 h 1206605"/>
                  <a:gd name="connsiteX10" fmla="*/ 991407 w 1299386"/>
                  <a:gd name="connsiteY10" fmla="*/ 739522 h 1206605"/>
                  <a:gd name="connsiteX11" fmla="*/ 915207 w 1299386"/>
                  <a:gd name="connsiteY11" fmla="*/ 729997 h 1206605"/>
                  <a:gd name="connsiteX12" fmla="*/ 927907 w 1299386"/>
                  <a:gd name="connsiteY12" fmla="*/ 822072 h 1206605"/>
                  <a:gd name="connsiteX13" fmla="*/ 997757 w 1299386"/>
                  <a:gd name="connsiteY13" fmla="*/ 945897 h 1206605"/>
                  <a:gd name="connsiteX14" fmla="*/ 978707 w 1299386"/>
                  <a:gd name="connsiteY14" fmla="*/ 1041147 h 1206605"/>
                  <a:gd name="connsiteX15" fmla="*/ 873932 w 1299386"/>
                  <a:gd name="connsiteY15" fmla="*/ 1155447 h 1206605"/>
                  <a:gd name="connsiteX16" fmla="*/ 750107 w 1299386"/>
                  <a:gd name="connsiteY16" fmla="*/ 1206247 h 1206605"/>
                  <a:gd name="connsiteX17" fmla="*/ 438957 w 1299386"/>
                  <a:gd name="connsiteY17" fmla="*/ 1174497 h 1206605"/>
                  <a:gd name="connsiteX18" fmla="*/ 369107 w 1299386"/>
                  <a:gd name="connsiteY18" fmla="*/ 1107822 h 1206605"/>
                  <a:gd name="connsiteX19" fmla="*/ 315132 w 1299386"/>
                  <a:gd name="connsiteY19" fmla="*/ 987172 h 1206605"/>
                  <a:gd name="connsiteX20" fmla="*/ 127807 w 1299386"/>
                  <a:gd name="connsiteY20" fmla="*/ 958597 h 1206605"/>
                  <a:gd name="connsiteX21" fmla="*/ 807 w 1299386"/>
                  <a:gd name="connsiteY21" fmla="*/ 780797 h 1206605"/>
                  <a:gd name="connsiteX22" fmla="*/ 77007 w 1299386"/>
                  <a:gd name="connsiteY22" fmla="*/ 622047 h 1206605"/>
                  <a:gd name="connsiteX23" fmla="*/ 146857 w 1299386"/>
                  <a:gd name="connsiteY23" fmla="*/ 491872 h 1206605"/>
                  <a:gd name="connsiteX24" fmla="*/ 70657 w 1299386"/>
                  <a:gd name="connsiteY24" fmla="*/ 358522 h 1206605"/>
                  <a:gd name="connsiteX25" fmla="*/ 45257 w 1299386"/>
                  <a:gd name="connsiteY25" fmla="*/ 168022 h 1206605"/>
                  <a:gd name="connsiteX26" fmla="*/ 169082 w 1299386"/>
                  <a:gd name="connsiteY26" fmla="*/ 21972 h 1206605"/>
                  <a:gd name="connsiteX27" fmla="*/ 350057 w 1299386"/>
                  <a:gd name="connsiteY27" fmla="*/ 21972 h 1206605"/>
                  <a:gd name="connsiteX28" fmla="*/ 553257 w 1299386"/>
                  <a:gd name="connsiteY28" fmla="*/ 218822 h 12066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299386" h="1206605">
                    <a:moveTo>
                      <a:pt x="553257" y="218822"/>
                    </a:moveTo>
                    <a:cubicBezTo>
                      <a:pt x="588182" y="271210"/>
                      <a:pt x="549553" y="296610"/>
                      <a:pt x="559607" y="336297"/>
                    </a:cubicBezTo>
                    <a:cubicBezTo>
                      <a:pt x="569661" y="375984"/>
                      <a:pt x="589770" y="429960"/>
                      <a:pt x="613582" y="456947"/>
                    </a:cubicBezTo>
                    <a:cubicBezTo>
                      <a:pt x="637394" y="483934"/>
                      <a:pt x="671790" y="513039"/>
                      <a:pt x="702482" y="498222"/>
                    </a:cubicBezTo>
                    <a:cubicBezTo>
                      <a:pt x="733174" y="483405"/>
                      <a:pt x="759103" y="408793"/>
                      <a:pt x="797732" y="368047"/>
                    </a:cubicBezTo>
                    <a:cubicBezTo>
                      <a:pt x="836361" y="327301"/>
                      <a:pt x="881340" y="273855"/>
                      <a:pt x="934257" y="253747"/>
                    </a:cubicBezTo>
                    <a:cubicBezTo>
                      <a:pt x="987174" y="233639"/>
                      <a:pt x="1067607" y="233110"/>
                      <a:pt x="1115232" y="247397"/>
                    </a:cubicBezTo>
                    <a:cubicBezTo>
                      <a:pt x="1162857" y="261684"/>
                      <a:pt x="1189315" y="278089"/>
                      <a:pt x="1220007" y="339472"/>
                    </a:cubicBezTo>
                    <a:cubicBezTo>
                      <a:pt x="1250699" y="400855"/>
                      <a:pt x="1299911" y="552197"/>
                      <a:pt x="1299382" y="615697"/>
                    </a:cubicBezTo>
                    <a:cubicBezTo>
                      <a:pt x="1298853" y="679197"/>
                      <a:pt x="1268161" y="699835"/>
                      <a:pt x="1216832" y="720472"/>
                    </a:cubicBezTo>
                    <a:cubicBezTo>
                      <a:pt x="1165503" y="741109"/>
                      <a:pt x="1041678" y="737935"/>
                      <a:pt x="991407" y="739522"/>
                    </a:cubicBezTo>
                    <a:cubicBezTo>
                      <a:pt x="941136" y="741109"/>
                      <a:pt x="925790" y="716239"/>
                      <a:pt x="915207" y="729997"/>
                    </a:cubicBezTo>
                    <a:cubicBezTo>
                      <a:pt x="904624" y="743755"/>
                      <a:pt x="914149" y="786089"/>
                      <a:pt x="927907" y="822072"/>
                    </a:cubicBezTo>
                    <a:cubicBezTo>
                      <a:pt x="941665" y="858055"/>
                      <a:pt x="989290" y="909385"/>
                      <a:pt x="997757" y="945897"/>
                    </a:cubicBezTo>
                    <a:cubicBezTo>
                      <a:pt x="1006224" y="982410"/>
                      <a:pt x="999345" y="1006222"/>
                      <a:pt x="978707" y="1041147"/>
                    </a:cubicBezTo>
                    <a:cubicBezTo>
                      <a:pt x="958069" y="1076072"/>
                      <a:pt x="912032" y="1127930"/>
                      <a:pt x="873932" y="1155447"/>
                    </a:cubicBezTo>
                    <a:cubicBezTo>
                      <a:pt x="835832" y="1182964"/>
                      <a:pt x="822603" y="1203072"/>
                      <a:pt x="750107" y="1206247"/>
                    </a:cubicBezTo>
                    <a:cubicBezTo>
                      <a:pt x="677611" y="1209422"/>
                      <a:pt x="502457" y="1190901"/>
                      <a:pt x="438957" y="1174497"/>
                    </a:cubicBezTo>
                    <a:cubicBezTo>
                      <a:pt x="375457" y="1158093"/>
                      <a:pt x="389744" y="1139043"/>
                      <a:pt x="369107" y="1107822"/>
                    </a:cubicBezTo>
                    <a:cubicBezTo>
                      <a:pt x="348470" y="1076601"/>
                      <a:pt x="355349" y="1012043"/>
                      <a:pt x="315132" y="987172"/>
                    </a:cubicBezTo>
                    <a:cubicBezTo>
                      <a:pt x="274915" y="962301"/>
                      <a:pt x="180194" y="992993"/>
                      <a:pt x="127807" y="958597"/>
                    </a:cubicBezTo>
                    <a:cubicBezTo>
                      <a:pt x="75420" y="924201"/>
                      <a:pt x="9274" y="836889"/>
                      <a:pt x="807" y="780797"/>
                    </a:cubicBezTo>
                    <a:cubicBezTo>
                      <a:pt x="-7660" y="724705"/>
                      <a:pt x="52665" y="670201"/>
                      <a:pt x="77007" y="622047"/>
                    </a:cubicBezTo>
                    <a:cubicBezTo>
                      <a:pt x="101349" y="573893"/>
                      <a:pt x="147915" y="535793"/>
                      <a:pt x="146857" y="491872"/>
                    </a:cubicBezTo>
                    <a:cubicBezTo>
                      <a:pt x="145799" y="447951"/>
                      <a:pt x="87590" y="412497"/>
                      <a:pt x="70657" y="358522"/>
                    </a:cubicBezTo>
                    <a:cubicBezTo>
                      <a:pt x="53724" y="304547"/>
                      <a:pt x="28853" y="224114"/>
                      <a:pt x="45257" y="168022"/>
                    </a:cubicBezTo>
                    <a:cubicBezTo>
                      <a:pt x="61661" y="111930"/>
                      <a:pt x="118282" y="46314"/>
                      <a:pt x="169082" y="21972"/>
                    </a:cubicBezTo>
                    <a:cubicBezTo>
                      <a:pt x="219882" y="-2370"/>
                      <a:pt x="284970" y="-11895"/>
                      <a:pt x="350057" y="21972"/>
                    </a:cubicBezTo>
                    <a:cubicBezTo>
                      <a:pt x="415144" y="55839"/>
                      <a:pt x="518332" y="166434"/>
                      <a:pt x="553257" y="218822"/>
                    </a:cubicBezTo>
                    <a:close/>
                  </a:path>
                </a:pathLst>
              </a:custGeom>
              <a:solidFill>
                <a:schemeClr val="accent6">
                  <a:lumMod val="20000"/>
                  <a:lumOff val="80000"/>
                </a:schemeClr>
              </a:solidFill>
              <a:ln w="28575">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46" name="Freeform 745">
                <a:extLst>
                  <a:ext uri="{FF2B5EF4-FFF2-40B4-BE49-F238E27FC236}">
                    <a16:creationId xmlns:a16="http://schemas.microsoft.com/office/drawing/2014/main" id="{2BD1B4E5-E9E3-9FE4-D411-5AFBB41AEAC2}"/>
                  </a:ext>
                </a:extLst>
              </p:cNvPr>
              <p:cNvSpPr/>
              <p:nvPr/>
            </p:nvSpPr>
            <p:spPr bwMode="auto">
              <a:xfrm>
                <a:off x="3727801" y="2577622"/>
                <a:ext cx="478110" cy="397419"/>
              </a:xfrm>
              <a:custGeom>
                <a:avLst/>
                <a:gdLst>
                  <a:gd name="connsiteX0" fmla="*/ 15735 w 478110"/>
                  <a:gd name="connsiteY0" fmla="*/ 267178 h 397419"/>
                  <a:gd name="connsiteX1" fmla="*/ 9385 w 478110"/>
                  <a:gd name="connsiteY1" fmla="*/ 187803 h 397419"/>
                  <a:gd name="connsiteX2" fmla="*/ 123685 w 478110"/>
                  <a:gd name="connsiteY2" fmla="*/ 57628 h 397419"/>
                  <a:gd name="connsiteX3" fmla="*/ 263385 w 478110"/>
                  <a:gd name="connsiteY3" fmla="*/ 3653 h 397419"/>
                  <a:gd name="connsiteX4" fmla="*/ 422135 w 478110"/>
                  <a:gd name="connsiteY4" fmla="*/ 152878 h 397419"/>
                  <a:gd name="connsiteX5" fmla="*/ 463410 w 478110"/>
                  <a:gd name="connsiteY5" fmla="*/ 314803 h 397419"/>
                  <a:gd name="connsiteX6" fmla="*/ 469760 w 478110"/>
                  <a:gd name="connsiteY6" fmla="*/ 397353 h 397419"/>
                  <a:gd name="connsiteX7" fmla="*/ 352285 w 478110"/>
                  <a:gd name="connsiteY7" fmla="*/ 327503 h 397419"/>
                  <a:gd name="connsiteX8" fmla="*/ 269735 w 478110"/>
                  <a:gd name="connsiteY8" fmla="*/ 257653 h 397419"/>
                  <a:gd name="connsiteX9" fmla="*/ 88760 w 478110"/>
                  <a:gd name="connsiteY9" fmla="*/ 292578 h 397419"/>
                  <a:gd name="connsiteX10" fmla="*/ 15735 w 478110"/>
                  <a:gd name="connsiteY10" fmla="*/ 267178 h 397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8110" h="397419">
                    <a:moveTo>
                      <a:pt x="15735" y="267178"/>
                    </a:moveTo>
                    <a:cubicBezTo>
                      <a:pt x="2506" y="249715"/>
                      <a:pt x="-8607" y="222728"/>
                      <a:pt x="9385" y="187803"/>
                    </a:cubicBezTo>
                    <a:cubicBezTo>
                      <a:pt x="27377" y="152878"/>
                      <a:pt x="81352" y="88320"/>
                      <a:pt x="123685" y="57628"/>
                    </a:cubicBezTo>
                    <a:cubicBezTo>
                      <a:pt x="166018" y="26936"/>
                      <a:pt x="213643" y="-12222"/>
                      <a:pt x="263385" y="3653"/>
                    </a:cubicBezTo>
                    <a:cubicBezTo>
                      <a:pt x="313127" y="19528"/>
                      <a:pt x="388798" y="101020"/>
                      <a:pt x="422135" y="152878"/>
                    </a:cubicBezTo>
                    <a:cubicBezTo>
                      <a:pt x="455473" y="204736"/>
                      <a:pt x="455473" y="274057"/>
                      <a:pt x="463410" y="314803"/>
                    </a:cubicBezTo>
                    <a:cubicBezTo>
                      <a:pt x="471347" y="355549"/>
                      <a:pt x="488281" y="395236"/>
                      <a:pt x="469760" y="397353"/>
                    </a:cubicBezTo>
                    <a:cubicBezTo>
                      <a:pt x="451239" y="399470"/>
                      <a:pt x="385622" y="350786"/>
                      <a:pt x="352285" y="327503"/>
                    </a:cubicBezTo>
                    <a:cubicBezTo>
                      <a:pt x="318948" y="304220"/>
                      <a:pt x="313656" y="263474"/>
                      <a:pt x="269735" y="257653"/>
                    </a:cubicBezTo>
                    <a:cubicBezTo>
                      <a:pt x="225814" y="251832"/>
                      <a:pt x="132681" y="291520"/>
                      <a:pt x="88760" y="292578"/>
                    </a:cubicBezTo>
                    <a:cubicBezTo>
                      <a:pt x="44839" y="293636"/>
                      <a:pt x="28964" y="284641"/>
                      <a:pt x="15735" y="267178"/>
                    </a:cubicBezTo>
                    <a:close/>
                  </a:path>
                </a:pathLst>
              </a:custGeom>
              <a:solidFill>
                <a:schemeClr val="tx1"/>
              </a:solidFill>
              <a:ln w="28575">
                <a:solidFill>
                  <a:schemeClr val="accent3">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747" name="Freeform 746">
              <a:extLst>
                <a:ext uri="{FF2B5EF4-FFF2-40B4-BE49-F238E27FC236}">
                  <a16:creationId xmlns:a16="http://schemas.microsoft.com/office/drawing/2014/main" id="{1B379D61-0A77-890A-D85A-E5F42823DAE6}"/>
                </a:ext>
              </a:extLst>
            </p:cNvPr>
            <p:cNvSpPr/>
            <p:nvPr/>
          </p:nvSpPr>
          <p:spPr bwMode="auto">
            <a:xfrm>
              <a:off x="3036493" y="2362196"/>
              <a:ext cx="430390" cy="413514"/>
            </a:xfrm>
            <a:custGeom>
              <a:avLst/>
              <a:gdLst>
                <a:gd name="connsiteX0" fmla="*/ 316518 w 430390"/>
                <a:gd name="connsiteY0" fmla="*/ 374654 h 413514"/>
                <a:gd name="connsiteX1" fmla="*/ 313343 w 430390"/>
                <a:gd name="connsiteY1" fmla="*/ 279404 h 413514"/>
                <a:gd name="connsiteX2" fmla="*/ 233968 w 430390"/>
                <a:gd name="connsiteY2" fmla="*/ 184154 h 413514"/>
                <a:gd name="connsiteX3" fmla="*/ 135543 w 430390"/>
                <a:gd name="connsiteY3" fmla="*/ 187329 h 413514"/>
                <a:gd name="connsiteX4" fmla="*/ 5368 w 430390"/>
                <a:gd name="connsiteY4" fmla="*/ 187329 h 413514"/>
                <a:gd name="connsiteX5" fmla="*/ 43468 w 430390"/>
                <a:gd name="connsiteY5" fmla="*/ 79379 h 413514"/>
                <a:gd name="connsiteX6" fmla="*/ 211743 w 430390"/>
                <a:gd name="connsiteY6" fmla="*/ 4 h 413514"/>
                <a:gd name="connsiteX7" fmla="*/ 351443 w 430390"/>
                <a:gd name="connsiteY7" fmla="*/ 82554 h 413514"/>
                <a:gd name="connsiteX8" fmla="*/ 418118 w 430390"/>
                <a:gd name="connsiteY8" fmla="*/ 177804 h 413514"/>
                <a:gd name="connsiteX9" fmla="*/ 421293 w 430390"/>
                <a:gd name="connsiteY9" fmla="*/ 396879 h 413514"/>
                <a:gd name="connsiteX10" fmla="*/ 316518 w 430390"/>
                <a:gd name="connsiteY10" fmla="*/ 374654 h 413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0390" h="413514">
                  <a:moveTo>
                    <a:pt x="316518" y="374654"/>
                  </a:moveTo>
                  <a:cubicBezTo>
                    <a:pt x="298526" y="355075"/>
                    <a:pt x="327101" y="311154"/>
                    <a:pt x="313343" y="279404"/>
                  </a:cubicBezTo>
                  <a:cubicBezTo>
                    <a:pt x="299585" y="247654"/>
                    <a:pt x="263601" y="199500"/>
                    <a:pt x="233968" y="184154"/>
                  </a:cubicBezTo>
                  <a:cubicBezTo>
                    <a:pt x="204335" y="168808"/>
                    <a:pt x="173643" y="186800"/>
                    <a:pt x="135543" y="187329"/>
                  </a:cubicBezTo>
                  <a:cubicBezTo>
                    <a:pt x="97443" y="187858"/>
                    <a:pt x="20714" y="205321"/>
                    <a:pt x="5368" y="187329"/>
                  </a:cubicBezTo>
                  <a:cubicBezTo>
                    <a:pt x="-9978" y="169337"/>
                    <a:pt x="9072" y="110600"/>
                    <a:pt x="43468" y="79379"/>
                  </a:cubicBezTo>
                  <a:cubicBezTo>
                    <a:pt x="77864" y="48158"/>
                    <a:pt x="160414" y="-525"/>
                    <a:pt x="211743" y="4"/>
                  </a:cubicBezTo>
                  <a:cubicBezTo>
                    <a:pt x="263072" y="533"/>
                    <a:pt x="317047" y="52921"/>
                    <a:pt x="351443" y="82554"/>
                  </a:cubicBezTo>
                  <a:cubicBezTo>
                    <a:pt x="385839" y="112187"/>
                    <a:pt x="406476" y="125417"/>
                    <a:pt x="418118" y="177804"/>
                  </a:cubicBezTo>
                  <a:cubicBezTo>
                    <a:pt x="429760" y="230191"/>
                    <a:pt x="437168" y="356662"/>
                    <a:pt x="421293" y="396879"/>
                  </a:cubicBezTo>
                  <a:cubicBezTo>
                    <a:pt x="405418" y="437096"/>
                    <a:pt x="334510" y="394233"/>
                    <a:pt x="316518" y="374654"/>
                  </a:cubicBezTo>
                  <a:close/>
                </a:path>
              </a:pathLst>
            </a:custGeom>
            <a:solidFill>
              <a:schemeClr val="tx1"/>
            </a:solidFill>
            <a:ln w="28575">
              <a:solidFill>
                <a:schemeClr val="accent3">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48" name="Freeform 747">
              <a:extLst>
                <a:ext uri="{FF2B5EF4-FFF2-40B4-BE49-F238E27FC236}">
                  <a16:creationId xmlns:a16="http://schemas.microsoft.com/office/drawing/2014/main" id="{0567F0B0-187B-9E52-D529-FF1CC048462A}"/>
                </a:ext>
              </a:extLst>
            </p:cNvPr>
            <p:cNvSpPr/>
            <p:nvPr/>
          </p:nvSpPr>
          <p:spPr bwMode="auto">
            <a:xfrm>
              <a:off x="3044549" y="2929257"/>
              <a:ext cx="855142" cy="509382"/>
            </a:xfrm>
            <a:custGeom>
              <a:avLst/>
              <a:gdLst>
                <a:gd name="connsiteX0" fmla="*/ 41762 w 855142"/>
                <a:gd name="connsiteY0" fmla="*/ 242568 h 509382"/>
                <a:gd name="connsiteX1" fmla="*/ 149712 w 855142"/>
                <a:gd name="connsiteY1" fmla="*/ 264793 h 509382"/>
                <a:gd name="connsiteX2" fmla="*/ 270362 w 855142"/>
                <a:gd name="connsiteY2" fmla="*/ 321943 h 509382"/>
                <a:gd name="connsiteX3" fmla="*/ 337037 w 855142"/>
                <a:gd name="connsiteY3" fmla="*/ 426718 h 509382"/>
                <a:gd name="connsiteX4" fmla="*/ 422762 w 855142"/>
                <a:gd name="connsiteY4" fmla="*/ 509268 h 509382"/>
                <a:gd name="connsiteX5" fmla="*/ 559287 w 855142"/>
                <a:gd name="connsiteY5" fmla="*/ 445768 h 509382"/>
                <a:gd name="connsiteX6" fmla="*/ 676762 w 855142"/>
                <a:gd name="connsiteY6" fmla="*/ 493393 h 509382"/>
                <a:gd name="connsiteX7" fmla="*/ 797412 w 855142"/>
                <a:gd name="connsiteY7" fmla="*/ 464818 h 509382"/>
                <a:gd name="connsiteX8" fmla="*/ 854562 w 855142"/>
                <a:gd name="connsiteY8" fmla="*/ 325118 h 509382"/>
                <a:gd name="connsiteX9" fmla="*/ 819637 w 855142"/>
                <a:gd name="connsiteY9" fmla="*/ 229868 h 509382"/>
                <a:gd name="connsiteX10" fmla="*/ 708512 w 855142"/>
                <a:gd name="connsiteY10" fmla="*/ 201293 h 509382"/>
                <a:gd name="connsiteX11" fmla="*/ 610087 w 855142"/>
                <a:gd name="connsiteY11" fmla="*/ 287018 h 509382"/>
                <a:gd name="connsiteX12" fmla="*/ 486262 w 855142"/>
                <a:gd name="connsiteY12" fmla="*/ 340993 h 509382"/>
                <a:gd name="connsiteX13" fmla="*/ 298937 w 855142"/>
                <a:gd name="connsiteY13" fmla="*/ 318768 h 509382"/>
                <a:gd name="connsiteX14" fmla="*/ 257662 w 855142"/>
                <a:gd name="connsiteY14" fmla="*/ 169543 h 509382"/>
                <a:gd name="connsiteX15" fmla="*/ 219562 w 855142"/>
                <a:gd name="connsiteY15" fmla="*/ 77468 h 509382"/>
                <a:gd name="connsiteX16" fmla="*/ 149712 w 855142"/>
                <a:gd name="connsiteY16" fmla="*/ 10793 h 509382"/>
                <a:gd name="connsiteX17" fmla="*/ 22712 w 855142"/>
                <a:gd name="connsiteY17" fmla="*/ 13968 h 509382"/>
                <a:gd name="connsiteX18" fmla="*/ 487 w 855142"/>
                <a:gd name="connsiteY18" fmla="*/ 144143 h 509382"/>
                <a:gd name="connsiteX19" fmla="*/ 41762 w 855142"/>
                <a:gd name="connsiteY19" fmla="*/ 242568 h 509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55142" h="509382">
                  <a:moveTo>
                    <a:pt x="41762" y="242568"/>
                  </a:moveTo>
                  <a:cubicBezTo>
                    <a:pt x="66633" y="262676"/>
                    <a:pt x="111612" y="251564"/>
                    <a:pt x="149712" y="264793"/>
                  </a:cubicBezTo>
                  <a:cubicBezTo>
                    <a:pt x="187812" y="278022"/>
                    <a:pt x="239141" y="294955"/>
                    <a:pt x="270362" y="321943"/>
                  </a:cubicBezTo>
                  <a:cubicBezTo>
                    <a:pt x="301583" y="348931"/>
                    <a:pt x="311637" y="395497"/>
                    <a:pt x="337037" y="426718"/>
                  </a:cubicBezTo>
                  <a:cubicBezTo>
                    <a:pt x="362437" y="457939"/>
                    <a:pt x="385720" y="506093"/>
                    <a:pt x="422762" y="509268"/>
                  </a:cubicBezTo>
                  <a:cubicBezTo>
                    <a:pt x="459804" y="512443"/>
                    <a:pt x="516954" y="448414"/>
                    <a:pt x="559287" y="445768"/>
                  </a:cubicBezTo>
                  <a:cubicBezTo>
                    <a:pt x="601620" y="443122"/>
                    <a:pt x="637075" y="490218"/>
                    <a:pt x="676762" y="493393"/>
                  </a:cubicBezTo>
                  <a:cubicBezTo>
                    <a:pt x="716449" y="496568"/>
                    <a:pt x="767779" y="492864"/>
                    <a:pt x="797412" y="464818"/>
                  </a:cubicBezTo>
                  <a:cubicBezTo>
                    <a:pt x="827045" y="436772"/>
                    <a:pt x="850858" y="364276"/>
                    <a:pt x="854562" y="325118"/>
                  </a:cubicBezTo>
                  <a:cubicBezTo>
                    <a:pt x="858266" y="285960"/>
                    <a:pt x="843979" y="250505"/>
                    <a:pt x="819637" y="229868"/>
                  </a:cubicBezTo>
                  <a:cubicBezTo>
                    <a:pt x="795295" y="209231"/>
                    <a:pt x="743437" y="191768"/>
                    <a:pt x="708512" y="201293"/>
                  </a:cubicBezTo>
                  <a:cubicBezTo>
                    <a:pt x="673587" y="210818"/>
                    <a:pt x="647129" y="263735"/>
                    <a:pt x="610087" y="287018"/>
                  </a:cubicBezTo>
                  <a:cubicBezTo>
                    <a:pt x="573045" y="310301"/>
                    <a:pt x="538120" y="335701"/>
                    <a:pt x="486262" y="340993"/>
                  </a:cubicBezTo>
                  <a:cubicBezTo>
                    <a:pt x="434404" y="346285"/>
                    <a:pt x="337037" y="347343"/>
                    <a:pt x="298937" y="318768"/>
                  </a:cubicBezTo>
                  <a:cubicBezTo>
                    <a:pt x="260837" y="290193"/>
                    <a:pt x="270891" y="209760"/>
                    <a:pt x="257662" y="169543"/>
                  </a:cubicBezTo>
                  <a:cubicBezTo>
                    <a:pt x="244433" y="129326"/>
                    <a:pt x="237554" y="103926"/>
                    <a:pt x="219562" y="77468"/>
                  </a:cubicBezTo>
                  <a:cubicBezTo>
                    <a:pt x="201570" y="51010"/>
                    <a:pt x="182520" y="21376"/>
                    <a:pt x="149712" y="10793"/>
                  </a:cubicBezTo>
                  <a:cubicBezTo>
                    <a:pt x="116904" y="210"/>
                    <a:pt x="47583" y="-8257"/>
                    <a:pt x="22712" y="13968"/>
                  </a:cubicBezTo>
                  <a:cubicBezTo>
                    <a:pt x="-2159" y="36193"/>
                    <a:pt x="-571" y="107631"/>
                    <a:pt x="487" y="144143"/>
                  </a:cubicBezTo>
                  <a:cubicBezTo>
                    <a:pt x="1545" y="180655"/>
                    <a:pt x="16891" y="222460"/>
                    <a:pt x="41762" y="242568"/>
                  </a:cubicBezTo>
                  <a:close/>
                </a:path>
              </a:pathLst>
            </a:custGeom>
            <a:solidFill>
              <a:schemeClr val="tx1"/>
            </a:solidFill>
            <a:ln w="28575">
              <a:solidFill>
                <a:schemeClr val="accent3">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97" name="Symbol zastępczy tekstu 3">
            <a:extLst>
              <a:ext uri="{FF2B5EF4-FFF2-40B4-BE49-F238E27FC236}">
                <a16:creationId xmlns:a16="http://schemas.microsoft.com/office/drawing/2014/main" id="{266A4C59-9B78-0D19-849D-03F82F252A6B}"/>
              </a:ext>
            </a:extLst>
          </p:cNvPr>
          <p:cNvSpPr txBox="1">
            <a:spLocks/>
          </p:cNvSpPr>
          <p:nvPr/>
        </p:nvSpPr>
        <p:spPr>
          <a:xfrm>
            <a:off x="1290993" y="5744476"/>
            <a:ext cx="9449588" cy="504192"/>
          </a:xfrm>
          <a:prstGeom prst="rect">
            <a:avLst/>
          </a:prstGeom>
          <a:solidFill>
            <a:srgbClr val="E1471D"/>
          </a:solidFill>
          <a:ln>
            <a:solidFill>
              <a:schemeClr val="tx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Chronic kidney disease is associated with inflammation</a:t>
            </a:r>
          </a:p>
        </p:txBody>
      </p:sp>
      <p:sp>
        <p:nvSpPr>
          <p:cNvPr id="2" name="Text Box 11">
            <a:extLst>
              <a:ext uri="{FF2B5EF4-FFF2-40B4-BE49-F238E27FC236}">
                <a16:creationId xmlns:a16="http://schemas.microsoft.com/office/drawing/2014/main" id="{DE354EE6-E09A-3426-F180-27ED01200EC4}"/>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Alicic. Adv Chronic Kidney Dis 2018;25:181.</a:t>
            </a:r>
          </a:p>
        </p:txBody>
      </p:sp>
      <p:sp>
        <p:nvSpPr>
          <p:cNvPr id="3" name="Title 2">
            <a:extLst>
              <a:ext uri="{FF2B5EF4-FFF2-40B4-BE49-F238E27FC236}">
                <a16:creationId xmlns:a16="http://schemas.microsoft.com/office/drawing/2014/main" id="{14479CE2-ADEE-C3DB-DD22-454B0FC8A431}"/>
              </a:ext>
            </a:extLst>
          </p:cNvPr>
          <p:cNvSpPr>
            <a:spLocks noGrp="1"/>
          </p:cNvSpPr>
          <p:nvPr>
            <p:ph type="title"/>
          </p:nvPr>
        </p:nvSpPr>
        <p:spPr/>
        <p:txBody>
          <a:bodyPr/>
          <a:lstStyle/>
          <a:p>
            <a:r>
              <a:rPr lang="en-GB" dirty="0"/>
              <a:t>Inflammation and Kidney Disease</a:t>
            </a:r>
            <a:endParaRPr lang="en-US" dirty="0"/>
          </a:p>
        </p:txBody>
      </p:sp>
      <p:grpSp>
        <p:nvGrpSpPr>
          <p:cNvPr id="6" name="Group 5">
            <a:extLst>
              <a:ext uri="{FF2B5EF4-FFF2-40B4-BE49-F238E27FC236}">
                <a16:creationId xmlns:a16="http://schemas.microsoft.com/office/drawing/2014/main" id="{ECBCCB03-313A-519A-2471-18804BD7B5F2}"/>
              </a:ext>
            </a:extLst>
          </p:cNvPr>
          <p:cNvGrpSpPr/>
          <p:nvPr/>
        </p:nvGrpSpPr>
        <p:grpSpPr>
          <a:xfrm rot="18867432">
            <a:off x="3316758" y="4625764"/>
            <a:ext cx="250825" cy="127000"/>
            <a:chOff x="2590800" y="4724400"/>
            <a:chExt cx="250825" cy="127000"/>
          </a:xfrm>
        </p:grpSpPr>
        <p:sp>
          <p:nvSpPr>
            <p:cNvPr id="4" name="Rounded Rectangle 3">
              <a:extLst>
                <a:ext uri="{FF2B5EF4-FFF2-40B4-BE49-F238E27FC236}">
                  <a16:creationId xmlns:a16="http://schemas.microsoft.com/office/drawing/2014/main" id="{4B1BF271-3EDC-6FEB-681F-96CE8B56DEBC}"/>
                </a:ext>
              </a:extLst>
            </p:cNvPr>
            <p:cNvSpPr/>
            <p:nvPr/>
          </p:nvSpPr>
          <p:spPr bwMode="auto">
            <a:xfrm>
              <a:off x="2590800" y="4724400"/>
              <a:ext cx="250825" cy="127000"/>
            </a:xfrm>
            <a:prstGeom prst="roundRect">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 name="Oval 4">
              <a:extLst>
                <a:ext uri="{FF2B5EF4-FFF2-40B4-BE49-F238E27FC236}">
                  <a16:creationId xmlns:a16="http://schemas.microsoft.com/office/drawing/2014/main" id="{F2B55FF9-5362-0209-603B-E4CAAA107839}"/>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 name="Group 6">
            <a:extLst>
              <a:ext uri="{FF2B5EF4-FFF2-40B4-BE49-F238E27FC236}">
                <a16:creationId xmlns:a16="http://schemas.microsoft.com/office/drawing/2014/main" id="{6AAA7B72-B69F-D2B1-6D1E-F00D40023BFD}"/>
              </a:ext>
            </a:extLst>
          </p:cNvPr>
          <p:cNvGrpSpPr/>
          <p:nvPr/>
        </p:nvGrpSpPr>
        <p:grpSpPr>
          <a:xfrm rot="19423154">
            <a:off x="3498668" y="4463536"/>
            <a:ext cx="250825" cy="127000"/>
            <a:chOff x="2590800" y="4724400"/>
            <a:chExt cx="250825" cy="127000"/>
          </a:xfrm>
        </p:grpSpPr>
        <p:sp>
          <p:nvSpPr>
            <p:cNvPr id="8" name="Rounded Rectangle 7">
              <a:extLst>
                <a:ext uri="{FF2B5EF4-FFF2-40B4-BE49-F238E27FC236}">
                  <a16:creationId xmlns:a16="http://schemas.microsoft.com/office/drawing/2014/main" id="{21ED3506-ABB2-F7EE-EB64-738253779986}"/>
                </a:ext>
              </a:extLst>
            </p:cNvPr>
            <p:cNvSpPr/>
            <p:nvPr/>
          </p:nvSpPr>
          <p:spPr bwMode="auto">
            <a:xfrm>
              <a:off x="2590800" y="4724400"/>
              <a:ext cx="250825" cy="127000"/>
            </a:xfrm>
            <a:prstGeom prst="roundRect">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 name="Oval 8">
              <a:extLst>
                <a:ext uri="{FF2B5EF4-FFF2-40B4-BE49-F238E27FC236}">
                  <a16:creationId xmlns:a16="http://schemas.microsoft.com/office/drawing/2014/main" id="{B360113C-6383-5470-765B-68347FA1DC66}"/>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0" name="Group 9">
            <a:extLst>
              <a:ext uri="{FF2B5EF4-FFF2-40B4-BE49-F238E27FC236}">
                <a16:creationId xmlns:a16="http://schemas.microsoft.com/office/drawing/2014/main" id="{20DB30B5-BD73-F4D4-CFCF-127DB5BCAC63}"/>
              </a:ext>
            </a:extLst>
          </p:cNvPr>
          <p:cNvGrpSpPr/>
          <p:nvPr/>
        </p:nvGrpSpPr>
        <p:grpSpPr>
          <a:xfrm rot="18966001">
            <a:off x="3668116" y="4325823"/>
            <a:ext cx="250825" cy="127000"/>
            <a:chOff x="2590800" y="4724400"/>
            <a:chExt cx="250825" cy="127000"/>
          </a:xfrm>
        </p:grpSpPr>
        <p:sp>
          <p:nvSpPr>
            <p:cNvPr id="11" name="Rounded Rectangle 10">
              <a:extLst>
                <a:ext uri="{FF2B5EF4-FFF2-40B4-BE49-F238E27FC236}">
                  <a16:creationId xmlns:a16="http://schemas.microsoft.com/office/drawing/2014/main" id="{BDF9C65D-F990-E4B5-FFC9-169D1A41896D}"/>
                </a:ext>
              </a:extLst>
            </p:cNvPr>
            <p:cNvSpPr/>
            <p:nvPr/>
          </p:nvSpPr>
          <p:spPr bwMode="auto">
            <a:xfrm>
              <a:off x="2590800" y="4724400"/>
              <a:ext cx="250825" cy="127000"/>
            </a:xfrm>
            <a:prstGeom prst="roundRect">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 name="Oval 11">
              <a:extLst>
                <a:ext uri="{FF2B5EF4-FFF2-40B4-BE49-F238E27FC236}">
                  <a16:creationId xmlns:a16="http://schemas.microsoft.com/office/drawing/2014/main" id="{BE327C0D-E98C-1312-AC89-5676C8C81887}"/>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 name="Group 12">
            <a:extLst>
              <a:ext uri="{FF2B5EF4-FFF2-40B4-BE49-F238E27FC236}">
                <a16:creationId xmlns:a16="http://schemas.microsoft.com/office/drawing/2014/main" id="{6C0FC8F3-AC71-49AA-BC5F-6DB3390D8FD0}"/>
              </a:ext>
            </a:extLst>
          </p:cNvPr>
          <p:cNvGrpSpPr/>
          <p:nvPr/>
        </p:nvGrpSpPr>
        <p:grpSpPr>
          <a:xfrm rot="18854085">
            <a:off x="3844074" y="4180996"/>
            <a:ext cx="219814" cy="111298"/>
            <a:chOff x="2590800" y="4724400"/>
            <a:chExt cx="250825" cy="127000"/>
          </a:xfrm>
        </p:grpSpPr>
        <p:sp>
          <p:nvSpPr>
            <p:cNvPr id="14" name="Rounded Rectangle 13">
              <a:extLst>
                <a:ext uri="{FF2B5EF4-FFF2-40B4-BE49-F238E27FC236}">
                  <a16:creationId xmlns:a16="http://schemas.microsoft.com/office/drawing/2014/main" id="{ED0C43BE-F489-196A-312A-1F5244EB925B}"/>
                </a:ext>
              </a:extLst>
            </p:cNvPr>
            <p:cNvSpPr/>
            <p:nvPr/>
          </p:nvSpPr>
          <p:spPr bwMode="auto">
            <a:xfrm>
              <a:off x="2590800" y="4724400"/>
              <a:ext cx="250825" cy="127000"/>
            </a:xfrm>
            <a:prstGeom prst="roundRect">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 name="Oval 14">
              <a:extLst>
                <a:ext uri="{FF2B5EF4-FFF2-40B4-BE49-F238E27FC236}">
                  <a16:creationId xmlns:a16="http://schemas.microsoft.com/office/drawing/2014/main" id="{7A793A43-22D6-3612-11A3-B53BC032CF92}"/>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6" name="Group 15">
            <a:extLst>
              <a:ext uri="{FF2B5EF4-FFF2-40B4-BE49-F238E27FC236}">
                <a16:creationId xmlns:a16="http://schemas.microsoft.com/office/drawing/2014/main" id="{30053496-619F-25F2-5BB3-1FFF13067543}"/>
              </a:ext>
            </a:extLst>
          </p:cNvPr>
          <p:cNvGrpSpPr/>
          <p:nvPr/>
        </p:nvGrpSpPr>
        <p:grpSpPr>
          <a:xfrm rot="18854085">
            <a:off x="3993697" y="4034181"/>
            <a:ext cx="219814" cy="111298"/>
            <a:chOff x="2590800" y="4724400"/>
            <a:chExt cx="250825" cy="127000"/>
          </a:xfrm>
          <a:solidFill>
            <a:schemeClr val="accent6">
              <a:lumMod val="40000"/>
              <a:lumOff val="60000"/>
            </a:schemeClr>
          </a:solidFill>
        </p:grpSpPr>
        <p:sp>
          <p:nvSpPr>
            <p:cNvPr id="17" name="Rounded Rectangle 16">
              <a:extLst>
                <a:ext uri="{FF2B5EF4-FFF2-40B4-BE49-F238E27FC236}">
                  <a16:creationId xmlns:a16="http://schemas.microsoft.com/office/drawing/2014/main" id="{8BCD3AA1-F990-5090-67E8-6828E47BAA59}"/>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 name="Oval 17">
              <a:extLst>
                <a:ext uri="{FF2B5EF4-FFF2-40B4-BE49-F238E27FC236}">
                  <a16:creationId xmlns:a16="http://schemas.microsoft.com/office/drawing/2014/main" id="{AB804695-BA11-0F79-141A-8BAF49E223D9}"/>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9" name="Group 18">
            <a:extLst>
              <a:ext uri="{FF2B5EF4-FFF2-40B4-BE49-F238E27FC236}">
                <a16:creationId xmlns:a16="http://schemas.microsoft.com/office/drawing/2014/main" id="{8F2056A2-33F1-6A9C-61E3-3D534EAC1DEA}"/>
              </a:ext>
            </a:extLst>
          </p:cNvPr>
          <p:cNvGrpSpPr/>
          <p:nvPr/>
        </p:nvGrpSpPr>
        <p:grpSpPr>
          <a:xfrm rot="18386901">
            <a:off x="4131686" y="3871521"/>
            <a:ext cx="219814" cy="111298"/>
            <a:chOff x="2590800" y="4724400"/>
            <a:chExt cx="250825" cy="127000"/>
          </a:xfrm>
          <a:solidFill>
            <a:schemeClr val="accent6">
              <a:lumMod val="40000"/>
              <a:lumOff val="60000"/>
            </a:schemeClr>
          </a:solidFill>
        </p:grpSpPr>
        <p:sp>
          <p:nvSpPr>
            <p:cNvPr id="20" name="Rounded Rectangle 19">
              <a:extLst>
                <a:ext uri="{FF2B5EF4-FFF2-40B4-BE49-F238E27FC236}">
                  <a16:creationId xmlns:a16="http://schemas.microsoft.com/office/drawing/2014/main" id="{A0D9B5C0-D9B0-BA82-E73A-1A307BD16A7B}"/>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 name="Oval 20">
              <a:extLst>
                <a:ext uri="{FF2B5EF4-FFF2-40B4-BE49-F238E27FC236}">
                  <a16:creationId xmlns:a16="http://schemas.microsoft.com/office/drawing/2014/main" id="{956ECDF7-0643-917C-48CD-3318C854832A}"/>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2" name="Group 21">
            <a:extLst>
              <a:ext uri="{FF2B5EF4-FFF2-40B4-BE49-F238E27FC236}">
                <a16:creationId xmlns:a16="http://schemas.microsoft.com/office/drawing/2014/main" id="{43C6ED63-B1A1-4DBF-2589-7A809EF0AD4A}"/>
              </a:ext>
            </a:extLst>
          </p:cNvPr>
          <p:cNvGrpSpPr/>
          <p:nvPr/>
        </p:nvGrpSpPr>
        <p:grpSpPr>
          <a:xfrm rot="18681581">
            <a:off x="4266036" y="3710253"/>
            <a:ext cx="219814" cy="111298"/>
            <a:chOff x="2590800" y="4724400"/>
            <a:chExt cx="250825" cy="127000"/>
          </a:xfrm>
          <a:solidFill>
            <a:schemeClr val="accent6">
              <a:lumMod val="40000"/>
              <a:lumOff val="60000"/>
            </a:schemeClr>
          </a:solidFill>
        </p:grpSpPr>
        <p:sp>
          <p:nvSpPr>
            <p:cNvPr id="23" name="Rounded Rectangle 22">
              <a:extLst>
                <a:ext uri="{FF2B5EF4-FFF2-40B4-BE49-F238E27FC236}">
                  <a16:creationId xmlns:a16="http://schemas.microsoft.com/office/drawing/2014/main" id="{C10B213E-170C-3F49-8DCA-CFB699594BAD}"/>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 name="Oval 23">
              <a:extLst>
                <a:ext uri="{FF2B5EF4-FFF2-40B4-BE49-F238E27FC236}">
                  <a16:creationId xmlns:a16="http://schemas.microsoft.com/office/drawing/2014/main" id="{382D8FC1-E41C-9792-489D-104402632E2F}"/>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5" name="Group 24">
            <a:extLst>
              <a:ext uri="{FF2B5EF4-FFF2-40B4-BE49-F238E27FC236}">
                <a16:creationId xmlns:a16="http://schemas.microsoft.com/office/drawing/2014/main" id="{A679718C-EB77-29E1-F224-2061BABE51D1}"/>
              </a:ext>
            </a:extLst>
          </p:cNvPr>
          <p:cNvGrpSpPr/>
          <p:nvPr/>
        </p:nvGrpSpPr>
        <p:grpSpPr>
          <a:xfrm rot="20419849">
            <a:off x="4430919" y="3599948"/>
            <a:ext cx="219814" cy="111298"/>
            <a:chOff x="2590800" y="4724400"/>
            <a:chExt cx="250825" cy="127000"/>
          </a:xfrm>
          <a:solidFill>
            <a:schemeClr val="accent6">
              <a:lumMod val="40000"/>
              <a:lumOff val="60000"/>
            </a:schemeClr>
          </a:solidFill>
        </p:grpSpPr>
        <p:sp>
          <p:nvSpPr>
            <p:cNvPr id="28" name="Rounded Rectangle 27">
              <a:extLst>
                <a:ext uri="{FF2B5EF4-FFF2-40B4-BE49-F238E27FC236}">
                  <a16:creationId xmlns:a16="http://schemas.microsoft.com/office/drawing/2014/main" id="{596BE3F6-E5DA-B24B-FFAE-ED06AC4105C0}"/>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 name="Oval 28">
              <a:extLst>
                <a:ext uri="{FF2B5EF4-FFF2-40B4-BE49-F238E27FC236}">
                  <a16:creationId xmlns:a16="http://schemas.microsoft.com/office/drawing/2014/main" id="{EF9BA531-BD4A-D34D-7110-D8A7FBF35A31}"/>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0" name="Group 29">
            <a:extLst>
              <a:ext uri="{FF2B5EF4-FFF2-40B4-BE49-F238E27FC236}">
                <a16:creationId xmlns:a16="http://schemas.microsoft.com/office/drawing/2014/main" id="{C52EA4E2-0553-9EAB-5666-382FDB6789F7}"/>
              </a:ext>
            </a:extLst>
          </p:cNvPr>
          <p:cNvGrpSpPr/>
          <p:nvPr/>
        </p:nvGrpSpPr>
        <p:grpSpPr>
          <a:xfrm rot="1213514">
            <a:off x="4642600" y="3609238"/>
            <a:ext cx="219814" cy="111298"/>
            <a:chOff x="2590800" y="4724400"/>
            <a:chExt cx="250825" cy="127000"/>
          </a:xfrm>
          <a:solidFill>
            <a:schemeClr val="accent6">
              <a:lumMod val="40000"/>
              <a:lumOff val="60000"/>
            </a:schemeClr>
          </a:solidFill>
        </p:grpSpPr>
        <p:sp>
          <p:nvSpPr>
            <p:cNvPr id="31" name="Rounded Rectangle 30">
              <a:extLst>
                <a:ext uri="{FF2B5EF4-FFF2-40B4-BE49-F238E27FC236}">
                  <a16:creationId xmlns:a16="http://schemas.microsoft.com/office/drawing/2014/main" id="{2840052D-5F11-02AB-CE52-BED5C139CA55}"/>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Oval 31">
              <a:extLst>
                <a:ext uri="{FF2B5EF4-FFF2-40B4-BE49-F238E27FC236}">
                  <a16:creationId xmlns:a16="http://schemas.microsoft.com/office/drawing/2014/main" id="{B9A48659-79BA-C130-4D74-F1152BC94633}"/>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3" name="Group 32">
            <a:extLst>
              <a:ext uri="{FF2B5EF4-FFF2-40B4-BE49-F238E27FC236}">
                <a16:creationId xmlns:a16="http://schemas.microsoft.com/office/drawing/2014/main" id="{26E58E8A-A421-5CE6-A212-F3A5EFE8EE62}"/>
              </a:ext>
            </a:extLst>
          </p:cNvPr>
          <p:cNvGrpSpPr/>
          <p:nvPr/>
        </p:nvGrpSpPr>
        <p:grpSpPr>
          <a:xfrm rot="1684711">
            <a:off x="4840134" y="3693144"/>
            <a:ext cx="219814" cy="111298"/>
            <a:chOff x="2590800" y="4724400"/>
            <a:chExt cx="250825" cy="127000"/>
          </a:xfrm>
          <a:solidFill>
            <a:schemeClr val="accent6">
              <a:lumMod val="40000"/>
              <a:lumOff val="60000"/>
            </a:schemeClr>
          </a:solidFill>
        </p:grpSpPr>
        <p:sp>
          <p:nvSpPr>
            <p:cNvPr id="34" name="Rounded Rectangle 33">
              <a:extLst>
                <a:ext uri="{FF2B5EF4-FFF2-40B4-BE49-F238E27FC236}">
                  <a16:creationId xmlns:a16="http://schemas.microsoft.com/office/drawing/2014/main" id="{1432A378-DE7C-82D5-64FF-16EDDA5CF161}"/>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Oval 34">
              <a:extLst>
                <a:ext uri="{FF2B5EF4-FFF2-40B4-BE49-F238E27FC236}">
                  <a16:creationId xmlns:a16="http://schemas.microsoft.com/office/drawing/2014/main" id="{89A9D9F9-AE11-FC8F-FC1A-C7FAEE219722}"/>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6" name="Group 35">
            <a:extLst>
              <a:ext uri="{FF2B5EF4-FFF2-40B4-BE49-F238E27FC236}">
                <a16:creationId xmlns:a16="http://schemas.microsoft.com/office/drawing/2014/main" id="{988966A0-DFDA-6EC2-F4FD-3E1638344452}"/>
              </a:ext>
            </a:extLst>
          </p:cNvPr>
          <p:cNvGrpSpPr/>
          <p:nvPr/>
        </p:nvGrpSpPr>
        <p:grpSpPr>
          <a:xfrm rot="2695098">
            <a:off x="5021466" y="3825335"/>
            <a:ext cx="219814" cy="111298"/>
            <a:chOff x="2590800" y="4724400"/>
            <a:chExt cx="250825" cy="127000"/>
          </a:xfrm>
          <a:solidFill>
            <a:schemeClr val="accent6">
              <a:lumMod val="40000"/>
              <a:lumOff val="60000"/>
            </a:schemeClr>
          </a:solidFill>
        </p:grpSpPr>
        <p:sp>
          <p:nvSpPr>
            <p:cNvPr id="37" name="Rounded Rectangle 36">
              <a:extLst>
                <a:ext uri="{FF2B5EF4-FFF2-40B4-BE49-F238E27FC236}">
                  <a16:creationId xmlns:a16="http://schemas.microsoft.com/office/drawing/2014/main" id="{2BE5E79B-F90A-D268-95DD-BC70B3E910E6}"/>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 name="Oval 37">
              <a:extLst>
                <a:ext uri="{FF2B5EF4-FFF2-40B4-BE49-F238E27FC236}">
                  <a16:creationId xmlns:a16="http://schemas.microsoft.com/office/drawing/2014/main" id="{CE55F444-CEA7-6E55-78E8-7F32726394E5}"/>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9" name="Group 38">
            <a:extLst>
              <a:ext uri="{FF2B5EF4-FFF2-40B4-BE49-F238E27FC236}">
                <a16:creationId xmlns:a16="http://schemas.microsoft.com/office/drawing/2014/main" id="{806BBD53-1785-3B68-B32C-1A04C8339AF6}"/>
              </a:ext>
            </a:extLst>
          </p:cNvPr>
          <p:cNvGrpSpPr/>
          <p:nvPr/>
        </p:nvGrpSpPr>
        <p:grpSpPr>
          <a:xfrm rot="3787732">
            <a:off x="5168460" y="3981542"/>
            <a:ext cx="167262" cy="111298"/>
            <a:chOff x="2590800" y="4724400"/>
            <a:chExt cx="250825" cy="127000"/>
          </a:xfrm>
          <a:solidFill>
            <a:schemeClr val="accent6">
              <a:lumMod val="40000"/>
              <a:lumOff val="60000"/>
            </a:schemeClr>
          </a:solidFill>
        </p:grpSpPr>
        <p:sp>
          <p:nvSpPr>
            <p:cNvPr id="40" name="Rounded Rectangle 39">
              <a:extLst>
                <a:ext uri="{FF2B5EF4-FFF2-40B4-BE49-F238E27FC236}">
                  <a16:creationId xmlns:a16="http://schemas.microsoft.com/office/drawing/2014/main" id="{3AC04D0E-F3CE-F8BE-5134-CB0F99515043}"/>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 name="Oval 40">
              <a:extLst>
                <a:ext uri="{FF2B5EF4-FFF2-40B4-BE49-F238E27FC236}">
                  <a16:creationId xmlns:a16="http://schemas.microsoft.com/office/drawing/2014/main" id="{F4CCCD7E-145E-B1B6-DFB0-EF1B78BDCD79}"/>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2" name="Group 41">
            <a:extLst>
              <a:ext uri="{FF2B5EF4-FFF2-40B4-BE49-F238E27FC236}">
                <a16:creationId xmlns:a16="http://schemas.microsoft.com/office/drawing/2014/main" id="{ECEFC49D-3F3B-5C04-71AB-167531C61B19}"/>
              </a:ext>
            </a:extLst>
          </p:cNvPr>
          <p:cNvGrpSpPr/>
          <p:nvPr/>
        </p:nvGrpSpPr>
        <p:grpSpPr>
          <a:xfrm rot="4650397">
            <a:off x="5230353" y="4137200"/>
            <a:ext cx="167262" cy="111298"/>
            <a:chOff x="2590800" y="4724400"/>
            <a:chExt cx="250825" cy="127000"/>
          </a:xfrm>
          <a:solidFill>
            <a:schemeClr val="accent6">
              <a:lumMod val="40000"/>
              <a:lumOff val="60000"/>
            </a:schemeClr>
          </a:solidFill>
        </p:grpSpPr>
        <p:sp>
          <p:nvSpPr>
            <p:cNvPr id="43" name="Rounded Rectangle 42">
              <a:extLst>
                <a:ext uri="{FF2B5EF4-FFF2-40B4-BE49-F238E27FC236}">
                  <a16:creationId xmlns:a16="http://schemas.microsoft.com/office/drawing/2014/main" id="{9B21B0C2-3E17-C1B5-865C-ED42DF43C86B}"/>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 name="Oval 43">
              <a:extLst>
                <a:ext uri="{FF2B5EF4-FFF2-40B4-BE49-F238E27FC236}">
                  <a16:creationId xmlns:a16="http://schemas.microsoft.com/office/drawing/2014/main" id="{295090E5-249F-946E-13D7-11933C73F8F5}"/>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5" name="Group 44">
            <a:extLst>
              <a:ext uri="{FF2B5EF4-FFF2-40B4-BE49-F238E27FC236}">
                <a16:creationId xmlns:a16="http://schemas.microsoft.com/office/drawing/2014/main" id="{12070FE7-B3D8-B27A-81FF-B583FECD33D8}"/>
              </a:ext>
            </a:extLst>
          </p:cNvPr>
          <p:cNvGrpSpPr/>
          <p:nvPr/>
        </p:nvGrpSpPr>
        <p:grpSpPr>
          <a:xfrm rot="4650397">
            <a:off x="5261406" y="4305110"/>
            <a:ext cx="167262" cy="111298"/>
            <a:chOff x="2590800" y="4724400"/>
            <a:chExt cx="250825" cy="127000"/>
          </a:xfrm>
          <a:solidFill>
            <a:schemeClr val="accent6">
              <a:lumMod val="40000"/>
              <a:lumOff val="60000"/>
            </a:schemeClr>
          </a:solidFill>
        </p:grpSpPr>
        <p:sp>
          <p:nvSpPr>
            <p:cNvPr id="46" name="Rounded Rectangle 45">
              <a:extLst>
                <a:ext uri="{FF2B5EF4-FFF2-40B4-BE49-F238E27FC236}">
                  <a16:creationId xmlns:a16="http://schemas.microsoft.com/office/drawing/2014/main" id="{50971FEE-98EA-BB01-AA13-821ABFB38EFC}"/>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 name="Oval 46">
              <a:extLst>
                <a:ext uri="{FF2B5EF4-FFF2-40B4-BE49-F238E27FC236}">
                  <a16:creationId xmlns:a16="http://schemas.microsoft.com/office/drawing/2014/main" id="{AB4F4943-2BC7-FD51-A93B-9391B12A356F}"/>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8" name="Group 47">
            <a:extLst>
              <a:ext uri="{FF2B5EF4-FFF2-40B4-BE49-F238E27FC236}">
                <a16:creationId xmlns:a16="http://schemas.microsoft.com/office/drawing/2014/main" id="{6D2F17FD-9C01-2E5B-FA54-7B7347EA480E}"/>
              </a:ext>
            </a:extLst>
          </p:cNvPr>
          <p:cNvGrpSpPr/>
          <p:nvPr/>
        </p:nvGrpSpPr>
        <p:grpSpPr>
          <a:xfrm rot="4650397">
            <a:off x="5302777" y="4477507"/>
            <a:ext cx="167262" cy="111298"/>
            <a:chOff x="2590800" y="4724400"/>
            <a:chExt cx="250825" cy="127000"/>
          </a:xfrm>
          <a:solidFill>
            <a:schemeClr val="accent5"/>
          </a:solidFill>
        </p:grpSpPr>
        <p:sp>
          <p:nvSpPr>
            <p:cNvPr id="49" name="Rounded Rectangle 48">
              <a:extLst>
                <a:ext uri="{FF2B5EF4-FFF2-40B4-BE49-F238E27FC236}">
                  <a16:creationId xmlns:a16="http://schemas.microsoft.com/office/drawing/2014/main" id="{F658C3B9-549E-901E-10B7-F1565D30EA94}"/>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 name="Oval 49">
              <a:extLst>
                <a:ext uri="{FF2B5EF4-FFF2-40B4-BE49-F238E27FC236}">
                  <a16:creationId xmlns:a16="http://schemas.microsoft.com/office/drawing/2014/main" id="{30DE5BDA-EB55-704F-6136-B62BFF9CD434}"/>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1" name="Group 50">
            <a:extLst>
              <a:ext uri="{FF2B5EF4-FFF2-40B4-BE49-F238E27FC236}">
                <a16:creationId xmlns:a16="http://schemas.microsoft.com/office/drawing/2014/main" id="{9C470092-5584-AFE2-9004-B271FF6B57C4}"/>
              </a:ext>
            </a:extLst>
          </p:cNvPr>
          <p:cNvGrpSpPr/>
          <p:nvPr/>
        </p:nvGrpSpPr>
        <p:grpSpPr>
          <a:xfrm rot="4650397">
            <a:off x="5350208" y="4639810"/>
            <a:ext cx="167262" cy="111298"/>
            <a:chOff x="2590800" y="4724400"/>
            <a:chExt cx="250825" cy="127000"/>
          </a:xfrm>
          <a:solidFill>
            <a:schemeClr val="accent5"/>
          </a:solidFill>
        </p:grpSpPr>
        <p:sp>
          <p:nvSpPr>
            <p:cNvPr id="52" name="Rounded Rectangle 51">
              <a:extLst>
                <a:ext uri="{FF2B5EF4-FFF2-40B4-BE49-F238E27FC236}">
                  <a16:creationId xmlns:a16="http://schemas.microsoft.com/office/drawing/2014/main" id="{EEAB2235-323E-FCF6-A76C-F53D2878B893}"/>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 name="Oval 52">
              <a:extLst>
                <a:ext uri="{FF2B5EF4-FFF2-40B4-BE49-F238E27FC236}">
                  <a16:creationId xmlns:a16="http://schemas.microsoft.com/office/drawing/2014/main" id="{7ACB8537-1A7B-60BB-F894-58048106B541}"/>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4" name="Group 53">
            <a:extLst>
              <a:ext uri="{FF2B5EF4-FFF2-40B4-BE49-F238E27FC236}">
                <a16:creationId xmlns:a16="http://schemas.microsoft.com/office/drawing/2014/main" id="{617AE7D9-5197-E05C-6F59-9F60FA7BE459}"/>
              </a:ext>
            </a:extLst>
          </p:cNvPr>
          <p:cNvGrpSpPr/>
          <p:nvPr/>
        </p:nvGrpSpPr>
        <p:grpSpPr>
          <a:xfrm rot="4197360">
            <a:off x="5392368" y="4795126"/>
            <a:ext cx="167262" cy="111298"/>
            <a:chOff x="2590800" y="4724400"/>
            <a:chExt cx="250825" cy="127000"/>
          </a:xfrm>
          <a:solidFill>
            <a:schemeClr val="accent5"/>
          </a:solidFill>
        </p:grpSpPr>
        <p:sp>
          <p:nvSpPr>
            <p:cNvPr id="55" name="Rounded Rectangle 54">
              <a:extLst>
                <a:ext uri="{FF2B5EF4-FFF2-40B4-BE49-F238E27FC236}">
                  <a16:creationId xmlns:a16="http://schemas.microsoft.com/office/drawing/2014/main" id="{FCFF9BE6-839E-EAB2-C526-10684EBBBD1F}"/>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 name="Oval 55">
              <a:extLst>
                <a:ext uri="{FF2B5EF4-FFF2-40B4-BE49-F238E27FC236}">
                  <a16:creationId xmlns:a16="http://schemas.microsoft.com/office/drawing/2014/main" id="{59E4AF39-F8C5-BD0F-7535-DAB3D3AA1D04}"/>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7" name="Group 56">
            <a:extLst>
              <a:ext uri="{FF2B5EF4-FFF2-40B4-BE49-F238E27FC236}">
                <a16:creationId xmlns:a16="http://schemas.microsoft.com/office/drawing/2014/main" id="{53523B87-EA38-71AE-B3C0-4629347CFA25}"/>
              </a:ext>
            </a:extLst>
          </p:cNvPr>
          <p:cNvGrpSpPr/>
          <p:nvPr/>
        </p:nvGrpSpPr>
        <p:grpSpPr>
          <a:xfrm rot="3862142">
            <a:off x="5459068" y="4940890"/>
            <a:ext cx="167262" cy="111298"/>
            <a:chOff x="2590800" y="4724400"/>
            <a:chExt cx="250825" cy="127000"/>
          </a:xfrm>
          <a:solidFill>
            <a:schemeClr val="accent5"/>
          </a:solidFill>
        </p:grpSpPr>
        <p:sp>
          <p:nvSpPr>
            <p:cNvPr id="58" name="Rounded Rectangle 57">
              <a:extLst>
                <a:ext uri="{FF2B5EF4-FFF2-40B4-BE49-F238E27FC236}">
                  <a16:creationId xmlns:a16="http://schemas.microsoft.com/office/drawing/2014/main" id="{5787A723-355F-BADD-79FC-CECFEBA7B5FB}"/>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 name="Oval 58">
              <a:extLst>
                <a:ext uri="{FF2B5EF4-FFF2-40B4-BE49-F238E27FC236}">
                  <a16:creationId xmlns:a16="http://schemas.microsoft.com/office/drawing/2014/main" id="{1FB74762-8F18-6FA1-6F9C-B33EB7D8B82D}"/>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0" name="Group 59">
            <a:extLst>
              <a:ext uri="{FF2B5EF4-FFF2-40B4-BE49-F238E27FC236}">
                <a16:creationId xmlns:a16="http://schemas.microsoft.com/office/drawing/2014/main" id="{45314A4C-B452-EC5A-969F-A5B46D46768F}"/>
              </a:ext>
            </a:extLst>
          </p:cNvPr>
          <p:cNvGrpSpPr/>
          <p:nvPr/>
        </p:nvGrpSpPr>
        <p:grpSpPr>
          <a:xfrm rot="4164382">
            <a:off x="5536457" y="5097082"/>
            <a:ext cx="167262" cy="111298"/>
            <a:chOff x="2590800" y="4724400"/>
            <a:chExt cx="250825" cy="127000"/>
          </a:xfrm>
          <a:solidFill>
            <a:schemeClr val="accent5"/>
          </a:solidFill>
        </p:grpSpPr>
        <p:sp>
          <p:nvSpPr>
            <p:cNvPr id="61" name="Rounded Rectangle 60">
              <a:extLst>
                <a:ext uri="{FF2B5EF4-FFF2-40B4-BE49-F238E27FC236}">
                  <a16:creationId xmlns:a16="http://schemas.microsoft.com/office/drawing/2014/main" id="{FC12C677-2153-BCF7-6D44-45E64BF8DC5E}"/>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 name="Oval 61">
              <a:extLst>
                <a:ext uri="{FF2B5EF4-FFF2-40B4-BE49-F238E27FC236}">
                  <a16:creationId xmlns:a16="http://schemas.microsoft.com/office/drawing/2014/main" id="{E582E721-B882-8629-C413-BD24A395BFBB}"/>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3" name="Group 62">
            <a:extLst>
              <a:ext uri="{FF2B5EF4-FFF2-40B4-BE49-F238E27FC236}">
                <a16:creationId xmlns:a16="http://schemas.microsoft.com/office/drawing/2014/main" id="{D01F09FA-D3DF-C019-F42F-755521832AB2}"/>
              </a:ext>
            </a:extLst>
          </p:cNvPr>
          <p:cNvGrpSpPr/>
          <p:nvPr/>
        </p:nvGrpSpPr>
        <p:grpSpPr>
          <a:xfrm rot="4632874">
            <a:off x="5606207" y="5254959"/>
            <a:ext cx="167262" cy="111298"/>
            <a:chOff x="2590800" y="4724400"/>
            <a:chExt cx="250825" cy="127000"/>
          </a:xfrm>
          <a:solidFill>
            <a:schemeClr val="accent5"/>
          </a:solidFill>
        </p:grpSpPr>
        <p:sp>
          <p:nvSpPr>
            <p:cNvPr id="128" name="Rounded Rectangle 127">
              <a:extLst>
                <a:ext uri="{FF2B5EF4-FFF2-40B4-BE49-F238E27FC236}">
                  <a16:creationId xmlns:a16="http://schemas.microsoft.com/office/drawing/2014/main" id="{DF4E2538-00B6-C535-4A6E-133AEBB61BEF}"/>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9" name="Oval 128">
              <a:extLst>
                <a:ext uri="{FF2B5EF4-FFF2-40B4-BE49-F238E27FC236}">
                  <a16:creationId xmlns:a16="http://schemas.microsoft.com/office/drawing/2014/main" id="{78FD2122-C45E-4E6B-038D-140CAE6EA9A4}"/>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0" name="Group 129">
            <a:extLst>
              <a:ext uri="{FF2B5EF4-FFF2-40B4-BE49-F238E27FC236}">
                <a16:creationId xmlns:a16="http://schemas.microsoft.com/office/drawing/2014/main" id="{F616A89B-BA77-A96E-4463-2AAC8F5380EC}"/>
              </a:ext>
            </a:extLst>
          </p:cNvPr>
          <p:cNvGrpSpPr/>
          <p:nvPr/>
        </p:nvGrpSpPr>
        <p:grpSpPr>
          <a:xfrm rot="4991857">
            <a:off x="5645935" y="5417068"/>
            <a:ext cx="167262" cy="111298"/>
            <a:chOff x="2590800" y="4724400"/>
            <a:chExt cx="250825" cy="127000"/>
          </a:xfrm>
          <a:solidFill>
            <a:schemeClr val="accent5"/>
          </a:solidFill>
        </p:grpSpPr>
        <p:sp>
          <p:nvSpPr>
            <p:cNvPr id="131" name="Rounded Rectangle 130">
              <a:extLst>
                <a:ext uri="{FF2B5EF4-FFF2-40B4-BE49-F238E27FC236}">
                  <a16:creationId xmlns:a16="http://schemas.microsoft.com/office/drawing/2014/main" id="{B58590B6-0F5E-CD1C-2B6B-7F9B1EDBE365}"/>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2" name="Oval 131">
              <a:extLst>
                <a:ext uri="{FF2B5EF4-FFF2-40B4-BE49-F238E27FC236}">
                  <a16:creationId xmlns:a16="http://schemas.microsoft.com/office/drawing/2014/main" id="{5B53196B-55C4-FB68-960E-CBBB73E306D1}"/>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3" name="Group 132">
            <a:extLst>
              <a:ext uri="{FF2B5EF4-FFF2-40B4-BE49-F238E27FC236}">
                <a16:creationId xmlns:a16="http://schemas.microsoft.com/office/drawing/2014/main" id="{8F577EB6-BEB8-4853-99AC-DA00BA687AD3}"/>
              </a:ext>
            </a:extLst>
          </p:cNvPr>
          <p:cNvGrpSpPr/>
          <p:nvPr/>
        </p:nvGrpSpPr>
        <p:grpSpPr>
          <a:xfrm rot="4991857">
            <a:off x="5406817" y="5305664"/>
            <a:ext cx="147685" cy="98271"/>
            <a:chOff x="2590800" y="4724400"/>
            <a:chExt cx="250825" cy="127000"/>
          </a:xfrm>
          <a:solidFill>
            <a:schemeClr val="accent5"/>
          </a:solidFill>
        </p:grpSpPr>
        <p:sp>
          <p:nvSpPr>
            <p:cNvPr id="134" name="Rounded Rectangle 133">
              <a:extLst>
                <a:ext uri="{FF2B5EF4-FFF2-40B4-BE49-F238E27FC236}">
                  <a16:creationId xmlns:a16="http://schemas.microsoft.com/office/drawing/2014/main" id="{23772CAF-5AF7-65A1-7187-12ACAC693F8C}"/>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 name="Oval 134">
              <a:extLst>
                <a:ext uri="{FF2B5EF4-FFF2-40B4-BE49-F238E27FC236}">
                  <a16:creationId xmlns:a16="http://schemas.microsoft.com/office/drawing/2014/main" id="{428F4115-22F0-C5BF-4A67-3D0682477587}"/>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6" name="Group 135">
            <a:extLst>
              <a:ext uri="{FF2B5EF4-FFF2-40B4-BE49-F238E27FC236}">
                <a16:creationId xmlns:a16="http://schemas.microsoft.com/office/drawing/2014/main" id="{8427E5E4-844A-7121-2DAA-20EB230477D0}"/>
              </a:ext>
            </a:extLst>
          </p:cNvPr>
          <p:cNvGrpSpPr/>
          <p:nvPr/>
        </p:nvGrpSpPr>
        <p:grpSpPr>
          <a:xfrm rot="3306653">
            <a:off x="5357377" y="5147000"/>
            <a:ext cx="147685" cy="98271"/>
            <a:chOff x="2590800" y="4724400"/>
            <a:chExt cx="250825" cy="127000"/>
          </a:xfrm>
          <a:solidFill>
            <a:schemeClr val="accent5"/>
          </a:solidFill>
        </p:grpSpPr>
        <p:sp>
          <p:nvSpPr>
            <p:cNvPr id="137" name="Rounded Rectangle 136">
              <a:extLst>
                <a:ext uri="{FF2B5EF4-FFF2-40B4-BE49-F238E27FC236}">
                  <a16:creationId xmlns:a16="http://schemas.microsoft.com/office/drawing/2014/main" id="{B98D0448-5B15-933D-41AC-F7171B045B74}"/>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 name="Oval 137">
              <a:extLst>
                <a:ext uri="{FF2B5EF4-FFF2-40B4-BE49-F238E27FC236}">
                  <a16:creationId xmlns:a16="http://schemas.microsoft.com/office/drawing/2014/main" id="{9DD22359-ABE4-38B5-AA2D-73C9DF805783}"/>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9" name="Group 138">
            <a:extLst>
              <a:ext uri="{FF2B5EF4-FFF2-40B4-BE49-F238E27FC236}">
                <a16:creationId xmlns:a16="http://schemas.microsoft.com/office/drawing/2014/main" id="{8FF7E9F5-F86F-F2D8-1AC1-B74A451D7AB0}"/>
              </a:ext>
            </a:extLst>
          </p:cNvPr>
          <p:cNvGrpSpPr/>
          <p:nvPr/>
        </p:nvGrpSpPr>
        <p:grpSpPr>
          <a:xfrm rot="4012000">
            <a:off x="5265411" y="5007909"/>
            <a:ext cx="147685" cy="98271"/>
            <a:chOff x="2590800" y="4724400"/>
            <a:chExt cx="250825" cy="127000"/>
          </a:xfrm>
          <a:solidFill>
            <a:schemeClr val="accent5"/>
          </a:solidFill>
        </p:grpSpPr>
        <p:sp>
          <p:nvSpPr>
            <p:cNvPr id="140" name="Rounded Rectangle 139">
              <a:extLst>
                <a:ext uri="{FF2B5EF4-FFF2-40B4-BE49-F238E27FC236}">
                  <a16:creationId xmlns:a16="http://schemas.microsoft.com/office/drawing/2014/main" id="{7A5C212A-A45E-F505-1ED2-3C8F2504DAFB}"/>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 name="Oval 140">
              <a:extLst>
                <a:ext uri="{FF2B5EF4-FFF2-40B4-BE49-F238E27FC236}">
                  <a16:creationId xmlns:a16="http://schemas.microsoft.com/office/drawing/2014/main" id="{1AF9891B-2677-CB99-36D7-EB9918D35FE7}"/>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2" name="Group 141">
            <a:extLst>
              <a:ext uri="{FF2B5EF4-FFF2-40B4-BE49-F238E27FC236}">
                <a16:creationId xmlns:a16="http://schemas.microsoft.com/office/drawing/2014/main" id="{2153B4AC-9292-073C-54E9-CFE19C5758F9}"/>
              </a:ext>
            </a:extLst>
          </p:cNvPr>
          <p:cNvGrpSpPr/>
          <p:nvPr/>
        </p:nvGrpSpPr>
        <p:grpSpPr>
          <a:xfrm rot="4962289">
            <a:off x="5209121" y="4857101"/>
            <a:ext cx="147685" cy="98271"/>
            <a:chOff x="2590800" y="4724400"/>
            <a:chExt cx="250825" cy="127000"/>
          </a:xfrm>
          <a:solidFill>
            <a:schemeClr val="accent5"/>
          </a:solidFill>
        </p:grpSpPr>
        <p:sp>
          <p:nvSpPr>
            <p:cNvPr id="143" name="Rounded Rectangle 142">
              <a:extLst>
                <a:ext uri="{FF2B5EF4-FFF2-40B4-BE49-F238E27FC236}">
                  <a16:creationId xmlns:a16="http://schemas.microsoft.com/office/drawing/2014/main" id="{1728DAC6-C046-49DD-B2FD-7FB939790B82}"/>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 name="Oval 143">
              <a:extLst>
                <a:ext uri="{FF2B5EF4-FFF2-40B4-BE49-F238E27FC236}">
                  <a16:creationId xmlns:a16="http://schemas.microsoft.com/office/drawing/2014/main" id="{AF05377A-8B28-9EA3-E20E-866831F12085}"/>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5" name="Group 144">
            <a:extLst>
              <a:ext uri="{FF2B5EF4-FFF2-40B4-BE49-F238E27FC236}">
                <a16:creationId xmlns:a16="http://schemas.microsoft.com/office/drawing/2014/main" id="{652E6D72-C884-8E31-8245-B6845E189349}"/>
              </a:ext>
            </a:extLst>
          </p:cNvPr>
          <p:cNvGrpSpPr/>
          <p:nvPr/>
        </p:nvGrpSpPr>
        <p:grpSpPr>
          <a:xfrm rot="4962289">
            <a:off x="5177996" y="4704499"/>
            <a:ext cx="147685" cy="98271"/>
            <a:chOff x="2590800" y="4724400"/>
            <a:chExt cx="250825" cy="127000"/>
          </a:xfrm>
          <a:solidFill>
            <a:schemeClr val="accent5"/>
          </a:solidFill>
        </p:grpSpPr>
        <p:sp>
          <p:nvSpPr>
            <p:cNvPr id="146" name="Rounded Rectangle 145">
              <a:extLst>
                <a:ext uri="{FF2B5EF4-FFF2-40B4-BE49-F238E27FC236}">
                  <a16:creationId xmlns:a16="http://schemas.microsoft.com/office/drawing/2014/main" id="{5A25ED60-1AC1-C903-9E02-08572CCD63EF}"/>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 name="Oval 146">
              <a:extLst>
                <a:ext uri="{FF2B5EF4-FFF2-40B4-BE49-F238E27FC236}">
                  <a16:creationId xmlns:a16="http://schemas.microsoft.com/office/drawing/2014/main" id="{F6A8E66E-BBD1-379E-3008-DA968DF06A11}"/>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8" name="Group 147">
            <a:extLst>
              <a:ext uri="{FF2B5EF4-FFF2-40B4-BE49-F238E27FC236}">
                <a16:creationId xmlns:a16="http://schemas.microsoft.com/office/drawing/2014/main" id="{1B08664F-9BEA-0E18-380E-28464E27365C}"/>
              </a:ext>
            </a:extLst>
          </p:cNvPr>
          <p:cNvGrpSpPr/>
          <p:nvPr/>
        </p:nvGrpSpPr>
        <p:grpSpPr>
          <a:xfrm rot="4962289">
            <a:off x="5142771" y="4536975"/>
            <a:ext cx="147685" cy="98271"/>
            <a:chOff x="2590800" y="4724400"/>
            <a:chExt cx="250825" cy="127000"/>
          </a:xfrm>
          <a:solidFill>
            <a:schemeClr val="accent5"/>
          </a:solidFill>
        </p:grpSpPr>
        <p:sp>
          <p:nvSpPr>
            <p:cNvPr id="149" name="Rounded Rectangle 148">
              <a:extLst>
                <a:ext uri="{FF2B5EF4-FFF2-40B4-BE49-F238E27FC236}">
                  <a16:creationId xmlns:a16="http://schemas.microsoft.com/office/drawing/2014/main" id="{C0BB4421-D9B0-C468-B669-AD3467EB87F0}"/>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 name="Oval 149">
              <a:extLst>
                <a:ext uri="{FF2B5EF4-FFF2-40B4-BE49-F238E27FC236}">
                  <a16:creationId xmlns:a16="http://schemas.microsoft.com/office/drawing/2014/main" id="{AC50F000-AD3E-854C-C548-122AFC76B063}"/>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51" name="Group 150">
            <a:extLst>
              <a:ext uri="{FF2B5EF4-FFF2-40B4-BE49-F238E27FC236}">
                <a16:creationId xmlns:a16="http://schemas.microsoft.com/office/drawing/2014/main" id="{3B744CB7-C52F-9A89-15B0-5A2A0B5C4112}"/>
              </a:ext>
            </a:extLst>
          </p:cNvPr>
          <p:cNvGrpSpPr/>
          <p:nvPr/>
        </p:nvGrpSpPr>
        <p:grpSpPr>
          <a:xfrm rot="4962289">
            <a:off x="5107944" y="4384198"/>
            <a:ext cx="147685" cy="98271"/>
            <a:chOff x="2590800" y="4724400"/>
            <a:chExt cx="250825" cy="127000"/>
          </a:xfrm>
          <a:solidFill>
            <a:schemeClr val="accent6">
              <a:lumMod val="40000"/>
              <a:lumOff val="60000"/>
            </a:schemeClr>
          </a:solidFill>
        </p:grpSpPr>
        <p:sp>
          <p:nvSpPr>
            <p:cNvPr id="152" name="Rounded Rectangle 151">
              <a:extLst>
                <a:ext uri="{FF2B5EF4-FFF2-40B4-BE49-F238E27FC236}">
                  <a16:creationId xmlns:a16="http://schemas.microsoft.com/office/drawing/2014/main" id="{5393D972-A889-095F-7BFC-BF5BC0C2A9A6}"/>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 name="Oval 152">
              <a:extLst>
                <a:ext uri="{FF2B5EF4-FFF2-40B4-BE49-F238E27FC236}">
                  <a16:creationId xmlns:a16="http://schemas.microsoft.com/office/drawing/2014/main" id="{85C29ADE-AB41-C4EA-D27D-527643A4E39D}"/>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54" name="Group 153">
            <a:extLst>
              <a:ext uri="{FF2B5EF4-FFF2-40B4-BE49-F238E27FC236}">
                <a16:creationId xmlns:a16="http://schemas.microsoft.com/office/drawing/2014/main" id="{B5E31245-9CA5-66CA-0A18-B2704852A9CC}"/>
              </a:ext>
            </a:extLst>
          </p:cNvPr>
          <p:cNvGrpSpPr/>
          <p:nvPr/>
        </p:nvGrpSpPr>
        <p:grpSpPr>
          <a:xfrm rot="4278364">
            <a:off x="5075137" y="4222772"/>
            <a:ext cx="147685" cy="98271"/>
            <a:chOff x="2590800" y="4724400"/>
            <a:chExt cx="250825" cy="127000"/>
          </a:xfrm>
          <a:solidFill>
            <a:schemeClr val="accent6">
              <a:lumMod val="40000"/>
              <a:lumOff val="60000"/>
            </a:schemeClr>
          </a:solidFill>
        </p:grpSpPr>
        <p:sp>
          <p:nvSpPr>
            <p:cNvPr id="155" name="Rounded Rectangle 154">
              <a:extLst>
                <a:ext uri="{FF2B5EF4-FFF2-40B4-BE49-F238E27FC236}">
                  <a16:creationId xmlns:a16="http://schemas.microsoft.com/office/drawing/2014/main" id="{6EDEA67C-6710-3974-F877-EB6062073372}"/>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 name="Oval 155">
              <a:extLst>
                <a:ext uri="{FF2B5EF4-FFF2-40B4-BE49-F238E27FC236}">
                  <a16:creationId xmlns:a16="http://schemas.microsoft.com/office/drawing/2014/main" id="{FF9448A4-89CA-3F67-734C-6A1C6D7D2848}"/>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57" name="Group 156">
            <a:extLst>
              <a:ext uri="{FF2B5EF4-FFF2-40B4-BE49-F238E27FC236}">
                <a16:creationId xmlns:a16="http://schemas.microsoft.com/office/drawing/2014/main" id="{C08FD675-36AC-D0FA-63E4-E12D0762AD5E}"/>
              </a:ext>
            </a:extLst>
          </p:cNvPr>
          <p:cNvGrpSpPr/>
          <p:nvPr/>
        </p:nvGrpSpPr>
        <p:grpSpPr>
          <a:xfrm rot="3677073">
            <a:off x="5028364" y="4070878"/>
            <a:ext cx="147685" cy="98271"/>
            <a:chOff x="2590800" y="4724400"/>
            <a:chExt cx="250825" cy="127000"/>
          </a:xfrm>
          <a:solidFill>
            <a:schemeClr val="accent6">
              <a:lumMod val="40000"/>
              <a:lumOff val="60000"/>
            </a:schemeClr>
          </a:solidFill>
        </p:grpSpPr>
        <p:sp>
          <p:nvSpPr>
            <p:cNvPr id="158" name="Rounded Rectangle 157">
              <a:extLst>
                <a:ext uri="{FF2B5EF4-FFF2-40B4-BE49-F238E27FC236}">
                  <a16:creationId xmlns:a16="http://schemas.microsoft.com/office/drawing/2014/main" id="{C70BA1D5-BBC2-E9F5-ADCA-1F03301F989D}"/>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9" name="Oval 158">
              <a:extLst>
                <a:ext uri="{FF2B5EF4-FFF2-40B4-BE49-F238E27FC236}">
                  <a16:creationId xmlns:a16="http://schemas.microsoft.com/office/drawing/2014/main" id="{03A029F4-0430-E9A6-9B6C-5A619C5FC85F}"/>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60" name="Group 159">
            <a:extLst>
              <a:ext uri="{FF2B5EF4-FFF2-40B4-BE49-F238E27FC236}">
                <a16:creationId xmlns:a16="http://schemas.microsoft.com/office/drawing/2014/main" id="{EBD581A9-1072-2213-48A4-E77B17F4F2E3}"/>
              </a:ext>
            </a:extLst>
          </p:cNvPr>
          <p:cNvGrpSpPr/>
          <p:nvPr/>
        </p:nvGrpSpPr>
        <p:grpSpPr>
          <a:xfrm rot="2879105">
            <a:off x="4940409" y="3930669"/>
            <a:ext cx="147685" cy="98271"/>
            <a:chOff x="2590800" y="4724400"/>
            <a:chExt cx="250825" cy="127000"/>
          </a:xfrm>
          <a:solidFill>
            <a:schemeClr val="accent6">
              <a:lumMod val="40000"/>
              <a:lumOff val="60000"/>
            </a:schemeClr>
          </a:solidFill>
        </p:grpSpPr>
        <p:sp>
          <p:nvSpPr>
            <p:cNvPr id="161" name="Rounded Rectangle 160">
              <a:extLst>
                <a:ext uri="{FF2B5EF4-FFF2-40B4-BE49-F238E27FC236}">
                  <a16:creationId xmlns:a16="http://schemas.microsoft.com/office/drawing/2014/main" id="{8E5078E1-398E-0094-38E6-04DCDDAA26EA}"/>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2" name="Oval 161">
              <a:extLst>
                <a:ext uri="{FF2B5EF4-FFF2-40B4-BE49-F238E27FC236}">
                  <a16:creationId xmlns:a16="http://schemas.microsoft.com/office/drawing/2014/main" id="{7A95BE51-5E79-C2D5-0F25-F8FDBD579284}"/>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96" name="Group 195">
            <a:extLst>
              <a:ext uri="{FF2B5EF4-FFF2-40B4-BE49-F238E27FC236}">
                <a16:creationId xmlns:a16="http://schemas.microsoft.com/office/drawing/2014/main" id="{A0A8B951-79DA-34E5-888A-2F4D0AF989B1}"/>
              </a:ext>
            </a:extLst>
          </p:cNvPr>
          <p:cNvGrpSpPr/>
          <p:nvPr/>
        </p:nvGrpSpPr>
        <p:grpSpPr>
          <a:xfrm rot="2139966">
            <a:off x="4810912" y="3824229"/>
            <a:ext cx="147685" cy="98271"/>
            <a:chOff x="2590800" y="4724400"/>
            <a:chExt cx="250825" cy="127000"/>
          </a:xfrm>
          <a:solidFill>
            <a:schemeClr val="accent6">
              <a:lumMod val="40000"/>
              <a:lumOff val="60000"/>
            </a:schemeClr>
          </a:solidFill>
        </p:grpSpPr>
        <p:sp>
          <p:nvSpPr>
            <p:cNvPr id="198" name="Rounded Rectangle 197">
              <a:extLst>
                <a:ext uri="{FF2B5EF4-FFF2-40B4-BE49-F238E27FC236}">
                  <a16:creationId xmlns:a16="http://schemas.microsoft.com/office/drawing/2014/main" id="{F864B54F-6C13-6B79-478C-97ABBA32BF6A}"/>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9" name="Oval 198">
              <a:extLst>
                <a:ext uri="{FF2B5EF4-FFF2-40B4-BE49-F238E27FC236}">
                  <a16:creationId xmlns:a16="http://schemas.microsoft.com/office/drawing/2014/main" id="{1307999E-8460-AF8D-6EAD-FDE754FE4CC8}"/>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0" name="Group 199">
            <a:extLst>
              <a:ext uri="{FF2B5EF4-FFF2-40B4-BE49-F238E27FC236}">
                <a16:creationId xmlns:a16="http://schemas.microsoft.com/office/drawing/2014/main" id="{9DC6326C-A0FA-F04E-43F3-97D1A9DA9A9D}"/>
              </a:ext>
            </a:extLst>
          </p:cNvPr>
          <p:cNvGrpSpPr/>
          <p:nvPr/>
        </p:nvGrpSpPr>
        <p:grpSpPr>
          <a:xfrm rot="1186775">
            <a:off x="4664605" y="3741255"/>
            <a:ext cx="147685" cy="98271"/>
            <a:chOff x="2590800" y="4724400"/>
            <a:chExt cx="250825" cy="127000"/>
          </a:xfrm>
          <a:solidFill>
            <a:schemeClr val="accent6">
              <a:lumMod val="40000"/>
              <a:lumOff val="60000"/>
            </a:schemeClr>
          </a:solidFill>
        </p:grpSpPr>
        <p:sp>
          <p:nvSpPr>
            <p:cNvPr id="201" name="Rounded Rectangle 200">
              <a:extLst>
                <a:ext uri="{FF2B5EF4-FFF2-40B4-BE49-F238E27FC236}">
                  <a16:creationId xmlns:a16="http://schemas.microsoft.com/office/drawing/2014/main" id="{51ADEC23-16A7-3D6B-7C00-DD0E4DF8A0BE}"/>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2" name="Oval 201">
              <a:extLst>
                <a:ext uri="{FF2B5EF4-FFF2-40B4-BE49-F238E27FC236}">
                  <a16:creationId xmlns:a16="http://schemas.microsoft.com/office/drawing/2014/main" id="{BBBE4D65-DDC3-6EAE-C8BE-C13EAB9CECB1}"/>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3" name="Group 202">
            <a:extLst>
              <a:ext uri="{FF2B5EF4-FFF2-40B4-BE49-F238E27FC236}">
                <a16:creationId xmlns:a16="http://schemas.microsoft.com/office/drawing/2014/main" id="{652B9502-4828-10ED-1681-A01E47EB01AE}"/>
              </a:ext>
            </a:extLst>
          </p:cNvPr>
          <p:cNvGrpSpPr/>
          <p:nvPr/>
        </p:nvGrpSpPr>
        <p:grpSpPr>
          <a:xfrm rot="19276728">
            <a:off x="4358334" y="3846986"/>
            <a:ext cx="147685" cy="98271"/>
            <a:chOff x="2590800" y="4724400"/>
            <a:chExt cx="250825" cy="127000"/>
          </a:xfrm>
          <a:solidFill>
            <a:schemeClr val="accent6">
              <a:lumMod val="40000"/>
              <a:lumOff val="60000"/>
            </a:schemeClr>
          </a:solidFill>
        </p:grpSpPr>
        <p:sp>
          <p:nvSpPr>
            <p:cNvPr id="204" name="Rounded Rectangle 203">
              <a:extLst>
                <a:ext uri="{FF2B5EF4-FFF2-40B4-BE49-F238E27FC236}">
                  <a16:creationId xmlns:a16="http://schemas.microsoft.com/office/drawing/2014/main" id="{C2BD04C9-A6CF-DD2C-7AE1-D2BBD57A3220}"/>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5" name="Oval 204">
              <a:extLst>
                <a:ext uri="{FF2B5EF4-FFF2-40B4-BE49-F238E27FC236}">
                  <a16:creationId xmlns:a16="http://schemas.microsoft.com/office/drawing/2014/main" id="{052DE9AC-A626-F4F8-76A1-8AB37884E786}"/>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6" name="Group 205">
            <a:extLst>
              <a:ext uri="{FF2B5EF4-FFF2-40B4-BE49-F238E27FC236}">
                <a16:creationId xmlns:a16="http://schemas.microsoft.com/office/drawing/2014/main" id="{4A60F664-BFD1-42C1-19B6-91E7ABE07A70}"/>
              </a:ext>
            </a:extLst>
          </p:cNvPr>
          <p:cNvGrpSpPr/>
          <p:nvPr/>
        </p:nvGrpSpPr>
        <p:grpSpPr>
          <a:xfrm rot="20544967">
            <a:off x="4493063" y="3755080"/>
            <a:ext cx="147685" cy="98271"/>
            <a:chOff x="2590800" y="4724400"/>
            <a:chExt cx="250825" cy="127000"/>
          </a:xfrm>
          <a:solidFill>
            <a:schemeClr val="accent6">
              <a:lumMod val="40000"/>
              <a:lumOff val="60000"/>
            </a:schemeClr>
          </a:solidFill>
        </p:grpSpPr>
        <p:sp>
          <p:nvSpPr>
            <p:cNvPr id="207" name="Rounded Rectangle 206">
              <a:extLst>
                <a:ext uri="{FF2B5EF4-FFF2-40B4-BE49-F238E27FC236}">
                  <a16:creationId xmlns:a16="http://schemas.microsoft.com/office/drawing/2014/main" id="{F0278E5F-D107-EC2B-F707-E3F1DE355905}"/>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8" name="Oval 207">
              <a:extLst>
                <a:ext uri="{FF2B5EF4-FFF2-40B4-BE49-F238E27FC236}">
                  <a16:creationId xmlns:a16="http://schemas.microsoft.com/office/drawing/2014/main" id="{802CDC49-115A-47C2-1665-9AADE466E93F}"/>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9" name="Group 208">
            <a:extLst>
              <a:ext uri="{FF2B5EF4-FFF2-40B4-BE49-F238E27FC236}">
                <a16:creationId xmlns:a16="http://schemas.microsoft.com/office/drawing/2014/main" id="{345F0924-8572-8BDD-39BB-39C51AE4CD32}"/>
              </a:ext>
            </a:extLst>
          </p:cNvPr>
          <p:cNvGrpSpPr/>
          <p:nvPr/>
        </p:nvGrpSpPr>
        <p:grpSpPr>
          <a:xfrm rot="18854085">
            <a:off x="4108340" y="4109569"/>
            <a:ext cx="164944" cy="64108"/>
            <a:chOff x="2551159" y="4728268"/>
            <a:chExt cx="323149" cy="125597"/>
          </a:xfrm>
          <a:solidFill>
            <a:schemeClr val="accent6">
              <a:lumMod val="40000"/>
              <a:lumOff val="60000"/>
            </a:schemeClr>
          </a:solidFill>
        </p:grpSpPr>
        <p:sp>
          <p:nvSpPr>
            <p:cNvPr id="210" name="Rounded Rectangle 209">
              <a:extLst>
                <a:ext uri="{FF2B5EF4-FFF2-40B4-BE49-F238E27FC236}">
                  <a16:creationId xmlns:a16="http://schemas.microsoft.com/office/drawing/2014/main" id="{C5987124-A739-E004-9DBE-3A432A1E627B}"/>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1" name="Oval 210">
              <a:extLst>
                <a:ext uri="{FF2B5EF4-FFF2-40B4-BE49-F238E27FC236}">
                  <a16:creationId xmlns:a16="http://schemas.microsoft.com/office/drawing/2014/main" id="{F985AF19-7D83-C6FC-71B5-D45C19D288CA}"/>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12" name="Group 211">
            <a:extLst>
              <a:ext uri="{FF2B5EF4-FFF2-40B4-BE49-F238E27FC236}">
                <a16:creationId xmlns:a16="http://schemas.microsoft.com/office/drawing/2014/main" id="{8533D9AA-CE6E-62A9-C340-066E6F670A5C}"/>
              </a:ext>
            </a:extLst>
          </p:cNvPr>
          <p:cNvGrpSpPr/>
          <p:nvPr/>
        </p:nvGrpSpPr>
        <p:grpSpPr>
          <a:xfrm rot="18480301">
            <a:off x="4225231" y="3984612"/>
            <a:ext cx="164944" cy="64108"/>
            <a:chOff x="2551159" y="4728268"/>
            <a:chExt cx="323149" cy="125597"/>
          </a:xfrm>
          <a:solidFill>
            <a:schemeClr val="accent6">
              <a:lumMod val="40000"/>
              <a:lumOff val="60000"/>
            </a:schemeClr>
          </a:solidFill>
        </p:grpSpPr>
        <p:sp>
          <p:nvSpPr>
            <p:cNvPr id="213" name="Rounded Rectangle 212">
              <a:extLst>
                <a:ext uri="{FF2B5EF4-FFF2-40B4-BE49-F238E27FC236}">
                  <a16:creationId xmlns:a16="http://schemas.microsoft.com/office/drawing/2014/main" id="{02F02ED0-38A2-924F-DBC9-56D83B456FE9}"/>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4" name="Oval 213">
              <a:extLst>
                <a:ext uri="{FF2B5EF4-FFF2-40B4-BE49-F238E27FC236}">
                  <a16:creationId xmlns:a16="http://schemas.microsoft.com/office/drawing/2014/main" id="{BFBD06CE-7584-6C6A-7E06-8C8EC0659799}"/>
                </a:ext>
              </a:extLst>
            </p:cNvPr>
            <p:cNvSpPr/>
            <p:nvPr/>
          </p:nvSpPr>
          <p:spPr bwMode="auto">
            <a:xfrm>
              <a:off x="2679933" y="4748690"/>
              <a:ext cx="78419" cy="78419"/>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18" name="Group 217">
            <a:extLst>
              <a:ext uri="{FF2B5EF4-FFF2-40B4-BE49-F238E27FC236}">
                <a16:creationId xmlns:a16="http://schemas.microsoft.com/office/drawing/2014/main" id="{4B9A9890-7D2E-9ADF-05D9-80E2016A0E80}"/>
              </a:ext>
            </a:extLst>
          </p:cNvPr>
          <p:cNvGrpSpPr/>
          <p:nvPr/>
        </p:nvGrpSpPr>
        <p:grpSpPr>
          <a:xfrm rot="18939018">
            <a:off x="3995476" y="4235457"/>
            <a:ext cx="164944" cy="64108"/>
            <a:chOff x="2551159" y="4728268"/>
            <a:chExt cx="323149" cy="125597"/>
          </a:xfrm>
          <a:solidFill>
            <a:schemeClr val="accent5"/>
          </a:solidFill>
        </p:grpSpPr>
        <p:sp>
          <p:nvSpPr>
            <p:cNvPr id="219" name="Rounded Rectangle 218">
              <a:extLst>
                <a:ext uri="{FF2B5EF4-FFF2-40B4-BE49-F238E27FC236}">
                  <a16:creationId xmlns:a16="http://schemas.microsoft.com/office/drawing/2014/main" id="{2F5B0706-4484-6E7F-3621-2EE85C05DAE2}"/>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0" name="Oval 219">
              <a:extLst>
                <a:ext uri="{FF2B5EF4-FFF2-40B4-BE49-F238E27FC236}">
                  <a16:creationId xmlns:a16="http://schemas.microsoft.com/office/drawing/2014/main" id="{47396918-B5E7-D049-CC26-724B40B1B661}"/>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21" name="Group 220">
            <a:extLst>
              <a:ext uri="{FF2B5EF4-FFF2-40B4-BE49-F238E27FC236}">
                <a16:creationId xmlns:a16="http://schemas.microsoft.com/office/drawing/2014/main" id="{3E0B5C06-5796-F7E8-4DD0-E542A432812A}"/>
              </a:ext>
            </a:extLst>
          </p:cNvPr>
          <p:cNvGrpSpPr/>
          <p:nvPr/>
        </p:nvGrpSpPr>
        <p:grpSpPr>
          <a:xfrm rot="18939018">
            <a:off x="3833494" y="4372026"/>
            <a:ext cx="229215" cy="69209"/>
            <a:chOff x="2551159" y="4728268"/>
            <a:chExt cx="323149" cy="125597"/>
          </a:xfrm>
          <a:solidFill>
            <a:schemeClr val="accent5"/>
          </a:solidFill>
        </p:grpSpPr>
        <p:sp>
          <p:nvSpPr>
            <p:cNvPr id="222" name="Rounded Rectangle 221">
              <a:extLst>
                <a:ext uri="{FF2B5EF4-FFF2-40B4-BE49-F238E27FC236}">
                  <a16:creationId xmlns:a16="http://schemas.microsoft.com/office/drawing/2014/main" id="{35486CAB-D17F-449F-0043-D8E662A200E0}"/>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3" name="Oval 222">
              <a:extLst>
                <a:ext uri="{FF2B5EF4-FFF2-40B4-BE49-F238E27FC236}">
                  <a16:creationId xmlns:a16="http://schemas.microsoft.com/office/drawing/2014/main" id="{8F8173D4-7693-A3EC-2035-ACE4DF42DCF2}"/>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24" name="Group 223">
            <a:extLst>
              <a:ext uri="{FF2B5EF4-FFF2-40B4-BE49-F238E27FC236}">
                <a16:creationId xmlns:a16="http://schemas.microsoft.com/office/drawing/2014/main" id="{ACBBA60F-945A-84E2-6971-79F4EC34FE50}"/>
              </a:ext>
            </a:extLst>
          </p:cNvPr>
          <p:cNvGrpSpPr/>
          <p:nvPr/>
        </p:nvGrpSpPr>
        <p:grpSpPr>
          <a:xfrm rot="19286303">
            <a:off x="3677680" y="4524878"/>
            <a:ext cx="229215" cy="69209"/>
            <a:chOff x="2551159" y="4728268"/>
            <a:chExt cx="323149" cy="125597"/>
          </a:xfrm>
          <a:solidFill>
            <a:schemeClr val="accent5"/>
          </a:solidFill>
        </p:grpSpPr>
        <p:sp>
          <p:nvSpPr>
            <p:cNvPr id="225" name="Rounded Rectangle 224">
              <a:extLst>
                <a:ext uri="{FF2B5EF4-FFF2-40B4-BE49-F238E27FC236}">
                  <a16:creationId xmlns:a16="http://schemas.microsoft.com/office/drawing/2014/main" id="{50140824-6004-6892-D007-FBB89E8D5493}"/>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6" name="Oval 225">
              <a:extLst>
                <a:ext uri="{FF2B5EF4-FFF2-40B4-BE49-F238E27FC236}">
                  <a16:creationId xmlns:a16="http://schemas.microsoft.com/office/drawing/2014/main" id="{60687714-8A1A-EEC5-7B20-F46F337FEFE4}"/>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27" name="Group 226">
            <a:extLst>
              <a:ext uri="{FF2B5EF4-FFF2-40B4-BE49-F238E27FC236}">
                <a16:creationId xmlns:a16="http://schemas.microsoft.com/office/drawing/2014/main" id="{011CF7BD-EAE7-F539-2ADA-E221E3A9B3E1}"/>
              </a:ext>
            </a:extLst>
          </p:cNvPr>
          <p:cNvGrpSpPr/>
          <p:nvPr/>
        </p:nvGrpSpPr>
        <p:grpSpPr>
          <a:xfrm rot="19282458">
            <a:off x="3499983" y="4662924"/>
            <a:ext cx="229215" cy="69209"/>
            <a:chOff x="2551159" y="4728268"/>
            <a:chExt cx="323149" cy="125597"/>
          </a:xfrm>
          <a:solidFill>
            <a:schemeClr val="accent5"/>
          </a:solidFill>
        </p:grpSpPr>
        <p:sp>
          <p:nvSpPr>
            <p:cNvPr id="228" name="Rounded Rectangle 227">
              <a:extLst>
                <a:ext uri="{FF2B5EF4-FFF2-40B4-BE49-F238E27FC236}">
                  <a16:creationId xmlns:a16="http://schemas.microsoft.com/office/drawing/2014/main" id="{AA3A6992-D3E7-439B-569E-B6FAA0AD3F42}"/>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9" name="Oval 228">
              <a:extLst>
                <a:ext uri="{FF2B5EF4-FFF2-40B4-BE49-F238E27FC236}">
                  <a16:creationId xmlns:a16="http://schemas.microsoft.com/office/drawing/2014/main" id="{B9BDB18F-E503-9363-852C-90B957B13B7C}"/>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30" name="Group 229">
            <a:extLst>
              <a:ext uri="{FF2B5EF4-FFF2-40B4-BE49-F238E27FC236}">
                <a16:creationId xmlns:a16="http://schemas.microsoft.com/office/drawing/2014/main" id="{C809E6FF-67C7-3F32-EB17-B4D39F0DDC9A}"/>
              </a:ext>
            </a:extLst>
          </p:cNvPr>
          <p:cNvGrpSpPr/>
          <p:nvPr/>
        </p:nvGrpSpPr>
        <p:grpSpPr>
          <a:xfrm>
            <a:off x="6246083" y="4077789"/>
            <a:ext cx="381910" cy="322370"/>
            <a:chOff x="9214282" y="3063798"/>
            <a:chExt cx="291668" cy="246196"/>
          </a:xfrm>
        </p:grpSpPr>
        <p:sp>
          <p:nvSpPr>
            <p:cNvPr id="231" name="Oval 230">
              <a:extLst>
                <a:ext uri="{FF2B5EF4-FFF2-40B4-BE49-F238E27FC236}">
                  <a16:creationId xmlns:a16="http://schemas.microsoft.com/office/drawing/2014/main" id="{10051152-C17E-5383-3031-0894828E740E}"/>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2" name="Oval 231">
              <a:extLst>
                <a:ext uri="{FF2B5EF4-FFF2-40B4-BE49-F238E27FC236}">
                  <a16:creationId xmlns:a16="http://schemas.microsoft.com/office/drawing/2014/main" id="{EDE02564-F303-7A00-1C9D-1480CC44CF0E}"/>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3" name="Freeform 232">
              <a:extLst>
                <a:ext uri="{FF2B5EF4-FFF2-40B4-BE49-F238E27FC236}">
                  <a16:creationId xmlns:a16="http://schemas.microsoft.com/office/drawing/2014/main" id="{E3A2991B-2B37-7DC5-97B4-944A68346642}"/>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4" name="Freeform 233">
              <a:extLst>
                <a:ext uri="{FF2B5EF4-FFF2-40B4-BE49-F238E27FC236}">
                  <a16:creationId xmlns:a16="http://schemas.microsoft.com/office/drawing/2014/main" id="{B38DB0BC-5AAD-D180-6CE2-E61113389680}"/>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5" name="Freeform 234">
              <a:extLst>
                <a:ext uri="{FF2B5EF4-FFF2-40B4-BE49-F238E27FC236}">
                  <a16:creationId xmlns:a16="http://schemas.microsoft.com/office/drawing/2014/main" id="{539DD945-3D49-7BF6-8412-4A2C66C5C7ED}"/>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6" name="Freeform 235">
              <a:extLst>
                <a:ext uri="{FF2B5EF4-FFF2-40B4-BE49-F238E27FC236}">
                  <a16:creationId xmlns:a16="http://schemas.microsoft.com/office/drawing/2014/main" id="{3E251336-AF31-697B-8083-1B5835ABE7B8}"/>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7" name="Freeform 236">
              <a:extLst>
                <a:ext uri="{FF2B5EF4-FFF2-40B4-BE49-F238E27FC236}">
                  <a16:creationId xmlns:a16="http://schemas.microsoft.com/office/drawing/2014/main" id="{9A3FB2B6-6924-E7EC-497A-8C5C2EEA1C72}"/>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8" name="Freeform 237">
              <a:extLst>
                <a:ext uri="{FF2B5EF4-FFF2-40B4-BE49-F238E27FC236}">
                  <a16:creationId xmlns:a16="http://schemas.microsoft.com/office/drawing/2014/main" id="{8B349434-6518-1FD9-598C-D76E9915024A}"/>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9" name="Freeform 238">
              <a:extLst>
                <a:ext uri="{FF2B5EF4-FFF2-40B4-BE49-F238E27FC236}">
                  <a16:creationId xmlns:a16="http://schemas.microsoft.com/office/drawing/2014/main" id="{951088AA-586C-AB34-360F-03C6000AAF8B}"/>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40" name="Group 239">
            <a:extLst>
              <a:ext uri="{FF2B5EF4-FFF2-40B4-BE49-F238E27FC236}">
                <a16:creationId xmlns:a16="http://schemas.microsoft.com/office/drawing/2014/main" id="{157A4694-2142-36EB-BE80-BC6D060FE56A}"/>
              </a:ext>
            </a:extLst>
          </p:cNvPr>
          <p:cNvGrpSpPr/>
          <p:nvPr/>
        </p:nvGrpSpPr>
        <p:grpSpPr>
          <a:xfrm>
            <a:off x="5827609" y="4876354"/>
            <a:ext cx="381910" cy="322370"/>
            <a:chOff x="9214282" y="3063798"/>
            <a:chExt cx="291668" cy="246196"/>
          </a:xfrm>
        </p:grpSpPr>
        <p:sp>
          <p:nvSpPr>
            <p:cNvPr id="241" name="Oval 240">
              <a:extLst>
                <a:ext uri="{FF2B5EF4-FFF2-40B4-BE49-F238E27FC236}">
                  <a16:creationId xmlns:a16="http://schemas.microsoft.com/office/drawing/2014/main" id="{EAA08A6E-D50A-D6B8-1F03-67C4F4E07141}"/>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2" name="Oval 241">
              <a:extLst>
                <a:ext uri="{FF2B5EF4-FFF2-40B4-BE49-F238E27FC236}">
                  <a16:creationId xmlns:a16="http://schemas.microsoft.com/office/drawing/2014/main" id="{7C2632BA-C2F4-5266-385D-A228D4C64381}"/>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3" name="Freeform 242">
              <a:extLst>
                <a:ext uri="{FF2B5EF4-FFF2-40B4-BE49-F238E27FC236}">
                  <a16:creationId xmlns:a16="http://schemas.microsoft.com/office/drawing/2014/main" id="{284FC128-7F25-BEE8-5492-0BD22A5A2A24}"/>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4" name="Freeform 243">
              <a:extLst>
                <a:ext uri="{FF2B5EF4-FFF2-40B4-BE49-F238E27FC236}">
                  <a16:creationId xmlns:a16="http://schemas.microsoft.com/office/drawing/2014/main" id="{E3A7F6F4-DF7F-12BD-4D30-D17B3A52C65D}"/>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5" name="Freeform 244">
              <a:extLst>
                <a:ext uri="{FF2B5EF4-FFF2-40B4-BE49-F238E27FC236}">
                  <a16:creationId xmlns:a16="http://schemas.microsoft.com/office/drawing/2014/main" id="{D2D60A49-B519-D210-CBDD-C6AF0FCBDED8}"/>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6" name="Freeform 245">
              <a:extLst>
                <a:ext uri="{FF2B5EF4-FFF2-40B4-BE49-F238E27FC236}">
                  <a16:creationId xmlns:a16="http://schemas.microsoft.com/office/drawing/2014/main" id="{F5473E56-4558-03C1-CF57-C3BB3810C8DB}"/>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7" name="Freeform 246">
              <a:extLst>
                <a:ext uri="{FF2B5EF4-FFF2-40B4-BE49-F238E27FC236}">
                  <a16:creationId xmlns:a16="http://schemas.microsoft.com/office/drawing/2014/main" id="{E02A5B0B-4313-DADE-3058-EDCA30DD4462}"/>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8" name="Freeform 247">
              <a:extLst>
                <a:ext uri="{FF2B5EF4-FFF2-40B4-BE49-F238E27FC236}">
                  <a16:creationId xmlns:a16="http://schemas.microsoft.com/office/drawing/2014/main" id="{D25C0B1C-5434-106D-C5D4-5F3C67D7FAAA}"/>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9" name="Freeform 248">
              <a:extLst>
                <a:ext uri="{FF2B5EF4-FFF2-40B4-BE49-F238E27FC236}">
                  <a16:creationId xmlns:a16="http://schemas.microsoft.com/office/drawing/2014/main" id="{85D4F46E-4629-321A-6F67-DA8191985B43}"/>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50" name="Group 249">
            <a:extLst>
              <a:ext uri="{FF2B5EF4-FFF2-40B4-BE49-F238E27FC236}">
                <a16:creationId xmlns:a16="http://schemas.microsoft.com/office/drawing/2014/main" id="{2F46BD2C-E1F6-05E6-870C-68DD4182BD78}"/>
              </a:ext>
            </a:extLst>
          </p:cNvPr>
          <p:cNvGrpSpPr/>
          <p:nvPr/>
        </p:nvGrpSpPr>
        <p:grpSpPr>
          <a:xfrm>
            <a:off x="5440560" y="4130682"/>
            <a:ext cx="381910" cy="322370"/>
            <a:chOff x="9214282" y="3063798"/>
            <a:chExt cx="291668" cy="246196"/>
          </a:xfrm>
        </p:grpSpPr>
        <p:sp>
          <p:nvSpPr>
            <p:cNvPr id="251" name="Oval 250">
              <a:extLst>
                <a:ext uri="{FF2B5EF4-FFF2-40B4-BE49-F238E27FC236}">
                  <a16:creationId xmlns:a16="http://schemas.microsoft.com/office/drawing/2014/main" id="{E5CF7BDD-2F15-290F-EA11-FCEC03082506}"/>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2" name="Oval 251">
              <a:extLst>
                <a:ext uri="{FF2B5EF4-FFF2-40B4-BE49-F238E27FC236}">
                  <a16:creationId xmlns:a16="http://schemas.microsoft.com/office/drawing/2014/main" id="{4A2ED446-2BC9-B346-7FFC-79D656A837EF}"/>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3" name="Freeform 252">
              <a:extLst>
                <a:ext uri="{FF2B5EF4-FFF2-40B4-BE49-F238E27FC236}">
                  <a16:creationId xmlns:a16="http://schemas.microsoft.com/office/drawing/2014/main" id="{4EBBB167-91A9-900F-92A6-711C1B418225}"/>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4" name="Freeform 253">
              <a:extLst>
                <a:ext uri="{FF2B5EF4-FFF2-40B4-BE49-F238E27FC236}">
                  <a16:creationId xmlns:a16="http://schemas.microsoft.com/office/drawing/2014/main" id="{FFDFD9DF-04DE-64FB-F742-DC2CF0454999}"/>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5" name="Freeform 254">
              <a:extLst>
                <a:ext uri="{FF2B5EF4-FFF2-40B4-BE49-F238E27FC236}">
                  <a16:creationId xmlns:a16="http://schemas.microsoft.com/office/drawing/2014/main" id="{61B27D93-E937-CF5E-5E76-9189E8A98F78}"/>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6" name="Freeform 255">
              <a:extLst>
                <a:ext uri="{FF2B5EF4-FFF2-40B4-BE49-F238E27FC236}">
                  <a16:creationId xmlns:a16="http://schemas.microsoft.com/office/drawing/2014/main" id="{B0A51150-9EF6-9540-9834-1CA7013DA571}"/>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7" name="Freeform 256">
              <a:extLst>
                <a:ext uri="{FF2B5EF4-FFF2-40B4-BE49-F238E27FC236}">
                  <a16:creationId xmlns:a16="http://schemas.microsoft.com/office/drawing/2014/main" id="{60467749-8F0B-142E-0B9E-A2FFB5D7702B}"/>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8" name="Freeform 257">
              <a:extLst>
                <a:ext uri="{FF2B5EF4-FFF2-40B4-BE49-F238E27FC236}">
                  <a16:creationId xmlns:a16="http://schemas.microsoft.com/office/drawing/2014/main" id="{8515D2E9-16C5-5D40-DF78-0FF75B77E4C6}"/>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9" name="Freeform 258">
              <a:extLst>
                <a:ext uri="{FF2B5EF4-FFF2-40B4-BE49-F238E27FC236}">
                  <a16:creationId xmlns:a16="http://schemas.microsoft.com/office/drawing/2014/main" id="{DC2F3332-CC38-B19B-1C72-50CF5506108C}"/>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260" name="Oval 259">
            <a:extLst>
              <a:ext uri="{FF2B5EF4-FFF2-40B4-BE49-F238E27FC236}">
                <a16:creationId xmlns:a16="http://schemas.microsoft.com/office/drawing/2014/main" id="{4CBEB729-5B67-F9FF-F58F-37ACABF0712C}"/>
              </a:ext>
            </a:extLst>
          </p:cNvPr>
          <p:cNvSpPr/>
          <p:nvPr/>
        </p:nvSpPr>
        <p:spPr bwMode="auto">
          <a:xfrm rot="1383593">
            <a:off x="4919277" y="3057168"/>
            <a:ext cx="232792" cy="80323"/>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1" name="Oval 260">
            <a:extLst>
              <a:ext uri="{FF2B5EF4-FFF2-40B4-BE49-F238E27FC236}">
                <a16:creationId xmlns:a16="http://schemas.microsoft.com/office/drawing/2014/main" id="{C6C1B8EE-7F72-6A8F-771E-A7DCB024502A}"/>
              </a:ext>
            </a:extLst>
          </p:cNvPr>
          <p:cNvSpPr/>
          <p:nvPr/>
        </p:nvSpPr>
        <p:spPr bwMode="auto">
          <a:xfrm rot="21434161">
            <a:off x="5288487" y="3292700"/>
            <a:ext cx="176829" cy="80323"/>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2" name="Oval 261">
            <a:extLst>
              <a:ext uri="{FF2B5EF4-FFF2-40B4-BE49-F238E27FC236}">
                <a16:creationId xmlns:a16="http://schemas.microsoft.com/office/drawing/2014/main" id="{82EE7C7E-D082-5B2A-73D0-CACEB6B40EDD}"/>
              </a:ext>
            </a:extLst>
          </p:cNvPr>
          <p:cNvSpPr/>
          <p:nvPr/>
        </p:nvSpPr>
        <p:spPr bwMode="auto">
          <a:xfrm rot="12832696">
            <a:off x="5507883" y="3239291"/>
            <a:ext cx="185641" cy="80323"/>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3" name="Oval 262">
            <a:extLst>
              <a:ext uri="{FF2B5EF4-FFF2-40B4-BE49-F238E27FC236}">
                <a16:creationId xmlns:a16="http://schemas.microsoft.com/office/drawing/2014/main" id="{E79D2E0B-CD1E-86B1-503F-2E59E5879A07}"/>
              </a:ext>
            </a:extLst>
          </p:cNvPr>
          <p:cNvSpPr/>
          <p:nvPr/>
        </p:nvSpPr>
        <p:spPr bwMode="auto">
          <a:xfrm rot="12832696">
            <a:off x="5796998" y="2670035"/>
            <a:ext cx="185641" cy="80323"/>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4" name="Oval 263">
            <a:extLst>
              <a:ext uri="{FF2B5EF4-FFF2-40B4-BE49-F238E27FC236}">
                <a16:creationId xmlns:a16="http://schemas.microsoft.com/office/drawing/2014/main" id="{44E102DB-85D6-ECAE-1B53-C2EAFB86C1F1}"/>
              </a:ext>
            </a:extLst>
          </p:cNvPr>
          <p:cNvSpPr/>
          <p:nvPr/>
        </p:nvSpPr>
        <p:spPr bwMode="auto">
          <a:xfrm rot="20921549">
            <a:off x="5714092" y="2737680"/>
            <a:ext cx="185641" cy="80323"/>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5" name="Oval 264">
            <a:extLst>
              <a:ext uri="{FF2B5EF4-FFF2-40B4-BE49-F238E27FC236}">
                <a16:creationId xmlns:a16="http://schemas.microsoft.com/office/drawing/2014/main" id="{C5D543EE-03A7-C94F-9F29-7E4896FFDF88}"/>
              </a:ext>
            </a:extLst>
          </p:cNvPr>
          <p:cNvSpPr/>
          <p:nvPr/>
        </p:nvSpPr>
        <p:spPr bwMode="auto">
          <a:xfrm rot="18410719">
            <a:off x="4971806" y="2453989"/>
            <a:ext cx="185641" cy="80323"/>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6" name="Oval 265">
            <a:extLst>
              <a:ext uri="{FF2B5EF4-FFF2-40B4-BE49-F238E27FC236}">
                <a16:creationId xmlns:a16="http://schemas.microsoft.com/office/drawing/2014/main" id="{5A062207-B606-2CB0-DA0A-A64A00C48CB6}"/>
              </a:ext>
            </a:extLst>
          </p:cNvPr>
          <p:cNvSpPr/>
          <p:nvPr/>
        </p:nvSpPr>
        <p:spPr bwMode="auto">
          <a:xfrm rot="13448528">
            <a:off x="5122090" y="2445574"/>
            <a:ext cx="185641" cy="80323"/>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7" name="Oval 266">
            <a:extLst>
              <a:ext uri="{FF2B5EF4-FFF2-40B4-BE49-F238E27FC236}">
                <a16:creationId xmlns:a16="http://schemas.microsoft.com/office/drawing/2014/main" id="{BB9CFBB8-CAFA-5232-B3A7-37F154D40E7C}"/>
              </a:ext>
            </a:extLst>
          </p:cNvPr>
          <p:cNvSpPr/>
          <p:nvPr/>
        </p:nvSpPr>
        <p:spPr bwMode="auto">
          <a:xfrm rot="15529810">
            <a:off x="5140926" y="2528876"/>
            <a:ext cx="185641" cy="80323"/>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272" name="Group 271">
            <a:extLst>
              <a:ext uri="{FF2B5EF4-FFF2-40B4-BE49-F238E27FC236}">
                <a16:creationId xmlns:a16="http://schemas.microsoft.com/office/drawing/2014/main" id="{4203C5FB-4CA3-168A-4CC1-8B92A3921880}"/>
              </a:ext>
            </a:extLst>
          </p:cNvPr>
          <p:cNvGrpSpPr/>
          <p:nvPr/>
        </p:nvGrpSpPr>
        <p:grpSpPr>
          <a:xfrm>
            <a:off x="6752741" y="3881713"/>
            <a:ext cx="258285" cy="166927"/>
            <a:chOff x="7921625" y="4160823"/>
            <a:chExt cx="258285" cy="166927"/>
          </a:xfrm>
        </p:grpSpPr>
        <p:sp>
          <p:nvSpPr>
            <p:cNvPr id="270" name="Freeform 269">
              <a:extLst>
                <a:ext uri="{FF2B5EF4-FFF2-40B4-BE49-F238E27FC236}">
                  <a16:creationId xmlns:a16="http://schemas.microsoft.com/office/drawing/2014/main" id="{9DE4A106-1270-ED10-7C24-D8C4FE98E51C}"/>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1" name="Freeform 270">
              <a:extLst>
                <a:ext uri="{FF2B5EF4-FFF2-40B4-BE49-F238E27FC236}">
                  <a16:creationId xmlns:a16="http://schemas.microsoft.com/office/drawing/2014/main" id="{12715FD0-FEAC-7238-73E1-DC6A7542DB94}"/>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73" name="Group 272">
            <a:extLst>
              <a:ext uri="{FF2B5EF4-FFF2-40B4-BE49-F238E27FC236}">
                <a16:creationId xmlns:a16="http://schemas.microsoft.com/office/drawing/2014/main" id="{F7C77D98-6A4D-2A9C-8458-EAA843394416}"/>
              </a:ext>
            </a:extLst>
          </p:cNvPr>
          <p:cNvGrpSpPr/>
          <p:nvPr/>
        </p:nvGrpSpPr>
        <p:grpSpPr>
          <a:xfrm>
            <a:off x="6463445" y="3757872"/>
            <a:ext cx="258285" cy="166927"/>
            <a:chOff x="7921625" y="4160823"/>
            <a:chExt cx="258285" cy="166927"/>
          </a:xfrm>
        </p:grpSpPr>
        <p:sp>
          <p:nvSpPr>
            <p:cNvPr id="274" name="Freeform 273">
              <a:extLst>
                <a:ext uri="{FF2B5EF4-FFF2-40B4-BE49-F238E27FC236}">
                  <a16:creationId xmlns:a16="http://schemas.microsoft.com/office/drawing/2014/main" id="{D8A03070-75D9-29E4-CB04-55FDDF7B1349}"/>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5" name="Freeform 274">
              <a:extLst>
                <a:ext uri="{FF2B5EF4-FFF2-40B4-BE49-F238E27FC236}">
                  <a16:creationId xmlns:a16="http://schemas.microsoft.com/office/drawing/2014/main" id="{EBD2EE0E-31AB-148D-DFAA-4980ECAB68F9}"/>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76" name="Group 275">
            <a:extLst>
              <a:ext uri="{FF2B5EF4-FFF2-40B4-BE49-F238E27FC236}">
                <a16:creationId xmlns:a16="http://schemas.microsoft.com/office/drawing/2014/main" id="{AAE76DF9-7C51-687A-9740-9870A79CC4D2}"/>
              </a:ext>
            </a:extLst>
          </p:cNvPr>
          <p:cNvGrpSpPr/>
          <p:nvPr/>
        </p:nvGrpSpPr>
        <p:grpSpPr>
          <a:xfrm>
            <a:off x="6188438" y="3157830"/>
            <a:ext cx="258285" cy="166927"/>
            <a:chOff x="7921625" y="4160823"/>
            <a:chExt cx="258285" cy="166927"/>
          </a:xfrm>
        </p:grpSpPr>
        <p:sp>
          <p:nvSpPr>
            <p:cNvPr id="277" name="Freeform 276">
              <a:extLst>
                <a:ext uri="{FF2B5EF4-FFF2-40B4-BE49-F238E27FC236}">
                  <a16:creationId xmlns:a16="http://schemas.microsoft.com/office/drawing/2014/main" id="{3CEDC432-106D-2846-158B-24C737D98E1B}"/>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8" name="Freeform 277">
              <a:extLst>
                <a:ext uri="{FF2B5EF4-FFF2-40B4-BE49-F238E27FC236}">
                  <a16:creationId xmlns:a16="http://schemas.microsoft.com/office/drawing/2014/main" id="{05A9E276-45C4-8E89-A724-C30C46F2A9BF}"/>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79" name="Group 278">
            <a:extLst>
              <a:ext uri="{FF2B5EF4-FFF2-40B4-BE49-F238E27FC236}">
                <a16:creationId xmlns:a16="http://schemas.microsoft.com/office/drawing/2014/main" id="{C1F515FB-CAF7-2DF0-A98C-9E2887E46370}"/>
              </a:ext>
            </a:extLst>
          </p:cNvPr>
          <p:cNvGrpSpPr/>
          <p:nvPr/>
        </p:nvGrpSpPr>
        <p:grpSpPr>
          <a:xfrm>
            <a:off x="6402651" y="2720208"/>
            <a:ext cx="258285" cy="166927"/>
            <a:chOff x="7921625" y="4160823"/>
            <a:chExt cx="258285" cy="166927"/>
          </a:xfrm>
        </p:grpSpPr>
        <p:sp>
          <p:nvSpPr>
            <p:cNvPr id="280" name="Freeform 279">
              <a:extLst>
                <a:ext uri="{FF2B5EF4-FFF2-40B4-BE49-F238E27FC236}">
                  <a16:creationId xmlns:a16="http://schemas.microsoft.com/office/drawing/2014/main" id="{39344586-DA06-599F-8EEA-FC3F89556D07}"/>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1" name="Freeform 280">
              <a:extLst>
                <a:ext uri="{FF2B5EF4-FFF2-40B4-BE49-F238E27FC236}">
                  <a16:creationId xmlns:a16="http://schemas.microsoft.com/office/drawing/2014/main" id="{17DC0618-5607-B7D4-D58F-1180411A213F}"/>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82" name="Group 281">
            <a:extLst>
              <a:ext uri="{FF2B5EF4-FFF2-40B4-BE49-F238E27FC236}">
                <a16:creationId xmlns:a16="http://schemas.microsoft.com/office/drawing/2014/main" id="{8A49E557-E0FE-FE05-B33F-8F336399A54F}"/>
              </a:ext>
            </a:extLst>
          </p:cNvPr>
          <p:cNvGrpSpPr/>
          <p:nvPr/>
        </p:nvGrpSpPr>
        <p:grpSpPr>
          <a:xfrm>
            <a:off x="6661886" y="4211576"/>
            <a:ext cx="258285" cy="166927"/>
            <a:chOff x="7921625" y="4160823"/>
            <a:chExt cx="258285" cy="166927"/>
          </a:xfrm>
        </p:grpSpPr>
        <p:sp>
          <p:nvSpPr>
            <p:cNvPr id="283" name="Freeform 282">
              <a:extLst>
                <a:ext uri="{FF2B5EF4-FFF2-40B4-BE49-F238E27FC236}">
                  <a16:creationId xmlns:a16="http://schemas.microsoft.com/office/drawing/2014/main" id="{9C4032EF-3701-3510-2195-C91CF5424C36}"/>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4" name="Freeform 283">
              <a:extLst>
                <a:ext uri="{FF2B5EF4-FFF2-40B4-BE49-F238E27FC236}">
                  <a16:creationId xmlns:a16="http://schemas.microsoft.com/office/drawing/2014/main" id="{0B4E3F44-7822-3738-56A7-A058A2C9A10D}"/>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85" name="Group 284">
            <a:extLst>
              <a:ext uri="{FF2B5EF4-FFF2-40B4-BE49-F238E27FC236}">
                <a16:creationId xmlns:a16="http://schemas.microsoft.com/office/drawing/2014/main" id="{2C93003D-F6E0-6D03-F8D4-49B7B6D2248F}"/>
              </a:ext>
            </a:extLst>
          </p:cNvPr>
          <p:cNvGrpSpPr/>
          <p:nvPr/>
        </p:nvGrpSpPr>
        <p:grpSpPr>
          <a:xfrm>
            <a:off x="6695208" y="4554844"/>
            <a:ext cx="258285" cy="166927"/>
            <a:chOff x="7921625" y="4160823"/>
            <a:chExt cx="258285" cy="166927"/>
          </a:xfrm>
        </p:grpSpPr>
        <p:sp>
          <p:nvSpPr>
            <p:cNvPr id="286" name="Freeform 285">
              <a:extLst>
                <a:ext uri="{FF2B5EF4-FFF2-40B4-BE49-F238E27FC236}">
                  <a16:creationId xmlns:a16="http://schemas.microsoft.com/office/drawing/2014/main" id="{5AD94446-64EB-17E2-1428-7F11DB57F64E}"/>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7" name="Freeform 286">
              <a:extLst>
                <a:ext uri="{FF2B5EF4-FFF2-40B4-BE49-F238E27FC236}">
                  <a16:creationId xmlns:a16="http://schemas.microsoft.com/office/drawing/2014/main" id="{6D085C3F-652B-B4A9-2F99-E8C3459D2109}"/>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88" name="Group 287">
            <a:extLst>
              <a:ext uri="{FF2B5EF4-FFF2-40B4-BE49-F238E27FC236}">
                <a16:creationId xmlns:a16="http://schemas.microsoft.com/office/drawing/2014/main" id="{3CC82524-9D81-BF9D-9570-E6B3E2FB23F6}"/>
              </a:ext>
            </a:extLst>
          </p:cNvPr>
          <p:cNvGrpSpPr/>
          <p:nvPr/>
        </p:nvGrpSpPr>
        <p:grpSpPr>
          <a:xfrm>
            <a:off x="6354194" y="4443572"/>
            <a:ext cx="258285" cy="166927"/>
            <a:chOff x="7921625" y="4160823"/>
            <a:chExt cx="258285" cy="166927"/>
          </a:xfrm>
        </p:grpSpPr>
        <p:sp>
          <p:nvSpPr>
            <p:cNvPr id="289" name="Freeform 288">
              <a:extLst>
                <a:ext uri="{FF2B5EF4-FFF2-40B4-BE49-F238E27FC236}">
                  <a16:creationId xmlns:a16="http://schemas.microsoft.com/office/drawing/2014/main" id="{2B75B1D2-57E4-E1DB-8C4D-3F107265D3B0}"/>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0" name="Freeform 289">
              <a:extLst>
                <a:ext uri="{FF2B5EF4-FFF2-40B4-BE49-F238E27FC236}">
                  <a16:creationId xmlns:a16="http://schemas.microsoft.com/office/drawing/2014/main" id="{9520E8B9-D0DE-B92B-DE3F-9EAE3926D434}"/>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91" name="Group 290">
            <a:extLst>
              <a:ext uri="{FF2B5EF4-FFF2-40B4-BE49-F238E27FC236}">
                <a16:creationId xmlns:a16="http://schemas.microsoft.com/office/drawing/2014/main" id="{42A39843-D523-F54D-1839-26EDC65AFFD0}"/>
              </a:ext>
            </a:extLst>
          </p:cNvPr>
          <p:cNvGrpSpPr/>
          <p:nvPr/>
        </p:nvGrpSpPr>
        <p:grpSpPr>
          <a:xfrm>
            <a:off x="5848549" y="4280987"/>
            <a:ext cx="258285" cy="166927"/>
            <a:chOff x="7921625" y="4160823"/>
            <a:chExt cx="258285" cy="166927"/>
          </a:xfrm>
        </p:grpSpPr>
        <p:sp>
          <p:nvSpPr>
            <p:cNvPr id="292" name="Freeform 291">
              <a:extLst>
                <a:ext uri="{FF2B5EF4-FFF2-40B4-BE49-F238E27FC236}">
                  <a16:creationId xmlns:a16="http://schemas.microsoft.com/office/drawing/2014/main" id="{031E5403-6B33-38C6-D511-A30318A85411}"/>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3" name="Freeform 292">
              <a:extLst>
                <a:ext uri="{FF2B5EF4-FFF2-40B4-BE49-F238E27FC236}">
                  <a16:creationId xmlns:a16="http://schemas.microsoft.com/office/drawing/2014/main" id="{88D47ED6-D26D-ED23-0331-FB717FC29E52}"/>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94" name="Group 293">
            <a:extLst>
              <a:ext uri="{FF2B5EF4-FFF2-40B4-BE49-F238E27FC236}">
                <a16:creationId xmlns:a16="http://schemas.microsoft.com/office/drawing/2014/main" id="{E3894480-B76B-8EB3-A10D-36264D881DC6}"/>
              </a:ext>
            </a:extLst>
          </p:cNvPr>
          <p:cNvGrpSpPr/>
          <p:nvPr/>
        </p:nvGrpSpPr>
        <p:grpSpPr>
          <a:xfrm>
            <a:off x="5688611" y="3647060"/>
            <a:ext cx="258285" cy="166927"/>
            <a:chOff x="7921625" y="4160823"/>
            <a:chExt cx="258285" cy="166927"/>
          </a:xfrm>
        </p:grpSpPr>
        <p:sp>
          <p:nvSpPr>
            <p:cNvPr id="295" name="Freeform 294">
              <a:extLst>
                <a:ext uri="{FF2B5EF4-FFF2-40B4-BE49-F238E27FC236}">
                  <a16:creationId xmlns:a16="http://schemas.microsoft.com/office/drawing/2014/main" id="{9D7A9617-9DFC-5C6C-3823-27C13435E18A}"/>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6" name="Freeform 295">
              <a:extLst>
                <a:ext uri="{FF2B5EF4-FFF2-40B4-BE49-F238E27FC236}">
                  <a16:creationId xmlns:a16="http://schemas.microsoft.com/office/drawing/2014/main" id="{36B1B633-1093-822F-CED3-C0C13D911404}"/>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97" name="Group 296">
            <a:extLst>
              <a:ext uri="{FF2B5EF4-FFF2-40B4-BE49-F238E27FC236}">
                <a16:creationId xmlns:a16="http://schemas.microsoft.com/office/drawing/2014/main" id="{0BAC9878-DA0E-A831-460E-ADBCA6A2C67A}"/>
              </a:ext>
            </a:extLst>
          </p:cNvPr>
          <p:cNvGrpSpPr/>
          <p:nvPr/>
        </p:nvGrpSpPr>
        <p:grpSpPr>
          <a:xfrm>
            <a:off x="6150884" y="3826762"/>
            <a:ext cx="258285" cy="166927"/>
            <a:chOff x="7921625" y="4160823"/>
            <a:chExt cx="258285" cy="166927"/>
          </a:xfrm>
        </p:grpSpPr>
        <p:sp>
          <p:nvSpPr>
            <p:cNvPr id="298" name="Freeform 297">
              <a:extLst>
                <a:ext uri="{FF2B5EF4-FFF2-40B4-BE49-F238E27FC236}">
                  <a16:creationId xmlns:a16="http://schemas.microsoft.com/office/drawing/2014/main" id="{73552F81-29B7-3BE1-428C-7C2D0C54969B}"/>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9" name="Freeform 298">
              <a:extLst>
                <a:ext uri="{FF2B5EF4-FFF2-40B4-BE49-F238E27FC236}">
                  <a16:creationId xmlns:a16="http://schemas.microsoft.com/office/drawing/2014/main" id="{9F141AF7-FEF8-B1E2-4051-CCC3CFEB744D}"/>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cxnSp>
        <p:nvCxnSpPr>
          <p:cNvPr id="301" name="Straight Arrow Connector 300">
            <a:extLst>
              <a:ext uri="{FF2B5EF4-FFF2-40B4-BE49-F238E27FC236}">
                <a16:creationId xmlns:a16="http://schemas.microsoft.com/office/drawing/2014/main" id="{21586251-81F3-DB9F-C659-83BB73D9DD80}"/>
              </a:ext>
            </a:extLst>
          </p:cNvPr>
          <p:cNvCxnSpPr>
            <a:cxnSpLocks/>
          </p:cNvCxnSpPr>
          <p:nvPr/>
        </p:nvCxnSpPr>
        <p:spPr>
          <a:xfrm flipV="1">
            <a:off x="5001611" y="4197444"/>
            <a:ext cx="831560" cy="458879"/>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grpSp>
        <p:nvGrpSpPr>
          <p:cNvPr id="302" name="Group 301">
            <a:extLst>
              <a:ext uri="{FF2B5EF4-FFF2-40B4-BE49-F238E27FC236}">
                <a16:creationId xmlns:a16="http://schemas.microsoft.com/office/drawing/2014/main" id="{FADE53D2-430E-D0B0-91A7-3E5D9B79EC2A}"/>
              </a:ext>
            </a:extLst>
          </p:cNvPr>
          <p:cNvGrpSpPr/>
          <p:nvPr/>
        </p:nvGrpSpPr>
        <p:grpSpPr>
          <a:xfrm>
            <a:off x="5848549" y="4607533"/>
            <a:ext cx="258285" cy="166927"/>
            <a:chOff x="7921625" y="4160823"/>
            <a:chExt cx="258285" cy="166927"/>
          </a:xfrm>
        </p:grpSpPr>
        <p:sp>
          <p:nvSpPr>
            <p:cNvPr id="303" name="Freeform 302">
              <a:extLst>
                <a:ext uri="{FF2B5EF4-FFF2-40B4-BE49-F238E27FC236}">
                  <a16:creationId xmlns:a16="http://schemas.microsoft.com/office/drawing/2014/main" id="{B453E851-77A5-0EED-6625-FBCC9D399CE4}"/>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4" name="Freeform 303">
              <a:extLst>
                <a:ext uri="{FF2B5EF4-FFF2-40B4-BE49-F238E27FC236}">
                  <a16:creationId xmlns:a16="http://schemas.microsoft.com/office/drawing/2014/main" id="{6AFF2693-8B58-962B-D66E-03E12D1DDB24}"/>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05" name="Group 304">
            <a:extLst>
              <a:ext uri="{FF2B5EF4-FFF2-40B4-BE49-F238E27FC236}">
                <a16:creationId xmlns:a16="http://schemas.microsoft.com/office/drawing/2014/main" id="{424DCE88-B92F-B1BC-32D6-C83AC94554DE}"/>
              </a:ext>
            </a:extLst>
          </p:cNvPr>
          <p:cNvGrpSpPr/>
          <p:nvPr/>
        </p:nvGrpSpPr>
        <p:grpSpPr>
          <a:xfrm>
            <a:off x="5504298" y="4478163"/>
            <a:ext cx="258285" cy="166927"/>
            <a:chOff x="7921625" y="4160823"/>
            <a:chExt cx="258285" cy="166927"/>
          </a:xfrm>
        </p:grpSpPr>
        <p:sp>
          <p:nvSpPr>
            <p:cNvPr id="306" name="Freeform 305">
              <a:extLst>
                <a:ext uri="{FF2B5EF4-FFF2-40B4-BE49-F238E27FC236}">
                  <a16:creationId xmlns:a16="http://schemas.microsoft.com/office/drawing/2014/main" id="{FB0BA67C-C10A-BB06-8004-FF5A85D24D16}"/>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7" name="Freeform 306">
              <a:extLst>
                <a:ext uri="{FF2B5EF4-FFF2-40B4-BE49-F238E27FC236}">
                  <a16:creationId xmlns:a16="http://schemas.microsoft.com/office/drawing/2014/main" id="{ED485B27-8C98-49DF-24C7-683FEE497607}"/>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08" name="Group 307">
            <a:extLst>
              <a:ext uri="{FF2B5EF4-FFF2-40B4-BE49-F238E27FC236}">
                <a16:creationId xmlns:a16="http://schemas.microsoft.com/office/drawing/2014/main" id="{6A67B246-DD89-E85D-F125-B05F6D085EFC}"/>
              </a:ext>
            </a:extLst>
          </p:cNvPr>
          <p:cNvGrpSpPr/>
          <p:nvPr/>
        </p:nvGrpSpPr>
        <p:grpSpPr>
          <a:xfrm>
            <a:off x="5286341" y="3871793"/>
            <a:ext cx="258285" cy="166927"/>
            <a:chOff x="7921625" y="4160823"/>
            <a:chExt cx="258285" cy="166927"/>
          </a:xfrm>
        </p:grpSpPr>
        <p:sp>
          <p:nvSpPr>
            <p:cNvPr id="309" name="Freeform 308">
              <a:extLst>
                <a:ext uri="{FF2B5EF4-FFF2-40B4-BE49-F238E27FC236}">
                  <a16:creationId xmlns:a16="http://schemas.microsoft.com/office/drawing/2014/main" id="{DDA1F57E-1597-9AC5-2A59-0DC7B60EC352}"/>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0" name="Freeform 309">
              <a:extLst>
                <a:ext uri="{FF2B5EF4-FFF2-40B4-BE49-F238E27FC236}">
                  <a16:creationId xmlns:a16="http://schemas.microsoft.com/office/drawing/2014/main" id="{F7ACEBD7-A878-4279-F6DC-EF8CCE4FA7A7}"/>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11" name="Group 310">
            <a:extLst>
              <a:ext uri="{FF2B5EF4-FFF2-40B4-BE49-F238E27FC236}">
                <a16:creationId xmlns:a16="http://schemas.microsoft.com/office/drawing/2014/main" id="{0BC86E37-5EE5-A67E-33EC-3A503A867243}"/>
              </a:ext>
            </a:extLst>
          </p:cNvPr>
          <p:cNvGrpSpPr/>
          <p:nvPr/>
        </p:nvGrpSpPr>
        <p:grpSpPr>
          <a:xfrm rot="5400000">
            <a:off x="7552903" y="4839434"/>
            <a:ext cx="145156" cy="133605"/>
            <a:chOff x="2590800" y="4724400"/>
            <a:chExt cx="250825" cy="127000"/>
          </a:xfrm>
          <a:solidFill>
            <a:schemeClr val="accent5"/>
          </a:solidFill>
        </p:grpSpPr>
        <p:sp>
          <p:nvSpPr>
            <p:cNvPr id="312" name="Rounded Rectangle 311">
              <a:extLst>
                <a:ext uri="{FF2B5EF4-FFF2-40B4-BE49-F238E27FC236}">
                  <a16:creationId xmlns:a16="http://schemas.microsoft.com/office/drawing/2014/main" id="{267E2A0C-2FE0-A352-993E-A3FFF5AAD71F}"/>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3" name="Oval 312">
              <a:extLst>
                <a:ext uri="{FF2B5EF4-FFF2-40B4-BE49-F238E27FC236}">
                  <a16:creationId xmlns:a16="http://schemas.microsoft.com/office/drawing/2014/main" id="{CE60F3E2-79EF-3CC3-A25F-34CFB01D7D85}"/>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14" name="Group 313">
            <a:extLst>
              <a:ext uri="{FF2B5EF4-FFF2-40B4-BE49-F238E27FC236}">
                <a16:creationId xmlns:a16="http://schemas.microsoft.com/office/drawing/2014/main" id="{DDC3080B-E1CA-E290-86FC-5E77FDE0E82C}"/>
              </a:ext>
            </a:extLst>
          </p:cNvPr>
          <p:cNvGrpSpPr/>
          <p:nvPr/>
        </p:nvGrpSpPr>
        <p:grpSpPr>
          <a:xfrm rot="4069950">
            <a:off x="7539930" y="4733816"/>
            <a:ext cx="145156" cy="133605"/>
            <a:chOff x="2590800" y="4724400"/>
            <a:chExt cx="250825" cy="127000"/>
          </a:xfrm>
          <a:solidFill>
            <a:schemeClr val="accent5"/>
          </a:solidFill>
        </p:grpSpPr>
        <p:sp>
          <p:nvSpPr>
            <p:cNvPr id="315" name="Rounded Rectangle 314">
              <a:extLst>
                <a:ext uri="{FF2B5EF4-FFF2-40B4-BE49-F238E27FC236}">
                  <a16:creationId xmlns:a16="http://schemas.microsoft.com/office/drawing/2014/main" id="{C20BDF75-E636-F9CC-F13F-D829406B69C3}"/>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6" name="Oval 315">
              <a:extLst>
                <a:ext uri="{FF2B5EF4-FFF2-40B4-BE49-F238E27FC236}">
                  <a16:creationId xmlns:a16="http://schemas.microsoft.com/office/drawing/2014/main" id="{031B281B-BF87-E9B6-7B48-2D7644B5F7E2}"/>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17" name="Group 316">
            <a:extLst>
              <a:ext uri="{FF2B5EF4-FFF2-40B4-BE49-F238E27FC236}">
                <a16:creationId xmlns:a16="http://schemas.microsoft.com/office/drawing/2014/main" id="{3AD07FD3-22C3-3948-B232-AEDD095F65F7}"/>
              </a:ext>
            </a:extLst>
          </p:cNvPr>
          <p:cNvGrpSpPr/>
          <p:nvPr/>
        </p:nvGrpSpPr>
        <p:grpSpPr>
          <a:xfrm rot="2477242">
            <a:off x="7496500" y="4622147"/>
            <a:ext cx="145156" cy="133605"/>
            <a:chOff x="2590800" y="4724400"/>
            <a:chExt cx="250825" cy="127000"/>
          </a:xfrm>
          <a:solidFill>
            <a:schemeClr val="accent5"/>
          </a:solidFill>
        </p:grpSpPr>
        <p:sp>
          <p:nvSpPr>
            <p:cNvPr id="318" name="Rounded Rectangle 317">
              <a:extLst>
                <a:ext uri="{FF2B5EF4-FFF2-40B4-BE49-F238E27FC236}">
                  <a16:creationId xmlns:a16="http://schemas.microsoft.com/office/drawing/2014/main" id="{4AF4CAB6-A997-93B9-BDC5-429C804E0947}"/>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9" name="Oval 318">
              <a:extLst>
                <a:ext uri="{FF2B5EF4-FFF2-40B4-BE49-F238E27FC236}">
                  <a16:creationId xmlns:a16="http://schemas.microsoft.com/office/drawing/2014/main" id="{DB8FBDC8-44E9-5640-15D8-704702ECA7B2}"/>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20" name="Group 319">
            <a:extLst>
              <a:ext uri="{FF2B5EF4-FFF2-40B4-BE49-F238E27FC236}">
                <a16:creationId xmlns:a16="http://schemas.microsoft.com/office/drawing/2014/main" id="{7499B388-3B0C-7A6F-A32E-1D7AFD17FF06}"/>
              </a:ext>
            </a:extLst>
          </p:cNvPr>
          <p:cNvGrpSpPr/>
          <p:nvPr/>
        </p:nvGrpSpPr>
        <p:grpSpPr>
          <a:xfrm rot="1501940">
            <a:off x="7397729" y="4555301"/>
            <a:ext cx="145156" cy="133605"/>
            <a:chOff x="2590800" y="4724400"/>
            <a:chExt cx="250825" cy="127000"/>
          </a:xfrm>
          <a:solidFill>
            <a:schemeClr val="accent5"/>
          </a:solidFill>
        </p:grpSpPr>
        <p:sp>
          <p:nvSpPr>
            <p:cNvPr id="321" name="Rounded Rectangle 320">
              <a:extLst>
                <a:ext uri="{FF2B5EF4-FFF2-40B4-BE49-F238E27FC236}">
                  <a16:creationId xmlns:a16="http://schemas.microsoft.com/office/drawing/2014/main" id="{ECAEB6E0-C6D9-C52D-3F7F-7B425E852326}"/>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2" name="Oval 321">
              <a:extLst>
                <a:ext uri="{FF2B5EF4-FFF2-40B4-BE49-F238E27FC236}">
                  <a16:creationId xmlns:a16="http://schemas.microsoft.com/office/drawing/2014/main" id="{558A7C0F-076A-FEE8-26D0-DACAF3DC619E}"/>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23" name="Group 322">
            <a:extLst>
              <a:ext uri="{FF2B5EF4-FFF2-40B4-BE49-F238E27FC236}">
                <a16:creationId xmlns:a16="http://schemas.microsoft.com/office/drawing/2014/main" id="{F4066B41-E4B8-41D8-2BF4-1EEC8497C5E3}"/>
              </a:ext>
            </a:extLst>
          </p:cNvPr>
          <p:cNvGrpSpPr/>
          <p:nvPr/>
        </p:nvGrpSpPr>
        <p:grpSpPr>
          <a:xfrm rot="1212448">
            <a:off x="7196477" y="4482826"/>
            <a:ext cx="232285" cy="133605"/>
            <a:chOff x="2590800" y="4724400"/>
            <a:chExt cx="250825" cy="127000"/>
          </a:xfrm>
          <a:solidFill>
            <a:schemeClr val="accent5"/>
          </a:solidFill>
        </p:grpSpPr>
        <p:sp>
          <p:nvSpPr>
            <p:cNvPr id="324" name="Rounded Rectangle 323">
              <a:extLst>
                <a:ext uri="{FF2B5EF4-FFF2-40B4-BE49-F238E27FC236}">
                  <a16:creationId xmlns:a16="http://schemas.microsoft.com/office/drawing/2014/main" id="{6B09FA25-7464-94F3-B480-6864E732FC7E}"/>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5" name="Oval 324">
              <a:extLst>
                <a:ext uri="{FF2B5EF4-FFF2-40B4-BE49-F238E27FC236}">
                  <a16:creationId xmlns:a16="http://schemas.microsoft.com/office/drawing/2014/main" id="{418C9A88-E5E8-ACD0-6D9F-CEB5EF01503F}"/>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26" name="Group 325">
            <a:extLst>
              <a:ext uri="{FF2B5EF4-FFF2-40B4-BE49-F238E27FC236}">
                <a16:creationId xmlns:a16="http://schemas.microsoft.com/office/drawing/2014/main" id="{6CBDDAAE-B78B-743E-B7A6-A1F4E4DA10E6}"/>
              </a:ext>
            </a:extLst>
          </p:cNvPr>
          <p:cNvGrpSpPr/>
          <p:nvPr/>
        </p:nvGrpSpPr>
        <p:grpSpPr>
          <a:xfrm rot="2050911">
            <a:off x="7048743" y="4403037"/>
            <a:ext cx="232285" cy="133605"/>
            <a:chOff x="2590800" y="4724400"/>
            <a:chExt cx="250825" cy="127000"/>
          </a:xfrm>
          <a:solidFill>
            <a:schemeClr val="accent5"/>
          </a:solidFill>
        </p:grpSpPr>
        <p:sp>
          <p:nvSpPr>
            <p:cNvPr id="327" name="Rounded Rectangle 326">
              <a:extLst>
                <a:ext uri="{FF2B5EF4-FFF2-40B4-BE49-F238E27FC236}">
                  <a16:creationId xmlns:a16="http://schemas.microsoft.com/office/drawing/2014/main" id="{A08DCB1A-3E18-99E2-6C26-C621238FC4FF}"/>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8" name="Oval 327">
              <a:extLst>
                <a:ext uri="{FF2B5EF4-FFF2-40B4-BE49-F238E27FC236}">
                  <a16:creationId xmlns:a16="http://schemas.microsoft.com/office/drawing/2014/main" id="{908CA71B-6C46-38EB-2593-F77C78B0A405}"/>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29" name="Group 328">
            <a:extLst>
              <a:ext uri="{FF2B5EF4-FFF2-40B4-BE49-F238E27FC236}">
                <a16:creationId xmlns:a16="http://schemas.microsoft.com/office/drawing/2014/main" id="{EC679EA1-CC5F-67B5-6604-4E79C3C12A92}"/>
              </a:ext>
            </a:extLst>
          </p:cNvPr>
          <p:cNvGrpSpPr/>
          <p:nvPr/>
        </p:nvGrpSpPr>
        <p:grpSpPr>
          <a:xfrm rot="4458825">
            <a:off x="6963557" y="4256987"/>
            <a:ext cx="213373" cy="133605"/>
            <a:chOff x="2590800" y="4724400"/>
            <a:chExt cx="250825" cy="127000"/>
          </a:xfrm>
          <a:solidFill>
            <a:schemeClr val="accent5"/>
          </a:solidFill>
        </p:grpSpPr>
        <p:sp>
          <p:nvSpPr>
            <p:cNvPr id="330" name="Rounded Rectangle 329">
              <a:extLst>
                <a:ext uri="{FF2B5EF4-FFF2-40B4-BE49-F238E27FC236}">
                  <a16:creationId xmlns:a16="http://schemas.microsoft.com/office/drawing/2014/main" id="{5475521C-33F8-D274-881C-2F2693CBBB89}"/>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1" name="Oval 330">
              <a:extLst>
                <a:ext uri="{FF2B5EF4-FFF2-40B4-BE49-F238E27FC236}">
                  <a16:creationId xmlns:a16="http://schemas.microsoft.com/office/drawing/2014/main" id="{96D8F2D9-4010-7CEE-D09C-42D72228350C}"/>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32" name="Group 331">
            <a:extLst>
              <a:ext uri="{FF2B5EF4-FFF2-40B4-BE49-F238E27FC236}">
                <a16:creationId xmlns:a16="http://schemas.microsoft.com/office/drawing/2014/main" id="{D8C519A3-2B22-E075-4327-892B436DCD57}"/>
              </a:ext>
            </a:extLst>
          </p:cNvPr>
          <p:cNvGrpSpPr/>
          <p:nvPr/>
        </p:nvGrpSpPr>
        <p:grpSpPr>
          <a:xfrm rot="7027214">
            <a:off x="6979251" y="4086124"/>
            <a:ext cx="198643" cy="133605"/>
            <a:chOff x="2590800" y="4724400"/>
            <a:chExt cx="250825" cy="127000"/>
          </a:xfrm>
          <a:solidFill>
            <a:schemeClr val="accent5"/>
          </a:solidFill>
        </p:grpSpPr>
        <p:sp>
          <p:nvSpPr>
            <p:cNvPr id="333" name="Rounded Rectangle 332">
              <a:extLst>
                <a:ext uri="{FF2B5EF4-FFF2-40B4-BE49-F238E27FC236}">
                  <a16:creationId xmlns:a16="http://schemas.microsoft.com/office/drawing/2014/main" id="{8ACFD66D-20C9-0BC2-5204-A70632DA7E6C}"/>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4" name="Oval 333">
              <a:extLst>
                <a:ext uri="{FF2B5EF4-FFF2-40B4-BE49-F238E27FC236}">
                  <a16:creationId xmlns:a16="http://schemas.microsoft.com/office/drawing/2014/main" id="{49189219-7032-716C-941B-671D54CAC296}"/>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35" name="Group 334">
            <a:extLst>
              <a:ext uri="{FF2B5EF4-FFF2-40B4-BE49-F238E27FC236}">
                <a16:creationId xmlns:a16="http://schemas.microsoft.com/office/drawing/2014/main" id="{468E2D4F-344C-3965-1907-8C3525356A79}"/>
              </a:ext>
            </a:extLst>
          </p:cNvPr>
          <p:cNvGrpSpPr/>
          <p:nvPr/>
        </p:nvGrpSpPr>
        <p:grpSpPr>
          <a:xfrm rot="8069282">
            <a:off x="7093163" y="3944739"/>
            <a:ext cx="160179" cy="133605"/>
            <a:chOff x="2590800" y="4724400"/>
            <a:chExt cx="250825" cy="127000"/>
          </a:xfrm>
          <a:solidFill>
            <a:schemeClr val="accent5"/>
          </a:solidFill>
        </p:grpSpPr>
        <p:sp>
          <p:nvSpPr>
            <p:cNvPr id="336" name="Rounded Rectangle 335">
              <a:extLst>
                <a:ext uri="{FF2B5EF4-FFF2-40B4-BE49-F238E27FC236}">
                  <a16:creationId xmlns:a16="http://schemas.microsoft.com/office/drawing/2014/main" id="{661C8546-CF88-521B-D7A0-15F07CD5FDA9}"/>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7" name="Oval 336">
              <a:extLst>
                <a:ext uri="{FF2B5EF4-FFF2-40B4-BE49-F238E27FC236}">
                  <a16:creationId xmlns:a16="http://schemas.microsoft.com/office/drawing/2014/main" id="{61CCB37D-1883-F2D5-451E-6BC42524855D}"/>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38" name="Group 337">
            <a:extLst>
              <a:ext uri="{FF2B5EF4-FFF2-40B4-BE49-F238E27FC236}">
                <a16:creationId xmlns:a16="http://schemas.microsoft.com/office/drawing/2014/main" id="{50C356F2-E188-FCFF-36D0-A523FF00075C}"/>
              </a:ext>
            </a:extLst>
          </p:cNvPr>
          <p:cNvGrpSpPr/>
          <p:nvPr/>
        </p:nvGrpSpPr>
        <p:grpSpPr>
          <a:xfrm rot="8737364">
            <a:off x="7191404" y="3841923"/>
            <a:ext cx="204832" cy="133605"/>
            <a:chOff x="2590800" y="4724400"/>
            <a:chExt cx="250825" cy="127000"/>
          </a:xfrm>
          <a:solidFill>
            <a:schemeClr val="accent5"/>
          </a:solidFill>
        </p:grpSpPr>
        <p:sp>
          <p:nvSpPr>
            <p:cNvPr id="339" name="Rounded Rectangle 338">
              <a:extLst>
                <a:ext uri="{FF2B5EF4-FFF2-40B4-BE49-F238E27FC236}">
                  <a16:creationId xmlns:a16="http://schemas.microsoft.com/office/drawing/2014/main" id="{849E904A-B05B-78CA-A40F-65BF4CBC7CC3}"/>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0" name="Oval 339">
              <a:extLst>
                <a:ext uri="{FF2B5EF4-FFF2-40B4-BE49-F238E27FC236}">
                  <a16:creationId xmlns:a16="http://schemas.microsoft.com/office/drawing/2014/main" id="{1C47D77A-D6B4-071A-3857-B88F9C8248A8}"/>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41" name="Group 340">
            <a:extLst>
              <a:ext uri="{FF2B5EF4-FFF2-40B4-BE49-F238E27FC236}">
                <a16:creationId xmlns:a16="http://schemas.microsoft.com/office/drawing/2014/main" id="{6059F60D-79A4-193C-35A2-68C2CA4C482A}"/>
              </a:ext>
            </a:extLst>
          </p:cNvPr>
          <p:cNvGrpSpPr/>
          <p:nvPr/>
        </p:nvGrpSpPr>
        <p:grpSpPr>
          <a:xfrm rot="9050558">
            <a:off x="7353739" y="3749256"/>
            <a:ext cx="160179" cy="133605"/>
            <a:chOff x="2590800" y="4724400"/>
            <a:chExt cx="250825" cy="127000"/>
          </a:xfrm>
          <a:solidFill>
            <a:schemeClr val="accent5"/>
          </a:solidFill>
        </p:grpSpPr>
        <p:sp>
          <p:nvSpPr>
            <p:cNvPr id="342" name="Rounded Rectangle 341">
              <a:extLst>
                <a:ext uri="{FF2B5EF4-FFF2-40B4-BE49-F238E27FC236}">
                  <a16:creationId xmlns:a16="http://schemas.microsoft.com/office/drawing/2014/main" id="{0F455763-454B-9546-1C05-6E069CC7A719}"/>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3" name="Oval 342">
              <a:extLst>
                <a:ext uri="{FF2B5EF4-FFF2-40B4-BE49-F238E27FC236}">
                  <a16:creationId xmlns:a16="http://schemas.microsoft.com/office/drawing/2014/main" id="{8FB123C4-4509-BFA9-DE50-30CF7873EB45}"/>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44" name="Group 343">
            <a:extLst>
              <a:ext uri="{FF2B5EF4-FFF2-40B4-BE49-F238E27FC236}">
                <a16:creationId xmlns:a16="http://schemas.microsoft.com/office/drawing/2014/main" id="{F7A6D1B2-95E5-665B-32DE-37C26E343D4F}"/>
              </a:ext>
            </a:extLst>
          </p:cNvPr>
          <p:cNvGrpSpPr/>
          <p:nvPr/>
        </p:nvGrpSpPr>
        <p:grpSpPr>
          <a:xfrm rot="8737364">
            <a:off x="7473452" y="3668264"/>
            <a:ext cx="204832" cy="133605"/>
            <a:chOff x="2590800" y="4724400"/>
            <a:chExt cx="250825" cy="127000"/>
          </a:xfrm>
          <a:solidFill>
            <a:schemeClr val="accent5"/>
          </a:solidFill>
        </p:grpSpPr>
        <p:sp>
          <p:nvSpPr>
            <p:cNvPr id="345" name="Rounded Rectangle 344">
              <a:extLst>
                <a:ext uri="{FF2B5EF4-FFF2-40B4-BE49-F238E27FC236}">
                  <a16:creationId xmlns:a16="http://schemas.microsoft.com/office/drawing/2014/main" id="{313A2950-7B58-6612-C432-428204CD3055}"/>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6" name="Oval 345">
              <a:extLst>
                <a:ext uri="{FF2B5EF4-FFF2-40B4-BE49-F238E27FC236}">
                  <a16:creationId xmlns:a16="http://schemas.microsoft.com/office/drawing/2014/main" id="{D808A938-6C75-1686-6798-D453B1F1FA14}"/>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47" name="Group 346">
            <a:extLst>
              <a:ext uri="{FF2B5EF4-FFF2-40B4-BE49-F238E27FC236}">
                <a16:creationId xmlns:a16="http://schemas.microsoft.com/office/drawing/2014/main" id="{D8F19694-53D1-F37A-5E23-846257B6611D}"/>
              </a:ext>
            </a:extLst>
          </p:cNvPr>
          <p:cNvGrpSpPr/>
          <p:nvPr/>
        </p:nvGrpSpPr>
        <p:grpSpPr>
          <a:xfrm rot="8801624">
            <a:off x="7633806" y="3587915"/>
            <a:ext cx="145156" cy="133605"/>
            <a:chOff x="2590800" y="4724400"/>
            <a:chExt cx="250825" cy="127000"/>
          </a:xfrm>
          <a:solidFill>
            <a:schemeClr val="accent5"/>
          </a:solidFill>
        </p:grpSpPr>
        <p:sp>
          <p:nvSpPr>
            <p:cNvPr id="348" name="Rounded Rectangle 347">
              <a:extLst>
                <a:ext uri="{FF2B5EF4-FFF2-40B4-BE49-F238E27FC236}">
                  <a16:creationId xmlns:a16="http://schemas.microsoft.com/office/drawing/2014/main" id="{63CF1C98-D5CC-4680-BA69-6D51DC06CA35}"/>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9" name="Oval 348">
              <a:extLst>
                <a:ext uri="{FF2B5EF4-FFF2-40B4-BE49-F238E27FC236}">
                  <a16:creationId xmlns:a16="http://schemas.microsoft.com/office/drawing/2014/main" id="{6C8FAFF8-A102-FF9C-A711-A3D3696AB39C}"/>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50" name="Group 349">
            <a:extLst>
              <a:ext uri="{FF2B5EF4-FFF2-40B4-BE49-F238E27FC236}">
                <a16:creationId xmlns:a16="http://schemas.microsoft.com/office/drawing/2014/main" id="{B2EBABB9-6A7D-27CB-1347-86D6EA037096}"/>
              </a:ext>
            </a:extLst>
          </p:cNvPr>
          <p:cNvGrpSpPr/>
          <p:nvPr/>
        </p:nvGrpSpPr>
        <p:grpSpPr>
          <a:xfrm rot="7277443">
            <a:off x="7757872" y="3520970"/>
            <a:ext cx="145156" cy="133605"/>
            <a:chOff x="2590800" y="4724400"/>
            <a:chExt cx="250825" cy="127000"/>
          </a:xfrm>
          <a:solidFill>
            <a:schemeClr val="accent5"/>
          </a:solidFill>
        </p:grpSpPr>
        <p:sp>
          <p:nvSpPr>
            <p:cNvPr id="351" name="Rounded Rectangle 350">
              <a:extLst>
                <a:ext uri="{FF2B5EF4-FFF2-40B4-BE49-F238E27FC236}">
                  <a16:creationId xmlns:a16="http://schemas.microsoft.com/office/drawing/2014/main" id="{30940B8A-7A5C-6E76-F01B-2DC743776B3B}"/>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2" name="Oval 351">
              <a:extLst>
                <a:ext uri="{FF2B5EF4-FFF2-40B4-BE49-F238E27FC236}">
                  <a16:creationId xmlns:a16="http://schemas.microsoft.com/office/drawing/2014/main" id="{E6AC9DEC-7F4A-0E46-D9D6-40DA47446DFE}"/>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53" name="Group 352">
            <a:extLst>
              <a:ext uri="{FF2B5EF4-FFF2-40B4-BE49-F238E27FC236}">
                <a16:creationId xmlns:a16="http://schemas.microsoft.com/office/drawing/2014/main" id="{F24F337A-B030-D043-E7E7-A806CE9B8241}"/>
              </a:ext>
            </a:extLst>
          </p:cNvPr>
          <p:cNvGrpSpPr/>
          <p:nvPr/>
        </p:nvGrpSpPr>
        <p:grpSpPr>
          <a:xfrm rot="6603916">
            <a:off x="7830188" y="3400855"/>
            <a:ext cx="145156" cy="133605"/>
            <a:chOff x="2590800" y="4724400"/>
            <a:chExt cx="250825" cy="127000"/>
          </a:xfrm>
          <a:solidFill>
            <a:schemeClr val="accent5"/>
          </a:solidFill>
        </p:grpSpPr>
        <p:sp>
          <p:nvSpPr>
            <p:cNvPr id="354" name="Rounded Rectangle 353">
              <a:extLst>
                <a:ext uri="{FF2B5EF4-FFF2-40B4-BE49-F238E27FC236}">
                  <a16:creationId xmlns:a16="http://schemas.microsoft.com/office/drawing/2014/main" id="{B2D1C234-5220-60B4-9225-A1B07481D8A0}"/>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5" name="Oval 354">
              <a:extLst>
                <a:ext uri="{FF2B5EF4-FFF2-40B4-BE49-F238E27FC236}">
                  <a16:creationId xmlns:a16="http://schemas.microsoft.com/office/drawing/2014/main" id="{EEE27A55-ED05-45A7-BE70-F538A6DF9E60}"/>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56" name="Group 355">
            <a:extLst>
              <a:ext uri="{FF2B5EF4-FFF2-40B4-BE49-F238E27FC236}">
                <a16:creationId xmlns:a16="http://schemas.microsoft.com/office/drawing/2014/main" id="{EDDE8B5B-0D30-6119-7D49-73E57F83D438}"/>
              </a:ext>
            </a:extLst>
          </p:cNvPr>
          <p:cNvGrpSpPr/>
          <p:nvPr/>
        </p:nvGrpSpPr>
        <p:grpSpPr>
          <a:xfrm rot="2551262">
            <a:off x="7872564" y="3266796"/>
            <a:ext cx="145156" cy="169456"/>
            <a:chOff x="2590800" y="4724400"/>
            <a:chExt cx="250825" cy="127000"/>
          </a:xfrm>
          <a:solidFill>
            <a:schemeClr val="accent5"/>
          </a:solidFill>
        </p:grpSpPr>
        <p:sp>
          <p:nvSpPr>
            <p:cNvPr id="357" name="Rounded Rectangle 356">
              <a:extLst>
                <a:ext uri="{FF2B5EF4-FFF2-40B4-BE49-F238E27FC236}">
                  <a16:creationId xmlns:a16="http://schemas.microsoft.com/office/drawing/2014/main" id="{C1131920-F923-B8E7-C872-7CDAC6000CFE}"/>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8" name="Oval 357">
              <a:extLst>
                <a:ext uri="{FF2B5EF4-FFF2-40B4-BE49-F238E27FC236}">
                  <a16:creationId xmlns:a16="http://schemas.microsoft.com/office/drawing/2014/main" id="{636EBBC2-7DFC-9C33-04DA-86B0D85639C0}"/>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59" name="Group 358">
            <a:extLst>
              <a:ext uri="{FF2B5EF4-FFF2-40B4-BE49-F238E27FC236}">
                <a16:creationId xmlns:a16="http://schemas.microsoft.com/office/drawing/2014/main" id="{07D029A0-26AC-76EB-DAB5-1BF73D14C6EE}"/>
              </a:ext>
            </a:extLst>
          </p:cNvPr>
          <p:cNvGrpSpPr/>
          <p:nvPr/>
        </p:nvGrpSpPr>
        <p:grpSpPr>
          <a:xfrm rot="4939196">
            <a:off x="7745828" y="3238245"/>
            <a:ext cx="145156" cy="133605"/>
            <a:chOff x="2590800" y="4724400"/>
            <a:chExt cx="250825" cy="127000"/>
          </a:xfrm>
          <a:solidFill>
            <a:schemeClr val="accent5"/>
          </a:solidFill>
        </p:grpSpPr>
        <p:sp>
          <p:nvSpPr>
            <p:cNvPr id="360" name="Rounded Rectangle 359">
              <a:extLst>
                <a:ext uri="{FF2B5EF4-FFF2-40B4-BE49-F238E27FC236}">
                  <a16:creationId xmlns:a16="http://schemas.microsoft.com/office/drawing/2014/main" id="{25360D8A-154A-1802-06D0-69D10E88538C}"/>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1" name="Oval 360">
              <a:extLst>
                <a:ext uri="{FF2B5EF4-FFF2-40B4-BE49-F238E27FC236}">
                  <a16:creationId xmlns:a16="http://schemas.microsoft.com/office/drawing/2014/main" id="{E7B16B4A-17C7-5C04-E58F-2EACC8FC985B}"/>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65" name="Group 364">
            <a:extLst>
              <a:ext uri="{FF2B5EF4-FFF2-40B4-BE49-F238E27FC236}">
                <a16:creationId xmlns:a16="http://schemas.microsoft.com/office/drawing/2014/main" id="{BC034788-ED2D-44D3-2705-9803F15A627D}"/>
              </a:ext>
            </a:extLst>
          </p:cNvPr>
          <p:cNvGrpSpPr/>
          <p:nvPr/>
        </p:nvGrpSpPr>
        <p:grpSpPr>
          <a:xfrm rot="19714797">
            <a:off x="7634614" y="3319773"/>
            <a:ext cx="147685" cy="98271"/>
            <a:chOff x="2590800" y="4724400"/>
            <a:chExt cx="250825" cy="127000"/>
          </a:xfrm>
          <a:solidFill>
            <a:schemeClr val="accent5"/>
          </a:solidFill>
        </p:grpSpPr>
        <p:sp>
          <p:nvSpPr>
            <p:cNvPr id="366" name="Rounded Rectangle 365">
              <a:extLst>
                <a:ext uri="{FF2B5EF4-FFF2-40B4-BE49-F238E27FC236}">
                  <a16:creationId xmlns:a16="http://schemas.microsoft.com/office/drawing/2014/main" id="{8EEE8ECA-77F7-CBE4-5AD2-76B34CE7A765}"/>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7" name="Oval 366">
              <a:extLst>
                <a:ext uri="{FF2B5EF4-FFF2-40B4-BE49-F238E27FC236}">
                  <a16:creationId xmlns:a16="http://schemas.microsoft.com/office/drawing/2014/main" id="{39911F4C-17A0-A0FA-586F-695D87E98093}"/>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68" name="Group 367">
            <a:extLst>
              <a:ext uri="{FF2B5EF4-FFF2-40B4-BE49-F238E27FC236}">
                <a16:creationId xmlns:a16="http://schemas.microsoft.com/office/drawing/2014/main" id="{4F407E88-55C2-AD90-C151-140AF25984C8}"/>
              </a:ext>
            </a:extLst>
          </p:cNvPr>
          <p:cNvGrpSpPr/>
          <p:nvPr/>
        </p:nvGrpSpPr>
        <p:grpSpPr>
          <a:xfrm rot="19714797">
            <a:off x="7520272" y="3398988"/>
            <a:ext cx="147685" cy="98271"/>
            <a:chOff x="2590800" y="4724400"/>
            <a:chExt cx="250825" cy="127000"/>
          </a:xfrm>
          <a:solidFill>
            <a:schemeClr val="accent5"/>
          </a:solidFill>
        </p:grpSpPr>
        <p:sp>
          <p:nvSpPr>
            <p:cNvPr id="369" name="Rounded Rectangle 368">
              <a:extLst>
                <a:ext uri="{FF2B5EF4-FFF2-40B4-BE49-F238E27FC236}">
                  <a16:creationId xmlns:a16="http://schemas.microsoft.com/office/drawing/2014/main" id="{130DE05D-E0C1-4BF5-2643-A4A15DAF7C51}"/>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0" name="Oval 369">
              <a:extLst>
                <a:ext uri="{FF2B5EF4-FFF2-40B4-BE49-F238E27FC236}">
                  <a16:creationId xmlns:a16="http://schemas.microsoft.com/office/drawing/2014/main" id="{26F1F5AE-C7E6-3533-B685-5997B7514654}"/>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71" name="Group 370">
            <a:extLst>
              <a:ext uri="{FF2B5EF4-FFF2-40B4-BE49-F238E27FC236}">
                <a16:creationId xmlns:a16="http://schemas.microsoft.com/office/drawing/2014/main" id="{A7A60ACC-C972-BEF9-91DE-5D4803C9673C}"/>
              </a:ext>
            </a:extLst>
          </p:cNvPr>
          <p:cNvGrpSpPr/>
          <p:nvPr/>
        </p:nvGrpSpPr>
        <p:grpSpPr>
          <a:xfrm rot="20263993">
            <a:off x="7042592" y="3485926"/>
            <a:ext cx="180168" cy="98271"/>
            <a:chOff x="2590800" y="4724400"/>
            <a:chExt cx="250825" cy="127000"/>
          </a:xfrm>
          <a:solidFill>
            <a:schemeClr val="accent5"/>
          </a:solidFill>
        </p:grpSpPr>
        <p:sp>
          <p:nvSpPr>
            <p:cNvPr id="372" name="Rounded Rectangle 371">
              <a:extLst>
                <a:ext uri="{FF2B5EF4-FFF2-40B4-BE49-F238E27FC236}">
                  <a16:creationId xmlns:a16="http://schemas.microsoft.com/office/drawing/2014/main" id="{B466576D-4A40-6E7C-0FE3-6112E701404B}"/>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3" name="Oval 372">
              <a:extLst>
                <a:ext uri="{FF2B5EF4-FFF2-40B4-BE49-F238E27FC236}">
                  <a16:creationId xmlns:a16="http://schemas.microsoft.com/office/drawing/2014/main" id="{6E0D55DD-C8F4-41DB-AA1A-7D7296036DC0}"/>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74" name="Group 373">
            <a:extLst>
              <a:ext uri="{FF2B5EF4-FFF2-40B4-BE49-F238E27FC236}">
                <a16:creationId xmlns:a16="http://schemas.microsoft.com/office/drawing/2014/main" id="{121498C8-0180-BA95-222E-A830B608D9F9}"/>
              </a:ext>
            </a:extLst>
          </p:cNvPr>
          <p:cNvGrpSpPr/>
          <p:nvPr/>
        </p:nvGrpSpPr>
        <p:grpSpPr>
          <a:xfrm rot="9886419">
            <a:off x="7205350" y="3571433"/>
            <a:ext cx="198643" cy="133605"/>
            <a:chOff x="2590800" y="4724400"/>
            <a:chExt cx="250825" cy="127000"/>
          </a:xfrm>
          <a:solidFill>
            <a:schemeClr val="accent5"/>
          </a:solidFill>
        </p:grpSpPr>
        <p:sp>
          <p:nvSpPr>
            <p:cNvPr id="375" name="Rounded Rectangle 374">
              <a:extLst>
                <a:ext uri="{FF2B5EF4-FFF2-40B4-BE49-F238E27FC236}">
                  <a16:creationId xmlns:a16="http://schemas.microsoft.com/office/drawing/2014/main" id="{37B7195E-A0FD-9E03-A8B0-645E07245858}"/>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6" name="Oval 375">
              <a:extLst>
                <a:ext uri="{FF2B5EF4-FFF2-40B4-BE49-F238E27FC236}">
                  <a16:creationId xmlns:a16="http://schemas.microsoft.com/office/drawing/2014/main" id="{A2EDBF39-B104-E7D0-A117-2FF02C2B8175}"/>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77" name="Group 376">
            <a:extLst>
              <a:ext uri="{FF2B5EF4-FFF2-40B4-BE49-F238E27FC236}">
                <a16:creationId xmlns:a16="http://schemas.microsoft.com/office/drawing/2014/main" id="{87885456-01A4-D03D-442A-41C8C352776C}"/>
              </a:ext>
            </a:extLst>
          </p:cNvPr>
          <p:cNvGrpSpPr/>
          <p:nvPr/>
        </p:nvGrpSpPr>
        <p:grpSpPr>
          <a:xfrm rot="10342872">
            <a:off x="7028797" y="3632474"/>
            <a:ext cx="198643" cy="133605"/>
            <a:chOff x="2590800" y="4724400"/>
            <a:chExt cx="250825" cy="127000"/>
          </a:xfrm>
          <a:solidFill>
            <a:schemeClr val="accent5"/>
          </a:solidFill>
        </p:grpSpPr>
        <p:sp>
          <p:nvSpPr>
            <p:cNvPr id="378" name="Rounded Rectangle 377">
              <a:extLst>
                <a:ext uri="{FF2B5EF4-FFF2-40B4-BE49-F238E27FC236}">
                  <a16:creationId xmlns:a16="http://schemas.microsoft.com/office/drawing/2014/main" id="{5E11E007-BC29-AE4A-DA37-94C4AB8640AC}"/>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 name="Oval 378">
              <a:extLst>
                <a:ext uri="{FF2B5EF4-FFF2-40B4-BE49-F238E27FC236}">
                  <a16:creationId xmlns:a16="http://schemas.microsoft.com/office/drawing/2014/main" id="{F8E9E722-31A5-C845-7B8C-07762487E3C0}"/>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80" name="Group 379">
            <a:extLst>
              <a:ext uri="{FF2B5EF4-FFF2-40B4-BE49-F238E27FC236}">
                <a16:creationId xmlns:a16="http://schemas.microsoft.com/office/drawing/2014/main" id="{34D046CD-4FCF-690A-A33E-2271252BCE72}"/>
              </a:ext>
            </a:extLst>
          </p:cNvPr>
          <p:cNvGrpSpPr/>
          <p:nvPr/>
        </p:nvGrpSpPr>
        <p:grpSpPr>
          <a:xfrm rot="10800000">
            <a:off x="6875607" y="3657820"/>
            <a:ext cx="160179" cy="133605"/>
            <a:chOff x="2590800" y="4724400"/>
            <a:chExt cx="250825" cy="127000"/>
          </a:xfrm>
          <a:solidFill>
            <a:schemeClr val="accent5"/>
          </a:solidFill>
        </p:grpSpPr>
        <p:sp>
          <p:nvSpPr>
            <p:cNvPr id="381" name="Rounded Rectangle 380">
              <a:extLst>
                <a:ext uri="{FF2B5EF4-FFF2-40B4-BE49-F238E27FC236}">
                  <a16:creationId xmlns:a16="http://schemas.microsoft.com/office/drawing/2014/main" id="{B7A9C052-6F86-6802-973C-22B7B1843C5F}"/>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2" name="Oval 381">
              <a:extLst>
                <a:ext uri="{FF2B5EF4-FFF2-40B4-BE49-F238E27FC236}">
                  <a16:creationId xmlns:a16="http://schemas.microsoft.com/office/drawing/2014/main" id="{8CA71F96-4875-A469-80CC-A8E00469D5C6}"/>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83" name="Group 382">
            <a:extLst>
              <a:ext uri="{FF2B5EF4-FFF2-40B4-BE49-F238E27FC236}">
                <a16:creationId xmlns:a16="http://schemas.microsoft.com/office/drawing/2014/main" id="{6B6AE5FC-F565-614F-8057-BB6984536AFF}"/>
              </a:ext>
            </a:extLst>
          </p:cNvPr>
          <p:cNvGrpSpPr/>
          <p:nvPr/>
        </p:nvGrpSpPr>
        <p:grpSpPr>
          <a:xfrm rot="11397598">
            <a:off x="6740282" y="3638224"/>
            <a:ext cx="160179" cy="133605"/>
            <a:chOff x="2590800" y="4724400"/>
            <a:chExt cx="250825" cy="127000"/>
          </a:xfrm>
          <a:solidFill>
            <a:schemeClr val="accent5"/>
          </a:solidFill>
        </p:grpSpPr>
        <p:sp>
          <p:nvSpPr>
            <p:cNvPr id="384" name="Rounded Rectangle 383">
              <a:extLst>
                <a:ext uri="{FF2B5EF4-FFF2-40B4-BE49-F238E27FC236}">
                  <a16:creationId xmlns:a16="http://schemas.microsoft.com/office/drawing/2014/main" id="{D146CF3E-B6B8-FB54-118F-4928E8427CB5}"/>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5" name="Oval 384">
              <a:extLst>
                <a:ext uri="{FF2B5EF4-FFF2-40B4-BE49-F238E27FC236}">
                  <a16:creationId xmlns:a16="http://schemas.microsoft.com/office/drawing/2014/main" id="{D9256E90-28A9-3F47-6CB2-E96393881EFA}"/>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86" name="Group 385">
            <a:extLst>
              <a:ext uri="{FF2B5EF4-FFF2-40B4-BE49-F238E27FC236}">
                <a16:creationId xmlns:a16="http://schemas.microsoft.com/office/drawing/2014/main" id="{FC6F5EE9-58C2-2F3B-C834-619F9F774DD8}"/>
              </a:ext>
            </a:extLst>
          </p:cNvPr>
          <p:cNvGrpSpPr/>
          <p:nvPr/>
        </p:nvGrpSpPr>
        <p:grpSpPr>
          <a:xfrm rot="12923956">
            <a:off x="6613410" y="3621307"/>
            <a:ext cx="147685" cy="98271"/>
            <a:chOff x="2590800" y="4724400"/>
            <a:chExt cx="250825" cy="127000"/>
          </a:xfrm>
          <a:solidFill>
            <a:schemeClr val="accent5"/>
          </a:solidFill>
        </p:grpSpPr>
        <p:sp>
          <p:nvSpPr>
            <p:cNvPr id="387" name="Rounded Rectangle 386">
              <a:extLst>
                <a:ext uri="{FF2B5EF4-FFF2-40B4-BE49-F238E27FC236}">
                  <a16:creationId xmlns:a16="http://schemas.microsoft.com/office/drawing/2014/main" id="{B406CECC-5B24-E3B0-5437-AF1D8F881536}"/>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8" name="Oval 387">
              <a:extLst>
                <a:ext uri="{FF2B5EF4-FFF2-40B4-BE49-F238E27FC236}">
                  <a16:creationId xmlns:a16="http://schemas.microsoft.com/office/drawing/2014/main" id="{1FCA0B76-5244-AB37-B774-9CE182B5DB1C}"/>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89" name="Group 388">
            <a:extLst>
              <a:ext uri="{FF2B5EF4-FFF2-40B4-BE49-F238E27FC236}">
                <a16:creationId xmlns:a16="http://schemas.microsoft.com/office/drawing/2014/main" id="{F0801296-7B2A-1056-EDF1-512E47009109}"/>
              </a:ext>
            </a:extLst>
          </p:cNvPr>
          <p:cNvGrpSpPr/>
          <p:nvPr/>
        </p:nvGrpSpPr>
        <p:grpSpPr>
          <a:xfrm rot="14593171">
            <a:off x="6518574" y="3524902"/>
            <a:ext cx="147685" cy="98271"/>
            <a:chOff x="2590800" y="4724400"/>
            <a:chExt cx="250825" cy="127000"/>
          </a:xfrm>
          <a:solidFill>
            <a:schemeClr val="accent5"/>
          </a:solidFill>
        </p:grpSpPr>
        <p:sp>
          <p:nvSpPr>
            <p:cNvPr id="390" name="Rounded Rectangle 389">
              <a:extLst>
                <a:ext uri="{FF2B5EF4-FFF2-40B4-BE49-F238E27FC236}">
                  <a16:creationId xmlns:a16="http://schemas.microsoft.com/office/drawing/2014/main" id="{4AB23716-4021-55BF-BB1C-808FFC48F1BF}"/>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1" name="Oval 390">
              <a:extLst>
                <a:ext uri="{FF2B5EF4-FFF2-40B4-BE49-F238E27FC236}">
                  <a16:creationId xmlns:a16="http://schemas.microsoft.com/office/drawing/2014/main" id="{A5930F86-ACA7-043B-1030-0DA4887566B1}"/>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92" name="Group 391">
            <a:extLst>
              <a:ext uri="{FF2B5EF4-FFF2-40B4-BE49-F238E27FC236}">
                <a16:creationId xmlns:a16="http://schemas.microsoft.com/office/drawing/2014/main" id="{C334BA4F-2996-6D36-299D-4521EC0C92CD}"/>
              </a:ext>
            </a:extLst>
          </p:cNvPr>
          <p:cNvGrpSpPr/>
          <p:nvPr/>
        </p:nvGrpSpPr>
        <p:grpSpPr>
          <a:xfrm rot="15229663">
            <a:off x="6454590" y="3388609"/>
            <a:ext cx="147685" cy="98271"/>
            <a:chOff x="2590800" y="4724400"/>
            <a:chExt cx="250825" cy="127000"/>
          </a:xfrm>
          <a:solidFill>
            <a:schemeClr val="accent5"/>
          </a:solidFill>
        </p:grpSpPr>
        <p:sp>
          <p:nvSpPr>
            <p:cNvPr id="393" name="Rounded Rectangle 392">
              <a:extLst>
                <a:ext uri="{FF2B5EF4-FFF2-40B4-BE49-F238E27FC236}">
                  <a16:creationId xmlns:a16="http://schemas.microsoft.com/office/drawing/2014/main" id="{55988F21-ECF9-75E4-987C-35F6C28176E2}"/>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4" name="Oval 393">
              <a:extLst>
                <a:ext uri="{FF2B5EF4-FFF2-40B4-BE49-F238E27FC236}">
                  <a16:creationId xmlns:a16="http://schemas.microsoft.com/office/drawing/2014/main" id="{9AEAED75-D6AA-8F8D-20F0-7824C7F5B924}"/>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96" name="Group 395">
            <a:extLst>
              <a:ext uri="{FF2B5EF4-FFF2-40B4-BE49-F238E27FC236}">
                <a16:creationId xmlns:a16="http://schemas.microsoft.com/office/drawing/2014/main" id="{8B547C17-EBD6-AAB7-B820-DAEDE198CFC8}"/>
              </a:ext>
            </a:extLst>
          </p:cNvPr>
          <p:cNvGrpSpPr/>
          <p:nvPr/>
        </p:nvGrpSpPr>
        <p:grpSpPr>
          <a:xfrm rot="16542467">
            <a:off x="6424023" y="3199808"/>
            <a:ext cx="198643" cy="170457"/>
            <a:chOff x="2590800" y="4724400"/>
            <a:chExt cx="250825" cy="127000"/>
          </a:xfrm>
          <a:solidFill>
            <a:schemeClr val="accent5"/>
          </a:solidFill>
        </p:grpSpPr>
        <p:sp>
          <p:nvSpPr>
            <p:cNvPr id="397" name="Rounded Rectangle 396">
              <a:extLst>
                <a:ext uri="{FF2B5EF4-FFF2-40B4-BE49-F238E27FC236}">
                  <a16:creationId xmlns:a16="http://schemas.microsoft.com/office/drawing/2014/main" id="{3E9E43A8-7165-A68D-1138-5B2A05C05DB8}"/>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8" name="Oval 397">
              <a:extLst>
                <a:ext uri="{FF2B5EF4-FFF2-40B4-BE49-F238E27FC236}">
                  <a16:creationId xmlns:a16="http://schemas.microsoft.com/office/drawing/2014/main" id="{736D234A-E3C9-4013-A0CB-100E4651680C}"/>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99" name="Group 398">
            <a:extLst>
              <a:ext uri="{FF2B5EF4-FFF2-40B4-BE49-F238E27FC236}">
                <a16:creationId xmlns:a16="http://schemas.microsoft.com/office/drawing/2014/main" id="{6A3CCDE2-CC43-77AF-6DF5-FCAB83A28991}"/>
              </a:ext>
            </a:extLst>
          </p:cNvPr>
          <p:cNvGrpSpPr/>
          <p:nvPr/>
        </p:nvGrpSpPr>
        <p:grpSpPr>
          <a:xfrm rot="17307251">
            <a:off x="6475053" y="3030849"/>
            <a:ext cx="198643" cy="170457"/>
            <a:chOff x="2590800" y="4724400"/>
            <a:chExt cx="250825" cy="127000"/>
          </a:xfrm>
          <a:solidFill>
            <a:schemeClr val="accent5"/>
          </a:solidFill>
        </p:grpSpPr>
        <p:sp>
          <p:nvSpPr>
            <p:cNvPr id="400" name="Rounded Rectangle 399">
              <a:extLst>
                <a:ext uri="{FF2B5EF4-FFF2-40B4-BE49-F238E27FC236}">
                  <a16:creationId xmlns:a16="http://schemas.microsoft.com/office/drawing/2014/main" id="{774D1713-AC2E-4629-26DE-DEC49C7D87ED}"/>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1" name="Oval 400">
              <a:extLst>
                <a:ext uri="{FF2B5EF4-FFF2-40B4-BE49-F238E27FC236}">
                  <a16:creationId xmlns:a16="http://schemas.microsoft.com/office/drawing/2014/main" id="{1CC66792-E66E-A152-F0BF-6F4C6D24F6D9}"/>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02" name="Group 401">
            <a:extLst>
              <a:ext uri="{FF2B5EF4-FFF2-40B4-BE49-F238E27FC236}">
                <a16:creationId xmlns:a16="http://schemas.microsoft.com/office/drawing/2014/main" id="{1C0DFDAD-10DD-8BFD-2CC1-69A33F41761D}"/>
              </a:ext>
            </a:extLst>
          </p:cNvPr>
          <p:cNvGrpSpPr/>
          <p:nvPr/>
        </p:nvGrpSpPr>
        <p:grpSpPr>
          <a:xfrm rot="18374686">
            <a:off x="6582300" y="2887260"/>
            <a:ext cx="167892" cy="170457"/>
            <a:chOff x="2590800" y="4724400"/>
            <a:chExt cx="250825" cy="127000"/>
          </a:xfrm>
          <a:solidFill>
            <a:schemeClr val="accent5"/>
          </a:solidFill>
        </p:grpSpPr>
        <p:sp>
          <p:nvSpPr>
            <p:cNvPr id="403" name="Rounded Rectangle 402">
              <a:extLst>
                <a:ext uri="{FF2B5EF4-FFF2-40B4-BE49-F238E27FC236}">
                  <a16:creationId xmlns:a16="http://schemas.microsoft.com/office/drawing/2014/main" id="{3F2D5EA8-DB1A-6C9B-EA07-F656B6E62AAB}"/>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4" name="Oval 403">
              <a:extLst>
                <a:ext uri="{FF2B5EF4-FFF2-40B4-BE49-F238E27FC236}">
                  <a16:creationId xmlns:a16="http://schemas.microsoft.com/office/drawing/2014/main" id="{7DD0A9CB-6177-932F-4F13-FAF49B884BBA}"/>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05" name="Group 404">
            <a:extLst>
              <a:ext uri="{FF2B5EF4-FFF2-40B4-BE49-F238E27FC236}">
                <a16:creationId xmlns:a16="http://schemas.microsoft.com/office/drawing/2014/main" id="{7B109C45-C1BC-4302-11B8-91AEF5431570}"/>
              </a:ext>
            </a:extLst>
          </p:cNvPr>
          <p:cNvGrpSpPr/>
          <p:nvPr/>
        </p:nvGrpSpPr>
        <p:grpSpPr>
          <a:xfrm rot="18045048">
            <a:off x="6678464" y="2766061"/>
            <a:ext cx="164909" cy="170457"/>
            <a:chOff x="2590800" y="4724400"/>
            <a:chExt cx="250825" cy="127000"/>
          </a:xfrm>
          <a:solidFill>
            <a:schemeClr val="accent5"/>
          </a:solidFill>
        </p:grpSpPr>
        <p:sp>
          <p:nvSpPr>
            <p:cNvPr id="406" name="Rounded Rectangle 405">
              <a:extLst>
                <a:ext uri="{FF2B5EF4-FFF2-40B4-BE49-F238E27FC236}">
                  <a16:creationId xmlns:a16="http://schemas.microsoft.com/office/drawing/2014/main" id="{15C1548F-37D3-7041-FBDC-89E6760ECC14}"/>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7" name="Oval 406">
              <a:extLst>
                <a:ext uri="{FF2B5EF4-FFF2-40B4-BE49-F238E27FC236}">
                  <a16:creationId xmlns:a16="http://schemas.microsoft.com/office/drawing/2014/main" id="{23618126-2B91-DC32-0CDE-486E642425F3}"/>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08" name="Group 407">
            <a:extLst>
              <a:ext uri="{FF2B5EF4-FFF2-40B4-BE49-F238E27FC236}">
                <a16:creationId xmlns:a16="http://schemas.microsoft.com/office/drawing/2014/main" id="{21003673-6260-E420-A0F3-D27F6A041F17}"/>
              </a:ext>
            </a:extLst>
          </p:cNvPr>
          <p:cNvGrpSpPr/>
          <p:nvPr/>
        </p:nvGrpSpPr>
        <p:grpSpPr>
          <a:xfrm rot="5726382">
            <a:off x="7700526" y="4840943"/>
            <a:ext cx="187842" cy="98271"/>
            <a:chOff x="2590800" y="4724400"/>
            <a:chExt cx="250825" cy="127000"/>
          </a:xfrm>
          <a:solidFill>
            <a:schemeClr val="accent5"/>
          </a:solidFill>
        </p:grpSpPr>
        <p:sp>
          <p:nvSpPr>
            <p:cNvPr id="409" name="Rounded Rectangle 408">
              <a:extLst>
                <a:ext uri="{FF2B5EF4-FFF2-40B4-BE49-F238E27FC236}">
                  <a16:creationId xmlns:a16="http://schemas.microsoft.com/office/drawing/2014/main" id="{2F4DC1CE-FA39-36F3-C087-B45B8C28DE77}"/>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0" name="Oval 409">
              <a:extLst>
                <a:ext uri="{FF2B5EF4-FFF2-40B4-BE49-F238E27FC236}">
                  <a16:creationId xmlns:a16="http://schemas.microsoft.com/office/drawing/2014/main" id="{64453B3F-59C2-FBBE-CD25-D8011E01A42E}"/>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11" name="Group 410">
            <a:extLst>
              <a:ext uri="{FF2B5EF4-FFF2-40B4-BE49-F238E27FC236}">
                <a16:creationId xmlns:a16="http://schemas.microsoft.com/office/drawing/2014/main" id="{14165C9B-9D35-998D-2CC0-D548575BF5F3}"/>
              </a:ext>
            </a:extLst>
          </p:cNvPr>
          <p:cNvGrpSpPr/>
          <p:nvPr/>
        </p:nvGrpSpPr>
        <p:grpSpPr>
          <a:xfrm rot="4151536">
            <a:off x="7677659" y="4654326"/>
            <a:ext cx="187842" cy="98271"/>
            <a:chOff x="2590800" y="4724400"/>
            <a:chExt cx="250825" cy="127000"/>
          </a:xfrm>
          <a:solidFill>
            <a:schemeClr val="accent5"/>
          </a:solidFill>
        </p:grpSpPr>
        <p:sp>
          <p:nvSpPr>
            <p:cNvPr id="412" name="Rounded Rectangle 411">
              <a:extLst>
                <a:ext uri="{FF2B5EF4-FFF2-40B4-BE49-F238E27FC236}">
                  <a16:creationId xmlns:a16="http://schemas.microsoft.com/office/drawing/2014/main" id="{E10CDAEC-D0AF-3077-049A-72B0A36F2D07}"/>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3" name="Oval 412">
              <a:extLst>
                <a:ext uri="{FF2B5EF4-FFF2-40B4-BE49-F238E27FC236}">
                  <a16:creationId xmlns:a16="http://schemas.microsoft.com/office/drawing/2014/main" id="{2C646EF7-15ED-93B2-45BF-E821EA158A5B}"/>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14" name="Group 413">
            <a:extLst>
              <a:ext uri="{FF2B5EF4-FFF2-40B4-BE49-F238E27FC236}">
                <a16:creationId xmlns:a16="http://schemas.microsoft.com/office/drawing/2014/main" id="{64520D33-0E80-27BC-3872-2342270EE378}"/>
              </a:ext>
            </a:extLst>
          </p:cNvPr>
          <p:cNvGrpSpPr/>
          <p:nvPr/>
        </p:nvGrpSpPr>
        <p:grpSpPr>
          <a:xfrm rot="1996771">
            <a:off x="7572046" y="4504160"/>
            <a:ext cx="187842" cy="98271"/>
            <a:chOff x="2590800" y="4724400"/>
            <a:chExt cx="250825" cy="127000"/>
          </a:xfrm>
          <a:solidFill>
            <a:schemeClr val="accent5"/>
          </a:solidFill>
        </p:grpSpPr>
        <p:sp>
          <p:nvSpPr>
            <p:cNvPr id="415" name="Rounded Rectangle 414">
              <a:extLst>
                <a:ext uri="{FF2B5EF4-FFF2-40B4-BE49-F238E27FC236}">
                  <a16:creationId xmlns:a16="http://schemas.microsoft.com/office/drawing/2014/main" id="{F5E76BC2-34D8-1F9D-0094-942A191AA63A}"/>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6" name="Oval 415">
              <a:extLst>
                <a:ext uri="{FF2B5EF4-FFF2-40B4-BE49-F238E27FC236}">
                  <a16:creationId xmlns:a16="http://schemas.microsoft.com/office/drawing/2014/main" id="{F254245C-7F74-C70B-15C2-71C982F6F262}"/>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17" name="Group 416">
            <a:extLst>
              <a:ext uri="{FF2B5EF4-FFF2-40B4-BE49-F238E27FC236}">
                <a16:creationId xmlns:a16="http://schemas.microsoft.com/office/drawing/2014/main" id="{114FC392-9F35-8E7E-F877-E9E0287AAD0C}"/>
              </a:ext>
            </a:extLst>
          </p:cNvPr>
          <p:cNvGrpSpPr/>
          <p:nvPr/>
        </p:nvGrpSpPr>
        <p:grpSpPr>
          <a:xfrm rot="1334683">
            <a:off x="7372077" y="4411961"/>
            <a:ext cx="219472" cy="114818"/>
            <a:chOff x="2590800" y="4724400"/>
            <a:chExt cx="250825" cy="127000"/>
          </a:xfrm>
          <a:solidFill>
            <a:schemeClr val="accent5"/>
          </a:solidFill>
        </p:grpSpPr>
        <p:sp>
          <p:nvSpPr>
            <p:cNvPr id="418" name="Rounded Rectangle 417">
              <a:extLst>
                <a:ext uri="{FF2B5EF4-FFF2-40B4-BE49-F238E27FC236}">
                  <a16:creationId xmlns:a16="http://schemas.microsoft.com/office/drawing/2014/main" id="{6513D9F1-348E-ADAD-39F9-5892C20C20D0}"/>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9" name="Oval 418">
              <a:extLst>
                <a:ext uri="{FF2B5EF4-FFF2-40B4-BE49-F238E27FC236}">
                  <a16:creationId xmlns:a16="http://schemas.microsoft.com/office/drawing/2014/main" id="{D600DE8C-036C-42B4-5182-475B24815547}"/>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20" name="Group 419">
            <a:extLst>
              <a:ext uri="{FF2B5EF4-FFF2-40B4-BE49-F238E27FC236}">
                <a16:creationId xmlns:a16="http://schemas.microsoft.com/office/drawing/2014/main" id="{C979F770-8538-68FF-C5BF-04C14371B299}"/>
              </a:ext>
            </a:extLst>
          </p:cNvPr>
          <p:cNvGrpSpPr/>
          <p:nvPr/>
        </p:nvGrpSpPr>
        <p:grpSpPr>
          <a:xfrm rot="3517335">
            <a:off x="7219612" y="4303694"/>
            <a:ext cx="219472" cy="114818"/>
            <a:chOff x="2590800" y="4724400"/>
            <a:chExt cx="250825" cy="127000"/>
          </a:xfrm>
          <a:solidFill>
            <a:schemeClr val="accent5"/>
          </a:solidFill>
        </p:grpSpPr>
        <p:sp>
          <p:nvSpPr>
            <p:cNvPr id="421" name="Rounded Rectangle 420">
              <a:extLst>
                <a:ext uri="{FF2B5EF4-FFF2-40B4-BE49-F238E27FC236}">
                  <a16:creationId xmlns:a16="http://schemas.microsoft.com/office/drawing/2014/main" id="{470CC575-176A-FBC5-284C-C5101DE87E0F}"/>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2" name="Oval 421">
              <a:extLst>
                <a:ext uri="{FF2B5EF4-FFF2-40B4-BE49-F238E27FC236}">
                  <a16:creationId xmlns:a16="http://schemas.microsoft.com/office/drawing/2014/main" id="{D9BEADAB-70AE-1703-1D62-4E9BD30BA697}"/>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23" name="Group 422">
            <a:extLst>
              <a:ext uri="{FF2B5EF4-FFF2-40B4-BE49-F238E27FC236}">
                <a16:creationId xmlns:a16="http://schemas.microsoft.com/office/drawing/2014/main" id="{67FCF8EF-B5B8-FBFE-6000-48DE6E04909E}"/>
              </a:ext>
            </a:extLst>
          </p:cNvPr>
          <p:cNvGrpSpPr/>
          <p:nvPr/>
        </p:nvGrpSpPr>
        <p:grpSpPr>
          <a:xfrm rot="7594848">
            <a:off x="7184657" y="4132035"/>
            <a:ext cx="219472" cy="114818"/>
            <a:chOff x="2590800" y="4724400"/>
            <a:chExt cx="250825" cy="127000"/>
          </a:xfrm>
          <a:solidFill>
            <a:schemeClr val="accent5"/>
          </a:solidFill>
        </p:grpSpPr>
        <p:sp>
          <p:nvSpPr>
            <p:cNvPr id="424" name="Rounded Rectangle 423">
              <a:extLst>
                <a:ext uri="{FF2B5EF4-FFF2-40B4-BE49-F238E27FC236}">
                  <a16:creationId xmlns:a16="http://schemas.microsoft.com/office/drawing/2014/main" id="{070C6DAD-3867-D9FB-A7AB-39AAA7B7AD6E}"/>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5" name="Oval 424">
              <a:extLst>
                <a:ext uri="{FF2B5EF4-FFF2-40B4-BE49-F238E27FC236}">
                  <a16:creationId xmlns:a16="http://schemas.microsoft.com/office/drawing/2014/main" id="{CC32AAF3-B3FA-A564-B915-BED087D04F73}"/>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26" name="Group 425">
            <a:extLst>
              <a:ext uri="{FF2B5EF4-FFF2-40B4-BE49-F238E27FC236}">
                <a16:creationId xmlns:a16="http://schemas.microsoft.com/office/drawing/2014/main" id="{871ABAAD-F61C-1C54-0B6F-BFCF2C688EB4}"/>
              </a:ext>
            </a:extLst>
          </p:cNvPr>
          <p:cNvGrpSpPr/>
          <p:nvPr/>
        </p:nvGrpSpPr>
        <p:grpSpPr>
          <a:xfrm rot="8800614">
            <a:off x="7305247" y="3988837"/>
            <a:ext cx="219472" cy="114818"/>
            <a:chOff x="2590800" y="4724400"/>
            <a:chExt cx="250825" cy="127000"/>
          </a:xfrm>
          <a:solidFill>
            <a:schemeClr val="accent5"/>
          </a:solidFill>
        </p:grpSpPr>
        <p:sp>
          <p:nvSpPr>
            <p:cNvPr id="427" name="Rounded Rectangle 426">
              <a:extLst>
                <a:ext uri="{FF2B5EF4-FFF2-40B4-BE49-F238E27FC236}">
                  <a16:creationId xmlns:a16="http://schemas.microsoft.com/office/drawing/2014/main" id="{2218304B-51DE-1AC6-4CE0-9EE87D604D98}"/>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8" name="Oval 427">
              <a:extLst>
                <a:ext uri="{FF2B5EF4-FFF2-40B4-BE49-F238E27FC236}">
                  <a16:creationId xmlns:a16="http://schemas.microsoft.com/office/drawing/2014/main" id="{6E1C686E-7E12-E78B-6E4D-F2D880C1E55D}"/>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29" name="Group 428">
            <a:extLst>
              <a:ext uri="{FF2B5EF4-FFF2-40B4-BE49-F238E27FC236}">
                <a16:creationId xmlns:a16="http://schemas.microsoft.com/office/drawing/2014/main" id="{084D2920-A005-300B-2339-431EC562E9C5}"/>
              </a:ext>
            </a:extLst>
          </p:cNvPr>
          <p:cNvGrpSpPr/>
          <p:nvPr/>
        </p:nvGrpSpPr>
        <p:grpSpPr>
          <a:xfrm rot="8800614">
            <a:off x="7487371" y="3862660"/>
            <a:ext cx="219472" cy="114818"/>
            <a:chOff x="2590800" y="4724400"/>
            <a:chExt cx="250825" cy="127000"/>
          </a:xfrm>
          <a:solidFill>
            <a:schemeClr val="accent5"/>
          </a:solidFill>
        </p:grpSpPr>
        <p:sp>
          <p:nvSpPr>
            <p:cNvPr id="430" name="Rounded Rectangle 429">
              <a:extLst>
                <a:ext uri="{FF2B5EF4-FFF2-40B4-BE49-F238E27FC236}">
                  <a16:creationId xmlns:a16="http://schemas.microsoft.com/office/drawing/2014/main" id="{76A1EA98-8001-10BE-61EE-483703CD38D3}"/>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1" name="Oval 430">
              <a:extLst>
                <a:ext uri="{FF2B5EF4-FFF2-40B4-BE49-F238E27FC236}">
                  <a16:creationId xmlns:a16="http://schemas.microsoft.com/office/drawing/2014/main" id="{9A5E5BD7-FB5F-8E6A-9828-737CA19F8509}"/>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32" name="Group 431">
            <a:extLst>
              <a:ext uri="{FF2B5EF4-FFF2-40B4-BE49-F238E27FC236}">
                <a16:creationId xmlns:a16="http://schemas.microsoft.com/office/drawing/2014/main" id="{FD297FBE-87A0-BE9E-3A85-C9C3096B03B1}"/>
              </a:ext>
            </a:extLst>
          </p:cNvPr>
          <p:cNvGrpSpPr/>
          <p:nvPr/>
        </p:nvGrpSpPr>
        <p:grpSpPr>
          <a:xfrm rot="9239468">
            <a:off x="7669504" y="3755004"/>
            <a:ext cx="219472" cy="114818"/>
            <a:chOff x="2590800" y="4724400"/>
            <a:chExt cx="250825" cy="127000"/>
          </a:xfrm>
          <a:solidFill>
            <a:schemeClr val="accent5"/>
          </a:solidFill>
        </p:grpSpPr>
        <p:sp>
          <p:nvSpPr>
            <p:cNvPr id="433" name="Rounded Rectangle 432">
              <a:extLst>
                <a:ext uri="{FF2B5EF4-FFF2-40B4-BE49-F238E27FC236}">
                  <a16:creationId xmlns:a16="http://schemas.microsoft.com/office/drawing/2014/main" id="{D9308FD0-DE2A-A9DA-B69C-1C14DB97F933}"/>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4" name="Oval 433">
              <a:extLst>
                <a:ext uri="{FF2B5EF4-FFF2-40B4-BE49-F238E27FC236}">
                  <a16:creationId xmlns:a16="http://schemas.microsoft.com/office/drawing/2014/main" id="{311F3870-F2AD-4DEA-ACD2-1C99FD412C48}"/>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35" name="Group 434">
            <a:extLst>
              <a:ext uri="{FF2B5EF4-FFF2-40B4-BE49-F238E27FC236}">
                <a16:creationId xmlns:a16="http://schemas.microsoft.com/office/drawing/2014/main" id="{0A4B2533-C193-50E7-FF47-0AD2079A352C}"/>
              </a:ext>
            </a:extLst>
          </p:cNvPr>
          <p:cNvGrpSpPr/>
          <p:nvPr/>
        </p:nvGrpSpPr>
        <p:grpSpPr>
          <a:xfrm rot="8287343">
            <a:off x="7825215" y="3641018"/>
            <a:ext cx="219472" cy="114818"/>
            <a:chOff x="2590800" y="4724400"/>
            <a:chExt cx="250825" cy="127000"/>
          </a:xfrm>
          <a:solidFill>
            <a:schemeClr val="accent5"/>
          </a:solidFill>
        </p:grpSpPr>
        <p:sp>
          <p:nvSpPr>
            <p:cNvPr id="436" name="Rounded Rectangle 435">
              <a:extLst>
                <a:ext uri="{FF2B5EF4-FFF2-40B4-BE49-F238E27FC236}">
                  <a16:creationId xmlns:a16="http://schemas.microsoft.com/office/drawing/2014/main" id="{1734AC5E-EF63-4EA0-6EB7-F3CD0333C49A}"/>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7" name="Oval 436">
              <a:extLst>
                <a:ext uri="{FF2B5EF4-FFF2-40B4-BE49-F238E27FC236}">
                  <a16:creationId xmlns:a16="http://schemas.microsoft.com/office/drawing/2014/main" id="{4ACFF7E5-E404-2FF1-2D71-9B153E675C39}"/>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38" name="Group 437">
            <a:extLst>
              <a:ext uri="{FF2B5EF4-FFF2-40B4-BE49-F238E27FC236}">
                <a16:creationId xmlns:a16="http://schemas.microsoft.com/office/drawing/2014/main" id="{6DCD6372-69FF-ADF9-EC16-036C2D719A6E}"/>
              </a:ext>
            </a:extLst>
          </p:cNvPr>
          <p:cNvGrpSpPr/>
          <p:nvPr/>
        </p:nvGrpSpPr>
        <p:grpSpPr>
          <a:xfrm rot="7289058">
            <a:off x="7955781" y="3492698"/>
            <a:ext cx="219472" cy="114818"/>
            <a:chOff x="2590800" y="4724400"/>
            <a:chExt cx="250825" cy="127000"/>
          </a:xfrm>
          <a:solidFill>
            <a:schemeClr val="accent5"/>
          </a:solidFill>
        </p:grpSpPr>
        <p:sp>
          <p:nvSpPr>
            <p:cNvPr id="439" name="Rounded Rectangle 438">
              <a:extLst>
                <a:ext uri="{FF2B5EF4-FFF2-40B4-BE49-F238E27FC236}">
                  <a16:creationId xmlns:a16="http://schemas.microsoft.com/office/drawing/2014/main" id="{BB8B62F2-1079-9B65-3147-3B107C8EC566}"/>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0" name="Oval 439">
              <a:extLst>
                <a:ext uri="{FF2B5EF4-FFF2-40B4-BE49-F238E27FC236}">
                  <a16:creationId xmlns:a16="http://schemas.microsoft.com/office/drawing/2014/main" id="{50757CB0-7AB0-1C03-6404-A23EA99CFE38}"/>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41" name="Group 440">
            <a:extLst>
              <a:ext uri="{FF2B5EF4-FFF2-40B4-BE49-F238E27FC236}">
                <a16:creationId xmlns:a16="http://schemas.microsoft.com/office/drawing/2014/main" id="{88D6A7E8-A38D-854A-5FEA-08856FB00C44}"/>
              </a:ext>
            </a:extLst>
          </p:cNvPr>
          <p:cNvGrpSpPr/>
          <p:nvPr/>
        </p:nvGrpSpPr>
        <p:grpSpPr>
          <a:xfrm rot="5697028">
            <a:off x="8030336" y="3300804"/>
            <a:ext cx="219472" cy="114818"/>
            <a:chOff x="2590800" y="4724400"/>
            <a:chExt cx="250825" cy="127000"/>
          </a:xfrm>
          <a:solidFill>
            <a:schemeClr val="accent5"/>
          </a:solidFill>
        </p:grpSpPr>
        <p:sp>
          <p:nvSpPr>
            <p:cNvPr id="442" name="Rounded Rectangle 441">
              <a:extLst>
                <a:ext uri="{FF2B5EF4-FFF2-40B4-BE49-F238E27FC236}">
                  <a16:creationId xmlns:a16="http://schemas.microsoft.com/office/drawing/2014/main" id="{2340F6B6-726E-6252-F3D5-42FB1323596B}"/>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3" name="Oval 442">
              <a:extLst>
                <a:ext uri="{FF2B5EF4-FFF2-40B4-BE49-F238E27FC236}">
                  <a16:creationId xmlns:a16="http://schemas.microsoft.com/office/drawing/2014/main" id="{005CC211-E6A5-5D26-E27A-D59F2C235B8A}"/>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44" name="Group 443">
            <a:extLst>
              <a:ext uri="{FF2B5EF4-FFF2-40B4-BE49-F238E27FC236}">
                <a16:creationId xmlns:a16="http://schemas.microsoft.com/office/drawing/2014/main" id="{38D5D560-782A-8D85-FEA5-89CADAAD608D}"/>
              </a:ext>
            </a:extLst>
          </p:cNvPr>
          <p:cNvGrpSpPr/>
          <p:nvPr/>
        </p:nvGrpSpPr>
        <p:grpSpPr>
          <a:xfrm rot="2219740">
            <a:off x="7996646" y="3104716"/>
            <a:ext cx="219472" cy="151181"/>
            <a:chOff x="2590800" y="4724400"/>
            <a:chExt cx="250825" cy="127000"/>
          </a:xfrm>
          <a:solidFill>
            <a:schemeClr val="accent5"/>
          </a:solidFill>
        </p:grpSpPr>
        <p:sp>
          <p:nvSpPr>
            <p:cNvPr id="445" name="Rounded Rectangle 444">
              <a:extLst>
                <a:ext uri="{FF2B5EF4-FFF2-40B4-BE49-F238E27FC236}">
                  <a16:creationId xmlns:a16="http://schemas.microsoft.com/office/drawing/2014/main" id="{C25B6D50-582B-B1C1-6C3D-9E2D80EEA973}"/>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6" name="Oval 445">
              <a:extLst>
                <a:ext uri="{FF2B5EF4-FFF2-40B4-BE49-F238E27FC236}">
                  <a16:creationId xmlns:a16="http://schemas.microsoft.com/office/drawing/2014/main" id="{7A374829-B2F4-6499-02A8-C2039C48C264}"/>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47" name="Group 446">
            <a:extLst>
              <a:ext uri="{FF2B5EF4-FFF2-40B4-BE49-F238E27FC236}">
                <a16:creationId xmlns:a16="http://schemas.microsoft.com/office/drawing/2014/main" id="{FFC9EB6F-CD23-3B19-729B-B05A9E8AB619}"/>
              </a:ext>
            </a:extLst>
          </p:cNvPr>
          <p:cNvGrpSpPr/>
          <p:nvPr/>
        </p:nvGrpSpPr>
        <p:grpSpPr>
          <a:xfrm rot="10800000">
            <a:off x="7883833" y="3033328"/>
            <a:ext cx="151806" cy="133090"/>
            <a:chOff x="2590800" y="4724400"/>
            <a:chExt cx="250825" cy="127000"/>
          </a:xfrm>
          <a:solidFill>
            <a:schemeClr val="accent5"/>
          </a:solidFill>
        </p:grpSpPr>
        <p:sp>
          <p:nvSpPr>
            <p:cNvPr id="448" name="Rounded Rectangle 447">
              <a:extLst>
                <a:ext uri="{FF2B5EF4-FFF2-40B4-BE49-F238E27FC236}">
                  <a16:creationId xmlns:a16="http://schemas.microsoft.com/office/drawing/2014/main" id="{8BE34B3A-6143-1F4D-FFE5-4F516D2887A0}"/>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9" name="Oval 448">
              <a:extLst>
                <a:ext uri="{FF2B5EF4-FFF2-40B4-BE49-F238E27FC236}">
                  <a16:creationId xmlns:a16="http://schemas.microsoft.com/office/drawing/2014/main" id="{BB259DB7-338F-EC5A-76CF-45F5264A805D}"/>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50" name="Group 449">
            <a:extLst>
              <a:ext uri="{FF2B5EF4-FFF2-40B4-BE49-F238E27FC236}">
                <a16:creationId xmlns:a16="http://schemas.microsoft.com/office/drawing/2014/main" id="{A9272061-7324-4B7C-39A5-B70743768814}"/>
              </a:ext>
            </a:extLst>
          </p:cNvPr>
          <p:cNvGrpSpPr/>
          <p:nvPr/>
        </p:nvGrpSpPr>
        <p:grpSpPr>
          <a:xfrm rot="19714797">
            <a:off x="7728827" y="3084836"/>
            <a:ext cx="147685" cy="98271"/>
            <a:chOff x="2590800" y="4724400"/>
            <a:chExt cx="250825" cy="127000"/>
          </a:xfrm>
          <a:solidFill>
            <a:schemeClr val="accent5"/>
          </a:solidFill>
        </p:grpSpPr>
        <p:sp>
          <p:nvSpPr>
            <p:cNvPr id="451" name="Rounded Rectangle 450">
              <a:extLst>
                <a:ext uri="{FF2B5EF4-FFF2-40B4-BE49-F238E27FC236}">
                  <a16:creationId xmlns:a16="http://schemas.microsoft.com/office/drawing/2014/main" id="{C8DC4CE2-9896-927E-9A20-E593557DF85E}"/>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2" name="Oval 451">
              <a:extLst>
                <a:ext uri="{FF2B5EF4-FFF2-40B4-BE49-F238E27FC236}">
                  <a16:creationId xmlns:a16="http://schemas.microsoft.com/office/drawing/2014/main" id="{F0B38C30-06C4-DFC0-D7E9-3E7B4F0AEFE0}"/>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53" name="Group 452">
            <a:extLst>
              <a:ext uri="{FF2B5EF4-FFF2-40B4-BE49-F238E27FC236}">
                <a16:creationId xmlns:a16="http://schemas.microsoft.com/office/drawing/2014/main" id="{40E791F4-A2C3-23E6-A8C5-579B4BAFB9ED}"/>
              </a:ext>
            </a:extLst>
          </p:cNvPr>
          <p:cNvGrpSpPr/>
          <p:nvPr/>
        </p:nvGrpSpPr>
        <p:grpSpPr>
          <a:xfrm rot="19290213">
            <a:off x="7592242" y="3162052"/>
            <a:ext cx="147685" cy="98271"/>
            <a:chOff x="2590800" y="4724400"/>
            <a:chExt cx="250825" cy="127000"/>
          </a:xfrm>
          <a:solidFill>
            <a:schemeClr val="accent5"/>
          </a:solidFill>
        </p:grpSpPr>
        <p:sp>
          <p:nvSpPr>
            <p:cNvPr id="454" name="Rounded Rectangle 453">
              <a:extLst>
                <a:ext uri="{FF2B5EF4-FFF2-40B4-BE49-F238E27FC236}">
                  <a16:creationId xmlns:a16="http://schemas.microsoft.com/office/drawing/2014/main" id="{A14AB2CE-97BA-4DB9-3E28-366146E32E89}"/>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5" name="Oval 454">
              <a:extLst>
                <a:ext uri="{FF2B5EF4-FFF2-40B4-BE49-F238E27FC236}">
                  <a16:creationId xmlns:a16="http://schemas.microsoft.com/office/drawing/2014/main" id="{0C9C8456-9C82-DFB2-F44B-5E5F92D5D0F0}"/>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56" name="Group 455">
            <a:extLst>
              <a:ext uri="{FF2B5EF4-FFF2-40B4-BE49-F238E27FC236}">
                <a16:creationId xmlns:a16="http://schemas.microsoft.com/office/drawing/2014/main" id="{4CC26F8A-4FB3-601D-5681-2647AD56C2A3}"/>
              </a:ext>
            </a:extLst>
          </p:cNvPr>
          <p:cNvGrpSpPr/>
          <p:nvPr/>
        </p:nvGrpSpPr>
        <p:grpSpPr>
          <a:xfrm rot="19290213">
            <a:off x="7472980" y="3266748"/>
            <a:ext cx="147685" cy="98271"/>
            <a:chOff x="2590800" y="4724400"/>
            <a:chExt cx="250825" cy="127000"/>
          </a:xfrm>
          <a:solidFill>
            <a:schemeClr val="accent5"/>
          </a:solidFill>
        </p:grpSpPr>
        <p:sp>
          <p:nvSpPr>
            <p:cNvPr id="457" name="Rounded Rectangle 456">
              <a:extLst>
                <a:ext uri="{FF2B5EF4-FFF2-40B4-BE49-F238E27FC236}">
                  <a16:creationId xmlns:a16="http://schemas.microsoft.com/office/drawing/2014/main" id="{DA011E2C-4D0D-C0C9-6000-0E6BCDE4BE6D}"/>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8" name="Oval 457">
              <a:extLst>
                <a:ext uri="{FF2B5EF4-FFF2-40B4-BE49-F238E27FC236}">
                  <a16:creationId xmlns:a16="http://schemas.microsoft.com/office/drawing/2014/main" id="{55B33CB8-804F-2EE2-C9D6-76033A1C807C}"/>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59" name="Group 458">
            <a:extLst>
              <a:ext uri="{FF2B5EF4-FFF2-40B4-BE49-F238E27FC236}">
                <a16:creationId xmlns:a16="http://schemas.microsoft.com/office/drawing/2014/main" id="{AE34809D-0D36-E22C-8F8B-039732221242}"/>
              </a:ext>
            </a:extLst>
          </p:cNvPr>
          <p:cNvGrpSpPr/>
          <p:nvPr/>
        </p:nvGrpSpPr>
        <p:grpSpPr>
          <a:xfrm rot="19743919">
            <a:off x="7348624" y="3356998"/>
            <a:ext cx="147685" cy="98271"/>
            <a:chOff x="2590800" y="4724400"/>
            <a:chExt cx="250825" cy="127000"/>
          </a:xfrm>
          <a:solidFill>
            <a:schemeClr val="accent5"/>
          </a:solidFill>
        </p:grpSpPr>
        <p:sp>
          <p:nvSpPr>
            <p:cNvPr id="460" name="Rounded Rectangle 459">
              <a:extLst>
                <a:ext uri="{FF2B5EF4-FFF2-40B4-BE49-F238E27FC236}">
                  <a16:creationId xmlns:a16="http://schemas.microsoft.com/office/drawing/2014/main" id="{65E6ADEE-2615-034F-D2D6-0B9B9A89B011}"/>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1" name="Oval 460">
              <a:extLst>
                <a:ext uri="{FF2B5EF4-FFF2-40B4-BE49-F238E27FC236}">
                  <a16:creationId xmlns:a16="http://schemas.microsoft.com/office/drawing/2014/main" id="{FE4500DE-9BA8-48DF-9E30-6D85BCF6F456}"/>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62" name="Group 461">
            <a:extLst>
              <a:ext uri="{FF2B5EF4-FFF2-40B4-BE49-F238E27FC236}">
                <a16:creationId xmlns:a16="http://schemas.microsoft.com/office/drawing/2014/main" id="{6C3F0C71-D4B6-6115-26D6-72C1558338D9}"/>
              </a:ext>
            </a:extLst>
          </p:cNvPr>
          <p:cNvGrpSpPr/>
          <p:nvPr/>
        </p:nvGrpSpPr>
        <p:grpSpPr>
          <a:xfrm rot="20032849">
            <a:off x="7199164" y="3429906"/>
            <a:ext cx="160724" cy="98271"/>
            <a:chOff x="2590800" y="4724400"/>
            <a:chExt cx="250825" cy="127000"/>
          </a:xfrm>
          <a:solidFill>
            <a:schemeClr val="accent5"/>
          </a:solidFill>
        </p:grpSpPr>
        <p:sp>
          <p:nvSpPr>
            <p:cNvPr id="463" name="Rounded Rectangle 462">
              <a:extLst>
                <a:ext uri="{FF2B5EF4-FFF2-40B4-BE49-F238E27FC236}">
                  <a16:creationId xmlns:a16="http://schemas.microsoft.com/office/drawing/2014/main" id="{DFF4EA15-1C50-52C7-3FB8-B307C8780F81}"/>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4" name="Oval 463">
              <a:extLst>
                <a:ext uri="{FF2B5EF4-FFF2-40B4-BE49-F238E27FC236}">
                  <a16:creationId xmlns:a16="http://schemas.microsoft.com/office/drawing/2014/main" id="{C1AA42EE-F095-8843-4AEB-97F15FFD3D29}"/>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65" name="Group 464">
            <a:extLst>
              <a:ext uri="{FF2B5EF4-FFF2-40B4-BE49-F238E27FC236}">
                <a16:creationId xmlns:a16="http://schemas.microsoft.com/office/drawing/2014/main" id="{4FBC5DA1-7BCA-4227-3775-DE0C4FA1C6B7}"/>
              </a:ext>
            </a:extLst>
          </p:cNvPr>
          <p:cNvGrpSpPr/>
          <p:nvPr/>
        </p:nvGrpSpPr>
        <p:grpSpPr>
          <a:xfrm rot="19299066">
            <a:off x="7399604" y="3490812"/>
            <a:ext cx="160724" cy="98271"/>
            <a:chOff x="2590800" y="4724400"/>
            <a:chExt cx="250825" cy="127000"/>
          </a:xfrm>
          <a:solidFill>
            <a:schemeClr val="accent5"/>
          </a:solidFill>
        </p:grpSpPr>
        <p:sp>
          <p:nvSpPr>
            <p:cNvPr id="466" name="Rounded Rectangle 465">
              <a:extLst>
                <a:ext uri="{FF2B5EF4-FFF2-40B4-BE49-F238E27FC236}">
                  <a16:creationId xmlns:a16="http://schemas.microsoft.com/office/drawing/2014/main" id="{FC2EF1CF-9AC5-460F-EDFF-429D4E7CB3BB}"/>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7" name="Oval 466">
              <a:extLst>
                <a:ext uri="{FF2B5EF4-FFF2-40B4-BE49-F238E27FC236}">
                  <a16:creationId xmlns:a16="http://schemas.microsoft.com/office/drawing/2014/main" id="{F00F236F-3BC9-5E88-2A90-82CFF6C46392}"/>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68" name="Group 467">
            <a:extLst>
              <a:ext uri="{FF2B5EF4-FFF2-40B4-BE49-F238E27FC236}">
                <a16:creationId xmlns:a16="http://schemas.microsoft.com/office/drawing/2014/main" id="{A36FACA1-5B41-009D-6E95-07027D11AA34}"/>
              </a:ext>
            </a:extLst>
          </p:cNvPr>
          <p:cNvGrpSpPr/>
          <p:nvPr/>
        </p:nvGrpSpPr>
        <p:grpSpPr>
          <a:xfrm rot="20882277">
            <a:off x="6880592" y="3517243"/>
            <a:ext cx="180168" cy="98271"/>
            <a:chOff x="2590800" y="4724400"/>
            <a:chExt cx="250825" cy="127000"/>
          </a:xfrm>
          <a:solidFill>
            <a:schemeClr val="accent5"/>
          </a:solidFill>
        </p:grpSpPr>
        <p:sp>
          <p:nvSpPr>
            <p:cNvPr id="469" name="Rounded Rectangle 468">
              <a:extLst>
                <a:ext uri="{FF2B5EF4-FFF2-40B4-BE49-F238E27FC236}">
                  <a16:creationId xmlns:a16="http://schemas.microsoft.com/office/drawing/2014/main" id="{4F6E9037-9491-D352-DF6E-0EFD5319A0B7}"/>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0" name="Oval 469">
              <a:extLst>
                <a:ext uri="{FF2B5EF4-FFF2-40B4-BE49-F238E27FC236}">
                  <a16:creationId xmlns:a16="http://schemas.microsoft.com/office/drawing/2014/main" id="{3950AFBE-D1D8-A802-31BE-F6B6A7A5BE5E}"/>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71" name="Group 470">
            <a:extLst>
              <a:ext uri="{FF2B5EF4-FFF2-40B4-BE49-F238E27FC236}">
                <a16:creationId xmlns:a16="http://schemas.microsoft.com/office/drawing/2014/main" id="{28B0906B-56A3-63B4-327E-B5C6670397CE}"/>
              </a:ext>
            </a:extLst>
          </p:cNvPr>
          <p:cNvGrpSpPr/>
          <p:nvPr/>
        </p:nvGrpSpPr>
        <p:grpSpPr>
          <a:xfrm rot="1158210">
            <a:off x="6720144" y="3520231"/>
            <a:ext cx="180168" cy="98271"/>
            <a:chOff x="2590800" y="4724400"/>
            <a:chExt cx="250825" cy="127000"/>
          </a:xfrm>
          <a:solidFill>
            <a:schemeClr val="accent5"/>
          </a:solidFill>
        </p:grpSpPr>
        <p:sp>
          <p:nvSpPr>
            <p:cNvPr id="472" name="Rounded Rectangle 471">
              <a:extLst>
                <a:ext uri="{FF2B5EF4-FFF2-40B4-BE49-F238E27FC236}">
                  <a16:creationId xmlns:a16="http://schemas.microsoft.com/office/drawing/2014/main" id="{CF0800C6-B557-183A-A88E-41FAEC67F94C}"/>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3" name="Oval 472">
              <a:extLst>
                <a:ext uri="{FF2B5EF4-FFF2-40B4-BE49-F238E27FC236}">
                  <a16:creationId xmlns:a16="http://schemas.microsoft.com/office/drawing/2014/main" id="{1B2A280E-BE6E-516F-0043-F9EEEF2EB644}"/>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74" name="Group 473">
            <a:extLst>
              <a:ext uri="{FF2B5EF4-FFF2-40B4-BE49-F238E27FC236}">
                <a16:creationId xmlns:a16="http://schemas.microsoft.com/office/drawing/2014/main" id="{1624E19C-382C-207E-F093-A37A365589B6}"/>
              </a:ext>
            </a:extLst>
          </p:cNvPr>
          <p:cNvGrpSpPr/>
          <p:nvPr/>
        </p:nvGrpSpPr>
        <p:grpSpPr>
          <a:xfrm rot="3839061">
            <a:off x="6610006" y="3428173"/>
            <a:ext cx="180168" cy="98271"/>
            <a:chOff x="2590800" y="4724400"/>
            <a:chExt cx="250825" cy="127000"/>
          </a:xfrm>
          <a:solidFill>
            <a:schemeClr val="accent5"/>
          </a:solidFill>
        </p:grpSpPr>
        <p:sp>
          <p:nvSpPr>
            <p:cNvPr id="475" name="Rounded Rectangle 474">
              <a:extLst>
                <a:ext uri="{FF2B5EF4-FFF2-40B4-BE49-F238E27FC236}">
                  <a16:creationId xmlns:a16="http://schemas.microsoft.com/office/drawing/2014/main" id="{AF4775A1-E58D-B98B-1B99-3DEC2F180616}"/>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6" name="Oval 475">
              <a:extLst>
                <a:ext uri="{FF2B5EF4-FFF2-40B4-BE49-F238E27FC236}">
                  <a16:creationId xmlns:a16="http://schemas.microsoft.com/office/drawing/2014/main" id="{8D9EE79B-5755-D263-5859-3E924B01D3C0}"/>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77" name="Group 476">
            <a:extLst>
              <a:ext uri="{FF2B5EF4-FFF2-40B4-BE49-F238E27FC236}">
                <a16:creationId xmlns:a16="http://schemas.microsoft.com/office/drawing/2014/main" id="{7C14DAAA-3686-D7C4-74FB-992F6D8DA6B0}"/>
              </a:ext>
            </a:extLst>
          </p:cNvPr>
          <p:cNvGrpSpPr/>
          <p:nvPr/>
        </p:nvGrpSpPr>
        <p:grpSpPr>
          <a:xfrm rot="6315648">
            <a:off x="6601960" y="3283166"/>
            <a:ext cx="181681" cy="99096"/>
            <a:chOff x="2590800" y="4724400"/>
            <a:chExt cx="250825" cy="127000"/>
          </a:xfrm>
          <a:solidFill>
            <a:schemeClr val="accent5"/>
          </a:solidFill>
        </p:grpSpPr>
        <p:sp>
          <p:nvSpPr>
            <p:cNvPr id="478" name="Rounded Rectangle 477">
              <a:extLst>
                <a:ext uri="{FF2B5EF4-FFF2-40B4-BE49-F238E27FC236}">
                  <a16:creationId xmlns:a16="http://schemas.microsoft.com/office/drawing/2014/main" id="{E7E2DDD1-13C6-A5F5-D924-426DA6E240AA}"/>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9" name="Oval 478">
              <a:extLst>
                <a:ext uri="{FF2B5EF4-FFF2-40B4-BE49-F238E27FC236}">
                  <a16:creationId xmlns:a16="http://schemas.microsoft.com/office/drawing/2014/main" id="{36E1529E-3ABD-2CE4-3D1F-EC1BF27DF2F4}"/>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80" name="Group 479">
            <a:extLst>
              <a:ext uri="{FF2B5EF4-FFF2-40B4-BE49-F238E27FC236}">
                <a16:creationId xmlns:a16="http://schemas.microsoft.com/office/drawing/2014/main" id="{BDA90402-12D6-CCBE-552A-81A2EE77059A}"/>
              </a:ext>
            </a:extLst>
          </p:cNvPr>
          <p:cNvGrpSpPr/>
          <p:nvPr/>
        </p:nvGrpSpPr>
        <p:grpSpPr>
          <a:xfrm rot="17745918">
            <a:off x="6673568" y="3093693"/>
            <a:ext cx="198643" cy="170457"/>
            <a:chOff x="2590800" y="4724400"/>
            <a:chExt cx="250825" cy="127000"/>
          </a:xfrm>
          <a:solidFill>
            <a:schemeClr val="accent5"/>
          </a:solidFill>
        </p:grpSpPr>
        <p:sp>
          <p:nvSpPr>
            <p:cNvPr id="481" name="Rounded Rectangle 480">
              <a:extLst>
                <a:ext uri="{FF2B5EF4-FFF2-40B4-BE49-F238E27FC236}">
                  <a16:creationId xmlns:a16="http://schemas.microsoft.com/office/drawing/2014/main" id="{20AEEED7-AE83-BC19-F92B-0FC770796C7B}"/>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2" name="Oval 481">
              <a:extLst>
                <a:ext uri="{FF2B5EF4-FFF2-40B4-BE49-F238E27FC236}">
                  <a16:creationId xmlns:a16="http://schemas.microsoft.com/office/drawing/2014/main" id="{80624265-5E5B-9156-43BF-6B0A1C13EB81}"/>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83" name="Group 482">
            <a:extLst>
              <a:ext uri="{FF2B5EF4-FFF2-40B4-BE49-F238E27FC236}">
                <a16:creationId xmlns:a16="http://schemas.microsoft.com/office/drawing/2014/main" id="{E182D9C6-5F0B-AFCF-E3F8-A7D224F59DAC}"/>
              </a:ext>
            </a:extLst>
          </p:cNvPr>
          <p:cNvGrpSpPr/>
          <p:nvPr/>
        </p:nvGrpSpPr>
        <p:grpSpPr>
          <a:xfrm rot="18395318">
            <a:off x="6767840" y="2935313"/>
            <a:ext cx="198643" cy="170457"/>
            <a:chOff x="2590800" y="4724400"/>
            <a:chExt cx="250825" cy="127000"/>
          </a:xfrm>
          <a:solidFill>
            <a:schemeClr val="accent5"/>
          </a:solidFill>
        </p:grpSpPr>
        <p:sp>
          <p:nvSpPr>
            <p:cNvPr id="484" name="Rounded Rectangle 483">
              <a:extLst>
                <a:ext uri="{FF2B5EF4-FFF2-40B4-BE49-F238E27FC236}">
                  <a16:creationId xmlns:a16="http://schemas.microsoft.com/office/drawing/2014/main" id="{C3A3A719-6147-38F4-8FDE-FFF6AB6ADC31}"/>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5" name="Oval 484">
              <a:extLst>
                <a:ext uri="{FF2B5EF4-FFF2-40B4-BE49-F238E27FC236}">
                  <a16:creationId xmlns:a16="http://schemas.microsoft.com/office/drawing/2014/main" id="{8275D737-4EC7-D438-8A4A-0E978278C414}"/>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86" name="Group 485">
            <a:extLst>
              <a:ext uri="{FF2B5EF4-FFF2-40B4-BE49-F238E27FC236}">
                <a16:creationId xmlns:a16="http://schemas.microsoft.com/office/drawing/2014/main" id="{95EE2376-03A4-5F25-949D-BC77128547C5}"/>
              </a:ext>
            </a:extLst>
          </p:cNvPr>
          <p:cNvGrpSpPr/>
          <p:nvPr/>
        </p:nvGrpSpPr>
        <p:grpSpPr>
          <a:xfrm rot="17685168">
            <a:off x="6873333" y="2780704"/>
            <a:ext cx="198643" cy="133605"/>
            <a:chOff x="2590800" y="4724400"/>
            <a:chExt cx="250825" cy="127000"/>
          </a:xfrm>
          <a:solidFill>
            <a:schemeClr val="accent5"/>
          </a:solidFill>
        </p:grpSpPr>
        <p:sp>
          <p:nvSpPr>
            <p:cNvPr id="487" name="Rounded Rectangle 486">
              <a:extLst>
                <a:ext uri="{FF2B5EF4-FFF2-40B4-BE49-F238E27FC236}">
                  <a16:creationId xmlns:a16="http://schemas.microsoft.com/office/drawing/2014/main" id="{555BDCF5-2E2D-1B9A-1285-32328DCB28D7}"/>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8" name="Oval 487">
              <a:extLst>
                <a:ext uri="{FF2B5EF4-FFF2-40B4-BE49-F238E27FC236}">
                  <a16:creationId xmlns:a16="http://schemas.microsoft.com/office/drawing/2014/main" id="{77931B51-EA29-E102-988F-7E8A01B93072}"/>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89" name="Group 488">
            <a:extLst>
              <a:ext uri="{FF2B5EF4-FFF2-40B4-BE49-F238E27FC236}">
                <a16:creationId xmlns:a16="http://schemas.microsoft.com/office/drawing/2014/main" id="{D5B53929-4386-1F1A-2038-0EBE6EC5FA1C}"/>
              </a:ext>
            </a:extLst>
          </p:cNvPr>
          <p:cNvGrpSpPr/>
          <p:nvPr/>
        </p:nvGrpSpPr>
        <p:grpSpPr>
          <a:xfrm rot="15576793">
            <a:off x="6950317" y="2618892"/>
            <a:ext cx="151806" cy="144381"/>
            <a:chOff x="2590800" y="4724400"/>
            <a:chExt cx="250825" cy="127000"/>
          </a:xfrm>
          <a:solidFill>
            <a:schemeClr val="accent5"/>
          </a:solidFill>
        </p:grpSpPr>
        <p:sp>
          <p:nvSpPr>
            <p:cNvPr id="490" name="Rounded Rectangle 489">
              <a:extLst>
                <a:ext uri="{FF2B5EF4-FFF2-40B4-BE49-F238E27FC236}">
                  <a16:creationId xmlns:a16="http://schemas.microsoft.com/office/drawing/2014/main" id="{FE665B15-206E-E6A3-6F22-1DFA9AEC19E1}"/>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1" name="Oval 490">
              <a:extLst>
                <a:ext uri="{FF2B5EF4-FFF2-40B4-BE49-F238E27FC236}">
                  <a16:creationId xmlns:a16="http://schemas.microsoft.com/office/drawing/2014/main" id="{B7911888-CEAB-B5E5-CE97-2954817769C5}"/>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92" name="Group 491">
            <a:extLst>
              <a:ext uri="{FF2B5EF4-FFF2-40B4-BE49-F238E27FC236}">
                <a16:creationId xmlns:a16="http://schemas.microsoft.com/office/drawing/2014/main" id="{15F0E2D6-39C9-025C-29C3-DC6A80842901}"/>
              </a:ext>
            </a:extLst>
          </p:cNvPr>
          <p:cNvGrpSpPr/>
          <p:nvPr/>
        </p:nvGrpSpPr>
        <p:grpSpPr>
          <a:xfrm rot="13692814">
            <a:off x="6939340" y="2467976"/>
            <a:ext cx="151806" cy="144381"/>
            <a:chOff x="2590800" y="4724400"/>
            <a:chExt cx="250825" cy="127000"/>
          </a:xfrm>
          <a:solidFill>
            <a:schemeClr val="accent5"/>
          </a:solidFill>
        </p:grpSpPr>
        <p:sp>
          <p:nvSpPr>
            <p:cNvPr id="493" name="Rounded Rectangle 492">
              <a:extLst>
                <a:ext uri="{FF2B5EF4-FFF2-40B4-BE49-F238E27FC236}">
                  <a16:creationId xmlns:a16="http://schemas.microsoft.com/office/drawing/2014/main" id="{32B2F2F6-3DE0-2DF8-12CB-A4A17F35DDD0}"/>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4" name="Oval 493">
              <a:extLst>
                <a:ext uri="{FF2B5EF4-FFF2-40B4-BE49-F238E27FC236}">
                  <a16:creationId xmlns:a16="http://schemas.microsoft.com/office/drawing/2014/main" id="{DFB62F09-F1BA-255A-E6F1-B8A3E3943CFF}"/>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95" name="Group 494">
            <a:extLst>
              <a:ext uri="{FF2B5EF4-FFF2-40B4-BE49-F238E27FC236}">
                <a16:creationId xmlns:a16="http://schemas.microsoft.com/office/drawing/2014/main" id="{027CF261-FC17-8841-B33D-7979B0BC64F9}"/>
              </a:ext>
            </a:extLst>
          </p:cNvPr>
          <p:cNvGrpSpPr/>
          <p:nvPr/>
        </p:nvGrpSpPr>
        <p:grpSpPr>
          <a:xfrm rot="12389252">
            <a:off x="6824474" y="2370857"/>
            <a:ext cx="151806" cy="144381"/>
            <a:chOff x="2590800" y="4724400"/>
            <a:chExt cx="250825" cy="127000"/>
          </a:xfrm>
          <a:solidFill>
            <a:schemeClr val="accent5"/>
          </a:solidFill>
        </p:grpSpPr>
        <p:sp>
          <p:nvSpPr>
            <p:cNvPr id="496" name="Rounded Rectangle 495">
              <a:extLst>
                <a:ext uri="{FF2B5EF4-FFF2-40B4-BE49-F238E27FC236}">
                  <a16:creationId xmlns:a16="http://schemas.microsoft.com/office/drawing/2014/main" id="{11BABB54-D2D5-B565-36E9-9F8BD6B70318}"/>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7" name="Oval 496">
              <a:extLst>
                <a:ext uri="{FF2B5EF4-FFF2-40B4-BE49-F238E27FC236}">
                  <a16:creationId xmlns:a16="http://schemas.microsoft.com/office/drawing/2014/main" id="{3376F779-FA8C-DC2B-41D0-8E117937D172}"/>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98" name="Group 497">
            <a:extLst>
              <a:ext uri="{FF2B5EF4-FFF2-40B4-BE49-F238E27FC236}">
                <a16:creationId xmlns:a16="http://schemas.microsoft.com/office/drawing/2014/main" id="{74F8F6F0-DF91-2F0A-D97B-112B9E98322D}"/>
              </a:ext>
            </a:extLst>
          </p:cNvPr>
          <p:cNvGrpSpPr/>
          <p:nvPr/>
        </p:nvGrpSpPr>
        <p:grpSpPr>
          <a:xfrm rot="21406583">
            <a:off x="6635341" y="2317088"/>
            <a:ext cx="198643" cy="133605"/>
            <a:chOff x="2590800" y="4724400"/>
            <a:chExt cx="250825" cy="127000"/>
          </a:xfrm>
          <a:solidFill>
            <a:schemeClr val="accent5"/>
          </a:solidFill>
        </p:grpSpPr>
        <p:sp>
          <p:nvSpPr>
            <p:cNvPr id="499" name="Rounded Rectangle 498">
              <a:extLst>
                <a:ext uri="{FF2B5EF4-FFF2-40B4-BE49-F238E27FC236}">
                  <a16:creationId xmlns:a16="http://schemas.microsoft.com/office/drawing/2014/main" id="{B4CF252D-52EE-A261-9C02-5A03EFB46213}"/>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0" name="Oval 499">
              <a:extLst>
                <a:ext uri="{FF2B5EF4-FFF2-40B4-BE49-F238E27FC236}">
                  <a16:creationId xmlns:a16="http://schemas.microsoft.com/office/drawing/2014/main" id="{E4764165-0816-5A69-8E22-0BD33C365F97}"/>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01" name="Group 500">
            <a:extLst>
              <a:ext uri="{FF2B5EF4-FFF2-40B4-BE49-F238E27FC236}">
                <a16:creationId xmlns:a16="http://schemas.microsoft.com/office/drawing/2014/main" id="{0DF5536F-EBA2-E9D9-7F1F-54FEED8621D0}"/>
              </a:ext>
            </a:extLst>
          </p:cNvPr>
          <p:cNvGrpSpPr/>
          <p:nvPr/>
        </p:nvGrpSpPr>
        <p:grpSpPr>
          <a:xfrm rot="20247476">
            <a:off x="6467690" y="2332026"/>
            <a:ext cx="151806" cy="144381"/>
            <a:chOff x="2590800" y="4724400"/>
            <a:chExt cx="250825" cy="127000"/>
          </a:xfrm>
          <a:solidFill>
            <a:schemeClr val="accent5"/>
          </a:solidFill>
        </p:grpSpPr>
        <p:sp>
          <p:nvSpPr>
            <p:cNvPr id="502" name="Rounded Rectangle 501">
              <a:extLst>
                <a:ext uri="{FF2B5EF4-FFF2-40B4-BE49-F238E27FC236}">
                  <a16:creationId xmlns:a16="http://schemas.microsoft.com/office/drawing/2014/main" id="{70751517-7259-F155-0759-22523A2D580F}"/>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3" name="Oval 502">
              <a:extLst>
                <a:ext uri="{FF2B5EF4-FFF2-40B4-BE49-F238E27FC236}">
                  <a16:creationId xmlns:a16="http://schemas.microsoft.com/office/drawing/2014/main" id="{042E7612-2FCE-B257-66E5-18B0A18BA334}"/>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04" name="Group 503">
            <a:extLst>
              <a:ext uri="{FF2B5EF4-FFF2-40B4-BE49-F238E27FC236}">
                <a16:creationId xmlns:a16="http://schemas.microsoft.com/office/drawing/2014/main" id="{DDACDF66-9DF5-D882-9E4C-997568E50F29}"/>
              </a:ext>
            </a:extLst>
          </p:cNvPr>
          <p:cNvGrpSpPr/>
          <p:nvPr/>
        </p:nvGrpSpPr>
        <p:grpSpPr>
          <a:xfrm rot="20247476">
            <a:off x="6316026" y="2411756"/>
            <a:ext cx="167669" cy="108404"/>
            <a:chOff x="2590800" y="4724400"/>
            <a:chExt cx="250825" cy="127000"/>
          </a:xfrm>
          <a:solidFill>
            <a:schemeClr val="accent5"/>
          </a:solidFill>
        </p:grpSpPr>
        <p:sp>
          <p:nvSpPr>
            <p:cNvPr id="505" name="Rounded Rectangle 504">
              <a:extLst>
                <a:ext uri="{FF2B5EF4-FFF2-40B4-BE49-F238E27FC236}">
                  <a16:creationId xmlns:a16="http://schemas.microsoft.com/office/drawing/2014/main" id="{539C1FD3-9A86-938C-FCE2-7C8605A6AA20}"/>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6" name="Oval 505">
              <a:extLst>
                <a:ext uri="{FF2B5EF4-FFF2-40B4-BE49-F238E27FC236}">
                  <a16:creationId xmlns:a16="http://schemas.microsoft.com/office/drawing/2014/main" id="{3F9DF454-2B2C-E8DD-19BE-E5BC2CCA86E8}"/>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07" name="Group 506">
            <a:extLst>
              <a:ext uri="{FF2B5EF4-FFF2-40B4-BE49-F238E27FC236}">
                <a16:creationId xmlns:a16="http://schemas.microsoft.com/office/drawing/2014/main" id="{5A7F89E4-6181-EC69-2651-61F85472C72D}"/>
              </a:ext>
            </a:extLst>
          </p:cNvPr>
          <p:cNvGrpSpPr/>
          <p:nvPr/>
        </p:nvGrpSpPr>
        <p:grpSpPr>
          <a:xfrm rot="20247476">
            <a:off x="6175478" y="2465499"/>
            <a:ext cx="151806" cy="144381"/>
            <a:chOff x="2590800" y="4724400"/>
            <a:chExt cx="250825" cy="127000"/>
          </a:xfrm>
          <a:solidFill>
            <a:schemeClr val="accent5"/>
          </a:solidFill>
        </p:grpSpPr>
        <p:sp>
          <p:nvSpPr>
            <p:cNvPr id="508" name="Rounded Rectangle 507">
              <a:extLst>
                <a:ext uri="{FF2B5EF4-FFF2-40B4-BE49-F238E27FC236}">
                  <a16:creationId xmlns:a16="http://schemas.microsoft.com/office/drawing/2014/main" id="{B9618C35-09C1-37ED-52E5-DC6379A80A04}"/>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9" name="Oval 508">
              <a:extLst>
                <a:ext uri="{FF2B5EF4-FFF2-40B4-BE49-F238E27FC236}">
                  <a16:creationId xmlns:a16="http://schemas.microsoft.com/office/drawing/2014/main" id="{B6CB119D-5EF8-CEBB-EDA1-2B087DFEEA0E}"/>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10" name="Group 509">
            <a:extLst>
              <a:ext uri="{FF2B5EF4-FFF2-40B4-BE49-F238E27FC236}">
                <a16:creationId xmlns:a16="http://schemas.microsoft.com/office/drawing/2014/main" id="{64816C51-DD16-0073-0585-F75292497179}"/>
              </a:ext>
            </a:extLst>
          </p:cNvPr>
          <p:cNvGrpSpPr/>
          <p:nvPr/>
        </p:nvGrpSpPr>
        <p:grpSpPr>
          <a:xfrm rot="2252568">
            <a:off x="6050654" y="2465547"/>
            <a:ext cx="167669" cy="108404"/>
            <a:chOff x="2590800" y="4724400"/>
            <a:chExt cx="250825" cy="127000"/>
          </a:xfrm>
          <a:solidFill>
            <a:schemeClr val="accent5"/>
          </a:solidFill>
        </p:grpSpPr>
        <p:sp>
          <p:nvSpPr>
            <p:cNvPr id="511" name="Rounded Rectangle 510">
              <a:extLst>
                <a:ext uri="{FF2B5EF4-FFF2-40B4-BE49-F238E27FC236}">
                  <a16:creationId xmlns:a16="http://schemas.microsoft.com/office/drawing/2014/main" id="{BB2D68A3-3BD5-24F1-D864-65EA64354DC7}"/>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2" name="Oval 511">
              <a:extLst>
                <a:ext uri="{FF2B5EF4-FFF2-40B4-BE49-F238E27FC236}">
                  <a16:creationId xmlns:a16="http://schemas.microsoft.com/office/drawing/2014/main" id="{2BF6A16A-2D22-B902-AD03-8475BAAF5E45}"/>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13" name="Group 512">
            <a:extLst>
              <a:ext uri="{FF2B5EF4-FFF2-40B4-BE49-F238E27FC236}">
                <a16:creationId xmlns:a16="http://schemas.microsoft.com/office/drawing/2014/main" id="{550E3241-49E0-AB49-4503-7909FEDD5CA8}"/>
              </a:ext>
            </a:extLst>
          </p:cNvPr>
          <p:cNvGrpSpPr/>
          <p:nvPr/>
        </p:nvGrpSpPr>
        <p:grpSpPr>
          <a:xfrm rot="2505114">
            <a:off x="5939762" y="2405768"/>
            <a:ext cx="156883" cy="45719"/>
            <a:chOff x="2551159" y="4728268"/>
            <a:chExt cx="323149" cy="125597"/>
          </a:xfrm>
          <a:solidFill>
            <a:schemeClr val="accent5"/>
          </a:solidFill>
        </p:grpSpPr>
        <p:sp>
          <p:nvSpPr>
            <p:cNvPr id="514" name="Rounded Rectangle 513">
              <a:extLst>
                <a:ext uri="{FF2B5EF4-FFF2-40B4-BE49-F238E27FC236}">
                  <a16:creationId xmlns:a16="http://schemas.microsoft.com/office/drawing/2014/main" id="{DC0AAB38-9ACF-F408-E72A-1117175F383A}"/>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5" name="Oval 514">
              <a:extLst>
                <a:ext uri="{FF2B5EF4-FFF2-40B4-BE49-F238E27FC236}">
                  <a16:creationId xmlns:a16="http://schemas.microsoft.com/office/drawing/2014/main" id="{847029CA-9660-5AFE-6C12-B2ECA4DB9B3B}"/>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17" name="Group 516">
            <a:extLst>
              <a:ext uri="{FF2B5EF4-FFF2-40B4-BE49-F238E27FC236}">
                <a16:creationId xmlns:a16="http://schemas.microsoft.com/office/drawing/2014/main" id="{D5CF5D86-47EC-E04C-F31A-B00030AC487E}"/>
              </a:ext>
            </a:extLst>
          </p:cNvPr>
          <p:cNvGrpSpPr/>
          <p:nvPr/>
        </p:nvGrpSpPr>
        <p:grpSpPr>
          <a:xfrm rot="1970758">
            <a:off x="5818840" y="2304516"/>
            <a:ext cx="156883" cy="45719"/>
            <a:chOff x="2551159" y="4728268"/>
            <a:chExt cx="323149" cy="125597"/>
          </a:xfrm>
          <a:solidFill>
            <a:schemeClr val="accent5"/>
          </a:solidFill>
        </p:grpSpPr>
        <p:sp>
          <p:nvSpPr>
            <p:cNvPr id="518" name="Rounded Rectangle 517">
              <a:extLst>
                <a:ext uri="{FF2B5EF4-FFF2-40B4-BE49-F238E27FC236}">
                  <a16:creationId xmlns:a16="http://schemas.microsoft.com/office/drawing/2014/main" id="{CDC9124F-323E-EE1E-4522-5EA348788CEA}"/>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9" name="Oval 518">
              <a:extLst>
                <a:ext uri="{FF2B5EF4-FFF2-40B4-BE49-F238E27FC236}">
                  <a16:creationId xmlns:a16="http://schemas.microsoft.com/office/drawing/2014/main" id="{2DDF95FF-37D7-A412-50E3-E090F1947659}"/>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20" name="Group 519">
            <a:extLst>
              <a:ext uri="{FF2B5EF4-FFF2-40B4-BE49-F238E27FC236}">
                <a16:creationId xmlns:a16="http://schemas.microsoft.com/office/drawing/2014/main" id="{6371D9CF-A299-30BE-C526-C19A69C7F674}"/>
              </a:ext>
            </a:extLst>
          </p:cNvPr>
          <p:cNvGrpSpPr/>
          <p:nvPr/>
        </p:nvGrpSpPr>
        <p:grpSpPr>
          <a:xfrm rot="1422432">
            <a:off x="5688450" y="2239709"/>
            <a:ext cx="156883" cy="45719"/>
            <a:chOff x="2551159" y="4728268"/>
            <a:chExt cx="323149" cy="125597"/>
          </a:xfrm>
          <a:solidFill>
            <a:schemeClr val="accent5"/>
          </a:solidFill>
        </p:grpSpPr>
        <p:sp>
          <p:nvSpPr>
            <p:cNvPr id="521" name="Rounded Rectangle 520">
              <a:extLst>
                <a:ext uri="{FF2B5EF4-FFF2-40B4-BE49-F238E27FC236}">
                  <a16:creationId xmlns:a16="http://schemas.microsoft.com/office/drawing/2014/main" id="{E1E0AAE0-2A80-469B-7051-338F8B662A99}"/>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2" name="Oval 521">
              <a:extLst>
                <a:ext uri="{FF2B5EF4-FFF2-40B4-BE49-F238E27FC236}">
                  <a16:creationId xmlns:a16="http://schemas.microsoft.com/office/drawing/2014/main" id="{80157214-22D0-600A-CF89-5E9780A8BA9E}"/>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23" name="Group 522">
            <a:extLst>
              <a:ext uri="{FF2B5EF4-FFF2-40B4-BE49-F238E27FC236}">
                <a16:creationId xmlns:a16="http://schemas.microsoft.com/office/drawing/2014/main" id="{480F94A2-76C0-2ADC-9725-C6507C5C1ED0}"/>
              </a:ext>
            </a:extLst>
          </p:cNvPr>
          <p:cNvGrpSpPr/>
          <p:nvPr/>
        </p:nvGrpSpPr>
        <p:grpSpPr>
          <a:xfrm rot="926473">
            <a:off x="5544908" y="2189456"/>
            <a:ext cx="156883" cy="45719"/>
            <a:chOff x="2551159" y="4728268"/>
            <a:chExt cx="323149" cy="125597"/>
          </a:xfrm>
          <a:solidFill>
            <a:schemeClr val="accent5"/>
          </a:solidFill>
        </p:grpSpPr>
        <p:sp>
          <p:nvSpPr>
            <p:cNvPr id="524" name="Rounded Rectangle 523">
              <a:extLst>
                <a:ext uri="{FF2B5EF4-FFF2-40B4-BE49-F238E27FC236}">
                  <a16:creationId xmlns:a16="http://schemas.microsoft.com/office/drawing/2014/main" id="{2D0C2279-5363-D313-EA33-71E133AE0023}"/>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5" name="Oval 524">
              <a:extLst>
                <a:ext uri="{FF2B5EF4-FFF2-40B4-BE49-F238E27FC236}">
                  <a16:creationId xmlns:a16="http://schemas.microsoft.com/office/drawing/2014/main" id="{4DD79EA7-4C28-B2DD-EA4A-C3C8C826D6CC}"/>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26" name="Group 525">
            <a:extLst>
              <a:ext uri="{FF2B5EF4-FFF2-40B4-BE49-F238E27FC236}">
                <a16:creationId xmlns:a16="http://schemas.microsoft.com/office/drawing/2014/main" id="{4405269F-9254-FD8B-CF66-A4C1B2D4CB7C}"/>
              </a:ext>
            </a:extLst>
          </p:cNvPr>
          <p:cNvGrpSpPr/>
          <p:nvPr/>
        </p:nvGrpSpPr>
        <p:grpSpPr>
          <a:xfrm rot="735756">
            <a:off x="5402422" y="2149071"/>
            <a:ext cx="156883" cy="45719"/>
            <a:chOff x="2551159" y="4728268"/>
            <a:chExt cx="323149" cy="125597"/>
          </a:xfrm>
          <a:solidFill>
            <a:schemeClr val="accent5"/>
          </a:solidFill>
        </p:grpSpPr>
        <p:sp>
          <p:nvSpPr>
            <p:cNvPr id="527" name="Rounded Rectangle 526">
              <a:extLst>
                <a:ext uri="{FF2B5EF4-FFF2-40B4-BE49-F238E27FC236}">
                  <a16:creationId xmlns:a16="http://schemas.microsoft.com/office/drawing/2014/main" id="{5BB5C465-B2DF-8438-C6DD-4FC3F25FC223}"/>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8" name="Oval 527">
              <a:extLst>
                <a:ext uri="{FF2B5EF4-FFF2-40B4-BE49-F238E27FC236}">
                  <a16:creationId xmlns:a16="http://schemas.microsoft.com/office/drawing/2014/main" id="{8453CDEC-AE72-9580-0CDD-C10F4E855E5F}"/>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29" name="Group 528">
            <a:extLst>
              <a:ext uri="{FF2B5EF4-FFF2-40B4-BE49-F238E27FC236}">
                <a16:creationId xmlns:a16="http://schemas.microsoft.com/office/drawing/2014/main" id="{85DAE392-2B11-F557-0199-590D29818090}"/>
              </a:ext>
            </a:extLst>
          </p:cNvPr>
          <p:cNvGrpSpPr/>
          <p:nvPr/>
        </p:nvGrpSpPr>
        <p:grpSpPr>
          <a:xfrm>
            <a:off x="5248494" y="2126136"/>
            <a:ext cx="156883" cy="45719"/>
            <a:chOff x="2551159" y="4728268"/>
            <a:chExt cx="323149" cy="125597"/>
          </a:xfrm>
          <a:solidFill>
            <a:schemeClr val="accent5"/>
          </a:solidFill>
        </p:grpSpPr>
        <p:sp>
          <p:nvSpPr>
            <p:cNvPr id="530" name="Rounded Rectangle 529">
              <a:extLst>
                <a:ext uri="{FF2B5EF4-FFF2-40B4-BE49-F238E27FC236}">
                  <a16:creationId xmlns:a16="http://schemas.microsoft.com/office/drawing/2014/main" id="{C53316D0-261F-14DA-6241-CFD4794B2E76}"/>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1" name="Oval 530">
              <a:extLst>
                <a:ext uri="{FF2B5EF4-FFF2-40B4-BE49-F238E27FC236}">
                  <a16:creationId xmlns:a16="http://schemas.microsoft.com/office/drawing/2014/main" id="{76C33546-B69C-8195-93AF-4D3DF75750A5}"/>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32" name="Group 531">
            <a:extLst>
              <a:ext uri="{FF2B5EF4-FFF2-40B4-BE49-F238E27FC236}">
                <a16:creationId xmlns:a16="http://schemas.microsoft.com/office/drawing/2014/main" id="{18B372F9-F2D2-A098-ADC0-90E997EDB7AC}"/>
              </a:ext>
            </a:extLst>
          </p:cNvPr>
          <p:cNvGrpSpPr/>
          <p:nvPr/>
        </p:nvGrpSpPr>
        <p:grpSpPr>
          <a:xfrm rot="21320881">
            <a:off x="5097923" y="2128764"/>
            <a:ext cx="156883" cy="45719"/>
            <a:chOff x="2551159" y="4728268"/>
            <a:chExt cx="323149" cy="125597"/>
          </a:xfrm>
          <a:solidFill>
            <a:schemeClr val="accent5"/>
          </a:solidFill>
        </p:grpSpPr>
        <p:sp>
          <p:nvSpPr>
            <p:cNvPr id="533" name="Rounded Rectangle 532">
              <a:extLst>
                <a:ext uri="{FF2B5EF4-FFF2-40B4-BE49-F238E27FC236}">
                  <a16:creationId xmlns:a16="http://schemas.microsoft.com/office/drawing/2014/main" id="{9F72BBBB-74B6-E514-6096-E3301FD842D6}"/>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4" name="Oval 533">
              <a:extLst>
                <a:ext uri="{FF2B5EF4-FFF2-40B4-BE49-F238E27FC236}">
                  <a16:creationId xmlns:a16="http://schemas.microsoft.com/office/drawing/2014/main" id="{4B5B1A45-66D4-00D5-D991-7BE5AFADE76D}"/>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35" name="Group 534">
            <a:extLst>
              <a:ext uri="{FF2B5EF4-FFF2-40B4-BE49-F238E27FC236}">
                <a16:creationId xmlns:a16="http://schemas.microsoft.com/office/drawing/2014/main" id="{F207BF65-FFA6-71FE-78B5-C9BF5372EDCB}"/>
              </a:ext>
            </a:extLst>
          </p:cNvPr>
          <p:cNvGrpSpPr/>
          <p:nvPr/>
        </p:nvGrpSpPr>
        <p:grpSpPr>
          <a:xfrm rot="20767569">
            <a:off x="4941284" y="2158033"/>
            <a:ext cx="156883" cy="45719"/>
            <a:chOff x="2551159" y="4728268"/>
            <a:chExt cx="323149" cy="125597"/>
          </a:xfrm>
          <a:solidFill>
            <a:schemeClr val="accent5"/>
          </a:solidFill>
        </p:grpSpPr>
        <p:sp>
          <p:nvSpPr>
            <p:cNvPr id="536" name="Rounded Rectangle 535">
              <a:extLst>
                <a:ext uri="{FF2B5EF4-FFF2-40B4-BE49-F238E27FC236}">
                  <a16:creationId xmlns:a16="http://schemas.microsoft.com/office/drawing/2014/main" id="{D3D09D74-AA5B-7B00-BDA3-AE221F5B33C1}"/>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7" name="Oval 536">
              <a:extLst>
                <a:ext uri="{FF2B5EF4-FFF2-40B4-BE49-F238E27FC236}">
                  <a16:creationId xmlns:a16="http://schemas.microsoft.com/office/drawing/2014/main" id="{FAAB7D43-27A2-4E98-2638-231031E310BF}"/>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38" name="Group 537">
            <a:extLst>
              <a:ext uri="{FF2B5EF4-FFF2-40B4-BE49-F238E27FC236}">
                <a16:creationId xmlns:a16="http://schemas.microsoft.com/office/drawing/2014/main" id="{61AD5888-3528-8C6B-7B0B-41E95EDC7C82}"/>
              </a:ext>
            </a:extLst>
          </p:cNvPr>
          <p:cNvGrpSpPr/>
          <p:nvPr/>
        </p:nvGrpSpPr>
        <p:grpSpPr>
          <a:xfrm rot="19977293">
            <a:off x="4814830" y="2205395"/>
            <a:ext cx="156883" cy="45719"/>
            <a:chOff x="2551159" y="4728268"/>
            <a:chExt cx="323149" cy="125597"/>
          </a:xfrm>
          <a:solidFill>
            <a:schemeClr val="accent5"/>
          </a:solidFill>
        </p:grpSpPr>
        <p:sp>
          <p:nvSpPr>
            <p:cNvPr id="539" name="Rounded Rectangle 538">
              <a:extLst>
                <a:ext uri="{FF2B5EF4-FFF2-40B4-BE49-F238E27FC236}">
                  <a16:creationId xmlns:a16="http://schemas.microsoft.com/office/drawing/2014/main" id="{941A5486-3773-768E-B2E5-3F196F189A7E}"/>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0" name="Oval 539">
              <a:extLst>
                <a:ext uri="{FF2B5EF4-FFF2-40B4-BE49-F238E27FC236}">
                  <a16:creationId xmlns:a16="http://schemas.microsoft.com/office/drawing/2014/main" id="{2B50102C-3FB1-7557-29B2-A0191FD49EDE}"/>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41" name="Group 540">
            <a:extLst>
              <a:ext uri="{FF2B5EF4-FFF2-40B4-BE49-F238E27FC236}">
                <a16:creationId xmlns:a16="http://schemas.microsoft.com/office/drawing/2014/main" id="{F1B1AFBC-1FE3-94D5-07A2-AE51DAF0BBF9}"/>
              </a:ext>
            </a:extLst>
          </p:cNvPr>
          <p:cNvGrpSpPr/>
          <p:nvPr/>
        </p:nvGrpSpPr>
        <p:grpSpPr>
          <a:xfrm rot="19258147">
            <a:off x="4688145" y="2292850"/>
            <a:ext cx="156883" cy="45719"/>
            <a:chOff x="2551159" y="4728268"/>
            <a:chExt cx="323149" cy="125597"/>
          </a:xfrm>
          <a:solidFill>
            <a:schemeClr val="accent5"/>
          </a:solidFill>
        </p:grpSpPr>
        <p:sp>
          <p:nvSpPr>
            <p:cNvPr id="542" name="Rounded Rectangle 541">
              <a:extLst>
                <a:ext uri="{FF2B5EF4-FFF2-40B4-BE49-F238E27FC236}">
                  <a16:creationId xmlns:a16="http://schemas.microsoft.com/office/drawing/2014/main" id="{98BA6D8C-EA77-5D33-1BA2-9E62363CCA6C}"/>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3" name="Oval 542">
              <a:extLst>
                <a:ext uri="{FF2B5EF4-FFF2-40B4-BE49-F238E27FC236}">
                  <a16:creationId xmlns:a16="http://schemas.microsoft.com/office/drawing/2014/main" id="{7F2E3D6B-7173-9484-C1A8-009D1568C450}"/>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44" name="Group 543">
            <a:extLst>
              <a:ext uri="{FF2B5EF4-FFF2-40B4-BE49-F238E27FC236}">
                <a16:creationId xmlns:a16="http://schemas.microsoft.com/office/drawing/2014/main" id="{F0A276A9-ACD3-9C45-2109-E6FF4FB1F41F}"/>
              </a:ext>
            </a:extLst>
          </p:cNvPr>
          <p:cNvGrpSpPr/>
          <p:nvPr/>
        </p:nvGrpSpPr>
        <p:grpSpPr>
          <a:xfrm rot="18085711">
            <a:off x="4602060" y="2393025"/>
            <a:ext cx="156883" cy="45719"/>
            <a:chOff x="2551159" y="4728268"/>
            <a:chExt cx="323149" cy="125597"/>
          </a:xfrm>
          <a:solidFill>
            <a:schemeClr val="accent5"/>
          </a:solidFill>
        </p:grpSpPr>
        <p:sp>
          <p:nvSpPr>
            <p:cNvPr id="545" name="Rounded Rectangle 544">
              <a:extLst>
                <a:ext uri="{FF2B5EF4-FFF2-40B4-BE49-F238E27FC236}">
                  <a16:creationId xmlns:a16="http://schemas.microsoft.com/office/drawing/2014/main" id="{30C1E39C-87F5-8FF3-9E59-D43FCF4D0C2E}"/>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6" name="Oval 545">
              <a:extLst>
                <a:ext uri="{FF2B5EF4-FFF2-40B4-BE49-F238E27FC236}">
                  <a16:creationId xmlns:a16="http://schemas.microsoft.com/office/drawing/2014/main" id="{32B51B05-DACE-50BC-5864-FF7D1B82C928}"/>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49" name="Group 548">
            <a:extLst>
              <a:ext uri="{FF2B5EF4-FFF2-40B4-BE49-F238E27FC236}">
                <a16:creationId xmlns:a16="http://schemas.microsoft.com/office/drawing/2014/main" id="{6E5E7298-7025-0805-FC9B-CCD1C1DC681B}"/>
              </a:ext>
            </a:extLst>
          </p:cNvPr>
          <p:cNvGrpSpPr/>
          <p:nvPr/>
        </p:nvGrpSpPr>
        <p:grpSpPr>
          <a:xfrm rot="17266381">
            <a:off x="4552292" y="2514148"/>
            <a:ext cx="129655" cy="45720"/>
            <a:chOff x="2551159" y="4728268"/>
            <a:chExt cx="323149" cy="125597"/>
          </a:xfrm>
          <a:solidFill>
            <a:schemeClr val="accent5"/>
          </a:solidFill>
        </p:grpSpPr>
        <p:sp>
          <p:nvSpPr>
            <p:cNvPr id="550" name="Rounded Rectangle 549">
              <a:extLst>
                <a:ext uri="{FF2B5EF4-FFF2-40B4-BE49-F238E27FC236}">
                  <a16:creationId xmlns:a16="http://schemas.microsoft.com/office/drawing/2014/main" id="{3C934DA9-1DEA-B57A-F501-0339BBF5D543}"/>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51" name="Oval 550">
              <a:extLst>
                <a:ext uri="{FF2B5EF4-FFF2-40B4-BE49-F238E27FC236}">
                  <a16:creationId xmlns:a16="http://schemas.microsoft.com/office/drawing/2014/main" id="{63BD2D97-0F53-A642-B17F-45C8DC962CEA}"/>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52" name="Group 551">
            <a:extLst>
              <a:ext uri="{FF2B5EF4-FFF2-40B4-BE49-F238E27FC236}">
                <a16:creationId xmlns:a16="http://schemas.microsoft.com/office/drawing/2014/main" id="{B638080A-0DE1-D1C4-A62D-1709F69F8A93}"/>
              </a:ext>
            </a:extLst>
          </p:cNvPr>
          <p:cNvGrpSpPr/>
          <p:nvPr/>
        </p:nvGrpSpPr>
        <p:grpSpPr>
          <a:xfrm rot="16716695">
            <a:off x="4519973" y="2645278"/>
            <a:ext cx="129655" cy="45720"/>
            <a:chOff x="2551159" y="4728268"/>
            <a:chExt cx="323149" cy="125597"/>
          </a:xfrm>
          <a:solidFill>
            <a:schemeClr val="accent5"/>
          </a:solidFill>
        </p:grpSpPr>
        <p:sp>
          <p:nvSpPr>
            <p:cNvPr id="553" name="Rounded Rectangle 552">
              <a:extLst>
                <a:ext uri="{FF2B5EF4-FFF2-40B4-BE49-F238E27FC236}">
                  <a16:creationId xmlns:a16="http://schemas.microsoft.com/office/drawing/2014/main" id="{8A918762-CC7F-5697-534C-1E0DA3E12112}"/>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54" name="Oval 553">
              <a:extLst>
                <a:ext uri="{FF2B5EF4-FFF2-40B4-BE49-F238E27FC236}">
                  <a16:creationId xmlns:a16="http://schemas.microsoft.com/office/drawing/2014/main" id="{C5BCC139-BDDF-4622-502B-E438D944EB06}"/>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55" name="Group 554">
            <a:extLst>
              <a:ext uri="{FF2B5EF4-FFF2-40B4-BE49-F238E27FC236}">
                <a16:creationId xmlns:a16="http://schemas.microsoft.com/office/drawing/2014/main" id="{E0D4E453-32EE-5DA3-1910-D03EDABF990F}"/>
              </a:ext>
            </a:extLst>
          </p:cNvPr>
          <p:cNvGrpSpPr/>
          <p:nvPr/>
        </p:nvGrpSpPr>
        <p:grpSpPr>
          <a:xfrm rot="15964602">
            <a:off x="4504550" y="2775518"/>
            <a:ext cx="129655" cy="45720"/>
            <a:chOff x="2551159" y="4728268"/>
            <a:chExt cx="323149" cy="125597"/>
          </a:xfrm>
          <a:solidFill>
            <a:schemeClr val="accent5"/>
          </a:solidFill>
        </p:grpSpPr>
        <p:sp>
          <p:nvSpPr>
            <p:cNvPr id="556" name="Rounded Rectangle 555">
              <a:extLst>
                <a:ext uri="{FF2B5EF4-FFF2-40B4-BE49-F238E27FC236}">
                  <a16:creationId xmlns:a16="http://schemas.microsoft.com/office/drawing/2014/main" id="{B5859E01-A3B4-5E5B-6094-773D06F30395}"/>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57" name="Oval 556">
              <a:extLst>
                <a:ext uri="{FF2B5EF4-FFF2-40B4-BE49-F238E27FC236}">
                  <a16:creationId xmlns:a16="http://schemas.microsoft.com/office/drawing/2014/main" id="{641908D6-A97B-CD02-9D87-0BD34EC2E5F7}"/>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58" name="Group 557">
            <a:extLst>
              <a:ext uri="{FF2B5EF4-FFF2-40B4-BE49-F238E27FC236}">
                <a16:creationId xmlns:a16="http://schemas.microsoft.com/office/drawing/2014/main" id="{7DEFACBD-063A-68D9-1D55-15B48E0FDDAD}"/>
              </a:ext>
            </a:extLst>
          </p:cNvPr>
          <p:cNvGrpSpPr/>
          <p:nvPr/>
        </p:nvGrpSpPr>
        <p:grpSpPr>
          <a:xfrm rot="15584801">
            <a:off x="4518539" y="2915194"/>
            <a:ext cx="129655" cy="45720"/>
            <a:chOff x="2551159" y="4728268"/>
            <a:chExt cx="323149" cy="125597"/>
          </a:xfrm>
          <a:solidFill>
            <a:schemeClr val="accent5"/>
          </a:solidFill>
        </p:grpSpPr>
        <p:sp>
          <p:nvSpPr>
            <p:cNvPr id="559" name="Rounded Rectangle 558">
              <a:extLst>
                <a:ext uri="{FF2B5EF4-FFF2-40B4-BE49-F238E27FC236}">
                  <a16:creationId xmlns:a16="http://schemas.microsoft.com/office/drawing/2014/main" id="{C92F8E58-E8ED-B922-6E6E-3A2E25D4D6F8}"/>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0" name="Oval 559">
              <a:extLst>
                <a:ext uri="{FF2B5EF4-FFF2-40B4-BE49-F238E27FC236}">
                  <a16:creationId xmlns:a16="http://schemas.microsoft.com/office/drawing/2014/main" id="{303B4EF4-D6B2-17B8-70F0-93091B905AEC}"/>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61" name="Group 560">
            <a:extLst>
              <a:ext uri="{FF2B5EF4-FFF2-40B4-BE49-F238E27FC236}">
                <a16:creationId xmlns:a16="http://schemas.microsoft.com/office/drawing/2014/main" id="{B9BBDB42-8838-0858-4A81-77CE1AB3CBC0}"/>
              </a:ext>
            </a:extLst>
          </p:cNvPr>
          <p:cNvGrpSpPr/>
          <p:nvPr/>
        </p:nvGrpSpPr>
        <p:grpSpPr>
          <a:xfrm rot="15229995">
            <a:off x="4550411" y="3051720"/>
            <a:ext cx="129655" cy="45720"/>
            <a:chOff x="2551159" y="4728268"/>
            <a:chExt cx="323149" cy="125597"/>
          </a:xfrm>
          <a:solidFill>
            <a:schemeClr val="accent5"/>
          </a:solidFill>
        </p:grpSpPr>
        <p:sp>
          <p:nvSpPr>
            <p:cNvPr id="562" name="Rounded Rectangle 561">
              <a:extLst>
                <a:ext uri="{FF2B5EF4-FFF2-40B4-BE49-F238E27FC236}">
                  <a16:creationId xmlns:a16="http://schemas.microsoft.com/office/drawing/2014/main" id="{59B2AA7A-6CC8-A48B-E51D-0E9EBF938255}"/>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3" name="Oval 562">
              <a:extLst>
                <a:ext uri="{FF2B5EF4-FFF2-40B4-BE49-F238E27FC236}">
                  <a16:creationId xmlns:a16="http://schemas.microsoft.com/office/drawing/2014/main" id="{CDD90618-75DC-E730-FCE7-62E5F8C75BA5}"/>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65" name="Group 564">
            <a:extLst>
              <a:ext uri="{FF2B5EF4-FFF2-40B4-BE49-F238E27FC236}">
                <a16:creationId xmlns:a16="http://schemas.microsoft.com/office/drawing/2014/main" id="{B199DE23-03CB-CC7D-20E5-AC7363A05CCA}"/>
              </a:ext>
            </a:extLst>
          </p:cNvPr>
          <p:cNvGrpSpPr/>
          <p:nvPr/>
        </p:nvGrpSpPr>
        <p:grpSpPr>
          <a:xfrm rot="14487403">
            <a:off x="4593368" y="3182703"/>
            <a:ext cx="129655" cy="45720"/>
            <a:chOff x="2551159" y="4728268"/>
            <a:chExt cx="323149" cy="125597"/>
          </a:xfrm>
          <a:solidFill>
            <a:schemeClr val="accent5"/>
          </a:solidFill>
        </p:grpSpPr>
        <p:sp>
          <p:nvSpPr>
            <p:cNvPr id="566" name="Rounded Rectangle 565">
              <a:extLst>
                <a:ext uri="{FF2B5EF4-FFF2-40B4-BE49-F238E27FC236}">
                  <a16:creationId xmlns:a16="http://schemas.microsoft.com/office/drawing/2014/main" id="{FCDDE88E-C2F6-7F18-CB53-8520FF574AD5}"/>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7" name="Oval 566">
              <a:extLst>
                <a:ext uri="{FF2B5EF4-FFF2-40B4-BE49-F238E27FC236}">
                  <a16:creationId xmlns:a16="http://schemas.microsoft.com/office/drawing/2014/main" id="{CC5E21D9-780B-8285-5A14-4BCB16720F99}"/>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68" name="Group 567">
            <a:extLst>
              <a:ext uri="{FF2B5EF4-FFF2-40B4-BE49-F238E27FC236}">
                <a16:creationId xmlns:a16="http://schemas.microsoft.com/office/drawing/2014/main" id="{03EF51A0-4A06-D3B7-024C-205F3A0764BF}"/>
              </a:ext>
            </a:extLst>
          </p:cNvPr>
          <p:cNvGrpSpPr/>
          <p:nvPr/>
        </p:nvGrpSpPr>
        <p:grpSpPr>
          <a:xfrm rot="14111520">
            <a:off x="4662985" y="3297553"/>
            <a:ext cx="129655" cy="45720"/>
            <a:chOff x="2551159" y="4728268"/>
            <a:chExt cx="323149" cy="125597"/>
          </a:xfrm>
          <a:solidFill>
            <a:schemeClr val="accent5"/>
          </a:solidFill>
        </p:grpSpPr>
        <p:sp>
          <p:nvSpPr>
            <p:cNvPr id="569" name="Rounded Rectangle 568">
              <a:extLst>
                <a:ext uri="{FF2B5EF4-FFF2-40B4-BE49-F238E27FC236}">
                  <a16:creationId xmlns:a16="http://schemas.microsoft.com/office/drawing/2014/main" id="{520F5B99-EC5A-1770-E32F-95FEBAD73FA2}"/>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70" name="Oval 569">
              <a:extLst>
                <a:ext uri="{FF2B5EF4-FFF2-40B4-BE49-F238E27FC236}">
                  <a16:creationId xmlns:a16="http://schemas.microsoft.com/office/drawing/2014/main" id="{BCA7B05A-5194-D08E-4143-7320A928C746}"/>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71" name="Group 570">
            <a:extLst>
              <a:ext uri="{FF2B5EF4-FFF2-40B4-BE49-F238E27FC236}">
                <a16:creationId xmlns:a16="http://schemas.microsoft.com/office/drawing/2014/main" id="{DC5E909F-918F-0168-B68E-F21B351E28F5}"/>
              </a:ext>
            </a:extLst>
          </p:cNvPr>
          <p:cNvGrpSpPr/>
          <p:nvPr/>
        </p:nvGrpSpPr>
        <p:grpSpPr>
          <a:xfrm rot="13003156">
            <a:off x="4767546" y="3406140"/>
            <a:ext cx="129655" cy="45720"/>
            <a:chOff x="2551159" y="4728268"/>
            <a:chExt cx="323149" cy="125597"/>
          </a:xfrm>
          <a:solidFill>
            <a:schemeClr val="accent5"/>
          </a:solidFill>
        </p:grpSpPr>
        <p:sp>
          <p:nvSpPr>
            <p:cNvPr id="572" name="Rounded Rectangle 571">
              <a:extLst>
                <a:ext uri="{FF2B5EF4-FFF2-40B4-BE49-F238E27FC236}">
                  <a16:creationId xmlns:a16="http://schemas.microsoft.com/office/drawing/2014/main" id="{6B368142-DB8C-A513-4C15-A7BCD13EB4A7}"/>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73" name="Oval 572">
              <a:extLst>
                <a:ext uri="{FF2B5EF4-FFF2-40B4-BE49-F238E27FC236}">
                  <a16:creationId xmlns:a16="http://schemas.microsoft.com/office/drawing/2014/main" id="{85C106D5-4798-C1B6-C50D-C60D83E7061B}"/>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74" name="Group 573">
            <a:extLst>
              <a:ext uri="{FF2B5EF4-FFF2-40B4-BE49-F238E27FC236}">
                <a16:creationId xmlns:a16="http://schemas.microsoft.com/office/drawing/2014/main" id="{FCF00959-FAFE-4930-2BCC-DA67C7A6CFD3}"/>
              </a:ext>
            </a:extLst>
          </p:cNvPr>
          <p:cNvGrpSpPr/>
          <p:nvPr/>
        </p:nvGrpSpPr>
        <p:grpSpPr>
          <a:xfrm rot="12591037">
            <a:off x="4879117" y="3485149"/>
            <a:ext cx="129655" cy="45720"/>
            <a:chOff x="2551159" y="4728268"/>
            <a:chExt cx="323149" cy="125597"/>
          </a:xfrm>
          <a:solidFill>
            <a:schemeClr val="accent5"/>
          </a:solidFill>
        </p:grpSpPr>
        <p:sp>
          <p:nvSpPr>
            <p:cNvPr id="575" name="Rounded Rectangle 574">
              <a:extLst>
                <a:ext uri="{FF2B5EF4-FFF2-40B4-BE49-F238E27FC236}">
                  <a16:creationId xmlns:a16="http://schemas.microsoft.com/office/drawing/2014/main" id="{0A950AC4-73F7-B6FE-BB3A-FDA5CC6E8E6B}"/>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76" name="Oval 575">
              <a:extLst>
                <a:ext uri="{FF2B5EF4-FFF2-40B4-BE49-F238E27FC236}">
                  <a16:creationId xmlns:a16="http://schemas.microsoft.com/office/drawing/2014/main" id="{3DF0755B-A8C2-4CE3-02D1-47648D3C2C40}"/>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77" name="Group 576">
            <a:extLst>
              <a:ext uri="{FF2B5EF4-FFF2-40B4-BE49-F238E27FC236}">
                <a16:creationId xmlns:a16="http://schemas.microsoft.com/office/drawing/2014/main" id="{2A1AADD3-662D-21A6-A24F-4290CF622952}"/>
              </a:ext>
            </a:extLst>
          </p:cNvPr>
          <p:cNvGrpSpPr/>
          <p:nvPr/>
        </p:nvGrpSpPr>
        <p:grpSpPr>
          <a:xfrm rot="12175195">
            <a:off x="5007146" y="3552175"/>
            <a:ext cx="129655" cy="45720"/>
            <a:chOff x="2551159" y="4728268"/>
            <a:chExt cx="323149" cy="125597"/>
          </a:xfrm>
          <a:solidFill>
            <a:schemeClr val="accent5"/>
          </a:solidFill>
        </p:grpSpPr>
        <p:sp>
          <p:nvSpPr>
            <p:cNvPr id="578" name="Rounded Rectangle 577">
              <a:extLst>
                <a:ext uri="{FF2B5EF4-FFF2-40B4-BE49-F238E27FC236}">
                  <a16:creationId xmlns:a16="http://schemas.microsoft.com/office/drawing/2014/main" id="{701FB801-2FD4-227D-1103-C19430DAB838}"/>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79" name="Oval 578">
              <a:extLst>
                <a:ext uri="{FF2B5EF4-FFF2-40B4-BE49-F238E27FC236}">
                  <a16:creationId xmlns:a16="http://schemas.microsoft.com/office/drawing/2014/main" id="{449CFDE6-C27E-8EB6-2B68-5F34175FC424}"/>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80" name="Group 579">
            <a:extLst>
              <a:ext uri="{FF2B5EF4-FFF2-40B4-BE49-F238E27FC236}">
                <a16:creationId xmlns:a16="http://schemas.microsoft.com/office/drawing/2014/main" id="{C596B462-50AE-1E07-2883-216D9358E29A}"/>
              </a:ext>
            </a:extLst>
          </p:cNvPr>
          <p:cNvGrpSpPr/>
          <p:nvPr/>
        </p:nvGrpSpPr>
        <p:grpSpPr>
          <a:xfrm rot="11528654">
            <a:off x="5154000" y="3598808"/>
            <a:ext cx="129655" cy="45720"/>
            <a:chOff x="2551159" y="4728268"/>
            <a:chExt cx="323149" cy="125597"/>
          </a:xfrm>
          <a:solidFill>
            <a:schemeClr val="accent5"/>
          </a:solidFill>
        </p:grpSpPr>
        <p:sp>
          <p:nvSpPr>
            <p:cNvPr id="581" name="Rounded Rectangle 580">
              <a:extLst>
                <a:ext uri="{FF2B5EF4-FFF2-40B4-BE49-F238E27FC236}">
                  <a16:creationId xmlns:a16="http://schemas.microsoft.com/office/drawing/2014/main" id="{0BE3AB33-E8FB-6805-A6CE-4B2866912B79}"/>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2" name="Oval 581">
              <a:extLst>
                <a:ext uri="{FF2B5EF4-FFF2-40B4-BE49-F238E27FC236}">
                  <a16:creationId xmlns:a16="http://schemas.microsoft.com/office/drawing/2014/main" id="{AC1D6029-EFA9-1A98-C27A-0C8EA2A6480F}"/>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83" name="Group 582">
            <a:extLst>
              <a:ext uri="{FF2B5EF4-FFF2-40B4-BE49-F238E27FC236}">
                <a16:creationId xmlns:a16="http://schemas.microsoft.com/office/drawing/2014/main" id="{3551AC8B-A6DD-18B7-E133-8AF9ED38EF0A}"/>
              </a:ext>
            </a:extLst>
          </p:cNvPr>
          <p:cNvGrpSpPr/>
          <p:nvPr/>
        </p:nvGrpSpPr>
        <p:grpSpPr>
          <a:xfrm rot="11102112">
            <a:off x="5294211" y="3624318"/>
            <a:ext cx="129655" cy="45720"/>
            <a:chOff x="2551159" y="4728268"/>
            <a:chExt cx="323149" cy="125597"/>
          </a:xfrm>
          <a:solidFill>
            <a:schemeClr val="accent5"/>
          </a:solidFill>
        </p:grpSpPr>
        <p:sp>
          <p:nvSpPr>
            <p:cNvPr id="584" name="Rounded Rectangle 583">
              <a:extLst>
                <a:ext uri="{FF2B5EF4-FFF2-40B4-BE49-F238E27FC236}">
                  <a16:creationId xmlns:a16="http://schemas.microsoft.com/office/drawing/2014/main" id="{3D704D94-0454-A4D4-167F-730CCD695CA8}"/>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5" name="Oval 584">
              <a:extLst>
                <a:ext uri="{FF2B5EF4-FFF2-40B4-BE49-F238E27FC236}">
                  <a16:creationId xmlns:a16="http://schemas.microsoft.com/office/drawing/2014/main" id="{75EFBE14-09B5-FF77-7B62-A746EE8D83AC}"/>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86" name="Group 585">
            <a:extLst>
              <a:ext uri="{FF2B5EF4-FFF2-40B4-BE49-F238E27FC236}">
                <a16:creationId xmlns:a16="http://schemas.microsoft.com/office/drawing/2014/main" id="{FE51942C-4371-95DA-7038-4E3B6B893DA7}"/>
              </a:ext>
            </a:extLst>
          </p:cNvPr>
          <p:cNvGrpSpPr/>
          <p:nvPr/>
        </p:nvGrpSpPr>
        <p:grpSpPr>
          <a:xfrm rot="10566482">
            <a:off x="5452223" y="3629102"/>
            <a:ext cx="129655" cy="45720"/>
            <a:chOff x="2551159" y="4728268"/>
            <a:chExt cx="323149" cy="125597"/>
          </a:xfrm>
          <a:solidFill>
            <a:schemeClr val="accent5"/>
          </a:solidFill>
        </p:grpSpPr>
        <p:sp>
          <p:nvSpPr>
            <p:cNvPr id="587" name="Rounded Rectangle 586">
              <a:extLst>
                <a:ext uri="{FF2B5EF4-FFF2-40B4-BE49-F238E27FC236}">
                  <a16:creationId xmlns:a16="http://schemas.microsoft.com/office/drawing/2014/main" id="{2046EA4F-259F-8BA2-6B98-500E5D9F6E88}"/>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8" name="Oval 587">
              <a:extLst>
                <a:ext uri="{FF2B5EF4-FFF2-40B4-BE49-F238E27FC236}">
                  <a16:creationId xmlns:a16="http://schemas.microsoft.com/office/drawing/2014/main" id="{771EC921-6994-67B7-63B2-E42CCA90BE32}"/>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89" name="Group 588">
            <a:extLst>
              <a:ext uri="{FF2B5EF4-FFF2-40B4-BE49-F238E27FC236}">
                <a16:creationId xmlns:a16="http://schemas.microsoft.com/office/drawing/2014/main" id="{088EE1F8-6F56-E7D4-FAA1-A7167FF19860}"/>
              </a:ext>
            </a:extLst>
          </p:cNvPr>
          <p:cNvGrpSpPr/>
          <p:nvPr/>
        </p:nvGrpSpPr>
        <p:grpSpPr>
          <a:xfrm rot="9899380">
            <a:off x="5604721" y="3599285"/>
            <a:ext cx="129655" cy="45720"/>
            <a:chOff x="2551159" y="4728268"/>
            <a:chExt cx="323149" cy="125597"/>
          </a:xfrm>
          <a:solidFill>
            <a:schemeClr val="accent5"/>
          </a:solidFill>
        </p:grpSpPr>
        <p:sp>
          <p:nvSpPr>
            <p:cNvPr id="590" name="Rounded Rectangle 589">
              <a:extLst>
                <a:ext uri="{FF2B5EF4-FFF2-40B4-BE49-F238E27FC236}">
                  <a16:creationId xmlns:a16="http://schemas.microsoft.com/office/drawing/2014/main" id="{5ADF622E-A6C0-3FFC-3201-9AFCA4DD2CEE}"/>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1" name="Oval 590">
              <a:extLst>
                <a:ext uri="{FF2B5EF4-FFF2-40B4-BE49-F238E27FC236}">
                  <a16:creationId xmlns:a16="http://schemas.microsoft.com/office/drawing/2014/main" id="{B44F7B30-3FE2-A716-8DED-31567198706D}"/>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92" name="Group 591">
            <a:extLst>
              <a:ext uri="{FF2B5EF4-FFF2-40B4-BE49-F238E27FC236}">
                <a16:creationId xmlns:a16="http://schemas.microsoft.com/office/drawing/2014/main" id="{65B09ECA-A338-51C7-82C0-245773B0A831}"/>
              </a:ext>
            </a:extLst>
          </p:cNvPr>
          <p:cNvGrpSpPr/>
          <p:nvPr/>
        </p:nvGrpSpPr>
        <p:grpSpPr>
          <a:xfrm rot="9349107">
            <a:off x="5744346" y="3545819"/>
            <a:ext cx="129655" cy="45720"/>
            <a:chOff x="2551159" y="4728268"/>
            <a:chExt cx="323149" cy="125597"/>
          </a:xfrm>
          <a:solidFill>
            <a:schemeClr val="accent5"/>
          </a:solidFill>
        </p:grpSpPr>
        <p:sp>
          <p:nvSpPr>
            <p:cNvPr id="593" name="Rounded Rectangle 592">
              <a:extLst>
                <a:ext uri="{FF2B5EF4-FFF2-40B4-BE49-F238E27FC236}">
                  <a16:creationId xmlns:a16="http://schemas.microsoft.com/office/drawing/2014/main" id="{DB4BEF23-A1C1-8773-C10A-8367D222D698}"/>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4" name="Oval 593">
              <a:extLst>
                <a:ext uri="{FF2B5EF4-FFF2-40B4-BE49-F238E27FC236}">
                  <a16:creationId xmlns:a16="http://schemas.microsoft.com/office/drawing/2014/main" id="{3B5B28BC-9F91-8C44-B137-23BD45E7BDB8}"/>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95" name="Group 594">
            <a:extLst>
              <a:ext uri="{FF2B5EF4-FFF2-40B4-BE49-F238E27FC236}">
                <a16:creationId xmlns:a16="http://schemas.microsoft.com/office/drawing/2014/main" id="{880CCAF5-A550-B2EF-1DD4-93EEEC2CC5EA}"/>
              </a:ext>
            </a:extLst>
          </p:cNvPr>
          <p:cNvGrpSpPr/>
          <p:nvPr/>
        </p:nvGrpSpPr>
        <p:grpSpPr>
          <a:xfrm rot="8461471">
            <a:off x="5868015" y="3469838"/>
            <a:ext cx="129655" cy="45720"/>
            <a:chOff x="2551159" y="4728268"/>
            <a:chExt cx="323149" cy="125597"/>
          </a:xfrm>
          <a:solidFill>
            <a:schemeClr val="accent5"/>
          </a:solidFill>
        </p:grpSpPr>
        <p:sp>
          <p:nvSpPr>
            <p:cNvPr id="596" name="Rounded Rectangle 595">
              <a:extLst>
                <a:ext uri="{FF2B5EF4-FFF2-40B4-BE49-F238E27FC236}">
                  <a16:creationId xmlns:a16="http://schemas.microsoft.com/office/drawing/2014/main" id="{11048407-44DB-AAB2-53A5-D81FF77207AA}"/>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7" name="Oval 596">
              <a:extLst>
                <a:ext uri="{FF2B5EF4-FFF2-40B4-BE49-F238E27FC236}">
                  <a16:creationId xmlns:a16="http://schemas.microsoft.com/office/drawing/2014/main" id="{EA81B84B-FA35-0EE3-1891-7C9F0025E725}"/>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98" name="Group 597">
            <a:extLst>
              <a:ext uri="{FF2B5EF4-FFF2-40B4-BE49-F238E27FC236}">
                <a16:creationId xmlns:a16="http://schemas.microsoft.com/office/drawing/2014/main" id="{0780E481-9420-8D89-229D-E923F5753F5D}"/>
              </a:ext>
            </a:extLst>
          </p:cNvPr>
          <p:cNvGrpSpPr/>
          <p:nvPr/>
        </p:nvGrpSpPr>
        <p:grpSpPr>
          <a:xfrm rot="7969177">
            <a:off x="5977612" y="3372903"/>
            <a:ext cx="129655" cy="45720"/>
            <a:chOff x="2551159" y="4728268"/>
            <a:chExt cx="323149" cy="125597"/>
          </a:xfrm>
          <a:solidFill>
            <a:schemeClr val="accent5"/>
          </a:solidFill>
        </p:grpSpPr>
        <p:sp>
          <p:nvSpPr>
            <p:cNvPr id="599" name="Rounded Rectangle 598">
              <a:extLst>
                <a:ext uri="{FF2B5EF4-FFF2-40B4-BE49-F238E27FC236}">
                  <a16:creationId xmlns:a16="http://schemas.microsoft.com/office/drawing/2014/main" id="{92A681EB-3CB0-58B0-73DD-F69D10F34CAB}"/>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0" name="Oval 599">
              <a:extLst>
                <a:ext uri="{FF2B5EF4-FFF2-40B4-BE49-F238E27FC236}">
                  <a16:creationId xmlns:a16="http://schemas.microsoft.com/office/drawing/2014/main" id="{C6218F7E-60F5-EB87-0AA0-021007883558}"/>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01" name="Group 600">
            <a:extLst>
              <a:ext uri="{FF2B5EF4-FFF2-40B4-BE49-F238E27FC236}">
                <a16:creationId xmlns:a16="http://schemas.microsoft.com/office/drawing/2014/main" id="{D5824E97-F8F7-1C7E-1431-599C5E6C02ED}"/>
              </a:ext>
            </a:extLst>
          </p:cNvPr>
          <p:cNvGrpSpPr/>
          <p:nvPr/>
        </p:nvGrpSpPr>
        <p:grpSpPr>
          <a:xfrm rot="7614517">
            <a:off x="6068812" y="3260982"/>
            <a:ext cx="129655" cy="45720"/>
            <a:chOff x="2551159" y="4728268"/>
            <a:chExt cx="323149" cy="125597"/>
          </a:xfrm>
          <a:solidFill>
            <a:schemeClr val="accent5"/>
          </a:solidFill>
        </p:grpSpPr>
        <p:sp>
          <p:nvSpPr>
            <p:cNvPr id="602" name="Rounded Rectangle 601">
              <a:extLst>
                <a:ext uri="{FF2B5EF4-FFF2-40B4-BE49-F238E27FC236}">
                  <a16:creationId xmlns:a16="http://schemas.microsoft.com/office/drawing/2014/main" id="{A9698341-6D6B-5564-B54E-E08DE274F158}"/>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3" name="Oval 602">
              <a:extLst>
                <a:ext uri="{FF2B5EF4-FFF2-40B4-BE49-F238E27FC236}">
                  <a16:creationId xmlns:a16="http://schemas.microsoft.com/office/drawing/2014/main" id="{1AB311D1-3C44-75AF-420A-DA131CD12830}"/>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04" name="Group 603">
            <a:extLst>
              <a:ext uri="{FF2B5EF4-FFF2-40B4-BE49-F238E27FC236}">
                <a16:creationId xmlns:a16="http://schemas.microsoft.com/office/drawing/2014/main" id="{EEA429F8-DBEF-3A8D-8BCB-D7A70DA77105}"/>
              </a:ext>
            </a:extLst>
          </p:cNvPr>
          <p:cNvGrpSpPr/>
          <p:nvPr/>
        </p:nvGrpSpPr>
        <p:grpSpPr>
          <a:xfrm rot="7455623">
            <a:off x="6147736" y="3140033"/>
            <a:ext cx="129655" cy="45720"/>
            <a:chOff x="2551159" y="4728268"/>
            <a:chExt cx="323149" cy="125597"/>
          </a:xfrm>
          <a:solidFill>
            <a:schemeClr val="accent5"/>
          </a:solidFill>
        </p:grpSpPr>
        <p:sp>
          <p:nvSpPr>
            <p:cNvPr id="605" name="Rounded Rectangle 604">
              <a:extLst>
                <a:ext uri="{FF2B5EF4-FFF2-40B4-BE49-F238E27FC236}">
                  <a16:creationId xmlns:a16="http://schemas.microsoft.com/office/drawing/2014/main" id="{E0BBEB06-5CFB-092D-6778-B1EAAD5596A8}"/>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6" name="Oval 605">
              <a:extLst>
                <a:ext uri="{FF2B5EF4-FFF2-40B4-BE49-F238E27FC236}">
                  <a16:creationId xmlns:a16="http://schemas.microsoft.com/office/drawing/2014/main" id="{27A5CBC7-F733-1F97-4B82-9C46A1678BED}"/>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07" name="Group 606">
            <a:extLst>
              <a:ext uri="{FF2B5EF4-FFF2-40B4-BE49-F238E27FC236}">
                <a16:creationId xmlns:a16="http://schemas.microsoft.com/office/drawing/2014/main" id="{CCCECF68-C3EC-E6F0-19AA-26F82181AC67}"/>
              </a:ext>
            </a:extLst>
          </p:cNvPr>
          <p:cNvGrpSpPr/>
          <p:nvPr/>
        </p:nvGrpSpPr>
        <p:grpSpPr>
          <a:xfrm rot="6643474">
            <a:off x="6198158" y="3032113"/>
            <a:ext cx="129655" cy="45720"/>
            <a:chOff x="2551159" y="4728268"/>
            <a:chExt cx="323149" cy="125597"/>
          </a:xfrm>
          <a:solidFill>
            <a:schemeClr val="accent5"/>
          </a:solidFill>
        </p:grpSpPr>
        <p:sp>
          <p:nvSpPr>
            <p:cNvPr id="608" name="Rounded Rectangle 607">
              <a:extLst>
                <a:ext uri="{FF2B5EF4-FFF2-40B4-BE49-F238E27FC236}">
                  <a16:creationId xmlns:a16="http://schemas.microsoft.com/office/drawing/2014/main" id="{21C969B7-0B56-AECE-6E90-02AC94C43104}"/>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9" name="Oval 608">
              <a:extLst>
                <a:ext uri="{FF2B5EF4-FFF2-40B4-BE49-F238E27FC236}">
                  <a16:creationId xmlns:a16="http://schemas.microsoft.com/office/drawing/2014/main" id="{AB13BF15-5E4E-70EC-899B-FFCEA542E9CC}"/>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10" name="Group 609">
            <a:extLst>
              <a:ext uri="{FF2B5EF4-FFF2-40B4-BE49-F238E27FC236}">
                <a16:creationId xmlns:a16="http://schemas.microsoft.com/office/drawing/2014/main" id="{981BC1DD-4C56-7EC0-58E3-E707DB7F9013}"/>
              </a:ext>
            </a:extLst>
          </p:cNvPr>
          <p:cNvGrpSpPr/>
          <p:nvPr/>
        </p:nvGrpSpPr>
        <p:grpSpPr>
          <a:xfrm rot="6643474">
            <a:off x="6257374" y="2926199"/>
            <a:ext cx="88556" cy="45720"/>
            <a:chOff x="2551159" y="4728268"/>
            <a:chExt cx="323149" cy="125597"/>
          </a:xfrm>
          <a:solidFill>
            <a:schemeClr val="accent5"/>
          </a:solidFill>
        </p:grpSpPr>
        <p:sp>
          <p:nvSpPr>
            <p:cNvPr id="611" name="Rounded Rectangle 610">
              <a:extLst>
                <a:ext uri="{FF2B5EF4-FFF2-40B4-BE49-F238E27FC236}">
                  <a16:creationId xmlns:a16="http://schemas.microsoft.com/office/drawing/2014/main" id="{4E09F5AD-F3E4-2E4A-E54B-DE60F1555354}"/>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12" name="Oval 611">
              <a:extLst>
                <a:ext uri="{FF2B5EF4-FFF2-40B4-BE49-F238E27FC236}">
                  <a16:creationId xmlns:a16="http://schemas.microsoft.com/office/drawing/2014/main" id="{83F13A96-F4B7-C072-2AEC-73ED8E7C1A97}"/>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13" name="Group 612">
            <a:extLst>
              <a:ext uri="{FF2B5EF4-FFF2-40B4-BE49-F238E27FC236}">
                <a16:creationId xmlns:a16="http://schemas.microsoft.com/office/drawing/2014/main" id="{AD38C4FF-E138-0D03-D1E0-1DB1F19EF335}"/>
              </a:ext>
            </a:extLst>
          </p:cNvPr>
          <p:cNvGrpSpPr/>
          <p:nvPr/>
        </p:nvGrpSpPr>
        <p:grpSpPr>
          <a:xfrm rot="4539612">
            <a:off x="6260056" y="2831795"/>
            <a:ext cx="88556" cy="45720"/>
            <a:chOff x="2551159" y="4728268"/>
            <a:chExt cx="323149" cy="125597"/>
          </a:xfrm>
          <a:solidFill>
            <a:schemeClr val="accent5"/>
          </a:solidFill>
        </p:grpSpPr>
        <p:sp>
          <p:nvSpPr>
            <p:cNvPr id="614" name="Rounded Rectangle 613">
              <a:extLst>
                <a:ext uri="{FF2B5EF4-FFF2-40B4-BE49-F238E27FC236}">
                  <a16:creationId xmlns:a16="http://schemas.microsoft.com/office/drawing/2014/main" id="{7B76FF8E-A4F1-93A5-E8FF-4D1B1BA4C10D}"/>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15" name="Oval 614">
              <a:extLst>
                <a:ext uri="{FF2B5EF4-FFF2-40B4-BE49-F238E27FC236}">
                  <a16:creationId xmlns:a16="http://schemas.microsoft.com/office/drawing/2014/main" id="{C0492805-7437-7073-9950-C5493CFC5489}"/>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16" name="Group 615">
            <a:extLst>
              <a:ext uri="{FF2B5EF4-FFF2-40B4-BE49-F238E27FC236}">
                <a16:creationId xmlns:a16="http://schemas.microsoft.com/office/drawing/2014/main" id="{3650766E-1B46-55C7-5B14-2F0B4EDCFE23}"/>
              </a:ext>
            </a:extLst>
          </p:cNvPr>
          <p:cNvGrpSpPr/>
          <p:nvPr/>
        </p:nvGrpSpPr>
        <p:grpSpPr>
          <a:xfrm rot="5226488">
            <a:off x="6250142" y="2745576"/>
            <a:ext cx="88556" cy="45720"/>
            <a:chOff x="2551159" y="4728268"/>
            <a:chExt cx="323149" cy="125597"/>
          </a:xfrm>
          <a:solidFill>
            <a:schemeClr val="accent5"/>
          </a:solidFill>
        </p:grpSpPr>
        <p:sp>
          <p:nvSpPr>
            <p:cNvPr id="617" name="Rounded Rectangle 616">
              <a:extLst>
                <a:ext uri="{FF2B5EF4-FFF2-40B4-BE49-F238E27FC236}">
                  <a16:creationId xmlns:a16="http://schemas.microsoft.com/office/drawing/2014/main" id="{4ABCC691-EC4E-BA52-C5AC-BF092C130C56}"/>
                </a:ext>
              </a:extLst>
            </p:cNvPr>
            <p:cNvSpPr/>
            <p:nvPr/>
          </p:nvSpPr>
          <p:spPr bwMode="auto">
            <a:xfrm>
              <a:off x="2551159" y="4728268"/>
              <a:ext cx="323149" cy="125597"/>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18" name="Oval 617">
              <a:extLst>
                <a:ext uri="{FF2B5EF4-FFF2-40B4-BE49-F238E27FC236}">
                  <a16:creationId xmlns:a16="http://schemas.microsoft.com/office/drawing/2014/main" id="{104CCE3A-7665-F3CA-9F1D-806F7D33E821}"/>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19" name="Group 618">
            <a:extLst>
              <a:ext uri="{FF2B5EF4-FFF2-40B4-BE49-F238E27FC236}">
                <a16:creationId xmlns:a16="http://schemas.microsoft.com/office/drawing/2014/main" id="{848BB44D-88EB-53B8-C197-DE7EFD2EB22A}"/>
              </a:ext>
            </a:extLst>
          </p:cNvPr>
          <p:cNvGrpSpPr/>
          <p:nvPr/>
        </p:nvGrpSpPr>
        <p:grpSpPr>
          <a:xfrm rot="19299066">
            <a:off x="6236556" y="2630725"/>
            <a:ext cx="116735" cy="98271"/>
            <a:chOff x="2590800" y="4724400"/>
            <a:chExt cx="250825" cy="127000"/>
          </a:xfrm>
          <a:solidFill>
            <a:schemeClr val="accent5"/>
          </a:solidFill>
        </p:grpSpPr>
        <p:sp>
          <p:nvSpPr>
            <p:cNvPr id="620" name="Rounded Rectangle 619">
              <a:extLst>
                <a:ext uri="{FF2B5EF4-FFF2-40B4-BE49-F238E27FC236}">
                  <a16:creationId xmlns:a16="http://schemas.microsoft.com/office/drawing/2014/main" id="{094B92D8-495F-1876-DDC9-F2753F48C1EF}"/>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1" name="Oval 620">
              <a:extLst>
                <a:ext uri="{FF2B5EF4-FFF2-40B4-BE49-F238E27FC236}">
                  <a16:creationId xmlns:a16="http://schemas.microsoft.com/office/drawing/2014/main" id="{524C903A-6635-DBB4-229E-D7126F609EDB}"/>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22" name="Group 621">
            <a:extLst>
              <a:ext uri="{FF2B5EF4-FFF2-40B4-BE49-F238E27FC236}">
                <a16:creationId xmlns:a16="http://schemas.microsoft.com/office/drawing/2014/main" id="{4AF4EB58-10E7-A073-4AF8-F7354E87EED1}"/>
              </a:ext>
            </a:extLst>
          </p:cNvPr>
          <p:cNvGrpSpPr/>
          <p:nvPr/>
        </p:nvGrpSpPr>
        <p:grpSpPr>
          <a:xfrm rot="20494203">
            <a:off x="6346709" y="2587997"/>
            <a:ext cx="116735" cy="98271"/>
            <a:chOff x="2590800" y="4724400"/>
            <a:chExt cx="250825" cy="127000"/>
          </a:xfrm>
          <a:solidFill>
            <a:schemeClr val="accent5"/>
          </a:solidFill>
        </p:grpSpPr>
        <p:sp>
          <p:nvSpPr>
            <p:cNvPr id="623" name="Rounded Rectangle 622">
              <a:extLst>
                <a:ext uri="{FF2B5EF4-FFF2-40B4-BE49-F238E27FC236}">
                  <a16:creationId xmlns:a16="http://schemas.microsoft.com/office/drawing/2014/main" id="{470412FE-7F7A-0022-4D0F-E79034226C29}"/>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4" name="Oval 623">
              <a:extLst>
                <a:ext uri="{FF2B5EF4-FFF2-40B4-BE49-F238E27FC236}">
                  <a16:creationId xmlns:a16="http://schemas.microsoft.com/office/drawing/2014/main" id="{E9EA3642-5165-9D05-23D8-594A6EB26C74}"/>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25" name="Group 624">
            <a:extLst>
              <a:ext uri="{FF2B5EF4-FFF2-40B4-BE49-F238E27FC236}">
                <a16:creationId xmlns:a16="http://schemas.microsoft.com/office/drawing/2014/main" id="{8793E50D-C98D-7725-BD80-D99B36D4BB93}"/>
              </a:ext>
            </a:extLst>
          </p:cNvPr>
          <p:cNvGrpSpPr/>
          <p:nvPr/>
        </p:nvGrpSpPr>
        <p:grpSpPr>
          <a:xfrm rot="20672290">
            <a:off x="6464485" y="2550140"/>
            <a:ext cx="116735" cy="98271"/>
            <a:chOff x="2590800" y="4724400"/>
            <a:chExt cx="250825" cy="127000"/>
          </a:xfrm>
          <a:solidFill>
            <a:schemeClr val="accent5"/>
          </a:solidFill>
        </p:grpSpPr>
        <p:sp>
          <p:nvSpPr>
            <p:cNvPr id="626" name="Rounded Rectangle 625">
              <a:extLst>
                <a:ext uri="{FF2B5EF4-FFF2-40B4-BE49-F238E27FC236}">
                  <a16:creationId xmlns:a16="http://schemas.microsoft.com/office/drawing/2014/main" id="{3E0084C4-4CA4-92D0-AF8B-A093A4DBBBCC}"/>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7" name="Oval 626">
              <a:extLst>
                <a:ext uri="{FF2B5EF4-FFF2-40B4-BE49-F238E27FC236}">
                  <a16:creationId xmlns:a16="http://schemas.microsoft.com/office/drawing/2014/main" id="{F388D175-34D3-3585-F0AB-460F98A44C10}"/>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28" name="Group 627">
            <a:extLst>
              <a:ext uri="{FF2B5EF4-FFF2-40B4-BE49-F238E27FC236}">
                <a16:creationId xmlns:a16="http://schemas.microsoft.com/office/drawing/2014/main" id="{5D85C240-702B-CF8C-E252-58EC736B4B16}"/>
              </a:ext>
            </a:extLst>
          </p:cNvPr>
          <p:cNvGrpSpPr/>
          <p:nvPr/>
        </p:nvGrpSpPr>
        <p:grpSpPr>
          <a:xfrm rot="535387">
            <a:off x="6582462" y="2515508"/>
            <a:ext cx="120926" cy="98271"/>
            <a:chOff x="2590800" y="4724400"/>
            <a:chExt cx="250825" cy="127000"/>
          </a:xfrm>
          <a:solidFill>
            <a:schemeClr val="accent5"/>
          </a:solidFill>
        </p:grpSpPr>
        <p:sp>
          <p:nvSpPr>
            <p:cNvPr id="629" name="Rounded Rectangle 628">
              <a:extLst>
                <a:ext uri="{FF2B5EF4-FFF2-40B4-BE49-F238E27FC236}">
                  <a16:creationId xmlns:a16="http://schemas.microsoft.com/office/drawing/2014/main" id="{7FFB7001-5561-4112-8D5D-769436F8E00D}"/>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0" name="Oval 629">
              <a:extLst>
                <a:ext uri="{FF2B5EF4-FFF2-40B4-BE49-F238E27FC236}">
                  <a16:creationId xmlns:a16="http://schemas.microsoft.com/office/drawing/2014/main" id="{F4271219-DAE3-75A3-C273-7076A6099F9D}"/>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31" name="Group 630">
            <a:extLst>
              <a:ext uri="{FF2B5EF4-FFF2-40B4-BE49-F238E27FC236}">
                <a16:creationId xmlns:a16="http://schemas.microsoft.com/office/drawing/2014/main" id="{38BADB96-BE04-4BD7-5CA8-28541CFC6523}"/>
              </a:ext>
            </a:extLst>
          </p:cNvPr>
          <p:cNvGrpSpPr/>
          <p:nvPr/>
        </p:nvGrpSpPr>
        <p:grpSpPr>
          <a:xfrm rot="1238110">
            <a:off x="6722462" y="2515426"/>
            <a:ext cx="82702" cy="136611"/>
            <a:chOff x="2590800" y="4724400"/>
            <a:chExt cx="250825" cy="127000"/>
          </a:xfrm>
          <a:solidFill>
            <a:schemeClr val="accent5"/>
          </a:solidFill>
        </p:grpSpPr>
        <p:sp>
          <p:nvSpPr>
            <p:cNvPr id="632" name="Rounded Rectangle 631">
              <a:extLst>
                <a:ext uri="{FF2B5EF4-FFF2-40B4-BE49-F238E27FC236}">
                  <a16:creationId xmlns:a16="http://schemas.microsoft.com/office/drawing/2014/main" id="{9178A1F2-8BBE-E634-B7D5-A838AE227213}"/>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3" name="Oval 632">
              <a:extLst>
                <a:ext uri="{FF2B5EF4-FFF2-40B4-BE49-F238E27FC236}">
                  <a16:creationId xmlns:a16="http://schemas.microsoft.com/office/drawing/2014/main" id="{FC35F56E-8CFA-7B28-CF68-7B4E90CAB3F2}"/>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34" name="Group 633">
            <a:extLst>
              <a:ext uri="{FF2B5EF4-FFF2-40B4-BE49-F238E27FC236}">
                <a16:creationId xmlns:a16="http://schemas.microsoft.com/office/drawing/2014/main" id="{CE577768-8C51-2D88-0750-25432AEEBADB}"/>
              </a:ext>
            </a:extLst>
          </p:cNvPr>
          <p:cNvGrpSpPr/>
          <p:nvPr/>
        </p:nvGrpSpPr>
        <p:grpSpPr>
          <a:xfrm rot="3185669">
            <a:off x="6789033" y="2573889"/>
            <a:ext cx="82702" cy="136611"/>
            <a:chOff x="2590800" y="4724400"/>
            <a:chExt cx="250825" cy="127000"/>
          </a:xfrm>
          <a:solidFill>
            <a:schemeClr val="accent5"/>
          </a:solidFill>
        </p:grpSpPr>
        <p:sp>
          <p:nvSpPr>
            <p:cNvPr id="635" name="Rounded Rectangle 634">
              <a:extLst>
                <a:ext uri="{FF2B5EF4-FFF2-40B4-BE49-F238E27FC236}">
                  <a16:creationId xmlns:a16="http://schemas.microsoft.com/office/drawing/2014/main" id="{608FCAFC-A711-6692-713C-7504D743226B}"/>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6" name="Oval 635">
              <a:extLst>
                <a:ext uri="{FF2B5EF4-FFF2-40B4-BE49-F238E27FC236}">
                  <a16:creationId xmlns:a16="http://schemas.microsoft.com/office/drawing/2014/main" id="{233EFD93-B7B7-B677-F1B0-45F359C346B2}"/>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37" name="Group 636">
            <a:extLst>
              <a:ext uri="{FF2B5EF4-FFF2-40B4-BE49-F238E27FC236}">
                <a16:creationId xmlns:a16="http://schemas.microsoft.com/office/drawing/2014/main" id="{EF312188-1452-6287-0A4A-21B4782DEAD3}"/>
              </a:ext>
            </a:extLst>
          </p:cNvPr>
          <p:cNvGrpSpPr/>
          <p:nvPr/>
        </p:nvGrpSpPr>
        <p:grpSpPr>
          <a:xfrm rot="5722242">
            <a:off x="6752233" y="2673566"/>
            <a:ext cx="116735" cy="98271"/>
            <a:chOff x="2590800" y="4724400"/>
            <a:chExt cx="250825" cy="127000"/>
          </a:xfrm>
          <a:solidFill>
            <a:schemeClr val="accent5"/>
          </a:solidFill>
        </p:grpSpPr>
        <p:sp>
          <p:nvSpPr>
            <p:cNvPr id="638" name="Rounded Rectangle 637">
              <a:extLst>
                <a:ext uri="{FF2B5EF4-FFF2-40B4-BE49-F238E27FC236}">
                  <a16:creationId xmlns:a16="http://schemas.microsoft.com/office/drawing/2014/main" id="{C9A1C495-39C6-AC78-3C9F-7861EABC0F96}"/>
                </a:ext>
              </a:extLst>
            </p:cNvPr>
            <p:cNvSpPr/>
            <p:nvPr/>
          </p:nvSpPr>
          <p:spPr bwMode="auto">
            <a:xfrm>
              <a:off x="2590800" y="4724400"/>
              <a:ext cx="250825" cy="127000"/>
            </a:xfrm>
            <a:prstGeom prst="roundRect">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9" name="Oval 638">
              <a:extLst>
                <a:ext uri="{FF2B5EF4-FFF2-40B4-BE49-F238E27FC236}">
                  <a16:creationId xmlns:a16="http://schemas.microsoft.com/office/drawing/2014/main" id="{B44A8907-0D2C-A083-C2E4-86D5DEE7B800}"/>
                </a:ext>
              </a:extLst>
            </p:cNvPr>
            <p:cNvSpPr/>
            <p:nvPr/>
          </p:nvSpPr>
          <p:spPr bwMode="auto">
            <a:xfrm>
              <a:off x="2679933" y="4748690"/>
              <a:ext cx="78419" cy="78419"/>
            </a:xfrm>
            <a:prstGeom prst="ellipse">
              <a:avLst/>
            </a:prstGeom>
            <a:solidFill>
              <a:schemeClr val="accent5">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641" name="Freeform 640">
            <a:extLst>
              <a:ext uri="{FF2B5EF4-FFF2-40B4-BE49-F238E27FC236}">
                <a16:creationId xmlns:a16="http://schemas.microsoft.com/office/drawing/2014/main" id="{36A8A90B-F0D5-B5F0-AA8F-7AEAEB22D1A8}"/>
              </a:ext>
            </a:extLst>
          </p:cNvPr>
          <p:cNvSpPr/>
          <p:nvPr/>
        </p:nvSpPr>
        <p:spPr bwMode="auto">
          <a:xfrm>
            <a:off x="4397275" y="2039108"/>
            <a:ext cx="3933930" cy="2951992"/>
          </a:xfrm>
          <a:custGeom>
            <a:avLst/>
            <a:gdLst>
              <a:gd name="connsiteX0" fmla="*/ 1124050 w 3933930"/>
              <a:gd name="connsiteY0" fmla="*/ 1704217 h 2951992"/>
              <a:gd name="connsiteX1" fmla="*/ 793850 w 3933930"/>
              <a:gd name="connsiteY1" fmla="*/ 1688342 h 2951992"/>
              <a:gd name="connsiteX2" fmla="*/ 527150 w 3933930"/>
              <a:gd name="connsiteY2" fmla="*/ 1554992 h 2951992"/>
              <a:gd name="connsiteX3" fmla="*/ 352525 w 3933930"/>
              <a:gd name="connsiteY3" fmla="*/ 1396242 h 2951992"/>
              <a:gd name="connsiteX4" fmla="*/ 479525 w 3933930"/>
              <a:gd name="connsiteY4" fmla="*/ 1221617 h 2951992"/>
              <a:gd name="connsiteX5" fmla="*/ 412850 w 3933930"/>
              <a:gd name="connsiteY5" fmla="*/ 1221617 h 2951992"/>
              <a:gd name="connsiteX6" fmla="*/ 222350 w 3933930"/>
              <a:gd name="connsiteY6" fmla="*/ 1266067 h 2951992"/>
              <a:gd name="connsiteX7" fmla="*/ 66775 w 3933930"/>
              <a:gd name="connsiteY7" fmla="*/ 1196217 h 2951992"/>
              <a:gd name="connsiteX8" fmla="*/ 100 w 3933930"/>
              <a:gd name="connsiteY8" fmla="*/ 989842 h 2951992"/>
              <a:gd name="connsiteX9" fmla="*/ 79475 w 3933930"/>
              <a:gd name="connsiteY9" fmla="*/ 707267 h 2951992"/>
              <a:gd name="connsiteX10" fmla="*/ 117575 w 3933930"/>
              <a:gd name="connsiteY10" fmla="*/ 469142 h 2951992"/>
              <a:gd name="connsiteX11" fmla="*/ 250925 w 3933930"/>
              <a:gd name="connsiteY11" fmla="*/ 253242 h 2951992"/>
              <a:gd name="connsiteX12" fmla="*/ 444600 w 3933930"/>
              <a:gd name="connsiteY12" fmla="*/ 110367 h 2951992"/>
              <a:gd name="connsiteX13" fmla="*/ 743050 w 3933930"/>
              <a:gd name="connsiteY13" fmla="*/ 5592 h 2951992"/>
              <a:gd name="connsiteX14" fmla="*/ 1092300 w 3933930"/>
              <a:gd name="connsiteY14" fmla="*/ 27817 h 2951992"/>
              <a:gd name="connsiteX15" fmla="*/ 1432025 w 3933930"/>
              <a:gd name="connsiteY15" fmla="*/ 142117 h 2951992"/>
              <a:gd name="connsiteX16" fmla="*/ 1676500 w 3933930"/>
              <a:gd name="connsiteY16" fmla="*/ 313567 h 2951992"/>
              <a:gd name="connsiteX17" fmla="*/ 1806675 w 3933930"/>
              <a:gd name="connsiteY17" fmla="*/ 386592 h 2951992"/>
              <a:gd name="connsiteX18" fmla="*/ 2041625 w 3933930"/>
              <a:gd name="connsiteY18" fmla="*/ 269117 h 2951992"/>
              <a:gd name="connsiteX19" fmla="*/ 2209900 w 3933930"/>
              <a:gd name="connsiteY19" fmla="*/ 196092 h 2951992"/>
              <a:gd name="connsiteX20" fmla="*/ 2527400 w 3933930"/>
              <a:gd name="connsiteY20" fmla="*/ 211967 h 2951992"/>
              <a:gd name="connsiteX21" fmla="*/ 2762350 w 3933930"/>
              <a:gd name="connsiteY21" fmla="*/ 411992 h 2951992"/>
              <a:gd name="connsiteX22" fmla="*/ 2803625 w 3933930"/>
              <a:gd name="connsiteY22" fmla="*/ 770767 h 2951992"/>
              <a:gd name="connsiteX23" fmla="*/ 2578200 w 3933930"/>
              <a:gd name="connsiteY23" fmla="*/ 1132717 h 2951992"/>
              <a:gd name="connsiteX24" fmla="*/ 2419450 w 3933930"/>
              <a:gd name="connsiteY24" fmla="*/ 1316867 h 2951992"/>
              <a:gd name="connsiteX25" fmla="*/ 2463900 w 3933930"/>
              <a:gd name="connsiteY25" fmla="*/ 1447042 h 2951992"/>
              <a:gd name="connsiteX26" fmla="*/ 2657575 w 3933930"/>
              <a:gd name="connsiteY26" fmla="*/ 1431167 h 2951992"/>
              <a:gd name="connsiteX27" fmla="*/ 2933800 w 3933930"/>
              <a:gd name="connsiteY27" fmla="*/ 1291467 h 2951992"/>
              <a:gd name="connsiteX28" fmla="*/ 3197325 w 3933930"/>
              <a:gd name="connsiteY28" fmla="*/ 1110492 h 2951992"/>
              <a:gd name="connsiteX29" fmla="*/ 3397350 w 3933930"/>
              <a:gd name="connsiteY29" fmla="*/ 973967 h 2951992"/>
              <a:gd name="connsiteX30" fmla="*/ 3575150 w 3933930"/>
              <a:gd name="connsiteY30" fmla="*/ 951742 h 2951992"/>
              <a:gd name="connsiteX31" fmla="*/ 3784700 w 3933930"/>
              <a:gd name="connsiteY31" fmla="*/ 989842 h 2951992"/>
              <a:gd name="connsiteX32" fmla="*/ 3914875 w 3933930"/>
              <a:gd name="connsiteY32" fmla="*/ 1196217 h 2951992"/>
              <a:gd name="connsiteX33" fmla="*/ 3899000 w 3933930"/>
              <a:gd name="connsiteY33" fmla="*/ 1466092 h 2951992"/>
              <a:gd name="connsiteX34" fmla="*/ 3597375 w 3933930"/>
              <a:gd name="connsiteY34" fmla="*/ 1786767 h 2951992"/>
              <a:gd name="connsiteX35" fmla="*/ 3213200 w 3933930"/>
              <a:gd name="connsiteY35" fmla="*/ 2034417 h 2951992"/>
              <a:gd name="connsiteX36" fmla="*/ 3022700 w 3933930"/>
              <a:gd name="connsiteY36" fmla="*/ 2177292 h 2951992"/>
              <a:gd name="connsiteX37" fmla="*/ 3019525 w 3933930"/>
              <a:gd name="connsiteY37" fmla="*/ 2266192 h 2951992"/>
              <a:gd name="connsiteX38" fmla="*/ 3229075 w 3933930"/>
              <a:gd name="connsiteY38" fmla="*/ 2351917 h 2951992"/>
              <a:gd name="connsiteX39" fmla="*/ 3375125 w 3933930"/>
              <a:gd name="connsiteY39" fmla="*/ 2424942 h 2951992"/>
              <a:gd name="connsiteX40" fmla="*/ 3524350 w 3933930"/>
              <a:gd name="connsiteY40" fmla="*/ 2628142 h 2951992"/>
              <a:gd name="connsiteX41" fmla="*/ 3552925 w 3933930"/>
              <a:gd name="connsiteY41" fmla="*/ 2901192 h 2951992"/>
              <a:gd name="connsiteX42" fmla="*/ 3495775 w 3933930"/>
              <a:gd name="connsiteY42" fmla="*/ 2951992 h 2951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933930" h="2951992">
                <a:moveTo>
                  <a:pt x="1124050" y="1704217"/>
                </a:moveTo>
                <a:lnTo>
                  <a:pt x="793850" y="1688342"/>
                </a:lnTo>
                <a:cubicBezTo>
                  <a:pt x="694367" y="1663471"/>
                  <a:pt x="600704" y="1603675"/>
                  <a:pt x="527150" y="1554992"/>
                </a:cubicBezTo>
                <a:cubicBezTo>
                  <a:pt x="453596" y="1506309"/>
                  <a:pt x="360462" y="1451804"/>
                  <a:pt x="352525" y="1396242"/>
                </a:cubicBezTo>
                <a:cubicBezTo>
                  <a:pt x="344588" y="1340680"/>
                  <a:pt x="469471" y="1250721"/>
                  <a:pt x="479525" y="1221617"/>
                </a:cubicBezTo>
                <a:cubicBezTo>
                  <a:pt x="489579" y="1192513"/>
                  <a:pt x="455712" y="1214209"/>
                  <a:pt x="412850" y="1221617"/>
                </a:cubicBezTo>
                <a:cubicBezTo>
                  <a:pt x="369988" y="1229025"/>
                  <a:pt x="280029" y="1270300"/>
                  <a:pt x="222350" y="1266067"/>
                </a:cubicBezTo>
                <a:cubicBezTo>
                  <a:pt x="164671" y="1261834"/>
                  <a:pt x="103817" y="1242254"/>
                  <a:pt x="66775" y="1196217"/>
                </a:cubicBezTo>
                <a:cubicBezTo>
                  <a:pt x="29733" y="1150180"/>
                  <a:pt x="-2017" y="1071334"/>
                  <a:pt x="100" y="989842"/>
                </a:cubicBezTo>
                <a:cubicBezTo>
                  <a:pt x="2217" y="908350"/>
                  <a:pt x="59896" y="794050"/>
                  <a:pt x="79475" y="707267"/>
                </a:cubicBezTo>
                <a:cubicBezTo>
                  <a:pt x="99054" y="620484"/>
                  <a:pt x="89000" y="544813"/>
                  <a:pt x="117575" y="469142"/>
                </a:cubicBezTo>
                <a:cubicBezTo>
                  <a:pt x="146150" y="393471"/>
                  <a:pt x="196421" y="313038"/>
                  <a:pt x="250925" y="253242"/>
                </a:cubicBezTo>
                <a:cubicBezTo>
                  <a:pt x="305429" y="193446"/>
                  <a:pt x="362579" y="151642"/>
                  <a:pt x="444600" y="110367"/>
                </a:cubicBezTo>
                <a:cubicBezTo>
                  <a:pt x="526621" y="69092"/>
                  <a:pt x="635100" y="19350"/>
                  <a:pt x="743050" y="5592"/>
                </a:cubicBezTo>
                <a:cubicBezTo>
                  <a:pt x="851000" y="-8166"/>
                  <a:pt x="977471" y="5063"/>
                  <a:pt x="1092300" y="27817"/>
                </a:cubicBezTo>
                <a:cubicBezTo>
                  <a:pt x="1207129" y="50571"/>
                  <a:pt x="1334658" y="94492"/>
                  <a:pt x="1432025" y="142117"/>
                </a:cubicBezTo>
                <a:cubicBezTo>
                  <a:pt x="1529392" y="189742"/>
                  <a:pt x="1614058" y="272821"/>
                  <a:pt x="1676500" y="313567"/>
                </a:cubicBezTo>
                <a:cubicBezTo>
                  <a:pt x="1738942" y="354313"/>
                  <a:pt x="1745821" y="394000"/>
                  <a:pt x="1806675" y="386592"/>
                </a:cubicBezTo>
                <a:cubicBezTo>
                  <a:pt x="1867529" y="379184"/>
                  <a:pt x="1974421" y="300867"/>
                  <a:pt x="2041625" y="269117"/>
                </a:cubicBezTo>
                <a:cubicBezTo>
                  <a:pt x="2108829" y="237367"/>
                  <a:pt x="2128938" y="205617"/>
                  <a:pt x="2209900" y="196092"/>
                </a:cubicBezTo>
                <a:cubicBezTo>
                  <a:pt x="2290862" y="186567"/>
                  <a:pt x="2435325" y="175984"/>
                  <a:pt x="2527400" y="211967"/>
                </a:cubicBezTo>
                <a:cubicBezTo>
                  <a:pt x="2619475" y="247950"/>
                  <a:pt x="2716313" y="318859"/>
                  <a:pt x="2762350" y="411992"/>
                </a:cubicBezTo>
                <a:cubicBezTo>
                  <a:pt x="2808387" y="505125"/>
                  <a:pt x="2834317" y="650646"/>
                  <a:pt x="2803625" y="770767"/>
                </a:cubicBezTo>
                <a:cubicBezTo>
                  <a:pt x="2772933" y="890888"/>
                  <a:pt x="2642229" y="1041700"/>
                  <a:pt x="2578200" y="1132717"/>
                </a:cubicBezTo>
                <a:cubicBezTo>
                  <a:pt x="2514171" y="1223734"/>
                  <a:pt x="2438500" y="1264479"/>
                  <a:pt x="2419450" y="1316867"/>
                </a:cubicBezTo>
                <a:cubicBezTo>
                  <a:pt x="2400400" y="1369254"/>
                  <a:pt x="2424212" y="1427992"/>
                  <a:pt x="2463900" y="1447042"/>
                </a:cubicBezTo>
                <a:cubicBezTo>
                  <a:pt x="2503588" y="1466092"/>
                  <a:pt x="2579258" y="1457096"/>
                  <a:pt x="2657575" y="1431167"/>
                </a:cubicBezTo>
                <a:cubicBezTo>
                  <a:pt x="2735892" y="1405238"/>
                  <a:pt x="2843842" y="1344913"/>
                  <a:pt x="2933800" y="1291467"/>
                </a:cubicBezTo>
                <a:cubicBezTo>
                  <a:pt x="3023758" y="1238021"/>
                  <a:pt x="3197325" y="1110492"/>
                  <a:pt x="3197325" y="1110492"/>
                </a:cubicBezTo>
                <a:cubicBezTo>
                  <a:pt x="3274583" y="1057575"/>
                  <a:pt x="3334379" y="1000425"/>
                  <a:pt x="3397350" y="973967"/>
                </a:cubicBezTo>
                <a:cubicBezTo>
                  <a:pt x="3460321" y="947509"/>
                  <a:pt x="3510592" y="949096"/>
                  <a:pt x="3575150" y="951742"/>
                </a:cubicBezTo>
                <a:cubicBezTo>
                  <a:pt x="3639708" y="954388"/>
                  <a:pt x="3728079" y="949096"/>
                  <a:pt x="3784700" y="989842"/>
                </a:cubicBezTo>
                <a:cubicBezTo>
                  <a:pt x="3841321" y="1030588"/>
                  <a:pt x="3895825" y="1116842"/>
                  <a:pt x="3914875" y="1196217"/>
                </a:cubicBezTo>
                <a:cubicBezTo>
                  <a:pt x="3933925" y="1275592"/>
                  <a:pt x="3951917" y="1367667"/>
                  <a:pt x="3899000" y="1466092"/>
                </a:cubicBezTo>
                <a:cubicBezTo>
                  <a:pt x="3846083" y="1564517"/>
                  <a:pt x="3711675" y="1692046"/>
                  <a:pt x="3597375" y="1786767"/>
                </a:cubicBezTo>
                <a:cubicBezTo>
                  <a:pt x="3483075" y="1881488"/>
                  <a:pt x="3308979" y="1969330"/>
                  <a:pt x="3213200" y="2034417"/>
                </a:cubicBezTo>
                <a:cubicBezTo>
                  <a:pt x="3117421" y="2099504"/>
                  <a:pt x="3054979" y="2138663"/>
                  <a:pt x="3022700" y="2177292"/>
                </a:cubicBezTo>
                <a:cubicBezTo>
                  <a:pt x="2990421" y="2215921"/>
                  <a:pt x="2985129" y="2237088"/>
                  <a:pt x="3019525" y="2266192"/>
                </a:cubicBezTo>
                <a:cubicBezTo>
                  <a:pt x="3053921" y="2295296"/>
                  <a:pt x="3169808" y="2325459"/>
                  <a:pt x="3229075" y="2351917"/>
                </a:cubicBezTo>
                <a:cubicBezTo>
                  <a:pt x="3288342" y="2378375"/>
                  <a:pt x="3325912" y="2378904"/>
                  <a:pt x="3375125" y="2424942"/>
                </a:cubicBezTo>
                <a:cubicBezTo>
                  <a:pt x="3424338" y="2470980"/>
                  <a:pt x="3494717" y="2548767"/>
                  <a:pt x="3524350" y="2628142"/>
                </a:cubicBezTo>
                <a:cubicBezTo>
                  <a:pt x="3553983" y="2707517"/>
                  <a:pt x="3557688" y="2847217"/>
                  <a:pt x="3552925" y="2901192"/>
                </a:cubicBezTo>
                <a:cubicBezTo>
                  <a:pt x="3548162" y="2955167"/>
                  <a:pt x="3506888" y="2944055"/>
                  <a:pt x="3495775" y="2951992"/>
                </a:cubicBezTo>
              </a:path>
            </a:pathLst>
          </a:custGeom>
          <a:noFill/>
          <a:ln w="28575">
            <a:solidFill>
              <a:schemeClr val="accent3">
                <a:lumMod val="75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669" name="Straight Arrow Connector 668">
            <a:extLst>
              <a:ext uri="{FF2B5EF4-FFF2-40B4-BE49-F238E27FC236}">
                <a16:creationId xmlns:a16="http://schemas.microsoft.com/office/drawing/2014/main" id="{39E1B5C7-9AF3-1999-A07B-8F5F01DA3C79}"/>
              </a:ext>
            </a:extLst>
          </p:cNvPr>
          <p:cNvCxnSpPr>
            <a:cxnSpLocks/>
          </p:cNvCxnSpPr>
          <p:nvPr/>
        </p:nvCxnSpPr>
        <p:spPr>
          <a:xfrm flipH="1">
            <a:off x="6437038" y="3112152"/>
            <a:ext cx="782414" cy="437134"/>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670" name="Straight Arrow Connector 669">
            <a:extLst>
              <a:ext uri="{FF2B5EF4-FFF2-40B4-BE49-F238E27FC236}">
                <a16:creationId xmlns:a16="http://schemas.microsoft.com/office/drawing/2014/main" id="{98312D95-1584-B6C8-36D2-B6BB556E812B}"/>
              </a:ext>
            </a:extLst>
          </p:cNvPr>
          <p:cNvCxnSpPr>
            <a:cxnSpLocks/>
          </p:cNvCxnSpPr>
          <p:nvPr/>
        </p:nvCxnSpPr>
        <p:spPr>
          <a:xfrm flipH="1">
            <a:off x="5806913" y="2224096"/>
            <a:ext cx="417750" cy="422346"/>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671" name="Straight Arrow Connector 670">
            <a:extLst>
              <a:ext uri="{FF2B5EF4-FFF2-40B4-BE49-F238E27FC236}">
                <a16:creationId xmlns:a16="http://schemas.microsoft.com/office/drawing/2014/main" id="{9F1872DA-E30D-2C5C-5C55-754F4C2F9FEB}"/>
              </a:ext>
            </a:extLst>
          </p:cNvPr>
          <p:cNvCxnSpPr>
            <a:cxnSpLocks/>
          </p:cNvCxnSpPr>
          <p:nvPr/>
        </p:nvCxnSpPr>
        <p:spPr>
          <a:xfrm>
            <a:off x="4527635" y="1934130"/>
            <a:ext cx="811092" cy="873462"/>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672" name="Straight Arrow Connector 671">
            <a:extLst>
              <a:ext uri="{FF2B5EF4-FFF2-40B4-BE49-F238E27FC236}">
                <a16:creationId xmlns:a16="http://schemas.microsoft.com/office/drawing/2014/main" id="{890B028E-DA1B-BA04-2D77-49FE36F9DC92}"/>
              </a:ext>
            </a:extLst>
          </p:cNvPr>
          <p:cNvCxnSpPr>
            <a:cxnSpLocks/>
          </p:cNvCxnSpPr>
          <p:nvPr/>
        </p:nvCxnSpPr>
        <p:spPr>
          <a:xfrm>
            <a:off x="3978053" y="2130683"/>
            <a:ext cx="805827" cy="326897"/>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673" name="Straight Arrow Connector 672">
            <a:extLst>
              <a:ext uri="{FF2B5EF4-FFF2-40B4-BE49-F238E27FC236}">
                <a16:creationId xmlns:a16="http://schemas.microsoft.com/office/drawing/2014/main" id="{F9CED03A-31B8-5FCB-754B-067512B36FC5}"/>
              </a:ext>
            </a:extLst>
          </p:cNvPr>
          <p:cNvCxnSpPr>
            <a:cxnSpLocks/>
          </p:cNvCxnSpPr>
          <p:nvPr/>
        </p:nvCxnSpPr>
        <p:spPr>
          <a:xfrm>
            <a:off x="3978053" y="2130683"/>
            <a:ext cx="858813" cy="562859"/>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674" name="Straight Arrow Connector 673">
            <a:extLst>
              <a:ext uri="{FF2B5EF4-FFF2-40B4-BE49-F238E27FC236}">
                <a16:creationId xmlns:a16="http://schemas.microsoft.com/office/drawing/2014/main" id="{9BB1008C-C7E2-5F43-85DA-F4F4C498FB66}"/>
              </a:ext>
            </a:extLst>
          </p:cNvPr>
          <p:cNvCxnSpPr>
            <a:cxnSpLocks/>
          </p:cNvCxnSpPr>
          <p:nvPr/>
        </p:nvCxnSpPr>
        <p:spPr>
          <a:xfrm flipH="1">
            <a:off x="6633733" y="2757982"/>
            <a:ext cx="866966" cy="0"/>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grpSp>
        <p:nvGrpSpPr>
          <p:cNvPr id="677" name="Group 676">
            <a:extLst>
              <a:ext uri="{FF2B5EF4-FFF2-40B4-BE49-F238E27FC236}">
                <a16:creationId xmlns:a16="http://schemas.microsoft.com/office/drawing/2014/main" id="{81C3CB8F-D9D4-B8D5-B4F0-A6FCB4EC51DE}"/>
              </a:ext>
            </a:extLst>
          </p:cNvPr>
          <p:cNvGrpSpPr/>
          <p:nvPr/>
        </p:nvGrpSpPr>
        <p:grpSpPr>
          <a:xfrm>
            <a:off x="6169279" y="4728586"/>
            <a:ext cx="338703" cy="119522"/>
            <a:chOff x="6169279" y="4728586"/>
            <a:chExt cx="338703" cy="119522"/>
          </a:xfrm>
        </p:grpSpPr>
        <p:sp>
          <p:nvSpPr>
            <p:cNvPr id="675" name="Oval 674">
              <a:extLst>
                <a:ext uri="{FF2B5EF4-FFF2-40B4-BE49-F238E27FC236}">
                  <a16:creationId xmlns:a16="http://schemas.microsoft.com/office/drawing/2014/main" id="{83B98798-D614-0E60-69A1-DAE88EE8C129}"/>
                </a:ext>
              </a:extLst>
            </p:cNvPr>
            <p:cNvSpPr/>
            <p:nvPr/>
          </p:nvSpPr>
          <p:spPr bwMode="auto">
            <a:xfrm rot="20841387">
              <a:off x="6169279" y="4728586"/>
              <a:ext cx="338703" cy="119522"/>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6" name="Oval 675">
              <a:extLst>
                <a:ext uri="{FF2B5EF4-FFF2-40B4-BE49-F238E27FC236}">
                  <a16:creationId xmlns:a16="http://schemas.microsoft.com/office/drawing/2014/main" id="{3B07C123-E0D5-E132-8DB0-24DAF90836A3}"/>
                </a:ext>
              </a:extLst>
            </p:cNvPr>
            <p:cNvSpPr/>
            <p:nvPr/>
          </p:nvSpPr>
          <p:spPr bwMode="auto">
            <a:xfrm rot="20988810">
              <a:off x="6277967" y="4763921"/>
              <a:ext cx="113281" cy="45719"/>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78" name="Group 677">
            <a:extLst>
              <a:ext uri="{FF2B5EF4-FFF2-40B4-BE49-F238E27FC236}">
                <a16:creationId xmlns:a16="http://schemas.microsoft.com/office/drawing/2014/main" id="{E529C4C9-A82B-04FA-3FD1-6C189427AB11}"/>
              </a:ext>
            </a:extLst>
          </p:cNvPr>
          <p:cNvGrpSpPr/>
          <p:nvPr/>
        </p:nvGrpSpPr>
        <p:grpSpPr>
          <a:xfrm rot="475889">
            <a:off x="5880529" y="4083310"/>
            <a:ext cx="338703" cy="119522"/>
            <a:chOff x="6169279" y="4728586"/>
            <a:chExt cx="338703" cy="119522"/>
          </a:xfrm>
        </p:grpSpPr>
        <p:sp>
          <p:nvSpPr>
            <p:cNvPr id="679" name="Oval 678">
              <a:extLst>
                <a:ext uri="{FF2B5EF4-FFF2-40B4-BE49-F238E27FC236}">
                  <a16:creationId xmlns:a16="http://schemas.microsoft.com/office/drawing/2014/main" id="{0813E59B-B04B-32F2-3713-F13A23B1F1EF}"/>
                </a:ext>
              </a:extLst>
            </p:cNvPr>
            <p:cNvSpPr/>
            <p:nvPr/>
          </p:nvSpPr>
          <p:spPr bwMode="auto">
            <a:xfrm rot="20841387">
              <a:off x="6169279" y="4728586"/>
              <a:ext cx="338703" cy="119522"/>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0" name="Oval 679">
              <a:extLst>
                <a:ext uri="{FF2B5EF4-FFF2-40B4-BE49-F238E27FC236}">
                  <a16:creationId xmlns:a16="http://schemas.microsoft.com/office/drawing/2014/main" id="{225481F2-CCB2-59FC-F0A4-A609449AC59E}"/>
                </a:ext>
              </a:extLst>
            </p:cNvPr>
            <p:cNvSpPr/>
            <p:nvPr/>
          </p:nvSpPr>
          <p:spPr bwMode="auto">
            <a:xfrm rot="20988810">
              <a:off x="6277967" y="4763921"/>
              <a:ext cx="113281" cy="45719"/>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81" name="Group 680">
            <a:extLst>
              <a:ext uri="{FF2B5EF4-FFF2-40B4-BE49-F238E27FC236}">
                <a16:creationId xmlns:a16="http://schemas.microsoft.com/office/drawing/2014/main" id="{F6BBC857-F796-5835-0B9C-E82B12177BA8}"/>
              </a:ext>
            </a:extLst>
          </p:cNvPr>
          <p:cNvGrpSpPr/>
          <p:nvPr/>
        </p:nvGrpSpPr>
        <p:grpSpPr>
          <a:xfrm rot="5400000">
            <a:off x="5899824" y="3610916"/>
            <a:ext cx="338703" cy="119522"/>
            <a:chOff x="6169279" y="4728586"/>
            <a:chExt cx="338703" cy="119522"/>
          </a:xfrm>
        </p:grpSpPr>
        <p:sp>
          <p:nvSpPr>
            <p:cNvPr id="682" name="Oval 681">
              <a:extLst>
                <a:ext uri="{FF2B5EF4-FFF2-40B4-BE49-F238E27FC236}">
                  <a16:creationId xmlns:a16="http://schemas.microsoft.com/office/drawing/2014/main" id="{38DDA5A9-27BD-3A34-8E9C-130F8B95E97A}"/>
                </a:ext>
              </a:extLst>
            </p:cNvPr>
            <p:cNvSpPr/>
            <p:nvPr/>
          </p:nvSpPr>
          <p:spPr bwMode="auto">
            <a:xfrm rot="20841387">
              <a:off x="6169279" y="4728586"/>
              <a:ext cx="338703" cy="119522"/>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3" name="Oval 682">
              <a:extLst>
                <a:ext uri="{FF2B5EF4-FFF2-40B4-BE49-F238E27FC236}">
                  <a16:creationId xmlns:a16="http://schemas.microsoft.com/office/drawing/2014/main" id="{81C40EFD-1EF2-EAA1-56ED-037A0729E583}"/>
                </a:ext>
              </a:extLst>
            </p:cNvPr>
            <p:cNvSpPr/>
            <p:nvPr/>
          </p:nvSpPr>
          <p:spPr bwMode="auto">
            <a:xfrm rot="20988810">
              <a:off x="6277967" y="4763921"/>
              <a:ext cx="113281" cy="45719"/>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88" name="Group 687">
            <a:extLst>
              <a:ext uri="{FF2B5EF4-FFF2-40B4-BE49-F238E27FC236}">
                <a16:creationId xmlns:a16="http://schemas.microsoft.com/office/drawing/2014/main" id="{C0728695-0B2D-2EA1-085D-B873E6F44AA1}"/>
              </a:ext>
            </a:extLst>
          </p:cNvPr>
          <p:cNvGrpSpPr/>
          <p:nvPr/>
        </p:nvGrpSpPr>
        <p:grpSpPr>
          <a:xfrm>
            <a:off x="6545736" y="4710838"/>
            <a:ext cx="223210" cy="306457"/>
            <a:chOff x="8145879" y="4329092"/>
            <a:chExt cx="223210" cy="306457"/>
          </a:xfrm>
        </p:grpSpPr>
        <p:sp>
          <p:nvSpPr>
            <p:cNvPr id="686" name="Freeform 685">
              <a:extLst>
                <a:ext uri="{FF2B5EF4-FFF2-40B4-BE49-F238E27FC236}">
                  <a16:creationId xmlns:a16="http://schemas.microsoft.com/office/drawing/2014/main" id="{252F0E52-D149-5050-3AB5-E46E3EAFD69A}"/>
                </a:ext>
              </a:extLst>
            </p:cNvPr>
            <p:cNvSpPr/>
            <p:nvPr/>
          </p:nvSpPr>
          <p:spPr bwMode="auto">
            <a:xfrm rot="2698075">
              <a:off x="8145879" y="4329092"/>
              <a:ext cx="223210" cy="306457"/>
            </a:xfrm>
            <a:custGeom>
              <a:avLst/>
              <a:gdLst>
                <a:gd name="connsiteX0" fmla="*/ 1001 w 223210"/>
                <a:gd name="connsiteY0" fmla="*/ 51030 h 306457"/>
                <a:gd name="connsiteX1" fmla="*/ 93103 w 223210"/>
                <a:gd name="connsiteY1" fmla="*/ 118297 h 306457"/>
                <a:gd name="connsiteX2" fmla="*/ 111605 w 223210"/>
                <a:gd name="connsiteY2" fmla="*/ 0 h 306457"/>
                <a:gd name="connsiteX3" fmla="*/ 129227 w 223210"/>
                <a:gd name="connsiteY3" fmla="*/ 112670 h 306457"/>
                <a:gd name="connsiteX4" fmla="*/ 188250 w 223210"/>
                <a:gd name="connsiteY4" fmla="*/ 80568 h 306457"/>
                <a:gd name="connsiteX5" fmla="*/ 158956 w 223210"/>
                <a:gd name="connsiteY5" fmla="*/ 134285 h 306457"/>
                <a:gd name="connsiteX6" fmla="*/ 223210 w 223210"/>
                <a:gd name="connsiteY6" fmla="*/ 153229 h 306457"/>
                <a:gd name="connsiteX7" fmla="*/ 149825 w 223210"/>
                <a:gd name="connsiteY7" fmla="*/ 174864 h 306457"/>
                <a:gd name="connsiteX8" fmla="*/ 217578 w 223210"/>
                <a:gd name="connsiteY8" fmla="*/ 267849 h 306457"/>
                <a:gd name="connsiteX9" fmla="*/ 127889 w 223210"/>
                <a:gd name="connsiteY9" fmla="*/ 202344 h 306457"/>
                <a:gd name="connsiteX10" fmla="*/ 111605 w 223210"/>
                <a:gd name="connsiteY10" fmla="*/ 306457 h 306457"/>
                <a:gd name="connsiteX11" fmla="*/ 95411 w 223210"/>
                <a:gd name="connsiteY11" fmla="*/ 202916 h 306457"/>
                <a:gd name="connsiteX12" fmla="*/ 30329 w 223210"/>
                <a:gd name="connsiteY12" fmla="*/ 238313 h 306457"/>
                <a:gd name="connsiteX13" fmla="*/ 66100 w 223210"/>
                <a:gd name="connsiteY13" fmla="*/ 172717 h 306457"/>
                <a:gd name="connsiteX14" fmla="*/ 0 w 223210"/>
                <a:gd name="connsiteY14" fmla="*/ 153229 h 306457"/>
                <a:gd name="connsiteX15" fmla="*/ 62122 w 223210"/>
                <a:gd name="connsiteY15" fmla="*/ 134914 h 306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23210" h="306457">
                  <a:moveTo>
                    <a:pt x="1001" y="51030"/>
                  </a:moveTo>
                  <a:lnTo>
                    <a:pt x="93103" y="118297"/>
                  </a:lnTo>
                  <a:lnTo>
                    <a:pt x="111605" y="0"/>
                  </a:lnTo>
                  <a:lnTo>
                    <a:pt x="129227" y="112670"/>
                  </a:lnTo>
                  <a:lnTo>
                    <a:pt x="188250" y="80568"/>
                  </a:lnTo>
                  <a:lnTo>
                    <a:pt x="158956" y="134285"/>
                  </a:lnTo>
                  <a:lnTo>
                    <a:pt x="223210" y="153229"/>
                  </a:lnTo>
                  <a:lnTo>
                    <a:pt x="149825" y="174864"/>
                  </a:lnTo>
                  <a:lnTo>
                    <a:pt x="217578" y="267849"/>
                  </a:lnTo>
                  <a:lnTo>
                    <a:pt x="127889" y="202344"/>
                  </a:lnTo>
                  <a:lnTo>
                    <a:pt x="111605" y="306457"/>
                  </a:lnTo>
                  <a:lnTo>
                    <a:pt x="95411" y="202916"/>
                  </a:lnTo>
                  <a:lnTo>
                    <a:pt x="30329" y="238313"/>
                  </a:lnTo>
                  <a:lnTo>
                    <a:pt x="66100" y="172717"/>
                  </a:lnTo>
                  <a:lnTo>
                    <a:pt x="0" y="153229"/>
                  </a:lnTo>
                  <a:lnTo>
                    <a:pt x="62122" y="134914"/>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7" name="Oval 686">
              <a:extLst>
                <a:ext uri="{FF2B5EF4-FFF2-40B4-BE49-F238E27FC236}">
                  <a16:creationId xmlns:a16="http://schemas.microsoft.com/office/drawing/2014/main" id="{D47C927A-4EE7-7907-5210-91BF8AE3AD3F}"/>
                </a:ext>
              </a:extLst>
            </p:cNvPr>
            <p:cNvSpPr/>
            <p:nvPr/>
          </p:nvSpPr>
          <p:spPr bwMode="auto">
            <a:xfrm>
              <a:off x="8222881" y="4450080"/>
              <a:ext cx="69205" cy="69205"/>
            </a:xfrm>
            <a:prstGeom prst="ellipse">
              <a:avLst/>
            </a:prstGeom>
            <a:solidFill>
              <a:schemeClr val="accent4">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89" name="Group 688">
            <a:extLst>
              <a:ext uri="{FF2B5EF4-FFF2-40B4-BE49-F238E27FC236}">
                <a16:creationId xmlns:a16="http://schemas.microsoft.com/office/drawing/2014/main" id="{6F4200C9-A07A-D3A7-D096-452CB2C1936D}"/>
              </a:ext>
            </a:extLst>
          </p:cNvPr>
          <p:cNvGrpSpPr/>
          <p:nvPr/>
        </p:nvGrpSpPr>
        <p:grpSpPr>
          <a:xfrm>
            <a:off x="6174202" y="3447329"/>
            <a:ext cx="223210" cy="306457"/>
            <a:chOff x="8145879" y="4329092"/>
            <a:chExt cx="223210" cy="306457"/>
          </a:xfrm>
        </p:grpSpPr>
        <p:sp>
          <p:nvSpPr>
            <p:cNvPr id="690" name="Freeform 689">
              <a:extLst>
                <a:ext uri="{FF2B5EF4-FFF2-40B4-BE49-F238E27FC236}">
                  <a16:creationId xmlns:a16="http://schemas.microsoft.com/office/drawing/2014/main" id="{8CA64290-2D6E-9DD9-018F-DBD36DA824DD}"/>
                </a:ext>
              </a:extLst>
            </p:cNvPr>
            <p:cNvSpPr/>
            <p:nvPr/>
          </p:nvSpPr>
          <p:spPr bwMode="auto">
            <a:xfrm rot="2698075">
              <a:off x="8145879" y="4329092"/>
              <a:ext cx="223210" cy="306457"/>
            </a:xfrm>
            <a:custGeom>
              <a:avLst/>
              <a:gdLst>
                <a:gd name="connsiteX0" fmla="*/ 1001 w 223210"/>
                <a:gd name="connsiteY0" fmla="*/ 51030 h 306457"/>
                <a:gd name="connsiteX1" fmla="*/ 93103 w 223210"/>
                <a:gd name="connsiteY1" fmla="*/ 118297 h 306457"/>
                <a:gd name="connsiteX2" fmla="*/ 111605 w 223210"/>
                <a:gd name="connsiteY2" fmla="*/ 0 h 306457"/>
                <a:gd name="connsiteX3" fmla="*/ 129227 w 223210"/>
                <a:gd name="connsiteY3" fmla="*/ 112670 h 306457"/>
                <a:gd name="connsiteX4" fmla="*/ 188250 w 223210"/>
                <a:gd name="connsiteY4" fmla="*/ 80568 h 306457"/>
                <a:gd name="connsiteX5" fmla="*/ 158956 w 223210"/>
                <a:gd name="connsiteY5" fmla="*/ 134285 h 306457"/>
                <a:gd name="connsiteX6" fmla="*/ 223210 w 223210"/>
                <a:gd name="connsiteY6" fmla="*/ 153229 h 306457"/>
                <a:gd name="connsiteX7" fmla="*/ 149825 w 223210"/>
                <a:gd name="connsiteY7" fmla="*/ 174864 h 306457"/>
                <a:gd name="connsiteX8" fmla="*/ 217578 w 223210"/>
                <a:gd name="connsiteY8" fmla="*/ 267849 h 306457"/>
                <a:gd name="connsiteX9" fmla="*/ 127889 w 223210"/>
                <a:gd name="connsiteY9" fmla="*/ 202344 h 306457"/>
                <a:gd name="connsiteX10" fmla="*/ 111605 w 223210"/>
                <a:gd name="connsiteY10" fmla="*/ 306457 h 306457"/>
                <a:gd name="connsiteX11" fmla="*/ 95411 w 223210"/>
                <a:gd name="connsiteY11" fmla="*/ 202916 h 306457"/>
                <a:gd name="connsiteX12" fmla="*/ 30329 w 223210"/>
                <a:gd name="connsiteY12" fmla="*/ 238313 h 306457"/>
                <a:gd name="connsiteX13" fmla="*/ 66100 w 223210"/>
                <a:gd name="connsiteY13" fmla="*/ 172717 h 306457"/>
                <a:gd name="connsiteX14" fmla="*/ 0 w 223210"/>
                <a:gd name="connsiteY14" fmla="*/ 153229 h 306457"/>
                <a:gd name="connsiteX15" fmla="*/ 62122 w 223210"/>
                <a:gd name="connsiteY15" fmla="*/ 134914 h 306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23210" h="306457">
                  <a:moveTo>
                    <a:pt x="1001" y="51030"/>
                  </a:moveTo>
                  <a:lnTo>
                    <a:pt x="93103" y="118297"/>
                  </a:lnTo>
                  <a:lnTo>
                    <a:pt x="111605" y="0"/>
                  </a:lnTo>
                  <a:lnTo>
                    <a:pt x="129227" y="112670"/>
                  </a:lnTo>
                  <a:lnTo>
                    <a:pt x="188250" y="80568"/>
                  </a:lnTo>
                  <a:lnTo>
                    <a:pt x="158956" y="134285"/>
                  </a:lnTo>
                  <a:lnTo>
                    <a:pt x="223210" y="153229"/>
                  </a:lnTo>
                  <a:lnTo>
                    <a:pt x="149825" y="174864"/>
                  </a:lnTo>
                  <a:lnTo>
                    <a:pt x="217578" y="267849"/>
                  </a:lnTo>
                  <a:lnTo>
                    <a:pt x="127889" y="202344"/>
                  </a:lnTo>
                  <a:lnTo>
                    <a:pt x="111605" y="306457"/>
                  </a:lnTo>
                  <a:lnTo>
                    <a:pt x="95411" y="202916"/>
                  </a:lnTo>
                  <a:lnTo>
                    <a:pt x="30329" y="238313"/>
                  </a:lnTo>
                  <a:lnTo>
                    <a:pt x="66100" y="172717"/>
                  </a:lnTo>
                  <a:lnTo>
                    <a:pt x="0" y="153229"/>
                  </a:lnTo>
                  <a:lnTo>
                    <a:pt x="62122" y="134914"/>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1" name="Oval 690">
              <a:extLst>
                <a:ext uri="{FF2B5EF4-FFF2-40B4-BE49-F238E27FC236}">
                  <a16:creationId xmlns:a16="http://schemas.microsoft.com/office/drawing/2014/main" id="{BAE76C6E-C548-337B-AD93-321897F4895E}"/>
                </a:ext>
              </a:extLst>
            </p:cNvPr>
            <p:cNvSpPr/>
            <p:nvPr/>
          </p:nvSpPr>
          <p:spPr bwMode="auto">
            <a:xfrm>
              <a:off x="8222881" y="4450080"/>
              <a:ext cx="69205" cy="69205"/>
            </a:xfrm>
            <a:prstGeom prst="ellipse">
              <a:avLst/>
            </a:prstGeom>
            <a:solidFill>
              <a:schemeClr val="accent4">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300" name="TextBox 299">
            <a:extLst>
              <a:ext uri="{FF2B5EF4-FFF2-40B4-BE49-F238E27FC236}">
                <a16:creationId xmlns:a16="http://schemas.microsoft.com/office/drawing/2014/main" id="{E2DC8E4A-1653-9595-142C-409678CFDCD7}"/>
              </a:ext>
            </a:extLst>
          </p:cNvPr>
          <p:cNvSpPr txBox="1">
            <a:spLocks/>
          </p:cNvSpPr>
          <p:nvPr/>
        </p:nvSpPr>
        <p:spPr>
          <a:xfrm>
            <a:off x="5509213" y="3618974"/>
            <a:ext cx="1034422" cy="495348"/>
          </a:xfrm>
          <a:prstGeom prst="roundRect">
            <a:avLst>
              <a:gd name="adj" fmla="val 50000"/>
            </a:avLst>
          </a:prstGeom>
          <a:solidFill>
            <a:srgbClr val="F8F8F8">
              <a:alpha val="65882"/>
            </a:srgbClr>
          </a:solidFill>
          <a:ln>
            <a:noFill/>
          </a:ln>
        </p:spPr>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Inflammation </a:t>
            </a:r>
            <a:br>
              <a:rPr kumimoji="0" lang="en-GB" sz="105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br>
            <a:r>
              <a:rPr kumimoji="0" lang="en-GB" sz="105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and fibrosis</a:t>
            </a:r>
          </a:p>
        </p:txBody>
      </p:sp>
      <p:grpSp>
        <p:nvGrpSpPr>
          <p:cNvPr id="692" name="Group 691">
            <a:extLst>
              <a:ext uri="{FF2B5EF4-FFF2-40B4-BE49-F238E27FC236}">
                <a16:creationId xmlns:a16="http://schemas.microsoft.com/office/drawing/2014/main" id="{A952EF4F-BC68-FBED-1882-21D8DE92D691}"/>
              </a:ext>
            </a:extLst>
          </p:cNvPr>
          <p:cNvGrpSpPr/>
          <p:nvPr/>
        </p:nvGrpSpPr>
        <p:grpSpPr>
          <a:xfrm>
            <a:off x="5493812" y="3000165"/>
            <a:ext cx="159275" cy="102938"/>
            <a:chOff x="7921625" y="4160823"/>
            <a:chExt cx="258285" cy="166927"/>
          </a:xfrm>
        </p:grpSpPr>
        <p:sp>
          <p:nvSpPr>
            <p:cNvPr id="693" name="Freeform 692">
              <a:extLst>
                <a:ext uri="{FF2B5EF4-FFF2-40B4-BE49-F238E27FC236}">
                  <a16:creationId xmlns:a16="http://schemas.microsoft.com/office/drawing/2014/main" id="{1BFA09C1-2617-B882-0F40-9F5D2798FB03}"/>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4" name="Freeform 693">
              <a:extLst>
                <a:ext uri="{FF2B5EF4-FFF2-40B4-BE49-F238E27FC236}">
                  <a16:creationId xmlns:a16="http://schemas.microsoft.com/office/drawing/2014/main" id="{657E26B7-6CFE-4986-972C-6D0B9C2C84A6}"/>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95" name="Group 694">
            <a:extLst>
              <a:ext uri="{FF2B5EF4-FFF2-40B4-BE49-F238E27FC236}">
                <a16:creationId xmlns:a16="http://schemas.microsoft.com/office/drawing/2014/main" id="{8DE25CA1-2B76-A8A1-03A6-1681EFAC9B15}"/>
              </a:ext>
            </a:extLst>
          </p:cNvPr>
          <p:cNvGrpSpPr/>
          <p:nvPr/>
        </p:nvGrpSpPr>
        <p:grpSpPr>
          <a:xfrm>
            <a:off x="5305027" y="3113972"/>
            <a:ext cx="159275" cy="102938"/>
            <a:chOff x="7921625" y="4160823"/>
            <a:chExt cx="258285" cy="166927"/>
          </a:xfrm>
        </p:grpSpPr>
        <p:sp>
          <p:nvSpPr>
            <p:cNvPr id="696" name="Freeform 695">
              <a:extLst>
                <a:ext uri="{FF2B5EF4-FFF2-40B4-BE49-F238E27FC236}">
                  <a16:creationId xmlns:a16="http://schemas.microsoft.com/office/drawing/2014/main" id="{37E7D66C-F6CA-2609-8B02-E97AA149639A}"/>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7" name="Freeform 696">
              <a:extLst>
                <a:ext uri="{FF2B5EF4-FFF2-40B4-BE49-F238E27FC236}">
                  <a16:creationId xmlns:a16="http://schemas.microsoft.com/office/drawing/2014/main" id="{C99B5581-2FA4-9669-906F-AC2E2A3D041A}"/>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98" name="Group 697">
            <a:extLst>
              <a:ext uri="{FF2B5EF4-FFF2-40B4-BE49-F238E27FC236}">
                <a16:creationId xmlns:a16="http://schemas.microsoft.com/office/drawing/2014/main" id="{AA5F8180-96DF-31A7-4820-1DD2523A5F5F}"/>
              </a:ext>
            </a:extLst>
          </p:cNvPr>
          <p:cNvGrpSpPr/>
          <p:nvPr/>
        </p:nvGrpSpPr>
        <p:grpSpPr>
          <a:xfrm>
            <a:off x="5307875" y="2974270"/>
            <a:ext cx="159275" cy="102938"/>
            <a:chOff x="7921625" y="4160823"/>
            <a:chExt cx="258285" cy="166927"/>
          </a:xfrm>
        </p:grpSpPr>
        <p:sp>
          <p:nvSpPr>
            <p:cNvPr id="699" name="Freeform 698">
              <a:extLst>
                <a:ext uri="{FF2B5EF4-FFF2-40B4-BE49-F238E27FC236}">
                  <a16:creationId xmlns:a16="http://schemas.microsoft.com/office/drawing/2014/main" id="{1CC7800D-B365-DE1A-09F0-AA09AF779F3C}"/>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0" name="Freeform 699">
              <a:extLst>
                <a:ext uri="{FF2B5EF4-FFF2-40B4-BE49-F238E27FC236}">
                  <a16:creationId xmlns:a16="http://schemas.microsoft.com/office/drawing/2014/main" id="{5CF63F9B-447B-4405-1CFF-00C92ADE0C56}"/>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1" name="Group 700">
            <a:extLst>
              <a:ext uri="{FF2B5EF4-FFF2-40B4-BE49-F238E27FC236}">
                <a16:creationId xmlns:a16="http://schemas.microsoft.com/office/drawing/2014/main" id="{B43E3FF8-67B7-6B2A-894F-C4BE4A9EAB17}"/>
              </a:ext>
            </a:extLst>
          </p:cNvPr>
          <p:cNvGrpSpPr/>
          <p:nvPr/>
        </p:nvGrpSpPr>
        <p:grpSpPr>
          <a:xfrm>
            <a:off x="5171527" y="3032089"/>
            <a:ext cx="159275" cy="102938"/>
            <a:chOff x="7921625" y="4160823"/>
            <a:chExt cx="258285" cy="166927"/>
          </a:xfrm>
        </p:grpSpPr>
        <p:sp>
          <p:nvSpPr>
            <p:cNvPr id="702" name="Freeform 701">
              <a:extLst>
                <a:ext uri="{FF2B5EF4-FFF2-40B4-BE49-F238E27FC236}">
                  <a16:creationId xmlns:a16="http://schemas.microsoft.com/office/drawing/2014/main" id="{D6B8896A-C219-833C-29A3-8A6841148EBB}"/>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3" name="Freeform 702">
              <a:extLst>
                <a:ext uri="{FF2B5EF4-FFF2-40B4-BE49-F238E27FC236}">
                  <a16:creationId xmlns:a16="http://schemas.microsoft.com/office/drawing/2014/main" id="{C640B657-FBB2-9A9A-8364-40383B6AD8B4}"/>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4" name="Group 703">
            <a:extLst>
              <a:ext uri="{FF2B5EF4-FFF2-40B4-BE49-F238E27FC236}">
                <a16:creationId xmlns:a16="http://schemas.microsoft.com/office/drawing/2014/main" id="{126FEB6C-4812-AEAE-76D6-462CFC3E1353}"/>
              </a:ext>
            </a:extLst>
          </p:cNvPr>
          <p:cNvGrpSpPr/>
          <p:nvPr/>
        </p:nvGrpSpPr>
        <p:grpSpPr>
          <a:xfrm>
            <a:off x="5212287" y="2829870"/>
            <a:ext cx="159275" cy="102938"/>
            <a:chOff x="7921625" y="4160823"/>
            <a:chExt cx="258285" cy="166927"/>
          </a:xfrm>
        </p:grpSpPr>
        <p:sp>
          <p:nvSpPr>
            <p:cNvPr id="705" name="Freeform 704">
              <a:extLst>
                <a:ext uri="{FF2B5EF4-FFF2-40B4-BE49-F238E27FC236}">
                  <a16:creationId xmlns:a16="http://schemas.microsoft.com/office/drawing/2014/main" id="{E709A9EB-A879-4BC9-1E30-B6D0C7F5A799}"/>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6" name="Freeform 705">
              <a:extLst>
                <a:ext uri="{FF2B5EF4-FFF2-40B4-BE49-F238E27FC236}">
                  <a16:creationId xmlns:a16="http://schemas.microsoft.com/office/drawing/2014/main" id="{A939B08E-32AD-A11A-1A21-C9EE3669A076}"/>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7" name="Group 706">
            <a:extLst>
              <a:ext uri="{FF2B5EF4-FFF2-40B4-BE49-F238E27FC236}">
                <a16:creationId xmlns:a16="http://schemas.microsoft.com/office/drawing/2014/main" id="{9EB37159-3BF9-0326-08D7-05580EF76DD4}"/>
              </a:ext>
            </a:extLst>
          </p:cNvPr>
          <p:cNvGrpSpPr/>
          <p:nvPr/>
        </p:nvGrpSpPr>
        <p:grpSpPr>
          <a:xfrm>
            <a:off x="4984210" y="2796760"/>
            <a:ext cx="159275" cy="102938"/>
            <a:chOff x="7921625" y="4160823"/>
            <a:chExt cx="258285" cy="166927"/>
          </a:xfrm>
        </p:grpSpPr>
        <p:sp>
          <p:nvSpPr>
            <p:cNvPr id="708" name="Freeform 707">
              <a:extLst>
                <a:ext uri="{FF2B5EF4-FFF2-40B4-BE49-F238E27FC236}">
                  <a16:creationId xmlns:a16="http://schemas.microsoft.com/office/drawing/2014/main" id="{51BE7F21-172D-8261-891D-BC60247EFC7B}"/>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9" name="Freeform 708">
              <a:extLst>
                <a:ext uri="{FF2B5EF4-FFF2-40B4-BE49-F238E27FC236}">
                  <a16:creationId xmlns:a16="http://schemas.microsoft.com/office/drawing/2014/main" id="{BA1DE2E9-ADAB-F7D0-5420-87DA1FD5A54D}"/>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10" name="Group 709">
            <a:extLst>
              <a:ext uri="{FF2B5EF4-FFF2-40B4-BE49-F238E27FC236}">
                <a16:creationId xmlns:a16="http://schemas.microsoft.com/office/drawing/2014/main" id="{A7405D90-B22C-4441-4E04-0CC296071879}"/>
              </a:ext>
            </a:extLst>
          </p:cNvPr>
          <p:cNvGrpSpPr/>
          <p:nvPr/>
        </p:nvGrpSpPr>
        <p:grpSpPr>
          <a:xfrm>
            <a:off x="5123432" y="2810229"/>
            <a:ext cx="159275" cy="102938"/>
            <a:chOff x="7921625" y="4160823"/>
            <a:chExt cx="258285" cy="166927"/>
          </a:xfrm>
        </p:grpSpPr>
        <p:sp>
          <p:nvSpPr>
            <p:cNvPr id="711" name="Freeform 710">
              <a:extLst>
                <a:ext uri="{FF2B5EF4-FFF2-40B4-BE49-F238E27FC236}">
                  <a16:creationId xmlns:a16="http://schemas.microsoft.com/office/drawing/2014/main" id="{47588095-C11C-1E22-1CAD-7DC6E506D205}"/>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2" name="Freeform 711">
              <a:extLst>
                <a:ext uri="{FF2B5EF4-FFF2-40B4-BE49-F238E27FC236}">
                  <a16:creationId xmlns:a16="http://schemas.microsoft.com/office/drawing/2014/main" id="{A569D242-EA58-883D-3C00-322DC94F89E6}"/>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13" name="Group 712">
            <a:extLst>
              <a:ext uri="{FF2B5EF4-FFF2-40B4-BE49-F238E27FC236}">
                <a16:creationId xmlns:a16="http://schemas.microsoft.com/office/drawing/2014/main" id="{6411CD03-129F-25CB-BDF3-644AFF374F5E}"/>
              </a:ext>
            </a:extLst>
          </p:cNvPr>
          <p:cNvGrpSpPr/>
          <p:nvPr/>
        </p:nvGrpSpPr>
        <p:grpSpPr>
          <a:xfrm>
            <a:off x="5540450" y="2881914"/>
            <a:ext cx="159275" cy="102938"/>
            <a:chOff x="7921625" y="4160823"/>
            <a:chExt cx="258285" cy="166927"/>
          </a:xfrm>
        </p:grpSpPr>
        <p:sp>
          <p:nvSpPr>
            <p:cNvPr id="714" name="Freeform 713">
              <a:extLst>
                <a:ext uri="{FF2B5EF4-FFF2-40B4-BE49-F238E27FC236}">
                  <a16:creationId xmlns:a16="http://schemas.microsoft.com/office/drawing/2014/main" id="{BBB76FCB-EB13-C032-4895-18A2588D9ECA}"/>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5" name="Freeform 714">
              <a:extLst>
                <a:ext uri="{FF2B5EF4-FFF2-40B4-BE49-F238E27FC236}">
                  <a16:creationId xmlns:a16="http://schemas.microsoft.com/office/drawing/2014/main" id="{EF4C8040-000D-3CC8-70EA-1F65449ED063}"/>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16" name="Group 715">
            <a:extLst>
              <a:ext uri="{FF2B5EF4-FFF2-40B4-BE49-F238E27FC236}">
                <a16:creationId xmlns:a16="http://schemas.microsoft.com/office/drawing/2014/main" id="{5F0490D6-138B-FEE8-C616-6023B0F8B346}"/>
              </a:ext>
            </a:extLst>
          </p:cNvPr>
          <p:cNvGrpSpPr/>
          <p:nvPr/>
        </p:nvGrpSpPr>
        <p:grpSpPr>
          <a:xfrm>
            <a:off x="5790809" y="2933064"/>
            <a:ext cx="159275" cy="102938"/>
            <a:chOff x="7921625" y="4160823"/>
            <a:chExt cx="258285" cy="166927"/>
          </a:xfrm>
        </p:grpSpPr>
        <p:sp>
          <p:nvSpPr>
            <p:cNvPr id="717" name="Freeform 716">
              <a:extLst>
                <a:ext uri="{FF2B5EF4-FFF2-40B4-BE49-F238E27FC236}">
                  <a16:creationId xmlns:a16="http://schemas.microsoft.com/office/drawing/2014/main" id="{429D3C30-EFB6-815F-7760-E079D796325E}"/>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8" name="Freeform 717">
              <a:extLst>
                <a:ext uri="{FF2B5EF4-FFF2-40B4-BE49-F238E27FC236}">
                  <a16:creationId xmlns:a16="http://schemas.microsoft.com/office/drawing/2014/main" id="{3BAE94D8-E8B2-CCCD-2D2D-91C478265518}"/>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19" name="Group 718">
            <a:extLst>
              <a:ext uri="{FF2B5EF4-FFF2-40B4-BE49-F238E27FC236}">
                <a16:creationId xmlns:a16="http://schemas.microsoft.com/office/drawing/2014/main" id="{696A2D2F-B995-11BA-7616-93DF81FAE5C8}"/>
              </a:ext>
            </a:extLst>
          </p:cNvPr>
          <p:cNvGrpSpPr/>
          <p:nvPr/>
        </p:nvGrpSpPr>
        <p:grpSpPr>
          <a:xfrm>
            <a:off x="5733776" y="2876457"/>
            <a:ext cx="159275" cy="102938"/>
            <a:chOff x="7921625" y="4160823"/>
            <a:chExt cx="258285" cy="166927"/>
          </a:xfrm>
        </p:grpSpPr>
        <p:sp>
          <p:nvSpPr>
            <p:cNvPr id="720" name="Freeform 719">
              <a:extLst>
                <a:ext uri="{FF2B5EF4-FFF2-40B4-BE49-F238E27FC236}">
                  <a16:creationId xmlns:a16="http://schemas.microsoft.com/office/drawing/2014/main" id="{667B9522-25E6-5364-D5D8-CD0D908DCB89}"/>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1" name="Freeform 720">
              <a:extLst>
                <a:ext uri="{FF2B5EF4-FFF2-40B4-BE49-F238E27FC236}">
                  <a16:creationId xmlns:a16="http://schemas.microsoft.com/office/drawing/2014/main" id="{16A27716-2281-A248-B3BD-1CB112EDFF50}"/>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22" name="Group 721">
            <a:extLst>
              <a:ext uri="{FF2B5EF4-FFF2-40B4-BE49-F238E27FC236}">
                <a16:creationId xmlns:a16="http://schemas.microsoft.com/office/drawing/2014/main" id="{520F1F27-1167-4507-F970-5E5E536C35AC}"/>
              </a:ext>
            </a:extLst>
          </p:cNvPr>
          <p:cNvGrpSpPr/>
          <p:nvPr/>
        </p:nvGrpSpPr>
        <p:grpSpPr>
          <a:xfrm>
            <a:off x="5396512" y="2818667"/>
            <a:ext cx="159275" cy="102938"/>
            <a:chOff x="7921625" y="4160823"/>
            <a:chExt cx="258285" cy="166927"/>
          </a:xfrm>
        </p:grpSpPr>
        <p:sp>
          <p:nvSpPr>
            <p:cNvPr id="723" name="Freeform 722">
              <a:extLst>
                <a:ext uri="{FF2B5EF4-FFF2-40B4-BE49-F238E27FC236}">
                  <a16:creationId xmlns:a16="http://schemas.microsoft.com/office/drawing/2014/main" id="{422E89F2-5710-BBD6-9978-B8FE98B547DB}"/>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4" name="Freeform 723">
              <a:extLst>
                <a:ext uri="{FF2B5EF4-FFF2-40B4-BE49-F238E27FC236}">
                  <a16:creationId xmlns:a16="http://schemas.microsoft.com/office/drawing/2014/main" id="{12293DB6-EEB7-9D62-57C2-750B94FEA6B3}"/>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25" name="Group 724">
            <a:extLst>
              <a:ext uri="{FF2B5EF4-FFF2-40B4-BE49-F238E27FC236}">
                <a16:creationId xmlns:a16="http://schemas.microsoft.com/office/drawing/2014/main" id="{86288F39-29C9-C7CB-E0A6-1D318E6532FA}"/>
              </a:ext>
            </a:extLst>
          </p:cNvPr>
          <p:cNvGrpSpPr/>
          <p:nvPr/>
        </p:nvGrpSpPr>
        <p:grpSpPr>
          <a:xfrm>
            <a:off x="5002489" y="2643959"/>
            <a:ext cx="159275" cy="102938"/>
            <a:chOff x="7921625" y="4160823"/>
            <a:chExt cx="258285" cy="166927"/>
          </a:xfrm>
        </p:grpSpPr>
        <p:sp>
          <p:nvSpPr>
            <p:cNvPr id="726" name="Freeform 725">
              <a:extLst>
                <a:ext uri="{FF2B5EF4-FFF2-40B4-BE49-F238E27FC236}">
                  <a16:creationId xmlns:a16="http://schemas.microsoft.com/office/drawing/2014/main" id="{507E49A7-2FF3-E89E-E2E0-0F0718176D5E}"/>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7" name="Freeform 726">
              <a:extLst>
                <a:ext uri="{FF2B5EF4-FFF2-40B4-BE49-F238E27FC236}">
                  <a16:creationId xmlns:a16="http://schemas.microsoft.com/office/drawing/2014/main" id="{6BF915E3-81F2-41F7-E34D-897F2623CF78}"/>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28" name="Group 727">
            <a:extLst>
              <a:ext uri="{FF2B5EF4-FFF2-40B4-BE49-F238E27FC236}">
                <a16:creationId xmlns:a16="http://schemas.microsoft.com/office/drawing/2014/main" id="{F1EA6C8A-9410-6CFF-57FA-454FD6BEF0D5}"/>
              </a:ext>
            </a:extLst>
          </p:cNvPr>
          <p:cNvGrpSpPr/>
          <p:nvPr/>
        </p:nvGrpSpPr>
        <p:grpSpPr>
          <a:xfrm>
            <a:off x="4915602" y="2574237"/>
            <a:ext cx="159275" cy="102938"/>
            <a:chOff x="7921625" y="4160823"/>
            <a:chExt cx="258285" cy="166927"/>
          </a:xfrm>
        </p:grpSpPr>
        <p:sp>
          <p:nvSpPr>
            <p:cNvPr id="729" name="Freeform 728">
              <a:extLst>
                <a:ext uri="{FF2B5EF4-FFF2-40B4-BE49-F238E27FC236}">
                  <a16:creationId xmlns:a16="http://schemas.microsoft.com/office/drawing/2014/main" id="{9E0B9452-9278-E8DD-7E95-FBBE9035E747}"/>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0" name="Freeform 729">
              <a:extLst>
                <a:ext uri="{FF2B5EF4-FFF2-40B4-BE49-F238E27FC236}">
                  <a16:creationId xmlns:a16="http://schemas.microsoft.com/office/drawing/2014/main" id="{D8CB9F0D-3101-686B-291E-965679BAE0F6}"/>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31" name="Group 730">
            <a:extLst>
              <a:ext uri="{FF2B5EF4-FFF2-40B4-BE49-F238E27FC236}">
                <a16:creationId xmlns:a16="http://schemas.microsoft.com/office/drawing/2014/main" id="{D13838A8-C122-F160-BC0D-A2725CDDE931}"/>
              </a:ext>
            </a:extLst>
          </p:cNvPr>
          <p:cNvGrpSpPr/>
          <p:nvPr/>
        </p:nvGrpSpPr>
        <p:grpSpPr>
          <a:xfrm rot="5010985">
            <a:off x="6115131" y="2883104"/>
            <a:ext cx="159275" cy="102938"/>
            <a:chOff x="7921625" y="4160823"/>
            <a:chExt cx="258285" cy="166927"/>
          </a:xfrm>
        </p:grpSpPr>
        <p:sp>
          <p:nvSpPr>
            <p:cNvPr id="732" name="Freeform 731">
              <a:extLst>
                <a:ext uri="{FF2B5EF4-FFF2-40B4-BE49-F238E27FC236}">
                  <a16:creationId xmlns:a16="http://schemas.microsoft.com/office/drawing/2014/main" id="{3C379E92-48BC-0FE1-A55A-771B2512507F}"/>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3" name="Freeform 732">
              <a:extLst>
                <a:ext uri="{FF2B5EF4-FFF2-40B4-BE49-F238E27FC236}">
                  <a16:creationId xmlns:a16="http://schemas.microsoft.com/office/drawing/2014/main" id="{3B878507-19CB-1E37-1F79-778FB2D75757}"/>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34" name="Group 733">
            <a:extLst>
              <a:ext uri="{FF2B5EF4-FFF2-40B4-BE49-F238E27FC236}">
                <a16:creationId xmlns:a16="http://schemas.microsoft.com/office/drawing/2014/main" id="{C3593D9D-5062-DC9D-5F73-2758BD9E4F91}"/>
              </a:ext>
            </a:extLst>
          </p:cNvPr>
          <p:cNvGrpSpPr/>
          <p:nvPr/>
        </p:nvGrpSpPr>
        <p:grpSpPr>
          <a:xfrm rot="5010985">
            <a:off x="5449579" y="3340468"/>
            <a:ext cx="97618" cy="63090"/>
            <a:chOff x="7921625" y="4160823"/>
            <a:chExt cx="258285" cy="166927"/>
          </a:xfrm>
        </p:grpSpPr>
        <p:sp>
          <p:nvSpPr>
            <p:cNvPr id="735" name="Freeform 734">
              <a:extLst>
                <a:ext uri="{FF2B5EF4-FFF2-40B4-BE49-F238E27FC236}">
                  <a16:creationId xmlns:a16="http://schemas.microsoft.com/office/drawing/2014/main" id="{02E8AAFE-8F04-377D-21EE-E99F00C481F1}"/>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6" name="Freeform 735">
              <a:extLst>
                <a:ext uri="{FF2B5EF4-FFF2-40B4-BE49-F238E27FC236}">
                  <a16:creationId xmlns:a16="http://schemas.microsoft.com/office/drawing/2014/main" id="{4DB361FD-5314-350A-5126-4169187FC3D2}"/>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37" name="Group 736">
            <a:extLst>
              <a:ext uri="{FF2B5EF4-FFF2-40B4-BE49-F238E27FC236}">
                <a16:creationId xmlns:a16="http://schemas.microsoft.com/office/drawing/2014/main" id="{EF5D9336-082F-3538-4CE9-B0A31BDDA9C5}"/>
              </a:ext>
            </a:extLst>
          </p:cNvPr>
          <p:cNvGrpSpPr/>
          <p:nvPr/>
        </p:nvGrpSpPr>
        <p:grpSpPr>
          <a:xfrm rot="11590256">
            <a:off x="5261228" y="3510504"/>
            <a:ext cx="117257" cy="75782"/>
            <a:chOff x="7921625" y="4160823"/>
            <a:chExt cx="258285" cy="166927"/>
          </a:xfrm>
        </p:grpSpPr>
        <p:sp>
          <p:nvSpPr>
            <p:cNvPr id="738" name="Freeform 737">
              <a:extLst>
                <a:ext uri="{FF2B5EF4-FFF2-40B4-BE49-F238E27FC236}">
                  <a16:creationId xmlns:a16="http://schemas.microsoft.com/office/drawing/2014/main" id="{DE0622BC-1A8B-C3CB-D085-FF5DC78CE198}"/>
                </a:ext>
              </a:extLst>
            </p:cNvPr>
            <p:cNvSpPr/>
            <p:nvPr/>
          </p:nvSpPr>
          <p:spPr bwMode="auto">
            <a:xfrm>
              <a:off x="7921625" y="4160823"/>
              <a:ext cx="258285" cy="166927"/>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9" name="Freeform 738">
              <a:extLst>
                <a:ext uri="{FF2B5EF4-FFF2-40B4-BE49-F238E27FC236}">
                  <a16:creationId xmlns:a16="http://schemas.microsoft.com/office/drawing/2014/main" id="{2EA68868-2876-1090-81B8-BFABCF6BE5C5}"/>
                </a:ext>
              </a:extLst>
            </p:cNvPr>
            <p:cNvSpPr/>
            <p:nvPr/>
          </p:nvSpPr>
          <p:spPr bwMode="auto">
            <a:xfrm rot="7513865">
              <a:off x="8043528" y="4209288"/>
              <a:ext cx="57986" cy="64333"/>
            </a:xfrm>
            <a:custGeom>
              <a:avLst/>
              <a:gdLst>
                <a:gd name="connsiteX0" fmla="*/ 85725 w 258285"/>
                <a:gd name="connsiteY0" fmla="*/ 17477 h 166927"/>
                <a:gd name="connsiteX1" fmla="*/ 168275 w 258285"/>
                <a:gd name="connsiteY1" fmla="*/ 1602 h 166927"/>
                <a:gd name="connsiteX2" fmla="*/ 203200 w 258285"/>
                <a:gd name="connsiteY2" fmla="*/ 49227 h 166927"/>
                <a:gd name="connsiteX3" fmla="*/ 257175 w 258285"/>
                <a:gd name="connsiteY3" fmla="*/ 90502 h 166927"/>
                <a:gd name="connsiteX4" fmla="*/ 149225 w 258285"/>
                <a:gd name="connsiteY4" fmla="*/ 166702 h 166927"/>
                <a:gd name="connsiteX5" fmla="*/ 95250 w 258285"/>
                <a:gd name="connsiteY5" fmla="*/ 112727 h 166927"/>
                <a:gd name="connsiteX6" fmla="*/ 0 w 258285"/>
                <a:gd name="connsiteY6" fmla="*/ 77802 h 166927"/>
                <a:gd name="connsiteX7" fmla="*/ 85725 w 258285"/>
                <a:gd name="connsiteY7" fmla="*/ 17477 h 166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285" h="166927">
                  <a:moveTo>
                    <a:pt x="85725" y="17477"/>
                  </a:moveTo>
                  <a:cubicBezTo>
                    <a:pt x="113771" y="4777"/>
                    <a:pt x="148696" y="-3690"/>
                    <a:pt x="168275" y="1602"/>
                  </a:cubicBezTo>
                  <a:cubicBezTo>
                    <a:pt x="187854" y="6894"/>
                    <a:pt x="188383" y="34410"/>
                    <a:pt x="203200" y="49227"/>
                  </a:cubicBezTo>
                  <a:cubicBezTo>
                    <a:pt x="218017" y="64044"/>
                    <a:pt x="266171" y="70923"/>
                    <a:pt x="257175" y="90502"/>
                  </a:cubicBezTo>
                  <a:cubicBezTo>
                    <a:pt x="248179" y="110081"/>
                    <a:pt x="176212" y="162998"/>
                    <a:pt x="149225" y="166702"/>
                  </a:cubicBezTo>
                  <a:cubicBezTo>
                    <a:pt x="122238" y="170406"/>
                    <a:pt x="120121" y="127544"/>
                    <a:pt x="95250" y="112727"/>
                  </a:cubicBezTo>
                  <a:cubicBezTo>
                    <a:pt x="70379" y="97910"/>
                    <a:pt x="0" y="94206"/>
                    <a:pt x="0" y="77802"/>
                  </a:cubicBezTo>
                  <a:cubicBezTo>
                    <a:pt x="0" y="61398"/>
                    <a:pt x="57679" y="30177"/>
                    <a:pt x="85725" y="17477"/>
                  </a:cubicBez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740" name="Moon 739">
            <a:extLst>
              <a:ext uri="{FF2B5EF4-FFF2-40B4-BE49-F238E27FC236}">
                <a16:creationId xmlns:a16="http://schemas.microsoft.com/office/drawing/2014/main" id="{5846C43E-C3DE-6B2C-9B74-069E3A321BB5}"/>
              </a:ext>
            </a:extLst>
          </p:cNvPr>
          <p:cNvSpPr/>
          <p:nvPr/>
        </p:nvSpPr>
        <p:spPr bwMode="auto">
          <a:xfrm rot="4648048">
            <a:off x="6990144" y="4752247"/>
            <a:ext cx="86565" cy="344718"/>
          </a:xfrm>
          <a:prstGeom prst="moon">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41" name="Moon 740">
            <a:extLst>
              <a:ext uri="{FF2B5EF4-FFF2-40B4-BE49-F238E27FC236}">
                <a16:creationId xmlns:a16="http://schemas.microsoft.com/office/drawing/2014/main" id="{EB7BC6F9-E64B-83F5-B769-784C5D7C6BE9}"/>
              </a:ext>
            </a:extLst>
          </p:cNvPr>
          <p:cNvSpPr/>
          <p:nvPr/>
        </p:nvSpPr>
        <p:spPr bwMode="auto">
          <a:xfrm rot="4648048">
            <a:off x="6981341" y="4683024"/>
            <a:ext cx="86565" cy="344718"/>
          </a:xfrm>
          <a:prstGeom prst="moon">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42" name="Moon 741">
            <a:extLst>
              <a:ext uri="{FF2B5EF4-FFF2-40B4-BE49-F238E27FC236}">
                <a16:creationId xmlns:a16="http://schemas.microsoft.com/office/drawing/2014/main" id="{BF8B0220-95AC-C5F3-8A1F-8707CBED18D8}"/>
              </a:ext>
            </a:extLst>
          </p:cNvPr>
          <p:cNvSpPr/>
          <p:nvPr/>
        </p:nvSpPr>
        <p:spPr bwMode="auto">
          <a:xfrm rot="15300000">
            <a:off x="5983614" y="4326585"/>
            <a:ext cx="86565" cy="344718"/>
          </a:xfrm>
          <a:prstGeom prst="moon">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43" name="Moon 742">
            <a:extLst>
              <a:ext uri="{FF2B5EF4-FFF2-40B4-BE49-F238E27FC236}">
                <a16:creationId xmlns:a16="http://schemas.microsoft.com/office/drawing/2014/main" id="{378F0FEA-5888-E68B-F1C6-13C775D59B94}"/>
              </a:ext>
            </a:extLst>
          </p:cNvPr>
          <p:cNvSpPr/>
          <p:nvPr/>
        </p:nvSpPr>
        <p:spPr bwMode="auto">
          <a:xfrm rot="6583495">
            <a:off x="6628895" y="3878564"/>
            <a:ext cx="86565" cy="344718"/>
          </a:xfrm>
          <a:prstGeom prst="moon">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751" name="Group 750">
            <a:extLst>
              <a:ext uri="{FF2B5EF4-FFF2-40B4-BE49-F238E27FC236}">
                <a16:creationId xmlns:a16="http://schemas.microsoft.com/office/drawing/2014/main" id="{5EE3F428-51CE-39B2-60BC-C81861B77D7B}"/>
              </a:ext>
            </a:extLst>
          </p:cNvPr>
          <p:cNvGrpSpPr/>
          <p:nvPr/>
        </p:nvGrpSpPr>
        <p:grpSpPr>
          <a:xfrm>
            <a:off x="4916747" y="2456172"/>
            <a:ext cx="65053" cy="65053"/>
            <a:chOff x="6640699" y="1777714"/>
            <a:chExt cx="108620" cy="108620"/>
          </a:xfrm>
        </p:grpSpPr>
        <p:sp>
          <p:nvSpPr>
            <p:cNvPr id="749" name="Oval 748">
              <a:extLst>
                <a:ext uri="{FF2B5EF4-FFF2-40B4-BE49-F238E27FC236}">
                  <a16:creationId xmlns:a16="http://schemas.microsoft.com/office/drawing/2014/main" id="{16D6FC27-FAAB-8B26-D3CB-B928D8746C0B}"/>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50" name="Oval 749">
              <a:extLst>
                <a:ext uri="{FF2B5EF4-FFF2-40B4-BE49-F238E27FC236}">
                  <a16:creationId xmlns:a16="http://schemas.microsoft.com/office/drawing/2014/main" id="{9CD5913B-546F-ECE2-3827-8AFAEB12E708}"/>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52" name="Group 751">
            <a:extLst>
              <a:ext uri="{FF2B5EF4-FFF2-40B4-BE49-F238E27FC236}">
                <a16:creationId xmlns:a16="http://schemas.microsoft.com/office/drawing/2014/main" id="{A752E78B-83A1-281E-4DF7-C673649C0430}"/>
              </a:ext>
            </a:extLst>
          </p:cNvPr>
          <p:cNvGrpSpPr/>
          <p:nvPr/>
        </p:nvGrpSpPr>
        <p:grpSpPr>
          <a:xfrm>
            <a:off x="4942932" y="2420960"/>
            <a:ext cx="65053" cy="65053"/>
            <a:chOff x="6640699" y="1777714"/>
            <a:chExt cx="108620" cy="108620"/>
          </a:xfrm>
        </p:grpSpPr>
        <p:sp>
          <p:nvSpPr>
            <p:cNvPr id="753" name="Oval 752">
              <a:extLst>
                <a:ext uri="{FF2B5EF4-FFF2-40B4-BE49-F238E27FC236}">
                  <a16:creationId xmlns:a16="http://schemas.microsoft.com/office/drawing/2014/main" id="{1952523A-E05E-C4D2-399B-C12DF24E3EF5}"/>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54" name="Oval 753">
              <a:extLst>
                <a:ext uri="{FF2B5EF4-FFF2-40B4-BE49-F238E27FC236}">
                  <a16:creationId xmlns:a16="http://schemas.microsoft.com/office/drawing/2014/main" id="{78270458-F2FB-8FEA-0F90-EFB6BF63F9ED}"/>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55" name="Group 754">
            <a:extLst>
              <a:ext uri="{FF2B5EF4-FFF2-40B4-BE49-F238E27FC236}">
                <a16:creationId xmlns:a16="http://schemas.microsoft.com/office/drawing/2014/main" id="{984F7C1E-2619-7520-89A0-D59F09D03EC4}"/>
              </a:ext>
            </a:extLst>
          </p:cNvPr>
          <p:cNvGrpSpPr/>
          <p:nvPr/>
        </p:nvGrpSpPr>
        <p:grpSpPr>
          <a:xfrm>
            <a:off x="4977915" y="2389113"/>
            <a:ext cx="65053" cy="65053"/>
            <a:chOff x="6640699" y="1777714"/>
            <a:chExt cx="108620" cy="108620"/>
          </a:xfrm>
        </p:grpSpPr>
        <p:sp>
          <p:nvSpPr>
            <p:cNvPr id="756" name="Oval 755">
              <a:extLst>
                <a:ext uri="{FF2B5EF4-FFF2-40B4-BE49-F238E27FC236}">
                  <a16:creationId xmlns:a16="http://schemas.microsoft.com/office/drawing/2014/main" id="{6B19A29E-C185-9D40-BF2A-E8F335634053}"/>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57" name="Oval 756">
              <a:extLst>
                <a:ext uri="{FF2B5EF4-FFF2-40B4-BE49-F238E27FC236}">
                  <a16:creationId xmlns:a16="http://schemas.microsoft.com/office/drawing/2014/main" id="{48B89B26-4A28-536B-3143-EA6E6DD6FB1D}"/>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58" name="Group 757">
            <a:extLst>
              <a:ext uri="{FF2B5EF4-FFF2-40B4-BE49-F238E27FC236}">
                <a16:creationId xmlns:a16="http://schemas.microsoft.com/office/drawing/2014/main" id="{174C5571-D0A3-EFEF-BB56-4C3CCA4F6559}"/>
              </a:ext>
            </a:extLst>
          </p:cNvPr>
          <p:cNvGrpSpPr/>
          <p:nvPr/>
        </p:nvGrpSpPr>
        <p:grpSpPr>
          <a:xfrm>
            <a:off x="5019882" y="2362931"/>
            <a:ext cx="65053" cy="65053"/>
            <a:chOff x="6640699" y="1777714"/>
            <a:chExt cx="108620" cy="108620"/>
          </a:xfrm>
        </p:grpSpPr>
        <p:sp>
          <p:nvSpPr>
            <p:cNvPr id="759" name="Oval 758">
              <a:extLst>
                <a:ext uri="{FF2B5EF4-FFF2-40B4-BE49-F238E27FC236}">
                  <a16:creationId xmlns:a16="http://schemas.microsoft.com/office/drawing/2014/main" id="{7FF654F8-843D-CD0F-5180-9B38E6492460}"/>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60" name="Oval 759">
              <a:extLst>
                <a:ext uri="{FF2B5EF4-FFF2-40B4-BE49-F238E27FC236}">
                  <a16:creationId xmlns:a16="http://schemas.microsoft.com/office/drawing/2014/main" id="{AF8F07E5-2505-25FD-1928-27E7966F43B8}"/>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61" name="Group 760">
            <a:extLst>
              <a:ext uri="{FF2B5EF4-FFF2-40B4-BE49-F238E27FC236}">
                <a16:creationId xmlns:a16="http://schemas.microsoft.com/office/drawing/2014/main" id="{FFC654FE-7F7D-2F30-FDF5-1723FF1F2E43}"/>
              </a:ext>
            </a:extLst>
          </p:cNvPr>
          <p:cNvGrpSpPr/>
          <p:nvPr/>
        </p:nvGrpSpPr>
        <p:grpSpPr>
          <a:xfrm>
            <a:off x="5063800" y="2351142"/>
            <a:ext cx="65053" cy="65053"/>
            <a:chOff x="6640699" y="1777714"/>
            <a:chExt cx="108620" cy="108620"/>
          </a:xfrm>
        </p:grpSpPr>
        <p:sp>
          <p:nvSpPr>
            <p:cNvPr id="762" name="Oval 761">
              <a:extLst>
                <a:ext uri="{FF2B5EF4-FFF2-40B4-BE49-F238E27FC236}">
                  <a16:creationId xmlns:a16="http://schemas.microsoft.com/office/drawing/2014/main" id="{133E80EB-AFD2-7C06-1BE3-2E4E0EB908CB}"/>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63" name="Oval 762">
              <a:extLst>
                <a:ext uri="{FF2B5EF4-FFF2-40B4-BE49-F238E27FC236}">
                  <a16:creationId xmlns:a16="http://schemas.microsoft.com/office/drawing/2014/main" id="{9816AD03-DDCB-1E38-5E2D-26FE48EA40D1}"/>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64" name="Group 763">
            <a:extLst>
              <a:ext uri="{FF2B5EF4-FFF2-40B4-BE49-F238E27FC236}">
                <a16:creationId xmlns:a16="http://schemas.microsoft.com/office/drawing/2014/main" id="{84945BDD-4E23-2B7E-334F-68267FCE1F12}"/>
              </a:ext>
            </a:extLst>
          </p:cNvPr>
          <p:cNvGrpSpPr/>
          <p:nvPr/>
        </p:nvGrpSpPr>
        <p:grpSpPr>
          <a:xfrm>
            <a:off x="4887254" y="3064150"/>
            <a:ext cx="65053" cy="65053"/>
            <a:chOff x="6640699" y="1777714"/>
            <a:chExt cx="108620" cy="108620"/>
          </a:xfrm>
        </p:grpSpPr>
        <p:sp>
          <p:nvSpPr>
            <p:cNvPr id="765" name="Oval 764">
              <a:extLst>
                <a:ext uri="{FF2B5EF4-FFF2-40B4-BE49-F238E27FC236}">
                  <a16:creationId xmlns:a16="http://schemas.microsoft.com/office/drawing/2014/main" id="{FC479D36-BE5F-461C-C7B6-AED2F22E90BC}"/>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66" name="Oval 765">
              <a:extLst>
                <a:ext uri="{FF2B5EF4-FFF2-40B4-BE49-F238E27FC236}">
                  <a16:creationId xmlns:a16="http://schemas.microsoft.com/office/drawing/2014/main" id="{BA14CD55-35BD-5A9F-238C-E06F5693166E}"/>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67" name="Group 766">
            <a:extLst>
              <a:ext uri="{FF2B5EF4-FFF2-40B4-BE49-F238E27FC236}">
                <a16:creationId xmlns:a16="http://schemas.microsoft.com/office/drawing/2014/main" id="{7AC914D6-ACCF-5D07-3723-8C8B418B43D9}"/>
              </a:ext>
            </a:extLst>
          </p:cNvPr>
          <p:cNvGrpSpPr/>
          <p:nvPr/>
        </p:nvGrpSpPr>
        <p:grpSpPr>
          <a:xfrm>
            <a:off x="4873140" y="3030092"/>
            <a:ext cx="65053" cy="65053"/>
            <a:chOff x="6640699" y="1777714"/>
            <a:chExt cx="108620" cy="108620"/>
          </a:xfrm>
        </p:grpSpPr>
        <p:sp>
          <p:nvSpPr>
            <p:cNvPr id="768" name="Oval 767">
              <a:extLst>
                <a:ext uri="{FF2B5EF4-FFF2-40B4-BE49-F238E27FC236}">
                  <a16:creationId xmlns:a16="http://schemas.microsoft.com/office/drawing/2014/main" id="{6B03ECB0-E203-C8B7-5DF0-19C96B4FE4D1}"/>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69" name="Oval 768">
              <a:extLst>
                <a:ext uri="{FF2B5EF4-FFF2-40B4-BE49-F238E27FC236}">
                  <a16:creationId xmlns:a16="http://schemas.microsoft.com/office/drawing/2014/main" id="{405B3420-C45E-1BB4-9C53-FEE450E042E7}"/>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70" name="Group 769">
            <a:extLst>
              <a:ext uri="{FF2B5EF4-FFF2-40B4-BE49-F238E27FC236}">
                <a16:creationId xmlns:a16="http://schemas.microsoft.com/office/drawing/2014/main" id="{C7C58FB5-3C14-1AE4-BBE6-18047B04095A}"/>
              </a:ext>
            </a:extLst>
          </p:cNvPr>
          <p:cNvGrpSpPr/>
          <p:nvPr/>
        </p:nvGrpSpPr>
        <p:grpSpPr>
          <a:xfrm>
            <a:off x="4876433" y="2990051"/>
            <a:ext cx="65053" cy="65053"/>
            <a:chOff x="6640699" y="1777714"/>
            <a:chExt cx="108620" cy="108620"/>
          </a:xfrm>
        </p:grpSpPr>
        <p:sp>
          <p:nvSpPr>
            <p:cNvPr id="771" name="Oval 770">
              <a:extLst>
                <a:ext uri="{FF2B5EF4-FFF2-40B4-BE49-F238E27FC236}">
                  <a16:creationId xmlns:a16="http://schemas.microsoft.com/office/drawing/2014/main" id="{4521EECA-0082-1F55-2153-EF91ADE887C7}"/>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72" name="Oval 771">
              <a:extLst>
                <a:ext uri="{FF2B5EF4-FFF2-40B4-BE49-F238E27FC236}">
                  <a16:creationId xmlns:a16="http://schemas.microsoft.com/office/drawing/2014/main" id="{20D8ED16-1BAC-32D3-2C21-22422308AA3C}"/>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73" name="Group 772">
            <a:extLst>
              <a:ext uri="{FF2B5EF4-FFF2-40B4-BE49-F238E27FC236}">
                <a16:creationId xmlns:a16="http://schemas.microsoft.com/office/drawing/2014/main" id="{084E3728-19F4-580B-30ED-3208CCDDD1BD}"/>
              </a:ext>
            </a:extLst>
          </p:cNvPr>
          <p:cNvGrpSpPr/>
          <p:nvPr/>
        </p:nvGrpSpPr>
        <p:grpSpPr>
          <a:xfrm>
            <a:off x="4893194" y="2944865"/>
            <a:ext cx="65053" cy="65053"/>
            <a:chOff x="6640699" y="1777714"/>
            <a:chExt cx="108620" cy="108620"/>
          </a:xfrm>
        </p:grpSpPr>
        <p:sp>
          <p:nvSpPr>
            <p:cNvPr id="774" name="Oval 773">
              <a:extLst>
                <a:ext uri="{FF2B5EF4-FFF2-40B4-BE49-F238E27FC236}">
                  <a16:creationId xmlns:a16="http://schemas.microsoft.com/office/drawing/2014/main" id="{158A769A-6275-A8D0-0B12-98CF72670757}"/>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75" name="Oval 774">
              <a:extLst>
                <a:ext uri="{FF2B5EF4-FFF2-40B4-BE49-F238E27FC236}">
                  <a16:creationId xmlns:a16="http://schemas.microsoft.com/office/drawing/2014/main" id="{EF488977-3649-CA3D-8BC2-4E6C0F70A51E}"/>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76" name="Group 775">
            <a:extLst>
              <a:ext uri="{FF2B5EF4-FFF2-40B4-BE49-F238E27FC236}">
                <a16:creationId xmlns:a16="http://schemas.microsoft.com/office/drawing/2014/main" id="{B838B19B-5BA2-09E2-65BA-8D4BCA1A1446}"/>
              </a:ext>
            </a:extLst>
          </p:cNvPr>
          <p:cNvGrpSpPr/>
          <p:nvPr/>
        </p:nvGrpSpPr>
        <p:grpSpPr>
          <a:xfrm>
            <a:off x="4926395" y="2912587"/>
            <a:ext cx="65053" cy="65053"/>
            <a:chOff x="6640699" y="1777714"/>
            <a:chExt cx="108620" cy="108620"/>
          </a:xfrm>
        </p:grpSpPr>
        <p:sp>
          <p:nvSpPr>
            <p:cNvPr id="777" name="Oval 776">
              <a:extLst>
                <a:ext uri="{FF2B5EF4-FFF2-40B4-BE49-F238E27FC236}">
                  <a16:creationId xmlns:a16="http://schemas.microsoft.com/office/drawing/2014/main" id="{DBD53FAF-E4AB-A4A1-2EF8-D50439F8BFFD}"/>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78" name="Oval 777">
              <a:extLst>
                <a:ext uri="{FF2B5EF4-FFF2-40B4-BE49-F238E27FC236}">
                  <a16:creationId xmlns:a16="http://schemas.microsoft.com/office/drawing/2014/main" id="{43C092C6-8986-94CF-3C53-61312781232D}"/>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79" name="Group 778">
            <a:extLst>
              <a:ext uri="{FF2B5EF4-FFF2-40B4-BE49-F238E27FC236}">
                <a16:creationId xmlns:a16="http://schemas.microsoft.com/office/drawing/2014/main" id="{2027388D-92C7-43E0-5CDA-864D9AA6F34C}"/>
              </a:ext>
            </a:extLst>
          </p:cNvPr>
          <p:cNvGrpSpPr/>
          <p:nvPr/>
        </p:nvGrpSpPr>
        <p:grpSpPr>
          <a:xfrm>
            <a:off x="4964241" y="2903893"/>
            <a:ext cx="65053" cy="65053"/>
            <a:chOff x="6640699" y="1777714"/>
            <a:chExt cx="108620" cy="108620"/>
          </a:xfrm>
        </p:grpSpPr>
        <p:sp>
          <p:nvSpPr>
            <p:cNvPr id="780" name="Oval 779">
              <a:extLst>
                <a:ext uri="{FF2B5EF4-FFF2-40B4-BE49-F238E27FC236}">
                  <a16:creationId xmlns:a16="http://schemas.microsoft.com/office/drawing/2014/main" id="{9C5F618C-B99F-B3E6-2B66-C4512270E17A}"/>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81" name="Oval 780">
              <a:extLst>
                <a:ext uri="{FF2B5EF4-FFF2-40B4-BE49-F238E27FC236}">
                  <a16:creationId xmlns:a16="http://schemas.microsoft.com/office/drawing/2014/main" id="{804D2F06-E558-2EA7-72B4-221BF9DAFF88}"/>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82" name="Group 781">
            <a:extLst>
              <a:ext uri="{FF2B5EF4-FFF2-40B4-BE49-F238E27FC236}">
                <a16:creationId xmlns:a16="http://schemas.microsoft.com/office/drawing/2014/main" id="{6008AFC1-FE69-6BC6-A5F8-5EAF7EB29694}"/>
              </a:ext>
            </a:extLst>
          </p:cNvPr>
          <p:cNvGrpSpPr/>
          <p:nvPr/>
        </p:nvGrpSpPr>
        <p:grpSpPr>
          <a:xfrm>
            <a:off x="5009784" y="2910930"/>
            <a:ext cx="65053" cy="65053"/>
            <a:chOff x="6640699" y="1777714"/>
            <a:chExt cx="108620" cy="108620"/>
          </a:xfrm>
        </p:grpSpPr>
        <p:sp>
          <p:nvSpPr>
            <p:cNvPr id="783" name="Oval 782">
              <a:extLst>
                <a:ext uri="{FF2B5EF4-FFF2-40B4-BE49-F238E27FC236}">
                  <a16:creationId xmlns:a16="http://schemas.microsoft.com/office/drawing/2014/main" id="{73D2411E-B255-3D78-4B0D-51D02BE931BD}"/>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84" name="Oval 783">
              <a:extLst>
                <a:ext uri="{FF2B5EF4-FFF2-40B4-BE49-F238E27FC236}">
                  <a16:creationId xmlns:a16="http://schemas.microsoft.com/office/drawing/2014/main" id="{6F751927-F882-79CF-F66B-01CA2AC823EF}"/>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85" name="Group 784">
            <a:extLst>
              <a:ext uri="{FF2B5EF4-FFF2-40B4-BE49-F238E27FC236}">
                <a16:creationId xmlns:a16="http://schemas.microsoft.com/office/drawing/2014/main" id="{06F1C973-440A-5574-6FF8-D63A2DB3EFFD}"/>
              </a:ext>
            </a:extLst>
          </p:cNvPr>
          <p:cNvGrpSpPr/>
          <p:nvPr/>
        </p:nvGrpSpPr>
        <p:grpSpPr>
          <a:xfrm>
            <a:off x="5048340" y="2925694"/>
            <a:ext cx="65053" cy="65053"/>
            <a:chOff x="6640699" y="1777714"/>
            <a:chExt cx="108620" cy="108620"/>
          </a:xfrm>
        </p:grpSpPr>
        <p:sp>
          <p:nvSpPr>
            <p:cNvPr id="786" name="Oval 785">
              <a:extLst>
                <a:ext uri="{FF2B5EF4-FFF2-40B4-BE49-F238E27FC236}">
                  <a16:creationId xmlns:a16="http://schemas.microsoft.com/office/drawing/2014/main" id="{9ECFAE6C-6F6B-C48C-84B0-F9895774DC7E}"/>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87" name="Oval 786">
              <a:extLst>
                <a:ext uri="{FF2B5EF4-FFF2-40B4-BE49-F238E27FC236}">
                  <a16:creationId xmlns:a16="http://schemas.microsoft.com/office/drawing/2014/main" id="{2303FB95-2EEE-8526-D422-15F74A78F479}"/>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88" name="Group 787">
            <a:extLst>
              <a:ext uri="{FF2B5EF4-FFF2-40B4-BE49-F238E27FC236}">
                <a16:creationId xmlns:a16="http://schemas.microsoft.com/office/drawing/2014/main" id="{2D49F182-687E-6677-C7B8-2A707F66AD53}"/>
              </a:ext>
            </a:extLst>
          </p:cNvPr>
          <p:cNvGrpSpPr/>
          <p:nvPr/>
        </p:nvGrpSpPr>
        <p:grpSpPr>
          <a:xfrm>
            <a:off x="5140586" y="3161256"/>
            <a:ext cx="65053" cy="65053"/>
            <a:chOff x="6640699" y="1777714"/>
            <a:chExt cx="108620" cy="108620"/>
          </a:xfrm>
        </p:grpSpPr>
        <p:sp>
          <p:nvSpPr>
            <p:cNvPr id="789" name="Oval 788">
              <a:extLst>
                <a:ext uri="{FF2B5EF4-FFF2-40B4-BE49-F238E27FC236}">
                  <a16:creationId xmlns:a16="http://schemas.microsoft.com/office/drawing/2014/main" id="{CACE0E5D-60EC-EB59-65A8-463753605C49}"/>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0" name="Oval 789">
              <a:extLst>
                <a:ext uri="{FF2B5EF4-FFF2-40B4-BE49-F238E27FC236}">
                  <a16:creationId xmlns:a16="http://schemas.microsoft.com/office/drawing/2014/main" id="{738C0678-4C68-2D67-85FC-20E1A350D2C2}"/>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91" name="Group 790">
            <a:extLst>
              <a:ext uri="{FF2B5EF4-FFF2-40B4-BE49-F238E27FC236}">
                <a16:creationId xmlns:a16="http://schemas.microsoft.com/office/drawing/2014/main" id="{AB5C1B1A-5F9E-EB44-EF21-DA6F6DFCD443}"/>
              </a:ext>
            </a:extLst>
          </p:cNvPr>
          <p:cNvGrpSpPr/>
          <p:nvPr/>
        </p:nvGrpSpPr>
        <p:grpSpPr>
          <a:xfrm>
            <a:off x="5148979" y="3193445"/>
            <a:ext cx="65053" cy="65053"/>
            <a:chOff x="6640699" y="1777714"/>
            <a:chExt cx="108620" cy="108620"/>
          </a:xfrm>
        </p:grpSpPr>
        <p:sp>
          <p:nvSpPr>
            <p:cNvPr id="792" name="Oval 791">
              <a:extLst>
                <a:ext uri="{FF2B5EF4-FFF2-40B4-BE49-F238E27FC236}">
                  <a16:creationId xmlns:a16="http://schemas.microsoft.com/office/drawing/2014/main" id="{BC1DBD0C-9601-B8A3-1734-D61DCF2D4350}"/>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3" name="Oval 792">
              <a:extLst>
                <a:ext uri="{FF2B5EF4-FFF2-40B4-BE49-F238E27FC236}">
                  <a16:creationId xmlns:a16="http://schemas.microsoft.com/office/drawing/2014/main" id="{0FE39B00-9B3C-FC2D-7491-1401EE0E7E8F}"/>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94" name="Group 793">
            <a:extLst>
              <a:ext uri="{FF2B5EF4-FFF2-40B4-BE49-F238E27FC236}">
                <a16:creationId xmlns:a16="http://schemas.microsoft.com/office/drawing/2014/main" id="{EB5C8FD7-602B-A07B-1C4C-AF82864EAD8D}"/>
              </a:ext>
            </a:extLst>
          </p:cNvPr>
          <p:cNvGrpSpPr/>
          <p:nvPr/>
        </p:nvGrpSpPr>
        <p:grpSpPr>
          <a:xfrm>
            <a:off x="5194923" y="3216109"/>
            <a:ext cx="65053" cy="65053"/>
            <a:chOff x="6640699" y="1777714"/>
            <a:chExt cx="108620" cy="108620"/>
          </a:xfrm>
        </p:grpSpPr>
        <p:sp>
          <p:nvSpPr>
            <p:cNvPr id="795" name="Oval 794">
              <a:extLst>
                <a:ext uri="{FF2B5EF4-FFF2-40B4-BE49-F238E27FC236}">
                  <a16:creationId xmlns:a16="http://schemas.microsoft.com/office/drawing/2014/main" id="{7A0419E7-BDEF-112C-42AB-2D750D1908CE}"/>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6" name="Oval 795">
              <a:extLst>
                <a:ext uri="{FF2B5EF4-FFF2-40B4-BE49-F238E27FC236}">
                  <a16:creationId xmlns:a16="http://schemas.microsoft.com/office/drawing/2014/main" id="{9854633D-5F4D-33AE-C1AB-FDA157E8217C}"/>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97" name="Group 796">
            <a:extLst>
              <a:ext uri="{FF2B5EF4-FFF2-40B4-BE49-F238E27FC236}">
                <a16:creationId xmlns:a16="http://schemas.microsoft.com/office/drawing/2014/main" id="{E8DF07C1-5441-9291-F43C-DD053B434BC6}"/>
              </a:ext>
            </a:extLst>
          </p:cNvPr>
          <p:cNvGrpSpPr/>
          <p:nvPr/>
        </p:nvGrpSpPr>
        <p:grpSpPr>
          <a:xfrm>
            <a:off x="5263902" y="3241990"/>
            <a:ext cx="65053" cy="65053"/>
            <a:chOff x="6640699" y="1777714"/>
            <a:chExt cx="108620" cy="108620"/>
          </a:xfrm>
        </p:grpSpPr>
        <p:sp>
          <p:nvSpPr>
            <p:cNvPr id="798" name="Oval 797">
              <a:extLst>
                <a:ext uri="{FF2B5EF4-FFF2-40B4-BE49-F238E27FC236}">
                  <a16:creationId xmlns:a16="http://schemas.microsoft.com/office/drawing/2014/main" id="{03A22D93-8B94-2D2C-93CC-0CE59BE82855}"/>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9" name="Oval 798">
              <a:extLst>
                <a:ext uri="{FF2B5EF4-FFF2-40B4-BE49-F238E27FC236}">
                  <a16:creationId xmlns:a16="http://schemas.microsoft.com/office/drawing/2014/main" id="{5E610524-AA94-6046-CFFC-1EDF227DDA93}"/>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0" name="Group 799">
            <a:extLst>
              <a:ext uri="{FF2B5EF4-FFF2-40B4-BE49-F238E27FC236}">
                <a16:creationId xmlns:a16="http://schemas.microsoft.com/office/drawing/2014/main" id="{A4D26657-781A-3335-96C2-379D701BA795}"/>
              </a:ext>
            </a:extLst>
          </p:cNvPr>
          <p:cNvGrpSpPr/>
          <p:nvPr/>
        </p:nvGrpSpPr>
        <p:grpSpPr>
          <a:xfrm>
            <a:off x="5315257" y="3241990"/>
            <a:ext cx="65053" cy="65053"/>
            <a:chOff x="6640699" y="1777714"/>
            <a:chExt cx="108620" cy="108620"/>
          </a:xfrm>
        </p:grpSpPr>
        <p:sp>
          <p:nvSpPr>
            <p:cNvPr id="801" name="Oval 800">
              <a:extLst>
                <a:ext uri="{FF2B5EF4-FFF2-40B4-BE49-F238E27FC236}">
                  <a16:creationId xmlns:a16="http://schemas.microsoft.com/office/drawing/2014/main" id="{1E5B8A36-53B2-6E78-1D56-0C774C29FC0F}"/>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2" name="Oval 801">
              <a:extLst>
                <a:ext uri="{FF2B5EF4-FFF2-40B4-BE49-F238E27FC236}">
                  <a16:creationId xmlns:a16="http://schemas.microsoft.com/office/drawing/2014/main" id="{6F193A99-150C-68F2-8642-A97BC9A696A6}"/>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3" name="Group 802">
            <a:extLst>
              <a:ext uri="{FF2B5EF4-FFF2-40B4-BE49-F238E27FC236}">
                <a16:creationId xmlns:a16="http://schemas.microsoft.com/office/drawing/2014/main" id="{9C5125F7-0BB1-BA39-204F-8D70331F6BDC}"/>
              </a:ext>
            </a:extLst>
          </p:cNvPr>
          <p:cNvGrpSpPr/>
          <p:nvPr/>
        </p:nvGrpSpPr>
        <p:grpSpPr>
          <a:xfrm>
            <a:off x="5409531" y="3222975"/>
            <a:ext cx="65053" cy="65053"/>
            <a:chOff x="6640699" y="1777714"/>
            <a:chExt cx="108620" cy="108620"/>
          </a:xfrm>
        </p:grpSpPr>
        <p:sp>
          <p:nvSpPr>
            <p:cNvPr id="804" name="Oval 803">
              <a:extLst>
                <a:ext uri="{FF2B5EF4-FFF2-40B4-BE49-F238E27FC236}">
                  <a16:creationId xmlns:a16="http://schemas.microsoft.com/office/drawing/2014/main" id="{EEE8C4BB-B703-0DEF-15C6-52BF4D089390}"/>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5" name="Oval 804">
              <a:extLst>
                <a:ext uri="{FF2B5EF4-FFF2-40B4-BE49-F238E27FC236}">
                  <a16:creationId xmlns:a16="http://schemas.microsoft.com/office/drawing/2014/main" id="{78F503D7-C0A3-8293-2D5C-F0E487532473}"/>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6" name="Group 805">
            <a:extLst>
              <a:ext uri="{FF2B5EF4-FFF2-40B4-BE49-F238E27FC236}">
                <a16:creationId xmlns:a16="http://schemas.microsoft.com/office/drawing/2014/main" id="{119A146D-335C-0DF5-4336-6A29D9166109}"/>
              </a:ext>
            </a:extLst>
          </p:cNvPr>
          <p:cNvGrpSpPr/>
          <p:nvPr/>
        </p:nvGrpSpPr>
        <p:grpSpPr>
          <a:xfrm>
            <a:off x="5459886" y="3219463"/>
            <a:ext cx="65053" cy="65053"/>
            <a:chOff x="6640699" y="1777714"/>
            <a:chExt cx="108620" cy="108620"/>
          </a:xfrm>
        </p:grpSpPr>
        <p:sp>
          <p:nvSpPr>
            <p:cNvPr id="807" name="Oval 806">
              <a:extLst>
                <a:ext uri="{FF2B5EF4-FFF2-40B4-BE49-F238E27FC236}">
                  <a16:creationId xmlns:a16="http://schemas.microsoft.com/office/drawing/2014/main" id="{4ADAD043-289A-17FD-2166-15A039757EE8}"/>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8" name="Oval 807">
              <a:extLst>
                <a:ext uri="{FF2B5EF4-FFF2-40B4-BE49-F238E27FC236}">
                  <a16:creationId xmlns:a16="http://schemas.microsoft.com/office/drawing/2014/main" id="{92E78031-F04E-7504-68CA-D62440F432FF}"/>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09" name="Group 808">
            <a:extLst>
              <a:ext uri="{FF2B5EF4-FFF2-40B4-BE49-F238E27FC236}">
                <a16:creationId xmlns:a16="http://schemas.microsoft.com/office/drawing/2014/main" id="{0D1CB18D-8C03-A74E-3D90-3A9DFA853B30}"/>
              </a:ext>
            </a:extLst>
          </p:cNvPr>
          <p:cNvGrpSpPr/>
          <p:nvPr/>
        </p:nvGrpSpPr>
        <p:grpSpPr>
          <a:xfrm>
            <a:off x="5485489" y="3185971"/>
            <a:ext cx="65053" cy="65053"/>
            <a:chOff x="6640699" y="1777714"/>
            <a:chExt cx="108620" cy="108620"/>
          </a:xfrm>
        </p:grpSpPr>
        <p:sp>
          <p:nvSpPr>
            <p:cNvPr id="810" name="Oval 809">
              <a:extLst>
                <a:ext uri="{FF2B5EF4-FFF2-40B4-BE49-F238E27FC236}">
                  <a16:creationId xmlns:a16="http://schemas.microsoft.com/office/drawing/2014/main" id="{A9DFA5A9-5BE0-A96A-93BF-835A24D179B8}"/>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1" name="Oval 810">
              <a:extLst>
                <a:ext uri="{FF2B5EF4-FFF2-40B4-BE49-F238E27FC236}">
                  <a16:creationId xmlns:a16="http://schemas.microsoft.com/office/drawing/2014/main" id="{CA073D91-1B75-5428-BAAD-116D95371C7D}"/>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12" name="Group 811">
            <a:extLst>
              <a:ext uri="{FF2B5EF4-FFF2-40B4-BE49-F238E27FC236}">
                <a16:creationId xmlns:a16="http://schemas.microsoft.com/office/drawing/2014/main" id="{A8BE6E2C-FD2F-C44D-093C-0440DE80971E}"/>
              </a:ext>
            </a:extLst>
          </p:cNvPr>
          <p:cNvGrpSpPr/>
          <p:nvPr/>
        </p:nvGrpSpPr>
        <p:grpSpPr>
          <a:xfrm>
            <a:off x="5516947" y="3150266"/>
            <a:ext cx="65053" cy="65053"/>
            <a:chOff x="6640699" y="1777714"/>
            <a:chExt cx="108620" cy="108620"/>
          </a:xfrm>
        </p:grpSpPr>
        <p:sp>
          <p:nvSpPr>
            <p:cNvPr id="813" name="Oval 812">
              <a:extLst>
                <a:ext uri="{FF2B5EF4-FFF2-40B4-BE49-F238E27FC236}">
                  <a16:creationId xmlns:a16="http://schemas.microsoft.com/office/drawing/2014/main" id="{BDE22399-EE49-E072-7E05-F9593D38F9BE}"/>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4" name="Oval 813">
              <a:extLst>
                <a:ext uri="{FF2B5EF4-FFF2-40B4-BE49-F238E27FC236}">
                  <a16:creationId xmlns:a16="http://schemas.microsoft.com/office/drawing/2014/main" id="{8AB6FD52-A241-860C-A0FD-20A76CE5B0C8}"/>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15" name="Group 814">
            <a:extLst>
              <a:ext uri="{FF2B5EF4-FFF2-40B4-BE49-F238E27FC236}">
                <a16:creationId xmlns:a16="http://schemas.microsoft.com/office/drawing/2014/main" id="{372F0485-DF79-6A67-D155-AC9CDFD1514D}"/>
              </a:ext>
            </a:extLst>
          </p:cNvPr>
          <p:cNvGrpSpPr/>
          <p:nvPr/>
        </p:nvGrpSpPr>
        <p:grpSpPr>
          <a:xfrm>
            <a:off x="5553120" y="3119798"/>
            <a:ext cx="65053" cy="65053"/>
            <a:chOff x="6640699" y="1777714"/>
            <a:chExt cx="108620" cy="108620"/>
          </a:xfrm>
        </p:grpSpPr>
        <p:sp>
          <p:nvSpPr>
            <p:cNvPr id="816" name="Oval 815">
              <a:extLst>
                <a:ext uri="{FF2B5EF4-FFF2-40B4-BE49-F238E27FC236}">
                  <a16:creationId xmlns:a16="http://schemas.microsoft.com/office/drawing/2014/main" id="{EBB4B70F-FB02-D729-3141-349D5780C0E8}"/>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7" name="Oval 816">
              <a:extLst>
                <a:ext uri="{FF2B5EF4-FFF2-40B4-BE49-F238E27FC236}">
                  <a16:creationId xmlns:a16="http://schemas.microsoft.com/office/drawing/2014/main" id="{601B3613-6C9F-C9CD-DD44-4B9F3EB094F6}"/>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18" name="Group 817">
            <a:extLst>
              <a:ext uri="{FF2B5EF4-FFF2-40B4-BE49-F238E27FC236}">
                <a16:creationId xmlns:a16="http://schemas.microsoft.com/office/drawing/2014/main" id="{36282DD1-3231-0494-9DA7-3DCA4167F082}"/>
              </a:ext>
            </a:extLst>
          </p:cNvPr>
          <p:cNvGrpSpPr/>
          <p:nvPr/>
        </p:nvGrpSpPr>
        <p:grpSpPr>
          <a:xfrm>
            <a:off x="5597300" y="3116654"/>
            <a:ext cx="65053" cy="65053"/>
            <a:chOff x="6640699" y="1777714"/>
            <a:chExt cx="108620" cy="108620"/>
          </a:xfrm>
        </p:grpSpPr>
        <p:sp>
          <p:nvSpPr>
            <p:cNvPr id="819" name="Oval 818">
              <a:extLst>
                <a:ext uri="{FF2B5EF4-FFF2-40B4-BE49-F238E27FC236}">
                  <a16:creationId xmlns:a16="http://schemas.microsoft.com/office/drawing/2014/main" id="{C39A0334-A146-7D87-4926-074BCE6AF177}"/>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20" name="Oval 819">
              <a:extLst>
                <a:ext uri="{FF2B5EF4-FFF2-40B4-BE49-F238E27FC236}">
                  <a16:creationId xmlns:a16="http://schemas.microsoft.com/office/drawing/2014/main" id="{ADB0F229-036B-EC79-894D-18AE1E013190}"/>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21" name="Group 820">
            <a:extLst>
              <a:ext uri="{FF2B5EF4-FFF2-40B4-BE49-F238E27FC236}">
                <a16:creationId xmlns:a16="http://schemas.microsoft.com/office/drawing/2014/main" id="{2785DA90-051B-98D7-1B0E-D2C4D06457B6}"/>
              </a:ext>
            </a:extLst>
          </p:cNvPr>
          <p:cNvGrpSpPr/>
          <p:nvPr/>
        </p:nvGrpSpPr>
        <p:grpSpPr>
          <a:xfrm>
            <a:off x="5642748" y="3122894"/>
            <a:ext cx="65053" cy="65053"/>
            <a:chOff x="6640699" y="1777714"/>
            <a:chExt cx="108620" cy="108620"/>
          </a:xfrm>
        </p:grpSpPr>
        <p:sp>
          <p:nvSpPr>
            <p:cNvPr id="822" name="Oval 821">
              <a:extLst>
                <a:ext uri="{FF2B5EF4-FFF2-40B4-BE49-F238E27FC236}">
                  <a16:creationId xmlns:a16="http://schemas.microsoft.com/office/drawing/2014/main" id="{739A23CC-D728-9A40-E7CD-2BDE8DF97BF8}"/>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23" name="Oval 822">
              <a:extLst>
                <a:ext uri="{FF2B5EF4-FFF2-40B4-BE49-F238E27FC236}">
                  <a16:creationId xmlns:a16="http://schemas.microsoft.com/office/drawing/2014/main" id="{8D42317D-61D9-B1D4-5B7C-0F58519EF125}"/>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24" name="Group 823">
            <a:extLst>
              <a:ext uri="{FF2B5EF4-FFF2-40B4-BE49-F238E27FC236}">
                <a16:creationId xmlns:a16="http://schemas.microsoft.com/office/drawing/2014/main" id="{79B0855B-E32E-84F2-7868-216B3BB2878B}"/>
              </a:ext>
            </a:extLst>
          </p:cNvPr>
          <p:cNvGrpSpPr/>
          <p:nvPr/>
        </p:nvGrpSpPr>
        <p:grpSpPr>
          <a:xfrm>
            <a:off x="5682099" y="3139670"/>
            <a:ext cx="65053" cy="65053"/>
            <a:chOff x="6640699" y="1777714"/>
            <a:chExt cx="108620" cy="108620"/>
          </a:xfrm>
        </p:grpSpPr>
        <p:sp>
          <p:nvSpPr>
            <p:cNvPr id="825" name="Oval 824">
              <a:extLst>
                <a:ext uri="{FF2B5EF4-FFF2-40B4-BE49-F238E27FC236}">
                  <a16:creationId xmlns:a16="http://schemas.microsoft.com/office/drawing/2014/main" id="{6D3F1803-31D4-62A0-1BF6-B057B9E67915}"/>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26" name="Oval 825">
              <a:extLst>
                <a:ext uri="{FF2B5EF4-FFF2-40B4-BE49-F238E27FC236}">
                  <a16:creationId xmlns:a16="http://schemas.microsoft.com/office/drawing/2014/main" id="{7F7B6975-A24D-BCF0-7A77-DF896BDAFBDB}"/>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27" name="Group 826">
            <a:extLst>
              <a:ext uri="{FF2B5EF4-FFF2-40B4-BE49-F238E27FC236}">
                <a16:creationId xmlns:a16="http://schemas.microsoft.com/office/drawing/2014/main" id="{89494FBD-6FBC-39C4-3534-3D6A4D66523C}"/>
              </a:ext>
            </a:extLst>
          </p:cNvPr>
          <p:cNvGrpSpPr/>
          <p:nvPr/>
        </p:nvGrpSpPr>
        <p:grpSpPr>
          <a:xfrm>
            <a:off x="5625403" y="2694370"/>
            <a:ext cx="65053" cy="65053"/>
            <a:chOff x="6640699" y="1777714"/>
            <a:chExt cx="108620" cy="108620"/>
          </a:xfrm>
        </p:grpSpPr>
        <p:sp>
          <p:nvSpPr>
            <p:cNvPr id="828" name="Oval 827">
              <a:extLst>
                <a:ext uri="{FF2B5EF4-FFF2-40B4-BE49-F238E27FC236}">
                  <a16:creationId xmlns:a16="http://schemas.microsoft.com/office/drawing/2014/main" id="{7A97540C-7234-DE0B-CA2A-27C35AA2BE5D}"/>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29" name="Oval 828">
              <a:extLst>
                <a:ext uri="{FF2B5EF4-FFF2-40B4-BE49-F238E27FC236}">
                  <a16:creationId xmlns:a16="http://schemas.microsoft.com/office/drawing/2014/main" id="{A1387CAA-0927-98C7-0273-0A5BBBC3EFE7}"/>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30" name="Group 829">
            <a:extLst>
              <a:ext uri="{FF2B5EF4-FFF2-40B4-BE49-F238E27FC236}">
                <a16:creationId xmlns:a16="http://schemas.microsoft.com/office/drawing/2014/main" id="{9E61C361-4AD5-37BB-A7C6-6496DBDD1D33}"/>
              </a:ext>
            </a:extLst>
          </p:cNvPr>
          <p:cNvGrpSpPr/>
          <p:nvPr/>
        </p:nvGrpSpPr>
        <p:grpSpPr>
          <a:xfrm>
            <a:off x="5663674" y="2663998"/>
            <a:ext cx="65053" cy="65053"/>
            <a:chOff x="6640699" y="1777714"/>
            <a:chExt cx="108620" cy="108620"/>
          </a:xfrm>
        </p:grpSpPr>
        <p:sp>
          <p:nvSpPr>
            <p:cNvPr id="831" name="Oval 830">
              <a:extLst>
                <a:ext uri="{FF2B5EF4-FFF2-40B4-BE49-F238E27FC236}">
                  <a16:creationId xmlns:a16="http://schemas.microsoft.com/office/drawing/2014/main" id="{69AB29FD-7430-631C-9BA8-5F7479AD6ECE}"/>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32" name="Oval 831">
              <a:extLst>
                <a:ext uri="{FF2B5EF4-FFF2-40B4-BE49-F238E27FC236}">
                  <a16:creationId xmlns:a16="http://schemas.microsoft.com/office/drawing/2014/main" id="{A6C01C11-9AF3-3114-AE4D-7E45E204C735}"/>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33" name="Group 832">
            <a:extLst>
              <a:ext uri="{FF2B5EF4-FFF2-40B4-BE49-F238E27FC236}">
                <a16:creationId xmlns:a16="http://schemas.microsoft.com/office/drawing/2014/main" id="{0EF5B155-3074-ECF1-6651-B589E96E2C89}"/>
              </a:ext>
            </a:extLst>
          </p:cNvPr>
          <p:cNvGrpSpPr/>
          <p:nvPr/>
        </p:nvGrpSpPr>
        <p:grpSpPr>
          <a:xfrm>
            <a:off x="5741046" y="2602119"/>
            <a:ext cx="65053" cy="65053"/>
            <a:chOff x="6640699" y="1777714"/>
            <a:chExt cx="108620" cy="108620"/>
          </a:xfrm>
        </p:grpSpPr>
        <p:sp>
          <p:nvSpPr>
            <p:cNvPr id="834" name="Oval 833">
              <a:extLst>
                <a:ext uri="{FF2B5EF4-FFF2-40B4-BE49-F238E27FC236}">
                  <a16:creationId xmlns:a16="http://schemas.microsoft.com/office/drawing/2014/main" id="{A62B96B1-CB53-9EA1-4368-FC9C2D37544A}"/>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35" name="Oval 834">
              <a:extLst>
                <a:ext uri="{FF2B5EF4-FFF2-40B4-BE49-F238E27FC236}">
                  <a16:creationId xmlns:a16="http://schemas.microsoft.com/office/drawing/2014/main" id="{71EDF607-62CF-6901-9AB6-93E1F44C22AC}"/>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36" name="Group 835">
            <a:extLst>
              <a:ext uri="{FF2B5EF4-FFF2-40B4-BE49-F238E27FC236}">
                <a16:creationId xmlns:a16="http://schemas.microsoft.com/office/drawing/2014/main" id="{1468A8CB-214C-C4E5-AB5D-C3E52E3E8B79}"/>
              </a:ext>
            </a:extLst>
          </p:cNvPr>
          <p:cNvGrpSpPr/>
          <p:nvPr/>
        </p:nvGrpSpPr>
        <p:grpSpPr>
          <a:xfrm>
            <a:off x="5876978" y="2606444"/>
            <a:ext cx="65053" cy="65053"/>
            <a:chOff x="6640699" y="1777714"/>
            <a:chExt cx="108620" cy="108620"/>
          </a:xfrm>
        </p:grpSpPr>
        <p:sp>
          <p:nvSpPr>
            <p:cNvPr id="837" name="Oval 836">
              <a:extLst>
                <a:ext uri="{FF2B5EF4-FFF2-40B4-BE49-F238E27FC236}">
                  <a16:creationId xmlns:a16="http://schemas.microsoft.com/office/drawing/2014/main" id="{B39AD178-E1DF-0BB2-8F58-A07A150F4CCC}"/>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38" name="Oval 837">
              <a:extLst>
                <a:ext uri="{FF2B5EF4-FFF2-40B4-BE49-F238E27FC236}">
                  <a16:creationId xmlns:a16="http://schemas.microsoft.com/office/drawing/2014/main" id="{EE89759F-4829-E81D-491A-19D0A9F12254}"/>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39" name="Group 838">
            <a:extLst>
              <a:ext uri="{FF2B5EF4-FFF2-40B4-BE49-F238E27FC236}">
                <a16:creationId xmlns:a16="http://schemas.microsoft.com/office/drawing/2014/main" id="{F765CAD5-6688-D04F-D6AC-EF15091135C9}"/>
              </a:ext>
            </a:extLst>
          </p:cNvPr>
          <p:cNvGrpSpPr/>
          <p:nvPr/>
        </p:nvGrpSpPr>
        <p:grpSpPr>
          <a:xfrm>
            <a:off x="5914605" y="2642376"/>
            <a:ext cx="65053" cy="65053"/>
            <a:chOff x="6640699" y="1777714"/>
            <a:chExt cx="108620" cy="108620"/>
          </a:xfrm>
        </p:grpSpPr>
        <p:sp>
          <p:nvSpPr>
            <p:cNvPr id="840" name="Oval 839">
              <a:extLst>
                <a:ext uri="{FF2B5EF4-FFF2-40B4-BE49-F238E27FC236}">
                  <a16:creationId xmlns:a16="http://schemas.microsoft.com/office/drawing/2014/main" id="{DF3BEEFC-575F-7327-CF5F-1A64D4B9B88C}"/>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1" name="Oval 840">
              <a:extLst>
                <a:ext uri="{FF2B5EF4-FFF2-40B4-BE49-F238E27FC236}">
                  <a16:creationId xmlns:a16="http://schemas.microsoft.com/office/drawing/2014/main" id="{275212DB-1F1A-FD4A-9458-B7B25D4C3B7A}"/>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42" name="Group 841">
            <a:extLst>
              <a:ext uri="{FF2B5EF4-FFF2-40B4-BE49-F238E27FC236}">
                <a16:creationId xmlns:a16="http://schemas.microsoft.com/office/drawing/2014/main" id="{3F30016E-00FE-CB5D-5674-2B2283D1441E}"/>
              </a:ext>
            </a:extLst>
          </p:cNvPr>
          <p:cNvGrpSpPr/>
          <p:nvPr/>
        </p:nvGrpSpPr>
        <p:grpSpPr>
          <a:xfrm>
            <a:off x="5943055" y="2684257"/>
            <a:ext cx="65053" cy="65053"/>
            <a:chOff x="6640699" y="1777714"/>
            <a:chExt cx="108620" cy="108620"/>
          </a:xfrm>
        </p:grpSpPr>
        <p:sp>
          <p:nvSpPr>
            <p:cNvPr id="843" name="Oval 842">
              <a:extLst>
                <a:ext uri="{FF2B5EF4-FFF2-40B4-BE49-F238E27FC236}">
                  <a16:creationId xmlns:a16="http://schemas.microsoft.com/office/drawing/2014/main" id="{9873EAE6-1D64-015F-C8F4-A6A0974A59F9}"/>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4" name="Oval 843">
              <a:extLst>
                <a:ext uri="{FF2B5EF4-FFF2-40B4-BE49-F238E27FC236}">
                  <a16:creationId xmlns:a16="http://schemas.microsoft.com/office/drawing/2014/main" id="{D212D89F-F94D-E6E7-0054-AD7BA9D9E3F2}"/>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45" name="Group 844">
            <a:extLst>
              <a:ext uri="{FF2B5EF4-FFF2-40B4-BE49-F238E27FC236}">
                <a16:creationId xmlns:a16="http://schemas.microsoft.com/office/drawing/2014/main" id="{461A2BD8-C8EB-A192-B96C-190AC0DA2D0D}"/>
              </a:ext>
            </a:extLst>
          </p:cNvPr>
          <p:cNvGrpSpPr/>
          <p:nvPr/>
        </p:nvGrpSpPr>
        <p:grpSpPr>
          <a:xfrm>
            <a:off x="5961363" y="2735285"/>
            <a:ext cx="65053" cy="65053"/>
            <a:chOff x="6640699" y="1777714"/>
            <a:chExt cx="108620" cy="108620"/>
          </a:xfrm>
        </p:grpSpPr>
        <p:sp>
          <p:nvSpPr>
            <p:cNvPr id="846" name="Oval 845">
              <a:extLst>
                <a:ext uri="{FF2B5EF4-FFF2-40B4-BE49-F238E27FC236}">
                  <a16:creationId xmlns:a16="http://schemas.microsoft.com/office/drawing/2014/main" id="{C95503BF-ADAA-88E3-0747-2381FA038B9B}"/>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7" name="Oval 846">
              <a:extLst>
                <a:ext uri="{FF2B5EF4-FFF2-40B4-BE49-F238E27FC236}">
                  <a16:creationId xmlns:a16="http://schemas.microsoft.com/office/drawing/2014/main" id="{5021B46F-4424-1131-866A-997206AA654A}"/>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48" name="Group 847">
            <a:extLst>
              <a:ext uri="{FF2B5EF4-FFF2-40B4-BE49-F238E27FC236}">
                <a16:creationId xmlns:a16="http://schemas.microsoft.com/office/drawing/2014/main" id="{39BB600C-49EF-CC70-31C9-E9B65B738E6F}"/>
              </a:ext>
            </a:extLst>
          </p:cNvPr>
          <p:cNvGrpSpPr/>
          <p:nvPr/>
        </p:nvGrpSpPr>
        <p:grpSpPr>
          <a:xfrm>
            <a:off x="5974868" y="2785892"/>
            <a:ext cx="65053" cy="65053"/>
            <a:chOff x="6640699" y="1777714"/>
            <a:chExt cx="108620" cy="108620"/>
          </a:xfrm>
        </p:grpSpPr>
        <p:sp>
          <p:nvSpPr>
            <p:cNvPr id="849" name="Oval 848">
              <a:extLst>
                <a:ext uri="{FF2B5EF4-FFF2-40B4-BE49-F238E27FC236}">
                  <a16:creationId xmlns:a16="http://schemas.microsoft.com/office/drawing/2014/main" id="{CE94059C-1E89-6533-EF00-7101BF721646}"/>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0" name="Oval 849">
              <a:extLst>
                <a:ext uri="{FF2B5EF4-FFF2-40B4-BE49-F238E27FC236}">
                  <a16:creationId xmlns:a16="http://schemas.microsoft.com/office/drawing/2014/main" id="{F2B943F0-2234-8F1F-DFFC-727A1385B2BC}"/>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1" name="Group 850">
            <a:extLst>
              <a:ext uri="{FF2B5EF4-FFF2-40B4-BE49-F238E27FC236}">
                <a16:creationId xmlns:a16="http://schemas.microsoft.com/office/drawing/2014/main" id="{586D4548-47BC-95B4-A8EE-3FEF5341E20E}"/>
              </a:ext>
            </a:extLst>
          </p:cNvPr>
          <p:cNvGrpSpPr/>
          <p:nvPr/>
        </p:nvGrpSpPr>
        <p:grpSpPr>
          <a:xfrm>
            <a:off x="5987765" y="2836858"/>
            <a:ext cx="65053" cy="65053"/>
            <a:chOff x="6640699" y="1777714"/>
            <a:chExt cx="108620" cy="108620"/>
          </a:xfrm>
        </p:grpSpPr>
        <p:sp>
          <p:nvSpPr>
            <p:cNvPr id="852" name="Oval 851">
              <a:extLst>
                <a:ext uri="{FF2B5EF4-FFF2-40B4-BE49-F238E27FC236}">
                  <a16:creationId xmlns:a16="http://schemas.microsoft.com/office/drawing/2014/main" id="{3B20F3FF-BB55-2659-775E-CD6D0439158E}"/>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3" name="Oval 852">
              <a:extLst>
                <a:ext uri="{FF2B5EF4-FFF2-40B4-BE49-F238E27FC236}">
                  <a16:creationId xmlns:a16="http://schemas.microsoft.com/office/drawing/2014/main" id="{21878364-9BAE-218B-F5CF-EE6D0A676095}"/>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854" name="Group 853">
            <a:extLst>
              <a:ext uri="{FF2B5EF4-FFF2-40B4-BE49-F238E27FC236}">
                <a16:creationId xmlns:a16="http://schemas.microsoft.com/office/drawing/2014/main" id="{660987DC-7BB2-3C68-586A-724AE023B492}"/>
              </a:ext>
            </a:extLst>
          </p:cNvPr>
          <p:cNvGrpSpPr/>
          <p:nvPr/>
        </p:nvGrpSpPr>
        <p:grpSpPr>
          <a:xfrm>
            <a:off x="6020230" y="2905927"/>
            <a:ext cx="65053" cy="65053"/>
            <a:chOff x="6640699" y="1777714"/>
            <a:chExt cx="108620" cy="108620"/>
          </a:xfrm>
        </p:grpSpPr>
        <p:sp>
          <p:nvSpPr>
            <p:cNvPr id="855" name="Oval 854">
              <a:extLst>
                <a:ext uri="{FF2B5EF4-FFF2-40B4-BE49-F238E27FC236}">
                  <a16:creationId xmlns:a16="http://schemas.microsoft.com/office/drawing/2014/main" id="{59CF7AB0-93BD-2364-EAD2-433EB8B3D581}"/>
                </a:ext>
              </a:extLst>
            </p:cNvPr>
            <p:cNvSpPr/>
            <p:nvPr/>
          </p:nvSpPr>
          <p:spPr bwMode="auto">
            <a:xfrm>
              <a:off x="6640699" y="1777714"/>
              <a:ext cx="108620" cy="1086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6" name="Oval 855">
              <a:extLst>
                <a:ext uri="{FF2B5EF4-FFF2-40B4-BE49-F238E27FC236}">
                  <a16:creationId xmlns:a16="http://schemas.microsoft.com/office/drawing/2014/main" id="{42E7D647-0A45-5D65-6506-745A2D1EAC7C}"/>
                </a:ext>
              </a:extLst>
            </p:cNvPr>
            <p:cNvSpPr/>
            <p:nvPr/>
          </p:nvSpPr>
          <p:spPr bwMode="auto">
            <a:xfrm>
              <a:off x="6668294" y="1803046"/>
              <a:ext cx="54701" cy="54701"/>
            </a:xfrm>
            <a:prstGeom prst="ellipse">
              <a:avLst/>
            </a:prstGeom>
            <a:solidFill>
              <a:schemeClr val="bg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15520828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Oval 131">
            <a:extLst>
              <a:ext uri="{FF2B5EF4-FFF2-40B4-BE49-F238E27FC236}">
                <a16:creationId xmlns:a16="http://schemas.microsoft.com/office/drawing/2014/main" id="{3E0BC24C-852E-C052-4FCC-4C0B1FE562A0}"/>
              </a:ext>
            </a:extLst>
          </p:cNvPr>
          <p:cNvSpPr/>
          <p:nvPr/>
        </p:nvSpPr>
        <p:spPr bwMode="auto">
          <a:xfrm>
            <a:off x="10242925" y="5398461"/>
            <a:ext cx="451969" cy="451969"/>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 name="Text Box 11">
            <a:extLst>
              <a:ext uri="{FF2B5EF4-FFF2-40B4-BE49-F238E27FC236}">
                <a16:creationId xmlns:a16="http://schemas.microsoft.com/office/drawing/2014/main" id="{0B031A7B-94F1-890A-6131-BD942E42B7E4}"/>
              </a:ext>
            </a:extLst>
          </p:cNvPr>
          <p:cNvSpPr txBox="1">
            <a:spLocks noChangeArrowheads="1"/>
          </p:cNvSpPr>
          <p:nvPr/>
        </p:nvSpPr>
        <p:spPr bwMode="auto">
          <a:xfrm>
            <a:off x="414339" y="6363773"/>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Libby. Clin Chem 2021; 67:131.</a:t>
            </a:r>
          </a:p>
        </p:txBody>
      </p:sp>
      <p:sp>
        <p:nvSpPr>
          <p:cNvPr id="6" name="Title 5">
            <a:extLst>
              <a:ext uri="{FF2B5EF4-FFF2-40B4-BE49-F238E27FC236}">
                <a16:creationId xmlns:a16="http://schemas.microsoft.com/office/drawing/2014/main" id="{56FA292C-4213-68C0-48B3-1A002F3B881D}"/>
              </a:ext>
            </a:extLst>
          </p:cNvPr>
          <p:cNvSpPr>
            <a:spLocks noGrp="1"/>
          </p:cNvSpPr>
          <p:nvPr>
            <p:ph type="title"/>
          </p:nvPr>
        </p:nvSpPr>
        <p:spPr/>
        <p:txBody>
          <a:bodyPr/>
          <a:lstStyle/>
          <a:p>
            <a:r>
              <a:rPr lang="en-US" sz="3600" dirty="0"/>
              <a:t>Risk Factors and Mediators of Inflammation</a:t>
            </a:r>
            <a:endParaRPr lang="en-US" dirty="0"/>
          </a:p>
        </p:txBody>
      </p:sp>
      <p:sp>
        <p:nvSpPr>
          <p:cNvPr id="5" name="TextBox 4">
            <a:extLst>
              <a:ext uri="{FF2B5EF4-FFF2-40B4-BE49-F238E27FC236}">
                <a16:creationId xmlns:a16="http://schemas.microsoft.com/office/drawing/2014/main" id="{061AB2EE-F77F-5DE5-8D0C-DED4D0E3B22E}"/>
              </a:ext>
            </a:extLst>
          </p:cNvPr>
          <p:cNvSpPr txBox="1"/>
          <p:nvPr/>
        </p:nvSpPr>
        <p:spPr bwMode="auto">
          <a:xfrm>
            <a:off x="918367" y="1338660"/>
            <a:ext cx="9845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Smoking</a:t>
            </a:r>
          </a:p>
        </p:txBody>
      </p:sp>
      <p:sp>
        <p:nvSpPr>
          <p:cNvPr id="7" name="TextBox 6">
            <a:extLst>
              <a:ext uri="{FF2B5EF4-FFF2-40B4-BE49-F238E27FC236}">
                <a16:creationId xmlns:a16="http://schemas.microsoft.com/office/drawing/2014/main" id="{62C10ABD-37D1-0D61-AE66-D69812B06B9A}"/>
              </a:ext>
            </a:extLst>
          </p:cNvPr>
          <p:cNvSpPr txBox="1"/>
          <p:nvPr/>
        </p:nvSpPr>
        <p:spPr bwMode="auto">
          <a:xfrm>
            <a:off x="2144254" y="1338660"/>
            <a:ext cx="104950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Visceral fat</a:t>
            </a:r>
          </a:p>
        </p:txBody>
      </p:sp>
      <p:sp>
        <p:nvSpPr>
          <p:cNvPr id="8" name="TextBox 7">
            <a:extLst>
              <a:ext uri="{FF2B5EF4-FFF2-40B4-BE49-F238E27FC236}">
                <a16:creationId xmlns:a16="http://schemas.microsoft.com/office/drawing/2014/main" id="{4ABF9FE9-4189-9997-4BF7-B3832150189B}"/>
              </a:ext>
            </a:extLst>
          </p:cNvPr>
          <p:cNvSpPr txBox="1"/>
          <p:nvPr/>
        </p:nvSpPr>
        <p:spPr bwMode="auto">
          <a:xfrm>
            <a:off x="3435085" y="1338660"/>
            <a:ext cx="14880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Dyslipidemia</a:t>
            </a:r>
          </a:p>
        </p:txBody>
      </p:sp>
      <p:sp>
        <p:nvSpPr>
          <p:cNvPr id="9" name="TextBox 8">
            <a:extLst>
              <a:ext uri="{FF2B5EF4-FFF2-40B4-BE49-F238E27FC236}">
                <a16:creationId xmlns:a16="http://schemas.microsoft.com/office/drawing/2014/main" id="{643838FE-7F97-85CA-E861-35686AE22302}"/>
              </a:ext>
            </a:extLst>
          </p:cNvPr>
          <p:cNvSpPr txBox="1"/>
          <p:nvPr/>
        </p:nvSpPr>
        <p:spPr bwMode="auto">
          <a:xfrm>
            <a:off x="5164456" y="1338660"/>
            <a:ext cx="14880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Hypertension</a:t>
            </a:r>
          </a:p>
        </p:txBody>
      </p:sp>
      <p:sp>
        <p:nvSpPr>
          <p:cNvPr id="10" name="TextBox 9">
            <a:extLst>
              <a:ext uri="{FF2B5EF4-FFF2-40B4-BE49-F238E27FC236}">
                <a16:creationId xmlns:a16="http://schemas.microsoft.com/office/drawing/2014/main" id="{3CA4AC0F-24C2-9ED9-4FDB-05DB123F9ACC}"/>
              </a:ext>
            </a:extLst>
          </p:cNvPr>
          <p:cNvSpPr txBox="1"/>
          <p:nvPr/>
        </p:nvSpPr>
        <p:spPr bwMode="auto">
          <a:xfrm>
            <a:off x="6893827" y="1338660"/>
            <a:ext cx="13702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Periodontitis</a:t>
            </a:r>
          </a:p>
        </p:txBody>
      </p:sp>
      <p:sp>
        <p:nvSpPr>
          <p:cNvPr id="11" name="TextBox 10">
            <a:extLst>
              <a:ext uri="{FF2B5EF4-FFF2-40B4-BE49-F238E27FC236}">
                <a16:creationId xmlns:a16="http://schemas.microsoft.com/office/drawing/2014/main" id="{53D81B82-FF5F-642E-1861-89A32438F999}"/>
              </a:ext>
            </a:extLst>
          </p:cNvPr>
          <p:cNvSpPr txBox="1"/>
          <p:nvPr/>
        </p:nvSpPr>
        <p:spPr bwMode="auto">
          <a:xfrm>
            <a:off x="8505376" y="1338660"/>
            <a:ext cx="13702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Dysglycemia</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TextBox 11">
            <a:extLst>
              <a:ext uri="{FF2B5EF4-FFF2-40B4-BE49-F238E27FC236}">
                <a16:creationId xmlns:a16="http://schemas.microsoft.com/office/drawing/2014/main" id="{28CF9D72-5F9A-7458-FFE0-6C7E386730A4}"/>
              </a:ext>
            </a:extLst>
          </p:cNvPr>
          <p:cNvSpPr txBox="1"/>
          <p:nvPr/>
        </p:nvSpPr>
        <p:spPr bwMode="auto">
          <a:xfrm>
            <a:off x="10116926" y="1338660"/>
            <a:ext cx="13702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Infection</a:t>
            </a:r>
          </a:p>
        </p:txBody>
      </p:sp>
      <p:pic>
        <p:nvPicPr>
          <p:cNvPr id="14" name="Graphic 13" descr="Smoking outline">
            <a:extLst>
              <a:ext uri="{FF2B5EF4-FFF2-40B4-BE49-F238E27FC236}">
                <a16:creationId xmlns:a16="http://schemas.microsoft.com/office/drawing/2014/main" id="{3257F7FB-1E5A-5ECA-3120-7C8446848EB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2697" y="1717490"/>
            <a:ext cx="646331" cy="646331"/>
          </a:xfrm>
          <a:prstGeom prst="rect">
            <a:avLst/>
          </a:prstGeom>
        </p:spPr>
      </p:pic>
      <p:pic>
        <p:nvPicPr>
          <p:cNvPr id="16" name="Graphic 15" descr="Tooth outline">
            <a:extLst>
              <a:ext uri="{FF2B5EF4-FFF2-40B4-BE49-F238E27FC236}">
                <a16:creationId xmlns:a16="http://schemas.microsoft.com/office/drawing/2014/main" id="{F5D3E219-2B6B-4920-BD70-B59B4E8E6FF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337533" y="1768345"/>
            <a:ext cx="578224" cy="578224"/>
          </a:xfrm>
          <a:prstGeom prst="rect">
            <a:avLst/>
          </a:prstGeom>
        </p:spPr>
      </p:pic>
      <p:pic>
        <p:nvPicPr>
          <p:cNvPr id="20" name="Graphic 19" descr="Germ outline">
            <a:extLst>
              <a:ext uri="{FF2B5EF4-FFF2-40B4-BE49-F238E27FC236}">
                <a16:creationId xmlns:a16="http://schemas.microsoft.com/office/drawing/2014/main" id="{3DC39264-DB26-D944-3788-668E2E22BEF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443451" y="1607078"/>
            <a:ext cx="717176" cy="717176"/>
          </a:xfrm>
          <a:prstGeom prst="rect">
            <a:avLst/>
          </a:prstGeom>
        </p:spPr>
      </p:pic>
      <p:pic>
        <p:nvPicPr>
          <p:cNvPr id="22" name="Graphic 21" descr="Chemicals outline">
            <a:extLst>
              <a:ext uri="{FF2B5EF4-FFF2-40B4-BE49-F238E27FC236}">
                <a16:creationId xmlns:a16="http://schemas.microsoft.com/office/drawing/2014/main" id="{9B8F5636-4CCB-3BF7-1A72-A2B8EDEF64B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901377" y="1688687"/>
            <a:ext cx="578224" cy="578224"/>
          </a:xfrm>
          <a:prstGeom prst="rect">
            <a:avLst/>
          </a:prstGeom>
        </p:spPr>
      </p:pic>
      <p:grpSp>
        <p:nvGrpSpPr>
          <p:cNvPr id="40" name="Group 39">
            <a:extLst>
              <a:ext uri="{FF2B5EF4-FFF2-40B4-BE49-F238E27FC236}">
                <a16:creationId xmlns:a16="http://schemas.microsoft.com/office/drawing/2014/main" id="{9CE71CBB-27EF-37D5-4410-6A16DB357DFE}"/>
              </a:ext>
            </a:extLst>
          </p:cNvPr>
          <p:cNvGrpSpPr/>
          <p:nvPr/>
        </p:nvGrpSpPr>
        <p:grpSpPr>
          <a:xfrm>
            <a:off x="2467992" y="1913922"/>
            <a:ext cx="402031" cy="352989"/>
            <a:chOff x="-5111912" y="2125528"/>
            <a:chExt cx="402031" cy="352989"/>
          </a:xfrm>
        </p:grpSpPr>
        <p:sp>
          <p:nvSpPr>
            <p:cNvPr id="23" name="Oval 22">
              <a:extLst>
                <a:ext uri="{FF2B5EF4-FFF2-40B4-BE49-F238E27FC236}">
                  <a16:creationId xmlns:a16="http://schemas.microsoft.com/office/drawing/2014/main" id="{6835B267-E05F-C759-7317-09E0B64146EC}"/>
                </a:ext>
              </a:extLst>
            </p:cNvPr>
            <p:cNvSpPr/>
            <p:nvPr/>
          </p:nvSpPr>
          <p:spPr bwMode="auto">
            <a:xfrm>
              <a:off x="-4946042" y="2243191"/>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 name="Oval 23">
              <a:extLst>
                <a:ext uri="{FF2B5EF4-FFF2-40B4-BE49-F238E27FC236}">
                  <a16:creationId xmlns:a16="http://schemas.microsoft.com/office/drawing/2014/main" id="{884551D3-5153-58BF-CA6A-A956C2CA1DA4}"/>
                </a:ext>
              </a:extLst>
            </p:cNvPr>
            <p:cNvSpPr/>
            <p:nvPr/>
          </p:nvSpPr>
          <p:spPr bwMode="auto">
            <a:xfrm>
              <a:off x="-4894298" y="2191446"/>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 name="Oval 24">
              <a:extLst>
                <a:ext uri="{FF2B5EF4-FFF2-40B4-BE49-F238E27FC236}">
                  <a16:creationId xmlns:a16="http://schemas.microsoft.com/office/drawing/2014/main" id="{5D5670F4-B1F1-6A69-1CAF-96543F12FA5A}"/>
                </a:ext>
              </a:extLst>
            </p:cNvPr>
            <p:cNvSpPr/>
            <p:nvPr/>
          </p:nvSpPr>
          <p:spPr bwMode="auto">
            <a:xfrm>
              <a:off x="-4868482" y="2278788"/>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Oval 25">
              <a:extLst>
                <a:ext uri="{FF2B5EF4-FFF2-40B4-BE49-F238E27FC236}">
                  <a16:creationId xmlns:a16="http://schemas.microsoft.com/office/drawing/2014/main" id="{58337D96-D166-FAA7-CDEA-3D80433F132D}"/>
                </a:ext>
              </a:extLst>
            </p:cNvPr>
            <p:cNvSpPr/>
            <p:nvPr/>
          </p:nvSpPr>
          <p:spPr bwMode="auto">
            <a:xfrm>
              <a:off x="-4813370" y="2227043"/>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 name="Oval 26">
              <a:extLst>
                <a:ext uri="{FF2B5EF4-FFF2-40B4-BE49-F238E27FC236}">
                  <a16:creationId xmlns:a16="http://schemas.microsoft.com/office/drawing/2014/main" id="{0756949F-12CF-FC68-2655-2EFBD39F8911}"/>
                </a:ext>
              </a:extLst>
            </p:cNvPr>
            <p:cNvSpPr/>
            <p:nvPr/>
          </p:nvSpPr>
          <p:spPr bwMode="auto">
            <a:xfrm>
              <a:off x="-4816738" y="2165574"/>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 name="Oval 27">
              <a:extLst>
                <a:ext uri="{FF2B5EF4-FFF2-40B4-BE49-F238E27FC236}">
                  <a16:creationId xmlns:a16="http://schemas.microsoft.com/office/drawing/2014/main" id="{25093692-EDC7-5D76-DB5B-CDCBD92678C1}"/>
                </a:ext>
              </a:extLst>
            </p:cNvPr>
            <p:cNvSpPr/>
            <p:nvPr/>
          </p:nvSpPr>
          <p:spPr bwMode="auto">
            <a:xfrm>
              <a:off x="-4959006" y="2148773"/>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 name="Oval 28">
              <a:extLst>
                <a:ext uri="{FF2B5EF4-FFF2-40B4-BE49-F238E27FC236}">
                  <a16:creationId xmlns:a16="http://schemas.microsoft.com/office/drawing/2014/main" id="{133E50EF-45BF-FFCE-6AC6-1D8E4F5C0564}"/>
                </a:ext>
              </a:extLst>
            </p:cNvPr>
            <p:cNvSpPr/>
            <p:nvPr/>
          </p:nvSpPr>
          <p:spPr bwMode="auto">
            <a:xfrm>
              <a:off x="-4955638" y="2305658"/>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 name="Oval 29">
              <a:extLst>
                <a:ext uri="{FF2B5EF4-FFF2-40B4-BE49-F238E27FC236}">
                  <a16:creationId xmlns:a16="http://schemas.microsoft.com/office/drawing/2014/main" id="{FA1A7476-D8A4-94E4-8E5E-2C5555415608}"/>
                </a:ext>
              </a:extLst>
            </p:cNvPr>
            <p:cNvSpPr/>
            <p:nvPr/>
          </p:nvSpPr>
          <p:spPr bwMode="auto">
            <a:xfrm>
              <a:off x="-4826441" y="2351512"/>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 name="Oval 30">
              <a:extLst>
                <a:ext uri="{FF2B5EF4-FFF2-40B4-BE49-F238E27FC236}">
                  <a16:creationId xmlns:a16="http://schemas.microsoft.com/office/drawing/2014/main" id="{14FE72C0-CEA1-CB94-2539-71E59160A203}"/>
                </a:ext>
              </a:extLst>
            </p:cNvPr>
            <p:cNvSpPr/>
            <p:nvPr/>
          </p:nvSpPr>
          <p:spPr bwMode="auto">
            <a:xfrm>
              <a:off x="-4910523" y="2351512"/>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Oval 31">
              <a:extLst>
                <a:ext uri="{FF2B5EF4-FFF2-40B4-BE49-F238E27FC236}">
                  <a16:creationId xmlns:a16="http://schemas.microsoft.com/office/drawing/2014/main" id="{DB580764-1B15-E307-5CF4-C5E9B2C95911}"/>
                </a:ext>
              </a:extLst>
            </p:cNvPr>
            <p:cNvSpPr/>
            <p:nvPr/>
          </p:nvSpPr>
          <p:spPr bwMode="auto">
            <a:xfrm>
              <a:off x="-4977179" y="2375028"/>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 name="Oval 32">
              <a:extLst>
                <a:ext uri="{FF2B5EF4-FFF2-40B4-BE49-F238E27FC236}">
                  <a16:creationId xmlns:a16="http://schemas.microsoft.com/office/drawing/2014/main" id="{D5740ECB-DD8D-2206-E82E-6B64EEC95BD4}"/>
                </a:ext>
              </a:extLst>
            </p:cNvPr>
            <p:cNvSpPr/>
            <p:nvPr/>
          </p:nvSpPr>
          <p:spPr bwMode="auto">
            <a:xfrm>
              <a:off x="-5049531" y="2344802"/>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Oval 33">
              <a:extLst>
                <a:ext uri="{FF2B5EF4-FFF2-40B4-BE49-F238E27FC236}">
                  <a16:creationId xmlns:a16="http://schemas.microsoft.com/office/drawing/2014/main" id="{94956381-3509-8B61-9B8D-291242F5990E}"/>
                </a:ext>
              </a:extLst>
            </p:cNvPr>
            <p:cNvSpPr/>
            <p:nvPr/>
          </p:nvSpPr>
          <p:spPr bwMode="auto">
            <a:xfrm>
              <a:off x="-5020348" y="2273417"/>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Oval 34">
              <a:extLst>
                <a:ext uri="{FF2B5EF4-FFF2-40B4-BE49-F238E27FC236}">
                  <a16:creationId xmlns:a16="http://schemas.microsoft.com/office/drawing/2014/main" id="{8B58D146-C86A-0CE3-C362-C16507001F7B}"/>
                </a:ext>
              </a:extLst>
            </p:cNvPr>
            <p:cNvSpPr/>
            <p:nvPr/>
          </p:nvSpPr>
          <p:spPr bwMode="auto">
            <a:xfrm>
              <a:off x="-5004268" y="2209623"/>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 name="Oval 35">
              <a:extLst>
                <a:ext uri="{FF2B5EF4-FFF2-40B4-BE49-F238E27FC236}">
                  <a16:creationId xmlns:a16="http://schemas.microsoft.com/office/drawing/2014/main" id="{566DE7A3-A5A6-4433-94C1-6845FE2E9AA2}"/>
                </a:ext>
              </a:extLst>
            </p:cNvPr>
            <p:cNvSpPr/>
            <p:nvPr/>
          </p:nvSpPr>
          <p:spPr bwMode="auto">
            <a:xfrm>
              <a:off x="-5049532" y="2162823"/>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 name="Oval 36">
              <a:extLst>
                <a:ext uri="{FF2B5EF4-FFF2-40B4-BE49-F238E27FC236}">
                  <a16:creationId xmlns:a16="http://schemas.microsoft.com/office/drawing/2014/main" id="{A8680BDB-0F24-81F9-962E-EEAF43AD3D03}"/>
                </a:ext>
              </a:extLst>
            </p:cNvPr>
            <p:cNvSpPr/>
            <p:nvPr/>
          </p:nvSpPr>
          <p:spPr bwMode="auto">
            <a:xfrm>
              <a:off x="-5105270" y="2230778"/>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 name="Oval 37">
              <a:extLst>
                <a:ext uri="{FF2B5EF4-FFF2-40B4-BE49-F238E27FC236}">
                  <a16:creationId xmlns:a16="http://schemas.microsoft.com/office/drawing/2014/main" id="{963DF1D5-082F-2625-63CF-FD1FABEC902E}"/>
                </a:ext>
              </a:extLst>
            </p:cNvPr>
            <p:cNvSpPr/>
            <p:nvPr/>
          </p:nvSpPr>
          <p:spPr bwMode="auto">
            <a:xfrm>
              <a:off x="-5111912" y="2305658"/>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 name="Oval 38">
              <a:extLst>
                <a:ext uri="{FF2B5EF4-FFF2-40B4-BE49-F238E27FC236}">
                  <a16:creationId xmlns:a16="http://schemas.microsoft.com/office/drawing/2014/main" id="{DE0E0D4D-14D4-CDA4-D156-BDD6ECBC4E8A}"/>
                </a:ext>
              </a:extLst>
            </p:cNvPr>
            <p:cNvSpPr/>
            <p:nvPr/>
          </p:nvSpPr>
          <p:spPr bwMode="auto">
            <a:xfrm>
              <a:off x="-4881447" y="2125528"/>
              <a:ext cx="103489" cy="103489"/>
            </a:xfrm>
            <a:prstGeom prst="ellipse">
              <a:avLst/>
            </a:prstGeom>
            <a:solidFill>
              <a:schemeClr val="tx1"/>
            </a:solid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pic>
        <p:nvPicPr>
          <p:cNvPr id="42" name="Graphic 41" descr="Heart organ outline">
            <a:extLst>
              <a:ext uri="{FF2B5EF4-FFF2-40B4-BE49-F238E27FC236}">
                <a16:creationId xmlns:a16="http://schemas.microsoft.com/office/drawing/2014/main" id="{F4FBC9D7-BD59-5524-87B7-928C5AD30D67}"/>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642006" y="1700494"/>
            <a:ext cx="595045" cy="595045"/>
          </a:xfrm>
          <a:prstGeom prst="rect">
            <a:avLst/>
          </a:prstGeom>
        </p:spPr>
      </p:pic>
      <p:sp>
        <p:nvSpPr>
          <p:cNvPr id="43" name="Left Brace 42">
            <a:extLst>
              <a:ext uri="{FF2B5EF4-FFF2-40B4-BE49-F238E27FC236}">
                <a16:creationId xmlns:a16="http://schemas.microsoft.com/office/drawing/2014/main" id="{2DCECFF3-9FB8-5D2F-2B81-D5D1B251E456}"/>
              </a:ext>
            </a:extLst>
          </p:cNvPr>
          <p:cNvSpPr/>
          <p:nvPr/>
        </p:nvSpPr>
        <p:spPr bwMode="auto">
          <a:xfrm rot="16200000">
            <a:off x="5674744" y="-3013947"/>
            <a:ext cx="898124" cy="10764787"/>
          </a:xfrm>
          <a:prstGeom prst="leftBrace">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 name="TextBox 43">
            <a:extLst>
              <a:ext uri="{FF2B5EF4-FFF2-40B4-BE49-F238E27FC236}">
                <a16:creationId xmlns:a16="http://schemas.microsoft.com/office/drawing/2014/main" id="{D46AC247-38C6-D3DD-9523-2FCB695B6C0D}"/>
              </a:ext>
            </a:extLst>
          </p:cNvPr>
          <p:cNvSpPr txBox="1"/>
          <p:nvPr/>
        </p:nvSpPr>
        <p:spPr bwMode="auto">
          <a:xfrm>
            <a:off x="3808213" y="2506931"/>
            <a:ext cx="4631186" cy="646331"/>
          </a:xfrm>
          <a:prstGeom prst="rect">
            <a:avLst/>
          </a:prstGeom>
          <a:solidFill>
            <a:schemeClr val="accent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Proinflammatory cytokines</a:t>
            </a:r>
            <a:b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r>
              <a:rPr kumimoji="0" lang="en-US" sz="1800" b="0" i="0" u="none" strike="noStrike" kern="1200" cap="none" spc="0" normalizeH="0" baseline="0" noProof="0" dirty="0" err="1">
                <a:ln>
                  <a:noFill/>
                </a:ln>
                <a:solidFill>
                  <a:srgbClr val="FFFFFF"/>
                </a:solidFill>
                <a:effectLst/>
                <a:uLnTx/>
                <a:uFillTx/>
                <a:latin typeface="Calibri" panose="020F0502020204030204" pitchFamily="34" charset="0"/>
                <a:ea typeface="+mn-ea"/>
                <a:cs typeface="Arial" panose="020B0604020202020204" pitchFamily="34" charset="0"/>
              </a:rPr>
              <a:t>eg</a:t>
            </a: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IL-1, TNF, IL-18, CD40L, MCP-1)</a:t>
            </a:r>
          </a:p>
        </p:txBody>
      </p:sp>
      <p:pic>
        <p:nvPicPr>
          <p:cNvPr id="46" name="Graphic 45" descr="Run outline">
            <a:extLst>
              <a:ext uri="{FF2B5EF4-FFF2-40B4-BE49-F238E27FC236}">
                <a16:creationId xmlns:a16="http://schemas.microsoft.com/office/drawing/2014/main" id="{D69E7C29-B0AA-467E-EC04-9AE8FF7F741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772835" y="3199488"/>
            <a:ext cx="646330" cy="646330"/>
          </a:xfrm>
          <a:prstGeom prst="rect">
            <a:avLst/>
          </a:prstGeom>
        </p:spPr>
      </p:pic>
      <p:sp>
        <p:nvSpPr>
          <p:cNvPr id="47" name="TextBox 46">
            <a:extLst>
              <a:ext uri="{FF2B5EF4-FFF2-40B4-BE49-F238E27FC236}">
                <a16:creationId xmlns:a16="http://schemas.microsoft.com/office/drawing/2014/main" id="{8B991BB9-D467-5B1F-509C-A45F3F9E2231}"/>
              </a:ext>
            </a:extLst>
          </p:cNvPr>
          <p:cNvSpPr txBox="1"/>
          <p:nvPr/>
        </p:nvSpPr>
        <p:spPr bwMode="auto">
          <a:xfrm>
            <a:off x="6300639" y="3238223"/>
            <a:ext cx="19975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Physical activity</a:t>
            </a:r>
          </a:p>
        </p:txBody>
      </p:sp>
      <p:pic>
        <p:nvPicPr>
          <p:cNvPr id="49" name="Graphic 48" descr="Eggplant outline">
            <a:extLst>
              <a:ext uri="{FF2B5EF4-FFF2-40B4-BE49-F238E27FC236}">
                <a16:creationId xmlns:a16="http://schemas.microsoft.com/office/drawing/2014/main" id="{FE8EFEB9-F758-8DA0-9C65-B6740DDDD187}"/>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617603" y="3517774"/>
            <a:ext cx="464400" cy="464400"/>
          </a:xfrm>
          <a:prstGeom prst="rect">
            <a:avLst/>
          </a:prstGeom>
        </p:spPr>
      </p:pic>
      <p:pic>
        <p:nvPicPr>
          <p:cNvPr id="51" name="Graphic 50" descr="Blueberry outline">
            <a:extLst>
              <a:ext uri="{FF2B5EF4-FFF2-40B4-BE49-F238E27FC236}">
                <a16:creationId xmlns:a16="http://schemas.microsoft.com/office/drawing/2014/main" id="{2E641395-35A0-3FB7-61BD-E3A61631D9C5}"/>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5164456" y="3811254"/>
            <a:ext cx="464400" cy="464400"/>
          </a:xfrm>
          <a:prstGeom prst="rect">
            <a:avLst/>
          </a:prstGeom>
        </p:spPr>
      </p:pic>
      <p:pic>
        <p:nvPicPr>
          <p:cNvPr id="53" name="Graphic 52" descr="Strawberry outline">
            <a:extLst>
              <a:ext uri="{FF2B5EF4-FFF2-40B4-BE49-F238E27FC236}">
                <a16:creationId xmlns:a16="http://schemas.microsoft.com/office/drawing/2014/main" id="{71B9703D-3620-AA89-807F-D57C405B8512}"/>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4965903" y="3474692"/>
            <a:ext cx="464400" cy="464400"/>
          </a:xfrm>
          <a:prstGeom prst="rect">
            <a:avLst/>
          </a:prstGeom>
        </p:spPr>
      </p:pic>
      <p:pic>
        <p:nvPicPr>
          <p:cNvPr id="55" name="Graphic 54" descr="Grapes outline">
            <a:extLst>
              <a:ext uri="{FF2B5EF4-FFF2-40B4-BE49-F238E27FC236}">
                <a16:creationId xmlns:a16="http://schemas.microsoft.com/office/drawing/2014/main" id="{D996A66E-B31D-DCD5-77F7-E1A505207D1F}"/>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4849803" y="3777553"/>
            <a:ext cx="464400" cy="464400"/>
          </a:xfrm>
          <a:prstGeom prst="rect">
            <a:avLst/>
          </a:prstGeom>
        </p:spPr>
      </p:pic>
      <p:pic>
        <p:nvPicPr>
          <p:cNvPr id="57" name="Graphic 56" descr="Onion outline">
            <a:extLst>
              <a:ext uri="{FF2B5EF4-FFF2-40B4-BE49-F238E27FC236}">
                <a16:creationId xmlns:a16="http://schemas.microsoft.com/office/drawing/2014/main" id="{F8A0C284-F9B0-B52E-6AD7-81E018A8CC20}"/>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4501503" y="3854470"/>
            <a:ext cx="464400" cy="464400"/>
          </a:xfrm>
          <a:prstGeom prst="rect">
            <a:avLst/>
          </a:prstGeom>
        </p:spPr>
      </p:pic>
      <p:sp>
        <p:nvSpPr>
          <p:cNvPr id="58" name="TextBox 57">
            <a:extLst>
              <a:ext uri="{FF2B5EF4-FFF2-40B4-BE49-F238E27FC236}">
                <a16:creationId xmlns:a16="http://schemas.microsoft.com/office/drawing/2014/main" id="{D93FF090-5BAD-A9A7-241B-CFE7C425E7A0}"/>
              </a:ext>
            </a:extLst>
          </p:cNvPr>
          <p:cNvSpPr txBox="1"/>
          <p:nvPr/>
        </p:nvSpPr>
        <p:spPr bwMode="auto">
          <a:xfrm>
            <a:off x="5506179" y="3735564"/>
            <a:ext cx="27432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Fruit, vegetables, and nuts</a:t>
            </a:r>
          </a:p>
        </p:txBody>
      </p:sp>
      <p:pic>
        <p:nvPicPr>
          <p:cNvPr id="60" name="Graphic 59" descr="Coffee Beans outline">
            <a:extLst>
              <a:ext uri="{FF2B5EF4-FFF2-40B4-BE49-F238E27FC236}">
                <a16:creationId xmlns:a16="http://schemas.microsoft.com/office/drawing/2014/main" id="{D2BDAB96-AE54-7B88-6E65-710EF3E19B67}"/>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4377513" y="3697146"/>
            <a:ext cx="341586" cy="341586"/>
          </a:xfrm>
          <a:prstGeom prst="rect">
            <a:avLst/>
          </a:prstGeom>
        </p:spPr>
      </p:pic>
      <p:pic>
        <p:nvPicPr>
          <p:cNvPr id="62" name="Graphic 61" descr="Dead Fish Skeleton outline">
            <a:extLst>
              <a:ext uri="{FF2B5EF4-FFF2-40B4-BE49-F238E27FC236}">
                <a16:creationId xmlns:a16="http://schemas.microsoft.com/office/drawing/2014/main" id="{251D271B-E3ED-C16C-2F6E-D80D66816398}"/>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5498190" y="4023188"/>
            <a:ext cx="738861" cy="738861"/>
          </a:xfrm>
          <a:prstGeom prst="rect">
            <a:avLst/>
          </a:prstGeom>
        </p:spPr>
      </p:pic>
      <p:sp>
        <p:nvSpPr>
          <p:cNvPr id="63" name="TextBox 62">
            <a:extLst>
              <a:ext uri="{FF2B5EF4-FFF2-40B4-BE49-F238E27FC236}">
                <a16:creationId xmlns:a16="http://schemas.microsoft.com/office/drawing/2014/main" id="{8840C93A-0115-A11B-C91C-5F54309A55FE}"/>
              </a:ext>
            </a:extLst>
          </p:cNvPr>
          <p:cNvSpPr txBox="1"/>
          <p:nvPr/>
        </p:nvSpPr>
        <p:spPr bwMode="auto">
          <a:xfrm>
            <a:off x="6237051" y="4195560"/>
            <a:ext cx="11921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Oily fish</a:t>
            </a:r>
          </a:p>
        </p:txBody>
      </p:sp>
      <p:pic>
        <p:nvPicPr>
          <p:cNvPr id="65" name="Graphic 64" descr="Wine outline">
            <a:extLst>
              <a:ext uri="{FF2B5EF4-FFF2-40B4-BE49-F238E27FC236}">
                <a16:creationId xmlns:a16="http://schemas.microsoft.com/office/drawing/2014/main" id="{C5DE5018-C237-6289-2750-2AE9BDE1883F}"/>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4692102" y="4618453"/>
            <a:ext cx="518770" cy="518770"/>
          </a:xfrm>
          <a:prstGeom prst="rect">
            <a:avLst/>
          </a:prstGeom>
        </p:spPr>
      </p:pic>
      <p:sp>
        <p:nvSpPr>
          <p:cNvPr id="66" name="TextBox 65">
            <a:extLst>
              <a:ext uri="{FF2B5EF4-FFF2-40B4-BE49-F238E27FC236}">
                <a16:creationId xmlns:a16="http://schemas.microsoft.com/office/drawing/2014/main" id="{5DA52216-D037-4228-1DC1-D786A67AE9F3}"/>
              </a:ext>
            </a:extLst>
          </p:cNvPr>
          <p:cNvSpPr txBox="1"/>
          <p:nvPr/>
        </p:nvSpPr>
        <p:spPr bwMode="auto">
          <a:xfrm>
            <a:off x="5122038" y="4587142"/>
            <a:ext cx="213421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Moderate alcohol</a:t>
            </a:r>
          </a:p>
        </p:txBody>
      </p:sp>
      <p:sp>
        <p:nvSpPr>
          <p:cNvPr id="67" name="TextBox 66">
            <a:extLst>
              <a:ext uri="{FF2B5EF4-FFF2-40B4-BE49-F238E27FC236}">
                <a16:creationId xmlns:a16="http://schemas.microsoft.com/office/drawing/2014/main" id="{71BD1491-7D2A-528D-DB62-94A8B0BBFB50}"/>
              </a:ext>
            </a:extLst>
          </p:cNvPr>
          <p:cNvSpPr txBox="1"/>
          <p:nvPr/>
        </p:nvSpPr>
        <p:spPr bwMode="auto">
          <a:xfrm>
            <a:off x="10526698" y="5275253"/>
            <a:ext cx="139595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‘Messenger’ cytokine</a:t>
            </a:r>
          </a:p>
        </p:txBody>
      </p:sp>
      <p:sp>
        <p:nvSpPr>
          <p:cNvPr id="68" name="TextBox 67">
            <a:extLst>
              <a:ext uri="{FF2B5EF4-FFF2-40B4-BE49-F238E27FC236}">
                <a16:creationId xmlns:a16="http://schemas.microsoft.com/office/drawing/2014/main" id="{42FB2F2E-C84D-0950-0C8A-419C95870174}"/>
              </a:ext>
            </a:extLst>
          </p:cNvPr>
          <p:cNvSpPr txBox="1"/>
          <p:nvPr/>
        </p:nvSpPr>
        <p:spPr bwMode="auto">
          <a:xfrm>
            <a:off x="10098375" y="5432012"/>
            <a:ext cx="7388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IL-6</a:t>
            </a:r>
          </a:p>
        </p:txBody>
      </p:sp>
      <p:cxnSp>
        <p:nvCxnSpPr>
          <p:cNvPr id="70" name="Elbow Connector 69">
            <a:extLst>
              <a:ext uri="{FF2B5EF4-FFF2-40B4-BE49-F238E27FC236}">
                <a16:creationId xmlns:a16="http://schemas.microsoft.com/office/drawing/2014/main" id="{43FFB471-0A43-88E2-680E-D6B955E49193}"/>
              </a:ext>
            </a:extLst>
          </p:cNvPr>
          <p:cNvCxnSpPr>
            <a:cxnSpLocks/>
            <a:stCxn id="44" idx="3"/>
            <a:endCxn id="68" idx="0"/>
          </p:cNvCxnSpPr>
          <p:nvPr/>
        </p:nvCxnSpPr>
        <p:spPr bwMode="auto">
          <a:xfrm>
            <a:off x="8439399" y="2830097"/>
            <a:ext cx="2028407" cy="2601915"/>
          </a:xfrm>
          <a:prstGeom prst="bentConnector2">
            <a:avLst/>
          </a:prstGeom>
          <a:noFill/>
          <a:ln w="28575" cap="flat" cmpd="sng" algn="ctr">
            <a:solidFill>
              <a:schemeClr val="bg1"/>
            </a:solidFill>
            <a:prstDash val="solid"/>
            <a:round/>
            <a:headEnd type="none" w="med" len="med"/>
            <a:tailEnd type="triangle"/>
          </a:ln>
          <a:effectLst/>
        </p:spPr>
      </p:cxnSp>
      <p:cxnSp>
        <p:nvCxnSpPr>
          <p:cNvPr id="75" name="Elbow Connector 74">
            <a:extLst>
              <a:ext uri="{FF2B5EF4-FFF2-40B4-BE49-F238E27FC236}">
                <a16:creationId xmlns:a16="http://schemas.microsoft.com/office/drawing/2014/main" id="{311EA948-CE21-94CD-6FBB-A2ADE8D04626}"/>
              </a:ext>
            </a:extLst>
          </p:cNvPr>
          <p:cNvCxnSpPr>
            <a:cxnSpLocks/>
            <a:stCxn id="44" idx="1"/>
            <a:endCxn id="73" idx="0"/>
          </p:cNvCxnSpPr>
          <p:nvPr/>
        </p:nvCxnSpPr>
        <p:spPr bwMode="auto">
          <a:xfrm rot="10800000" flipV="1">
            <a:off x="1799969" y="2830096"/>
            <a:ext cx="2008244" cy="2511873"/>
          </a:xfrm>
          <a:prstGeom prst="bentConnector2">
            <a:avLst/>
          </a:prstGeom>
          <a:noFill/>
          <a:ln w="28575" cap="flat" cmpd="sng" algn="ctr">
            <a:solidFill>
              <a:schemeClr val="bg1"/>
            </a:solidFill>
            <a:prstDash val="solid"/>
            <a:round/>
            <a:headEnd type="none" w="med" len="med"/>
            <a:tailEnd type="triangle"/>
          </a:ln>
          <a:effectLst/>
        </p:spPr>
      </p:cxnSp>
      <p:pic>
        <p:nvPicPr>
          <p:cNvPr id="76" name="Graphic 75">
            <a:extLst>
              <a:ext uri="{FF2B5EF4-FFF2-40B4-BE49-F238E27FC236}">
                <a16:creationId xmlns:a16="http://schemas.microsoft.com/office/drawing/2014/main" id="{243819D6-D121-E640-7C3B-E85736D77830}"/>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rot="397264">
            <a:off x="9283250" y="5449098"/>
            <a:ext cx="805963" cy="527322"/>
          </a:xfrm>
          <a:prstGeom prst="rect">
            <a:avLst/>
          </a:prstGeom>
        </p:spPr>
      </p:pic>
      <p:sp>
        <p:nvSpPr>
          <p:cNvPr id="77" name="TextBox 76">
            <a:extLst>
              <a:ext uri="{FF2B5EF4-FFF2-40B4-BE49-F238E27FC236}">
                <a16:creationId xmlns:a16="http://schemas.microsoft.com/office/drawing/2014/main" id="{E86E4DDA-8CAD-31AF-586A-937E2670617E}"/>
              </a:ext>
            </a:extLst>
          </p:cNvPr>
          <p:cNvSpPr txBox="1"/>
          <p:nvPr/>
        </p:nvSpPr>
        <p:spPr bwMode="auto">
          <a:xfrm>
            <a:off x="9234938" y="5453116"/>
            <a:ext cx="771038" cy="369332"/>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Liver</a:t>
            </a:r>
          </a:p>
        </p:txBody>
      </p:sp>
      <p:cxnSp>
        <p:nvCxnSpPr>
          <p:cNvPr id="84" name="Straight Arrow Connector 83">
            <a:extLst>
              <a:ext uri="{FF2B5EF4-FFF2-40B4-BE49-F238E27FC236}">
                <a16:creationId xmlns:a16="http://schemas.microsoft.com/office/drawing/2014/main" id="{79063FE3-17BB-C35A-F57B-DAB324534DD2}"/>
              </a:ext>
            </a:extLst>
          </p:cNvPr>
          <p:cNvCxnSpPr>
            <a:cxnSpLocks/>
          </p:cNvCxnSpPr>
          <p:nvPr/>
        </p:nvCxnSpPr>
        <p:spPr bwMode="auto">
          <a:xfrm flipH="1">
            <a:off x="10043401" y="5634492"/>
            <a:ext cx="199524" cy="78267"/>
          </a:xfrm>
          <a:prstGeom prst="straightConnector1">
            <a:avLst/>
          </a:prstGeom>
          <a:noFill/>
          <a:ln w="28575" cap="flat" cmpd="sng" algn="ctr">
            <a:solidFill>
              <a:schemeClr val="bg1"/>
            </a:solidFill>
            <a:prstDash val="solid"/>
            <a:round/>
            <a:headEnd type="none" w="med" len="med"/>
            <a:tailEnd type="triangle"/>
          </a:ln>
          <a:effectLst/>
        </p:spPr>
      </p:cxnSp>
      <p:cxnSp>
        <p:nvCxnSpPr>
          <p:cNvPr id="86" name="Straight Arrow Connector 85">
            <a:extLst>
              <a:ext uri="{FF2B5EF4-FFF2-40B4-BE49-F238E27FC236}">
                <a16:creationId xmlns:a16="http://schemas.microsoft.com/office/drawing/2014/main" id="{AEA5FF8D-7950-031D-0088-AF4D1E71225A}"/>
              </a:ext>
            </a:extLst>
          </p:cNvPr>
          <p:cNvCxnSpPr>
            <a:cxnSpLocks/>
          </p:cNvCxnSpPr>
          <p:nvPr/>
        </p:nvCxnSpPr>
        <p:spPr bwMode="auto">
          <a:xfrm>
            <a:off x="8286432" y="3422889"/>
            <a:ext cx="1861915" cy="4857"/>
          </a:xfrm>
          <a:prstGeom prst="straightConnector1">
            <a:avLst/>
          </a:prstGeom>
          <a:noFill/>
          <a:ln w="28575" cap="flat" cmpd="sng" algn="ctr">
            <a:solidFill>
              <a:schemeClr val="accent1"/>
            </a:solidFill>
            <a:prstDash val="solid"/>
            <a:round/>
            <a:headEnd type="none" w="med" len="med"/>
            <a:tailEnd type="triangle"/>
          </a:ln>
          <a:effectLst/>
        </p:spPr>
      </p:cxnSp>
      <p:cxnSp>
        <p:nvCxnSpPr>
          <p:cNvPr id="87" name="Straight Arrow Connector 86">
            <a:extLst>
              <a:ext uri="{FF2B5EF4-FFF2-40B4-BE49-F238E27FC236}">
                <a16:creationId xmlns:a16="http://schemas.microsoft.com/office/drawing/2014/main" id="{6D78FD3F-23BC-47CA-48D8-D1F3506A1DEE}"/>
              </a:ext>
            </a:extLst>
          </p:cNvPr>
          <p:cNvCxnSpPr>
            <a:cxnSpLocks/>
          </p:cNvCxnSpPr>
          <p:nvPr/>
        </p:nvCxnSpPr>
        <p:spPr bwMode="auto">
          <a:xfrm flipH="1" flipV="1">
            <a:off x="2038806" y="3389287"/>
            <a:ext cx="3584457" cy="19536"/>
          </a:xfrm>
          <a:prstGeom prst="straightConnector1">
            <a:avLst/>
          </a:prstGeom>
          <a:noFill/>
          <a:ln w="28575" cap="flat" cmpd="sng" algn="ctr">
            <a:solidFill>
              <a:schemeClr val="accent1"/>
            </a:solidFill>
            <a:prstDash val="solid"/>
            <a:round/>
            <a:headEnd type="none" w="med" len="med"/>
            <a:tailEnd type="triangle"/>
          </a:ln>
          <a:effectLst/>
        </p:spPr>
      </p:cxnSp>
      <p:cxnSp>
        <p:nvCxnSpPr>
          <p:cNvPr id="90" name="Straight Arrow Connector 89">
            <a:extLst>
              <a:ext uri="{FF2B5EF4-FFF2-40B4-BE49-F238E27FC236}">
                <a16:creationId xmlns:a16="http://schemas.microsoft.com/office/drawing/2014/main" id="{02F3FD0F-85DE-C3F3-3975-6860A2F0D20D}"/>
              </a:ext>
            </a:extLst>
          </p:cNvPr>
          <p:cNvCxnSpPr>
            <a:cxnSpLocks/>
          </p:cNvCxnSpPr>
          <p:nvPr/>
        </p:nvCxnSpPr>
        <p:spPr bwMode="auto">
          <a:xfrm>
            <a:off x="8286432" y="3840404"/>
            <a:ext cx="1861915" cy="4857"/>
          </a:xfrm>
          <a:prstGeom prst="straightConnector1">
            <a:avLst/>
          </a:prstGeom>
          <a:noFill/>
          <a:ln w="28575" cap="flat" cmpd="sng" algn="ctr">
            <a:solidFill>
              <a:schemeClr val="accent1"/>
            </a:solidFill>
            <a:prstDash val="solid"/>
            <a:round/>
            <a:headEnd type="none" w="med" len="med"/>
            <a:tailEnd type="triangle"/>
          </a:ln>
          <a:effectLst/>
        </p:spPr>
      </p:cxnSp>
      <p:cxnSp>
        <p:nvCxnSpPr>
          <p:cNvPr id="91" name="Straight Arrow Connector 90">
            <a:extLst>
              <a:ext uri="{FF2B5EF4-FFF2-40B4-BE49-F238E27FC236}">
                <a16:creationId xmlns:a16="http://schemas.microsoft.com/office/drawing/2014/main" id="{830D11A3-53D5-39C1-E174-EF0B958B2DE0}"/>
              </a:ext>
            </a:extLst>
          </p:cNvPr>
          <p:cNvCxnSpPr>
            <a:cxnSpLocks/>
          </p:cNvCxnSpPr>
          <p:nvPr/>
        </p:nvCxnSpPr>
        <p:spPr bwMode="auto">
          <a:xfrm flipH="1" flipV="1">
            <a:off x="2038806" y="3891906"/>
            <a:ext cx="2292771" cy="12496"/>
          </a:xfrm>
          <a:prstGeom prst="straightConnector1">
            <a:avLst/>
          </a:prstGeom>
          <a:noFill/>
          <a:ln w="28575" cap="flat" cmpd="sng" algn="ctr">
            <a:solidFill>
              <a:schemeClr val="accent1"/>
            </a:solidFill>
            <a:prstDash val="solid"/>
            <a:round/>
            <a:headEnd type="none" w="med" len="med"/>
            <a:tailEnd type="triangle"/>
          </a:ln>
          <a:effectLst/>
        </p:spPr>
      </p:cxnSp>
      <p:cxnSp>
        <p:nvCxnSpPr>
          <p:cNvPr id="93" name="Straight Arrow Connector 92">
            <a:extLst>
              <a:ext uri="{FF2B5EF4-FFF2-40B4-BE49-F238E27FC236}">
                <a16:creationId xmlns:a16="http://schemas.microsoft.com/office/drawing/2014/main" id="{2E63F479-1171-F489-E78D-28CB1F0CD704}"/>
              </a:ext>
            </a:extLst>
          </p:cNvPr>
          <p:cNvCxnSpPr>
            <a:cxnSpLocks/>
          </p:cNvCxnSpPr>
          <p:nvPr/>
        </p:nvCxnSpPr>
        <p:spPr bwMode="auto">
          <a:xfrm>
            <a:off x="7293267" y="4456421"/>
            <a:ext cx="2855080" cy="0"/>
          </a:xfrm>
          <a:prstGeom prst="straightConnector1">
            <a:avLst/>
          </a:prstGeom>
          <a:noFill/>
          <a:ln w="28575" cap="flat" cmpd="sng" algn="ctr">
            <a:solidFill>
              <a:schemeClr val="accent1"/>
            </a:solidFill>
            <a:prstDash val="solid"/>
            <a:round/>
            <a:headEnd type="none" w="med" len="med"/>
            <a:tailEnd type="triangle"/>
          </a:ln>
          <a:effectLst/>
        </p:spPr>
      </p:cxnSp>
      <p:cxnSp>
        <p:nvCxnSpPr>
          <p:cNvPr id="94" name="Straight Arrow Connector 93">
            <a:extLst>
              <a:ext uri="{FF2B5EF4-FFF2-40B4-BE49-F238E27FC236}">
                <a16:creationId xmlns:a16="http://schemas.microsoft.com/office/drawing/2014/main" id="{CE2094F6-90CB-04D5-32FE-2540C5E331C3}"/>
              </a:ext>
            </a:extLst>
          </p:cNvPr>
          <p:cNvCxnSpPr>
            <a:cxnSpLocks/>
          </p:cNvCxnSpPr>
          <p:nvPr/>
        </p:nvCxnSpPr>
        <p:spPr bwMode="auto">
          <a:xfrm flipH="1" flipV="1">
            <a:off x="2038806" y="4417962"/>
            <a:ext cx="3275397" cy="17852"/>
          </a:xfrm>
          <a:prstGeom prst="straightConnector1">
            <a:avLst/>
          </a:prstGeom>
          <a:noFill/>
          <a:ln w="28575" cap="flat" cmpd="sng" algn="ctr">
            <a:solidFill>
              <a:schemeClr val="accent1"/>
            </a:solidFill>
            <a:prstDash val="solid"/>
            <a:round/>
            <a:headEnd type="none" w="med" len="med"/>
            <a:tailEnd type="triangle"/>
          </a:ln>
          <a:effectLst/>
        </p:spPr>
      </p:cxnSp>
      <p:cxnSp>
        <p:nvCxnSpPr>
          <p:cNvPr id="97" name="Straight Arrow Connector 96">
            <a:extLst>
              <a:ext uri="{FF2B5EF4-FFF2-40B4-BE49-F238E27FC236}">
                <a16:creationId xmlns:a16="http://schemas.microsoft.com/office/drawing/2014/main" id="{7523F9BC-5D46-3092-5303-103CC85EB483}"/>
              </a:ext>
            </a:extLst>
          </p:cNvPr>
          <p:cNvCxnSpPr>
            <a:cxnSpLocks/>
          </p:cNvCxnSpPr>
          <p:nvPr/>
        </p:nvCxnSpPr>
        <p:spPr bwMode="auto">
          <a:xfrm>
            <a:off x="7396863" y="4791605"/>
            <a:ext cx="2751484" cy="0"/>
          </a:xfrm>
          <a:prstGeom prst="straightConnector1">
            <a:avLst/>
          </a:prstGeom>
          <a:noFill/>
          <a:ln w="28575" cap="flat" cmpd="sng" algn="ctr">
            <a:solidFill>
              <a:schemeClr val="accent1"/>
            </a:solidFill>
            <a:prstDash val="solid"/>
            <a:round/>
            <a:headEnd type="none" w="med" len="med"/>
            <a:tailEnd type="triangle"/>
          </a:ln>
          <a:effectLst/>
        </p:spPr>
      </p:cxnSp>
      <p:cxnSp>
        <p:nvCxnSpPr>
          <p:cNvPr id="98" name="Straight Arrow Connector 97">
            <a:extLst>
              <a:ext uri="{FF2B5EF4-FFF2-40B4-BE49-F238E27FC236}">
                <a16:creationId xmlns:a16="http://schemas.microsoft.com/office/drawing/2014/main" id="{B3419103-7359-B5EE-CB05-D2224326FA72}"/>
              </a:ext>
            </a:extLst>
          </p:cNvPr>
          <p:cNvCxnSpPr>
            <a:cxnSpLocks/>
          </p:cNvCxnSpPr>
          <p:nvPr/>
        </p:nvCxnSpPr>
        <p:spPr bwMode="auto">
          <a:xfrm flipH="1" flipV="1">
            <a:off x="2038806" y="4762882"/>
            <a:ext cx="2689293" cy="14657"/>
          </a:xfrm>
          <a:prstGeom prst="straightConnector1">
            <a:avLst/>
          </a:prstGeom>
          <a:noFill/>
          <a:ln w="28575" cap="flat" cmpd="sng" algn="ctr">
            <a:solidFill>
              <a:schemeClr val="accent1"/>
            </a:solidFill>
            <a:prstDash val="solid"/>
            <a:round/>
            <a:headEnd type="none" w="med" len="med"/>
            <a:tailEnd type="triangle"/>
          </a:ln>
          <a:effectLst/>
        </p:spPr>
      </p:cxnSp>
      <p:pic>
        <p:nvPicPr>
          <p:cNvPr id="106" name="Graphic 105" descr="Needle outline">
            <a:extLst>
              <a:ext uri="{FF2B5EF4-FFF2-40B4-BE49-F238E27FC236}">
                <a16:creationId xmlns:a16="http://schemas.microsoft.com/office/drawing/2014/main" id="{9025D54E-FFE7-BA20-D0DB-784766D9C3E1}"/>
              </a:ext>
            </a:extLst>
          </p:cNvPr>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flipH="1">
            <a:off x="5435525" y="5438463"/>
            <a:ext cx="548868" cy="527663"/>
          </a:xfrm>
          <a:prstGeom prst="rect">
            <a:avLst/>
          </a:prstGeom>
        </p:spPr>
      </p:pic>
      <p:grpSp>
        <p:nvGrpSpPr>
          <p:cNvPr id="110" name="Group 109">
            <a:extLst>
              <a:ext uri="{FF2B5EF4-FFF2-40B4-BE49-F238E27FC236}">
                <a16:creationId xmlns:a16="http://schemas.microsoft.com/office/drawing/2014/main" id="{DF397F15-2EEF-82C5-40D1-613A0E5C76F7}"/>
              </a:ext>
            </a:extLst>
          </p:cNvPr>
          <p:cNvGrpSpPr/>
          <p:nvPr/>
        </p:nvGrpSpPr>
        <p:grpSpPr>
          <a:xfrm>
            <a:off x="1440008" y="5349149"/>
            <a:ext cx="1197595" cy="442062"/>
            <a:chOff x="-495591" y="3755322"/>
            <a:chExt cx="1213141" cy="447800"/>
          </a:xfrm>
        </p:grpSpPr>
        <p:sp>
          <p:nvSpPr>
            <p:cNvPr id="107" name="Rectangle 106">
              <a:extLst>
                <a:ext uri="{FF2B5EF4-FFF2-40B4-BE49-F238E27FC236}">
                  <a16:creationId xmlns:a16="http://schemas.microsoft.com/office/drawing/2014/main" id="{A35C9B02-7061-DE07-5FB3-EFE2D4B0B443}"/>
                </a:ext>
              </a:extLst>
            </p:cNvPr>
            <p:cNvSpPr/>
            <p:nvPr/>
          </p:nvSpPr>
          <p:spPr bwMode="auto">
            <a:xfrm>
              <a:off x="-495591" y="3755322"/>
              <a:ext cx="1213141" cy="447800"/>
            </a:xfrm>
            <a:prstGeom prst="rect">
              <a:avLst/>
            </a:prstGeom>
            <a:solidFill>
              <a:schemeClr val="accent3">
                <a:lumMod val="75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8" name="Rectangle 107">
              <a:extLst>
                <a:ext uri="{FF2B5EF4-FFF2-40B4-BE49-F238E27FC236}">
                  <a16:creationId xmlns:a16="http://schemas.microsoft.com/office/drawing/2014/main" id="{5DD9B57C-258A-F071-D70F-1985EA87D49F}"/>
                </a:ext>
              </a:extLst>
            </p:cNvPr>
            <p:cNvSpPr/>
            <p:nvPr/>
          </p:nvSpPr>
          <p:spPr bwMode="auto">
            <a:xfrm>
              <a:off x="-487601" y="3822345"/>
              <a:ext cx="1205151" cy="304307"/>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9" name="Freeform 108">
              <a:extLst>
                <a:ext uri="{FF2B5EF4-FFF2-40B4-BE49-F238E27FC236}">
                  <a16:creationId xmlns:a16="http://schemas.microsoft.com/office/drawing/2014/main" id="{C65DD1C0-2D3E-B009-A78A-3C4A5A29AC5C}"/>
                </a:ext>
              </a:extLst>
            </p:cNvPr>
            <p:cNvSpPr/>
            <p:nvPr/>
          </p:nvSpPr>
          <p:spPr bwMode="auto">
            <a:xfrm>
              <a:off x="-125642" y="3970539"/>
              <a:ext cx="843192" cy="154733"/>
            </a:xfrm>
            <a:custGeom>
              <a:avLst/>
              <a:gdLst>
                <a:gd name="connsiteX0" fmla="*/ 0 w 851578"/>
                <a:gd name="connsiteY0" fmla="*/ 132623 h 132623"/>
                <a:gd name="connsiteX1" fmla="*/ 851578 w 851578"/>
                <a:gd name="connsiteY1" fmla="*/ 132623 h 132623"/>
                <a:gd name="connsiteX2" fmla="*/ 851578 w 851578"/>
                <a:gd name="connsiteY2" fmla="*/ 0 h 132623"/>
                <a:gd name="connsiteX3" fmla="*/ 0 w 851578"/>
                <a:gd name="connsiteY3" fmla="*/ 132623 h 132623"/>
              </a:gdLst>
              <a:ahLst/>
              <a:cxnLst>
                <a:cxn ang="0">
                  <a:pos x="connsiteX0" y="connsiteY0"/>
                </a:cxn>
                <a:cxn ang="0">
                  <a:pos x="connsiteX1" y="connsiteY1"/>
                </a:cxn>
                <a:cxn ang="0">
                  <a:pos x="connsiteX2" y="connsiteY2"/>
                </a:cxn>
                <a:cxn ang="0">
                  <a:pos x="connsiteX3" y="connsiteY3"/>
                </a:cxn>
              </a:cxnLst>
              <a:rect l="l" t="t" r="r" b="b"/>
              <a:pathLst>
                <a:path w="851578" h="132623">
                  <a:moveTo>
                    <a:pt x="0" y="132623"/>
                  </a:moveTo>
                  <a:lnTo>
                    <a:pt x="851578" y="132623"/>
                  </a:lnTo>
                  <a:lnTo>
                    <a:pt x="851578" y="0"/>
                  </a:lnTo>
                  <a:lnTo>
                    <a:pt x="0" y="132623"/>
                  </a:lnTo>
                  <a:close/>
                </a:path>
              </a:pathLst>
            </a:cu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73" name="TextBox 72">
            <a:extLst>
              <a:ext uri="{FF2B5EF4-FFF2-40B4-BE49-F238E27FC236}">
                <a16:creationId xmlns:a16="http://schemas.microsoft.com/office/drawing/2014/main" id="{26EB81EF-84D8-DF79-EAFC-7866F180CA9F}"/>
              </a:ext>
            </a:extLst>
          </p:cNvPr>
          <p:cNvSpPr txBox="1"/>
          <p:nvPr/>
        </p:nvSpPr>
        <p:spPr bwMode="auto">
          <a:xfrm>
            <a:off x="1373425" y="5341970"/>
            <a:ext cx="8530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Artery</a:t>
            </a:r>
          </a:p>
        </p:txBody>
      </p:sp>
      <p:sp>
        <p:nvSpPr>
          <p:cNvPr id="114" name="TextBox 113">
            <a:extLst>
              <a:ext uri="{FF2B5EF4-FFF2-40B4-BE49-F238E27FC236}">
                <a16:creationId xmlns:a16="http://schemas.microsoft.com/office/drawing/2014/main" id="{119FBC2D-1C83-B316-0A2F-968843672C04}"/>
              </a:ext>
            </a:extLst>
          </p:cNvPr>
          <p:cNvSpPr txBox="1"/>
          <p:nvPr/>
        </p:nvSpPr>
        <p:spPr bwMode="auto">
          <a:xfrm>
            <a:off x="1472439" y="5730728"/>
            <a:ext cx="1174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Atheroma</a:t>
            </a:r>
          </a:p>
        </p:txBody>
      </p:sp>
      <p:sp>
        <p:nvSpPr>
          <p:cNvPr id="115" name="TextBox 114">
            <a:extLst>
              <a:ext uri="{FF2B5EF4-FFF2-40B4-BE49-F238E27FC236}">
                <a16:creationId xmlns:a16="http://schemas.microsoft.com/office/drawing/2014/main" id="{885C519B-F81A-A30B-6424-71EE41989B24}"/>
              </a:ext>
            </a:extLst>
          </p:cNvPr>
          <p:cNvSpPr txBox="1"/>
          <p:nvPr/>
        </p:nvSpPr>
        <p:spPr bwMode="auto">
          <a:xfrm>
            <a:off x="2594252" y="5466434"/>
            <a:ext cx="1174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Lipid core</a:t>
            </a:r>
          </a:p>
        </p:txBody>
      </p:sp>
      <p:cxnSp>
        <p:nvCxnSpPr>
          <p:cNvPr id="117" name="Straight Arrow Connector 116">
            <a:extLst>
              <a:ext uri="{FF2B5EF4-FFF2-40B4-BE49-F238E27FC236}">
                <a16:creationId xmlns:a16="http://schemas.microsoft.com/office/drawing/2014/main" id="{83701310-60C9-993D-C2F6-CC2728D447B8}"/>
              </a:ext>
            </a:extLst>
          </p:cNvPr>
          <p:cNvCxnSpPr/>
          <p:nvPr/>
        </p:nvCxnSpPr>
        <p:spPr bwMode="auto">
          <a:xfrm flipH="1">
            <a:off x="2467992" y="5658057"/>
            <a:ext cx="243430" cy="9621"/>
          </a:xfrm>
          <a:prstGeom prst="straightConnector1">
            <a:avLst/>
          </a:prstGeom>
          <a:noFill/>
          <a:ln w="28575" cap="flat" cmpd="sng" algn="ctr">
            <a:solidFill>
              <a:schemeClr val="bg1"/>
            </a:solidFill>
            <a:prstDash val="solid"/>
            <a:round/>
            <a:headEnd type="none" w="med" len="med"/>
            <a:tailEnd type="triangle"/>
          </a:ln>
          <a:effectLst/>
        </p:spPr>
      </p:cxnSp>
      <p:sp>
        <p:nvSpPr>
          <p:cNvPr id="118" name="TextBox 117">
            <a:extLst>
              <a:ext uri="{FF2B5EF4-FFF2-40B4-BE49-F238E27FC236}">
                <a16:creationId xmlns:a16="http://schemas.microsoft.com/office/drawing/2014/main" id="{C2FE36FE-6507-9C6E-61F1-8669D126EDBD}"/>
              </a:ext>
            </a:extLst>
          </p:cNvPr>
          <p:cNvSpPr txBox="1"/>
          <p:nvPr/>
        </p:nvSpPr>
        <p:spPr bwMode="auto">
          <a:xfrm>
            <a:off x="3708239" y="5543243"/>
            <a:ext cx="213414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Biomarkers of inflammation</a:t>
            </a:r>
          </a:p>
        </p:txBody>
      </p:sp>
      <p:sp>
        <p:nvSpPr>
          <p:cNvPr id="119" name="Block Arc 118">
            <a:extLst>
              <a:ext uri="{FF2B5EF4-FFF2-40B4-BE49-F238E27FC236}">
                <a16:creationId xmlns:a16="http://schemas.microsoft.com/office/drawing/2014/main" id="{9AAE2474-76A7-6AD1-FFAA-5D1D359DFF8E}"/>
              </a:ext>
            </a:extLst>
          </p:cNvPr>
          <p:cNvSpPr/>
          <p:nvPr/>
        </p:nvSpPr>
        <p:spPr bwMode="auto">
          <a:xfrm rot="9744596">
            <a:off x="5396180" y="5150088"/>
            <a:ext cx="1310002" cy="934162"/>
          </a:xfrm>
          <a:prstGeom prst="blockArc">
            <a:avLst>
              <a:gd name="adj1" fmla="val 14261045"/>
              <a:gd name="adj2" fmla="val 0"/>
              <a:gd name="adj3" fmla="val 25000"/>
            </a:avLst>
          </a:prstGeom>
          <a:solidFill>
            <a:schemeClr val="accent6">
              <a:lumMod val="40000"/>
              <a:lumOff val="6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0" name="TextBox 119">
            <a:extLst>
              <a:ext uri="{FF2B5EF4-FFF2-40B4-BE49-F238E27FC236}">
                <a16:creationId xmlns:a16="http://schemas.microsoft.com/office/drawing/2014/main" id="{CEE65FF3-828A-BAEF-FFBC-6DB2C6E24A1A}"/>
              </a:ext>
            </a:extLst>
          </p:cNvPr>
          <p:cNvSpPr txBox="1"/>
          <p:nvPr/>
        </p:nvSpPr>
        <p:spPr bwMode="auto">
          <a:xfrm>
            <a:off x="4867709" y="5787935"/>
            <a:ext cx="21341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Vein</a:t>
            </a:r>
          </a:p>
        </p:txBody>
      </p:sp>
      <p:sp>
        <p:nvSpPr>
          <p:cNvPr id="121" name="TextBox 120">
            <a:extLst>
              <a:ext uri="{FF2B5EF4-FFF2-40B4-BE49-F238E27FC236}">
                <a16:creationId xmlns:a16="http://schemas.microsoft.com/office/drawing/2014/main" id="{3F81F7DB-CD39-77D9-EAFB-B0AA99867AFC}"/>
              </a:ext>
            </a:extLst>
          </p:cNvPr>
          <p:cNvSpPr txBox="1"/>
          <p:nvPr/>
        </p:nvSpPr>
        <p:spPr bwMode="auto">
          <a:xfrm>
            <a:off x="6343927" y="5488021"/>
            <a:ext cx="213414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4DA1BB"/>
                </a:solidFill>
                <a:effectLst/>
                <a:uLnTx/>
                <a:uFillTx/>
                <a:latin typeface="Calibri" panose="020F0502020204030204" pitchFamily="34" charset="0"/>
                <a:ea typeface="+mn-ea"/>
                <a:cs typeface="Arial" panose="020B0604020202020204" pitchFamily="34" charset="0"/>
              </a:rPr>
              <a:t>Acute phase reactants</a:t>
            </a:r>
          </a:p>
        </p:txBody>
      </p:sp>
      <p:sp>
        <p:nvSpPr>
          <p:cNvPr id="122" name="TextBox 121">
            <a:extLst>
              <a:ext uri="{FF2B5EF4-FFF2-40B4-BE49-F238E27FC236}">
                <a16:creationId xmlns:a16="http://schemas.microsoft.com/office/drawing/2014/main" id="{CA1A436B-3A25-E678-4073-784A19E336E0}"/>
              </a:ext>
            </a:extLst>
          </p:cNvPr>
          <p:cNvSpPr txBox="1"/>
          <p:nvPr/>
        </p:nvSpPr>
        <p:spPr bwMode="auto">
          <a:xfrm>
            <a:off x="7649633" y="5916303"/>
            <a:ext cx="25932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C-reactive protein, SAA</a:t>
            </a:r>
          </a:p>
        </p:txBody>
      </p:sp>
      <p:cxnSp>
        <p:nvCxnSpPr>
          <p:cNvPr id="124" name="Straight Arrow Connector 123">
            <a:extLst>
              <a:ext uri="{FF2B5EF4-FFF2-40B4-BE49-F238E27FC236}">
                <a16:creationId xmlns:a16="http://schemas.microsoft.com/office/drawing/2014/main" id="{1B008E45-95FF-475D-C07A-43B79AFA5DE8}"/>
              </a:ext>
            </a:extLst>
          </p:cNvPr>
          <p:cNvCxnSpPr/>
          <p:nvPr/>
        </p:nvCxnSpPr>
        <p:spPr bwMode="auto">
          <a:xfrm flipH="1">
            <a:off x="6371973" y="5822448"/>
            <a:ext cx="2862965" cy="0"/>
          </a:xfrm>
          <a:prstGeom prst="straightConnector1">
            <a:avLst/>
          </a:prstGeom>
          <a:noFill/>
          <a:ln w="28575" cap="flat" cmpd="sng" algn="ctr">
            <a:solidFill>
              <a:schemeClr val="accent2"/>
            </a:solidFill>
            <a:prstDash val="solid"/>
            <a:round/>
            <a:headEnd type="none" w="med" len="med"/>
            <a:tailEnd type="triangle"/>
          </a:ln>
          <a:effectLst/>
        </p:spPr>
      </p:cxnSp>
      <p:cxnSp>
        <p:nvCxnSpPr>
          <p:cNvPr id="126" name="Elbow Connector 125">
            <a:extLst>
              <a:ext uri="{FF2B5EF4-FFF2-40B4-BE49-F238E27FC236}">
                <a16:creationId xmlns:a16="http://schemas.microsoft.com/office/drawing/2014/main" id="{108AA2B1-BBBB-2855-E05F-CD7268045817}"/>
              </a:ext>
            </a:extLst>
          </p:cNvPr>
          <p:cNvCxnSpPr>
            <a:cxnSpLocks/>
          </p:cNvCxnSpPr>
          <p:nvPr/>
        </p:nvCxnSpPr>
        <p:spPr bwMode="auto">
          <a:xfrm rot="10800000">
            <a:off x="2611300" y="5413753"/>
            <a:ext cx="6623638" cy="139606"/>
          </a:xfrm>
          <a:prstGeom prst="bentConnector3">
            <a:avLst>
              <a:gd name="adj1" fmla="val 43993"/>
            </a:avLst>
          </a:prstGeom>
          <a:noFill/>
          <a:ln w="28575" cap="flat" cmpd="sng" algn="ctr">
            <a:solidFill>
              <a:schemeClr val="accent4"/>
            </a:solidFill>
            <a:prstDash val="solid"/>
            <a:round/>
            <a:headEnd type="none" w="med" len="med"/>
            <a:tailEnd type="triangle"/>
          </a:ln>
          <a:effectLst/>
        </p:spPr>
      </p:cxnSp>
      <p:sp>
        <p:nvSpPr>
          <p:cNvPr id="130" name="TextBox 129">
            <a:extLst>
              <a:ext uri="{FF2B5EF4-FFF2-40B4-BE49-F238E27FC236}">
                <a16:creationId xmlns:a16="http://schemas.microsoft.com/office/drawing/2014/main" id="{092ED72A-7668-259E-5501-4AB803CCC9A7}"/>
              </a:ext>
            </a:extLst>
          </p:cNvPr>
          <p:cNvSpPr txBox="1"/>
          <p:nvPr/>
        </p:nvSpPr>
        <p:spPr bwMode="auto">
          <a:xfrm>
            <a:off x="6115276" y="5229087"/>
            <a:ext cx="21341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823B"/>
                </a:solidFill>
                <a:effectLst/>
                <a:uLnTx/>
                <a:uFillTx/>
                <a:latin typeface="Calibri" panose="020F0502020204030204" pitchFamily="34" charset="0"/>
                <a:ea typeface="+mn-ea"/>
                <a:cs typeface="Arial" panose="020B0604020202020204" pitchFamily="34" charset="0"/>
              </a:rPr>
              <a:t>Fibrinogen, PAI-1</a:t>
            </a:r>
          </a:p>
        </p:txBody>
      </p:sp>
      <p:pic>
        <p:nvPicPr>
          <p:cNvPr id="13" name="Graphic 12" descr="Test tubes outline">
            <a:extLst>
              <a:ext uri="{FF2B5EF4-FFF2-40B4-BE49-F238E27FC236}">
                <a16:creationId xmlns:a16="http://schemas.microsoft.com/office/drawing/2014/main" id="{892D34D0-3F81-78BB-9E07-61538FDB5CA6}"/>
              </a:ext>
            </a:extLst>
          </p:cNvPr>
          <p:cNvPicPr>
            <a:picLocks noChangeAspect="1"/>
          </p:cNvPicPr>
          <p:nvPr/>
        </p:nvPicPr>
        <p:blipFill>
          <a:blip r:embed="rId35">
            <a:extLst>
              <a:ext uri="{28A0092B-C50C-407E-A947-70E740481C1C}">
                <a14:useLocalDpi xmlns:a14="http://schemas.microsoft.com/office/drawing/2010/main" val="0"/>
              </a:ext>
              <a:ext uri="{96DAC541-7B7A-43D3-8B79-37D633B846F1}">
                <asvg:svgBlip xmlns:asvg="http://schemas.microsoft.com/office/drawing/2016/SVG/main" r:embed="rId36"/>
              </a:ext>
            </a:extLst>
          </a:blip>
          <a:stretch>
            <a:fillRect/>
          </a:stretch>
        </p:blipFill>
        <p:spPr>
          <a:xfrm>
            <a:off x="3794727" y="1635565"/>
            <a:ext cx="741340" cy="741340"/>
          </a:xfrm>
          <a:prstGeom prst="rect">
            <a:avLst/>
          </a:prstGeom>
        </p:spPr>
      </p:pic>
    </p:spTree>
    <p:extLst>
      <p:ext uri="{BB962C8B-B14F-4D97-AF65-F5344CB8AC3E}">
        <p14:creationId xmlns:p14="http://schemas.microsoft.com/office/powerpoint/2010/main" val="17323046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a:extLst>
              <a:ext uri="{FF2B5EF4-FFF2-40B4-BE49-F238E27FC236}">
                <a16:creationId xmlns:a16="http://schemas.microsoft.com/office/drawing/2014/main" id="{3AD7AACE-6197-7DF5-8EC0-AA140F6E4319}"/>
              </a:ext>
            </a:extLst>
          </p:cNvPr>
          <p:cNvSpPr/>
          <p:nvPr/>
        </p:nvSpPr>
        <p:spPr bwMode="auto">
          <a:xfrm>
            <a:off x="4801684" y="2239681"/>
            <a:ext cx="1975731" cy="935769"/>
          </a:xfrm>
          <a:prstGeom prst="rect">
            <a:avLst/>
          </a:prstGeom>
          <a:gradFill flip="none" rotWithShape="1">
            <a:gsLst>
              <a:gs pos="0">
                <a:schemeClr val="accent3"/>
              </a:gs>
              <a:gs pos="100000">
                <a:schemeClr val="accent3"/>
              </a:gs>
              <a:gs pos="69000">
                <a:schemeClr val="accent3">
                  <a:lumMod val="75000"/>
                </a:schemeClr>
              </a:gs>
              <a:gs pos="32000">
                <a:schemeClr val="accent3">
                  <a:lumMod val="75000"/>
                </a:schemeClr>
              </a:gs>
            </a:gsLst>
            <a:lin ang="5400000" scaled="0"/>
            <a:tileRect/>
          </a:gra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 name="Title 5">
            <a:extLst>
              <a:ext uri="{FF2B5EF4-FFF2-40B4-BE49-F238E27FC236}">
                <a16:creationId xmlns:a16="http://schemas.microsoft.com/office/drawing/2014/main" id="{C51DF18C-E771-0EBD-87D9-11FDB082AF09}"/>
              </a:ext>
            </a:extLst>
          </p:cNvPr>
          <p:cNvSpPr>
            <a:spLocks noGrp="1"/>
          </p:cNvSpPr>
          <p:nvPr>
            <p:ph type="title"/>
          </p:nvPr>
        </p:nvSpPr>
        <p:spPr/>
        <p:txBody>
          <a:bodyPr/>
          <a:lstStyle/>
          <a:p>
            <a:r>
              <a:rPr lang="en-US" sz="3600" dirty="0"/>
              <a:t>Some Nonstandard Risk Factors Implicated in Inciting </a:t>
            </a:r>
            <a:r>
              <a:rPr lang="en-US" dirty="0"/>
              <a:t>I</a:t>
            </a:r>
            <a:r>
              <a:rPr lang="en-US" sz="3600" dirty="0"/>
              <a:t>nflammation in Atherothrombosis</a:t>
            </a:r>
            <a:endParaRPr lang="en-US" dirty="0"/>
          </a:p>
        </p:txBody>
      </p:sp>
      <p:pic>
        <p:nvPicPr>
          <p:cNvPr id="17" name="Picture 18" descr="A close-up of a toy&#10;&#10;Description automatically generated with medium confidence">
            <a:extLst>
              <a:ext uri="{FF2B5EF4-FFF2-40B4-BE49-F238E27FC236}">
                <a16:creationId xmlns:a16="http://schemas.microsoft.com/office/drawing/2014/main" id="{D4518DC2-BC41-ED23-6E4F-D659C07C90A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527" y="1739748"/>
            <a:ext cx="1556908" cy="1547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 name="Group 29">
            <a:extLst>
              <a:ext uri="{FF2B5EF4-FFF2-40B4-BE49-F238E27FC236}">
                <a16:creationId xmlns:a16="http://schemas.microsoft.com/office/drawing/2014/main" id="{1B1C41CC-D985-78C5-0678-1A94D076098E}"/>
              </a:ext>
            </a:extLst>
          </p:cNvPr>
          <p:cNvGrpSpPr/>
          <p:nvPr/>
        </p:nvGrpSpPr>
        <p:grpSpPr>
          <a:xfrm>
            <a:off x="2648469" y="4402110"/>
            <a:ext cx="1172043" cy="1067366"/>
            <a:chOff x="4724844" y="4031431"/>
            <a:chExt cx="2403584" cy="2188915"/>
          </a:xfrm>
        </p:grpSpPr>
        <p:pic>
          <p:nvPicPr>
            <p:cNvPr id="29" name="Picture 3">
              <a:extLst>
                <a:ext uri="{FF2B5EF4-FFF2-40B4-BE49-F238E27FC236}">
                  <a16:creationId xmlns:a16="http://schemas.microsoft.com/office/drawing/2014/main" id="{25C50DFB-36BE-0A58-CC32-30AA52034C0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071" t="17299" r="25140" b="29447"/>
            <a:stretch/>
          </p:blipFill>
          <p:spPr bwMode="auto">
            <a:xfrm>
              <a:off x="6328217" y="4783562"/>
              <a:ext cx="800211" cy="822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a:extLst>
                <a:ext uri="{FF2B5EF4-FFF2-40B4-BE49-F238E27FC236}">
                  <a16:creationId xmlns:a16="http://schemas.microsoft.com/office/drawing/2014/main" id="{0A74FA10-44CF-F947-A465-ECF5D5A656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071" t="17299" r="25140" b="29447"/>
            <a:stretch/>
          </p:blipFill>
          <p:spPr bwMode="auto">
            <a:xfrm>
              <a:off x="5887637" y="4332236"/>
              <a:ext cx="800211" cy="822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3">
              <a:extLst>
                <a:ext uri="{FF2B5EF4-FFF2-40B4-BE49-F238E27FC236}">
                  <a16:creationId xmlns:a16="http://schemas.microsoft.com/office/drawing/2014/main" id="{B5C5105F-546A-0B80-992E-0BCE0ACA280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071" t="17299" r="25140" b="29447"/>
            <a:stretch/>
          </p:blipFill>
          <p:spPr bwMode="auto">
            <a:xfrm>
              <a:off x="5944069" y="4766369"/>
              <a:ext cx="800211" cy="822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3">
              <a:extLst>
                <a:ext uri="{FF2B5EF4-FFF2-40B4-BE49-F238E27FC236}">
                  <a16:creationId xmlns:a16="http://schemas.microsoft.com/office/drawing/2014/main" id="{96AF41B2-C426-F702-8379-EFA7D5FC04F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071" t="17299" r="25140" b="29447"/>
            <a:stretch/>
          </p:blipFill>
          <p:spPr bwMode="auto">
            <a:xfrm>
              <a:off x="5459316" y="4499017"/>
              <a:ext cx="800211" cy="822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3">
              <a:extLst>
                <a:ext uri="{FF2B5EF4-FFF2-40B4-BE49-F238E27FC236}">
                  <a16:creationId xmlns:a16="http://schemas.microsoft.com/office/drawing/2014/main" id="{A9D6B9A2-928C-DD52-B4B6-A45DE83F91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071" t="17299" r="25140" b="29447"/>
            <a:stretch/>
          </p:blipFill>
          <p:spPr bwMode="auto">
            <a:xfrm>
              <a:off x="5541582" y="4971666"/>
              <a:ext cx="800211" cy="822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3">
              <a:extLst>
                <a:ext uri="{FF2B5EF4-FFF2-40B4-BE49-F238E27FC236}">
                  <a16:creationId xmlns:a16="http://schemas.microsoft.com/office/drawing/2014/main" id="{F3F6CC87-AE12-827D-62F1-D49707AD06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071" t="17299" r="25140" b="29447"/>
            <a:stretch/>
          </p:blipFill>
          <p:spPr bwMode="auto">
            <a:xfrm>
              <a:off x="5005160" y="5115735"/>
              <a:ext cx="800211" cy="822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
              <a:extLst>
                <a:ext uri="{FF2B5EF4-FFF2-40B4-BE49-F238E27FC236}">
                  <a16:creationId xmlns:a16="http://schemas.microsoft.com/office/drawing/2014/main" id="{49D68420-48F6-7775-6C09-BC3212B2608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071" t="17299" r="25140" b="29447"/>
            <a:stretch/>
          </p:blipFill>
          <p:spPr bwMode="auto">
            <a:xfrm>
              <a:off x="5479268" y="4146909"/>
              <a:ext cx="800211" cy="822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3">
              <a:extLst>
                <a:ext uri="{FF2B5EF4-FFF2-40B4-BE49-F238E27FC236}">
                  <a16:creationId xmlns:a16="http://schemas.microsoft.com/office/drawing/2014/main" id="{89EB2133-F1E8-AA69-7271-4E333E06A83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071" t="17299" r="25140" b="29447"/>
            <a:stretch/>
          </p:blipFill>
          <p:spPr bwMode="auto">
            <a:xfrm>
              <a:off x="5107132" y="4428437"/>
              <a:ext cx="800211" cy="822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3">
              <a:extLst>
                <a:ext uri="{FF2B5EF4-FFF2-40B4-BE49-F238E27FC236}">
                  <a16:creationId xmlns:a16="http://schemas.microsoft.com/office/drawing/2014/main" id="{6BCC4BD1-2107-18D1-C3AA-DED2ECBA8E1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071" t="17299" r="25140" b="29447"/>
            <a:stretch/>
          </p:blipFill>
          <p:spPr bwMode="auto">
            <a:xfrm>
              <a:off x="4973503" y="4031431"/>
              <a:ext cx="800211" cy="822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3">
              <a:extLst>
                <a:ext uri="{FF2B5EF4-FFF2-40B4-BE49-F238E27FC236}">
                  <a16:creationId xmlns:a16="http://schemas.microsoft.com/office/drawing/2014/main" id="{3095ED21-637C-05BD-4AC4-7B5E8ED1768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071" t="17299" r="25140" b="29447"/>
            <a:stretch/>
          </p:blipFill>
          <p:spPr bwMode="auto">
            <a:xfrm>
              <a:off x="4724844" y="4556416"/>
              <a:ext cx="800211" cy="822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3">
              <a:extLst>
                <a:ext uri="{FF2B5EF4-FFF2-40B4-BE49-F238E27FC236}">
                  <a16:creationId xmlns:a16="http://schemas.microsoft.com/office/drawing/2014/main" id="{E7FCD127-9A2C-9D0A-FF82-6B36A2164F9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071" t="17299" r="25140" b="29447"/>
            <a:stretch/>
          </p:blipFill>
          <p:spPr bwMode="auto">
            <a:xfrm>
              <a:off x="5405265" y="5397503"/>
              <a:ext cx="800211" cy="822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3">
              <a:extLst>
                <a:ext uri="{FF2B5EF4-FFF2-40B4-BE49-F238E27FC236}">
                  <a16:creationId xmlns:a16="http://schemas.microsoft.com/office/drawing/2014/main" id="{CC726969-3831-2DBB-A138-4DEB6761F25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071" t="17299" r="25140" b="29447"/>
            <a:stretch/>
          </p:blipFill>
          <p:spPr bwMode="auto">
            <a:xfrm>
              <a:off x="6060665" y="5292148"/>
              <a:ext cx="800211" cy="822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3">
              <a:extLst>
                <a:ext uri="{FF2B5EF4-FFF2-40B4-BE49-F238E27FC236}">
                  <a16:creationId xmlns:a16="http://schemas.microsoft.com/office/drawing/2014/main" id="{84AA4EE9-551C-4C3F-B546-3B1E02983A3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071" t="17299" r="25140" b="29447"/>
            <a:stretch/>
          </p:blipFill>
          <p:spPr bwMode="auto">
            <a:xfrm>
              <a:off x="4791658" y="5303773"/>
              <a:ext cx="800211" cy="822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90" name="TextBox 1089">
            <a:extLst>
              <a:ext uri="{FF2B5EF4-FFF2-40B4-BE49-F238E27FC236}">
                <a16:creationId xmlns:a16="http://schemas.microsoft.com/office/drawing/2014/main" id="{E7335B07-0638-7254-7AA6-1E1EEAB516CD}"/>
              </a:ext>
            </a:extLst>
          </p:cNvPr>
          <p:cNvSpPr txBox="1"/>
          <p:nvPr/>
        </p:nvSpPr>
        <p:spPr>
          <a:xfrm>
            <a:off x="598172" y="3295119"/>
            <a:ext cx="2418074" cy="721664"/>
          </a:xfrm>
          <a:prstGeom prst="rect">
            <a:avLst/>
          </a:prstGeom>
          <a:noFill/>
        </p:spPr>
        <p:txBody>
          <a:bodyPr wrap="square" lIns="0" tIns="0" rIns="0" bIns="0" rtlCol="0" anchor="ctr">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Triglyceride-rich lipoproteins</a:t>
            </a:r>
          </a:p>
        </p:txBody>
      </p:sp>
      <p:sp>
        <p:nvSpPr>
          <p:cNvPr id="1091" name="TextBox 1090">
            <a:extLst>
              <a:ext uri="{FF2B5EF4-FFF2-40B4-BE49-F238E27FC236}">
                <a16:creationId xmlns:a16="http://schemas.microsoft.com/office/drawing/2014/main" id="{3F063834-D3C8-ABDF-38E6-77519874BA6C}"/>
              </a:ext>
            </a:extLst>
          </p:cNvPr>
          <p:cNvSpPr txBox="1"/>
          <p:nvPr/>
        </p:nvSpPr>
        <p:spPr>
          <a:xfrm>
            <a:off x="2032793" y="5472197"/>
            <a:ext cx="2418074" cy="721664"/>
          </a:xfrm>
          <a:prstGeom prst="rect">
            <a:avLst/>
          </a:prstGeom>
          <a:noFill/>
        </p:spPr>
        <p:txBody>
          <a:bodyPr wrap="square" lIns="0" tIns="0" rIns="0" bIns="0" rtlCol="0" anchor="ctr">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Adipose tissue – visceral or ectopic</a:t>
            </a:r>
          </a:p>
        </p:txBody>
      </p:sp>
      <p:sp>
        <p:nvSpPr>
          <p:cNvPr id="1092" name="TextBox 1091">
            <a:extLst>
              <a:ext uri="{FF2B5EF4-FFF2-40B4-BE49-F238E27FC236}">
                <a16:creationId xmlns:a16="http://schemas.microsoft.com/office/drawing/2014/main" id="{63D0C702-0B91-FB4E-2B11-A52ACFADAADB}"/>
              </a:ext>
            </a:extLst>
          </p:cNvPr>
          <p:cNvSpPr txBox="1"/>
          <p:nvPr/>
        </p:nvSpPr>
        <p:spPr>
          <a:xfrm>
            <a:off x="8107113" y="5418102"/>
            <a:ext cx="2418074" cy="721664"/>
          </a:xfrm>
          <a:prstGeom prst="rect">
            <a:avLst/>
          </a:prstGeom>
          <a:noFill/>
        </p:spPr>
        <p:txBody>
          <a:bodyPr wrap="square" lIns="0" tIns="0" rIns="0" bIns="0" rtlCol="0" anchor="ctr">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Infectious agents/</a:t>
            </a:r>
            <a:b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microbiome</a:t>
            </a:r>
          </a:p>
        </p:txBody>
      </p:sp>
      <p:sp>
        <p:nvSpPr>
          <p:cNvPr id="1093" name="TextBox 1092">
            <a:extLst>
              <a:ext uri="{FF2B5EF4-FFF2-40B4-BE49-F238E27FC236}">
                <a16:creationId xmlns:a16="http://schemas.microsoft.com/office/drawing/2014/main" id="{DFADAACC-A1BC-3998-8DDC-15063C2F015E}"/>
              </a:ext>
            </a:extLst>
          </p:cNvPr>
          <p:cNvSpPr txBox="1"/>
          <p:nvPr/>
        </p:nvSpPr>
        <p:spPr>
          <a:xfrm>
            <a:off x="9431647" y="3172529"/>
            <a:ext cx="2418074" cy="721664"/>
          </a:xfrm>
          <a:prstGeom prst="rect">
            <a:avLst/>
          </a:prstGeom>
          <a:noFill/>
        </p:spPr>
        <p:txBody>
          <a:bodyPr wrap="square" lIns="0" tIns="0" rIns="0" bIns="0" rtlCol="0" anchor="ctr">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Clonal </a:t>
            </a:r>
            <a:r>
              <a:rPr kumimoji="0" lang="en-GB" sz="16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hematopoiesis</a:t>
            </a:r>
            <a:endPar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pic>
        <p:nvPicPr>
          <p:cNvPr id="1095" name="Graphic 1094" descr="Arrow: Counter-clockwise curve with solid fill">
            <a:extLst>
              <a:ext uri="{FF2B5EF4-FFF2-40B4-BE49-F238E27FC236}">
                <a16:creationId xmlns:a16="http://schemas.microsoft.com/office/drawing/2014/main" id="{58782E33-D92D-4755-983E-75EFDF64258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20982561">
            <a:off x="7184494" y="3722504"/>
            <a:ext cx="954946" cy="954946"/>
          </a:xfrm>
          <a:prstGeom prst="rect">
            <a:avLst/>
          </a:prstGeom>
        </p:spPr>
      </p:pic>
      <p:pic>
        <p:nvPicPr>
          <p:cNvPr id="1097" name="Graphic 1096" descr="Back with solid fill">
            <a:extLst>
              <a:ext uri="{FF2B5EF4-FFF2-40B4-BE49-F238E27FC236}">
                <a16:creationId xmlns:a16="http://schemas.microsoft.com/office/drawing/2014/main" id="{D3F32979-BFE6-94A3-AB04-FB089446776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20110056">
            <a:off x="3672643" y="3575582"/>
            <a:ext cx="954946" cy="954946"/>
          </a:xfrm>
          <a:prstGeom prst="rect">
            <a:avLst/>
          </a:prstGeom>
        </p:spPr>
      </p:pic>
      <p:pic>
        <p:nvPicPr>
          <p:cNvPr id="1098" name="Graphic 1097" descr="Back with solid fill">
            <a:extLst>
              <a:ext uri="{FF2B5EF4-FFF2-40B4-BE49-F238E27FC236}">
                <a16:creationId xmlns:a16="http://schemas.microsoft.com/office/drawing/2014/main" id="{B5C03171-800A-E850-1CFA-7408CA5E8562}"/>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284306">
            <a:off x="2880939" y="1837754"/>
            <a:ext cx="954946" cy="954946"/>
          </a:xfrm>
          <a:prstGeom prst="rect">
            <a:avLst/>
          </a:prstGeom>
        </p:spPr>
      </p:pic>
      <p:pic>
        <p:nvPicPr>
          <p:cNvPr id="1100" name="Graphic 1099" descr="Arrow: Counter-clockwise curve with solid fill">
            <a:extLst>
              <a:ext uri="{FF2B5EF4-FFF2-40B4-BE49-F238E27FC236}">
                <a16:creationId xmlns:a16="http://schemas.microsoft.com/office/drawing/2014/main" id="{64877971-6797-B311-4846-7C060ED81D3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7765272">
            <a:off x="7719289" y="2081295"/>
            <a:ext cx="954946" cy="954946"/>
          </a:xfrm>
          <a:prstGeom prst="rect">
            <a:avLst/>
          </a:prstGeom>
        </p:spPr>
      </p:pic>
      <p:sp>
        <p:nvSpPr>
          <p:cNvPr id="3" name="Text Box 11">
            <a:extLst>
              <a:ext uri="{FF2B5EF4-FFF2-40B4-BE49-F238E27FC236}">
                <a16:creationId xmlns:a16="http://schemas.microsoft.com/office/drawing/2014/main" id="{556510A2-1A0F-18AB-8B71-245D1CDBBE65}"/>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Libby. Trends CV Med 2019;29:468.</a:t>
            </a:r>
          </a:p>
        </p:txBody>
      </p:sp>
      <p:grpSp>
        <p:nvGrpSpPr>
          <p:cNvPr id="1026" name="Group 104">
            <a:extLst>
              <a:ext uri="{FF2B5EF4-FFF2-40B4-BE49-F238E27FC236}">
                <a16:creationId xmlns:a16="http://schemas.microsoft.com/office/drawing/2014/main" id="{839DF34F-E12A-0CD6-02B8-BC5C7DCF047F}"/>
              </a:ext>
            </a:extLst>
          </p:cNvPr>
          <p:cNvGrpSpPr>
            <a:grpSpLocks noChangeAspect="1"/>
          </p:cNvGrpSpPr>
          <p:nvPr/>
        </p:nvGrpSpPr>
        <p:grpSpPr bwMode="auto">
          <a:xfrm>
            <a:off x="7531437" y="4396461"/>
            <a:ext cx="1995331" cy="1110180"/>
            <a:chOff x="858" y="1056"/>
            <a:chExt cx="3600" cy="2003"/>
          </a:xfrm>
          <a:solidFill>
            <a:schemeClr val="accent1"/>
          </a:solidFill>
        </p:grpSpPr>
        <p:sp>
          <p:nvSpPr>
            <p:cNvPr id="1094" name="Freeform 14">
              <a:extLst>
                <a:ext uri="{FF2B5EF4-FFF2-40B4-BE49-F238E27FC236}">
                  <a16:creationId xmlns:a16="http://schemas.microsoft.com/office/drawing/2014/main" id="{24858CD7-A92B-BF3A-2CE6-0C75CDC90E9C}"/>
                </a:ext>
              </a:extLst>
            </p:cNvPr>
            <p:cNvSpPr>
              <a:spLocks noChangeAspect="1"/>
            </p:cNvSpPr>
            <p:nvPr/>
          </p:nvSpPr>
          <p:spPr bwMode="auto">
            <a:xfrm>
              <a:off x="1147" y="2100"/>
              <a:ext cx="2105" cy="959"/>
            </a:xfrm>
            <a:custGeom>
              <a:avLst/>
              <a:gdLst>
                <a:gd name="T0" fmla="*/ 15 w 349"/>
                <a:gd name="T1" fmla="*/ 143 h 159"/>
                <a:gd name="T2" fmla="*/ 2 w 349"/>
                <a:gd name="T3" fmla="*/ 156 h 159"/>
                <a:gd name="T4" fmla="*/ 14 w 349"/>
                <a:gd name="T5" fmla="*/ 150 h 159"/>
                <a:gd name="T6" fmla="*/ 52 w 349"/>
                <a:gd name="T7" fmla="*/ 127 h 159"/>
                <a:gd name="T8" fmla="*/ 168 w 349"/>
                <a:gd name="T9" fmla="*/ 86 h 159"/>
                <a:gd name="T10" fmla="*/ 260 w 349"/>
                <a:gd name="T11" fmla="*/ 77 h 159"/>
                <a:gd name="T12" fmla="*/ 321 w 349"/>
                <a:gd name="T13" fmla="*/ 52 h 159"/>
                <a:gd name="T14" fmla="*/ 349 w 349"/>
                <a:gd name="T15" fmla="*/ 0 h 159"/>
                <a:gd name="T16" fmla="*/ 343 w 349"/>
                <a:gd name="T17" fmla="*/ 3 h 159"/>
                <a:gd name="T18" fmla="*/ 328 w 349"/>
                <a:gd name="T19" fmla="*/ 38 h 159"/>
                <a:gd name="T20" fmla="*/ 257 w 349"/>
                <a:gd name="T21" fmla="*/ 72 h 159"/>
                <a:gd name="T22" fmla="*/ 186 w 349"/>
                <a:gd name="T23" fmla="*/ 79 h 159"/>
                <a:gd name="T24" fmla="*/ 132 w 349"/>
                <a:gd name="T25" fmla="*/ 89 h 159"/>
                <a:gd name="T26" fmla="*/ 15 w 349"/>
                <a:gd name="T27" fmla="*/ 143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9" h="159">
                  <a:moveTo>
                    <a:pt x="15" y="143"/>
                  </a:moveTo>
                  <a:cubicBezTo>
                    <a:pt x="15" y="143"/>
                    <a:pt x="0" y="153"/>
                    <a:pt x="2" y="156"/>
                  </a:cubicBezTo>
                  <a:cubicBezTo>
                    <a:pt x="3" y="159"/>
                    <a:pt x="14" y="150"/>
                    <a:pt x="14" y="150"/>
                  </a:cubicBezTo>
                  <a:cubicBezTo>
                    <a:pt x="14" y="150"/>
                    <a:pt x="31" y="138"/>
                    <a:pt x="52" y="127"/>
                  </a:cubicBezTo>
                  <a:cubicBezTo>
                    <a:pt x="72" y="116"/>
                    <a:pt x="126" y="92"/>
                    <a:pt x="168" y="86"/>
                  </a:cubicBezTo>
                  <a:cubicBezTo>
                    <a:pt x="211" y="81"/>
                    <a:pt x="244" y="80"/>
                    <a:pt x="260" y="77"/>
                  </a:cubicBezTo>
                  <a:cubicBezTo>
                    <a:pt x="276" y="74"/>
                    <a:pt x="297" y="73"/>
                    <a:pt x="321" y="52"/>
                  </a:cubicBezTo>
                  <a:cubicBezTo>
                    <a:pt x="345" y="30"/>
                    <a:pt x="347" y="14"/>
                    <a:pt x="349" y="0"/>
                  </a:cubicBezTo>
                  <a:cubicBezTo>
                    <a:pt x="343" y="3"/>
                    <a:pt x="343" y="3"/>
                    <a:pt x="343" y="3"/>
                  </a:cubicBezTo>
                  <a:cubicBezTo>
                    <a:pt x="343" y="3"/>
                    <a:pt x="344" y="22"/>
                    <a:pt x="328" y="38"/>
                  </a:cubicBezTo>
                  <a:cubicBezTo>
                    <a:pt x="312" y="53"/>
                    <a:pt x="298" y="67"/>
                    <a:pt x="257" y="72"/>
                  </a:cubicBezTo>
                  <a:cubicBezTo>
                    <a:pt x="215" y="77"/>
                    <a:pt x="191" y="78"/>
                    <a:pt x="186" y="79"/>
                  </a:cubicBezTo>
                  <a:cubicBezTo>
                    <a:pt x="181" y="79"/>
                    <a:pt x="150" y="84"/>
                    <a:pt x="132" y="89"/>
                  </a:cubicBezTo>
                  <a:cubicBezTo>
                    <a:pt x="113" y="93"/>
                    <a:pt x="49" y="119"/>
                    <a:pt x="15" y="143"/>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96" name="Freeform 7">
              <a:extLst>
                <a:ext uri="{FF2B5EF4-FFF2-40B4-BE49-F238E27FC236}">
                  <a16:creationId xmlns:a16="http://schemas.microsoft.com/office/drawing/2014/main" id="{BEED145F-ACAA-19B6-6C25-23E5AE489A3A}"/>
                </a:ext>
              </a:extLst>
            </p:cNvPr>
            <p:cNvSpPr>
              <a:spLocks noChangeAspect="1"/>
            </p:cNvSpPr>
            <p:nvPr/>
          </p:nvSpPr>
          <p:spPr bwMode="auto">
            <a:xfrm>
              <a:off x="3481" y="1195"/>
              <a:ext cx="766" cy="730"/>
            </a:xfrm>
            <a:custGeom>
              <a:avLst/>
              <a:gdLst>
                <a:gd name="T0" fmla="*/ 3 w 127"/>
                <a:gd name="T1" fmla="*/ 40 h 121"/>
                <a:gd name="T2" fmla="*/ 1 w 127"/>
                <a:gd name="T3" fmla="*/ 49 h 121"/>
                <a:gd name="T4" fmla="*/ 17 w 127"/>
                <a:gd name="T5" fmla="*/ 118 h 121"/>
                <a:gd name="T6" fmla="*/ 22 w 127"/>
                <a:gd name="T7" fmla="*/ 121 h 121"/>
                <a:gd name="T8" fmla="*/ 39 w 127"/>
                <a:gd name="T9" fmla="*/ 119 h 121"/>
                <a:gd name="T10" fmla="*/ 59 w 127"/>
                <a:gd name="T11" fmla="*/ 109 h 121"/>
                <a:gd name="T12" fmla="*/ 67 w 127"/>
                <a:gd name="T13" fmla="*/ 103 h 121"/>
                <a:gd name="T14" fmla="*/ 83 w 127"/>
                <a:gd name="T15" fmla="*/ 98 h 121"/>
                <a:gd name="T16" fmla="*/ 101 w 127"/>
                <a:gd name="T17" fmla="*/ 87 h 121"/>
                <a:gd name="T18" fmla="*/ 119 w 127"/>
                <a:gd name="T19" fmla="*/ 76 h 121"/>
                <a:gd name="T20" fmla="*/ 126 w 127"/>
                <a:gd name="T21" fmla="*/ 60 h 121"/>
                <a:gd name="T22" fmla="*/ 127 w 127"/>
                <a:gd name="T23" fmla="*/ 41 h 121"/>
                <a:gd name="T24" fmla="*/ 121 w 127"/>
                <a:gd name="T25" fmla="*/ 22 h 121"/>
                <a:gd name="T26" fmla="*/ 114 w 127"/>
                <a:gd name="T27" fmla="*/ 16 h 121"/>
                <a:gd name="T28" fmla="*/ 102 w 127"/>
                <a:gd name="T29" fmla="*/ 6 h 121"/>
                <a:gd name="T30" fmla="*/ 88 w 127"/>
                <a:gd name="T31" fmla="*/ 3 h 121"/>
                <a:gd name="T32" fmla="*/ 78 w 127"/>
                <a:gd name="T33" fmla="*/ 1 h 121"/>
                <a:gd name="T34" fmla="*/ 67 w 127"/>
                <a:gd name="T35" fmla="*/ 6 h 121"/>
                <a:gd name="T36" fmla="*/ 57 w 127"/>
                <a:gd name="T37" fmla="*/ 10 h 121"/>
                <a:gd name="T38" fmla="*/ 50 w 127"/>
                <a:gd name="T39" fmla="*/ 13 h 121"/>
                <a:gd name="T40" fmla="*/ 39 w 127"/>
                <a:gd name="T41" fmla="*/ 17 h 121"/>
                <a:gd name="T42" fmla="*/ 28 w 127"/>
                <a:gd name="T43" fmla="*/ 24 h 121"/>
                <a:gd name="T44" fmla="*/ 20 w 127"/>
                <a:gd name="T45" fmla="*/ 28 h 121"/>
                <a:gd name="T46" fmla="*/ 3 w 127"/>
                <a:gd name="T47" fmla="*/ 4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7" h="121">
                  <a:moveTo>
                    <a:pt x="3" y="40"/>
                  </a:moveTo>
                  <a:cubicBezTo>
                    <a:pt x="3" y="40"/>
                    <a:pt x="0" y="44"/>
                    <a:pt x="1" y="49"/>
                  </a:cubicBezTo>
                  <a:cubicBezTo>
                    <a:pt x="1" y="55"/>
                    <a:pt x="17" y="118"/>
                    <a:pt x="17" y="118"/>
                  </a:cubicBezTo>
                  <a:cubicBezTo>
                    <a:pt x="17" y="118"/>
                    <a:pt x="21" y="120"/>
                    <a:pt x="22" y="121"/>
                  </a:cubicBezTo>
                  <a:cubicBezTo>
                    <a:pt x="24" y="121"/>
                    <a:pt x="34" y="121"/>
                    <a:pt x="39" y="119"/>
                  </a:cubicBezTo>
                  <a:cubicBezTo>
                    <a:pt x="44" y="117"/>
                    <a:pt x="59" y="109"/>
                    <a:pt x="59" y="109"/>
                  </a:cubicBezTo>
                  <a:cubicBezTo>
                    <a:pt x="59" y="109"/>
                    <a:pt x="65" y="103"/>
                    <a:pt x="67" y="103"/>
                  </a:cubicBezTo>
                  <a:cubicBezTo>
                    <a:pt x="68" y="102"/>
                    <a:pt x="80" y="99"/>
                    <a:pt x="83" y="98"/>
                  </a:cubicBezTo>
                  <a:cubicBezTo>
                    <a:pt x="85" y="98"/>
                    <a:pt x="90" y="95"/>
                    <a:pt x="101" y="87"/>
                  </a:cubicBezTo>
                  <a:cubicBezTo>
                    <a:pt x="112" y="80"/>
                    <a:pt x="114" y="81"/>
                    <a:pt x="119" y="76"/>
                  </a:cubicBezTo>
                  <a:cubicBezTo>
                    <a:pt x="125" y="71"/>
                    <a:pt x="126" y="65"/>
                    <a:pt x="126" y="60"/>
                  </a:cubicBezTo>
                  <a:cubicBezTo>
                    <a:pt x="126" y="54"/>
                    <a:pt x="127" y="47"/>
                    <a:pt x="127" y="41"/>
                  </a:cubicBezTo>
                  <a:cubicBezTo>
                    <a:pt x="126" y="35"/>
                    <a:pt x="125" y="26"/>
                    <a:pt x="121" y="22"/>
                  </a:cubicBezTo>
                  <a:cubicBezTo>
                    <a:pt x="117" y="19"/>
                    <a:pt x="117" y="20"/>
                    <a:pt x="114" y="16"/>
                  </a:cubicBezTo>
                  <a:cubicBezTo>
                    <a:pt x="112" y="11"/>
                    <a:pt x="108" y="6"/>
                    <a:pt x="102" y="6"/>
                  </a:cubicBezTo>
                  <a:cubicBezTo>
                    <a:pt x="96" y="6"/>
                    <a:pt x="88" y="3"/>
                    <a:pt x="88" y="3"/>
                  </a:cubicBezTo>
                  <a:cubicBezTo>
                    <a:pt x="88" y="3"/>
                    <a:pt x="84" y="0"/>
                    <a:pt x="78" y="1"/>
                  </a:cubicBezTo>
                  <a:cubicBezTo>
                    <a:pt x="72" y="3"/>
                    <a:pt x="72" y="5"/>
                    <a:pt x="67" y="6"/>
                  </a:cubicBezTo>
                  <a:cubicBezTo>
                    <a:pt x="62" y="6"/>
                    <a:pt x="60" y="7"/>
                    <a:pt x="57" y="10"/>
                  </a:cubicBezTo>
                  <a:cubicBezTo>
                    <a:pt x="55" y="13"/>
                    <a:pt x="51" y="12"/>
                    <a:pt x="50" y="13"/>
                  </a:cubicBezTo>
                  <a:cubicBezTo>
                    <a:pt x="49" y="13"/>
                    <a:pt x="43" y="14"/>
                    <a:pt x="39" y="17"/>
                  </a:cubicBezTo>
                  <a:cubicBezTo>
                    <a:pt x="35" y="19"/>
                    <a:pt x="28" y="24"/>
                    <a:pt x="28" y="24"/>
                  </a:cubicBezTo>
                  <a:cubicBezTo>
                    <a:pt x="20" y="28"/>
                    <a:pt x="20" y="28"/>
                    <a:pt x="20" y="28"/>
                  </a:cubicBezTo>
                  <a:cubicBezTo>
                    <a:pt x="20" y="28"/>
                    <a:pt x="7" y="34"/>
                    <a:pt x="3" y="40"/>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99" name="Freeform 6">
              <a:extLst>
                <a:ext uri="{FF2B5EF4-FFF2-40B4-BE49-F238E27FC236}">
                  <a16:creationId xmlns:a16="http://schemas.microsoft.com/office/drawing/2014/main" id="{83659C79-F9CD-E8E7-491F-0EC8033AACEC}"/>
                </a:ext>
              </a:extLst>
            </p:cNvPr>
            <p:cNvSpPr>
              <a:spLocks noChangeAspect="1"/>
            </p:cNvSpPr>
            <p:nvPr/>
          </p:nvSpPr>
          <p:spPr bwMode="auto">
            <a:xfrm>
              <a:off x="3704" y="1261"/>
              <a:ext cx="500" cy="561"/>
            </a:xfrm>
            <a:custGeom>
              <a:avLst/>
              <a:gdLst>
                <a:gd name="T0" fmla="*/ 0 w 83"/>
                <a:gd name="T1" fmla="*/ 19 h 93"/>
                <a:gd name="T2" fmla="*/ 24 w 83"/>
                <a:gd name="T3" fmla="*/ 6 h 93"/>
                <a:gd name="T4" fmla="*/ 46 w 83"/>
                <a:gd name="T5" fmla="*/ 0 h 93"/>
                <a:gd name="T6" fmla="*/ 66 w 83"/>
                <a:gd name="T7" fmla="*/ 6 h 93"/>
                <a:gd name="T8" fmla="*/ 82 w 83"/>
                <a:gd name="T9" fmla="*/ 34 h 93"/>
                <a:gd name="T10" fmla="*/ 71 w 83"/>
                <a:gd name="T11" fmla="*/ 65 h 93"/>
                <a:gd name="T12" fmla="*/ 18 w 83"/>
                <a:gd name="T13" fmla="*/ 93 h 93"/>
                <a:gd name="T14" fmla="*/ 25 w 83"/>
                <a:gd name="T15" fmla="*/ 68 h 93"/>
                <a:gd name="T16" fmla="*/ 0 w 83"/>
                <a:gd name="T17" fmla="*/ 1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93">
                  <a:moveTo>
                    <a:pt x="0" y="19"/>
                  </a:moveTo>
                  <a:cubicBezTo>
                    <a:pt x="24" y="6"/>
                    <a:pt x="24" y="6"/>
                    <a:pt x="24" y="6"/>
                  </a:cubicBezTo>
                  <a:cubicBezTo>
                    <a:pt x="24" y="6"/>
                    <a:pt x="36" y="0"/>
                    <a:pt x="46" y="0"/>
                  </a:cubicBezTo>
                  <a:cubicBezTo>
                    <a:pt x="46" y="0"/>
                    <a:pt x="56" y="0"/>
                    <a:pt x="66" y="6"/>
                  </a:cubicBezTo>
                  <a:cubicBezTo>
                    <a:pt x="75" y="12"/>
                    <a:pt x="81" y="22"/>
                    <a:pt x="82" y="34"/>
                  </a:cubicBezTo>
                  <a:cubicBezTo>
                    <a:pt x="83" y="47"/>
                    <a:pt x="77" y="59"/>
                    <a:pt x="71" y="65"/>
                  </a:cubicBezTo>
                  <a:cubicBezTo>
                    <a:pt x="64" y="72"/>
                    <a:pt x="18" y="93"/>
                    <a:pt x="18" y="93"/>
                  </a:cubicBezTo>
                  <a:cubicBezTo>
                    <a:pt x="18" y="93"/>
                    <a:pt x="24" y="83"/>
                    <a:pt x="25" y="68"/>
                  </a:cubicBezTo>
                  <a:cubicBezTo>
                    <a:pt x="25" y="54"/>
                    <a:pt x="23" y="34"/>
                    <a:pt x="0" y="19"/>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01" name="Freeform 8">
              <a:extLst>
                <a:ext uri="{FF2B5EF4-FFF2-40B4-BE49-F238E27FC236}">
                  <a16:creationId xmlns:a16="http://schemas.microsoft.com/office/drawing/2014/main" id="{A9288753-4A55-C74A-DE2E-A8FA2953A5B2}"/>
                </a:ext>
              </a:extLst>
            </p:cNvPr>
            <p:cNvSpPr>
              <a:spLocks noChangeAspect="1"/>
            </p:cNvSpPr>
            <p:nvPr/>
          </p:nvSpPr>
          <p:spPr bwMode="auto">
            <a:xfrm>
              <a:off x="2625" y="1412"/>
              <a:ext cx="1187" cy="881"/>
            </a:xfrm>
            <a:custGeom>
              <a:avLst/>
              <a:gdLst>
                <a:gd name="T0" fmla="*/ 20 w 197"/>
                <a:gd name="T1" fmla="*/ 74 h 146"/>
                <a:gd name="T2" fmla="*/ 5 w 197"/>
                <a:gd name="T3" fmla="*/ 92 h 146"/>
                <a:gd name="T4" fmla="*/ 11 w 197"/>
                <a:gd name="T5" fmla="*/ 130 h 146"/>
                <a:gd name="T6" fmla="*/ 55 w 197"/>
                <a:gd name="T7" fmla="*/ 140 h 146"/>
                <a:gd name="T8" fmla="*/ 84 w 197"/>
                <a:gd name="T9" fmla="*/ 125 h 146"/>
                <a:gd name="T10" fmla="*/ 109 w 197"/>
                <a:gd name="T11" fmla="*/ 112 h 146"/>
                <a:gd name="T12" fmla="*/ 134 w 197"/>
                <a:gd name="T13" fmla="*/ 99 h 146"/>
                <a:gd name="T14" fmla="*/ 159 w 197"/>
                <a:gd name="T15" fmla="*/ 87 h 146"/>
                <a:gd name="T16" fmla="*/ 183 w 197"/>
                <a:gd name="T17" fmla="*/ 74 h 146"/>
                <a:gd name="T18" fmla="*/ 192 w 197"/>
                <a:gd name="T19" fmla="*/ 61 h 146"/>
                <a:gd name="T20" fmla="*/ 195 w 197"/>
                <a:gd name="T21" fmla="*/ 29 h 146"/>
                <a:gd name="T22" fmla="*/ 169 w 197"/>
                <a:gd name="T23" fmla="*/ 1 h 146"/>
                <a:gd name="T24" fmla="*/ 160 w 197"/>
                <a:gd name="T25" fmla="*/ 0 h 146"/>
                <a:gd name="T26" fmla="*/ 137 w 197"/>
                <a:gd name="T27" fmla="*/ 10 h 146"/>
                <a:gd name="T28" fmla="*/ 122 w 197"/>
                <a:gd name="T29" fmla="*/ 22 h 146"/>
                <a:gd name="T30" fmla="*/ 69 w 197"/>
                <a:gd name="T31" fmla="*/ 49 h 146"/>
                <a:gd name="T32" fmla="*/ 20 w 197"/>
                <a:gd name="T33" fmla="*/ 74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7" h="146">
                  <a:moveTo>
                    <a:pt x="20" y="74"/>
                  </a:moveTo>
                  <a:cubicBezTo>
                    <a:pt x="20" y="74"/>
                    <a:pt x="9" y="80"/>
                    <a:pt x="5" y="92"/>
                  </a:cubicBezTo>
                  <a:cubicBezTo>
                    <a:pt x="1" y="104"/>
                    <a:pt x="0" y="117"/>
                    <a:pt x="11" y="130"/>
                  </a:cubicBezTo>
                  <a:cubicBezTo>
                    <a:pt x="23" y="143"/>
                    <a:pt x="41" y="146"/>
                    <a:pt x="55" y="140"/>
                  </a:cubicBezTo>
                  <a:cubicBezTo>
                    <a:pt x="69" y="133"/>
                    <a:pt x="84" y="125"/>
                    <a:pt x="84" y="125"/>
                  </a:cubicBezTo>
                  <a:cubicBezTo>
                    <a:pt x="109" y="112"/>
                    <a:pt x="109" y="112"/>
                    <a:pt x="109" y="112"/>
                  </a:cubicBezTo>
                  <a:cubicBezTo>
                    <a:pt x="134" y="99"/>
                    <a:pt x="134" y="99"/>
                    <a:pt x="134" y="99"/>
                  </a:cubicBezTo>
                  <a:cubicBezTo>
                    <a:pt x="159" y="87"/>
                    <a:pt x="159" y="87"/>
                    <a:pt x="159" y="87"/>
                  </a:cubicBezTo>
                  <a:cubicBezTo>
                    <a:pt x="183" y="74"/>
                    <a:pt x="183" y="74"/>
                    <a:pt x="183" y="74"/>
                  </a:cubicBezTo>
                  <a:cubicBezTo>
                    <a:pt x="183" y="74"/>
                    <a:pt x="189" y="71"/>
                    <a:pt x="192" y="61"/>
                  </a:cubicBezTo>
                  <a:cubicBezTo>
                    <a:pt x="196" y="52"/>
                    <a:pt x="197" y="41"/>
                    <a:pt x="195" y="29"/>
                  </a:cubicBezTo>
                  <a:cubicBezTo>
                    <a:pt x="192" y="18"/>
                    <a:pt x="182" y="3"/>
                    <a:pt x="169" y="1"/>
                  </a:cubicBezTo>
                  <a:cubicBezTo>
                    <a:pt x="169" y="1"/>
                    <a:pt x="164" y="0"/>
                    <a:pt x="160" y="0"/>
                  </a:cubicBezTo>
                  <a:cubicBezTo>
                    <a:pt x="157" y="1"/>
                    <a:pt x="137" y="10"/>
                    <a:pt x="137" y="10"/>
                  </a:cubicBezTo>
                  <a:cubicBezTo>
                    <a:pt x="137" y="10"/>
                    <a:pt x="128" y="14"/>
                    <a:pt x="122" y="22"/>
                  </a:cubicBezTo>
                  <a:cubicBezTo>
                    <a:pt x="69" y="49"/>
                    <a:pt x="69" y="49"/>
                    <a:pt x="69" y="49"/>
                  </a:cubicBezTo>
                  <a:lnTo>
                    <a:pt x="20" y="74"/>
                  </a:ln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02" name="Freeform 9">
              <a:extLst>
                <a:ext uri="{FF2B5EF4-FFF2-40B4-BE49-F238E27FC236}">
                  <a16:creationId xmlns:a16="http://schemas.microsoft.com/office/drawing/2014/main" id="{698A4D54-42D0-7A4A-EAE9-25E910858343}"/>
                </a:ext>
              </a:extLst>
            </p:cNvPr>
            <p:cNvSpPr>
              <a:spLocks noChangeAspect="1"/>
            </p:cNvSpPr>
            <p:nvPr/>
          </p:nvSpPr>
          <p:spPr bwMode="auto">
            <a:xfrm>
              <a:off x="2673" y="1466"/>
              <a:ext cx="995" cy="742"/>
            </a:xfrm>
            <a:custGeom>
              <a:avLst/>
              <a:gdLst>
                <a:gd name="T0" fmla="*/ 14 w 165"/>
                <a:gd name="T1" fmla="*/ 64 h 123"/>
                <a:gd name="T2" fmla="*/ 2 w 165"/>
                <a:gd name="T3" fmla="*/ 83 h 123"/>
                <a:gd name="T4" fmla="*/ 6 w 165"/>
                <a:gd name="T5" fmla="*/ 108 h 123"/>
                <a:gd name="T6" fmla="*/ 31 w 165"/>
                <a:gd name="T7" fmla="*/ 123 h 123"/>
                <a:gd name="T8" fmla="*/ 50 w 165"/>
                <a:gd name="T9" fmla="*/ 118 h 123"/>
                <a:gd name="T10" fmla="*/ 98 w 165"/>
                <a:gd name="T11" fmla="*/ 94 h 123"/>
                <a:gd name="T12" fmla="*/ 125 w 165"/>
                <a:gd name="T13" fmla="*/ 81 h 123"/>
                <a:gd name="T14" fmla="*/ 146 w 165"/>
                <a:gd name="T15" fmla="*/ 70 h 123"/>
                <a:gd name="T16" fmla="*/ 157 w 165"/>
                <a:gd name="T17" fmla="*/ 57 h 123"/>
                <a:gd name="T18" fmla="*/ 162 w 165"/>
                <a:gd name="T19" fmla="*/ 25 h 123"/>
                <a:gd name="T20" fmla="*/ 136 w 165"/>
                <a:gd name="T21" fmla="*/ 0 h 123"/>
                <a:gd name="T22" fmla="*/ 116 w 165"/>
                <a:gd name="T23" fmla="*/ 11 h 123"/>
                <a:gd name="T24" fmla="*/ 114 w 165"/>
                <a:gd name="T25" fmla="*/ 13 h 123"/>
                <a:gd name="T26" fmla="*/ 14 w 165"/>
                <a:gd name="T27" fmla="*/ 6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5" h="123">
                  <a:moveTo>
                    <a:pt x="14" y="64"/>
                  </a:moveTo>
                  <a:cubicBezTo>
                    <a:pt x="14" y="64"/>
                    <a:pt x="5" y="71"/>
                    <a:pt x="2" y="83"/>
                  </a:cubicBezTo>
                  <a:cubicBezTo>
                    <a:pt x="0" y="94"/>
                    <a:pt x="3" y="101"/>
                    <a:pt x="6" y="108"/>
                  </a:cubicBezTo>
                  <a:cubicBezTo>
                    <a:pt x="10" y="115"/>
                    <a:pt x="22" y="123"/>
                    <a:pt x="31" y="123"/>
                  </a:cubicBezTo>
                  <a:cubicBezTo>
                    <a:pt x="39" y="123"/>
                    <a:pt x="42" y="122"/>
                    <a:pt x="50" y="118"/>
                  </a:cubicBezTo>
                  <a:cubicBezTo>
                    <a:pt x="58" y="114"/>
                    <a:pt x="98" y="94"/>
                    <a:pt x="98" y="94"/>
                  </a:cubicBezTo>
                  <a:cubicBezTo>
                    <a:pt x="125" y="81"/>
                    <a:pt x="125" y="81"/>
                    <a:pt x="125" y="81"/>
                  </a:cubicBezTo>
                  <a:cubicBezTo>
                    <a:pt x="146" y="70"/>
                    <a:pt x="146" y="70"/>
                    <a:pt x="146" y="70"/>
                  </a:cubicBezTo>
                  <a:cubicBezTo>
                    <a:pt x="146" y="70"/>
                    <a:pt x="153" y="65"/>
                    <a:pt x="157" y="57"/>
                  </a:cubicBezTo>
                  <a:cubicBezTo>
                    <a:pt x="162" y="50"/>
                    <a:pt x="165" y="40"/>
                    <a:pt x="162" y="25"/>
                  </a:cubicBezTo>
                  <a:cubicBezTo>
                    <a:pt x="158" y="10"/>
                    <a:pt x="146" y="0"/>
                    <a:pt x="136" y="0"/>
                  </a:cubicBezTo>
                  <a:cubicBezTo>
                    <a:pt x="127" y="1"/>
                    <a:pt x="120" y="7"/>
                    <a:pt x="116" y="11"/>
                  </a:cubicBezTo>
                  <a:cubicBezTo>
                    <a:pt x="114" y="13"/>
                    <a:pt x="114" y="13"/>
                    <a:pt x="114" y="13"/>
                  </a:cubicBezTo>
                  <a:lnTo>
                    <a:pt x="14" y="64"/>
                  </a:ln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03" name="Freeform 10">
              <a:extLst>
                <a:ext uri="{FF2B5EF4-FFF2-40B4-BE49-F238E27FC236}">
                  <a16:creationId xmlns:a16="http://schemas.microsoft.com/office/drawing/2014/main" id="{F2275BC8-E9D7-6D46-5515-D579F8DF7AF6}"/>
                </a:ext>
              </a:extLst>
            </p:cNvPr>
            <p:cNvSpPr>
              <a:spLocks noChangeAspect="1"/>
            </p:cNvSpPr>
            <p:nvPr/>
          </p:nvSpPr>
          <p:spPr bwMode="auto">
            <a:xfrm>
              <a:off x="2407" y="1466"/>
              <a:ext cx="1243" cy="966"/>
            </a:xfrm>
            <a:custGeom>
              <a:avLst/>
              <a:gdLst>
                <a:gd name="T0" fmla="*/ 164 w 206"/>
                <a:gd name="T1" fmla="*/ 11 h 160"/>
                <a:gd name="T2" fmla="*/ 113 w 206"/>
                <a:gd name="T3" fmla="*/ 39 h 160"/>
                <a:gd name="T4" fmla="*/ 104 w 206"/>
                <a:gd name="T5" fmla="*/ 17 h 160"/>
                <a:gd name="T6" fmla="*/ 91 w 206"/>
                <a:gd name="T7" fmla="*/ 3 h 160"/>
                <a:gd name="T8" fmla="*/ 90 w 206"/>
                <a:gd name="T9" fmla="*/ 7 h 160"/>
                <a:gd name="T10" fmla="*/ 106 w 206"/>
                <a:gd name="T11" fmla="*/ 28 h 160"/>
                <a:gd name="T12" fmla="*/ 72 w 206"/>
                <a:gd name="T13" fmla="*/ 60 h 160"/>
                <a:gd name="T14" fmla="*/ 49 w 206"/>
                <a:gd name="T15" fmla="*/ 44 h 160"/>
                <a:gd name="T16" fmla="*/ 23 w 206"/>
                <a:gd name="T17" fmla="*/ 23 h 160"/>
                <a:gd name="T18" fmla="*/ 22 w 206"/>
                <a:gd name="T19" fmla="*/ 24 h 160"/>
                <a:gd name="T20" fmla="*/ 55 w 206"/>
                <a:gd name="T21" fmla="*/ 51 h 160"/>
                <a:gd name="T22" fmla="*/ 50 w 206"/>
                <a:gd name="T23" fmla="*/ 84 h 160"/>
                <a:gd name="T24" fmla="*/ 10 w 206"/>
                <a:gd name="T25" fmla="*/ 85 h 160"/>
                <a:gd name="T26" fmla="*/ 1 w 206"/>
                <a:gd name="T27" fmla="*/ 82 h 160"/>
                <a:gd name="T28" fmla="*/ 49 w 206"/>
                <a:gd name="T29" fmla="*/ 87 h 160"/>
                <a:gd name="T30" fmla="*/ 77 w 206"/>
                <a:gd name="T31" fmla="*/ 118 h 160"/>
                <a:gd name="T32" fmla="*/ 80 w 206"/>
                <a:gd name="T33" fmla="*/ 128 h 160"/>
                <a:gd name="T34" fmla="*/ 56 w 206"/>
                <a:gd name="T35" fmla="*/ 155 h 160"/>
                <a:gd name="T36" fmla="*/ 56 w 206"/>
                <a:gd name="T37" fmla="*/ 158 h 160"/>
                <a:gd name="T38" fmla="*/ 74 w 206"/>
                <a:gd name="T39" fmla="*/ 139 h 160"/>
                <a:gd name="T40" fmla="*/ 88 w 206"/>
                <a:gd name="T41" fmla="*/ 117 h 160"/>
                <a:gd name="T42" fmla="*/ 117 w 206"/>
                <a:gd name="T43" fmla="*/ 102 h 160"/>
                <a:gd name="T44" fmla="*/ 138 w 206"/>
                <a:gd name="T45" fmla="*/ 130 h 160"/>
                <a:gd name="T46" fmla="*/ 140 w 206"/>
                <a:gd name="T47" fmla="*/ 143 h 160"/>
                <a:gd name="T48" fmla="*/ 135 w 206"/>
                <a:gd name="T49" fmla="*/ 122 h 160"/>
                <a:gd name="T50" fmla="*/ 157 w 206"/>
                <a:gd name="T51" fmla="*/ 83 h 160"/>
                <a:gd name="T52" fmla="*/ 182 w 206"/>
                <a:gd name="T53" fmla="*/ 82 h 160"/>
                <a:gd name="T54" fmla="*/ 196 w 206"/>
                <a:gd name="T55" fmla="*/ 99 h 160"/>
                <a:gd name="T56" fmla="*/ 205 w 206"/>
                <a:gd name="T57" fmla="*/ 115 h 160"/>
                <a:gd name="T58" fmla="*/ 204 w 206"/>
                <a:gd name="T59" fmla="*/ 112 h 160"/>
                <a:gd name="T60" fmla="*/ 194 w 206"/>
                <a:gd name="T61" fmla="*/ 89 h 160"/>
                <a:gd name="T62" fmla="*/ 179 w 206"/>
                <a:gd name="T63" fmla="*/ 72 h 160"/>
                <a:gd name="T64" fmla="*/ 204 w 206"/>
                <a:gd name="T65" fmla="*/ 38 h 160"/>
                <a:gd name="T66" fmla="*/ 176 w 206"/>
                <a:gd name="T67" fmla="*/ 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6" h="160">
                  <a:moveTo>
                    <a:pt x="176" y="5"/>
                  </a:moveTo>
                  <a:cubicBezTo>
                    <a:pt x="176" y="5"/>
                    <a:pt x="169" y="7"/>
                    <a:pt x="164" y="11"/>
                  </a:cubicBezTo>
                  <a:cubicBezTo>
                    <a:pt x="160" y="15"/>
                    <a:pt x="160" y="16"/>
                    <a:pt x="160" y="16"/>
                  </a:cubicBezTo>
                  <a:cubicBezTo>
                    <a:pt x="113" y="39"/>
                    <a:pt x="113" y="39"/>
                    <a:pt x="113" y="39"/>
                  </a:cubicBezTo>
                  <a:cubicBezTo>
                    <a:pt x="113" y="39"/>
                    <a:pt x="109" y="37"/>
                    <a:pt x="109" y="33"/>
                  </a:cubicBezTo>
                  <a:cubicBezTo>
                    <a:pt x="108" y="30"/>
                    <a:pt x="107" y="20"/>
                    <a:pt x="104" y="17"/>
                  </a:cubicBezTo>
                  <a:cubicBezTo>
                    <a:pt x="101" y="13"/>
                    <a:pt x="94" y="7"/>
                    <a:pt x="94" y="7"/>
                  </a:cubicBezTo>
                  <a:cubicBezTo>
                    <a:pt x="94" y="7"/>
                    <a:pt x="91" y="5"/>
                    <a:pt x="91" y="3"/>
                  </a:cubicBezTo>
                  <a:cubicBezTo>
                    <a:pt x="90" y="0"/>
                    <a:pt x="90" y="0"/>
                    <a:pt x="89" y="0"/>
                  </a:cubicBezTo>
                  <a:cubicBezTo>
                    <a:pt x="88" y="1"/>
                    <a:pt x="88" y="5"/>
                    <a:pt x="90" y="7"/>
                  </a:cubicBezTo>
                  <a:cubicBezTo>
                    <a:pt x="92" y="9"/>
                    <a:pt x="100" y="14"/>
                    <a:pt x="101" y="16"/>
                  </a:cubicBezTo>
                  <a:cubicBezTo>
                    <a:pt x="102" y="19"/>
                    <a:pt x="104" y="21"/>
                    <a:pt x="106" y="28"/>
                  </a:cubicBezTo>
                  <a:cubicBezTo>
                    <a:pt x="107" y="36"/>
                    <a:pt x="106" y="36"/>
                    <a:pt x="111" y="40"/>
                  </a:cubicBezTo>
                  <a:cubicBezTo>
                    <a:pt x="72" y="60"/>
                    <a:pt x="72" y="60"/>
                    <a:pt x="72" y="60"/>
                  </a:cubicBezTo>
                  <a:cubicBezTo>
                    <a:pt x="72" y="60"/>
                    <a:pt x="64" y="52"/>
                    <a:pt x="61" y="51"/>
                  </a:cubicBezTo>
                  <a:cubicBezTo>
                    <a:pt x="58" y="51"/>
                    <a:pt x="52" y="49"/>
                    <a:pt x="49" y="44"/>
                  </a:cubicBezTo>
                  <a:cubicBezTo>
                    <a:pt x="45" y="39"/>
                    <a:pt x="44" y="34"/>
                    <a:pt x="39" y="31"/>
                  </a:cubicBezTo>
                  <a:cubicBezTo>
                    <a:pt x="35" y="28"/>
                    <a:pt x="26" y="24"/>
                    <a:pt x="23" y="23"/>
                  </a:cubicBezTo>
                  <a:cubicBezTo>
                    <a:pt x="23" y="23"/>
                    <a:pt x="23" y="22"/>
                    <a:pt x="22" y="22"/>
                  </a:cubicBezTo>
                  <a:cubicBezTo>
                    <a:pt x="21" y="22"/>
                    <a:pt x="20" y="24"/>
                    <a:pt x="22" y="24"/>
                  </a:cubicBezTo>
                  <a:cubicBezTo>
                    <a:pt x="24" y="25"/>
                    <a:pt x="40" y="32"/>
                    <a:pt x="42" y="37"/>
                  </a:cubicBezTo>
                  <a:cubicBezTo>
                    <a:pt x="45" y="42"/>
                    <a:pt x="49" y="49"/>
                    <a:pt x="55" y="51"/>
                  </a:cubicBezTo>
                  <a:cubicBezTo>
                    <a:pt x="61" y="53"/>
                    <a:pt x="68" y="57"/>
                    <a:pt x="69" y="61"/>
                  </a:cubicBezTo>
                  <a:cubicBezTo>
                    <a:pt x="69" y="61"/>
                    <a:pt x="51" y="68"/>
                    <a:pt x="50" y="84"/>
                  </a:cubicBezTo>
                  <a:cubicBezTo>
                    <a:pt x="50" y="84"/>
                    <a:pt x="42" y="81"/>
                    <a:pt x="33" y="82"/>
                  </a:cubicBezTo>
                  <a:cubicBezTo>
                    <a:pt x="24" y="83"/>
                    <a:pt x="15" y="86"/>
                    <a:pt x="10" y="85"/>
                  </a:cubicBezTo>
                  <a:cubicBezTo>
                    <a:pt x="5" y="84"/>
                    <a:pt x="3" y="82"/>
                    <a:pt x="3" y="82"/>
                  </a:cubicBezTo>
                  <a:cubicBezTo>
                    <a:pt x="3" y="82"/>
                    <a:pt x="0" y="80"/>
                    <a:pt x="1" y="82"/>
                  </a:cubicBezTo>
                  <a:cubicBezTo>
                    <a:pt x="2" y="85"/>
                    <a:pt x="10" y="88"/>
                    <a:pt x="17" y="87"/>
                  </a:cubicBezTo>
                  <a:cubicBezTo>
                    <a:pt x="25" y="86"/>
                    <a:pt x="38" y="81"/>
                    <a:pt x="49" y="87"/>
                  </a:cubicBezTo>
                  <a:cubicBezTo>
                    <a:pt x="49" y="87"/>
                    <a:pt x="47" y="95"/>
                    <a:pt x="53" y="104"/>
                  </a:cubicBezTo>
                  <a:cubicBezTo>
                    <a:pt x="59" y="113"/>
                    <a:pt x="65" y="117"/>
                    <a:pt x="77" y="118"/>
                  </a:cubicBezTo>
                  <a:cubicBezTo>
                    <a:pt x="80" y="118"/>
                    <a:pt x="80" y="118"/>
                    <a:pt x="80" y="118"/>
                  </a:cubicBezTo>
                  <a:cubicBezTo>
                    <a:pt x="80" y="118"/>
                    <a:pt x="81" y="125"/>
                    <a:pt x="80" y="128"/>
                  </a:cubicBezTo>
                  <a:cubicBezTo>
                    <a:pt x="78" y="132"/>
                    <a:pt x="78" y="134"/>
                    <a:pt x="71" y="138"/>
                  </a:cubicBezTo>
                  <a:cubicBezTo>
                    <a:pt x="64" y="142"/>
                    <a:pt x="59" y="150"/>
                    <a:pt x="56" y="155"/>
                  </a:cubicBezTo>
                  <a:cubicBezTo>
                    <a:pt x="56" y="155"/>
                    <a:pt x="54" y="159"/>
                    <a:pt x="54" y="159"/>
                  </a:cubicBezTo>
                  <a:cubicBezTo>
                    <a:pt x="55" y="160"/>
                    <a:pt x="55" y="160"/>
                    <a:pt x="56" y="158"/>
                  </a:cubicBezTo>
                  <a:cubicBezTo>
                    <a:pt x="57" y="157"/>
                    <a:pt x="65" y="145"/>
                    <a:pt x="67" y="143"/>
                  </a:cubicBezTo>
                  <a:cubicBezTo>
                    <a:pt x="70" y="142"/>
                    <a:pt x="71" y="141"/>
                    <a:pt x="74" y="139"/>
                  </a:cubicBezTo>
                  <a:cubicBezTo>
                    <a:pt x="78" y="136"/>
                    <a:pt x="83" y="133"/>
                    <a:pt x="82" y="119"/>
                  </a:cubicBezTo>
                  <a:cubicBezTo>
                    <a:pt x="82" y="119"/>
                    <a:pt x="87" y="118"/>
                    <a:pt x="88" y="117"/>
                  </a:cubicBezTo>
                  <a:cubicBezTo>
                    <a:pt x="90" y="116"/>
                    <a:pt x="112" y="105"/>
                    <a:pt x="112" y="105"/>
                  </a:cubicBezTo>
                  <a:cubicBezTo>
                    <a:pt x="117" y="102"/>
                    <a:pt x="117" y="102"/>
                    <a:pt x="117" y="102"/>
                  </a:cubicBezTo>
                  <a:cubicBezTo>
                    <a:pt x="117" y="102"/>
                    <a:pt x="117" y="114"/>
                    <a:pt x="125" y="118"/>
                  </a:cubicBezTo>
                  <a:cubicBezTo>
                    <a:pt x="133" y="122"/>
                    <a:pt x="137" y="125"/>
                    <a:pt x="138" y="130"/>
                  </a:cubicBezTo>
                  <a:cubicBezTo>
                    <a:pt x="139" y="135"/>
                    <a:pt x="139" y="142"/>
                    <a:pt x="139" y="142"/>
                  </a:cubicBezTo>
                  <a:cubicBezTo>
                    <a:pt x="139" y="142"/>
                    <a:pt x="139" y="143"/>
                    <a:pt x="140" y="143"/>
                  </a:cubicBezTo>
                  <a:cubicBezTo>
                    <a:pt x="141" y="143"/>
                    <a:pt x="142" y="143"/>
                    <a:pt x="142" y="141"/>
                  </a:cubicBezTo>
                  <a:cubicBezTo>
                    <a:pt x="142" y="139"/>
                    <a:pt x="141" y="128"/>
                    <a:pt x="135" y="122"/>
                  </a:cubicBezTo>
                  <a:cubicBezTo>
                    <a:pt x="129" y="116"/>
                    <a:pt x="119" y="114"/>
                    <a:pt x="119" y="102"/>
                  </a:cubicBezTo>
                  <a:cubicBezTo>
                    <a:pt x="157" y="83"/>
                    <a:pt x="157" y="83"/>
                    <a:pt x="157" y="83"/>
                  </a:cubicBezTo>
                  <a:cubicBezTo>
                    <a:pt x="177" y="73"/>
                    <a:pt x="177" y="73"/>
                    <a:pt x="177" y="73"/>
                  </a:cubicBezTo>
                  <a:cubicBezTo>
                    <a:pt x="177" y="73"/>
                    <a:pt x="178" y="78"/>
                    <a:pt x="182" y="82"/>
                  </a:cubicBezTo>
                  <a:cubicBezTo>
                    <a:pt x="187" y="87"/>
                    <a:pt x="193" y="90"/>
                    <a:pt x="193" y="90"/>
                  </a:cubicBezTo>
                  <a:cubicBezTo>
                    <a:pt x="193" y="90"/>
                    <a:pt x="196" y="94"/>
                    <a:pt x="196" y="99"/>
                  </a:cubicBezTo>
                  <a:cubicBezTo>
                    <a:pt x="196" y="105"/>
                    <a:pt x="197" y="109"/>
                    <a:pt x="200" y="112"/>
                  </a:cubicBezTo>
                  <a:cubicBezTo>
                    <a:pt x="204" y="115"/>
                    <a:pt x="205" y="115"/>
                    <a:pt x="205" y="115"/>
                  </a:cubicBezTo>
                  <a:cubicBezTo>
                    <a:pt x="205" y="115"/>
                    <a:pt x="206" y="115"/>
                    <a:pt x="206" y="114"/>
                  </a:cubicBezTo>
                  <a:cubicBezTo>
                    <a:pt x="206" y="114"/>
                    <a:pt x="206" y="114"/>
                    <a:pt x="204" y="112"/>
                  </a:cubicBezTo>
                  <a:cubicBezTo>
                    <a:pt x="202" y="110"/>
                    <a:pt x="199" y="108"/>
                    <a:pt x="199" y="105"/>
                  </a:cubicBezTo>
                  <a:cubicBezTo>
                    <a:pt x="199" y="101"/>
                    <a:pt x="198" y="93"/>
                    <a:pt x="194" y="89"/>
                  </a:cubicBezTo>
                  <a:cubicBezTo>
                    <a:pt x="191" y="86"/>
                    <a:pt x="180" y="81"/>
                    <a:pt x="179" y="72"/>
                  </a:cubicBezTo>
                  <a:cubicBezTo>
                    <a:pt x="179" y="72"/>
                    <a:pt x="179" y="72"/>
                    <a:pt x="179" y="72"/>
                  </a:cubicBezTo>
                  <a:cubicBezTo>
                    <a:pt x="179" y="72"/>
                    <a:pt x="190" y="68"/>
                    <a:pt x="193" y="63"/>
                  </a:cubicBezTo>
                  <a:cubicBezTo>
                    <a:pt x="196" y="59"/>
                    <a:pt x="204" y="51"/>
                    <a:pt x="204" y="38"/>
                  </a:cubicBezTo>
                  <a:cubicBezTo>
                    <a:pt x="205" y="25"/>
                    <a:pt x="197" y="10"/>
                    <a:pt x="189" y="6"/>
                  </a:cubicBezTo>
                  <a:cubicBezTo>
                    <a:pt x="189" y="6"/>
                    <a:pt x="182" y="2"/>
                    <a:pt x="176" y="5"/>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04" name="Freeform 11">
              <a:extLst>
                <a:ext uri="{FF2B5EF4-FFF2-40B4-BE49-F238E27FC236}">
                  <a16:creationId xmlns:a16="http://schemas.microsoft.com/office/drawing/2014/main" id="{378DA46F-E8BA-63BB-68DA-425A898B92A3}"/>
                </a:ext>
              </a:extLst>
            </p:cNvPr>
            <p:cNvSpPr>
              <a:spLocks noChangeAspect="1"/>
            </p:cNvSpPr>
            <p:nvPr/>
          </p:nvSpPr>
          <p:spPr bwMode="auto">
            <a:xfrm>
              <a:off x="2703" y="1497"/>
              <a:ext cx="929" cy="675"/>
            </a:xfrm>
            <a:custGeom>
              <a:avLst/>
              <a:gdLst>
                <a:gd name="T0" fmla="*/ 4 w 154"/>
                <a:gd name="T1" fmla="*/ 75 h 112"/>
                <a:gd name="T2" fmla="*/ 3 w 154"/>
                <a:gd name="T3" fmla="*/ 92 h 112"/>
                <a:gd name="T4" fmla="*/ 26 w 154"/>
                <a:gd name="T5" fmla="*/ 111 h 112"/>
                <a:gd name="T6" fmla="*/ 47 w 154"/>
                <a:gd name="T7" fmla="*/ 105 h 112"/>
                <a:gd name="T8" fmla="*/ 74 w 154"/>
                <a:gd name="T9" fmla="*/ 92 h 112"/>
                <a:gd name="T10" fmla="*/ 95 w 154"/>
                <a:gd name="T11" fmla="*/ 81 h 112"/>
                <a:gd name="T12" fmla="*/ 115 w 154"/>
                <a:gd name="T13" fmla="*/ 72 h 112"/>
                <a:gd name="T14" fmla="*/ 137 w 154"/>
                <a:gd name="T15" fmla="*/ 61 h 112"/>
                <a:gd name="T16" fmla="*/ 146 w 154"/>
                <a:gd name="T17" fmla="*/ 53 h 112"/>
                <a:gd name="T18" fmla="*/ 154 w 154"/>
                <a:gd name="T19" fmla="*/ 34 h 112"/>
                <a:gd name="T20" fmla="*/ 146 w 154"/>
                <a:gd name="T21" fmla="*/ 9 h 112"/>
                <a:gd name="T22" fmla="*/ 129 w 154"/>
                <a:gd name="T23" fmla="*/ 1 h 112"/>
                <a:gd name="T24" fmla="*/ 114 w 154"/>
                <a:gd name="T25" fmla="*/ 11 h 112"/>
                <a:gd name="T26" fmla="*/ 69 w 154"/>
                <a:gd name="T27" fmla="*/ 34 h 112"/>
                <a:gd name="T28" fmla="*/ 33 w 154"/>
                <a:gd name="T29" fmla="*/ 52 h 112"/>
                <a:gd name="T30" fmla="*/ 14 w 154"/>
                <a:gd name="T31" fmla="*/ 62 h 112"/>
                <a:gd name="T32" fmla="*/ 4 w 154"/>
                <a:gd name="T33" fmla="*/ 75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4" h="112">
                  <a:moveTo>
                    <a:pt x="4" y="75"/>
                  </a:moveTo>
                  <a:cubicBezTo>
                    <a:pt x="4" y="75"/>
                    <a:pt x="0" y="83"/>
                    <a:pt x="3" y="92"/>
                  </a:cubicBezTo>
                  <a:cubicBezTo>
                    <a:pt x="7" y="101"/>
                    <a:pt x="15" y="110"/>
                    <a:pt x="26" y="111"/>
                  </a:cubicBezTo>
                  <a:cubicBezTo>
                    <a:pt x="38" y="112"/>
                    <a:pt x="47" y="105"/>
                    <a:pt x="47" y="105"/>
                  </a:cubicBezTo>
                  <a:cubicBezTo>
                    <a:pt x="74" y="92"/>
                    <a:pt x="74" y="92"/>
                    <a:pt x="74" y="92"/>
                  </a:cubicBezTo>
                  <a:cubicBezTo>
                    <a:pt x="95" y="81"/>
                    <a:pt x="95" y="81"/>
                    <a:pt x="95" y="81"/>
                  </a:cubicBezTo>
                  <a:cubicBezTo>
                    <a:pt x="115" y="72"/>
                    <a:pt x="115" y="72"/>
                    <a:pt x="115" y="72"/>
                  </a:cubicBezTo>
                  <a:cubicBezTo>
                    <a:pt x="137" y="61"/>
                    <a:pt x="137" y="61"/>
                    <a:pt x="137" y="61"/>
                  </a:cubicBezTo>
                  <a:cubicBezTo>
                    <a:pt x="137" y="61"/>
                    <a:pt x="143" y="57"/>
                    <a:pt x="146" y="53"/>
                  </a:cubicBezTo>
                  <a:cubicBezTo>
                    <a:pt x="149" y="49"/>
                    <a:pt x="154" y="42"/>
                    <a:pt x="154" y="34"/>
                  </a:cubicBezTo>
                  <a:cubicBezTo>
                    <a:pt x="154" y="26"/>
                    <a:pt x="151" y="16"/>
                    <a:pt x="146" y="9"/>
                  </a:cubicBezTo>
                  <a:cubicBezTo>
                    <a:pt x="141" y="3"/>
                    <a:pt x="134" y="0"/>
                    <a:pt x="129" y="1"/>
                  </a:cubicBezTo>
                  <a:cubicBezTo>
                    <a:pt x="124" y="3"/>
                    <a:pt x="120" y="5"/>
                    <a:pt x="114" y="11"/>
                  </a:cubicBezTo>
                  <a:cubicBezTo>
                    <a:pt x="69" y="34"/>
                    <a:pt x="69" y="34"/>
                    <a:pt x="69" y="34"/>
                  </a:cubicBezTo>
                  <a:cubicBezTo>
                    <a:pt x="33" y="52"/>
                    <a:pt x="33" y="52"/>
                    <a:pt x="33" y="52"/>
                  </a:cubicBezTo>
                  <a:cubicBezTo>
                    <a:pt x="33" y="52"/>
                    <a:pt x="17" y="60"/>
                    <a:pt x="14" y="62"/>
                  </a:cubicBezTo>
                  <a:cubicBezTo>
                    <a:pt x="11" y="64"/>
                    <a:pt x="5" y="71"/>
                    <a:pt x="4" y="75"/>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05" name="Freeform 12">
              <a:extLst>
                <a:ext uri="{FF2B5EF4-FFF2-40B4-BE49-F238E27FC236}">
                  <a16:creationId xmlns:a16="http://schemas.microsoft.com/office/drawing/2014/main" id="{9975AFB1-25F9-FBED-B510-A820E3698B17}"/>
                </a:ext>
              </a:extLst>
            </p:cNvPr>
            <p:cNvSpPr>
              <a:spLocks noChangeAspect="1"/>
            </p:cNvSpPr>
            <p:nvPr/>
          </p:nvSpPr>
          <p:spPr bwMode="auto">
            <a:xfrm>
              <a:off x="858" y="1828"/>
              <a:ext cx="1941" cy="1213"/>
            </a:xfrm>
            <a:custGeom>
              <a:avLst/>
              <a:gdLst>
                <a:gd name="T0" fmla="*/ 322 w 322"/>
                <a:gd name="T1" fmla="*/ 0 h 201"/>
                <a:gd name="T2" fmla="*/ 293 w 322"/>
                <a:gd name="T3" fmla="*/ 0 h 201"/>
                <a:gd name="T4" fmla="*/ 246 w 322"/>
                <a:gd name="T5" fmla="*/ 10 h 201"/>
                <a:gd name="T6" fmla="*/ 190 w 322"/>
                <a:gd name="T7" fmla="*/ 40 h 201"/>
                <a:gd name="T8" fmla="*/ 155 w 322"/>
                <a:gd name="T9" fmla="*/ 70 h 201"/>
                <a:gd name="T10" fmla="*/ 117 w 322"/>
                <a:gd name="T11" fmla="*/ 108 h 201"/>
                <a:gd name="T12" fmla="*/ 93 w 322"/>
                <a:gd name="T13" fmla="*/ 134 h 201"/>
                <a:gd name="T14" fmla="*/ 43 w 322"/>
                <a:gd name="T15" fmla="*/ 169 h 201"/>
                <a:gd name="T16" fmla="*/ 6 w 322"/>
                <a:gd name="T17" fmla="*/ 192 h 201"/>
                <a:gd name="T18" fmla="*/ 1 w 322"/>
                <a:gd name="T19" fmla="*/ 200 h 201"/>
                <a:gd name="T20" fmla="*/ 13 w 322"/>
                <a:gd name="T21" fmla="*/ 193 h 201"/>
                <a:gd name="T22" fmla="*/ 44 w 322"/>
                <a:gd name="T23" fmla="*/ 175 h 201"/>
                <a:gd name="T24" fmla="*/ 92 w 322"/>
                <a:gd name="T25" fmla="*/ 143 h 201"/>
                <a:gd name="T26" fmla="*/ 131 w 322"/>
                <a:gd name="T27" fmla="*/ 100 h 201"/>
                <a:gd name="T28" fmla="*/ 177 w 322"/>
                <a:gd name="T29" fmla="*/ 57 h 201"/>
                <a:gd name="T30" fmla="*/ 232 w 322"/>
                <a:gd name="T31" fmla="*/ 22 h 201"/>
                <a:gd name="T32" fmla="*/ 312 w 322"/>
                <a:gd name="T33" fmla="*/ 5 h 201"/>
                <a:gd name="T34" fmla="*/ 322 w 322"/>
                <a:gd name="T35" fmla="*/ 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2" h="201">
                  <a:moveTo>
                    <a:pt x="322" y="0"/>
                  </a:moveTo>
                  <a:cubicBezTo>
                    <a:pt x="322" y="0"/>
                    <a:pt x="301" y="0"/>
                    <a:pt x="293" y="0"/>
                  </a:cubicBezTo>
                  <a:cubicBezTo>
                    <a:pt x="284" y="1"/>
                    <a:pt x="258" y="6"/>
                    <a:pt x="246" y="10"/>
                  </a:cubicBezTo>
                  <a:cubicBezTo>
                    <a:pt x="234" y="14"/>
                    <a:pt x="208" y="28"/>
                    <a:pt x="190" y="40"/>
                  </a:cubicBezTo>
                  <a:cubicBezTo>
                    <a:pt x="173" y="53"/>
                    <a:pt x="155" y="70"/>
                    <a:pt x="155" y="70"/>
                  </a:cubicBezTo>
                  <a:cubicBezTo>
                    <a:pt x="117" y="108"/>
                    <a:pt x="117" y="108"/>
                    <a:pt x="117" y="108"/>
                  </a:cubicBezTo>
                  <a:cubicBezTo>
                    <a:pt x="117" y="108"/>
                    <a:pt x="102" y="126"/>
                    <a:pt x="93" y="134"/>
                  </a:cubicBezTo>
                  <a:cubicBezTo>
                    <a:pt x="84" y="143"/>
                    <a:pt x="59" y="162"/>
                    <a:pt x="43" y="169"/>
                  </a:cubicBezTo>
                  <a:cubicBezTo>
                    <a:pt x="26" y="177"/>
                    <a:pt x="10" y="187"/>
                    <a:pt x="6" y="192"/>
                  </a:cubicBezTo>
                  <a:cubicBezTo>
                    <a:pt x="2" y="196"/>
                    <a:pt x="0" y="200"/>
                    <a:pt x="1" y="200"/>
                  </a:cubicBezTo>
                  <a:cubicBezTo>
                    <a:pt x="2" y="201"/>
                    <a:pt x="13" y="193"/>
                    <a:pt x="13" y="193"/>
                  </a:cubicBezTo>
                  <a:cubicBezTo>
                    <a:pt x="13" y="193"/>
                    <a:pt x="28" y="183"/>
                    <a:pt x="44" y="175"/>
                  </a:cubicBezTo>
                  <a:cubicBezTo>
                    <a:pt x="61" y="167"/>
                    <a:pt x="83" y="151"/>
                    <a:pt x="92" y="143"/>
                  </a:cubicBezTo>
                  <a:cubicBezTo>
                    <a:pt x="101" y="135"/>
                    <a:pt x="131" y="100"/>
                    <a:pt x="131" y="100"/>
                  </a:cubicBezTo>
                  <a:cubicBezTo>
                    <a:pt x="131" y="100"/>
                    <a:pt x="166" y="66"/>
                    <a:pt x="177" y="57"/>
                  </a:cubicBezTo>
                  <a:cubicBezTo>
                    <a:pt x="188" y="48"/>
                    <a:pt x="216" y="29"/>
                    <a:pt x="232" y="22"/>
                  </a:cubicBezTo>
                  <a:cubicBezTo>
                    <a:pt x="247" y="15"/>
                    <a:pt x="275" y="4"/>
                    <a:pt x="312" y="5"/>
                  </a:cubicBezTo>
                  <a:lnTo>
                    <a:pt x="322" y="0"/>
                  </a:ln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06" name="Freeform 13">
              <a:extLst>
                <a:ext uri="{FF2B5EF4-FFF2-40B4-BE49-F238E27FC236}">
                  <a16:creationId xmlns:a16="http://schemas.microsoft.com/office/drawing/2014/main" id="{4820C702-16DE-A035-F2C5-943BEB7489B3}"/>
                </a:ext>
              </a:extLst>
            </p:cNvPr>
            <p:cNvSpPr>
              <a:spLocks noChangeAspect="1"/>
            </p:cNvSpPr>
            <p:nvPr/>
          </p:nvSpPr>
          <p:spPr bwMode="auto">
            <a:xfrm>
              <a:off x="984" y="2112"/>
              <a:ext cx="1755" cy="929"/>
            </a:xfrm>
            <a:custGeom>
              <a:avLst/>
              <a:gdLst>
                <a:gd name="T0" fmla="*/ 12 w 291"/>
                <a:gd name="T1" fmla="*/ 146 h 154"/>
                <a:gd name="T2" fmla="*/ 1 w 291"/>
                <a:gd name="T3" fmla="*/ 154 h 154"/>
                <a:gd name="T4" fmla="*/ 8 w 291"/>
                <a:gd name="T5" fmla="*/ 143 h 154"/>
                <a:gd name="T6" fmla="*/ 36 w 291"/>
                <a:gd name="T7" fmla="*/ 101 h 154"/>
                <a:gd name="T8" fmla="*/ 61 w 291"/>
                <a:gd name="T9" fmla="*/ 51 h 154"/>
                <a:gd name="T10" fmla="*/ 115 w 291"/>
                <a:gd name="T11" fmla="*/ 23 h 154"/>
                <a:gd name="T12" fmla="*/ 164 w 291"/>
                <a:gd name="T13" fmla="*/ 19 h 154"/>
                <a:gd name="T14" fmla="*/ 224 w 291"/>
                <a:gd name="T15" fmla="*/ 17 h 154"/>
                <a:gd name="T16" fmla="*/ 288 w 291"/>
                <a:gd name="T17" fmla="*/ 0 h 154"/>
                <a:gd name="T18" fmla="*/ 291 w 291"/>
                <a:gd name="T19" fmla="*/ 3 h 154"/>
                <a:gd name="T20" fmla="*/ 243 w 291"/>
                <a:gd name="T21" fmla="*/ 19 h 154"/>
                <a:gd name="T22" fmla="*/ 147 w 291"/>
                <a:gd name="T23" fmla="*/ 25 h 154"/>
                <a:gd name="T24" fmla="*/ 65 w 291"/>
                <a:gd name="T25" fmla="*/ 55 h 154"/>
                <a:gd name="T26" fmla="*/ 35 w 291"/>
                <a:gd name="T27" fmla="*/ 114 h 154"/>
                <a:gd name="T28" fmla="*/ 12 w 291"/>
                <a:gd name="T29" fmla="*/ 14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1" h="154">
                  <a:moveTo>
                    <a:pt x="12" y="146"/>
                  </a:moveTo>
                  <a:cubicBezTo>
                    <a:pt x="12" y="146"/>
                    <a:pt x="3" y="154"/>
                    <a:pt x="1" y="154"/>
                  </a:cubicBezTo>
                  <a:cubicBezTo>
                    <a:pt x="0" y="154"/>
                    <a:pt x="2" y="148"/>
                    <a:pt x="8" y="143"/>
                  </a:cubicBezTo>
                  <a:cubicBezTo>
                    <a:pt x="13" y="138"/>
                    <a:pt x="27" y="119"/>
                    <a:pt x="36" y="101"/>
                  </a:cubicBezTo>
                  <a:cubicBezTo>
                    <a:pt x="45" y="82"/>
                    <a:pt x="57" y="58"/>
                    <a:pt x="61" y="51"/>
                  </a:cubicBezTo>
                  <a:cubicBezTo>
                    <a:pt x="65" y="45"/>
                    <a:pt x="80" y="30"/>
                    <a:pt x="115" y="23"/>
                  </a:cubicBezTo>
                  <a:cubicBezTo>
                    <a:pt x="115" y="23"/>
                    <a:pt x="143" y="19"/>
                    <a:pt x="164" y="19"/>
                  </a:cubicBezTo>
                  <a:cubicBezTo>
                    <a:pt x="185" y="19"/>
                    <a:pt x="213" y="18"/>
                    <a:pt x="224" y="17"/>
                  </a:cubicBezTo>
                  <a:cubicBezTo>
                    <a:pt x="234" y="15"/>
                    <a:pt x="272" y="11"/>
                    <a:pt x="288" y="0"/>
                  </a:cubicBezTo>
                  <a:cubicBezTo>
                    <a:pt x="291" y="3"/>
                    <a:pt x="291" y="3"/>
                    <a:pt x="291" y="3"/>
                  </a:cubicBezTo>
                  <a:cubicBezTo>
                    <a:pt x="291" y="3"/>
                    <a:pt x="279" y="15"/>
                    <a:pt x="243" y="19"/>
                  </a:cubicBezTo>
                  <a:cubicBezTo>
                    <a:pt x="208" y="23"/>
                    <a:pt x="201" y="23"/>
                    <a:pt x="147" y="25"/>
                  </a:cubicBezTo>
                  <a:cubicBezTo>
                    <a:pt x="92" y="27"/>
                    <a:pt x="71" y="47"/>
                    <a:pt x="65" y="55"/>
                  </a:cubicBezTo>
                  <a:cubicBezTo>
                    <a:pt x="59" y="64"/>
                    <a:pt x="43" y="100"/>
                    <a:pt x="35" y="114"/>
                  </a:cubicBezTo>
                  <a:cubicBezTo>
                    <a:pt x="26" y="127"/>
                    <a:pt x="21" y="135"/>
                    <a:pt x="12" y="146"/>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07" name="Freeform 15">
              <a:extLst>
                <a:ext uri="{FF2B5EF4-FFF2-40B4-BE49-F238E27FC236}">
                  <a16:creationId xmlns:a16="http://schemas.microsoft.com/office/drawing/2014/main" id="{BB6041FE-EC50-D1BF-B80B-C8C99583DE51}"/>
                </a:ext>
              </a:extLst>
            </p:cNvPr>
            <p:cNvSpPr>
              <a:spLocks noChangeAspect="1"/>
            </p:cNvSpPr>
            <p:nvPr/>
          </p:nvSpPr>
          <p:spPr bwMode="auto">
            <a:xfrm>
              <a:off x="2709" y="2088"/>
              <a:ext cx="54" cy="54"/>
            </a:xfrm>
            <a:custGeom>
              <a:avLst/>
              <a:gdLst>
                <a:gd name="T0" fmla="*/ 9 w 9"/>
                <a:gd name="T1" fmla="*/ 5 h 9"/>
                <a:gd name="T2" fmla="*/ 5 w 9"/>
                <a:gd name="T3" fmla="*/ 0 h 9"/>
                <a:gd name="T4" fmla="*/ 4 w 9"/>
                <a:gd name="T5" fmla="*/ 2 h 9"/>
                <a:gd name="T6" fmla="*/ 3 w 9"/>
                <a:gd name="T7" fmla="*/ 3 h 9"/>
                <a:gd name="T8" fmla="*/ 2 w 9"/>
                <a:gd name="T9" fmla="*/ 3 h 9"/>
                <a:gd name="T10" fmla="*/ 0 w 9"/>
                <a:gd name="T11" fmla="*/ 5 h 9"/>
                <a:gd name="T12" fmla="*/ 3 w 9"/>
                <a:gd name="T13" fmla="*/ 9 h 9"/>
                <a:gd name="T14" fmla="*/ 5 w 9"/>
                <a:gd name="T15" fmla="*/ 8 h 9"/>
                <a:gd name="T16" fmla="*/ 5 w 9"/>
                <a:gd name="T17" fmla="*/ 6 h 9"/>
                <a:gd name="T18" fmla="*/ 7 w 9"/>
                <a:gd name="T19" fmla="*/ 6 h 9"/>
                <a:gd name="T20" fmla="*/ 9 w 9"/>
                <a:gd name="T21"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9">
                  <a:moveTo>
                    <a:pt x="9" y="5"/>
                  </a:moveTo>
                  <a:cubicBezTo>
                    <a:pt x="9" y="5"/>
                    <a:pt x="5" y="1"/>
                    <a:pt x="5" y="0"/>
                  </a:cubicBezTo>
                  <a:cubicBezTo>
                    <a:pt x="4" y="2"/>
                    <a:pt x="4" y="2"/>
                    <a:pt x="4" y="2"/>
                  </a:cubicBezTo>
                  <a:cubicBezTo>
                    <a:pt x="4" y="2"/>
                    <a:pt x="4" y="3"/>
                    <a:pt x="3" y="3"/>
                  </a:cubicBezTo>
                  <a:cubicBezTo>
                    <a:pt x="2" y="3"/>
                    <a:pt x="2" y="3"/>
                    <a:pt x="2" y="3"/>
                  </a:cubicBezTo>
                  <a:cubicBezTo>
                    <a:pt x="0" y="5"/>
                    <a:pt x="0" y="5"/>
                    <a:pt x="0" y="5"/>
                  </a:cubicBezTo>
                  <a:cubicBezTo>
                    <a:pt x="3" y="9"/>
                    <a:pt x="3" y="9"/>
                    <a:pt x="3" y="9"/>
                  </a:cubicBezTo>
                  <a:cubicBezTo>
                    <a:pt x="5" y="8"/>
                    <a:pt x="5" y="8"/>
                    <a:pt x="5" y="8"/>
                  </a:cubicBezTo>
                  <a:cubicBezTo>
                    <a:pt x="5" y="8"/>
                    <a:pt x="4" y="7"/>
                    <a:pt x="5" y="6"/>
                  </a:cubicBezTo>
                  <a:cubicBezTo>
                    <a:pt x="6" y="6"/>
                    <a:pt x="7" y="6"/>
                    <a:pt x="7" y="6"/>
                  </a:cubicBezTo>
                  <a:lnTo>
                    <a:pt x="9" y="5"/>
                  </a:ln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08" name="Freeform 16">
              <a:extLst>
                <a:ext uri="{FF2B5EF4-FFF2-40B4-BE49-F238E27FC236}">
                  <a16:creationId xmlns:a16="http://schemas.microsoft.com/office/drawing/2014/main" id="{FDAFC15F-AC77-9CBF-C203-ED36B810A3BC}"/>
                </a:ext>
              </a:extLst>
            </p:cNvPr>
            <p:cNvSpPr>
              <a:spLocks noChangeAspect="1"/>
            </p:cNvSpPr>
            <p:nvPr/>
          </p:nvSpPr>
          <p:spPr bwMode="auto">
            <a:xfrm>
              <a:off x="2432" y="2064"/>
              <a:ext cx="241" cy="66"/>
            </a:xfrm>
            <a:custGeom>
              <a:avLst/>
              <a:gdLst>
                <a:gd name="T0" fmla="*/ 3 w 40"/>
                <a:gd name="T1" fmla="*/ 7 h 11"/>
                <a:gd name="T2" fmla="*/ 10 w 40"/>
                <a:gd name="T3" fmla="*/ 9 h 11"/>
                <a:gd name="T4" fmla="*/ 24 w 40"/>
                <a:gd name="T5" fmla="*/ 4 h 11"/>
                <a:gd name="T6" fmla="*/ 38 w 40"/>
                <a:gd name="T7" fmla="*/ 1 h 11"/>
                <a:gd name="T8" fmla="*/ 38 w 40"/>
                <a:gd name="T9" fmla="*/ 3 h 11"/>
                <a:gd name="T10" fmla="*/ 27 w 40"/>
                <a:gd name="T11" fmla="*/ 5 h 11"/>
                <a:gd name="T12" fmla="*/ 12 w 40"/>
                <a:gd name="T13" fmla="*/ 10 h 11"/>
                <a:gd name="T14" fmla="*/ 2 w 40"/>
                <a:gd name="T15" fmla="*/ 9 h 11"/>
                <a:gd name="T16" fmla="*/ 3 w 40"/>
                <a:gd name="T17"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1">
                  <a:moveTo>
                    <a:pt x="3" y="7"/>
                  </a:moveTo>
                  <a:cubicBezTo>
                    <a:pt x="3" y="7"/>
                    <a:pt x="7" y="9"/>
                    <a:pt x="10" y="9"/>
                  </a:cubicBezTo>
                  <a:cubicBezTo>
                    <a:pt x="14" y="8"/>
                    <a:pt x="16" y="8"/>
                    <a:pt x="24" y="4"/>
                  </a:cubicBezTo>
                  <a:cubicBezTo>
                    <a:pt x="32" y="0"/>
                    <a:pt x="36" y="1"/>
                    <a:pt x="38" y="1"/>
                  </a:cubicBezTo>
                  <a:cubicBezTo>
                    <a:pt x="40" y="1"/>
                    <a:pt x="40" y="3"/>
                    <a:pt x="38" y="3"/>
                  </a:cubicBezTo>
                  <a:cubicBezTo>
                    <a:pt x="37" y="3"/>
                    <a:pt x="32" y="3"/>
                    <a:pt x="27" y="5"/>
                  </a:cubicBezTo>
                  <a:cubicBezTo>
                    <a:pt x="22" y="7"/>
                    <a:pt x="17" y="10"/>
                    <a:pt x="12" y="10"/>
                  </a:cubicBezTo>
                  <a:cubicBezTo>
                    <a:pt x="8" y="11"/>
                    <a:pt x="4" y="10"/>
                    <a:pt x="2" y="9"/>
                  </a:cubicBezTo>
                  <a:cubicBezTo>
                    <a:pt x="0" y="8"/>
                    <a:pt x="0" y="6"/>
                    <a:pt x="3" y="7"/>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09" name="Freeform 17">
              <a:extLst>
                <a:ext uri="{FF2B5EF4-FFF2-40B4-BE49-F238E27FC236}">
                  <a16:creationId xmlns:a16="http://schemas.microsoft.com/office/drawing/2014/main" id="{10733D33-747A-E800-4AC8-B6A791CA1F26}"/>
                </a:ext>
              </a:extLst>
            </p:cNvPr>
            <p:cNvSpPr>
              <a:spLocks noChangeAspect="1"/>
            </p:cNvSpPr>
            <p:nvPr/>
          </p:nvSpPr>
          <p:spPr bwMode="auto">
            <a:xfrm>
              <a:off x="2552" y="2184"/>
              <a:ext cx="181" cy="199"/>
            </a:xfrm>
            <a:custGeom>
              <a:avLst/>
              <a:gdLst>
                <a:gd name="T0" fmla="*/ 29 w 30"/>
                <a:gd name="T1" fmla="*/ 4 h 33"/>
                <a:gd name="T2" fmla="*/ 29 w 30"/>
                <a:gd name="T3" fmla="*/ 1 h 33"/>
                <a:gd name="T4" fmla="*/ 27 w 30"/>
                <a:gd name="T5" fmla="*/ 3 h 33"/>
                <a:gd name="T6" fmla="*/ 17 w 30"/>
                <a:gd name="T7" fmla="*/ 11 h 33"/>
                <a:gd name="T8" fmla="*/ 3 w 30"/>
                <a:gd name="T9" fmla="*/ 22 h 33"/>
                <a:gd name="T10" fmla="*/ 0 w 30"/>
                <a:gd name="T11" fmla="*/ 30 h 33"/>
                <a:gd name="T12" fmla="*/ 1 w 30"/>
                <a:gd name="T13" fmla="*/ 33 h 33"/>
                <a:gd name="T14" fmla="*/ 3 w 30"/>
                <a:gd name="T15" fmla="*/ 30 h 33"/>
                <a:gd name="T16" fmla="*/ 11 w 30"/>
                <a:gd name="T17" fmla="*/ 16 h 33"/>
                <a:gd name="T18" fmla="*/ 21 w 30"/>
                <a:gd name="T19" fmla="*/ 11 h 33"/>
                <a:gd name="T20" fmla="*/ 29 w 30"/>
                <a:gd name="T21" fmla="*/ 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33">
                  <a:moveTo>
                    <a:pt x="29" y="4"/>
                  </a:moveTo>
                  <a:cubicBezTo>
                    <a:pt x="29" y="4"/>
                    <a:pt x="30" y="1"/>
                    <a:pt x="29" y="1"/>
                  </a:cubicBezTo>
                  <a:cubicBezTo>
                    <a:pt x="28" y="0"/>
                    <a:pt x="28" y="0"/>
                    <a:pt x="27" y="3"/>
                  </a:cubicBezTo>
                  <a:cubicBezTo>
                    <a:pt x="26" y="6"/>
                    <a:pt x="23" y="9"/>
                    <a:pt x="17" y="11"/>
                  </a:cubicBezTo>
                  <a:cubicBezTo>
                    <a:pt x="10" y="12"/>
                    <a:pt x="5" y="17"/>
                    <a:pt x="3" y="22"/>
                  </a:cubicBezTo>
                  <a:cubicBezTo>
                    <a:pt x="1" y="27"/>
                    <a:pt x="0" y="30"/>
                    <a:pt x="0" y="30"/>
                  </a:cubicBezTo>
                  <a:cubicBezTo>
                    <a:pt x="0" y="30"/>
                    <a:pt x="0" y="33"/>
                    <a:pt x="1" y="33"/>
                  </a:cubicBezTo>
                  <a:cubicBezTo>
                    <a:pt x="3" y="33"/>
                    <a:pt x="3" y="32"/>
                    <a:pt x="3" y="30"/>
                  </a:cubicBezTo>
                  <a:cubicBezTo>
                    <a:pt x="3" y="27"/>
                    <a:pt x="6" y="19"/>
                    <a:pt x="11" y="16"/>
                  </a:cubicBezTo>
                  <a:cubicBezTo>
                    <a:pt x="15" y="13"/>
                    <a:pt x="18" y="12"/>
                    <a:pt x="21" y="11"/>
                  </a:cubicBezTo>
                  <a:cubicBezTo>
                    <a:pt x="24" y="10"/>
                    <a:pt x="28" y="8"/>
                    <a:pt x="29" y="4"/>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10" name="Freeform 18">
              <a:extLst>
                <a:ext uri="{FF2B5EF4-FFF2-40B4-BE49-F238E27FC236}">
                  <a16:creationId xmlns:a16="http://schemas.microsoft.com/office/drawing/2014/main" id="{5936F515-9386-6418-5BB2-BCA405653529}"/>
                </a:ext>
              </a:extLst>
            </p:cNvPr>
            <p:cNvSpPr>
              <a:spLocks noChangeAspect="1"/>
            </p:cNvSpPr>
            <p:nvPr/>
          </p:nvSpPr>
          <p:spPr bwMode="auto">
            <a:xfrm>
              <a:off x="2685" y="2245"/>
              <a:ext cx="90" cy="150"/>
            </a:xfrm>
            <a:custGeom>
              <a:avLst/>
              <a:gdLst>
                <a:gd name="T0" fmla="*/ 15 w 15"/>
                <a:gd name="T1" fmla="*/ 1 h 25"/>
                <a:gd name="T2" fmla="*/ 15 w 15"/>
                <a:gd name="T3" fmla="*/ 1 h 25"/>
                <a:gd name="T4" fmla="*/ 13 w 15"/>
                <a:gd name="T5" fmla="*/ 0 h 25"/>
                <a:gd name="T6" fmla="*/ 10 w 15"/>
                <a:gd name="T7" fmla="*/ 4 h 25"/>
                <a:gd name="T8" fmla="*/ 6 w 15"/>
                <a:gd name="T9" fmla="*/ 7 h 25"/>
                <a:gd name="T10" fmla="*/ 1 w 15"/>
                <a:gd name="T11" fmla="*/ 17 h 25"/>
                <a:gd name="T12" fmla="*/ 1 w 15"/>
                <a:gd name="T13" fmla="*/ 23 h 25"/>
                <a:gd name="T14" fmla="*/ 2 w 15"/>
                <a:gd name="T15" fmla="*/ 22 h 25"/>
                <a:gd name="T16" fmla="*/ 5 w 15"/>
                <a:gd name="T17" fmla="*/ 11 h 25"/>
                <a:gd name="T18" fmla="*/ 11 w 15"/>
                <a:gd name="T19" fmla="*/ 6 h 25"/>
                <a:gd name="T20" fmla="*/ 15 w 15"/>
                <a:gd name="T21" fmla="*/ 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25">
                  <a:moveTo>
                    <a:pt x="15" y="1"/>
                  </a:moveTo>
                  <a:cubicBezTo>
                    <a:pt x="15" y="1"/>
                    <a:pt x="15" y="1"/>
                    <a:pt x="15" y="1"/>
                  </a:cubicBezTo>
                  <a:cubicBezTo>
                    <a:pt x="13" y="0"/>
                    <a:pt x="13" y="0"/>
                    <a:pt x="13" y="0"/>
                  </a:cubicBezTo>
                  <a:cubicBezTo>
                    <a:pt x="13" y="0"/>
                    <a:pt x="11" y="4"/>
                    <a:pt x="10" y="4"/>
                  </a:cubicBezTo>
                  <a:cubicBezTo>
                    <a:pt x="10" y="5"/>
                    <a:pt x="8" y="6"/>
                    <a:pt x="6" y="7"/>
                  </a:cubicBezTo>
                  <a:cubicBezTo>
                    <a:pt x="5" y="8"/>
                    <a:pt x="2" y="11"/>
                    <a:pt x="1" y="17"/>
                  </a:cubicBezTo>
                  <a:cubicBezTo>
                    <a:pt x="1" y="17"/>
                    <a:pt x="0" y="21"/>
                    <a:pt x="1" y="23"/>
                  </a:cubicBezTo>
                  <a:cubicBezTo>
                    <a:pt x="1" y="25"/>
                    <a:pt x="2" y="23"/>
                    <a:pt x="2" y="22"/>
                  </a:cubicBezTo>
                  <a:cubicBezTo>
                    <a:pt x="2" y="22"/>
                    <a:pt x="3" y="13"/>
                    <a:pt x="5" y="11"/>
                  </a:cubicBezTo>
                  <a:cubicBezTo>
                    <a:pt x="7" y="9"/>
                    <a:pt x="10" y="7"/>
                    <a:pt x="11" y="6"/>
                  </a:cubicBezTo>
                  <a:cubicBezTo>
                    <a:pt x="12" y="6"/>
                    <a:pt x="15" y="1"/>
                    <a:pt x="15" y="1"/>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11" name="Freeform 19">
              <a:extLst>
                <a:ext uri="{FF2B5EF4-FFF2-40B4-BE49-F238E27FC236}">
                  <a16:creationId xmlns:a16="http://schemas.microsoft.com/office/drawing/2014/main" id="{FDA278E3-21DA-2DF6-6AFE-ED8AC0C6D9EF}"/>
                </a:ext>
              </a:extLst>
            </p:cNvPr>
            <p:cNvSpPr>
              <a:spLocks noChangeAspect="1"/>
            </p:cNvSpPr>
            <p:nvPr/>
          </p:nvSpPr>
          <p:spPr bwMode="auto">
            <a:xfrm>
              <a:off x="2884" y="2275"/>
              <a:ext cx="24" cy="84"/>
            </a:xfrm>
            <a:custGeom>
              <a:avLst/>
              <a:gdLst>
                <a:gd name="T0" fmla="*/ 2 w 4"/>
                <a:gd name="T1" fmla="*/ 0 h 14"/>
                <a:gd name="T2" fmla="*/ 2 w 4"/>
                <a:gd name="T3" fmla="*/ 8 h 14"/>
                <a:gd name="T4" fmla="*/ 3 w 4"/>
                <a:gd name="T5" fmla="*/ 14 h 14"/>
                <a:gd name="T6" fmla="*/ 2 w 4"/>
                <a:gd name="T7" fmla="*/ 12 h 14"/>
                <a:gd name="T8" fmla="*/ 0 w 4"/>
                <a:gd name="T9" fmla="*/ 5 h 14"/>
                <a:gd name="T10" fmla="*/ 0 w 4"/>
                <a:gd name="T11" fmla="*/ 0 h 14"/>
                <a:gd name="T12" fmla="*/ 2 w 4"/>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 h="14">
                  <a:moveTo>
                    <a:pt x="2" y="0"/>
                  </a:moveTo>
                  <a:cubicBezTo>
                    <a:pt x="2" y="0"/>
                    <a:pt x="2" y="6"/>
                    <a:pt x="2" y="8"/>
                  </a:cubicBezTo>
                  <a:cubicBezTo>
                    <a:pt x="3" y="10"/>
                    <a:pt x="4" y="14"/>
                    <a:pt x="3" y="14"/>
                  </a:cubicBezTo>
                  <a:cubicBezTo>
                    <a:pt x="3" y="14"/>
                    <a:pt x="2" y="14"/>
                    <a:pt x="2" y="12"/>
                  </a:cubicBezTo>
                  <a:cubicBezTo>
                    <a:pt x="1" y="11"/>
                    <a:pt x="0" y="7"/>
                    <a:pt x="0" y="5"/>
                  </a:cubicBezTo>
                  <a:cubicBezTo>
                    <a:pt x="0" y="2"/>
                    <a:pt x="0" y="0"/>
                    <a:pt x="0" y="0"/>
                  </a:cubicBezTo>
                  <a:lnTo>
                    <a:pt x="2" y="0"/>
                  </a:ln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12" name="Freeform 20">
              <a:extLst>
                <a:ext uri="{FF2B5EF4-FFF2-40B4-BE49-F238E27FC236}">
                  <a16:creationId xmlns:a16="http://schemas.microsoft.com/office/drawing/2014/main" id="{A2098D53-77E5-E92A-10FC-D1B72443AFF1}"/>
                </a:ext>
              </a:extLst>
            </p:cNvPr>
            <p:cNvSpPr>
              <a:spLocks noChangeAspect="1"/>
            </p:cNvSpPr>
            <p:nvPr/>
          </p:nvSpPr>
          <p:spPr bwMode="auto">
            <a:xfrm>
              <a:off x="2938" y="2220"/>
              <a:ext cx="36" cy="218"/>
            </a:xfrm>
            <a:custGeom>
              <a:avLst/>
              <a:gdLst>
                <a:gd name="T0" fmla="*/ 3 w 6"/>
                <a:gd name="T1" fmla="*/ 1 h 36"/>
                <a:gd name="T2" fmla="*/ 3 w 6"/>
                <a:gd name="T3" fmla="*/ 13 h 36"/>
                <a:gd name="T4" fmla="*/ 6 w 6"/>
                <a:gd name="T5" fmla="*/ 29 h 36"/>
                <a:gd name="T6" fmla="*/ 4 w 6"/>
                <a:gd name="T7" fmla="*/ 36 h 36"/>
                <a:gd name="T8" fmla="*/ 2 w 6"/>
                <a:gd name="T9" fmla="*/ 34 h 36"/>
                <a:gd name="T10" fmla="*/ 4 w 6"/>
                <a:gd name="T11" fmla="*/ 25 h 36"/>
                <a:gd name="T12" fmla="*/ 0 w 6"/>
                <a:gd name="T13" fmla="*/ 10 h 36"/>
                <a:gd name="T14" fmla="*/ 1 w 6"/>
                <a:gd name="T15" fmla="*/ 0 h 36"/>
                <a:gd name="T16" fmla="*/ 3 w 6"/>
                <a:gd name="T17"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6">
                  <a:moveTo>
                    <a:pt x="3" y="1"/>
                  </a:moveTo>
                  <a:cubicBezTo>
                    <a:pt x="3" y="1"/>
                    <a:pt x="1" y="7"/>
                    <a:pt x="3" y="13"/>
                  </a:cubicBezTo>
                  <a:cubicBezTo>
                    <a:pt x="4" y="19"/>
                    <a:pt x="6" y="24"/>
                    <a:pt x="6" y="29"/>
                  </a:cubicBezTo>
                  <a:cubicBezTo>
                    <a:pt x="6" y="35"/>
                    <a:pt x="4" y="36"/>
                    <a:pt x="4" y="36"/>
                  </a:cubicBezTo>
                  <a:cubicBezTo>
                    <a:pt x="4" y="36"/>
                    <a:pt x="2" y="36"/>
                    <a:pt x="2" y="34"/>
                  </a:cubicBezTo>
                  <a:cubicBezTo>
                    <a:pt x="3" y="33"/>
                    <a:pt x="5" y="32"/>
                    <a:pt x="4" y="25"/>
                  </a:cubicBezTo>
                  <a:cubicBezTo>
                    <a:pt x="3" y="18"/>
                    <a:pt x="0" y="14"/>
                    <a:pt x="0" y="10"/>
                  </a:cubicBezTo>
                  <a:cubicBezTo>
                    <a:pt x="0" y="6"/>
                    <a:pt x="1" y="0"/>
                    <a:pt x="1" y="0"/>
                  </a:cubicBezTo>
                  <a:lnTo>
                    <a:pt x="3" y="1"/>
                  </a:ln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13" name="Freeform 21">
              <a:extLst>
                <a:ext uri="{FF2B5EF4-FFF2-40B4-BE49-F238E27FC236}">
                  <a16:creationId xmlns:a16="http://schemas.microsoft.com/office/drawing/2014/main" id="{F7393BB5-01B4-44E6-3096-E41CC1A5741F}"/>
                </a:ext>
              </a:extLst>
            </p:cNvPr>
            <p:cNvSpPr>
              <a:spLocks noChangeAspect="1"/>
            </p:cNvSpPr>
            <p:nvPr/>
          </p:nvSpPr>
          <p:spPr bwMode="auto">
            <a:xfrm>
              <a:off x="3010" y="2220"/>
              <a:ext cx="67" cy="169"/>
            </a:xfrm>
            <a:custGeom>
              <a:avLst/>
              <a:gdLst>
                <a:gd name="T0" fmla="*/ 2 w 11"/>
                <a:gd name="T1" fmla="*/ 0 h 28"/>
                <a:gd name="T2" fmla="*/ 3 w 11"/>
                <a:gd name="T3" fmla="*/ 8 h 28"/>
                <a:gd name="T4" fmla="*/ 8 w 11"/>
                <a:gd name="T5" fmla="*/ 15 h 28"/>
                <a:gd name="T6" fmla="*/ 11 w 11"/>
                <a:gd name="T7" fmla="*/ 22 h 28"/>
                <a:gd name="T8" fmla="*/ 10 w 11"/>
                <a:gd name="T9" fmla="*/ 28 h 28"/>
                <a:gd name="T10" fmla="*/ 9 w 11"/>
                <a:gd name="T11" fmla="*/ 25 h 28"/>
                <a:gd name="T12" fmla="*/ 7 w 11"/>
                <a:gd name="T13" fmla="*/ 17 h 28"/>
                <a:gd name="T14" fmla="*/ 0 w 11"/>
                <a:gd name="T15" fmla="*/ 7 h 28"/>
                <a:gd name="T16" fmla="*/ 0 w 11"/>
                <a:gd name="T17" fmla="*/ 1 h 28"/>
                <a:gd name="T18" fmla="*/ 2 w 11"/>
                <a:gd name="T19"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28">
                  <a:moveTo>
                    <a:pt x="2" y="0"/>
                  </a:moveTo>
                  <a:cubicBezTo>
                    <a:pt x="2" y="0"/>
                    <a:pt x="1" y="6"/>
                    <a:pt x="3" y="8"/>
                  </a:cubicBezTo>
                  <a:cubicBezTo>
                    <a:pt x="4" y="10"/>
                    <a:pt x="8" y="15"/>
                    <a:pt x="8" y="15"/>
                  </a:cubicBezTo>
                  <a:cubicBezTo>
                    <a:pt x="8" y="16"/>
                    <a:pt x="11" y="20"/>
                    <a:pt x="11" y="22"/>
                  </a:cubicBezTo>
                  <a:cubicBezTo>
                    <a:pt x="11" y="24"/>
                    <a:pt x="11" y="28"/>
                    <a:pt x="10" y="28"/>
                  </a:cubicBezTo>
                  <a:cubicBezTo>
                    <a:pt x="9" y="28"/>
                    <a:pt x="9" y="27"/>
                    <a:pt x="9" y="25"/>
                  </a:cubicBezTo>
                  <a:cubicBezTo>
                    <a:pt x="9" y="24"/>
                    <a:pt x="10" y="20"/>
                    <a:pt x="7" y="17"/>
                  </a:cubicBezTo>
                  <a:cubicBezTo>
                    <a:pt x="5" y="14"/>
                    <a:pt x="1" y="10"/>
                    <a:pt x="0" y="7"/>
                  </a:cubicBezTo>
                  <a:cubicBezTo>
                    <a:pt x="0" y="4"/>
                    <a:pt x="0" y="1"/>
                    <a:pt x="0" y="1"/>
                  </a:cubicBezTo>
                  <a:lnTo>
                    <a:pt x="2" y="0"/>
                  </a:ln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14" name="Freeform 22">
              <a:extLst>
                <a:ext uri="{FF2B5EF4-FFF2-40B4-BE49-F238E27FC236}">
                  <a16:creationId xmlns:a16="http://schemas.microsoft.com/office/drawing/2014/main" id="{9387D9F8-3FD3-06E2-35FD-B93F60EB9807}"/>
                </a:ext>
              </a:extLst>
            </p:cNvPr>
            <p:cNvSpPr>
              <a:spLocks noChangeAspect="1"/>
            </p:cNvSpPr>
            <p:nvPr/>
          </p:nvSpPr>
          <p:spPr bwMode="auto">
            <a:xfrm>
              <a:off x="3077" y="2184"/>
              <a:ext cx="139" cy="199"/>
            </a:xfrm>
            <a:custGeom>
              <a:avLst/>
              <a:gdLst>
                <a:gd name="T0" fmla="*/ 2 w 23"/>
                <a:gd name="T1" fmla="*/ 0 h 33"/>
                <a:gd name="T2" fmla="*/ 5 w 23"/>
                <a:gd name="T3" fmla="*/ 2 h 33"/>
                <a:gd name="T4" fmla="*/ 11 w 23"/>
                <a:gd name="T5" fmla="*/ 7 h 33"/>
                <a:gd name="T6" fmla="*/ 14 w 23"/>
                <a:gd name="T7" fmla="*/ 20 h 33"/>
                <a:gd name="T8" fmla="*/ 18 w 23"/>
                <a:gd name="T9" fmla="*/ 27 h 33"/>
                <a:gd name="T10" fmla="*/ 22 w 23"/>
                <a:gd name="T11" fmla="*/ 31 h 33"/>
                <a:gd name="T12" fmla="*/ 21 w 23"/>
                <a:gd name="T13" fmla="*/ 33 h 33"/>
                <a:gd name="T14" fmla="*/ 15 w 23"/>
                <a:gd name="T15" fmla="*/ 27 h 33"/>
                <a:gd name="T16" fmla="*/ 10 w 23"/>
                <a:gd name="T17" fmla="*/ 15 h 33"/>
                <a:gd name="T18" fmla="*/ 9 w 23"/>
                <a:gd name="T19" fmla="*/ 7 h 33"/>
                <a:gd name="T20" fmla="*/ 6 w 23"/>
                <a:gd name="T21" fmla="*/ 5 h 33"/>
                <a:gd name="T22" fmla="*/ 0 w 23"/>
                <a:gd name="T23" fmla="*/ 1 h 33"/>
                <a:gd name="T24" fmla="*/ 2 w 23"/>
                <a:gd name="T25"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 h="33">
                  <a:moveTo>
                    <a:pt x="2" y="0"/>
                  </a:moveTo>
                  <a:cubicBezTo>
                    <a:pt x="2" y="0"/>
                    <a:pt x="3" y="2"/>
                    <a:pt x="5" y="2"/>
                  </a:cubicBezTo>
                  <a:cubicBezTo>
                    <a:pt x="8" y="3"/>
                    <a:pt x="11" y="4"/>
                    <a:pt x="11" y="7"/>
                  </a:cubicBezTo>
                  <a:cubicBezTo>
                    <a:pt x="12" y="10"/>
                    <a:pt x="12" y="15"/>
                    <a:pt x="14" y="20"/>
                  </a:cubicBezTo>
                  <a:cubicBezTo>
                    <a:pt x="16" y="24"/>
                    <a:pt x="18" y="27"/>
                    <a:pt x="18" y="27"/>
                  </a:cubicBezTo>
                  <a:cubicBezTo>
                    <a:pt x="18" y="27"/>
                    <a:pt x="21" y="31"/>
                    <a:pt x="22" y="31"/>
                  </a:cubicBezTo>
                  <a:cubicBezTo>
                    <a:pt x="23" y="31"/>
                    <a:pt x="23" y="33"/>
                    <a:pt x="21" y="33"/>
                  </a:cubicBezTo>
                  <a:cubicBezTo>
                    <a:pt x="19" y="33"/>
                    <a:pt x="16" y="30"/>
                    <a:pt x="15" y="27"/>
                  </a:cubicBezTo>
                  <a:cubicBezTo>
                    <a:pt x="13" y="24"/>
                    <a:pt x="11" y="19"/>
                    <a:pt x="10" y="15"/>
                  </a:cubicBezTo>
                  <a:cubicBezTo>
                    <a:pt x="10" y="11"/>
                    <a:pt x="10" y="7"/>
                    <a:pt x="9" y="7"/>
                  </a:cubicBezTo>
                  <a:cubicBezTo>
                    <a:pt x="9" y="6"/>
                    <a:pt x="8" y="5"/>
                    <a:pt x="6" y="5"/>
                  </a:cubicBezTo>
                  <a:cubicBezTo>
                    <a:pt x="5" y="4"/>
                    <a:pt x="1" y="3"/>
                    <a:pt x="0" y="1"/>
                  </a:cubicBezTo>
                  <a:lnTo>
                    <a:pt x="2" y="0"/>
                  </a:ln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15" name="Freeform 23">
              <a:extLst>
                <a:ext uri="{FF2B5EF4-FFF2-40B4-BE49-F238E27FC236}">
                  <a16:creationId xmlns:a16="http://schemas.microsoft.com/office/drawing/2014/main" id="{29A63CF4-BF34-3B49-F7F3-C65C11D9B7AA}"/>
                </a:ext>
              </a:extLst>
            </p:cNvPr>
            <p:cNvSpPr>
              <a:spLocks noChangeAspect="1"/>
            </p:cNvSpPr>
            <p:nvPr/>
          </p:nvSpPr>
          <p:spPr bwMode="auto">
            <a:xfrm>
              <a:off x="3288" y="2082"/>
              <a:ext cx="48" cy="72"/>
            </a:xfrm>
            <a:custGeom>
              <a:avLst/>
              <a:gdLst>
                <a:gd name="T0" fmla="*/ 2 w 8"/>
                <a:gd name="T1" fmla="*/ 0 h 12"/>
                <a:gd name="T2" fmla="*/ 3 w 8"/>
                <a:gd name="T3" fmla="*/ 5 h 12"/>
                <a:gd name="T4" fmla="*/ 7 w 8"/>
                <a:gd name="T5" fmla="*/ 10 h 12"/>
                <a:gd name="T6" fmla="*/ 6 w 8"/>
                <a:gd name="T7" fmla="*/ 12 h 12"/>
                <a:gd name="T8" fmla="*/ 3 w 8"/>
                <a:gd name="T9" fmla="*/ 8 h 12"/>
                <a:gd name="T10" fmla="*/ 0 w 8"/>
                <a:gd name="T11" fmla="*/ 1 h 12"/>
                <a:gd name="T12" fmla="*/ 2 w 8"/>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8" h="12">
                  <a:moveTo>
                    <a:pt x="2" y="0"/>
                  </a:moveTo>
                  <a:cubicBezTo>
                    <a:pt x="2" y="0"/>
                    <a:pt x="2" y="3"/>
                    <a:pt x="3" y="5"/>
                  </a:cubicBezTo>
                  <a:cubicBezTo>
                    <a:pt x="5" y="7"/>
                    <a:pt x="7" y="10"/>
                    <a:pt x="7" y="10"/>
                  </a:cubicBezTo>
                  <a:cubicBezTo>
                    <a:pt x="7" y="10"/>
                    <a:pt x="8" y="12"/>
                    <a:pt x="6" y="12"/>
                  </a:cubicBezTo>
                  <a:cubicBezTo>
                    <a:pt x="5" y="12"/>
                    <a:pt x="5" y="11"/>
                    <a:pt x="3" y="8"/>
                  </a:cubicBezTo>
                  <a:cubicBezTo>
                    <a:pt x="2" y="6"/>
                    <a:pt x="0" y="3"/>
                    <a:pt x="0" y="1"/>
                  </a:cubicBezTo>
                  <a:lnTo>
                    <a:pt x="2" y="0"/>
                  </a:ln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16" name="Freeform 24">
              <a:extLst>
                <a:ext uri="{FF2B5EF4-FFF2-40B4-BE49-F238E27FC236}">
                  <a16:creationId xmlns:a16="http://schemas.microsoft.com/office/drawing/2014/main" id="{D7C5A6A4-91EF-D837-69D8-D8BBAAC257ED}"/>
                </a:ext>
              </a:extLst>
            </p:cNvPr>
            <p:cNvSpPr>
              <a:spLocks noChangeAspect="1"/>
            </p:cNvSpPr>
            <p:nvPr/>
          </p:nvSpPr>
          <p:spPr bwMode="auto">
            <a:xfrm>
              <a:off x="3330" y="2021"/>
              <a:ext cx="127" cy="260"/>
            </a:xfrm>
            <a:custGeom>
              <a:avLst/>
              <a:gdLst>
                <a:gd name="T0" fmla="*/ 2 w 21"/>
                <a:gd name="T1" fmla="*/ 1 h 43"/>
                <a:gd name="T2" fmla="*/ 6 w 21"/>
                <a:gd name="T3" fmla="*/ 14 h 43"/>
                <a:gd name="T4" fmla="*/ 15 w 21"/>
                <a:gd name="T5" fmla="*/ 25 h 43"/>
                <a:gd name="T6" fmla="*/ 21 w 21"/>
                <a:gd name="T7" fmla="*/ 33 h 43"/>
                <a:gd name="T8" fmla="*/ 18 w 21"/>
                <a:gd name="T9" fmla="*/ 42 h 43"/>
                <a:gd name="T10" fmla="*/ 16 w 21"/>
                <a:gd name="T11" fmla="*/ 42 h 43"/>
                <a:gd name="T12" fmla="*/ 17 w 21"/>
                <a:gd name="T13" fmla="*/ 40 h 43"/>
                <a:gd name="T14" fmla="*/ 18 w 21"/>
                <a:gd name="T15" fmla="*/ 31 h 43"/>
                <a:gd name="T16" fmla="*/ 12 w 21"/>
                <a:gd name="T17" fmla="*/ 25 h 43"/>
                <a:gd name="T18" fmla="*/ 1 w 21"/>
                <a:gd name="T19" fmla="*/ 6 h 43"/>
                <a:gd name="T20" fmla="*/ 0 w 21"/>
                <a:gd name="T21" fmla="*/ 1 h 43"/>
                <a:gd name="T22" fmla="*/ 2 w 21"/>
                <a:gd name="T23" fmla="*/ 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 h="43">
                  <a:moveTo>
                    <a:pt x="2" y="1"/>
                  </a:moveTo>
                  <a:cubicBezTo>
                    <a:pt x="2" y="1"/>
                    <a:pt x="2" y="8"/>
                    <a:pt x="6" y="14"/>
                  </a:cubicBezTo>
                  <a:cubicBezTo>
                    <a:pt x="10" y="19"/>
                    <a:pt x="13" y="23"/>
                    <a:pt x="15" y="25"/>
                  </a:cubicBezTo>
                  <a:cubicBezTo>
                    <a:pt x="15" y="25"/>
                    <a:pt x="21" y="29"/>
                    <a:pt x="21" y="33"/>
                  </a:cubicBezTo>
                  <a:cubicBezTo>
                    <a:pt x="20" y="37"/>
                    <a:pt x="18" y="41"/>
                    <a:pt x="18" y="42"/>
                  </a:cubicBezTo>
                  <a:cubicBezTo>
                    <a:pt x="18" y="42"/>
                    <a:pt x="17" y="43"/>
                    <a:pt x="16" y="42"/>
                  </a:cubicBezTo>
                  <a:cubicBezTo>
                    <a:pt x="15" y="41"/>
                    <a:pt x="16" y="41"/>
                    <a:pt x="17" y="40"/>
                  </a:cubicBezTo>
                  <a:cubicBezTo>
                    <a:pt x="17" y="38"/>
                    <a:pt x="20" y="34"/>
                    <a:pt x="18" y="31"/>
                  </a:cubicBezTo>
                  <a:cubicBezTo>
                    <a:pt x="17" y="28"/>
                    <a:pt x="12" y="25"/>
                    <a:pt x="12" y="25"/>
                  </a:cubicBezTo>
                  <a:cubicBezTo>
                    <a:pt x="12" y="25"/>
                    <a:pt x="4" y="19"/>
                    <a:pt x="1" y="6"/>
                  </a:cubicBezTo>
                  <a:cubicBezTo>
                    <a:pt x="0" y="1"/>
                    <a:pt x="0" y="1"/>
                    <a:pt x="0" y="1"/>
                  </a:cubicBezTo>
                  <a:cubicBezTo>
                    <a:pt x="0" y="1"/>
                    <a:pt x="0" y="0"/>
                    <a:pt x="2" y="1"/>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17" name="Freeform 25">
              <a:extLst>
                <a:ext uri="{FF2B5EF4-FFF2-40B4-BE49-F238E27FC236}">
                  <a16:creationId xmlns:a16="http://schemas.microsoft.com/office/drawing/2014/main" id="{95A5F4AA-ABC5-F14B-BCFD-19F746D53C1B}"/>
                </a:ext>
              </a:extLst>
            </p:cNvPr>
            <p:cNvSpPr>
              <a:spLocks noChangeAspect="1"/>
            </p:cNvSpPr>
            <p:nvPr/>
          </p:nvSpPr>
          <p:spPr bwMode="auto">
            <a:xfrm>
              <a:off x="3396" y="2021"/>
              <a:ext cx="109" cy="163"/>
            </a:xfrm>
            <a:custGeom>
              <a:avLst/>
              <a:gdLst>
                <a:gd name="T0" fmla="*/ 3 w 18"/>
                <a:gd name="T1" fmla="*/ 1 h 27"/>
                <a:gd name="T2" fmla="*/ 7 w 18"/>
                <a:gd name="T3" fmla="*/ 7 h 27"/>
                <a:gd name="T4" fmla="*/ 18 w 18"/>
                <a:gd name="T5" fmla="*/ 19 h 27"/>
                <a:gd name="T6" fmla="*/ 18 w 18"/>
                <a:gd name="T7" fmla="*/ 26 h 27"/>
                <a:gd name="T8" fmla="*/ 17 w 18"/>
                <a:gd name="T9" fmla="*/ 27 h 27"/>
                <a:gd name="T10" fmla="*/ 16 w 18"/>
                <a:gd name="T11" fmla="*/ 23 h 27"/>
                <a:gd name="T12" fmla="*/ 13 w 18"/>
                <a:gd name="T13" fmla="*/ 15 h 27"/>
                <a:gd name="T14" fmla="*/ 5 w 18"/>
                <a:gd name="T15" fmla="*/ 8 h 27"/>
                <a:gd name="T16" fmla="*/ 1 w 18"/>
                <a:gd name="T17" fmla="*/ 2 h 27"/>
                <a:gd name="T18" fmla="*/ 3 w 18"/>
                <a:gd name="T19" fmla="*/ 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27">
                  <a:moveTo>
                    <a:pt x="3" y="1"/>
                  </a:moveTo>
                  <a:cubicBezTo>
                    <a:pt x="3" y="1"/>
                    <a:pt x="4" y="5"/>
                    <a:pt x="7" y="7"/>
                  </a:cubicBezTo>
                  <a:cubicBezTo>
                    <a:pt x="10" y="10"/>
                    <a:pt x="17" y="14"/>
                    <a:pt x="18" y="19"/>
                  </a:cubicBezTo>
                  <a:cubicBezTo>
                    <a:pt x="18" y="23"/>
                    <a:pt x="18" y="26"/>
                    <a:pt x="18" y="26"/>
                  </a:cubicBezTo>
                  <a:cubicBezTo>
                    <a:pt x="18" y="26"/>
                    <a:pt x="18" y="27"/>
                    <a:pt x="17" y="27"/>
                  </a:cubicBezTo>
                  <a:cubicBezTo>
                    <a:pt x="16" y="27"/>
                    <a:pt x="16" y="23"/>
                    <a:pt x="16" y="23"/>
                  </a:cubicBezTo>
                  <a:cubicBezTo>
                    <a:pt x="16" y="23"/>
                    <a:pt x="16" y="17"/>
                    <a:pt x="13" y="15"/>
                  </a:cubicBezTo>
                  <a:cubicBezTo>
                    <a:pt x="10" y="13"/>
                    <a:pt x="6" y="11"/>
                    <a:pt x="5" y="8"/>
                  </a:cubicBezTo>
                  <a:cubicBezTo>
                    <a:pt x="3" y="6"/>
                    <a:pt x="1" y="2"/>
                    <a:pt x="1" y="2"/>
                  </a:cubicBezTo>
                  <a:cubicBezTo>
                    <a:pt x="1" y="2"/>
                    <a:pt x="0" y="0"/>
                    <a:pt x="3" y="1"/>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18" name="Freeform 26">
              <a:extLst>
                <a:ext uri="{FF2B5EF4-FFF2-40B4-BE49-F238E27FC236}">
                  <a16:creationId xmlns:a16="http://schemas.microsoft.com/office/drawing/2014/main" id="{92ECD216-53CF-D589-BDCB-3D3B4A9E09B7}"/>
                </a:ext>
              </a:extLst>
            </p:cNvPr>
            <p:cNvSpPr>
              <a:spLocks noChangeAspect="1"/>
            </p:cNvSpPr>
            <p:nvPr/>
          </p:nvSpPr>
          <p:spPr bwMode="auto">
            <a:xfrm>
              <a:off x="3559" y="1919"/>
              <a:ext cx="109" cy="205"/>
            </a:xfrm>
            <a:custGeom>
              <a:avLst/>
              <a:gdLst>
                <a:gd name="T0" fmla="*/ 3 w 18"/>
                <a:gd name="T1" fmla="*/ 0 h 34"/>
                <a:gd name="T2" fmla="*/ 5 w 18"/>
                <a:gd name="T3" fmla="*/ 5 h 34"/>
                <a:gd name="T4" fmla="*/ 17 w 18"/>
                <a:gd name="T5" fmla="*/ 20 h 34"/>
                <a:gd name="T6" fmla="*/ 17 w 18"/>
                <a:gd name="T7" fmla="*/ 31 h 34"/>
                <a:gd name="T8" fmla="*/ 17 w 18"/>
                <a:gd name="T9" fmla="*/ 34 h 34"/>
                <a:gd name="T10" fmla="*/ 15 w 18"/>
                <a:gd name="T11" fmla="*/ 32 h 34"/>
                <a:gd name="T12" fmla="*/ 15 w 18"/>
                <a:gd name="T13" fmla="*/ 22 h 34"/>
                <a:gd name="T14" fmla="*/ 10 w 18"/>
                <a:gd name="T15" fmla="*/ 13 h 34"/>
                <a:gd name="T16" fmla="*/ 2 w 18"/>
                <a:gd name="T17" fmla="*/ 4 h 34"/>
                <a:gd name="T18" fmla="*/ 3 w 18"/>
                <a:gd name="T19"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34">
                  <a:moveTo>
                    <a:pt x="3" y="0"/>
                  </a:moveTo>
                  <a:cubicBezTo>
                    <a:pt x="3" y="0"/>
                    <a:pt x="3" y="3"/>
                    <a:pt x="5" y="5"/>
                  </a:cubicBezTo>
                  <a:cubicBezTo>
                    <a:pt x="8" y="7"/>
                    <a:pt x="16" y="14"/>
                    <a:pt x="17" y="20"/>
                  </a:cubicBezTo>
                  <a:cubicBezTo>
                    <a:pt x="18" y="25"/>
                    <a:pt x="17" y="31"/>
                    <a:pt x="17" y="31"/>
                  </a:cubicBezTo>
                  <a:cubicBezTo>
                    <a:pt x="17" y="31"/>
                    <a:pt x="18" y="34"/>
                    <a:pt x="17" y="34"/>
                  </a:cubicBezTo>
                  <a:cubicBezTo>
                    <a:pt x="16" y="34"/>
                    <a:pt x="15" y="33"/>
                    <a:pt x="15" y="32"/>
                  </a:cubicBezTo>
                  <a:cubicBezTo>
                    <a:pt x="16" y="31"/>
                    <a:pt x="16" y="27"/>
                    <a:pt x="15" y="22"/>
                  </a:cubicBezTo>
                  <a:cubicBezTo>
                    <a:pt x="14" y="18"/>
                    <a:pt x="13" y="15"/>
                    <a:pt x="10" y="13"/>
                  </a:cubicBezTo>
                  <a:cubicBezTo>
                    <a:pt x="8" y="10"/>
                    <a:pt x="2" y="6"/>
                    <a:pt x="2" y="4"/>
                  </a:cubicBezTo>
                  <a:cubicBezTo>
                    <a:pt x="1" y="2"/>
                    <a:pt x="0" y="0"/>
                    <a:pt x="3" y="0"/>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19" name="Freeform 27">
              <a:extLst>
                <a:ext uri="{FF2B5EF4-FFF2-40B4-BE49-F238E27FC236}">
                  <a16:creationId xmlns:a16="http://schemas.microsoft.com/office/drawing/2014/main" id="{06EA98F4-C2A9-0D74-EAB6-59B30FA74F15}"/>
                </a:ext>
              </a:extLst>
            </p:cNvPr>
            <p:cNvSpPr>
              <a:spLocks noChangeAspect="1"/>
            </p:cNvSpPr>
            <p:nvPr/>
          </p:nvSpPr>
          <p:spPr bwMode="auto">
            <a:xfrm>
              <a:off x="3698" y="1913"/>
              <a:ext cx="60" cy="78"/>
            </a:xfrm>
            <a:custGeom>
              <a:avLst/>
              <a:gdLst>
                <a:gd name="T0" fmla="*/ 1 w 10"/>
                <a:gd name="T1" fmla="*/ 0 h 13"/>
                <a:gd name="T2" fmla="*/ 5 w 10"/>
                <a:gd name="T3" fmla="*/ 7 h 13"/>
                <a:gd name="T4" fmla="*/ 8 w 10"/>
                <a:gd name="T5" fmla="*/ 10 h 13"/>
                <a:gd name="T6" fmla="*/ 9 w 10"/>
                <a:gd name="T7" fmla="*/ 12 h 13"/>
                <a:gd name="T8" fmla="*/ 7 w 10"/>
                <a:gd name="T9" fmla="*/ 12 h 13"/>
                <a:gd name="T10" fmla="*/ 0 w 10"/>
                <a:gd name="T11" fmla="*/ 1 h 13"/>
                <a:gd name="T12" fmla="*/ 1 w 10"/>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0" h="13">
                  <a:moveTo>
                    <a:pt x="1" y="0"/>
                  </a:moveTo>
                  <a:cubicBezTo>
                    <a:pt x="1" y="0"/>
                    <a:pt x="3" y="6"/>
                    <a:pt x="5" y="7"/>
                  </a:cubicBezTo>
                  <a:cubicBezTo>
                    <a:pt x="7" y="9"/>
                    <a:pt x="8" y="10"/>
                    <a:pt x="8" y="10"/>
                  </a:cubicBezTo>
                  <a:cubicBezTo>
                    <a:pt x="8" y="10"/>
                    <a:pt x="10" y="11"/>
                    <a:pt x="9" y="12"/>
                  </a:cubicBezTo>
                  <a:cubicBezTo>
                    <a:pt x="9" y="13"/>
                    <a:pt x="8" y="12"/>
                    <a:pt x="7" y="12"/>
                  </a:cubicBezTo>
                  <a:cubicBezTo>
                    <a:pt x="6" y="11"/>
                    <a:pt x="1" y="7"/>
                    <a:pt x="0" y="1"/>
                  </a:cubicBezTo>
                  <a:lnTo>
                    <a:pt x="1" y="0"/>
                  </a:ln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20" name="Freeform 28">
              <a:extLst>
                <a:ext uri="{FF2B5EF4-FFF2-40B4-BE49-F238E27FC236}">
                  <a16:creationId xmlns:a16="http://schemas.microsoft.com/office/drawing/2014/main" id="{4CE5607C-FA50-B0AF-6262-F27DAC89E8CB}"/>
                </a:ext>
              </a:extLst>
            </p:cNvPr>
            <p:cNvSpPr>
              <a:spLocks noChangeAspect="1"/>
            </p:cNvSpPr>
            <p:nvPr/>
          </p:nvSpPr>
          <p:spPr bwMode="auto">
            <a:xfrm>
              <a:off x="3800" y="1846"/>
              <a:ext cx="145" cy="169"/>
            </a:xfrm>
            <a:custGeom>
              <a:avLst/>
              <a:gdLst>
                <a:gd name="T0" fmla="*/ 2 w 24"/>
                <a:gd name="T1" fmla="*/ 0 h 28"/>
                <a:gd name="T2" fmla="*/ 9 w 24"/>
                <a:gd name="T3" fmla="*/ 4 h 28"/>
                <a:gd name="T4" fmla="*/ 14 w 24"/>
                <a:gd name="T5" fmla="*/ 16 h 28"/>
                <a:gd name="T6" fmla="*/ 19 w 24"/>
                <a:gd name="T7" fmla="*/ 23 h 28"/>
                <a:gd name="T8" fmla="*/ 23 w 24"/>
                <a:gd name="T9" fmla="*/ 25 h 28"/>
                <a:gd name="T10" fmla="*/ 24 w 24"/>
                <a:gd name="T11" fmla="*/ 27 h 28"/>
                <a:gd name="T12" fmla="*/ 21 w 24"/>
                <a:gd name="T13" fmla="*/ 27 h 28"/>
                <a:gd name="T14" fmla="*/ 13 w 24"/>
                <a:gd name="T15" fmla="*/ 18 h 28"/>
                <a:gd name="T16" fmla="*/ 9 w 24"/>
                <a:gd name="T17" fmla="*/ 6 h 28"/>
                <a:gd name="T18" fmla="*/ 1 w 24"/>
                <a:gd name="T19" fmla="*/ 2 h 28"/>
                <a:gd name="T20" fmla="*/ 2 w 24"/>
                <a:gd name="T2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8">
                  <a:moveTo>
                    <a:pt x="2" y="0"/>
                  </a:moveTo>
                  <a:cubicBezTo>
                    <a:pt x="2" y="0"/>
                    <a:pt x="7" y="2"/>
                    <a:pt x="9" y="4"/>
                  </a:cubicBezTo>
                  <a:cubicBezTo>
                    <a:pt x="11" y="7"/>
                    <a:pt x="13" y="13"/>
                    <a:pt x="14" y="16"/>
                  </a:cubicBezTo>
                  <a:cubicBezTo>
                    <a:pt x="15" y="20"/>
                    <a:pt x="17" y="21"/>
                    <a:pt x="19" y="23"/>
                  </a:cubicBezTo>
                  <a:cubicBezTo>
                    <a:pt x="21" y="24"/>
                    <a:pt x="23" y="25"/>
                    <a:pt x="23" y="25"/>
                  </a:cubicBezTo>
                  <a:cubicBezTo>
                    <a:pt x="23" y="25"/>
                    <a:pt x="24" y="26"/>
                    <a:pt x="24" y="27"/>
                  </a:cubicBezTo>
                  <a:cubicBezTo>
                    <a:pt x="23" y="28"/>
                    <a:pt x="23" y="28"/>
                    <a:pt x="21" y="27"/>
                  </a:cubicBezTo>
                  <a:cubicBezTo>
                    <a:pt x="19" y="26"/>
                    <a:pt x="15" y="23"/>
                    <a:pt x="13" y="18"/>
                  </a:cubicBezTo>
                  <a:cubicBezTo>
                    <a:pt x="11" y="12"/>
                    <a:pt x="10" y="8"/>
                    <a:pt x="9" y="6"/>
                  </a:cubicBezTo>
                  <a:cubicBezTo>
                    <a:pt x="7" y="5"/>
                    <a:pt x="1" y="2"/>
                    <a:pt x="1" y="2"/>
                  </a:cubicBezTo>
                  <a:cubicBezTo>
                    <a:pt x="1" y="2"/>
                    <a:pt x="0" y="0"/>
                    <a:pt x="2" y="0"/>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21" name="Freeform 29">
              <a:extLst>
                <a:ext uri="{FF2B5EF4-FFF2-40B4-BE49-F238E27FC236}">
                  <a16:creationId xmlns:a16="http://schemas.microsoft.com/office/drawing/2014/main" id="{9B29538B-E91B-5874-E588-6F5DA105EA0D}"/>
                </a:ext>
              </a:extLst>
            </p:cNvPr>
            <p:cNvSpPr>
              <a:spLocks noChangeAspect="1"/>
            </p:cNvSpPr>
            <p:nvPr/>
          </p:nvSpPr>
          <p:spPr bwMode="auto">
            <a:xfrm>
              <a:off x="3885" y="1816"/>
              <a:ext cx="60" cy="85"/>
            </a:xfrm>
            <a:custGeom>
              <a:avLst/>
              <a:gdLst>
                <a:gd name="T0" fmla="*/ 2 w 10"/>
                <a:gd name="T1" fmla="*/ 0 h 14"/>
                <a:gd name="T2" fmla="*/ 8 w 10"/>
                <a:gd name="T3" fmla="*/ 7 h 14"/>
                <a:gd name="T4" fmla="*/ 10 w 10"/>
                <a:gd name="T5" fmla="*/ 13 h 14"/>
                <a:gd name="T6" fmla="*/ 8 w 10"/>
                <a:gd name="T7" fmla="*/ 13 h 14"/>
                <a:gd name="T8" fmla="*/ 7 w 10"/>
                <a:gd name="T9" fmla="*/ 8 h 14"/>
                <a:gd name="T10" fmla="*/ 0 w 10"/>
                <a:gd name="T11" fmla="*/ 1 h 14"/>
                <a:gd name="T12" fmla="*/ 2 w 1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0" h="14">
                  <a:moveTo>
                    <a:pt x="2" y="0"/>
                  </a:moveTo>
                  <a:cubicBezTo>
                    <a:pt x="2" y="0"/>
                    <a:pt x="7" y="5"/>
                    <a:pt x="8" y="7"/>
                  </a:cubicBezTo>
                  <a:cubicBezTo>
                    <a:pt x="10" y="8"/>
                    <a:pt x="10" y="12"/>
                    <a:pt x="10" y="13"/>
                  </a:cubicBezTo>
                  <a:cubicBezTo>
                    <a:pt x="10" y="14"/>
                    <a:pt x="8" y="13"/>
                    <a:pt x="8" y="13"/>
                  </a:cubicBezTo>
                  <a:cubicBezTo>
                    <a:pt x="8" y="13"/>
                    <a:pt x="8" y="10"/>
                    <a:pt x="7" y="8"/>
                  </a:cubicBezTo>
                  <a:cubicBezTo>
                    <a:pt x="5" y="6"/>
                    <a:pt x="0" y="1"/>
                    <a:pt x="0" y="1"/>
                  </a:cubicBezTo>
                  <a:cubicBezTo>
                    <a:pt x="0" y="1"/>
                    <a:pt x="1" y="0"/>
                    <a:pt x="2" y="0"/>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22" name="Freeform 30">
              <a:extLst>
                <a:ext uri="{FF2B5EF4-FFF2-40B4-BE49-F238E27FC236}">
                  <a16:creationId xmlns:a16="http://schemas.microsoft.com/office/drawing/2014/main" id="{BCC6C2B4-CB99-85E1-B20F-9E8E0D0A00BA}"/>
                </a:ext>
              </a:extLst>
            </p:cNvPr>
            <p:cNvSpPr>
              <a:spLocks noChangeAspect="1"/>
            </p:cNvSpPr>
            <p:nvPr/>
          </p:nvSpPr>
          <p:spPr bwMode="auto">
            <a:xfrm>
              <a:off x="3945" y="1714"/>
              <a:ext cx="253" cy="114"/>
            </a:xfrm>
            <a:custGeom>
              <a:avLst/>
              <a:gdLst>
                <a:gd name="T0" fmla="*/ 2 w 42"/>
                <a:gd name="T1" fmla="*/ 0 h 19"/>
                <a:gd name="T2" fmla="*/ 0 w 42"/>
                <a:gd name="T3" fmla="*/ 1 h 19"/>
                <a:gd name="T4" fmla="*/ 4 w 42"/>
                <a:gd name="T5" fmla="*/ 3 h 19"/>
                <a:gd name="T6" fmla="*/ 20 w 42"/>
                <a:gd name="T7" fmla="*/ 11 h 19"/>
                <a:gd name="T8" fmla="*/ 27 w 42"/>
                <a:gd name="T9" fmla="*/ 18 h 19"/>
                <a:gd name="T10" fmla="*/ 33 w 42"/>
                <a:gd name="T11" fmla="*/ 19 h 19"/>
                <a:gd name="T12" fmla="*/ 40 w 42"/>
                <a:gd name="T13" fmla="*/ 18 h 19"/>
                <a:gd name="T14" fmla="*/ 41 w 42"/>
                <a:gd name="T15" fmla="*/ 17 h 19"/>
                <a:gd name="T16" fmla="*/ 40 w 42"/>
                <a:gd name="T17" fmla="*/ 16 h 19"/>
                <a:gd name="T18" fmla="*/ 28 w 42"/>
                <a:gd name="T19" fmla="*/ 16 h 19"/>
                <a:gd name="T20" fmla="*/ 21 w 42"/>
                <a:gd name="T21" fmla="*/ 9 h 19"/>
                <a:gd name="T22" fmla="*/ 2 w 42"/>
                <a:gd name="T23"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 h="19">
                  <a:moveTo>
                    <a:pt x="2" y="0"/>
                  </a:moveTo>
                  <a:cubicBezTo>
                    <a:pt x="2" y="0"/>
                    <a:pt x="1" y="0"/>
                    <a:pt x="0" y="1"/>
                  </a:cubicBezTo>
                  <a:cubicBezTo>
                    <a:pt x="0" y="2"/>
                    <a:pt x="2" y="2"/>
                    <a:pt x="4" y="3"/>
                  </a:cubicBezTo>
                  <a:cubicBezTo>
                    <a:pt x="5" y="3"/>
                    <a:pt x="17" y="7"/>
                    <a:pt x="20" y="11"/>
                  </a:cubicBezTo>
                  <a:cubicBezTo>
                    <a:pt x="24" y="16"/>
                    <a:pt x="25" y="18"/>
                    <a:pt x="27" y="18"/>
                  </a:cubicBezTo>
                  <a:cubicBezTo>
                    <a:pt x="29" y="19"/>
                    <a:pt x="33" y="19"/>
                    <a:pt x="33" y="19"/>
                  </a:cubicBezTo>
                  <a:cubicBezTo>
                    <a:pt x="40" y="18"/>
                    <a:pt x="40" y="18"/>
                    <a:pt x="40" y="18"/>
                  </a:cubicBezTo>
                  <a:cubicBezTo>
                    <a:pt x="40" y="18"/>
                    <a:pt x="42" y="18"/>
                    <a:pt x="41" y="17"/>
                  </a:cubicBezTo>
                  <a:cubicBezTo>
                    <a:pt x="41" y="17"/>
                    <a:pt x="41" y="16"/>
                    <a:pt x="40" y="16"/>
                  </a:cubicBezTo>
                  <a:cubicBezTo>
                    <a:pt x="38" y="16"/>
                    <a:pt x="31" y="18"/>
                    <a:pt x="28" y="16"/>
                  </a:cubicBezTo>
                  <a:cubicBezTo>
                    <a:pt x="26" y="15"/>
                    <a:pt x="25" y="13"/>
                    <a:pt x="21" y="9"/>
                  </a:cubicBezTo>
                  <a:cubicBezTo>
                    <a:pt x="17" y="4"/>
                    <a:pt x="3" y="0"/>
                    <a:pt x="2" y="0"/>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23" name="Freeform 31">
              <a:extLst>
                <a:ext uri="{FF2B5EF4-FFF2-40B4-BE49-F238E27FC236}">
                  <a16:creationId xmlns:a16="http://schemas.microsoft.com/office/drawing/2014/main" id="{A7751899-B075-C27B-0583-B4D7A8984EF2}"/>
                </a:ext>
              </a:extLst>
            </p:cNvPr>
            <p:cNvSpPr>
              <a:spLocks noChangeAspect="1"/>
            </p:cNvSpPr>
            <p:nvPr/>
          </p:nvSpPr>
          <p:spPr bwMode="auto">
            <a:xfrm>
              <a:off x="4102" y="1708"/>
              <a:ext cx="84" cy="36"/>
            </a:xfrm>
            <a:custGeom>
              <a:avLst/>
              <a:gdLst>
                <a:gd name="T0" fmla="*/ 10 w 14"/>
                <a:gd name="T1" fmla="*/ 4 h 6"/>
                <a:gd name="T2" fmla="*/ 3 w 14"/>
                <a:gd name="T3" fmla="*/ 1 h 6"/>
                <a:gd name="T4" fmla="*/ 1 w 14"/>
                <a:gd name="T5" fmla="*/ 0 h 6"/>
                <a:gd name="T6" fmla="*/ 0 w 14"/>
                <a:gd name="T7" fmla="*/ 1 h 6"/>
                <a:gd name="T8" fmla="*/ 2 w 14"/>
                <a:gd name="T9" fmla="*/ 3 h 6"/>
                <a:gd name="T10" fmla="*/ 10 w 14"/>
                <a:gd name="T11" fmla="*/ 6 h 6"/>
                <a:gd name="T12" fmla="*/ 13 w 14"/>
                <a:gd name="T13" fmla="*/ 5 h 6"/>
                <a:gd name="T14" fmla="*/ 10 w 14"/>
                <a:gd name="T15" fmla="*/ 4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6">
                  <a:moveTo>
                    <a:pt x="10" y="4"/>
                  </a:moveTo>
                  <a:cubicBezTo>
                    <a:pt x="3" y="1"/>
                    <a:pt x="3" y="1"/>
                    <a:pt x="3" y="1"/>
                  </a:cubicBezTo>
                  <a:cubicBezTo>
                    <a:pt x="1" y="0"/>
                    <a:pt x="1" y="0"/>
                    <a:pt x="1" y="0"/>
                  </a:cubicBezTo>
                  <a:cubicBezTo>
                    <a:pt x="0" y="1"/>
                    <a:pt x="0" y="1"/>
                    <a:pt x="0" y="1"/>
                  </a:cubicBezTo>
                  <a:cubicBezTo>
                    <a:pt x="0" y="1"/>
                    <a:pt x="0" y="2"/>
                    <a:pt x="2" y="3"/>
                  </a:cubicBezTo>
                  <a:cubicBezTo>
                    <a:pt x="3" y="3"/>
                    <a:pt x="10" y="6"/>
                    <a:pt x="10" y="6"/>
                  </a:cubicBezTo>
                  <a:cubicBezTo>
                    <a:pt x="10" y="6"/>
                    <a:pt x="13" y="6"/>
                    <a:pt x="13" y="5"/>
                  </a:cubicBezTo>
                  <a:cubicBezTo>
                    <a:pt x="14" y="4"/>
                    <a:pt x="13" y="5"/>
                    <a:pt x="10" y="4"/>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24" name="Freeform 32">
              <a:extLst>
                <a:ext uri="{FF2B5EF4-FFF2-40B4-BE49-F238E27FC236}">
                  <a16:creationId xmlns:a16="http://schemas.microsoft.com/office/drawing/2014/main" id="{5CD5EB0C-1766-301E-833F-A8292F3FC118}"/>
                </a:ext>
              </a:extLst>
            </p:cNvPr>
            <p:cNvSpPr>
              <a:spLocks noChangeAspect="1"/>
            </p:cNvSpPr>
            <p:nvPr/>
          </p:nvSpPr>
          <p:spPr bwMode="auto">
            <a:xfrm>
              <a:off x="4078" y="1629"/>
              <a:ext cx="265" cy="97"/>
            </a:xfrm>
            <a:custGeom>
              <a:avLst/>
              <a:gdLst>
                <a:gd name="T0" fmla="*/ 3 w 44"/>
                <a:gd name="T1" fmla="*/ 1 h 16"/>
                <a:gd name="T2" fmla="*/ 7 w 44"/>
                <a:gd name="T3" fmla="*/ 3 h 16"/>
                <a:gd name="T4" fmla="*/ 17 w 44"/>
                <a:gd name="T5" fmla="*/ 4 h 16"/>
                <a:gd name="T6" fmla="*/ 23 w 44"/>
                <a:gd name="T7" fmla="*/ 4 h 16"/>
                <a:gd name="T8" fmla="*/ 30 w 44"/>
                <a:gd name="T9" fmla="*/ 8 h 16"/>
                <a:gd name="T10" fmla="*/ 35 w 44"/>
                <a:gd name="T11" fmla="*/ 13 h 16"/>
                <a:gd name="T12" fmla="*/ 43 w 44"/>
                <a:gd name="T13" fmla="*/ 14 h 16"/>
                <a:gd name="T14" fmla="*/ 43 w 44"/>
                <a:gd name="T15" fmla="*/ 16 h 16"/>
                <a:gd name="T16" fmla="*/ 35 w 44"/>
                <a:gd name="T17" fmla="*/ 14 h 16"/>
                <a:gd name="T18" fmla="*/ 28 w 44"/>
                <a:gd name="T19" fmla="*/ 9 h 16"/>
                <a:gd name="T20" fmla="*/ 24 w 44"/>
                <a:gd name="T21" fmla="*/ 7 h 16"/>
                <a:gd name="T22" fmla="*/ 10 w 44"/>
                <a:gd name="T23" fmla="*/ 6 h 16"/>
                <a:gd name="T24" fmla="*/ 2 w 44"/>
                <a:gd name="T25" fmla="*/ 3 h 16"/>
                <a:gd name="T26" fmla="*/ 3 w 44"/>
                <a:gd name="T27" fmla="*/ 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16">
                  <a:moveTo>
                    <a:pt x="3" y="1"/>
                  </a:moveTo>
                  <a:cubicBezTo>
                    <a:pt x="3" y="1"/>
                    <a:pt x="5" y="3"/>
                    <a:pt x="7" y="3"/>
                  </a:cubicBezTo>
                  <a:cubicBezTo>
                    <a:pt x="8" y="4"/>
                    <a:pt x="17" y="4"/>
                    <a:pt x="17" y="4"/>
                  </a:cubicBezTo>
                  <a:cubicBezTo>
                    <a:pt x="17" y="4"/>
                    <a:pt x="23" y="4"/>
                    <a:pt x="23" y="4"/>
                  </a:cubicBezTo>
                  <a:cubicBezTo>
                    <a:pt x="24" y="4"/>
                    <a:pt x="29" y="5"/>
                    <a:pt x="30" y="8"/>
                  </a:cubicBezTo>
                  <a:cubicBezTo>
                    <a:pt x="31" y="11"/>
                    <a:pt x="33" y="12"/>
                    <a:pt x="35" y="13"/>
                  </a:cubicBezTo>
                  <a:cubicBezTo>
                    <a:pt x="38" y="13"/>
                    <a:pt x="41" y="14"/>
                    <a:pt x="43" y="14"/>
                  </a:cubicBezTo>
                  <a:cubicBezTo>
                    <a:pt x="44" y="14"/>
                    <a:pt x="44" y="15"/>
                    <a:pt x="43" y="16"/>
                  </a:cubicBezTo>
                  <a:cubicBezTo>
                    <a:pt x="42" y="16"/>
                    <a:pt x="37" y="16"/>
                    <a:pt x="35" y="14"/>
                  </a:cubicBezTo>
                  <a:cubicBezTo>
                    <a:pt x="33" y="13"/>
                    <a:pt x="30" y="12"/>
                    <a:pt x="28" y="9"/>
                  </a:cubicBezTo>
                  <a:cubicBezTo>
                    <a:pt x="27" y="7"/>
                    <a:pt x="26" y="7"/>
                    <a:pt x="24" y="7"/>
                  </a:cubicBezTo>
                  <a:cubicBezTo>
                    <a:pt x="22" y="7"/>
                    <a:pt x="11" y="6"/>
                    <a:pt x="10" y="6"/>
                  </a:cubicBezTo>
                  <a:cubicBezTo>
                    <a:pt x="8" y="6"/>
                    <a:pt x="3" y="5"/>
                    <a:pt x="2" y="3"/>
                  </a:cubicBezTo>
                  <a:cubicBezTo>
                    <a:pt x="0" y="1"/>
                    <a:pt x="2" y="0"/>
                    <a:pt x="3" y="1"/>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25" name="Freeform 33">
              <a:extLst>
                <a:ext uri="{FF2B5EF4-FFF2-40B4-BE49-F238E27FC236}">
                  <a16:creationId xmlns:a16="http://schemas.microsoft.com/office/drawing/2014/main" id="{84325E4B-29B6-6B7B-8449-5ABEDC26D925}"/>
                </a:ext>
              </a:extLst>
            </p:cNvPr>
            <p:cNvSpPr>
              <a:spLocks noChangeAspect="1"/>
            </p:cNvSpPr>
            <p:nvPr/>
          </p:nvSpPr>
          <p:spPr bwMode="auto">
            <a:xfrm>
              <a:off x="3933" y="1466"/>
              <a:ext cx="66" cy="169"/>
            </a:xfrm>
            <a:custGeom>
              <a:avLst/>
              <a:gdLst>
                <a:gd name="T0" fmla="*/ 2 w 11"/>
                <a:gd name="T1" fmla="*/ 3 h 28"/>
                <a:gd name="T2" fmla="*/ 3 w 11"/>
                <a:gd name="T3" fmla="*/ 6 h 28"/>
                <a:gd name="T4" fmla="*/ 11 w 11"/>
                <a:gd name="T5" fmla="*/ 14 h 28"/>
                <a:gd name="T6" fmla="*/ 10 w 11"/>
                <a:gd name="T7" fmla="*/ 24 h 28"/>
                <a:gd name="T8" fmla="*/ 8 w 11"/>
                <a:gd name="T9" fmla="*/ 28 h 28"/>
                <a:gd name="T10" fmla="*/ 7 w 11"/>
                <a:gd name="T11" fmla="*/ 26 h 28"/>
                <a:gd name="T12" fmla="*/ 9 w 11"/>
                <a:gd name="T13" fmla="*/ 16 h 28"/>
                <a:gd name="T14" fmla="*/ 7 w 11"/>
                <a:gd name="T15" fmla="*/ 12 h 28"/>
                <a:gd name="T16" fmla="*/ 2 w 11"/>
                <a:gd name="T17" fmla="*/ 8 h 28"/>
                <a:gd name="T18" fmla="*/ 0 w 11"/>
                <a:gd name="T19" fmla="*/ 3 h 28"/>
                <a:gd name="T20" fmla="*/ 2 w 11"/>
                <a:gd name="T21" fmla="*/ 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28">
                  <a:moveTo>
                    <a:pt x="2" y="3"/>
                  </a:moveTo>
                  <a:cubicBezTo>
                    <a:pt x="2" y="3"/>
                    <a:pt x="2" y="5"/>
                    <a:pt x="3" y="6"/>
                  </a:cubicBezTo>
                  <a:cubicBezTo>
                    <a:pt x="5" y="7"/>
                    <a:pt x="11" y="11"/>
                    <a:pt x="11" y="14"/>
                  </a:cubicBezTo>
                  <a:cubicBezTo>
                    <a:pt x="11" y="16"/>
                    <a:pt x="11" y="20"/>
                    <a:pt x="10" y="24"/>
                  </a:cubicBezTo>
                  <a:cubicBezTo>
                    <a:pt x="9" y="28"/>
                    <a:pt x="8" y="27"/>
                    <a:pt x="8" y="28"/>
                  </a:cubicBezTo>
                  <a:cubicBezTo>
                    <a:pt x="7" y="28"/>
                    <a:pt x="7" y="27"/>
                    <a:pt x="7" y="26"/>
                  </a:cubicBezTo>
                  <a:cubicBezTo>
                    <a:pt x="8" y="24"/>
                    <a:pt x="10" y="19"/>
                    <a:pt x="9" y="16"/>
                  </a:cubicBezTo>
                  <a:cubicBezTo>
                    <a:pt x="9" y="13"/>
                    <a:pt x="9" y="12"/>
                    <a:pt x="7" y="12"/>
                  </a:cubicBezTo>
                  <a:cubicBezTo>
                    <a:pt x="6" y="11"/>
                    <a:pt x="2" y="8"/>
                    <a:pt x="2" y="8"/>
                  </a:cubicBezTo>
                  <a:cubicBezTo>
                    <a:pt x="2" y="8"/>
                    <a:pt x="0" y="6"/>
                    <a:pt x="0" y="3"/>
                  </a:cubicBezTo>
                  <a:cubicBezTo>
                    <a:pt x="0" y="0"/>
                    <a:pt x="2" y="2"/>
                    <a:pt x="2" y="3"/>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26" name="Freeform 34">
              <a:extLst>
                <a:ext uri="{FF2B5EF4-FFF2-40B4-BE49-F238E27FC236}">
                  <a16:creationId xmlns:a16="http://schemas.microsoft.com/office/drawing/2014/main" id="{38B83D37-C942-9199-B6A1-26ECCFC70B68}"/>
                </a:ext>
              </a:extLst>
            </p:cNvPr>
            <p:cNvSpPr>
              <a:spLocks noChangeAspect="1"/>
            </p:cNvSpPr>
            <p:nvPr/>
          </p:nvSpPr>
          <p:spPr bwMode="auto">
            <a:xfrm>
              <a:off x="4084" y="1539"/>
              <a:ext cx="175" cy="84"/>
            </a:xfrm>
            <a:custGeom>
              <a:avLst/>
              <a:gdLst>
                <a:gd name="T0" fmla="*/ 3 w 29"/>
                <a:gd name="T1" fmla="*/ 2 h 14"/>
                <a:gd name="T2" fmla="*/ 1 w 29"/>
                <a:gd name="T3" fmla="*/ 0 h 14"/>
                <a:gd name="T4" fmla="*/ 1 w 29"/>
                <a:gd name="T5" fmla="*/ 3 h 14"/>
                <a:gd name="T6" fmla="*/ 8 w 29"/>
                <a:gd name="T7" fmla="*/ 7 h 14"/>
                <a:gd name="T8" fmla="*/ 17 w 29"/>
                <a:gd name="T9" fmla="*/ 8 h 14"/>
                <a:gd name="T10" fmla="*/ 25 w 29"/>
                <a:gd name="T11" fmla="*/ 10 h 14"/>
                <a:gd name="T12" fmla="*/ 29 w 29"/>
                <a:gd name="T13" fmla="*/ 13 h 14"/>
                <a:gd name="T14" fmla="*/ 28 w 29"/>
                <a:gd name="T15" fmla="*/ 11 h 14"/>
                <a:gd name="T16" fmla="*/ 19 w 29"/>
                <a:gd name="T17" fmla="*/ 6 h 14"/>
                <a:gd name="T18" fmla="*/ 3 w 29"/>
                <a:gd name="T19" fmla="*/ 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14">
                  <a:moveTo>
                    <a:pt x="3" y="2"/>
                  </a:moveTo>
                  <a:cubicBezTo>
                    <a:pt x="3" y="2"/>
                    <a:pt x="2" y="0"/>
                    <a:pt x="1" y="0"/>
                  </a:cubicBezTo>
                  <a:cubicBezTo>
                    <a:pt x="0" y="0"/>
                    <a:pt x="0" y="1"/>
                    <a:pt x="1" y="3"/>
                  </a:cubicBezTo>
                  <a:cubicBezTo>
                    <a:pt x="1" y="4"/>
                    <a:pt x="4" y="6"/>
                    <a:pt x="8" y="7"/>
                  </a:cubicBezTo>
                  <a:cubicBezTo>
                    <a:pt x="11" y="7"/>
                    <a:pt x="17" y="8"/>
                    <a:pt x="17" y="8"/>
                  </a:cubicBezTo>
                  <a:cubicBezTo>
                    <a:pt x="17" y="8"/>
                    <a:pt x="23" y="8"/>
                    <a:pt x="25" y="10"/>
                  </a:cubicBezTo>
                  <a:cubicBezTo>
                    <a:pt x="27" y="12"/>
                    <a:pt x="29" y="14"/>
                    <a:pt x="29" y="13"/>
                  </a:cubicBezTo>
                  <a:cubicBezTo>
                    <a:pt x="29" y="12"/>
                    <a:pt x="29" y="12"/>
                    <a:pt x="28" y="11"/>
                  </a:cubicBezTo>
                  <a:cubicBezTo>
                    <a:pt x="28" y="9"/>
                    <a:pt x="22" y="6"/>
                    <a:pt x="19" y="6"/>
                  </a:cubicBezTo>
                  <a:cubicBezTo>
                    <a:pt x="16" y="6"/>
                    <a:pt x="6" y="7"/>
                    <a:pt x="3" y="2"/>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27" name="Freeform 35">
              <a:extLst>
                <a:ext uri="{FF2B5EF4-FFF2-40B4-BE49-F238E27FC236}">
                  <a16:creationId xmlns:a16="http://schemas.microsoft.com/office/drawing/2014/main" id="{2EB5F505-CE6F-099E-51A5-F2EDA9532964}"/>
                </a:ext>
              </a:extLst>
            </p:cNvPr>
            <p:cNvSpPr>
              <a:spLocks noChangeAspect="1"/>
            </p:cNvSpPr>
            <p:nvPr/>
          </p:nvSpPr>
          <p:spPr bwMode="auto">
            <a:xfrm>
              <a:off x="4241" y="1521"/>
              <a:ext cx="217" cy="48"/>
            </a:xfrm>
            <a:custGeom>
              <a:avLst/>
              <a:gdLst>
                <a:gd name="T0" fmla="*/ 35 w 36"/>
                <a:gd name="T1" fmla="*/ 3 h 8"/>
                <a:gd name="T2" fmla="*/ 35 w 36"/>
                <a:gd name="T3" fmla="*/ 1 h 8"/>
                <a:gd name="T4" fmla="*/ 32 w 36"/>
                <a:gd name="T5" fmla="*/ 3 h 8"/>
                <a:gd name="T6" fmla="*/ 22 w 36"/>
                <a:gd name="T7" fmla="*/ 6 h 8"/>
                <a:gd name="T8" fmla="*/ 7 w 36"/>
                <a:gd name="T9" fmla="*/ 1 h 8"/>
                <a:gd name="T10" fmla="*/ 0 w 36"/>
                <a:gd name="T11" fmla="*/ 1 h 8"/>
                <a:gd name="T12" fmla="*/ 0 w 36"/>
                <a:gd name="T13" fmla="*/ 3 h 8"/>
                <a:gd name="T14" fmla="*/ 11 w 36"/>
                <a:gd name="T15" fmla="*/ 3 h 8"/>
                <a:gd name="T16" fmla="*/ 19 w 36"/>
                <a:gd name="T17" fmla="*/ 7 h 8"/>
                <a:gd name="T18" fmla="*/ 27 w 36"/>
                <a:gd name="T19" fmla="*/ 7 h 8"/>
                <a:gd name="T20" fmla="*/ 35 w 36"/>
                <a:gd name="T2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 h="8">
                  <a:moveTo>
                    <a:pt x="35" y="3"/>
                  </a:moveTo>
                  <a:cubicBezTo>
                    <a:pt x="35" y="3"/>
                    <a:pt x="36" y="1"/>
                    <a:pt x="35" y="1"/>
                  </a:cubicBezTo>
                  <a:cubicBezTo>
                    <a:pt x="34" y="1"/>
                    <a:pt x="34" y="2"/>
                    <a:pt x="32" y="3"/>
                  </a:cubicBezTo>
                  <a:cubicBezTo>
                    <a:pt x="31" y="4"/>
                    <a:pt x="26" y="7"/>
                    <a:pt x="22" y="6"/>
                  </a:cubicBezTo>
                  <a:cubicBezTo>
                    <a:pt x="19" y="5"/>
                    <a:pt x="15" y="0"/>
                    <a:pt x="7" y="1"/>
                  </a:cubicBezTo>
                  <a:cubicBezTo>
                    <a:pt x="0" y="1"/>
                    <a:pt x="0" y="1"/>
                    <a:pt x="0" y="1"/>
                  </a:cubicBezTo>
                  <a:cubicBezTo>
                    <a:pt x="0" y="3"/>
                    <a:pt x="0" y="3"/>
                    <a:pt x="0" y="3"/>
                  </a:cubicBezTo>
                  <a:cubicBezTo>
                    <a:pt x="0" y="3"/>
                    <a:pt x="8" y="2"/>
                    <a:pt x="11" y="3"/>
                  </a:cubicBezTo>
                  <a:cubicBezTo>
                    <a:pt x="14" y="4"/>
                    <a:pt x="17" y="6"/>
                    <a:pt x="19" y="7"/>
                  </a:cubicBezTo>
                  <a:cubicBezTo>
                    <a:pt x="21" y="8"/>
                    <a:pt x="25" y="8"/>
                    <a:pt x="27" y="7"/>
                  </a:cubicBezTo>
                  <a:cubicBezTo>
                    <a:pt x="29" y="6"/>
                    <a:pt x="32" y="6"/>
                    <a:pt x="35" y="3"/>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28" name="Freeform 36">
              <a:extLst>
                <a:ext uri="{FF2B5EF4-FFF2-40B4-BE49-F238E27FC236}">
                  <a16:creationId xmlns:a16="http://schemas.microsoft.com/office/drawing/2014/main" id="{0A0371BD-2958-979D-1448-624F2FDAC37C}"/>
                </a:ext>
              </a:extLst>
            </p:cNvPr>
            <p:cNvSpPr>
              <a:spLocks noChangeAspect="1"/>
            </p:cNvSpPr>
            <p:nvPr/>
          </p:nvSpPr>
          <p:spPr bwMode="auto">
            <a:xfrm>
              <a:off x="4247" y="1448"/>
              <a:ext cx="114" cy="37"/>
            </a:xfrm>
            <a:custGeom>
              <a:avLst/>
              <a:gdLst>
                <a:gd name="T0" fmla="*/ 0 w 19"/>
                <a:gd name="T1" fmla="*/ 5 h 6"/>
                <a:gd name="T2" fmla="*/ 11 w 19"/>
                <a:gd name="T3" fmla="*/ 5 h 6"/>
                <a:gd name="T4" fmla="*/ 19 w 19"/>
                <a:gd name="T5" fmla="*/ 1 h 6"/>
                <a:gd name="T6" fmla="*/ 17 w 19"/>
                <a:gd name="T7" fmla="*/ 0 h 6"/>
                <a:gd name="T8" fmla="*/ 0 w 19"/>
                <a:gd name="T9" fmla="*/ 3 h 6"/>
                <a:gd name="T10" fmla="*/ 0 w 19"/>
                <a:gd name="T11" fmla="*/ 5 h 6"/>
              </a:gdLst>
              <a:ahLst/>
              <a:cxnLst>
                <a:cxn ang="0">
                  <a:pos x="T0" y="T1"/>
                </a:cxn>
                <a:cxn ang="0">
                  <a:pos x="T2" y="T3"/>
                </a:cxn>
                <a:cxn ang="0">
                  <a:pos x="T4" y="T5"/>
                </a:cxn>
                <a:cxn ang="0">
                  <a:pos x="T6" y="T7"/>
                </a:cxn>
                <a:cxn ang="0">
                  <a:pos x="T8" y="T9"/>
                </a:cxn>
                <a:cxn ang="0">
                  <a:pos x="T10" y="T11"/>
                </a:cxn>
              </a:cxnLst>
              <a:rect l="0" t="0" r="r" b="b"/>
              <a:pathLst>
                <a:path w="19" h="6">
                  <a:moveTo>
                    <a:pt x="0" y="5"/>
                  </a:moveTo>
                  <a:cubicBezTo>
                    <a:pt x="0" y="5"/>
                    <a:pt x="7" y="6"/>
                    <a:pt x="11" y="5"/>
                  </a:cubicBezTo>
                  <a:cubicBezTo>
                    <a:pt x="15" y="4"/>
                    <a:pt x="18" y="2"/>
                    <a:pt x="19" y="1"/>
                  </a:cubicBezTo>
                  <a:cubicBezTo>
                    <a:pt x="19" y="0"/>
                    <a:pt x="18" y="0"/>
                    <a:pt x="17" y="0"/>
                  </a:cubicBezTo>
                  <a:cubicBezTo>
                    <a:pt x="16" y="1"/>
                    <a:pt x="6" y="6"/>
                    <a:pt x="0" y="3"/>
                  </a:cubicBezTo>
                  <a:lnTo>
                    <a:pt x="0" y="5"/>
                  </a:ln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29" name="Freeform 37">
              <a:extLst>
                <a:ext uri="{FF2B5EF4-FFF2-40B4-BE49-F238E27FC236}">
                  <a16:creationId xmlns:a16="http://schemas.microsoft.com/office/drawing/2014/main" id="{A18F145D-578B-3C7A-B88C-E6C423EAC70C}"/>
                </a:ext>
              </a:extLst>
            </p:cNvPr>
            <p:cNvSpPr>
              <a:spLocks noChangeAspect="1"/>
            </p:cNvSpPr>
            <p:nvPr/>
          </p:nvSpPr>
          <p:spPr bwMode="auto">
            <a:xfrm>
              <a:off x="4005" y="1400"/>
              <a:ext cx="218" cy="48"/>
            </a:xfrm>
            <a:custGeom>
              <a:avLst/>
              <a:gdLst>
                <a:gd name="T0" fmla="*/ 3 w 36"/>
                <a:gd name="T1" fmla="*/ 1 h 8"/>
                <a:gd name="T2" fmla="*/ 2 w 36"/>
                <a:gd name="T3" fmla="*/ 0 h 8"/>
                <a:gd name="T4" fmla="*/ 2 w 36"/>
                <a:gd name="T5" fmla="*/ 2 h 8"/>
                <a:gd name="T6" fmla="*/ 15 w 36"/>
                <a:gd name="T7" fmla="*/ 6 h 8"/>
                <a:gd name="T8" fmla="*/ 27 w 36"/>
                <a:gd name="T9" fmla="*/ 5 h 8"/>
                <a:gd name="T10" fmla="*/ 34 w 36"/>
                <a:gd name="T11" fmla="*/ 6 h 8"/>
                <a:gd name="T12" fmla="*/ 36 w 36"/>
                <a:gd name="T13" fmla="*/ 7 h 8"/>
                <a:gd name="T14" fmla="*/ 33 w 36"/>
                <a:gd name="T15" fmla="*/ 3 h 8"/>
                <a:gd name="T16" fmla="*/ 27 w 36"/>
                <a:gd name="T17" fmla="*/ 3 h 8"/>
                <a:gd name="T18" fmla="*/ 3 w 36"/>
                <a:gd name="T19"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8">
                  <a:moveTo>
                    <a:pt x="3" y="1"/>
                  </a:moveTo>
                  <a:cubicBezTo>
                    <a:pt x="3" y="1"/>
                    <a:pt x="2" y="0"/>
                    <a:pt x="2" y="0"/>
                  </a:cubicBezTo>
                  <a:cubicBezTo>
                    <a:pt x="1" y="0"/>
                    <a:pt x="0" y="0"/>
                    <a:pt x="2" y="2"/>
                  </a:cubicBezTo>
                  <a:cubicBezTo>
                    <a:pt x="5" y="4"/>
                    <a:pt x="9" y="6"/>
                    <a:pt x="15" y="6"/>
                  </a:cubicBezTo>
                  <a:cubicBezTo>
                    <a:pt x="21" y="6"/>
                    <a:pt x="25" y="5"/>
                    <a:pt x="27" y="5"/>
                  </a:cubicBezTo>
                  <a:cubicBezTo>
                    <a:pt x="30" y="4"/>
                    <a:pt x="33" y="4"/>
                    <a:pt x="34" y="6"/>
                  </a:cubicBezTo>
                  <a:cubicBezTo>
                    <a:pt x="34" y="8"/>
                    <a:pt x="36" y="8"/>
                    <a:pt x="36" y="7"/>
                  </a:cubicBezTo>
                  <a:cubicBezTo>
                    <a:pt x="36" y="6"/>
                    <a:pt x="35" y="4"/>
                    <a:pt x="33" y="3"/>
                  </a:cubicBezTo>
                  <a:cubicBezTo>
                    <a:pt x="31" y="1"/>
                    <a:pt x="29" y="3"/>
                    <a:pt x="27" y="3"/>
                  </a:cubicBezTo>
                  <a:cubicBezTo>
                    <a:pt x="25" y="3"/>
                    <a:pt x="13" y="8"/>
                    <a:pt x="3" y="1"/>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30" name="Freeform 38">
              <a:extLst>
                <a:ext uri="{FF2B5EF4-FFF2-40B4-BE49-F238E27FC236}">
                  <a16:creationId xmlns:a16="http://schemas.microsoft.com/office/drawing/2014/main" id="{44F71C4D-83E4-7F8C-3156-3D82C77336A0}"/>
                </a:ext>
              </a:extLst>
            </p:cNvPr>
            <p:cNvSpPr>
              <a:spLocks noChangeAspect="1"/>
            </p:cNvSpPr>
            <p:nvPr/>
          </p:nvSpPr>
          <p:spPr bwMode="auto">
            <a:xfrm>
              <a:off x="4235" y="1297"/>
              <a:ext cx="205" cy="91"/>
            </a:xfrm>
            <a:custGeom>
              <a:avLst/>
              <a:gdLst>
                <a:gd name="T0" fmla="*/ 4 w 34"/>
                <a:gd name="T1" fmla="*/ 12 h 15"/>
                <a:gd name="T2" fmla="*/ 0 w 34"/>
                <a:gd name="T3" fmla="*/ 13 h 15"/>
                <a:gd name="T4" fmla="*/ 1 w 34"/>
                <a:gd name="T5" fmla="*/ 15 h 15"/>
                <a:gd name="T6" fmla="*/ 7 w 34"/>
                <a:gd name="T7" fmla="*/ 14 h 15"/>
                <a:gd name="T8" fmla="*/ 23 w 34"/>
                <a:gd name="T9" fmla="*/ 12 h 15"/>
                <a:gd name="T10" fmla="*/ 32 w 34"/>
                <a:gd name="T11" fmla="*/ 3 h 15"/>
                <a:gd name="T12" fmla="*/ 31 w 34"/>
                <a:gd name="T13" fmla="*/ 1 h 15"/>
                <a:gd name="T14" fmla="*/ 29 w 34"/>
                <a:gd name="T15" fmla="*/ 4 h 15"/>
                <a:gd name="T16" fmla="*/ 18 w 34"/>
                <a:gd name="T17" fmla="*/ 11 h 15"/>
                <a:gd name="T18" fmla="*/ 4 w 34"/>
                <a:gd name="T19"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15">
                  <a:moveTo>
                    <a:pt x="4" y="12"/>
                  </a:moveTo>
                  <a:cubicBezTo>
                    <a:pt x="0" y="13"/>
                    <a:pt x="0" y="13"/>
                    <a:pt x="0" y="13"/>
                  </a:cubicBezTo>
                  <a:cubicBezTo>
                    <a:pt x="1" y="15"/>
                    <a:pt x="1" y="15"/>
                    <a:pt x="1" y="15"/>
                  </a:cubicBezTo>
                  <a:cubicBezTo>
                    <a:pt x="1" y="15"/>
                    <a:pt x="4" y="14"/>
                    <a:pt x="7" y="14"/>
                  </a:cubicBezTo>
                  <a:cubicBezTo>
                    <a:pt x="9" y="14"/>
                    <a:pt x="18" y="14"/>
                    <a:pt x="23" y="12"/>
                  </a:cubicBezTo>
                  <a:cubicBezTo>
                    <a:pt x="27" y="9"/>
                    <a:pt x="31" y="7"/>
                    <a:pt x="32" y="3"/>
                  </a:cubicBezTo>
                  <a:cubicBezTo>
                    <a:pt x="34" y="0"/>
                    <a:pt x="31" y="1"/>
                    <a:pt x="31" y="1"/>
                  </a:cubicBezTo>
                  <a:cubicBezTo>
                    <a:pt x="31" y="1"/>
                    <a:pt x="30" y="3"/>
                    <a:pt x="29" y="4"/>
                  </a:cubicBezTo>
                  <a:cubicBezTo>
                    <a:pt x="28" y="5"/>
                    <a:pt x="26" y="9"/>
                    <a:pt x="18" y="11"/>
                  </a:cubicBezTo>
                  <a:cubicBezTo>
                    <a:pt x="10" y="13"/>
                    <a:pt x="7" y="12"/>
                    <a:pt x="4" y="12"/>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31" name="Freeform 39">
              <a:extLst>
                <a:ext uri="{FF2B5EF4-FFF2-40B4-BE49-F238E27FC236}">
                  <a16:creationId xmlns:a16="http://schemas.microsoft.com/office/drawing/2014/main" id="{5FDE4E21-0098-2044-106F-C15EF182E409}"/>
                </a:ext>
              </a:extLst>
            </p:cNvPr>
            <p:cNvSpPr>
              <a:spLocks noChangeAspect="1"/>
            </p:cNvSpPr>
            <p:nvPr/>
          </p:nvSpPr>
          <p:spPr bwMode="auto">
            <a:xfrm>
              <a:off x="4223" y="1201"/>
              <a:ext cx="156" cy="151"/>
            </a:xfrm>
            <a:custGeom>
              <a:avLst/>
              <a:gdLst>
                <a:gd name="T0" fmla="*/ 1 w 26"/>
                <a:gd name="T1" fmla="*/ 25 h 25"/>
                <a:gd name="T2" fmla="*/ 9 w 26"/>
                <a:gd name="T3" fmla="*/ 19 h 25"/>
                <a:gd name="T4" fmla="*/ 17 w 26"/>
                <a:gd name="T5" fmla="*/ 7 h 25"/>
                <a:gd name="T6" fmla="*/ 25 w 26"/>
                <a:gd name="T7" fmla="*/ 3 h 25"/>
                <a:gd name="T8" fmla="*/ 25 w 26"/>
                <a:gd name="T9" fmla="*/ 1 h 25"/>
                <a:gd name="T10" fmla="*/ 17 w 26"/>
                <a:gd name="T11" fmla="*/ 5 h 25"/>
                <a:gd name="T12" fmla="*/ 7 w 26"/>
                <a:gd name="T13" fmla="*/ 16 h 25"/>
                <a:gd name="T14" fmla="*/ 0 w 26"/>
                <a:gd name="T15" fmla="*/ 23 h 25"/>
                <a:gd name="T16" fmla="*/ 1 w 26"/>
                <a:gd name="T17"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 y="25"/>
                  </a:moveTo>
                  <a:cubicBezTo>
                    <a:pt x="1" y="25"/>
                    <a:pt x="6" y="23"/>
                    <a:pt x="9" y="19"/>
                  </a:cubicBezTo>
                  <a:cubicBezTo>
                    <a:pt x="11" y="14"/>
                    <a:pt x="16" y="8"/>
                    <a:pt x="17" y="7"/>
                  </a:cubicBezTo>
                  <a:cubicBezTo>
                    <a:pt x="19" y="5"/>
                    <a:pt x="25" y="3"/>
                    <a:pt x="25" y="3"/>
                  </a:cubicBezTo>
                  <a:cubicBezTo>
                    <a:pt x="25" y="3"/>
                    <a:pt x="26" y="2"/>
                    <a:pt x="25" y="1"/>
                  </a:cubicBezTo>
                  <a:cubicBezTo>
                    <a:pt x="24" y="0"/>
                    <a:pt x="18" y="4"/>
                    <a:pt x="17" y="5"/>
                  </a:cubicBezTo>
                  <a:cubicBezTo>
                    <a:pt x="15" y="6"/>
                    <a:pt x="10" y="13"/>
                    <a:pt x="7" y="16"/>
                  </a:cubicBezTo>
                  <a:cubicBezTo>
                    <a:pt x="4" y="20"/>
                    <a:pt x="0" y="24"/>
                    <a:pt x="0" y="23"/>
                  </a:cubicBezTo>
                  <a:lnTo>
                    <a:pt x="1" y="25"/>
                  </a:ln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32" name="Freeform 40">
              <a:extLst>
                <a:ext uri="{FF2B5EF4-FFF2-40B4-BE49-F238E27FC236}">
                  <a16:creationId xmlns:a16="http://schemas.microsoft.com/office/drawing/2014/main" id="{37D05F03-746C-4BF5-6E2E-5FBE93CC5804}"/>
                </a:ext>
              </a:extLst>
            </p:cNvPr>
            <p:cNvSpPr>
              <a:spLocks noChangeAspect="1"/>
            </p:cNvSpPr>
            <p:nvPr/>
          </p:nvSpPr>
          <p:spPr bwMode="auto">
            <a:xfrm>
              <a:off x="4174" y="1135"/>
              <a:ext cx="67" cy="175"/>
            </a:xfrm>
            <a:custGeom>
              <a:avLst/>
              <a:gdLst>
                <a:gd name="T0" fmla="*/ 11 w 11"/>
                <a:gd name="T1" fmla="*/ 7 h 29"/>
                <a:gd name="T2" fmla="*/ 11 w 11"/>
                <a:gd name="T3" fmla="*/ 0 h 29"/>
                <a:gd name="T4" fmla="*/ 10 w 11"/>
                <a:gd name="T5" fmla="*/ 0 h 29"/>
                <a:gd name="T6" fmla="*/ 9 w 11"/>
                <a:gd name="T7" fmla="*/ 2 h 29"/>
                <a:gd name="T8" fmla="*/ 8 w 11"/>
                <a:gd name="T9" fmla="*/ 15 h 29"/>
                <a:gd name="T10" fmla="*/ 0 w 11"/>
                <a:gd name="T11" fmla="*/ 27 h 29"/>
                <a:gd name="T12" fmla="*/ 2 w 11"/>
                <a:gd name="T13" fmla="*/ 29 h 29"/>
                <a:gd name="T14" fmla="*/ 3 w 11"/>
                <a:gd name="T15" fmla="*/ 22 h 29"/>
                <a:gd name="T16" fmla="*/ 10 w 11"/>
                <a:gd name="T17" fmla="*/ 14 h 29"/>
                <a:gd name="T18" fmla="*/ 11 w 11"/>
                <a:gd name="T19" fmla="*/ 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29">
                  <a:moveTo>
                    <a:pt x="11" y="7"/>
                  </a:moveTo>
                  <a:cubicBezTo>
                    <a:pt x="11" y="0"/>
                    <a:pt x="11" y="0"/>
                    <a:pt x="11" y="0"/>
                  </a:cubicBezTo>
                  <a:cubicBezTo>
                    <a:pt x="11" y="0"/>
                    <a:pt x="10" y="0"/>
                    <a:pt x="10" y="0"/>
                  </a:cubicBezTo>
                  <a:cubicBezTo>
                    <a:pt x="9" y="0"/>
                    <a:pt x="9" y="0"/>
                    <a:pt x="9" y="2"/>
                  </a:cubicBezTo>
                  <a:cubicBezTo>
                    <a:pt x="9" y="4"/>
                    <a:pt x="10" y="12"/>
                    <a:pt x="8" y="15"/>
                  </a:cubicBezTo>
                  <a:cubicBezTo>
                    <a:pt x="5" y="17"/>
                    <a:pt x="0" y="21"/>
                    <a:pt x="0" y="27"/>
                  </a:cubicBezTo>
                  <a:cubicBezTo>
                    <a:pt x="0" y="27"/>
                    <a:pt x="2" y="29"/>
                    <a:pt x="2" y="29"/>
                  </a:cubicBezTo>
                  <a:cubicBezTo>
                    <a:pt x="2" y="29"/>
                    <a:pt x="2" y="24"/>
                    <a:pt x="3" y="22"/>
                  </a:cubicBezTo>
                  <a:cubicBezTo>
                    <a:pt x="5" y="20"/>
                    <a:pt x="9" y="16"/>
                    <a:pt x="10" y="14"/>
                  </a:cubicBezTo>
                  <a:cubicBezTo>
                    <a:pt x="11" y="12"/>
                    <a:pt x="11" y="9"/>
                    <a:pt x="11" y="7"/>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33" name="Freeform 41">
              <a:extLst>
                <a:ext uri="{FF2B5EF4-FFF2-40B4-BE49-F238E27FC236}">
                  <a16:creationId xmlns:a16="http://schemas.microsoft.com/office/drawing/2014/main" id="{2FAC84A0-B9E1-3AC6-3595-4408A81F53CB}"/>
                </a:ext>
              </a:extLst>
            </p:cNvPr>
            <p:cNvSpPr>
              <a:spLocks noChangeAspect="1"/>
            </p:cNvSpPr>
            <p:nvPr/>
          </p:nvSpPr>
          <p:spPr bwMode="auto">
            <a:xfrm>
              <a:off x="3921" y="1201"/>
              <a:ext cx="115" cy="151"/>
            </a:xfrm>
            <a:custGeom>
              <a:avLst/>
              <a:gdLst>
                <a:gd name="T0" fmla="*/ 15 w 19"/>
                <a:gd name="T1" fmla="*/ 4 h 25"/>
                <a:gd name="T2" fmla="*/ 9 w 19"/>
                <a:gd name="T3" fmla="*/ 10 h 25"/>
                <a:gd name="T4" fmla="*/ 6 w 19"/>
                <a:gd name="T5" fmla="*/ 21 h 25"/>
                <a:gd name="T6" fmla="*/ 2 w 19"/>
                <a:gd name="T7" fmla="*/ 24 h 25"/>
                <a:gd name="T8" fmla="*/ 1 w 19"/>
                <a:gd name="T9" fmla="*/ 23 h 25"/>
                <a:gd name="T10" fmla="*/ 2 w 19"/>
                <a:gd name="T11" fmla="*/ 22 h 25"/>
                <a:gd name="T12" fmla="*/ 6 w 19"/>
                <a:gd name="T13" fmla="*/ 14 h 25"/>
                <a:gd name="T14" fmla="*/ 10 w 19"/>
                <a:gd name="T15" fmla="*/ 5 h 25"/>
                <a:gd name="T16" fmla="*/ 17 w 19"/>
                <a:gd name="T17" fmla="*/ 1 h 25"/>
                <a:gd name="T18" fmla="*/ 19 w 19"/>
                <a:gd name="T19" fmla="*/ 1 h 25"/>
                <a:gd name="T20" fmla="*/ 15 w 19"/>
                <a:gd name="T21" fmla="*/ 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25">
                  <a:moveTo>
                    <a:pt x="15" y="4"/>
                  </a:moveTo>
                  <a:cubicBezTo>
                    <a:pt x="15" y="4"/>
                    <a:pt x="9" y="6"/>
                    <a:pt x="9" y="10"/>
                  </a:cubicBezTo>
                  <a:cubicBezTo>
                    <a:pt x="8" y="13"/>
                    <a:pt x="8" y="18"/>
                    <a:pt x="6" y="21"/>
                  </a:cubicBezTo>
                  <a:cubicBezTo>
                    <a:pt x="4" y="23"/>
                    <a:pt x="2" y="24"/>
                    <a:pt x="2" y="24"/>
                  </a:cubicBezTo>
                  <a:cubicBezTo>
                    <a:pt x="2" y="24"/>
                    <a:pt x="0" y="25"/>
                    <a:pt x="1" y="23"/>
                  </a:cubicBezTo>
                  <a:cubicBezTo>
                    <a:pt x="1" y="22"/>
                    <a:pt x="2" y="23"/>
                    <a:pt x="2" y="22"/>
                  </a:cubicBezTo>
                  <a:cubicBezTo>
                    <a:pt x="3" y="21"/>
                    <a:pt x="6" y="20"/>
                    <a:pt x="6" y="14"/>
                  </a:cubicBezTo>
                  <a:cubicBezTo>
                    <a:pt x="6" y="9"/>
                    <a:pt x="7" y="7"/>
                    <a:pt x="10" y="5"/>
                  </a:cubicBezTo>
                  <a:cubicBezTo>
                    <a:pt x="13" y="2"/>
                    <a:pt x="17" y="1"/>
                    <a:pt x="17" y="1"/>
                  </a:cubicBezTo>
                  <a:cubicBezTo>
                    <a:pt x="17" y="1"/>
                    <a:pt x="19" y="0"/>
                    <a:pt x="19" y="1"/>
                  </a:cubicBezTo>
                  <a:cubicBezTo>
                    <a:pt x="18" y="3"/>
                    <a:pt x="15" y="4"/>
                    <a:pt x="15" y="4"/>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34" name="Freeform 42">
              <a:extLst>
                <a:ext uri="{FF2B5EF4-FFF2-40B4-BE49-F238E27FC236}">
                  <a16:creationId xmlns:a16="http://schemas.microsoft.com/office/drawing/2014/main" id="{FB94934A-1614-A874-251B-DC8F372A8B87}"/>
                </a:ext>
              </a:extLst>
            </p:cNvPr>
            <p:cNvSpPr>
              <a:spLocks noChangeAspect="1"/>
            </p:cNvSpPr>
            <p:nvPr/>
          </p:nvSpPr>
          <p:spPr bwMode="auto">
            <a:xfrm>
              <a:off x="4036" y="1056"/>
              <a:ext cx="144" cy="235"/>
            </a:xfrm>
            <a:custGeom>
              <a:avLst/>
              <a:gdLst>
                <a:gd name="T0" fmla="*/ 22 w 24"/>
                <a:gd name="T1" fmla="*/ 2 h 39"/>
                <a:gd name="T2" fmla="*/ 24 w 24"/>
                <a:gd name="T3" fmla="*/ 1 h 39"/>
                <a:gd name="T4" fmla="*/ 21 w 24"/>
                <a:gd name="T5" fmla="*/ 0 h 39"/>
                <a:gd name="T6" fmla="*/ 12 w 24"/>
                <a:gd name="T7" fmla="*/ 9 h 39"/>
                <a:gd name="T8" fmla="*/ 6 w 24"/>
                <a:gd name="T9" fmla="*/ 23 h 39"/>
                <a:gd name="T10" fmla="*/ 4 w 24"/>
                <a:gd name="T11" fmla="*/ 33 h 39"/>
                <a:gd name="T12" fmla="*/ 1 w 24"/>
                <a:gd name="T13" fmla="*/ 36 h 39"/>
                <a:gd name="T14" fmla="*/ 1 w 24"/>
                <a:gd name="T15" fmla="*/ 39 h 39"/>
                <a:gd name="T16" fmla="*/ 6 w 24"/>
                <a:gd name="T17" fmla="*/ 33 h 39"/>
                <a:gd name="T18" fmla="*/ 9 w 24"/>
                <a:gd name="T19" fmla="*/ 19 h 39"/>
                <a:gd name="T20" fmla="*/ 22 w 24"/>
                <a:gd name="T21" fmla="*/ 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39">
                  <a:moveTo>
                    <a:pt x="22" y="2"/>
                  </a:moveTo>
                  <a:cubicBezTo>
                    <a:pt x="22" y="2"/>
                    <a:pt x="24" y="1"/>
                    <a:pt x="24" y="1"/>
                  </a:cubicBezTo>
                  <a:cubicBezTo>
                    <a:pt x="24" y="0"/>
                    <a:pt x="23" y="0"/>
                    <a:pt x="21" y="0"/>
                  </a:cubicBezTo>
                  <a:cubicBezTo>
                    <a:pt x="20" y="1"/>
                    <a:pt x="16" y="3"/>
                    <a:pt x="12" y="9"/>
                  </a:cubicBezTo>
                  <a:cubicBezTo>
                    <a:pt x="9" y="15"/>
                    <a:pt x="8" y="17"/>
                    <a:pt x="6" y="23"/>
                  </a:cubicBezTo>
                  <a:cubicBezTo>
                    <a:pt x="5" y="29"/>
                    <a:pt x="4" y="33"/>
                    <a:pt x="4" y="33"/>
                  </a:cubicBezTo>
                  <a:cubicBezTo>
                    <a:pt x="4" y="33"/>
                    <a:pt x="3" y="36"/>
                    <a:pt x="1" y="36"/>
                  </a:cubicBezTo>
                  <a:cubicBezTo>
                    <a:pt x="0" y="37"/>
                    <a:pt x="0" y="39"/>
                    <a:pt x="1" y="39"/>
                  </a:cubicBezTo>
                  <a:cubicBezTo>
                    <a:pt x="2" y="39"/>
                    <a:pt x="5" y="37"/>
                    <a:pt x="6" y="33"/>
                  </a:cubicBezTo>
                  <a:cubicBezTo>
                    <a:pt x="7" y="29"/>
                    <a:pt x="9" y="19"/>
                    <a:pt x="9" y="19"/>
                  </a:cubicBezTo>
                  <a:cubicBezTo>
                    <a:pt x="9" y="19"/>
                    <a:pt x="13" y="7"/>
                    <a:pt x="22" y="2"/>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35" name="Freeform 43">
              <a:extLst>
                <a:ext uri="{FF2B5EF4-FFF2-40B4-BE49-F238E27FC236}">
                  <a16:creationId xmlns:a16="http://schemas.microsoft.com/office/drawing/2014/main" id="{AE16484D-D4FB-270E-E2DA-A48DE231FA45}"/>
                </a:ext>
              </a:extLst>
            </p:cNvPr>
            <p:cNvSpPr>
              <a:spLocks noChangeAspect="1"/>
            </p:cNvSpPr>
            <p:nvPr/>
          </p:nvSpPr>
          <p:spPr bwMode="auto">
            <a:xfrm>
              <a:off x="3945" y="1056"/>
              <a:ext cx="48" cy="145"/>
            </a:xfrm>
            <a:custGeom>
              <a:avLst/>
              <a:gdLst>
                <a:gd name="T0" fmla="*/ 7 w 8"/>
                <a:gd name="T1" fmla="*/ 4 h 24"/>
                <a:gd name="T2" fmla="*/ 8 w 8"/>
                <a:gd name="T3" fmla="*/ 2 h 24"/>
                <a:gd name="T4" fmla="*/ 6 w 8"/>
                <a:gd name="T5" fmla="*/ 3 h 24"/>
                <a:gd name="T6" fmla="*/ 1 w 8"/>
                <a:gd name="T7" fmla="*/ 24 h 24"/>
                <a:gd name="T8" fmla="*/ 1 w 8"/>
                <a:gd name="T9" fmla="*/ 24 h 24"/>
                <a:gd name="T10" fmla="*/ 4 w 8"/>
                <a:gd name="T11" fmla="*/ 24 h 24"/>
                <a:gd name="T12" fmla="*/ 4 w 8"/>
                <a:gd name="T13" fmla="*/ 15 h 24"/>
                <a:gd name="T14" fmla="*/ 7 w 8"/>
                <a:gd name="T15" fmla="*/ 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24">
                  <a:moveTo>
                    <a:pt x="7" y="4"/>
                  </a:moveTo>
                  <a:cubicBezTo>
                    <a:pt x="7" y="4"/>
                    <a:pt x="8" y="3"/>
                    <a:pt x="8" y="2"/>
                  </a:cubicBezTo>
                  <a:cubicBezTo>
                    <a:pt x="8" y="0"/>
                    <a:pt x="6" y="2"/>
                    <a:pt x="6" y="3"/>
                  </a:cubicBezTo>
                  <a:cubicBezTo>
                    <a:pt x="5" y="3"/>
                    <a:pt x="0" y="13"/>
                    <a:pt x="1" y="24"/>
                  </a:cubicBezTo>
                  <a:cubicBezTo>
                    <a:pt x="1" y="24"/>
                    <a:pt x="1" y="24"/>
                    <a:pt x="1" y="24"/>
                  </a:cubicBezTo>
                  <a:cubicBezTo>
                    <a:pt x="4" y="24"/>
                    <a:pt x="4" y="24"/>
                    <a:pt x="4" y="24"/>
                  </a:cubicBezTo>
                  <a:cubicBezTo>
                    <a:pt x="4" y="24"/>
                    <a:pt x="3" y="19"/>
                    <a:pt x="4" y="15"/>
                  </a:cubicBezTo>
                  <a:cubicBezTo>
                    <a:pt x="4" y="11"/>
                    <a:pt x="7" y="4"/>
                    <a:pt x="7" y="4"/>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36" name="Freeform 44">
              <a:extLst>
                <a:ext uri="{FF2B5EF4-FFF2-40B4-BE49-F238E27FC236}">
                  <a16:creationId xmlns:a16="http://schemas.microsoft.com/office/drawing/2014/main" id="{2E6B8721-2527-6C46-B9C0-838C8C19877D}"/>
                </a:ext>
              </a:extLst>
            </p:cNvPr>
            <p:cNvSpPr>
              <a:spLocks noChangeAspect="1"/>
            </p:cNvSpPr>
            <p:nvPr/>
          </p:nvSpPr>
          <p:spPr bwMode="auto">
            <a:xfrm>
              <a:off x="3891" y="1129"/>
              <a:ext cx="42" cy="90"/>
            </a:xfrm>
            <a:custGeom>
              <a:avLst/>
              <a:gdLst>
                <a:gd name="T0" fmla="*/ 6 w 7"/>
                <a:gd name="T1" fmla="*/ 14 h 15"/>
                <a:gd name="T2" fmla="*/ 6 w 7"/>
                <a:gd name="T3" fmla="*/ 9 h 15"/>
                <a:gd name="T4" fmla="*/ 3 w 7"/>
                <a:gd name="T5" fmla="*/ 2 h 15"/>
                <a:gd name="T6" fmla="*/ 1 w 7"/>
                <a:gd name="T7" fmla="*/ 1 h 15"/>
                <a:gd name="T8" fmla="*/ 2 w 7"/>
                <a:gd name="T9" fmla="*/ 5 h 15"/>
                <a:gd name="T10" fmla="*/ 4 w 7"/>
                <a:gd name="T11" fmla="*/ 15 h 15"/>
                <a:gd name="T12" fmla="*/ 6 w 7"/>
                <a:gd name="T13" fmla="*/ 14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6" y="14"/>
                  </a:moveTo>
                  <a:cubicBezTo>
                    <a:pt x="6" y="14"/>
                    <a:pt x="7" y="11"/>
                    <a:pt x="6" y="9"/>
                  </a:cubicBezTo>
                  <a:cubicBezTo>
                    <a:pt x="5" y="7"/>
                    <a:pt x="3" y="2"/>
                    <a:pt x="3" y="2"/>
                  </a:cubicBezTo>
                  <a:cubicBezTo>
                    <a:pt x="3" y="2"/>
                    <a:pt x="2" y="0"/>
                    <a:pt x="1" y="1"/>
                  </a:cubicBezTo>
                  <a:cubicBezTo>
                    <a:pt x="0" y="1"/>
                    <a:pt x="2" y="4"/>
                    <a:pt x="2" y="5"/>
                  </a:cubicBezTo>
                  <a:cubicBezTo>
                    <a:pt x="2" y="7"/>
                    <a:pt x="5" y="11"/>
                    <a:pt x="4" y="15"/>
                  </a:cubicBezTo>
                  <a:lnTo>
                    <a:pt x="6" y="14"/>
                  </a:ln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37" name="Freeform 45">
              <a:extLst>
                <a:ext uri="{FF2B5EF4-FFF2-40B4-BE49-F238E27FC236}">
                  <a16:creationId xmlns:a16="http://schemas.microsoft.com/office/drawing/2014/main" id="{FF3715E3-7B05-0988-AE82-C5D6645BAA25}"/>
                </a:ext>
              </a:extLst>
            </p:cNvPr>
            <p:cNvSpPr>
              <a:spLocks noChangeAspect="1"/>
            </p:cNvSpPr>
            <p:nvPr/>
          </p:nvSpPr>
          <p:spPr bwMode="auto">
            <a:xfrm>
              <a:off x="3782" y="1074"/>
              <a:ext cx="79" cy="163"/>
            </a:xfrm>
            <a:custGeom>
              <a:avLst/>
              <a:gdLst>
                <a:gd name="T0" fmla="*/ 4 w 13"/>
                <a:gd name="T1" fmla="*/ 2 h 27"/>
                <a:gd name="T2" fmla="*/ 9 w 13"/>
                <a:gd name="T3" fmla="*/ 11 h 27"/>
                <a:gd name="T4" fmla="*/ 10 w 13"/>
                <a:gd name="T5" fmla="*/ 22 h 27"/>
                <a:gd name="T6" fmla="*/ 13 w 13"/>
                <a:gd name="T7" fmla="*/ 26 h 27"/>
                <a:gd name="T8" fmla="*/ 11 w 13"/>
                <a:gd name="T9" fmla="*/ 27 h 27"/>
                <a:gd name="T10" fmla="*/ 7 w 13"/>
                <a:gd name="T11" fmla="*/ 20 h 27"/>
                <a:gd name="T12" fmla="*/ 7 w 13"/>
                <a:gd name="T13" fmla="*/ 11 h 27"/>
                <a:gd name="T14" fmla="*/ 5 w 13"/>
                <a:gd name="T15" fmla="*/ 7 h 27"/>
                <a:gd name="T16" fmla="*/ 2 w 13"/>
                <a:gd name="T17" fmla="*/ 3 h 27"/>
                <a:gd name="T18" fmla="*/ 4 w 13"/>
                <a:gd name="T19" fmla="*/ 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27">
                  <a:moveTo>
                    <a:pt x="4" y="2"/>
                  </a:moveTo>
                  <a:cubicBezTo>
                    <a:pt x="4" y="2"/>
                    <a:pt x="10" y="7"/>
                    <a:pt x="9" y="11"/>
                  </a:cubicBezTo>
                  <a:cubicBezTo>
                    <a:pt x="9" y="14"/>
                    <a:pt x="8" y="19"/>
                    <a:pt x="10" y="22"/>
                  </a:cubicBezTo>
                  <a:cubicBezTo>
                    <a:pt x="11" y="24"/>
                    <a:pt x="13" y="26"/>
                    <a:pt x="13" y="26"/>
                  </a:cubicBezTo>
                  <a:cubicBezTo>
                    <a:pt x="13" y="26"/>
                    <a:pt x="12" y="26"/>
                    <a:pt x="11" y="27"/>
                  </a:cubicBezTo>
                  <a:cubicBezTo>
                    <a:pt x="11" y="27"/>
                    <a:pt x="7" y="24"/>
                    <a:pt x="7" y="20"/>
                  </a:cubicBezTo>
                  <a:cubicBezTo>
                    <a:pt x="6" y="16"/>
                    <a:pt x="7" y="13"/>
                    <a:pt x="7" y="11"/>
                  </a:cubicBezTo>
                  <a:cubicBezTo>
                    <a:pt x="7" y="9"/>
                    <a:pt x="6" y="7"/>
                    <a:pt x="5" y="7"/>
                  </a:cubicBezTo>
                  <a:cubicBezTo>
                    <a:pt x="4" y="6"/>
                    <a:pt x="2" y="3"/>
                    <a:pt x="2" y="3"/>
                  </a:cubicBezTo>
                  <a:cubicBezTo>
                    <a:pt x="2" y="3"/>
                    <a:pt x="0" y="0"/>
                    <a:pt x="4" y="2"/>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38" name="Freeform 46">
              <a:extLst>
                <a:ext uri="{FF2B5EF4-FFF2-40B4-BE49-F238E27FC236}">
                  <a16:creationId xmlns:a16="http://schemas.microsoft.com/office/drawing/2014/main" id="{21F637C9-FCD6-0B5B-50B4-9FB0777044C6}"/>
                </a:ext>
              </a:extLst>
            </p:cNvPr>
            <p:cNvSpPr>
              <a:spLocks noChangeAspect="1"/>
            </p:cNvSpPr>
            <p:nvPr/>
          </p:nvSpPr>
          <p:spPr bwMode="auto">
            <a:xfrm>
              <a:off x="3710" y="1080"/>
              <a:ext cx="66" cy="242"/>
            </a:xfrm>
            <a:custGeom>
              <a:avLst/>
              <a:gdLst>
                <a:gd name="T0" fmla="*/ 3 w 11"/>
                <a:gd name="T1" fmla="*/ 2 h 40"/>
                <a:gd name="T2" fmla="*/ 3 w 11"/>
                <a:gd name="T3" fmla="*/ 9 h 40"/>
                <a:gd name="T4" fmla="*/ 8 w 11"/>
                <a:gd name="T5" fmla="*/ 24 h 40"/>
                <a:gd name="T6" fmla="*/ 10 w 11"/>
                <a:gd name="T7" fmla="*/ 34 h 40"/>
                <a:gd name="T8" fmla="*/ 9 w 11"/>
                <a:gd name="T9" fmla="*/ 40 h 40"/>
                <a:gd name="T10" fmla="*/ 8 w 11"/>
                <a:gd name="T11" fmla="*/ 36 h 40"/>
                <a:gd name="T12" fmla="*/ 6 w 11"/>
                <a:gd name="T13" fmla="*/ 24 h 40"/>
                <a:gd name="T14" fmla="*/ 1 w 11"/>
                <a:gd name="T15" fmla="*/ 12 h 40"/>
                <a:gd name="T16" fmla="*/ 0 w 11"/>
                <a:gd name="T17" fmla="*/ 5 h 40"/>
                <a:gd name="T18" fmla="*/ 2 w 11"/>
                <a:gd name="T19" fmla="*/ 0 h 40"/>
                <a:gd name="T20" fmla="*/ 3 w 11"/>
                <a:gd name="T21" fmla="*/ 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40">
                  <a:moveTo>
                    <a:pt x="3" y="2"/>
                  </a:moveTo>
                  <a:cubicBezTo>
                    <a:pt x="3" y="2"/>
                    <a:pt x="2" y="5"/>
                    <a:pt x="3" y="9"/>
                  </a:cubicBezTo>
                  <a:cubicBezTo>
                    <a:pt x="4" y="14"/>
                    <a:pt x="7" y="21"/>
                    <a:pt x="8" y="24"/>
                  </a:cubicBezTo>
                  <a:cubicBezTo>
                    <a:pt x="9" y="26"/>
                    <a:pt x="10" y="31"/>
                    <a:pt x="10" y="34"/>
                  </a:cubicBezTo>
                  <a:cubicBezTo>
                    <a:pt x="10" y="37"/>
                    <a:pt x="11" y="40"/>
                    <a:pt x="9" y="40"/>
                  </a:cubicBezTo>
                  <a:cubicBezTo>
                    <a:pt x="8" y="40"/>
                    <a:pt x="8" y="38"/>
                    <a:pt x="8" y="36"/>
                  </a:cubicBezTo>
                  <a:cubicBezTo>
                    <a:pt x="8" y="34"/>
                    <a:pt x="7" y="27"/>
                    <a:pt x="6" y="24"/>
                  </a:cubicBezTo>
                  <a:cubicBezTo>
                    <a:pt x="5" y="22"/>
                    <a:pt x="1" y="12"/>
                    <a:pt x="1" y="12"/>
                  </a:cubicBezTo>
                  <a:cubicBezTo>
                    <a:pt x="1" y="12"/>
                    <a:pt x="0" y="8"/>
                    <a:pt x="0" y="5"/>
                  </a:cubicBezTo>
                  <a:cubicBezTo>
                    <a:pt x="1" y="2"/>
                    <a:pt x="1" y="0"/>
                    <a:pt x="2" y="0"/>
                  </a:cubicBezTo>
                  <a:cubicBezTo>
                    <a:pt x="3" y="0"/>
                    <a:pt x="3" y="1"/>
                    <a:pt x="3" y="2"/>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39" name="Freeform 47">
              <a:extLst>
                <a:ext uri="{FF2B5EF4-FFF2-40B4-BE49-F238E27FC236}">
                  <a16:creationId xmlns:a16="http://schemas.microsoft.com/office/drawing/2014/main" id="{8FDD5389-AF86-5338-E818-B65C828FA15E}"/>
                </a:ext>
              </a:extLst>
            </p:cNvPr>
            <p:cNvSpPr>
              <a:spLocks noChangeAspect="1"/>
            </p:cNvSpPr>
            <p:nvPr/>
          </p:nvSpPr>
          <p:spPr bwMode="auto">
            <a:xfrm>
              <a:off x="3607" y="1201"/>
              <a:ext cx="97" cy="109"/>
            </a:xfrm>
            <a:custGeom>
              <a:avLst/>
              <a:gdLst>
                <a:gd name="T0" fmla="*/ 2 w 16"/>
                <a:gd name="T1" fmla="*/ 1 h 18"/>
                <a:gd name="T2" fmla="*/ 16 w 16"/>
                <a:gd name="T3" fmla="*/ 17 h 18"/>
                <a:gd name="T4" fmla="*/ 14 w 16"/>
                <a:gd name="T5" fmla="*/ 18 h 18"/>
                <a:gd name="T6" fmla="*/ 12 w 16"/>
                <a:gd name="T7" fmla="*/ 14 h 18"/>
                <a:gd name="T8" fmla="*/ 2 w 16"/>
                <a:gd name="T9" fmla="*/ 5 h 18"/>
                <a:gd name="T10" fmla="*/ 1 w 16"/>
                <a:gd name="T11" fmla="*/ 1 h 18"/>
                <a:gd name="T12" fmla="*/ 2 w 16"/>
                <a:gd name="T13" fmla="*/ 1 h 18"/>
              </a:gdLst>
              <a:ahLst/>
              <a:cxnLst>
                <a:cxn ang="0">
                  <a:pos x="T0" y="T1"/>
                </a:cxn>
                <a:cxn ang="0">
                  <a:pos x="T2" y="T3"/>
                </a:cxn>
                <a:cxn ang="0">
                  <a:pos x="T4" y="T5"/>
                </a:cxn>
                <a:cxn ang="0">
                  <a:pos x="T6" y="T7"/>
                </a:cxn>
                <a:cxn ang="0">
                  <a:pos x="T8" y="T9"/>
                </a:cxn>
                <a:cxn ang="0">
                  <a:pos x="T10" y="T11"/>
                </a:cxn>
                <a:cxn ang="0">
                  <a:pos x="T12" y="T13"/>
                </a:cxn>
              </a:cxnLst>
              <a:rect l="0" t="0" r="r" b="b"/>
              <a:pathLst>
                <a:path w="16" h="18">
                  <a:moveTo>
                    <a:pt x="2" y="1"/>
                  </a:moveTo>
                  <a:cubicBezTo>
                    <a:pt x="2" y="1"/>
                    <a:pt x="16" y="11"/>
                    <a:pt x="16" y="17"/>
                  </a:cubicBezTo>
                  <a:cubicBezTo>
                    <a:pt x="14" y="18"/>
                    <a:pt x="14" y="18"/>
                    <a:pt x="14" y="18"/>
                  </a:cubicBezTo>
                  <a:cubicBezTo>
                    <a:pt x="14" y="18"/>
                    <a:pt x="14" y="16"/>
                    <a:pt x="12" y="14"/>
                  </a:cubicBezTo>
                  <a:cubicBezTo>
                    <a:pt x="10" y="12"/>
                    <a:pt x="5" y="6"/>
                    <a:pt x="2" y="5"/>
                  </a:cubicBezTo>
                  <a:cubicBezTo>
                    <a:pt x="0" y="3"/>
                    <a:pt x="0" y="3"/>
                    <a:pt x="1" y="1"/>
                  </a:cubicBezTo>
                  <a:cubicBezTo>
                    <a:pt x="1" y="0"/>
                    <a:pt x="2" y="1"/>
                    <a:pt x="2" y="1"/>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40" name="Freeform 48">
              <a:extLst>
                <a:ext uri="{FF2B5EF4-FFF2-40B4-BE49-F238E27FC236}">
                  <a16:creationId xmlns:a16="http://schemas.microsoft.com/office/drawing/2014/main" id="{0C4DE894-2E09-5459-B6D1-3570B2C400AD}"/>
                </a:ext>
              </a:extLst>
            </p:cNvPr>
            <p:cNvSpPr>
              <a:spLocks noChangeAspect="1"/>
            </p:cNvSpPr>
            <p:nvPr/>
          </p:nvSpPr>
          <p:spPr bwMode="auto">
            <a:xfrm>
              <a:off x="3499" y="1141"/>
              <a:ext cx="114" cy="223"/>
            </a:xfrm>
            <a:custGeom>
              <a:avLst/>
              <a:gdLst>
                <a:gd name="T0" fmla="*/ 2 w 19"/>
                <a:gd name="T1" fmla="*/ 1 h 37"/>
                <a:gd name="T2" fmla="*/ 6 w 19"/>
                <a:gd name="T3" fmla="*/ 11 h 37"/>
                <a:gd name="T4" fmla="*/ 17 w 19"/>
                <a:gd name="T5" fmla="*/ 26 h 37"/>
                <a:gd name="T6" fmla="*/ 19 w 19"/>
                <a:gd name="T7" fmla="*/ 36 h 37"/>
                <a:gd name="T8" fmla="*/ 17 w 19"/>
                <a:gd name="T9" fmla="*/ 37 h 37"/>
                <a:gd name="T10" fmla="*/ 14 w 19"/>
                <a:gd name="T11" fmla="*/ 25 h 37"/>
                <a:gd name="T12" fmla="*/ 7 w 19"/>
                <a:gd name="T13" fmla="*/ 15 h 37"/>
                <a:gd name="T14" fmla="*/ 1 w 19"/>
                <a:gd name="T15" fmla="*/ 4 h 37"/>
                <a:gd name="T16" fmla="*/ 1 w 19"/>
                <a:gd name="T17" fmla="*/ 0 h 37"/>
                <a:gd name="T18" fmla="*/ 2 w 19"/>
                <a:gd name="T19"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37">
                  <a:moveTo>
                    <a:pt x="2" y="1"/>
                  </a:moveTo>
                  <a:cubicBezTo>
                    <a:pt x="2" y="1"/>
                    <a:pt x="2" y="8"/>
                    <a:pt x="6" y="11"/>
                  </a:cubicBezTo>
                  <a:cubicBezTo>
                    <a:pt x="10" y="14"/>
                    <a:pt x="15" y="22"/>
                    <a:pt x="17" y="26"/>
                  </a:cubicBezTo>
                  <a:cubicBezTo>
                    <a:pt x="18" y="31"/>
                    <a:pt x="19" y="36"/>
                    <a:pt x="19" y="36"/>
                  </a:cubicBezTo>
                  <a:cubicBezTo>
                    <a:pt x="17" y="37"/>
                    <a:pt x="17" y="37"/>
                    <a:pt x="17" y="37"/>
                  </a:cubicBezTo>
                  <a:cubicBezTo>
                    <a:pt x="17" y="37"/>
                    <a:pt x="15" y="28"/>
                    <a:pt x="14" y="25"/>
                  </a:cubicBezTo>
                  <a:cubicBezTo>
                    <a:pt x="13" y="22"/>
                    <a:pt x="9" y="16"/>
                    <a:pt x="7" y="15"/>
                  </a:cubicBezTo>
                  <a:cubicBezTo>
                    <a:pt x="5" y="13"/>
                    <a:pt x="1" y="8"/>
                    <a:pt x="1" y="4"/>
                  </a:cubicBezTo>
                  <a:cubicBezTo>
                    <a:pt x="0" y="0"/>
                    <a:pt x="0" y="0"/>
                    <a:pt x="1" y="0"/>
                  </a:cubicBezTo>
                  <a:cubicBezTo>
                    <a:pt x="3" y="0"/>
                    <a:pt x="2" y="1"/>
                    <a:pt x="2" y="1"/>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41" name="Freeform 49">
              <a:extLst>
                <a:ext uri="{FF2B5EF4-FFF2-40B4-BE49-F238E27FC236}">
                  <a16:creationId xmlns:a16="http://schemas.microsoft.com/office/drawing/2014/main" id="{806D49D6-7081-E262-63E1-8BFC323BB74B}"/>
                </a:ext>
              </a:extLst>
            </p:cNvPr>
            <p:cNvSpPr>
              <a:spLocks noChangeAspect="1"/>
            </p:cNvSpPr>
            <p:nvPr/>
          </p:nvSpPr>
          <p:spPr bwMode="auto">
            <a:xfrm>
              <a:off x="3457" y="1334"/>
              <a:ext cx="54" cy="102"/>
            </a:xfrm>
            <a:custGeom>
              <a:avLst/>
              <a:gdLst>
                <a:gd name="T0" fmla="*/ 2 w 9"/>
                <a:gd name="T1" fmla="*/ 1 h 17"/>
                <a:gd name="T2" fmla="*/ 3 w 9"/>
                <a:gd name="T3" fmla="*/ 8 h 17"/>
                <a:gd name="T4" fmla="*/ 9 w 9"/>
                <a:gd name="T5" fmla="*/ 15 h 17"/>
                <a:gd name="T6" fmla="*/ 7 w 9"/>
                <a:gd name="T7" fmla="*/ 17 h 17"/>
                <a:gd name="T8" fmla="*/ 1 w 9"/>
                <a:gd name="T9" fmla="*/ 9 h 17"/>
                <a:gd name="T10" fmla="*/ 0 w 9"/>
                <a:gd name="T11" fmla="*/ 2 h 17"/>
                <a:gd name="T12" fmla="*/ 2 w 9"/>
                <a:gd name="T13" fmla="*/ 1 h 17"/>
              </a:gdLst>
              <a:ahLst/>
              <a:cxnLst>
                <a:cxn ang="0">
                  <a:pos x="T0" y="T1"/>
                </a:cxn>
                <a:cxn ang="0">
                  <a:pos x="T2" y="T3"/>
                </a:cxn>
                <a:cxn ang="0">
                  <a:pos x="T4" y="T5"/>
                </a:cxn>
                <a:cxn ang="0">
                  <a:pos x="T6" y="T7"/>
                </a:cxn>
                <a:cxn ang="0">
                  <a:pos x="T8" y="T9"/>
                </a:cxn>
                <a:cxn ang="0">
                  <a:pos x="T10" y="T11"/>
                </a:cxn>
                <a:cxn ang="0">
                  <a:pos x="T12" y="T13"/>
                </a:cxn>
              </a:cxnLst>
              <a:rect l="0" t="0" r="r" b="b"/>
              <a:pathLst>
                <a:path w="9" h="17">
                  <a:moveTo>
                    <a:pt x="2" y="1"/>
                  </a:moveTo>
                  <a:cubicBezTo>
                    <a:pt x="2" y="1"/>
                    <a:pt x="2" y="6"/>
                    <a:pt x="3" y="8"/>
                  </a:cubicBezTo>
                  <a:cubicBezTo>
                    <a:pt x="4" y="9"/>
                    <a:pt x="9" y="15"/>
                    <a:pt x="9" y="15"/>
                  </a:cubicBezTo>
                  <a:cubicBezTo>
                    <a:pt x="7" y="17"/>
                    <a:pt x="7" y="17"/>
                    <a:pt x="7" y="17"/>
                  </a:cubicBezTo>
                  <a:cubicBezTo>
                    <a:pt x="7" y="17"/>
                    <a:pt x="2" y="11"/>
                    <a:pt x="1" y="9"/>
                  </a:cubicBezTo>
                  <a:cubicBezTo>
                    <a:pt x="0" y="6"/>
                    <a:pt x="0" y="2"/>
                    <a:pt x="0" y="2"/>
                  </a:cubicBezTo>
                  <a:cubicBezTo>
                    <a:pt x="0" y="2"/>
                    <a:pt x="0" y="0"/>
                    <a:pt x="2" y="1"/>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42" name="Freeform 50">
              <a:extLst>
                <a:ext uri="{FF2B5EF4-FFF2-40B4-BE49-F238E27FC236}">
                  <a16:creationId xmlns:a16="http://schemas.microsoft.com/office/drawing/2014/main" id="{5EDC866C-4D15-9556-81CE-97486AE024DB}"/>
                </a:ext>
              </a:extLst>
            </p:cNvPr>
            <p:cNvSpPr>
              <a:spLocks noChangeAspect="1"/>
            </p:cNvSpPr>
            <p:nvPr/>
          </p:nvSpPr>
          <p:spPr bwMode="auto">
            <a:xfrm>
              <a:off x="3306" y="1394"/>
              <a:ext cx="84" cy="133"/>
            </a:xfrm>
            <a:custGeom>
              <a:avLst/>
              <a:gdLst>
                <a:gd name="T0" fmla="*/ 2 w 14"/>
                <a:gd name="T1" fmla="*/ 2 h 22"/>
                <a:gd name="T2" fmla="*/ 4 w 14"/>
                <a:gd name="T3" fmla="*/ 9 h 22"/>
                <a:gd name="T4" fmla="*/ 14 w 14"/>
                <a:gd name="T5" fmla="*/ 20 h 22"/>
                <a:gd name="T6" fmla="*/ 12 w 14"/>
                <a:gd name="T7" fmla="*/ 22 h 22"/>
                <a:gd name="T8" fmla="*/ 10 w 14"/>
                <a:gd name="T9" fmla="*/ 18 h 22"/>
                <a:gd name="T10" fmla="*/ 2 w 14"/>
                <a:gd name="T11" fmla="*/ 8 h 22"/>
                <a:gd name="T12" fmla="*/ 0 w 14"/>
                <a:gd name="T13" fmla="*/ 1 h 22"/>
                <a:gd name="T14" fmla="*/ 2 w 14"/>
                <a:gd name="T15" fmla="*/ 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22">
                  <a:moveTo>
                    <a:pt x="2" y="2"/>
                  </a:moveTo>
                  <a:cubicBezTo>
                    <a:pt x="2" y="2"/>
                    <a:pt x="2" y="6"/>
                    <a:pt x="4" y="9"/>
                  </a:cubicBezTo>
                  <a:cubicBezTo>
                    <a:pt x="7" y="12"/>
                    <a:pt x="14" y="18"/>
                    <a:pt x="14" y="20"/>
                  </a:cubicBezTo>
                  <a:cubicBezTo>
                    <a:pt x="12" y="22"/>
                    <a:pt x="12" y="22"/>
                    <a:pt x="12" y="22"/>
                  </a:cubicBezTo>
                  <a:cubicBezTo>
                    <a:pt x="12" y="22"/>
                    <a:pt x="12" y="19"/>
                    <a:pt x="10" y="18"/>
                  </a:cubicBezTo>
                  <a:cubicBezTo>
                    <a:pt x="9" y="17"/>
                    <a:pt x="4" y="12"/>
                    <a:pt x="2" y="8"/>
                  </a:cubicBezTo>
                  <a:cubicBezTo>
                    <a:pt x="0" y="4"/>
                    <a:pt x="0" y="1"/>
                    <a:pt x="0" y="1"/>
                  </a:cubicBezTo>
                  <a:cubicBezTo>
                    <a:pt x="0" y="0"/>
                    <a:pt x="1" y="0"/>
                    <a:pt x="2" y="2"/>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43" name="Freeform 51">
              <a:extLst>
                <a:ext uri="{FF2B5EF4-FFF2-40B4-BE49-F238E27FC236}">
                  <a16:creationId xmlns:a16="http://schemas.microsoft.com/office/drawing/2014/main" id="{F401DC84-A1FD-34AC-0D3F-2B3B8D38A421}"/>
                </a:ext>
              </a:extLst>
            </p:cNvPr>
            <p:cNvSpPr>
              <a:spLocks noChangeAspect="1"/>
            </p:cNvSpPr>
            <p:nvPr/>
          </p:nvSpPr>
          <p:spPr bwMode="auto">
            <a:xfrm>
              <a:off x="3203" y="1442"/>
              <a:ext cx="127" cy="127"/>
            </a:xfrm>
            <a:custGeom>
              <a:avLst/>
              <a:gdLst>
                <a:gd name="T0" fmla="*/ 3 w 21"/>
                <a:gd name="T1" fmla="*/ 2 h 21"/>
                <a:gd name="T2" fmla="*/ 6 w 21"/>
                <a:gd name="T3" fmla="*/ 5 h 21"/>
                <a:gd name="T4" fmla="*/ 15 w 21"/>
                <a:gd name="T5" fmla="*/ 8 h 21"/>
                <a:gd name="T6" fmla="*/ 21 w 21"/>
                <a:gd name="T7" fmla="*/ 20 h 21"/>
                <a:gd name="T8" fmla="*/ 18 w 21"/>
                <a:gd name="T9" fmla="*/ 21 h 21"/>
                <a:gd name="T10" fmla="*/ 15 w 21"/>
                <a:gd name="T11" fmla="*/ 15 h 21"/>
                <a:gd name="T12" fmla="*/ 11 w 21"/>
                <a:gd name="T13" fmla="*/ 8 h 21"/>
                <a:gd name="T14" fmla="*/ 1 w 21"/>
                <a:gd name="T15" fmla="*/ 4 h 21"/>
                <a:gd name="T16" fmla="*/ 3 w 21"/>
                <a:gd name="T17" fmla="*/ 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3" y="2"/>
                  </a:moveTo>
                  <a:cubicBezTo>
                    <a:pt x="3" y="2"/>
                    <a:pt x="3" y="5"/>
                    <a:pt x="6" y="5"/>
                  </a:cubicBezTo>
                  <a:cubicBezTo>
                    <a:pt x="10" y="5"/>
                    <a:pt x="14" y="6"/>
                    <a:pt x="15" y="8"/>
                  </a:cubicBezTo>
                  <a:cubicBezTo>
                    <a:pt x="16" y="11"/>
                    <a:pt x="16" y="18"/>
                    <a:pt x="21" y="20"/>
                  </a:cubicBezTo>
                  <a:cubicBezTo>
                    <a:pt x="18" y="21"/>
                    <a:pt x="18" y="21"/>
                    <a:pt x="18" y="21"/>
                  </a:cubicBezTo>
                  <a:cubicBezTo>
                    <a:pt x="18" y="21"/>
                    <a:pt x="16" y="19"/>
                    <a:pt x="15" y="15"/>
                  </a:cubicBezTo>
                  <a:cubicBezTo>
                    <a:pt x="14" y="11"/>
                    <a:pt x="13" y="8"/>
                    <a:pt x="11" y="8"/>
                  </a:cubicBezTo>
                  <a:cubicBezTo>
                    <a:pt x="9" y="7"/>
                    <a:pt x="2" y="8"/>
                    <a:pt x="1" y="4"/>
                  </a:cubicBezTo>
                  <a:cubicBezTo>
                    <a:pt x="0" y="0"/>
                    <a:pt x="2" y="0"/>
                    <a:pt x="3" y="2"/>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44" name="Freeform 52">
              <a:extLst>
                <a:ext uri="{FF2B5EF4-FFF2-40B4-BE49-F238E27FC236}">
                  <a16:creationId xmlns:a16="http://schemas.microsoft.com/office/drawing/2014/main" id="{78305BCC-43CF-943F-87EE-5AAC1A98AF56}"/>
                </a:ext>
              </a:extLst>
            </p:cNvPr>
            <p:cNvSpPr>
              <a:spLocks noChangeAspect="1"/>
            </p:cNvSpPr>
            <p:nvPr/>
          </p:nvSpPr>
          <p:spPr bwMode="auto">
            <a:xfrm>
              <a:off x="3101" y="1442"/>
              <a:ext cx="90" cy="199"/>
            </a:xfrm>
            <a:custGeom>
              <a:avLst/>
              <a:gdLst>
                <a:gd name="T0" fmla="*/ 3 w 15"/>
                <a:gd name="T1" fmla="*/ 3 h 33"/>
                <a:gd name="T2" fmla="*/ 5 w 15"/>
                <a:gd name="T3" fmla="*/ 12 h 33"/>
                <a:gd name="T4" fmla="*/ 14 w 15"/>
                <a:gd name="T5" fmla="*/ 24 h 33"/>
                <a:gd name="T6" fmla="*/ 15 w 15"/>
                <a:gd name="T7" fmla="*/ 31 h 33"/>
                <a:gd name="T8" fmla="*/ 13 w 15"/>
                <a:gd name="T9" fmla="*/ 33 h 33"/>
                <a:gd name="T10" fmla="*/ 10 w 15"/>
                <a:gd name="T11" fmla="*/ 21 h 33"/>
                <a:gd name="T12" fmla="*/ 1 w 15"/>
                <a:gd name="T13" fmla="*/ 9 h 33"/>
                <a:gd name="T14" fmla="*/ 1 w 15"/>
                <a:gd name="T15" fmla="*/ 2 h 33"/>
                <a:gd name="T16" fmla="*/ 2 w 15"/>
                <a:gd name="T17" fmla="*/ 1 h 33"/>
                <a:gd name="T18" fmla="*/ 3 w 15"/>
                <a:gd name="T19" fmla="*/ 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33">
                  <a:moveTo>
                    <a:pt x="3" y="3"/>
                  </a:moveTo>
                  <a:cubicBezTo>
                    <a:pt x="3" y="3"/>
                    <a:pt x="1" y="9"/>
                    <a:pt x="5" y="12"/>
                  </a:cubicBezTo>
                  <a:cubicBezTo>
                    <a:pt x="8" y="16"/>
                    <a:pt x="14" y="21"/>
                    <a:pt x="14" y="24"/>
                  </a:cubicBezTo>
                  <a:cubicBezTo>
                    <a:pt x="15" y="26"/>
                    <a:pt x="15" y="31"/>
                    <a:pt x="15" y="31"/>
                  </a:cubicBezTo>
                  <a:cubicBezTo>
                    <a:pt x="13" y="33"/>
                    <a:pt x="13" y="33"/>
                    <a:pt x="13" y="33"/>
                  </a:cubicBezTo>
                  <a:cubicBezTo>
                    <a:pt x="13" y="33"/>
                    <a:pt x="14" y="25"/>
                    <a:pt x="10" y="21"/>
                  </a:cubicBezTo>
                  <a:cubicBezTo>
                    <a:pt x="6" y="17"/>
                    <a:pt x="2" y="13"/>
                    <a:pt x="1" y="9"/>
                  </a:cubicBezTo>
                  <a:cubicBezTo>
                    <a:pt x="0" y="5"/>
                    <a:pt x="1" y="2"/>
                    <a:pt x="1" y="2"/>
                  </a:cubicBezTo>
                  <a:cubicBezTo>
                    <a:pt x="1" y="2"/>
                    <a:pt x="1" y="0"/>
                    <a:pt x="2" y="1"/>
                  </a:cubicBezTo>
                  <a:cubicBezTo>
                    <a:pt x="3" y="1"/>
                    <a:pt x="3" y="3"/>
                    <a:pt x="3" y="3"/>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45" name="Freeform 53">
              <a:extLst>
                <a:ext uri="{FF2B5EF4-FFF2-40B4-BE49-F238E27FC236}">
                  <a16:creationId xmlns:a16="http://schemas.microsoft.com/office/drawing/2014/main" id="{8E458079-DAB8-1D98-62FB-FD6961FA5402}"/>
                </a:ext>
              </a:extLst>
            </p:cNvPr>
            <p:cNvSpPr>
              <a:spLocks noChangeAspect="1"/>
            </p:cNvSpPr>
            <p:nvPr/>
          </p:nvSpPr>
          <p:spPr bwMode="auto">
            <a:xfrm>
              <a:off x="3089" y="1569"/>
              <a:ext cx="48" cy="96"/>
            </a:xfrm>
            <a:custGeom>
              <a:avLst/>
              <a:gdLst>
                <a:gd name="T0" fmla="*/ 3 w 8"/>
                <a:gd name="T1" fmla="*/ 2 h 16"/>
                <a:gd name="T2" fmla="*/ 4 w 8"/>
                <a:gd name="T3" fmla="*/ 9 h 16"/>
                <a:gd name="T4" fmla="*/ 8 w 8"/>
                <a:gd name="T5" fmla="*/ 15 h 16"/>
                <a:gd name="T6" fmla="*/ 7 w 8"/>
                <a:gd name="T7" fmla="*/ 16 h 16"/>
                <a:gd name="T8" fmla="*/ 1 w 8"/>
                <a:gd name="T9" fmla="*/ 7 h 16"/>
                <a:gd name="T10" fmla="*/ 1 w 8"/>
                <a:gd name="T11" fmla="*/ 1 h 16"/>
                <a:gd name="T12" fmla="*/ 3 w 8"/>
                <a:gd name="T13" fmla="*/ 2 h 16"/>
              </a:gdLst>
              <a:ahLst/>
              <a:cxnLst>
                <a:cxn ang="0">
                  <a:pos x="T0" y="T1"/>
                </a:cxn>
                <a:cxn ang="0">
                  <a:pos x="T2" y="T3"/>
                </a:cxn>
                <a:cxn ang="0">
                  <a:pos x="T4" y="T5"/>
                </a:cxn>
                <a:cxn ang="0">
                  <a:pos x="T6" y="T7"/>
                </a:cxn>
                <a:cxn ang="0">
                  <a:pos x="T8" y="T9"/>
                </a:cxn>
                <a:cxn ang="0">
                  <a:pos x="T10" y="T11"/>
                </a:cxn>
                <a:cxn ang="0">
                  <a:pos x="T12" y="T13"/>
                </a:cxn>
              </a:cxnLst>
              <a:rect l="0" t="0" r="r" b="b"/>
              <a:pathLst>
                <a:path w="8" h="16">
                  <a:moveTo>
                    <a:pt x="3" y="2"/>
                  </a:moveTo>
                  <a:cubicBezTo>
                    <a:pt x="3" y="2"/>
                    <a:pt x="2" y="5"/>
                    <a:pt x="4" y="9"/>
                  </a:cubicBezTo>
                  <a:cubicBezTo>
                    <a:pt x="7" y="13"/>
                    <a:pt x="8" y="15"/>
                    <a:pt x="8" y="15"/>
                  </a:cubicBezTo>
                  <a:cubicBezTo>
                    <a:pt x="7" y="16"/>
                    <a:pt x="7" y="16"/>
                    <a:pt x="7" y="16"/>
                  </a:cubicBezTo>
                  <a:cubicBezTo>
                    <a:pt x="7" y="16"/>
                    <a:pt x="3" y="12"/>
                    <a:pt x="1" y="7"/>
                  </a:cubicBezTo>
                  <a:cubicBezTo>
                    <a:pt x="0" y="3"/>
                    <a:pt x="1" y="1"/>
                    <a:pt x="1" y="1"/>
                  </a:cubicBezTo>
                  <a:cubicBezTo>
                    <a:pt x="1" y="1"/>
                    <a:pt x="3" y="0"/>
                    <a:pt x="3" y="2"/>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46" name="Freeform 54">
              <a:extLst>
                <a:ext uri="{FF2B5EF4-FFF2-40B4-BE49-F238E27FC236}">
                  <a16:creationId xmlns:a16="http://schemas.microsoft.com/office/drawing/2014/main" id="{3601B43F-52D1-F311-7AAB-C325ED55FCAA}"/>
                </a:ext>
              </a:extLst>
            </p:cNvPr>
            <p:cNvSpPr>
              <a:spLocks noChangeAspect="1"/>
            </p:cNvSpPr>
            <p:nvPr/>
          </p:nvSpPr>
          <p:spPr bwMode="auto">
            <a:xfrm>
              <a:off x="2938" y="1575"/>
              <a:ext cx="85" cy="151"/>
            </a:xfrm>
            <a:custGeom>
              <a:avLst/>
              <a:gdLst>
                <a:gd name="T0" fmla="*/ 3 w 14"/>
                <a:gd name="T1" fmla="*/ 2 h 25"/>
                <a:gd name="T2" fmla="*/ 5 w 14"/>
                <a:gd name="T3" fmla="*/ 8 h 25"/>
                <a:gd name="T4" fmla="*/ 12 w 14"/>
                <a:gd name="T5" fmla="*/ 17 h 25"/>
                <a:gd name="T6" fmla="*/ 14 w 14"/>
                <a:gd name="T7" fmla="*/ 23 h 25"/>
                <a:gd name="T8" fmla="*/ 12 w 14"/>
                <a:gd name="T9" fmla="*/ 25 h 25"/>
                <a:gd name="T10" fmla="*/ 9 w 14"/>
                <a:gd name="T11" fmla="*/ 16 h 25"/>
                <a:gd name="T12" fmla="*/ 1 w 14"/>
                <a:gd name="T13" fmla="*/ 6 h 25"/>
                <a:gd name="T14" fmla="*/ 2 w 14"/>
                <a:gd name="T15" fmla="*/ 0 h 25"/>
                <a:gd name="T16" fmla="*/ 3 w 14"/>
                <a:gd name="T17"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25">
                  <a:moveTo>
                    <a:pt x="3" y="2"/>
                  </a:moveTo>
                  <a:cubicBezTo>
                    <a:pt x="3" y="2"/>
                    <a:pt x="2" y="5"/>
                    <a:pt x="5" y="8"/>
                  </a:cubicBezTo>
                  <a:cubicBezTo>
                    <a:pt x="7" y="11"/>
                    <a:pt x="12" y="14"/>
                    <a:pt x="12" y="17"/>
                  </a:cubicBezTo>
                  <a:cubicBezTo>
                    <a:pt x="13" y="21"/>
                    <a:pt x="14" y="23"/>
                    <a:pt x="14" y="23"/>
                  </a:cubicBezTo>
                  <a:cubicBezTo>
                    <a:pt x="12" y="25"/>
                    <a:pt x="12" y="25"/>
                    <a:pt x="12" y="25"/>
                  </a:cubicBezTo>
                  <a:cubicBezTo>
                    <a:pt x="12" y="25"/>
                    <a:pt x="11" y="18"/>
                    <a:pt x="9" y="16"/>
                  </a:cubicBezTo>
                  <a:cubicBezTo>
                    <a:pt x="7" y="14"/>
                    <a:pt x="3" y="10"/>
                    <a:pt x="1" y="6"/>
                  </a:cubicBezTo>
                  <a:cubicBezTo>
                    <a:pt x="0" y="2"/>
                    <a:pt x="1" y="0"/>
                    <a:pt x="2" y="0"/>
                  </a:cubicBezTo>
                  <a:cubicBezTo>
                    <a:pt x="3" y="0"/>
                    <a:pt x="3" y="1"/>
                    <a:pt x="3" y="2"/>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47" name="Freeform 55">
              <a:extLst>
                <a:ext uri="{FF2B5EF4-FFF2-40B4-BE49-F238E27FC236}">
                  <a16:creationId xmlns:a16="http://schemas.microsoft.com/office/drawing/2014/main" id="{FD3EE979-CD93-323B-9E20-F1DB8B27A952}"/>
                </a:ext>
              </a:extLst>
            </p:cNvPr>
            <p:cNvSpPr>
              <a:spLocks noChangeAspect="1"/>
            </p:cNvSpPr>
            <p:nvPr/>
          </p:nvSpPr>
          <p:spPr bwMode="auto">
            <a:xfrm>
              <a:off x="2824" y="1659"/>
              <a:ext cx="96" cy="115"/>
            </a:xfrm>
            <a:custGeom>
              <a:avLst/>
              <a:gdLst>
                <a:gd name="T0" fmla="*/ 2 w 16"/>
                <a:gd name="T1" fmla="*/ 1 h 19"/>
                <a:gd name="T2" fmla="*/ 5 w 16"/>
                <a:gd name="T3" fmla="*/ 6 h 19"/>
                <a:gd name="T4" fmla="*/ 14 w 16"/>
                <a:gd name="T5" fmla="*/ 12 h 19"/>
                <a:gd name="T6" fmla="*/ 16 w 16"/>
                <a:gd name="T7" fmla="*/ 18 h 19"/>
                <a:gd name="T8" fmla="*/ 14 w 16"/>
                <a:gd name="T9" fmla="*/ 19 h 19"/>
                <a:gd name="T10" fmla="*/ 11 w 16"/>
                <a:gd name="T11" fmla="*/ 12 h 19"/>
                <a:gd name="T12" fmla="*/ 7 w 16"/>
                <a:gd name="T13" fmla="*/ 9 h 19"/>
                <a:gd name="T14" fmla="*/ 0 w 16"/>
                <a:gd name="T15" fmla="*/ 4 h 19"/>
                <a:gd name="T16" fmla="*/ 1 w 16"/>
                <a:gd name="T17" fmla="*/ 0 h 19"/>
                <a:gd name="T18" fmla="*/ 2 w 16"/>
                <a:gd name="T19" fmla="*/ 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9">
                  <a:moveTo>
                    <a:pt x="2" y="1"/>
                  </a:moveTo>
                  <a:cubicBezTo>
                    <a:pt x="2" y="1"/>
                    <a:pt x="1" y="5"/>
                    <a:pt x="5" y="6"/>
                  </a:cubicBezTo>
                  <a:cubicBezTo>
                    <a:pt x="10" y="8"/>
                    <a:pt x="13" y="10"/>
                    <a:pt x="14" y="12"/>
                  </a:cubicBezTo>
                  <a:cubicBezTo>
                    <a:pt x="14" y="14"/>
                    <a:pt x="16" y="18"/>
                    <a:pt x="16" y="18"/>
                  </a:cubicBezTo>
                  <a:cubicBezTo>
                    <a:pt x="14" y="19"/>
                    <a:pt x="14" y="19"/>
                    <a:pt x="14" y="19"/>
                  </a:cubicBezTo>
                  <a:cubicBezTo>
                    <a:pt x="14" y="19"/>
                    <a:pt x="12" y="12"/>
                    <a:pt x="11" y="12"/>
                  </a:cubicBezTo>
                  <a:cubicBezTo>
                    <a:pt x="10" y="11"/>
                    <a:pt x="9" y="10"/>
                    <a:pt x="7" y="9"/>
                  </a:cubicBezTo>
                  <a:cubicBezTo>
                    <a:pt x="4" y="8"/>
                    <a:pt x="1" y="7"/>
                    <a:pt x="0" y="4"/>
                  </a:cubicBezTo>
                  <a:cubicBezTo>
                    <a:pt x="0" y="1"/>
                    <a:pt x="0" y="1"/>
                    <a:pt x="1" y="0"/>
                  </a:cubicBezTo>
                  <a:cubicBezTo>
                    <a:pt x="2" y="0"/>
                    <a:pt x="2" y="1"/>
                    <a:pt x="2" y="1"/>
                  </a:cubicBezTo>
                  <a:close/>
                </a:path>
              </a:pathLst>
            </a:custGeom>
            <a:grpFill/>
            <a:ln w="0" cap="flat">
              <a:solidFill>
                <a:srgbClr val="333333"/>
              </a:solidFill>
              <a:prstDash val="solid"/>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48" name="Freeform 56">
              <a:extLst>
                <a:ext uri="{FF2B5EF4-FFF2-40B4-BE49-F238E27FC236}">
                  <a16:creationId xmlns:a16="http://schemas.microsoft.com/office/drawing/2014/main" id="{05BDBF1E-E291-FAD9-3424-C096406F6B82}"/>
                </a:ext>
              </a:extLst>
            </p:cNvPr>
            <p:cNvSpPr>
              <a:spLocks noChangeAspect="1"/>
            </p:cNvSpPr>
            <p:nvPr/>
          </p:nvSpPr>
          <p:spPr bwMode="auto">
            <a:xfrm rot="-1064680">
              <a:off x="2732" y="1878"/>
              <a:ext cx="171" cy="82"/>
            </a:xfrm>
            <a:custGeom>
              <a:avLst/>
              <a:gdLst>
                <a:gd name="T0" fmla="*/ 40 w 214"/>
                <a:gd name="T1" fmla="*/ 46 h 103"/>
                <a:gd name="T2" fmla="*/ 14 w 214"/>
                <a:gd name="T3" fmla="*/ 94 h 103"/>
                <a:gd name="T4" fmla="*/ 126 w 214"/>
                <a:gd name="T5" fmla="*/ 94 h 103"/>
                <a:gd name="T6" fmla="*/ 209 w 214"/>
                <a:gd name="T7" fmla="*/ 40 h 103"/>
                <a:gd name="T8" fmla="*/ 158 w 214"/>
                <a:gd name="T9" fmla="*/ 1 h 103"/>
                <a:gd name="T10" fmla="*/ 112 w 214"/>
                <a:gd name="T11" fmla="*/ 36 h 103"/>
                <a:gd name="T12" fmla="*/ 40 w 214"/>
                <a:gd name="T13" fmla="*/ 46 h 103"/>
              </a:gdLst>
              <a:ahLst/>
              <a:cxnLst>
                <a:cxn ang="0">
                  <a:pos x="T0" y="T1"/>
                </a:cxn>
                <a:cxn ang="0">
                  <a:pos x="T2" y="T3"/>
                </a:cxn>
                <a:cxn ang="0">
                  <a:pos x="T4" y="T5"/>
                </a:cxn>
                <a:cxn ang="0">
                  <a:pos x="T6" y="T7"/>
                </a:cxn>
                <a:cxn ang="0">
                  <a:pos x="T8" y="T9"/>
                </a:cxn>
                <a:cxn ang="0">
                  <a:pos x="T10" y="T11"/>
                </a:cxn>
                <a:cxn ang="0">
                  <a:pos x="T12" y="T13"/>
                </a:cxn>
              </a:cxnLst>
              <a:rect l="0" t="0" r="r" b="b"/>
              <a:pathLst>
                <a:path w="214" h="103">
                  <a:moveTo>
                    <a:pt x="40" y="46"/>
                  </a:moveTo>
                  <a:cubicBezTo>
                    <a:pt x="24" y="56"/>
                    <a:pt x="0" y="86"/>
                    <a:pt x="14" y="94"/>
                  </a:cubicBezTo>
                  <a:cubicBezTo>
                    <a:pt x="28" y="102"/>
                    <a:pt x="94" y="103"/>
                    <a:pt x="126" y="94"/>
                  </a:cubicBezTo>
                  <a:cubicBezTo>
                    <a:pt x="158" y="85"/>
                    <a:pt x="204" y="55"/>
                    <a:pt x="209" y="40"/>
                  </a:cubicBezTo>
                  <a:cubicBezTo>
                    <a:pt x="214" y="25"/>
                    <a:pt x="174" y="2"/>
                    <a:pt x="158" y="1"/>
                  </a:cubicBezTo>
                  <a:cubicBezTo>
                    <a:pt x="142" y="0"/>
                    <a:pt x="132" y="28"/>
                    <a:pt x="112" y="36"/>
                  </a:cubicBezTo>
                  <a:cubicBezTo>
                    <a:pt x="92" y="44"/>
                    <a:pt x="56" y="36"/>
                    <a:pt x="40" y="46"/>
                  </a:cubicBezTo>
                  <a:close/>
                </a:path>
              </a:pathLst>
            </a:custGeom>
            <a:grpFill/>
            <a:ln w="0">
              <a:solidFill>
                <a:srgbClr val="808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49" name="Freeform 58">
              <a:extLst>
                <a:ext uri="{FF2B5EF4-FFF2-40B4-BE49-F238E27FC236}">
                  <a16:creationId xmlns:a16="http://schemas.microsoft.com/office/drawing/2014/main" id="{B1A374FD-C395-192D-3F93-FBE8CB73CE74}"/>
                </a:ext>
              </a:extLst>
            </p:cNvPr>
            <p:cNvSpPr>
              <a:spLocks noChangeAspect="1"/>
            </p:cNvSpPr>
            <p:nvPr/>
          </p:nvSpPr>
          <p:spPr bwMode="auto">
            <a:xfrm>
              <a:off x="2976" y="2000"/>
              <a:ext cx="139" cy="64"/>
            </a:xfrm>
            <a:custGeom>
              <a:avLst/>
              <a:gdLst>
                <a:gd name="T0" fmla="*/ 144 w 174"/>
                <a:gd name="T1" fmla="*/ 49 h 80"/>
                <a:gd name="T2" fmla="*/ 165 w 174"/>
                <a:gd name="T3" fmla="*/ 12 h 80"/>
                <a:gd name="T4" fmla="*/ 92 w 174"/>
                <a:gd name="T5" fmla="*/ 7 h 80"/>
                <a:gd name="T6" fmla="*/ 6 w 174"/>
                <a:gd name="T7" fmla="*/ 56 h 80"/>
                <a:gd name="T8" fmla="*/ 58 w 174"/>
                <a:gd name="T9" fmla="*/ 79 h 80"/>
                <a:gd name="T10" fmla="*/ 144 w 174"/>
                <a:gd name="T11" fmla="*/ 49 h 80"/>
              </a:gdLst>
              <a:ahLst/>
              <a:cxnLst>
                <a:cxn ang="0">
                  <a:pos x="T0" y="T1"/>
                </a:cxn>
                <a:cxn ang="0">
                  <a:pos x="T2" y="T3"/>
                </a:cxn>
                <a:cxn ang="0">
                  <a:pos x="T4" y="T5"/>
                </a:cxn>
                <a:cxn ang="0">
                  <a:pos x="T6" y="T7"/>
                </a:cxn>
                <a:cxn ang="0">
                  <a:pos x="T8" y="T9"/>
                </a:cxn>
                <a:cxn ang="0">
                  <a:pos x="T10" y="T11"/>
                </a:cxn>
              </a:cxnLst>
              <a:rect l="0" t="0" r="r" b="b"/>
              <a:pathLst>
                <a:path w="174" h="80">
                  <a:moveTo>
                    <a:pt x="144" y="49"/>
                  </a:moveTo>
                  <a:cubicBezTo>
                    <a:pt x="162" y="38"/>
                    <a:pt x="174" y="19"/>
                    <a:pt x="165" y="12"/>
                  </a:cubicBezTo>
                  <a:cubicBezTo>
                    <a:pt x="156" y="5"/>
                    <a:pt x="118" y="0"/>
                    <a:pt x="92" y="7"/>
                  </a:cubicBezTo>
                  <a:cubicBezTo>
                    <a:pt x="66" y="14"/>
                    <a:pt x="12" y="44"/>
                    <a:pt x="6" y="56"/>
                  </a:cubicBezTo>
                  <a:cubicBezTo>
                    <a:pt x="0" y="68"/>
                    <a:pt x="35" y="80"/>
                    <a:pt x="58" y="79"/>
                  </a:cubicBezTo>
                  <a:cubicBezTo>
                    <a:pt x="81" y="78"/>
                    <a:pt x="120" y="60"/>
                    <a:pt x="144" y="49"/>
                  </a:cubicBezTo>
                  <a:close/>
                </a:path>
              </a:pathLst>
            </a:custGeom>
            <a:grpFill/>
            <a:ln w="0">
              <a:solidFill>
                <a:srgbClr val="808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50" name="Oval 59">
              <a:extLst>
                <a:ext uri="{FF2B5EF4-FFF2-40B4-BE49-F238E27FC236}">
                  <a16:creationId xmlns:a16="http://schemas.microsoft.com/office/drawing/2014/main" id="{9F5AA587-B48A-12FC-C518-07D6A5A16858}"/>
                </a:ext>
              </a:extLst>
            </p:cNvPr>
            <p:cNvSpPr>
              <a:spLocks noChangeAspect="1" noChangeArrowheads="1"/>
            </p:cNvSpPr>
            <p:nvPr/>
          </p:nvSpPr>
          <p:spPr bwMode="auto">
            <a:xfrm>
              <a:off x="2736" y="2016"/>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51" name="Oval 60">
              <a:extLst>
                <a:ext uri="{FF2B5EF4-FFF2-40B4-BE49-F238E27FC236}">
                  <a16:creationId xmlns:a16="http://schemas.microsoft.com/office/drawing/2014/main" id="{C45E6A04-7D30-7FB6-0285-7FC34DF20714}"/>
                </a:ext>
              </a:extLst>
            </p:cNvPr>
            <p:cNvSpPr>
              <a:spLocks noChangeAspect="1" noChangeArrowheads="1"/>
            </p:cNvSpPr>
            <p:nvPr/>
          </p:nvSpPr>
          <p:spPr bwMode="auto">
            <a:xfrm>
              <a:off x="2832" y="2112"/>
              <a:ext cx="23" cy="23"/>
            </a:xfrm>
            <a:prstGeom prst="ellipse">
              <a:avLst/>
            </a:prstGeom>
            <a:grpFill/>
            <a:ln w="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52" name="Oval 61">
              <a:extLst>
                <a:ext uri="{FF2B5EF4-FFF2-40B4-BE49-F238E27FC236}">
                  <a16:creationId xmlns:a16="http://schemas.microsoft.com/office/drawing/2014/main" id="{8212EDFC-98DD-C3CD-3FF6-D7CC17D841FC}"/>
                </a:ext>
              </a:extLst>
            </p:cNvPr>
            <p:cNvSpPr>
              <a:spLocks noChangeAspect="1" noChangeArrowheads="1"/>
            </p:cNvSpPr>
            <p:nvPr/>
          </p:nvSpPr>
          <p:spPr bwMode="auto">
            <a:xfrm>
              <a:off x="2928" y="1920"/>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53" name="Oval 62">
              <a:extLst>
                <a:ext uri="{FF2B5EF4-FFF2-40B4-BE49-F238E27FC236}">
                  <a16:creationId xmlns:a16="http://schemas.microsoft.com/office/drawing/2014/main" id="{364A43BD-B758-7BF9-6DD3-E15E97C4FB4B}"/>
                </a:ext>
              </a:extLst>
            </p:cNvPr>
            <p:cNvSpPr>
              <a:spLocks noChangeAspect="1" noChangeArrowheads="1"/>
            </p:cNvSpPr>
            <p:nvPr/>
          </p:nvSpPr>
          <p:spPr bwMode="auto">
            <a:xfrm>
              <a:off x="2868" y="2016"/>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54" name="Oval 63">
              <a:extLst>
                <a:ext uri="{FF2B5EF4-FFF2-40B4-BE49-F238E27FC236}">
                  <a16:creationId xmlns:a16="http://schemas.microsoft.com/office/drawing/2014/main" id="{05196368-5F0D-72F2-CCD0-4BD98363C134}"/>
                </a:ext>
              </a:extLst>
            </p:cNvPr>
            <p:cNvSpPr>
              <a:spLocks noChangeAspect="1" noChangeArrowheads="1"/>
            </p:cNvSpPr>
            <p:nvPr/>
          </p:nvSpPr>
          <p:spPr bwMode="auto">
            <a:xfrm>
              <a:off x="2976" y="1824"/>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55" name="Oval 64">
              <a:extLst>
                <a:ext uri="{FF2B5EF4-FFF2-40B4-BE49-F238E27FC236}">
                  <a16:creationId xmlns:a16="http://schemas.microsoft.com/office/drawing/2014/main" id="{6E2EB774-B14B-48B4-322B-FEF48EFFD167}"/>
                </a:ext>
              </a:extLst>
            </p:cNvPr>
            <p:cNvSpPr>
              <a:spLocks noChangeAspect="1" noChangeArrowheads="1"/>
            </p:cNvSpPr>
            <p:nvPr/>
          </p:nvSpPr>
          <p:spPr bwMode="auto">
            <a:xfrm>
              <a:off x="3072" y="1872"/>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56" name="Oval 65">
              <a:extLst>
                <a:ext uri="{FF2B5EF4-FFF2-40B4-BE49-F238E27FC236}">
                  <a16:creationId xmlns:a16="http://schemas.microsoft.com/office/drawing/2014/main" id="{AD21CBFB-EBDA-33DF-D475-B1F95E7B36C6}"/>
                </a:ext>
              </a:extLst>
            </p:cNvPr>
            <p:cNvSpPr>
              <a:spLocks noChangeAspect="1" noChangeArrowheads="1"/>
            </p:cNvSpPr>
            <p:nvPr/>
          </p:nvSpPr>
          <p:spPr bwMode="auto">
            <a:xfrm>
              <a:off x="3168" y="1776"/>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57" name="Oval 67">
              <a:extLst>
                <a:ext uri="{FF2B5EF4-FFF2-40B4-BE49-F238E27FC236}">
                  <a16:creationId xmlns:a16="http://schemas.microsoft.com/office/drawing/2014/main" id="{C97FB735-A707-97F0-7F28-F37489743D4E}"/>
                </a:ext>
              </a:extLst>
            </p:cNvPr>
            <p:cNvSpPr>
              <a:spLocks noChangeAspect="1" noChangeArrowheads="1"/>
            </p:cNvSpPr>
            <p:nvPr/>
          </p:nvSpPr>
          <p:spPr bwMode="auto">
            <a:xfrm>
              <a:off x="2832" y="2112"/>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58" name="Oval 68">
              <a:extLst>
                <a:ext uri="{FF2B5EF4-FFF2-40B4-BE49-F238E27FC236}">
                  <a16:creationId xmlns:a16="http://schemas.microsoft.com/office/drawing/2014/main" id="{C462C3BB-E919-35F1-A63E-9276792E305E}"/>
                </a:ext>
              </a:extLst>
            </p:cNvPr>
            <p:cNvSpPr>
              <a:spLocks noChangeAspect="1" noChangeArrowheads="1"/>
            </p:cNvSpPr>
            <p:nvPr/>
          </p:nvSpPr>
          <p:spPr bwMode="auto">
            <a:xfrm>
              <a:off x="2778" y="2058"/>
              <a:ext cx="35" cy="35"/>
            </a:xfrm>
            <a:prstGeom prst="ellipse">
              <a:avLst/>
            </a:prstGeom>
            <a:grpFill/>
            <a:ln w="0">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59" name="Oval 69">
              <a:extLst>
                <a:ext uri="{FF2B5EF4-FFF2-40B4-BE49-F238E27FC236}">
                  <a16:creationId xmlns:a16="http://schemas.microsoft.com/office/drawing/2014/main" id="{D7C0FD99-D14A-2E4A-258C-4C562E293A55}"/>
                </a:ext>
              </a:extLst>
            </p:cNvPr>
            <p:cNvSpPr>
              <a:spLocks noChangeAspect="1" noChangeArrowheads="1"/>
            </p:cNvSpPr>
            <p:nvPr/>
          </p:nvSpPr>
          <p:spPr bwMode="auto">
            <a:xfrm>
              <a:off x="2928" y="1968"/>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60" name="Oval 70">
              <a:extLst>
                <a:ext uri="{FF2B5EF4-FFF2-40B4-BE49-F238E27FC236}">
                  <a16:creationId xmlns:a16="http://schemas.microsoft.com/office/drawing/2014/main" id="{AC7BB175-6507-6954-3C8D-AA7FCFE9FD45}"/>
                </a:ext>
              </a:extLst>
            </p:cNvPr>
            <p:cNvSpPr>
              <a:spLocks noChangeAspect="1" noChangeArrowheads="1"/>
            </p:cNvSpPr>
            <p:nvPr/>
          </p:nvSpPr>
          <p:spPr bwMode="auto">
            <a:xfrm>
              <a:off x="2928" y="2064"/>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61" name="Oval 71">
              <a:extLst>
                <a:ext uri="{FF2B5EF4-FFF2-40B4-BE49-F238E27FC236}">
                  <a16:creationId xmlns:a16="http://schemas.microsoft.com/office/drawing/2014/main" id="{59592587-7574-AA48-BE3E-38A07B77E58D}"/>
                </a:ext>
              </a:extLst>
            </p:cNvPr>
            <p:cNvSpPr>
              <a:spLocks noChangeAspect="1" noChangeArrowheads="1"/>
            </p:cNvSpPr>
            <p:nvPr/>
          </p:nvSpPr>
          <p:spPr bwMode="auto">
            <a:xfrm>
              <a:off x="3072" y="1920"/>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62" name="Oval 72">
              <a:extLst>
                <a:ext uri="{FF2B5EF4-FFF2-40B4-BE49-F238E27FC236}">
                  <a16:creationId xmlns:a16="http://schemas.microsoft.com/office/drawing/2014/main" id="{809C4437-058A-EE9A-D835-20D19818AF36}"/>
                </a:ext>
              </a:extLst>
            </p:cNvPr>
            <p:cNvSpPr>
              <a:spLocks noChangeAspect="1" noChangeArrowheads="1"/>
            </p:cNvSpPr>
            <p:nvPr/>
          </p:nvSpPr>
          <p:spPr bwMode="auto">
            <a:xfrm>
              <a:off x="3168" y="1968"/>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63" name="Oval 73">
              <a:extLst>
                <a:ext uri="{FF2B5EF4-FFF2-40B4-BE49-F238E27FC236}">
                  <a16:creationId xmlns:a16="http://schemas.microsoft.com/office/drawing/2014/main" id="{70FE93FF-89F1-16EB-C169-88D2CCF46012}"/>
                </a:ext>
              </a:extLst>
            </p:cNvPr>
            <p:cNvSpPr>
              <a:spLocks noChangeAspect="1" noChangeArrowheads="1"/>
            </p:cNvSpPr>
            <p:nvPr/>
          </p:nvSpPr>
          <p:spPr bwMode="auto">
            <a:xfrm>
              <a:off x="3264" y="1872"/>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64" name="Oval 74">
              <a:extLst>
                <a:ext uri="{FF2B5EF4-FFF2-40B4-BE49-F238E27FC236}">
                  <a16:creationId xmlns:a16="http://schemas.microsoft.com/office/drawing/2014/main" id="{4A2A6418-6D13-B655-D3D4-CB27E686E234}"/>
                </a:ext>
              </a:extLst>
            </p:cNvPr>
            <p:cNvSpPr>
              <a:spLocks noChangeAspect="1" noChangeArrowheads="1"/>
            </p:cNvSpPr>
            <p:nvPr/>
          </p:nvSpPr>
          <p:spPr bwMode="auto">
            <a:xfrm>
              <a:off x="3049" y="1824"/>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65" name="Oval 75">
              <a:extLst>
                <a:ext uri="{FF2B5EF4-FFF2-40B4-BE49-F238E27FC236}">
                  <a16:creationId xmlns:a16="http://schemas.microsoft.com/office/drawing/2014/main" id="{80B2D98C-AB5A-D428-4CB7-C3D45FE24C22}"/>
                </a:ext>
              </a:extLst>
            </p:cNvPr>
            <p:cNvSpPr>
              <a:spLocks noChangeAspect="1" noChangeArrowheads="1"/>
            </p:cNvSpPr>
            <p:nvPr/>
          </p:nvSpPr>
          <p:spPr bwMode="auto">
            <a:xfrm>
              <a:off x="3241" y="1728"/>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66" name="Oval 76">
              <a:extLst>
                <a:ext uri="{FF2B5EF4-FFF2-40B4-BE49-F238E27FC236}">
                  <a16:creationId xmlns:a16="http://schemas.microsoft.com/office/drawing/2014/main" id="{33D1C23C-B330-5053-EA51-2B58BEBD9AF5}"/>
                </a:ext>
              </a:extLst>
            </p:cNvPr>
            <p:cNvSpPr>
              <a:spLocks noChangeAspect="1" noChangeArrowheads="1"/>
            </p:cNvSpPr>
            <p:nvPr/>
          </p:nvSpPr>
          <p:spPr bwMode="auto">
            <a:xfrm>
              <a:off x="3216" y="1824"/>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67" name="Oval 77">
              <a:extLst>
                <a:ext uri="{FF2B5EF4-FFF2-40B4-BE49-F238E27FC236}">
                  <a16:creationId xmlns:a16="http://schemas.microsoft.com/office/drawing/2014/main" id="{10B14698-AA17-302F-7DA6-7E9F4D7F8F56}"/>
                </a:ext>
              </a:extLst>
            </p:cNvPr>
            <p:cNvSpPr>
              <a:spLocks noChangeAspect="1" noChangeArrowheads="1"/>
            </p:cNvSpPr>
            <p:nvPr/>
          </p:nvSpPr>
          <p:spPr bwMode="auto">
            <a:xfrm>
              <a:off x="3216" y="1680"/>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68" name="Oval 78">
              <a:extLst>
                <a:ext uri="{FF2B5EF4-FFF2-40B4-BE49-F238E27FC236}">
                  <a16:creationId xmlns:a16="http://schemas.microsoft.com/office/drawing/2014/main" id="{2F204FB5-E0D2-AC03-7884-3E0A096BE0EC}"/>
                </a:ext>
              </a:extLst>
            </p:cNvPr>
            <p:cNvSpPr>
              <a:spLocks noChangeAspect="1" noChangeArrowheads="1"/>
            </p:cNvSpPr>
            <p:nvPr/>
          </p:nvSpPr>
          <p:spPr bwMode="auto">
            <a:xfrm>
              <a:off x="3385" y="1680"/>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69" name="Oval 79">
              <a:extLst>
                <a:ext uri="{FF2B5EF4-FFF2-40B4-BE49-F238E27FC236}">
                  <a16:creationId xmlns:a16="http://schemas.microsoft.com/office/drawing/2014/main" id="{ECADE233-20D3-B3CF-B52D-6742C242DDED}"/>
                </a:ext>
              </a:extLst>
            </p:cNvPr>
            <p:cNvSpPr>
              <a:spLocks noChangeAspect="1" noChangeArrowheads="1"/>
            </p:cNvSpPr>
            <p:nvPr/>
          </p:nvSpPr>
          <p:spPr bwMode="auto">
            <a:xfrm>
              <a:off x="3481" y="1584"/>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70" name="Oval 80">
              <a:extLst>
                <a:ext uri="{FF2B5EF4-FFF2-40B4-BE49-F238E27FC236}">
                  <a16:creationId xmlns:a16="http://schemas.microsoft.com/office/drawing/2014/main" id="{06B3C22F-C6DE-BD01-7D1D-BF4FA559D01D}"/>
                </a:ext>
              </a:extLst>
            </p:cNvPr>
            <p:cNvSpPr>
              <a:spLocks noChangeAspect="1" noChangeArrowheads="1"/>
            </p:cNvSpPr>
            <p:nvPr/>
          </p:nvSpPr>
          <p:spPr bwMode="auto">
            <a:xfrm>
              <a:off x="3145" y="1920"/>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71" name="Oval 81">
              <a:extLst>
                <a:ext uri="{FF2B5EF4-FFF2-40B4-BE49-F238E27FC236}">
                  <a16:creationId xmlns:a16="http://schemas.microsoft.com/office/drawing/2014/main" id="{AA9C188A-638E-67F3-170F-7BB4C5F0EB61}"/>
                </a:ext>
              </a:extLst>
            </p:cNvPr>
            <p:cNvSpPr>
              <a:spLocks noChangeAspect="1" noChangeArrowheads="1"/>
            </p:cNvSpPr>
            <p:nvPr/>
          </p:nvSpPr>
          <p:spPr bwMode="auto">
            <a:xfrm>
              <a:off x="3024" y="1968"/>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72" name="Oval 82">
              <a:extLst>
                <a:ext uri="{FF2B5EF4-FFF2-40B4-BE49-F238E27FC236}">
                  <a16:creationId xmlns:a16="http://schemas.microsoft.com/office/drawing/2014/main" id="{E160493C-8356-7E39-E93D-FD16E73FDE20}"/>
                </a:ext>
              </a:extLst>
            </p:cNvPr>
            <p:cNvSpPr>
              <a:spLocks noChangeAspect="1" noChangeArrowheads="1"/>
            </p:cNvSpPr>
            <p:nvPr/>
          </p:nvSpPr>
          <p:spPr bwMode="auto">
            <a:xfrm>
              <a:off x="3337" y="1824"/>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73" name="Oval 83">
              <a:extLst>
                <a:ext uri="{FF2B5EF4-FFF2-40B4-BE49-F238E27FC236}">
                  <a16:creationId xmlns:a16="http://schemas.microsoft.com/office/drawing/2014/main" id="{175AAFE3-6567-FF3E-FD4F-210A2480BF89}"/>
                </a:ext>
              </a:extLst>
            </p:cNvPr>
            <p:cNvSpPr>
              <a:spLocks noChangeAspect="1" noChangeArrowheads="1"/>
            </p:cNvSpPr>
            <p:nvPr/>
          </p:nvSpPr>
          <p:spPr bwMode="auto">
            <a:xfrm>
              <a:off x="3277" y="1920"/>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74" name="Oval 84">
              <a:extLst>
                <a:ext uri="{FF2B5EF4-FFF2-40B4-BE49-F238E27FC236}">
                  <a16:creationId xmlns:a16="http://schemas.microsoft.com/office/drawing/2014/main" id="{69C392A2-F47D-49CC-C93E-18C1E1D9D77D}"/>
                </a:ext>
              </a:extLst>
            </p:cNvPr>
            <p:cNvSpPr>
              <a:spLocks noChangeAspect="1" noChangeArrowheads="1"/>
            </p:cNvSpPr>
            <p:nvPr/>
          </p:nvSpPr>
          <p:spPr bwMode="auto">
            <a:xfrm>
              <a:off x="3385" y="1728"/>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75" name="Oval 85">
              <a:extLst>
                <a:ext uri="{FF2B5EF4-FFF2-40B4-BE49-F238E27FC236}">
                  <a16:creationId xmlns:a16="http://schemas.microsoft.com/office/drawing/2014/main" id="{B5C5B0FB-4879-1897-9B42-CEBD84E2F43B}"/>
                </a:ext>
              </a:extLst>
            </p:cNvPr>
            <p:cNvSpPr>
              <a:spLocks noChangeAspect="1" noChangeArrowheads="1"/>
            </p:cNvSpPr>
            <p:nvPr/>
          </p:nvSpPr>
          <p:spPr bwMode="auto">
            <a:xfrm>
              <a:off x="3504" y="1776"/>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76" name="Oval 86">
              <a:extLst>
                <a:ext uri="{FF2B5EF4-FFF2-40B4-BE49-F238E27FC236}">
                  <a16:creationId xmlns:a16="http://schemas.microsoft.com/office/drawing/2014/main" id="{560274CD-2DD8-00B6-4028-CF202BCA16DD}"/>
                </a:ext>
              </a:extLst>
            </p:cNvPr>
            <p:cNvSpPr>
              <a:spLocks noChangeAspect="1" noChangeArrowheads="1"/>
            </p:cNvSpPr>
            <p:nvPr/>
          </p:nvSpPr>
          <p:spPr bwMode="auto">
            <a:xfrm>
              <a:off x="3577" y="1680"/>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77" name="Oval 87">
              <a:extLst>
                <a:ext uri="{FF2B5EF4-FFF2-40B4-BE49-F238E27FC236}">
                  <a16:creationId xmlns:a16="http://schemas.microsoft.com/office/drawing/2014/main" id="{19A14745-1F69-3AAA-9C27-FB4DCCCB630B}"/>
                </a:ext>
              </a:extLst>
            </p:cNvPr>
            <p:cNvSpPr>
              <a:spLocks noChangeAspect="1" noChangeArrowheads="1"/>
            </p:cNvSpPr>
            <p:nvPr/>
          </p:nvSpPr>
          <p:spPr bwMode="auto">
            <a:xfrm>
              <a:off x="3468" y="1632"/>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78" name="Oval 88">
              <a:extLst>
                <a:ext uri="{FF2B5EF4-FFF2-40B4-BE49-F238E27FC236}">
                  <a16:creationId xmlns:a16="http://schemas.microsoft.com/office/drawing/2014/main" id="{445CF308-A3FF-1040-7994-AD8AFF13F3CB}"/>
                </a:ext>
              </a:extLst>
            </p:cNvPr>
            <p:cNvSpPr>
              <a:spLocks noChangeAspect="1" noChangeArrowheads="1"/>
            </p:cNvSpPr>
            <p:nvPr/>
          </p:nvSpPr>
          <p:spPr bwMode="auto">
            <a:xfrm>
              <a:off x="3408" y="1824"/>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79" name="Oval 89">
              <a:extLst>
                <a:ext uri="{FF2B5EF4-FFF2-40B4-BE49-F238E27FC236}">
                  <a16:creationId xmlns:a16="http://schemas.microsoft.com/office/drawing/2014/main" id="{6CDFCBF0-EB12-6012-A7C1-4DF89DEB45C2}"/>
                </a:ext>
              </a:extLst>
            </p:cNvPr>
            <p:cNvSpPr>
              <a:spLocks noChangeAspect="1" noChangeArrowheads="1"/>
            </p:cNvSpPr>
            <p:nvPr/>
          </p:nvSpPr>
          <p:spPr bwMode="auto">
            <a:xfrm>
              <a:off x="3564" y="1728"/>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80" name="Oval 90">
              <a:extLst>
                <a:ext uri="{FF2B5EF4-FFF2-40B4-BE49-F238E27FC236}">
                  <a16:creationId xmlns:a16="http://schemas.microsoft.com/office/drawing/2014/main" id="{A76E11F2-EFA8-78D5-FCA9-53BE624FE99E}"/>
                </a:ext>
              </a:extLst>
            </p:cNvPr>
            <p:cNvSpPr>
              <a:spLocks noChangeAspect="1" noChangeArrowheads="1"/>
            </p:cNvSpPr>
            <p:nvPr/>
          </p:nvSpPr>
          <p:spPr bwMode="auto">
            <a:xfrm>
              <a:off x="3472" y="1708"/>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81" name="Oval 91">
              <a:extLst>
                <a:ext uri="{FF2B5EF4-FFF2-40B4-BE49-F238E27FC236}">
                  <a16:creationId xmlns:a16="http://schemas.microsoft.com/office/drawing/2014/main" id="{C63E715B-7A71-D5D7-D1FA-E4D0E9C5110D}"/>
                </a:ext>
              </a:extLst>
            </p:cNvPr>
            <p:cNvSpPr>
              <a:spLocks noChangeAspect="1" noChangeArrowheads="1"/>
            </p:cNvSpPr>
            <p:nvPr/>
          </p:nvSpPr>
          <p:spPr bwMode="auto">
            <a:xfrm>
              <a:off x="3445" y="1776"/>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82" name="Oval 92">
              <a:extLst>
                <a:ext uri="{FF2B5EF4-FFF2-40B4-BE49-F238E27FC236}">
                  <a16:creationId xmlns:a16="http://schemas.microsoft.com/office/drawing/2014/main" id="{7C1257C9-67B4-98FB-49A1-68D070658D16}"/>
                </a:ext>
              </a:extLst>
            </p:cNvPr>
            <p:cNvSpPr>
              <a:spLocks noChangeAspect="1" noChangeArrowheads="1"/>
            </p:cNvSpPr>
            <p:nvPr/>
          </p:nvSpPr>
          <p:spPr bwMode="auto">
            <a:xfrm>
              <a:off x="3312" y="1776"/>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83" name="Oval 93">
              <a:extLst>
                <a:ext uri="{FF2B5EF4-FFF2-40B4-BE49-F238E27FC236}">
                  <a16:creationId xmlns:a16="http://schemas.microsoft.com/office/drawing/2014/main" id="{7445B035-A93E-12A4-6FE9-6329B40F1A7C}"/>
                </a:ext>
              </a:extLst>
            </p:cNvPr>
            <p:cNvSpPr>
              <a:spLocks noChangeAspect="1" noChangeArrowheads="1"/>
            </p:cNvSpPr>
            <p:nvPr/>
          </p:nvSpPr>
          <p:spPr bwMode="auto">
            <a:xfrm>
              <a:off x="3145" y="1849"/>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84" name="Oval 94">
              <a:extLst>
                <a:ext uri="{FF2B5EF4-FFF2-40B4-BE49-F238E27FC236}">
                  <a16:creationId xmlns:a16="http://schemas.microsoft.com/office/drawing/2014/main" id="{69BF9880-6F09-48AE-E03A-9314A52C3848}"/>
                </a:ext>
              </a:extLst>
            </p:cNvPr>
            <p:cNvSpPr>
              <a:spLocks noChangeAspect="1" noChangeArrowheads="1"/>
            </p:cNvSpPr>
            <p:nvPr/>
          </p:nvSpPr>
          <p:spPr bwMode="auto">
            <a:xfrm>
              <a:off x="3191" y="1728"/>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85" name="Oval 95">
              <a:extLst>
                <a:ext uri="{FF2B5EF4-FFF2-40B4-BE49-F238E27FC236}">
                  <a16:creationId xmlns:a16="http://schemas.microsoft.com/office/drawing/2014/main" id="{7FAEA89C-D188-161D-D69A-ACCE4A9F8A31}"/>
                </a:ext>
              </a:extLst>
            </p:cNvPr>
            <p:cNvSpPr>
              <a:spLocks noChangeAspect="1" noChangeArrowheads="1"/>
            </p:cNvSpPr>
            <p:nvPr/>
          </p:nvSpPr>
          <p:spPr bwMode="auto">
            <a:xfrm>
              <a:off x="3072" y="1776"/>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86" name="Oval 96">
              <a:extLst>
                <a:ext uri="{FF2B5EF4-FFF2-40B4-BE49-F238E27FC236}">
                  <a16:creationId xmlns:a16="http://schemas.microsoft.com/office/drawing/2014/main" id="{458210E6-1789-6627-A60A-16BE27DB4825}"/>
                </a:ext>
              </a:extLst>
            </p:cNvPr>
            <p:cNvSpPr>
              <a:spLocks noChangeAspect="1" noChangeArrowheads="1"/>
            </p:cNvSpPr>
            <p:nvPr/>
          </p:nvSpPr>
          <p:spPr bwMode="auto">
            <a:xfrm>
              <a:off x="3312" y="1692"/>
              <a:ext cx="23" cy="23"/>
            </a:xfrm>
            <a:prstGeom prst="ellipse">
              <a:avLst/>
            </a:prstGeom>
            <a:grpFill/>
            <a:ln w="0">
              <a:solidFill>
                <a:srgbClr val="FF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87" name="Freeform 97">
              <a:extLst>
                <a:ext uri="{FF2B5EF4-FFF2-40B4-BE49-F238E27FC236}">
                  <a16:creationId xmlns:a16="http://schemas.microsoft.com/office/drawing/2014/main" id="{8D181812-2D3B-A02C-5EFE-B8337A9B4ECE}"/>
                </a:ext>
              </a:extLst>
            </p:cNvPr>
            <p:cNvSpPr>
              <a:spLocks noChangeAspect="1"/>
            </p:cNvSpPr>
            <p:nvPr/>
          </p:nvSpPr>
          <p:spPr bwMode="auto">
            <a:xfrm rot="10112070">
              <a:off x="3264" y="1612"/>
              <a:ext cx="139" cy="64"/>
            </a:xfrm>
            <a:custGeom>
              <a:avLst/>
              <a:gdLst>
                <a:gd name="T0" fmla="*/ 144 w 174"/>
                <a:gd name="T1" fmla="*/ 49 h 80"/>
                <a:gd name="T2" fmla="*/ 165 w 174"/>
                <a:gd name="T3" fmla="*/ 12 h 80"/>
                <a:gd name="T4" fmla="*/ 92 w 174"/>
                <a:gd name="T5" fmla="*/ 7 h 80"/>
                <a:gd name="T6" fmla="*/ 6 w 174"/>
                <a:gd name="T7" fmla="*/ 56 h 80"/>
                <a:gd name="T8" fmla="*/ 58 w 174"/>
                <a:gd name="T9" fmla="*/ 79 h 80"/>
                <a:gd name="T10" fmla="*/ 144 w 174"/>
                <a:gd name="T11" fmla="*/ 49 h 80"/>
              </a:gdLst>
              <a:ahLst/>
              <a:cxnLst>
                <a:cxn ang="0">
                  <a:pos x="T0" y="T1"/>
                </a:cxn>
                <a:cxn ang="0">
                  <a:pos x="T2" y="T3"/>
                </a:cxn>
                <a:cxn ang="0">
                  <a:pos x="T4" y="T5"/>
                </a:cxn>
                <a:cxn ang="0">
                  <a:pos x="T6" y="T7"/>
                </a:cxn>
                <a:cxn ang="0">
                  <a:pos x="T8" y="T9"/>
                </a:cxn>
                <a:cxn ang="0">
                  <a:pos x="T10" y="T11"/>
                </a:cxn>
              </a:cxnLst>
              <a:rect l="0" t="0" r="r" b="b"/>
              <a:pathLst>
                <a:path w="174" h="80">
                  <a:moveTo>
                    <a:pt x="144" y="49"/>
                  </a:moveTo>
                  <a:cubicBezTo>
                    <a:pt x="162" y="38"/>
                    <a:pt x="174" y="19"/>
                    <a:pt x="165" y="12"/>
                  </a:cubicBezTo>
                  <a:cubicBezTo>
                    <a:pt x="156" y="5"/>
                    <a:pt x="118" y="0"/>
                    <a:pt x="92" y="7"/>
                  </a:cubicBezTo>
                  <a:cubicBezTo>
                    <a:pt x="66" y="14"/>
                    <a:pt x="12" y="44"/>
                    <a:pt x="6" y="56"/>
                  </a:cubicBezTo>
                  <a:cubicBezTo>
                    <a:pt x="0" y="68"/>
                    <a:pt x="35" y="80"/>
                    <a:pt x="58" y="79"/>
                  </a:cubicBezTo>
                  <a:cubicBezTo>
                    <a:pt x="81" y="78"/>
                    <a:pt x="120" y="60"/>
                    <a:pt x="144" y="49"/>
                  </a:cubicBezTo>
                  <a:close/>
                </a:path>
              </a:pathLst>
            </a:custGeom>
            <a:grpFill/>
            <a:ln w="0">
              <a:solidFill>
                <a:srgbClr val="808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88" name="Oval 98">
              <a:extLst>
                <a:ext uri="{FF2B5EF4-FFF2-40B4-BE49-F238E27FC236}">
                  <a16:creationId xmlns:a16="http://schemas.microsoft.com/office/drawing/2014/main" id="{975218A5-56F6-E200-8D0F-3ABEF2068DAF}"/>
                </a:ext>
              </a:extLst>
            </p:cNvPr>
            <p:cNvSpPr>
              <a:spLocks noChangeAspect="1" noChangeArrowheads="1"/>
            </p:cNvSpPr>
            <p:nvPr/>
          </p:nvSpPr>
          <p:spPr bwMode="auto">
            <a:xfrm>
              <a:off x="2870" y="2056"/>
              <a:ext cx="48" cy="48"/>
            </a:xfrm>
            <a:prstGeom prst="ellipse">
              <a:avLst/>
            </a:prstGeom>
            <a:grpFill/>
            <a:ln w="0">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89" name="Oval 99">
              <a:extLst>
                <a:ext uri="{FF2B5EF4-FFF2-40B4-BE49-F238E27FC236}">
                  <a16:creationId xmlns:a16="http://schemas.microsoft.com/office/drawing/2014/main" id="{C35DF029-72EE-8CD0-D34C-45CFC3E3E497}"/>
                </a:ext>
              </a:extLst>
            </p:cNvPr>
            <p:cNvSpPr>
              <a:spLocks noChangeAspect="1" noChangeArrowheads="1"/>
            </p:cNvSpPr>
            <p:nvPr/>
          </p:nvSpPr>
          <p:spPr bwMode="auto">
            <a:xfrm>
              <a:off x="3120" y="1776"/>
              <a:ext cx="35" cy="35"/>
            </a:xfrm>
            <a:prstGeom prst="ellipse">
              <a:avLst/>
            </a:prstGeom>
            <a:grpFill/>
            <a:ln w="0">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90" name="Oval 100">
              <a:extLst>
                <a:ext uri="{FF2B5EF4-FFF2-40B4-BE49-F238E27FC236}">
                  <a16:creationId xmlns:a16="http://schemas.microsoft.com/office/drawing/2014/main" id="{BF7151E6-E806-CD64-2AC2-FF9D96B29750}"/>
                </a:ext>
              </a:extLst>
            </p:cNvPr>
            <p:cNvSpPr>
              <a:spLocks noChangeAspect="1" noChangeArrowheads="1"/>
            </p:cNvSpPr>
            <p:nvPr/>
          </p:nvSpPr>
          <p:spPr bwMode="auto">
            <a:xfrm>
              <a:off x="3312" y="1872"/>
              <a:ext cx="48" cy="48"/>
            </a:xfrm>
            <a:prstGeom prst="ellipse">
              <a:avLst/>
            </a:prstGeom>
            <a:grpFill/>
            <a:ln w="0">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91" name="Oval 101">
              <a:extLst>
                <a:ext uri="{FF2B5EF4-FFF2-40B4-BE49-F238E27FC236}">
                  <a16:creationId xmlns:a16="http://schemas.microsoft.com/office/drawing/2014/main" id="{99AAA5C2-FCA2-60D4-DEF2-911218146ECF}"/>
                </a:ext>
              </a:extLst>
            </p:cNvPr>
            <p:cNvSpPr>
              <a:spLocks noChangeAspect="1" noChangeArrowheads="1"/>
            </p:cNvSpPr>
            <p:nvPr/>
          </p:nvSpPr>
          <p:spPr bwMode="auto">
            <a:xfrm>
              <a:off x="3456" y="1824"/>
              <a:ext cx="35" cy="35"/>
            </a:xfrm>
            <a:prstGeom prst="ellipse">
              <a:avLst/>
            </a:prstGeom>
            <a:grpFill/>
            <a:ln w="0">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92" name="Oval 102">
              <a:extLst>
                <a:ext uri="{FF2B5EF4-FFF2-40B4-BE49-F238E27FC236}">
                  <a16:creationId xmlns:a16="http://schemas.microsoft.com/office/drawing/2014/main" id="{E51A1186-435D-11AE-D9D0-833BCFFED978}"/>
                </a:ext>
              </a:extLst>
            </p:cNvPr>
            <p:cNvSpPr>
              <a:spLocks noChangeAspect="1" noChangeArrowheads="1"/>
            </p:cNvSpPr>
            <p:nvPr/>
          </p:nvSpPr>
          <p:spPr bwMode="auto">
            <a:xfrm>
              <a:off x="2972" y="1872"/>
              <a:ext cx="48" cy="48"/>
            </a:xfrm>
            <a:prstGeom prst="ellipse">
              <a:avLst/>
            </a:prstGeom>
            <a:grpFill/>
            <a:ln w="0">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93" name="Freeform 103">
              <a:extLst>
                <a:ext uri="{FF2B5EF4-FFF2-40B4-BE49-F238E27FC236}">
                  <a16:creationId xmlns:a16="http://schemas.microsoft.com/office/drawing/2014/main" id="{7E29018A-20D1-8549-04D2-36A4E397FAF2}"/>
                </a:ext>
              </a:extLst>
            </p:cNvPr>
            <p:cNvSpPr>
              <a:spLocks noChangeAspect="1"/>
            </p:cNvSpPr>
            <p:nvPr/>
          </p:nvSpPr>
          <p:spPr bwMode="auto">
            <a:xfrm rot="-460009">
              <a:off x="2946" y="1748"/>
              <a:ext cx="464" cy="208"/>
            </a:xfrm>
            <a:custGeom>
              <a:avLst/>
              <a:gdLst>
                <a:gd name="T0" fmla="*/ 16 w 464"/>
                <a:gd name="T1" fmla="*/ 208 h 272"/>
                <a:gd name="T2" fmla="*/ 16 w 464"/>
                <a:gd name="T3" fmla="*/ 256 h 272"/>
                <a:gd name="T4" fmla="*/ 112 w 464"/>
                <a:gd name="T5" fmla="*/ 208 h 272"/>
                <a:gd name="T6" fmla="*/ 112 w 464"/>
                <a:gd name="T7" fmla="*/ 160 h 272"/>
                <a:gd name="T8" fmla="*/ 64 w 464"/>
                <a:gd name="T9" fmla="*/ 160 h 272"/>
                <a:gd name="T10" fmla="*/ 64 w 464"/>
                <a:gd name="T11" fmla="*/ 256 h 272"/>
                <a:gd name="T12" fmla="*/ 112 w 464"/>
                <a:gd name="T13" fmla="*/ 256 h 272"/>
                <a:gd name="T14" fmla="*/ 160 w 464"/>
                <a:gd name="T15" fmla="*/ 208 h 272"/>
                <a:gd name="T16" fmla="*/ 64 w 464"/>
                <a:gd name="T17" fmla="*/ 208 h 272"/>
                <a:gd name="T18" fmla="*/ 64 w 464"/>
                <a:gd name="T19" fmla="*/ 256 h 272"/>
                <a:gd name="T20" fmla="*/ 16 w 464"/>
                <a:gd name="T21" fmla="*/ 256 h 272"/>
                <a:gd name="T22" fmla="*/ 64 w 464"/>
                <a:gd name="T23" fmla="*/ 256 h 272"/>
                <a:gd name="T24" fmla="*/ 16 w 464"/>
                <a:gd name="T25" fmla="*/ 160 h 272"/>
                <a:gd name="T26" fmla="*/ 64 w 464"/>
                <a:gd name="T27" fmla="*/ 160 h 272"/>
                <a:gd name="T28" fmla="*/ 160 w 464"/>
                <a:gd name="T29" fmla="*/ 112 h 272"/>
                <a:gd name="T30" fmla="*/ 256 w 464"/>
                <a:gd name="T31" fmla="*/ 112 h 272"/>
                <a:gd name="T32" fmla="*/ 256 w 464"/>
                <a:gd name="T33" fmla="*/ 160 h 272"/>
                <a:gd name="T34" fmla="*/ 208 w 464"/>
                <a:gd name="T35" fmla="*/ 208 h 272"/>
                <a:gd name="T36" fmla="*/ 112 w 464"/>
                <a:gd name="T37" fmla="*/ 208 h 272"/>
                <a:gd name="T38" fmla="*/ 112 w 464"/>
                <a:gd name="T39" fmla="*/ 160 h 272"/>
                <a:gd name="T40" fmla="*/ 208 w 464"/>
                <a:gd name="T41" fmla="*/ 112 h 272"/>
                <a:gd name="T42" fmla="*/ 304 w 464"/>
                <a:gd name="T43" fmla="*/ 64 h 272"/>
                <a:gd name="T44" fmla="*/ 400 w 464"/>
                <a:gd name="T45" fmla="*/ 64 h 272"/>
                <a:gd name="T46" fmla="*/ 400 w 464"/>
                <a:gd name="T47" fmla="*/ 112 h 272"/>
                <a:gd name="T48" fmla="*/ 304 w 464"/>
                <a:gd name="T49" fmla="*/ 112 h 272"/>
                <a:gd name="T50" fmla="*/ 208 w 464"/>
                <a:gd name="T51" fmla="*/ 160 h 272"/>
                <a:gd name="T52" fmla="*/ 256 w 464"/>
                <a:gd name="T53" fmla="*/ 208 h 272"/>
                <a:gd name="T54" fmla="*/ 304 w 464"/>
                <a:gd name="T55" fmla="*/ 160 h 272"/>
                <a:gd name="T56" fmla="*/ 352 w 464"/>
                <a:gd name="T57" fmla="*/ 112 h 272"/>
                <a:gd name="T58" fmla="*/ 352 w 464"/>
                <a:gd name="T59" fmla="*/ 64 h 272"/>
                <a:gd name="T60" fmla="*/ 304 w 464"/>
                <a:gd name="T61" fmla="*/ 16 h 272"/>
                <a:gd name="T62" fmla="*/ 256 w 464"/>
                <a:gd name="T63" fmla="*/ 16 h 272"/>
                <a:gd name="T64" fmla="*/ 160 w 464"/>
                <a:gd name="T65" fmla="*/ 112 h 272"/>
                <a:gd name="T66" fmla="*/ 160 w 464"/>
                <a:gd name="T67" fmla="*/ 160 h 272"/>
                <a:gd name="T68" fmla="*/ 208 w 464"/>
                <a:gd name="T69" fmla="*/ 160 h 272"/>
                <a:gd name="T70" fmla="*/ 256 w 464"/>
                <a:gd name="T71" fmla="*/ 160 h 272"/>
                <a:gd name="T72" fmla="*/ 304 w 464"/>
                <a:gd name="T73" fmla="*/ 64 h 272"/>
                <a:gd name="T74" fmla="*/ 400 w 464"/>
                <a:gd name="T75" fmla="*/ 64 h 272"/>
                <a:gd name="T76" fmla="*/ 448 w 464"/>
                <a:gd name="T77" fmla="*/ 112 h 272"/>
                <a:gd name="T78" fmla="*/ 304 w 464"/>
                <a:gd name="T79" fmla="*/ 160 h 272"/>
                <a:gd name="T80" fmla="*/ 208 w 464"/>
                <a:gd name="T81" fmla="*/ 112 h 272"/>
                <a:gd name="T82" fmla="*/ 256 w 464"/>
                <a:gd name="T83" fmla="*/ 64 h 272"/>
                <a:gd name="T84" fmla="*/ 112 w 464"/>
                <a:gd name="T85" fmla="*/ 64 h 272"/>
                <a:gd name="T86" fmla="*/ 64 w 464"/>
                <a:gd name="T87" fmla="*/ 112 h 272"/>
                <a:gd name="T88" fmla="*/ 112 w 464"/>
                <a:gd name="T89" fmla="*/ 160 h 272"/>
                <a:gd name="T90" fmla="*/ 16 w 464"/>
                <a:gd name="T91" fmla="*/ 20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64" h="272">
                  <a:moveTo>
                    <a:pt x="16" y="208"/>
                  </a:moveTo>
                  <a:cubicBezTo>
                    <a:pt x="0" y="224"/>
                    <a:pt x="0" y="256"/>
                    <a:pt x="16" y="256"/>
                  </a:cubicBezTo>
                  <a:cubicBezTo>
                    <a:pt x="32" y="256"/>
                    <a:pt x="96" y="224"/>
                    <a:pt x="112" y="208"/>
                  </a:cubicBezTo>
                  <a:cubicBezTo>
                    <a:pt x="128" y="192"/>
                    <a:pt x="120" y="168"/>
                    <a:pt x="112" y="160"/>
                  </a:cubicBezTo>
                  <a:cubicBezTo>
                    <a:pt x="104" y="152"/>
                    <a:pt x="72" y="144"/>
                    <a:pt x="64" y="160"/>
                  </a:cubicBezTo>
                  <a:cubicBezTo>
                    <a:pt x="56" y="176"/>
                    <a:pt x="56" y="240"/>
                    <a:pt x="64" y="256"/>
                  </a:cubicBezTo>
                  <a:cubicBezTo>
                    <a:pt x="72" y="272"/>
                    <a:pt x="96" y="264"/>
                    <a:pt x="112" y="256"/>
                  </a:cubicBezTo>
                  <a:cubicBezTo>
                    <a:pt x="128" y="248"/>
                    <a:pt x="168" y="216"/>
                    <a:pt x="160" y="208"/>
                  </a:cubicBezTo>
                  <a:cubicBezTo>
                    <a:pt x="152" y="200"/>
                    <a:pt x="80" y="200"/>
                    <a:pt x="64" y="208"/>
                  </a:cubicBezTo>
                  <a:cubicBezTo>
                    <a:pt x="48" y="216"/>
                    <a:pt x="72" y="248"/>
                    <a:pt x="64" y="256"/>
                  </a:cubicBezTo>
                  <a:cubicBezTo>
                    <a:pt x="56" y="264"/>
                    <a:pt x="16" y="256"/>
                    <a:pt x="16" y="256"/>
                  </a:cubicBezTo>
                  <a:cubicBezTo>
                    <a:pt x="16" y="256"/>
                    <a:pt x="64" y="272"/>
                    <a:pt x="64" y="256"/>
                  </a:cubicBezTo>
                  <a:cubicBezTo>
                    <a:pt x="64" y="240"/>
                    <a:pt x="16" y="176"/>
                    <a:pt x="16" y="160"/>
                  </a:cubicBezTo>
                  <a:cubicBezTo>
                    <a:pt x="16" y="144"/>
                    <a:pt x="40" y="168"/>
                    <a:pt x="64" y="160"/>
                  </a:cubicBezTo>
                  <a:cubicBezTo>
                    <a:pt x="88" y="152"/>
                    <a:pt x="128" y="120"/>
                    <a:pt x="160" y="112"/>
                  </a:cubicBezTo>
                  <a:cubicBezTo>
                    <a:pt x="192" y="104"/>
                    <a:pt x="240" y="104"/>
                    <a:pt x="256" y="112"/>
                  </a:cubicBezTo>
                  <a:cubicBezTo>
                    <a:pt x="272" y="120"/>
                    <a:pt x="264" y="144"/>
                    <a:pt x="256" y="160"/>
                  </a:cubicBezTo>
                  <a:cubicBezTo>
                    <a:pt x="248" y="176"/>
                    <a:pt x="232" y="200"/>
                    <a:pt x="208" y="208"/>
                  </a:cubicBezTo>
                  <a:cubicBezTo>
                    <a:pt x="184" y="216"/>
                    <a:pt x="128" y="216"/>
                    <a:pt x="112" y="208"/>
                  </a:cubicBezTo>
                  <a:cubicBezTo>
                    <a:pt x="96" y="200"/>
                    <a:pt x="96" y="176"/>
                    <a:pt x="112" y="160"/>
                  </a:cubicBezTo>
                  <a:cubicBezTo>
                    <a:pt x="128" y="144"/>
                    <a:pt x="176" y="128"/>
                    <a:pt x="208" y="112"/>
                  </a:cubicBezTo>
                  <a:cubicBezTo>
                    <a:pt x="240" y="96"/>
                    <a:pt x="272" y="72"/>
                    <a:pt x="304" y="64"/>
                  </a:cubicBezTo>
                  <a:cubicBezTo>
                    <a:pt x="336" y="56"/>
                    <a:pt x="384" y="56"/>
                    <a:pt x="400" y="64"/>
                  </a:cubicBezTo>
                  <a:cubicBezTo>
                    <a:pt x="416" y="72"/>
                    <a:pt x="416" y="104"/>
                    <a:pt x="400" y="112"/>
                  </a:cubicBezTo>
                  <a:cubicBezTo>
                    <a:pt x="384" y="120"/>
                    <a:pt x="336" y="104"/>
                    <a:pt x="304" y="112"/>
                  </a:cubicBezTo>
                  <a:cubicBezTo>
                    <a:pt x="272" y="120"/>
                    <a:pt x="216" y="144"/>
                    <a:pt x="208" y="160"/>
                  </a:cubicBezTo>
                  <a:cubicBezTo>
                    <a:pt x="200" y="176"/>
                    <a:pt x="240" y="208"/>
                    <a:pt x="256" y="208"/>
                  </a:cubicBezTo>
                  <a:cubicBezTo>
                    <a:pt x="272" y="208"/>
                    <a:pt x="288" y="176"/>
                    <a:pt x="304" y="160"/>
                  </a:cubicBezTo>
                  <a:cubicBezTo>
                    <a:pt x="320" y="144"/>
                    <a:pt x="344" y="128"/>
                    <a:pt x="352" y="112"/>
                  </a:cubicBezTo>
                  <a:cubicBezTo>
                    <a:pt x="360" y="96"/>
                    <a:pt x="360" y="80"/>
                    <a:pt x="352" y="64"/>
                  </a:cubicBezTo>
                  <a:cubicBezTo>
                    <a:pt x="344" y="48"/>
                    <a:pt x="320" y="24"/>
                    <a:pt x="304" y="16"/>
                  </a:cubicBezTo>
                  <a:cubicBezTo>
                    <a:pt x="288" y="8"/>
                    <a:pt x="280" y="0"/>
                    <a:pt x="256" y="16"/>
                  </a:cubicBezTo>
                  <a:cubicBezTo>
                    <a:pt x="232" y="32"/>
                    <a:pt x="176" y="88"/>
                    <a:pt x="160" y="112"/>
                  </a:cubicBezTo>
                  <a:cubicBezTo>
                    <a:pt x="144" y="136"/>
                    <a:pt x="152" y="152"/>
                    <a:pt x="160" y="160"/>
                  </a:cubicBezTo>
                  <a:cubicBezTo>
                    <a:pt x="168" y="168"/>
                    <a:pt x="192" y="160"/>
                    <a:pt x="208" y="160"/>
                  </a:cubicBezTo>
                  <a:cubicBezTo>
                    <a:pt x="224" y="160"/>
                    <a:pt x="240" y="176"/>
                    <a:pt x="256" y="160"/>
                  </a:cubicBezTo>
                  <a:cubicBezTo>
                    <a:pt x="272" y="144"/>
                    <a:pt x="280" y="80"/>
                    <a:pt x="304" y="64"/>
                  </a:cubicBezTo>
                  <a:cubicBezTo>
                    <a:pt x="328" y="48"/>
                    <a:pt x="376" y="56"/>
                    <a:pt x="400" y="64"/>
                  </a:cubicBezTo>
                  <a:cubicBezTo>
                    <a:pt x="424" y="72"/>
                    <a:pt x="464" y="96"/>
                    <a:pt x="448" y="112"/>
                  </a:cubicBezTo>
                  <a:cubicBezTo>
                    <a:pt x="432" y="128"/>
                    <a:pt x="344" y="160"/>
                    <a:pt x="304" y="160"/>
                  </a:cubicBezTo>
                  <a:cubicBezTo>
                    <a:pt x="264" y="160"/>
                    <a:pt x="216" y="128"/>
                    <a:pt x="208" y="112"/>
                  </a:cubicBezTo>
                  <a:cubicBezTo>
                    <a:pt x="200" y="96"/>
                    <a:pt x="272" y="72"/>
                    <a:pt x="256" y="64"/>
                  </a:cubicBezTo>
                  <a:cubicBezTo>
                    <a:pt x="240" y="56"/>
                    <a:pt x="144" y="56"/>
                    <a:pt x="112" y="64"/>
                  </a:cubicBezTo>
                  <a:cubicBezTo>
                    <a:pt x="80" y="72"/>
                    <a:pt x="64" y="96"/>
                    <a:pt x="64" y="112"/>
                  </a:cubicBezTo>
                  <a:cubicBezTo>
                    <a:pt x="64" y="128"/>
                    <a:pt x="120" y="144"/>
                    <a:pt x="112" y="160"/>
                  </a:cubicBezTo>
                  <a:cubicBezTo>
                    <a:pt x="104" y="176"/>
                    <a:pt x="32" y="192"/>
                    <a:pt x="16" y="208"/>
                  </a:cubicBezTo>
                  <a:close/>
                </a:path>
              </a:pathLst>
            </a:custGeom>
            <a:grpFill/>
            <a:ln w="0">
              <a:solidFill>
                <a:srgbClr val="C0C0C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53" name="Group 52">
            <a:extLst>
              <a:ext uri="{FF2B5EF4-FFF2-40B4-BE49-F238E27FC236}">
                <a16:creationId xmlns:a16="http://schemas.microsoft.com/office/drawing/2014/main" id="{8A9C2F77-7798-A5A2-7D76-63E4A4187CAF}"/>
              </a:ext>
            </a:extLst>
          </p:cNvPr>
          <p:cNvGrpSpPr/>
          <p:nvPr/>
        </p:nvGrpSpPr>
        <p:grpSpPr>
          <a:xfrm>
            <a:off x="2679402" y="4387347"/>
            <a:ext cx="1115617" cy="1082513"/>
            <a:chOff x="2679402" y="4387347"/>
            <a:chExt cx="1115617" cy="1082513"/>
          </a:xfrm>
        </p:grpSpPr>
        <p:sp>
          <p:nvSpPr>
            <p:cNvPr id="42" name="Oval 41">
              <a:extLst>
                <a:ext uri="{FF2B5EF4-FFF2-40B4-BE49-F238E27FC236}">
                  <a16:creationId xmlns:a16="http://schemas.microsoft.com/office/drawing/2014/main" id="{1FB2BCE1-09BE-3788-3F9E-0089D91F6D0E}"/>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 name="Oval 42">
              <a:extLst>
                <a:ext uri="{FF2B5EF4-FFF2-40B4-BE49-F238E27FC236}">
                  <a16:creationId xmlns:a16="http://schemas.microsoft.com/office/drawing/2014/main" id="{3DB33B36-F04D-540E-2931-CCA54FF99876}"/>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4" name="Oval 43">
              <a:extLst>
                <a:ext uri="{FF2B5EF4-FFF2-40B4-BE49-F238E27FC236}">
                  <a16:creationId xmlns:a16="http://schemas.microsoft.com/office/drawing/2014/main" id="{68A704B3-971A-B21B-A7CC-58D4CEEFEC0D}"/>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5" name="Oval 44">
              <a:extLst>
                <a:ext uri="{FF2B5EF4-FFF2-40B4-BE49-F238E27FC236}">
                  <a16:creationId xmlns:a16="http://schemas.microsoft.com/office/drawing/2014/main" id="{7CED9B66-7677-0487-7B3B-ABF627835BDF}"/>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6" name="Oval 45">
              <a:extLst>
                <a:ext uri="{FF2B5EF4-FFF2-40B4-BE49-F238E27FC236}">
                  <a16:creationId xmlns:a16="http://schemas.microsoft.com/office/drawing/2014/main" id="{32CB0C1D-4CFA-9558-BB39-7BC85F8AE8DA}"/>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7" name="Oval 46">
              <a:extLst>
                <a:ext uri="{FF2B5EF4-FFF2-40B4-BE49-F238E27FC236}">
                  <a16:creationId xmlns:a16="http://schemas.microsoft.com/office/drawing/2014/main" id="{D24024EE-7DE2-264B-56C2-0D546C784126}"/>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8" name="Oval 47">
              <a:extLst>
                <a:ext uri="{FF2B5EF4-FFF2-40B4-BE49-F238E27FC236}">
                  <a16:creationId xmlns:a16="http://schemas.microsoft.com/office/drawing/2014/main" id="{3328AB93-E1A3-FE7D-7D64-87089B221DA3}"/>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9" name="Oval 48">
              <a:extLst>
                <a:ext uri="{FF2B5EF4-FFF2-40B4-BE49-F238E27FC236}">
                  <a16:creationId xmlns:a16="http://schemas.microsoft.com/office/drawing/2014/main" id="{F1617D63-B639-1AF3-A083-402668A19623}"/>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0" name="Oval 49">
              <a:extLst>
                <a:ext uri="{FF2B5EF4-FFF2-40B4-BE49-F238E27FC236}">
                  <a16:creationId xmlns:a16="http://schemas.microsoft.com/office/drawing/2014/main" id="{2B28B9E0-2A04-25D8-FDDB-A7E26B63F525}"/>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1" name="Oval 50">
              <a:extLst>
                <a:ext uri="{FF2B5EF4-FFF2-40B4-BE49-F238E27FC236}">
                  <a16:creationId xmlns:a16="http://schemas.microsoft.com/office/drawing/2014/main" id="{BA0F992B-1B50-7261-FD52-202BC0037D64}"/>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2" name="Oval 51">
              <a:extLst>
                <a:ext uri="{FF2B5EF4-FFF2-40B4-BE49-F238E27FC236}">
                  <a16:creationId xmlns:a16="http://schemas.microsoft.com/office/drawing/2014/main" id="{BFB49F60-1D90-62A0-D8D0-00F99BC38508}"/>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305" name="Group 1304">
            <a:extLst>
              <a:ext uri="{FF2B5EF4-FFF2-40B4-BE49-F238E27FC236}">
                <a16:creationId xmlns:a16="http://schemas.microsoft.com/office/drawing/2014/main" id="{A6353049-F563-CB17-B28B-39F3CCAFF100}"/>
              </a:ext>
            </a:extLst>
          </p:cNvPr>
          <p:cNvGrpSpPr/>
          <p:nvPr/>
        </p:nvGrpSpPr>
        <p:grpSpPr>
          <a:xfrm>
            <a:off x="8934335" y="2191710"/>
            <a:ext cx="448438" cy="631971"/>
            <a:chOff x="8934335" y="2163066"/>
            <a:chExt cx="468764" cy="660616"/>
          </a:xfrm>
        </p:grpSpPr>
        <p:sp>
          <p:nvSpPr>
            <p:cNvPr id="1224" name="Oval 1223">
              <a:extLst>
                <a:ext uri="{FF2B5EF4-FFF2-40B4-BE49-F238E27FC236}">
                  <a16:creationId xmlns:a16="http://schemas.microsoft.com/office/drawing/2014/main" id="{57407BA7-0EE9-AE76-C480-E4473C0F8DAE}"/>
                </a:ext>
              </a:extLst>
            </p:cNvPr>
            <p:cNvSpPr/>
            <p:nvPr/>
          </p:nvSpPr>
          <p:spPr bwMode="auto">
            <a:xfrm rot="2002552">
              <a:off x="8934335" y="2163066"/>
              <a:ext cx="468764" cy="660616"/>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31" name="Freeform 1230">
              <a:extLst>
                <a:ext uri="{FF2B5EF4-FFF2-40B4-BE49-F238E27FC236}">
                  <a16:creationId xmlns:a16="http://schemas.microsoft.com/office/drawing/2014/main" id="{6B2F6918-9E77-EAD2-8B63-BF4910C800F5}"/>
                </a:ext>
              </a:extLst>
            </p:cNvPr>
            <p:cNvSpPr/>
            <p:nvPr/>
          </p:nvSpPr>
          <p:spPr bwMode="auto">
            <a:xfrm rot="17926917">
              <a:off x="8977855" y="2397761"/>
              <a:ext cx="436038" cy="265268"/>
            </a:xfrm>
            <a:custGeom>
              <a:avLst/>
              <a:gdLst>
                <a:gd name="connsiteX0" fmla="*/ 433300 w 436038"/>
                <a:gd name="connsiteY0" fmla="*/ 127037 h 265268"/>
                <a:gd name="connsiteX1" fmla="*/ 410126 w 436038"/>
                <a:gd name="connsiteY1" fmla="*/ 215653 h 265268"/>
                <a:gd name="connsiteX2" fmla="*/ 311711 w 436038"/>
                <a:gd name="connsiteY2" fmla="*/ 258735 h 265268"/>
                <a:gd name="connsiteX3" fmla="*/ 304311 w 436038"/>
                <a:gd name="connsiteY3" fmla="*/ 183503 h 265268"/>
                <a:gd name="connsiteX4" fmla="*/ 315843 w 436038"/>
                <a:gd name="connsiteY4" fmla="*/ 162840 h 265268"/>
                <a:gd name="connsiteX5" fmla="*/ 315314 w 436038"/>
                <a:gd name="connsiteY5" fmla="*/ 139081 h 265268"/>
                <a:gd name="connsiteX6" fmla="*/ 316998 w 436038"/>
                <a:gd name="connsiteY6" fmla="*/ 109176 h 265268"/>
                <a:gd name="connsiteX7" fmla="*/ 304050 w 436038"/>
                <a:gd name="connsiteY7" fmla="*/ 105647 h 265268"/>
                <a:gd name="connsiteX8" fmla="*/ 296572 w 436038"/>
                <a:gd name="connsiteY8" fmla="*/ 105043 h 265268"/>
                <a:gd name="connsiteX9" fmla="*/ 296315 w 436038"/>
                <a:gd name="connsiteY9" fmla="*/ 108689 h 265268"/>
                <a:gd name="connsiteX10" fmla="*/ 258114 w 436038"/>
                <a:gd name="connsiteY10" fmla="*/ 157952 h 265268"/>
                <a:gd name="connsiteX11" fmla="*/ 146473 w 436038"/>
                <a:gd name="connsiteY11" fmla="*/ 122736 h 265268"/>
                <a:gd name="connsiteX12" fmla="*/ 142119 w 436038"/>
                <a:gd name="connsiteY12" fmla="*/ 109222 h 265268"/>
                <a:gd name="connsiteX13" fmla="*/ 137838 w 436038"/>
                <a:gd name="connsiteY13" fmla="*/ 106164 h 265268"/>
                <a:gd name="connsiteX14" fmla="*/ 111267 w 436038"/>
                <a:gd name="connsiteY14" fmla="*/ 133836 h 265268"/>
                <a:gd name="connsiteX15" fmla="*/ 101395 w 436038"/>
                <a:gd name="connsiteY15" fmla="*/ 137200 h 265268"/>
                <a:gd name="connsiteX16" fmla="*/ 108824 w 436038"/>
                <a:gd name="connsiteY16" fmla="*/ 167733 h 265268"/>
                <a:gd name="connsiteX17" fmla="*/ 54412 w 436038"/>
                <a:gd name="connsiteY17" fmla="*/ 260367 h 265268"/>
                <a:gd name="connsiteX18" fmla="*/ 0 w 436038"/>
                <a:gd name="connsiteY18" fmla="*/ 167733 h 265268"/>
                <a:gd name="connsiteX19" fmla="*/ 54412 w 436038"/>
                <a:gd name="connsiteY19" fmla="*/ 75099 h 265268"/>
                <a:gd name="connsiteX20" fmla="*/ 75381 w 436038"/>
                <a:gd name="connsiteY20" fmla="*/ 82306 h 265268"/>
                <a:gd name="connsiteX21" fmla="*/ 76351 w 436038"/>
                <a:gd name="connsiteY21" fmla="*/ 82434 h 265268"/>
                <a:gd name="connsiteX22" fmla="*/ 101269 w 436038"/>
                <a:gd name="connsiteY22" fmla="*/ 79160 h 265268"/>
                <a:gd name="connsiteX23" fmla="*/ 136072 w 436038"/>
                <a:gd name="connsiteY23" fmla="*/ 23816 h 265268"/>
                <a:gd name="connsiteX24" fmla="*/ 149963 w 436038"/>
                <a:gd name="connsiteY24" fmla="*/ 21902 h 265268"/>
                <a:gd name="connsiteX25" fmla="*/ 160276 w 436038"/>
                <a:gd name="connsiteY25" fmla="*/ 23693 h 265268"/>
                <a:gd name="connsiteX26" fmla="*/ 176630 w 436038"/>
                <a:gd name="connsiteY26" fmla="*/ 9622 h 265268"/>
                <a:gd name="connsiteX27" fmla="*/ 266841 w 436038"/>
                <a:gd name="connsiteY27" fmla="*/ 19031 h 265268"/>
                <a:gd name="connsiteX28" fmla="*/ 267659 w 436038"/>
                <a:gd name="connsiteY28" fmla="*/ 20016 h 265268"/>
                <a:gd name="connsiteX29" fmla="*/ 268253 w 436038"/>
                <a:gd name="connsiteY29" fmla="*/ 20032 h 265268"/>
                <a:gd name="connsiteX30" fmla="*/ 309665 w 436038"/>
                <a:gd name="connsiteY30" fmla="*/ 29885 h 265268"/>
                <a:gd name="connsiteX31" fmla="*/ 351095 w 436038"/>
                <a:gd name="connsiteY31" fmla="*/ 72332 h 265268"/>
                <a:gd name="connsiteX32" fmla="*/ 401853 w 436038"/>
                <a:gd name="connsiteY32" fmla="*/ 98786 h 265268"/>
                <a:gd name="connsiteX33" fmla="*/ 402036 w 436038"/>
                <a:gd name="connsiteY33" fmla="*/ 103107 h 265268"/>
                <a:gd name="connsiteX34" fmla="*/ 420422 w 436038"/>
                <a:gd name="connsiteY34" fmla="*/ 108714 h 265268"/>
                <a:gd name="connsiteX35" fmla="*/ 433300 w 436038"/>
                <a:gd name="connsiteY35" fmla="*/ 127037 h 265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36038" h="265268">
                  <a:moveTo>
                    <a:pt x="433300" y="127037"/>
                  </a:moveTo>
                  <a:cubicBezTo>
                    <a:pt x="440863" y="149883"/>
                    <a:pt x="432641" y="184583"/>
                    <a:pt x="410126" y="215653"/>
                  </a:cubicBezTo>
                  <a:cubicBezTo>
                    <a:pt x="380107" y="257079"/>
                    <a:pt x="336045" y="276368"/>
                    <a:pt x="311711" y="258735"/>
                  </a:cubicBezTo>
                  <a:cubicBezTo>
                    <a:pt x="293461" y="245510"/>
                    <a:pt x="291491" y="215273"/>
                    <a:pt x="304311" y="183503"/>
                  </a:cubicBezTo>
                  <a:lnTo>
                    <a:pt x="315843" y="162840"/>
                  </a:lnTo>
                  <a:lnTo>
                    <a:pt x="315314" y="139081"/>
                  </a:lnTo>
                  <a:cubicBezTo>
                    <a:pt x="314836" y="120627"/>
                    <a:pt x="327705" y="116577"/>
                    <a:pt x="316998" y="109176"/>
                  </a:cubicBezTo>
                  <a:cubicBezTo>
                    <a:pt x="314321" y="107326"/>
                    <a:pt x="309693" y="106321"/>
                    <a:pt x="304050" y="105647"/>
                  </a:cubicBezTo>
                  <a:lnTo>
                    <a:pt x="296572" y="105043"/>
                  </a:lnTo>
                  <a:lnTo>
                    <a:pt x="296315" y="108689"/>
                  </a:lnTo>
                  <a:cubicBezTo>
                    <a:pt x="290858" y="129159"/>
                    <a:pt x="277693" y="147197"/>
                    <a:pt x="258114" y="157952"/>
                  </a:cubicBezTo>
                  <a:cubicBezTo>
                    <a:pt x="218958" y="179462"/>
                    <a:pt x="168974" y="163695"/>
                    <a:pt x="146473" y="122736"/>
                  </a:cubicBezTo>
                  <a:lnTo>
                    <a:pt x="142119" y="109222"/>
                  </a:lnTo>
                  <a:lnTo>
                    <a:pt x="137838" y="106164"/>
                  </a:lnTo>
                  <a:cubicBezTo>
                    <a:pt x="127858" y="105307"/>
                    <a:pt x="120815" y="125251"/>
                    <a:pt x="111267" y="133836"/>
                  </a:cubicBezTo>
                  <a:lnTo>
                    <a:pt x="101395" y="137200"/>
                  </a:lnTo>
                  <a:lnTo>
                    <a:pt x="108824" y="167733"/>
                  </a:lnTo>
                  <a:cubicBezTo>
                    <a:pt x="108824" y="218893"/>
                    <a:pt x="84463" y="260367"/>
                    <a:pt x="54412" y="260367"/>
                  </a:cubicBezTo>
                  <a:cubicBezTo>
                    <a:pt x="24361" y="260367"/>
                    <a:pt x="0" y="218893"/>
                    <a:pt x="0" y="167733"/>
                  </a:cubicBezTo>
                  <a:cubicBezTo>
                    <a:pt x="0" y="116573"/>
                    <a:pt x="24361" y="75099"/>
                    <a:pt x="54412" y="75099"/>
                  </a:cubicBezTo>
                  <a:lnTo>
                    <a:pt x="75381" y="82306"/>
                  </a:lnTo>
                  <a:lnTo>
                    <a:pt x="76351" y="82434"/>
                  </a:lnTo>
                  <a:cubicBezTo>
                    <a:pt x="85160" y="83632"/>
                    <a:pt x="94462" y="83805"/>
                    <a:pt x="101269" y="79160"/>
                  </a:cubicBezTo>
                  <a:cubicBezTo>
                    <a:pt x="114882" y="69871"/>
                    <a:pt x="121138" y="29604"/>
                    <a:pt x="136072" y="23816"/>
                  </a:cubicBezTo>
                  <a:cubicBezTo>
                    <a:pt x="139805" y="22369"/>
                    <a:pt x="144665" y="21737"/>
                    <a:pt x="149963" y="21902"/>
                  </a:cubicBezTo>
                  <a:lnTo>
                    <a:pt x="160276" y="23693"/>
                  </a:lnTo>
                  <a:lnTo>
                    <a:pt x="176630" y="9622"/>
                  </a:lnTo>
                  <a:cubicBezTo>
                    <a:pt x="205998" y="-6511"/>
                    <a:pt x="241455" y="-1675"/>
                    <a:pt x="266841" y="19031"/>
                  </a:cubicBezTo>
                  <a:lnTo>
                    <a:pt x="267659" y="20016"/>
                  </a:lnTo>
                  <a:lnTo>
                    <a:pt x="268253" y="20032"/>
                  </a:lnTo>
                  <a:cubicBezTo>
                    <a:pt x="283478" y="21782"/>
                    <a:pt x="299919" y="25881"/>
                    <a:pt x="309665" y="29885"/>
                  </a:cubicBezTo>
                  <a:cubicBezTo>
                    <a:pt x="329158" y="37894"/>
                    <a:pt x="335731" y="60847"/>
                    <a:pt x="351095" y="72332"/>
                  </a:cubicBezTo>
                  <a:cubicBezTo>
                    <a:pt x="366459" y="83814"/>
                    <a:pt x="395182" y="85545"/>
                    <a:pt x="401853" y="98786"/>
                  </a:cubicBezTo>
                  <a:lnTo>
                    <a:pt x="402036" y="103107"/>
                  </a:lnTo>
                  <a:lnTo>
                    <a:pt x="420422" y="108714"/>
                  </a:lnTo>
                  <a:cubicBezTo>
                    <a:pt x="426505" y="113123"/>
                    <a:pt x="430779" y="119421"/>
                    <a:pt x="433300" y="127037"/>
                  </a:cubicBezTo>
                  <a:close/>
                </a:path>
              </a:pathLst>
            </a:custGeom>
            <a:solidFill>
              <a:schemeClr val="accent6">
                <a:lumMod val="60000"/>
                <a:lumOff val="40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269" name="Group 1268">
              <a:extLst>
                <a:ext uri="{FF2B5EF4-FFF2-40B4-BE49-F238E27FC236}">
                  <a16:creationId xmlns:a16="http://schemas.microsoft.com/office/drawing/2014/main" id="{395A8B4D-507A-4477-7253-8605A3A5DDDB}"/>
                </a:ext>
              </a:extLst>
            </p:cNvPr>
            <p:cNvGrpSpPr/>
            <p:nvPr/>
          </p:nvGrpSpPr>
          <p:grpSpPr>
            <a:xfrm>
              <a:off x="8948818" y="2447093"/>
              <a:ext cx="258513" cy="317075"/>
              <a:chOff x="8948818" y="2218042"/>
              <a:chExt cx="445261" cy="546128"/>
            </a:xfrm>
          </p:grpSpPr>
          <p:sp>
            <p:nvSpPr>
              <p:cNvPr id="1232" name="Oval 1231">
                <a:extLst>
                  <a:ext uri="{FF2B5EF4-FFF2-40B4-BE49-F238E27FC236}">
                    <a16:creationId xmlns:a16="http://schemas.microsoft.com/office/drawing/2014/main" id="{70E294B3-3E33-02CB-EDE4-F51231A9D86F}"/>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33" name="Oval 1232">
                <a:extLst>
                  <a:ext uri="{FF2B5EF4-FFF2-40B4-BE49-F238E27FC236}">
                    <a16:creationId xmlns:a16="http://schemas.microsoft.com/office/drawing/2014/main" id="{C5B3AC09-6F49-6128-9245-0FD9F22276BB}"/>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34" name="Oval 1233">
                <a:extLst>
                  <a:ext uri="{FF2B5EF4-FFF2-40B4-BE49-F238E27FC236}">
                    <a16:creationId xmlns:a16="http://schemas.microsoft.com/office/drawing/2014/main" id="{7CC71E11-5B75-32FF-188B-02176E67CDEF}"/>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35" name="Oval 1234">
                <a:extLst>
                  <a:ext uri="{FF2B5EF4-FFF2-40B4-BE49-F238E27FC236}">
                    <a16:creationId xmlns:a16="http://schemas.microsoft.com/office/drawing/2014/main" id="{DE81536C-74D0-C72C-34DF-1646B6F910E1}"/>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36" name="Oval 1235">
                <a:extLst>
                  <a:ext uri="{FF2B5EF4-FFF2-40B4-BE49-F238E27FC236}">
                    <a16:creationId xmlns:a16="http://schemas.microsoft.com/office/drawing/2014/main" id="{95EFE8FF-6E73-2C54-8FE6-AD3C8C870407}"/>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37" name="Oval 1236">
                <a:extLst>
                  <a:ext uri="{FF2B5EF4-FFF2-40B4-BE49-F238E27FC236}">
                    <a16:creationId xmlns:a16="http://schemas.microsoft.com/office/drawing/2014/main" id="{DE5E53EF-46ED-EBD1-4A3F-EB4AA71CD131}"/>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38" name="Oval 1237">
                <a:extLst>
                  <a:ext uri="{FF2B5EF4-FFF2-40B4-BE49-F238E27FC236}">
                    <a16:creationId xmlns:a16="http://schemas.microsoft.com/office/drawing/2014/main" id="{62681D3C-B742-BD81-3685-CAF09295576A}"/>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39" name="Oval 1238">
                <a:extLst>
                  <a:ext uri="{FF2B5EF4-FFF2-40B4-BE49-F238E27FC236}">
                    <a16:creationId xmlns:a16="http://schemas.microsoft.com/office/drawing/2014/main" id="{849F15E9-3CA1-E249-816B-4381A56C17E6}"/>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40" name="Oval 1239">
                <a:extLst>
                  <a:ext uri="{FF2B5EF4-FFF2-40B4-BE49-F238E27FC236}">
                    <a16:creationId xmlns:a16="http://schemas.microsoft.com/office/drawing/2014/main" id="{549076CB-0E89-B99A-12BF-C4AC64BE8BEA}"/>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41" name="Oval 1240">
                <a:extLst>
                  <a:ext uri="{FF2B5EF4-FFF2-40B4-BE49-F238E27FC236}">
                    <a16:creationId xmlns:a16="http://schemas.microsoft.com/office/drawing/2014/main" id="{BDDB5CD3-C086-B9B2-B011-3EFFF173A46C}"/>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42" name="Oval 1241">
                <a:extLst>
                  <a:ext uri="{FF2B5EF4-FFF2-40B4-BE49-F238E27FC236}">
                    <a16:creationId xmlns:a16="http://schemas.microsoft.com/office/drawing/2014/main" id="{2AAD9507-98E9-D995-6279-24A957962B93}"/>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44" name="Oval 1243">
                <a:extLst>
                  <a:ext uri="{FF2B5EF4-FFF2-40B4-BE49-F238E27FC236}">
                    <a16:creationId xmlns:a16="http://schemas.microsoft.com/office/drawing/2014/main" id="{8417123D-7947-351A-6C2A-A51DC9FD6C7F}"/>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46" name="Oval 1245">
                <a:extLst>
                  <a:ext uri="{FF2B5EF4-FFF2-40B4-BE49-F238E27FC236}">
                    <a16:creationId xmlns:a16="http://schemas.microsoft.com/office/drawing/2014/main" id="{D78B4189-7AD3-4FCD-3E8A-B0B7EB6ED986}"/>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47" name="Oval 1246">
                <a:extLst>
                  <a:ext uri="{FF2B5EF4-FFF2-40B4-BE49-F238E27FC236}">
                    <a16:creationId xmlns:a16="http://schemas.microsoft.com/office/drawing/2014/main" id="{94C3A7EB-615D-1F85-0827-F31051B92A5F}"/>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48" name="Oval 1247">
                <a:extLst>
                  <a:ext uri="{FF2B5EF4-FFF2-40B4-BE49-F238E27FC236}">
                    <a16:creationId xmlns:a16="http://schemas.microsoft.com/office/drawing/2014/main" id="{75453A0C-736E-A782-AA29-D45C10805105}"/>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62" name="Oval 1261">
                <a:extLst>
                  <a:ext uri="{FF2B5EF4-FFF2-40B4-BE49-F238E27FC236}">
                    <a16:creationId xmlns:a16="http://schemas.microsoft.com/office/drawing/2014/main" id="{C0E75A43-20C7-CEDB-5696-01CA948CE5FB}"/>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270" name="Group 1269">
              <a:extLst>
                <a:ext uri="{FF2B5EF4-FFF2-40B4-BE49-F238E27FC236}">
                  <a16:creationId xmlns:a16="http://schemas.microsoft.com/office/drawing/2014/main" id="{41D962A1-3316-0513-32B5-F27EE5F4D0CD}"/>
                </a:ext>
              </a:extLst>
            </p:cNvPr>
            <p:cNvGrpSpPr/>
            <p:nvPr/>
          </p:nvGrpSpPr>
          <p:grpSpPr>
            <a:xfrm rot="7721346">
              <a:off x="9110100" y="2200238"/>
              <a:ext cx="258513" cy="317075"/>
              <a:chOff x="8948818" y="2218042"/>
              <a:chExt cx="445261" cy="546128"/>
            </a:xfrm>
          </p:grpSpPr>
          <p:sp>
            <p:nvSpPr>
              <p:cNvPr id="1271" name="Oval 1270">
                <a:extLst>
                  <a:ext uri="{FF2B5EF4-FFF2-40B4-BE49-F238E27FC236}">
                    <a16:creationId xmlns:a16="http://schemas.microsoft.com/office/drawing/2014/main" id="{F0815BFF-3393-6CF8-293C-C58B312A6612}"/>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72" name="Oval 1271">
                <a:extLst>
                  <a:ext uri="{FF2B5EF4-FFF2-40B4-BE49-F238E27FC236}">
                    <a16:creationId xmlns:a16="http://schemas.microsoft.com/office/drawing/2014/main" id="{275394B8-1A3C-A086-4AC2-09A6DBE6E905}"/>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73" name="Oval 1272">
                <a:extLst>
                  <a:ext uri="{FF2B5EF4-FFF2-40B4-BE49-F238E27FC236}">
                    <a16:creationId xmlns:a16="http://schemas.microsoft.com/office/drawing/2014/main" id="{CF56440E-082B-9150-49DF-A5AB5C910887}"/>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74" name="Oval 1273">
                <a:extLst>
                  <a:ext uri="{FF2B5EF4-FFF2-40B4-BE49-F238E27FC236}">
                    <a16:creationId xmlns:a16="http://schemas.microsoft.com/office/drawing/2014/main" id="{BEE0CB39-5DA5-44DD-9076-A1FEACE72C3C}"/>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75" name="Oval 1274">
                <a:extLst>
                  <a:ext uri="{FF2B5EF4-FFF2-40B4-BE49-F238E27FC236}">
                    <a16:creationId xmlns:a16="http://schemas.microsoft.com/office/drawing/2014/main" id="{9FC33EDB-A999-8EE2-47AD-1D5C5445BE2B}"/>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76" name="Oval 1275">
                <a:extLst>
                  <a:ext uri="{FF2B5EF4-FFF2-40B4-BE49-F238E27FC236}">
                    <a16:creationId xmlns:a16="http://schemas.microsoft.com/office/drawing/2014/main" id="{D1C825ED-9C14-651F-4D4B-088D1E6D63A7}"/>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77" name="Oval 1276">
                <a:extLst>
                  <a:ext uri="{FF2B5EF4-FFF2-40B4-BE49-F238E27FC236}">
                    <a16:creationId xmlns:a16="http://schemas.microsoft.com/office/drawing/2014/main" id="{2199F0EC-A34B-7448-5CBB-2AFBCB9B9A9D}"/>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78" name="Oval 1277">
                <a:extLst>
                  <a:ext uri="{FF2B5EF4-FFF2-40B4-BE49-F238E27FC236}">
                    <a16:creationId xmlns:a16="http://schemas.microsoft.com/office/drawing/2014/main" id="{36E5449D-DB11-B248-B7F2-05599BA6016B}"/>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79" name="Oval 1278">
                <a:extLst>
                  <a:ext uri="{FF2B5EF4-FFF2-40B4-BE49-F238E27FC236}">
                    <a16:creationId xmlns:a16="http://schemas.microsoft.com/office/drawing/2014/main" id="{6FA0C077-DC5F-B47C-63F3-7F1152AF4295}"/>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80" name="Oval 1279">
                <a:extLst>
                  <a:ext uri="{FF2B5EF4-FFF2-40B4-BE49-F238E27FC236}">
                    <a16:creationId xmlns:a16="http://schemas.microsoft.com/office/drawing/2014/main" id="{E7C76084-BEFA-AAB2-62A9-A9092FCEE103}"/>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81" name="Oval 1280">
                <a:extLst>
                  <a:ext uri="{FF2B5EF4-FFF2-40B4-BE49-F238E27FC236}">
                    <a16:creationId xmlns:a16="http://schemas.microsoft.com/office/drawing/2014/main" id="{D720474D-377E-DAAF-B351-047C4E449E42}"/>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82" name="Oval 1281">
                <a:extLst>
                  <a:ext uri="{FF2B5EF4-FFF2-40B4-BE49-F238E27FC236}">
                    <a16:creationId xmlns:a16="http://schemas.microsoft.com/office/drawing/2014/main" id="{D305B810-9C71-B496-40FD-7085069F0C40}"/>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83" name="Oval 1282">
                <a:extLst>
                  <a:ext uri="{FF2B5EF4-FFF2-40B4-BE49-F238E27FC236}">
                    <a16:creationId xmlns:a16="http://schemas.microsoft.com/office/drawing/2014/main" id="{6860A965-833A-79BD-0AF2-A94672AE5811}"/>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84" name="Oval 1283">
                <a:extLst>
                  <a:ext uri="{FF2B5EF4-FFF2-40B4-BE49-F238E27FC236}">
                    <a16:creationId xmlns:a16="http://schemas.microsoft.com/office/drawing/2014/main" id="{942A24DF-B267-ACD3-22B8-F6537BA32E50}"/>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85" name="Oval 1284">
                <a:extLst>
                  <a:ext uri="{FF2B5EF4-FFF2-40B4-BE49-F238E27FC236}">
                    <a16:creationId xmlns:a16="http://schemas.microsoft.com/office/drawing/2014/main" id="{EC6A66EB-6B46-0764-722A-133FD067DBFC}"/>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86" name="Oval 1285">
                <a:extLst>
                  <a:ext uri="{FF2B5EF4-FFF2-40B4-BE49-F238E27FC236}">
                    <a16:creationId xmlns:a16="http://schemas.microsoft.com/office/drawing/2014/main" id="{65139742-BDE1-2496-0267-E33AC50DE40F}"/>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287" name="Group 1286">
              <a:extLst>
                <a:ext uri="{FF2B5EF4-FFF2-40B4-BE49-F238E27FC236}">
                  <a16:creationId xmlns:a16="http://schemas.microsoft.com/office/drawing/2014/main" id="{563C1EBC-8682-C732-F46D-60169F0C1A3B}"/>
                </a:ext>
              </a:extLst>
            </p:cNvPr>
            <p:cNvGrpSpPr/>
            <p:nvPr/>
          </p:nvGrpSpPr>
          <p:grpSpPr>
            <a:xfrm rot="16950710">
              <a:off x="8989298" y="2323845"/>
              <a:ext cx="258513" cy="317075"/>
              <a:chOff x="8948818" y="2218042"/>
              <a:chExt cx="445261" cy="546128"/>
            </a:xfrm>
          </p:grpSpPr>
          <p:sp>
            <p:nvSpPr>
              <p:cNvPr id="1288" name="Oval 1287">
                <a:extLst>
                  <a:ext uri="{FF2B5EF4-FFF2-40B4-BE49-F238E27FC236}">
                    <a16:creationId xmlns:a16="http://schemas.microsoft.com/office/drawing/2014/main" id="{C5BD4173-9CE1-CE05-6251-D0E03BB2A1C6}"/>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89" name="Oval 1288">
                <a:extLst>
                  <a:ext uri="{FF2B5EF4-FFF2-40B4-BE49-F238E27FC236}">
                    <a16:creationId xmlns:a16="http://schemas.microsoft.com/office/drawing/2014/main" id="{9C559792-0909-6401-FD97-4BB6DE30F783}"/>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90" name="Oval 1289">
                <a:extLst>
                  <a:ext uri="{FF2B5EF4-FFF2-40B4-BE49-F238E27FC236}">
                    <a16:creationId xmlns:a16="http://schemas.microsoft.com/office/drawing/2014/main" id="{83A32DB8-8CE8-BED9-BC7B-FB61938C7166}"/>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91" name="Oval 1290">
                <a:extLst>
                  <a:ext uri="{FF2B5EF4-FFF2-40B4-BE49-F238E27FC236}">
                    <a16:creationId xmlns:a16="http://schemas.microsoft.com/office/drawing/2014/main" id="{94EAB462-521C-DDC5-A243-EFF59E1CD9CE}"/>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92" name="Oval 1291">
                <a:extLst>
                  <a:ext uri="{FF2B5EF4-FFF2-40B4-BE49-F238E27FC236}">
                    <a16:creationId xmlns:a16="http://schemas.microsoft.com/office/drawing/2014/main" id="{887A754D-10B6-8ED2-000C-088F3A155825}"/>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93" name="Oval 1292">
                <a:extLst>
                  <a:ext uri="{FF2B5EF4-FFF2-40B4-BE49-F238E27FC236}">
                    <a16:creationId xmlns:a16="http://schemas.microsoft.com/office/drawing/2014/main" id="{4B31D134-ED2D-0873-1781-DC20CAF84F20}"/>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94" name="Oval 1293">
                <a:extLst>
                  <a:ext uri="{FF2B5EF4-FFF2-40B4-BE49-F238E27FC236}">
                    <a16:creationId xmlns:a16="http://schemas.microsoft.com/office/drawing/2014/main" id="{631E0794-9651-ABDA-604A-C1EFCA16DC9F}"/>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95" name="Oval 1294">
                <a:extLst>
                  <a:ext uri="{FF2B5EF4-FFF2-40B4-BE49-F238E27FC236}">
                    <a16:creationId xmlns:a16="http://schemas.microsoft.com/office/drawing/2014/main" id="{1F919614-A378-C0C4-B47D-0E04C2E0B374}"/>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96" name="Oval 1295">
                <a:extLst>
                  <a:ext uri="{FF2B5EF4-FFF2-40B4-BE49-F238E27FC236}">
                    <a16:creationId xmlns:a16="http://schemas.microsoft.com/office/drawing/2014/main" id="{7DF541FD-0132-65FD-00D7-2FAA0F41BF72}"/>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97" name="Oval 1296">
                <a:extLst>
                  <a:ext uri="{FF2B5EF4-FFF2-40B4-BE49-F238E27FC236}">
                    <a16:creationId xmlns:a16="http://schemas.microsoft.com/office/drawing/2014/main" id="{92C7DE1D-CC5C-A2AD-35AC-4F3DBAABEC82}"/>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98" name="Oval 1297">
                <a:extLst>
                  <a:ext uri="{FF2B5EF4-FFF2-40B4-BE49-F238E27FC236}">
                    <a16:creationId xmlns:a16="http://schemas.microsoft.com/office/drawing/2014/main" id="{55550404-3980-CF0A-CF4C-A87B45DCD219}"/>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99" name="Oval 1298">
                <a:extLst>
                  <a:ext uri="{FF2B5EF4-FFF2-40B4-BE49-F238E27FC236}">
                    <a16:creationId xmlns:a16="http://schemas.microsoft.com/office/drawing/2014/main" id="{494B894F-D0FA-72E2-3ED3-AE95384C75DA}"/>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00" name="Oval 1299">
                <a:extLst>
                  <a:ext uri="{FF2B5EF4-FFF2-40B4-BE49-F238E27FC236}">
                    <a16:creationId xmlns:a16="http://schemas.microsoft.com/office/drawing/2014/main" id="{45432177-1BBF-6C36-6FD8-59B8B7932D1D}"/>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01" name="Oval 1300">
                <a:extLst>
                  <a:ext uri="{FF2B5EF4-FFF2-40B4-BE49-F238E27FC236}">
                    <a16:creationId xmlns:a16="http://schemas.microsoft.com/office/drawing/2014/main" id="{9C4373A4-CE4E-B4B7-A5A3-273D334047E6}"/>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02" name="Oval 1301">
                <a:extLst>
                  <a:ext uri="{FF2B5EF4-FFF2-40B4-BE49-F238E27FC236}">
                    <a16:creationId xmlns:a16="http://schemas.microsoft.com/office/drawing/2014/main" id="{DEBC01DC-326A-892D-1687-7D9FF35A748C}"/>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03" name="Oval 1302">
                <a:extLst>
                  <a:ext uri="{FF2B5EF4-FFF2-40B4-BE49-F238E27FC236}">
                    <a16:creationId xmlns:a16="http://schemas.microsoft.com/office/drawing/2014/main" id="{3BC741B9-6AAC-568F-256C-E46B466A217D}"/>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306" name="Group 1305">
            <a:extLst>
              <a:ext uri="{FF2B5EF4-FFF2-40B4-BE49-F238E27FC236}">
                <a16:creationId xmlns:a16="http://schemas.microsoft.com/office/drawing/2014/main" id="{D6449826-D3DE-E7D8-F302-50FD5DA8D76A}"/>
              </a:ext>
            </a:extLst>
          </p:cNvPr>
          <p:cNvGrpSpPr/>
          <p:nvPr/>
        </p:nvGrpSpPr>
        <p:grpSpPr>
          <a:xfrm>
            <a:off x="9738539" y="2074696"/>
            <a:ext cx="448438" cy="631971"/>
            <a:chOff x="8934335" y="2163066"/>
            <a:chExt cx="468764" cy="660616"/>
          </a:xfrm>
        </p:grpSpPr>
        <p:sp>
          <p:nvSpPr>
            <p:cNvPr id="1307" name="Oval 1306">
              <a:extLst>
                <a:ext uri="{FF2B5EF4-FFF2-40B4-BE49-F238E27FC236}">
                  <a16:creationId xmlns:a16="http://schemas.microsoft.com/office/drawing/2014/main" id="{14F235B3-F86E-5378-91B4-F9F0CF560DD8}"/>
                </a:ext>
              </a:extLst>
            </p:cNvPr>
            <p:cNvSpPr/>
            <p:nvPr/>
          </p:nvSpPr>
          <p:spPr bwMode="auto">
            <a:xfrm rot="2002552">
              <a:off x="8934335" y="2163066"/>
              <a:ext cx="468764" cy="660616"/>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08" name="Freeform 1307">
              <a:extLst>
                <a:ext uri="{FF2B5EF4-FFF2-40B4-BE49-F238E27FC236}">
                  <a16:creationId xmlns:a16="http://schemas.microsoft.com/office/drawing/2014/main" id="{5889D4B2-54C2-252D-06FC-9766C1E17559}"/>
                </a:ext>
              </a:extLst>
            </p:cNvPr>
            <p:cNvSpPr/>
            <p:nvPr/>
          </p:nvSpPr>
          <p:spPr bwMode="auto">
            <a:xfrm rot="17926917">
              <a:off x="8977855" y="2397761"/>
              <a:ext cx="436038" cy="265268"/>
            </a:xfrm>
            <a:custGeom>
              <a:avLst/>
              <a:gdLst>
                <a:gd name="connsiteX0" fmla="*/ 433300 w 436038"/>
                <a:gd name="connsiteY0" fmla="*/ 127037 h 265268"/>
                <a:gd name="connsiteX1" fmla="*/ 410126 w 436038"/>
                <a:gd name="connsiteY1" fmla="*/ 215653 h 265268"/>
                <a:gd name="connsiteX2" fmla="*/ 311711 w 436038"/>
                <a:gd name="connsiteY2" fmla="*/ 258735 h 265268"/>
                <a:gd name="connsiteX3" fmla="*/ 304311 w 436038"/>
                <a:gd name="connsiteY3" fmla="*/ 183503 h 265268"/>
                <a:gd name="connsiteX4" fmla="*/ 315843 w 436038"/>
                <a:gd name="connsiteY4" fmla="*/ 162840 h 265268"/>
                <a:gd name="connsiteX5" fmla="*/ 315314 w 436038"/>
                <a:gd name="connsiteY5" fmla="*/ 139081 h 265268"/>
                <a:gd name="connsiteX6" fmla="*/ 316998 w 436038"/>
                <a:gd name="connsiteY6" fmla="*/ 109176 h 265268"/>
                <a:gd name="connsiteX7" fmla="*/ 304050 w 436038"/>
                <a:gd name="connsiteY7" fmla="*/ 105647 h 265268"/>
                <a:gd name="connsiteX8" fmla="*/ 296572 w 436038"/>
                <a:gd name="connsiteY8" fmla="*/ 105043 h 265268"/>
                <a:gd name="connsiteX9" fmla="*/ 296315 w 436038"/>
                <a:gd name="connsiteY9" fmla="*/ 108689 h 265268"/>
                <a:gd name="connsiteX10" fmla="*/ 258114 w 436038"/>
                <a:gd name="connsiteY10" fmla="*/ 157952 h 265268"/>
                <a:gd name="connsiteX11" fmla="*/ 146473 w 436038"/>
                <a:gd name="connsiteY11" fmla="*/ 122736 h 265268"/>
                <a:gd name="connsiteX12" fmla="*/ 142119 w 436038"/>
                <a:gd name="connsiteY12" fmla="*/ 109222 h 265268"/>
                <a:gd name="connsiteX13" fmla="*/ 137838 w 436038"/>
                <a:gd name="connsiteY13" fmla="*/ 106164 h 265268"/>
                <a:gd name="connsiteX14" fmla="*/ 111267 w 436038"/>
                <a:gd name="connsiteY14" fmla="*/ 133836 h 265268"/>
                <a:gd name="connsiteX15" fmla="*/ 101395 w 436038"/>
                <a:gd name="connsiteY15" fmla="*/ 137200 h 265268"/>
                <a:gd name="connsiteX16" fmla="*/ 108824 w 436038"/>
                <a:gd name="connsiteY16" fmla="*/ 167733 h 265268"/>
                <a:gd name="connsiteX17" fmla="*/ 54412 w 436038"/>
                <a:gd name="connsiteY17" fmla="*/ 260367 h 265268"/>
                <a:gd name="connsiteX18" fmla="*/ 0 w 436038"/>
                <a:gd name="connsiteY18" fmla="*/ 167733 h 265268"/>
                <a:gd name="connsiteX19" fmla="*/ 54412 w 436038"/>
                <a:gd name="connsiteY19" fmla="*/ 75099 h 265268"/>
                <a:gd name="connsiteX20" fmla="*/ 75381 w 436038"/>
                <a:gd name="connsiteY20" fmla="*/ 82306 h 265268"/>
                <a:gd name="connsiteX21" fmla="*/ 76351 w 436038"/>
                <a:gd name="connsiteY21" fmla="*/ 82434 h 265268"/>
                <a:gd name="connsiteX22" fmla="*/ 101269 w 436038"/>
                <a:gd name="connsiteY22" fmla="*/ 79160 h 265268"/>
                <a:gd name="connsiteX23" fmla="*/ 136072 w 436038"/>
                <a:gd name="connsiteY23" fmla="*/ 23816 h 265268"/>
                <a:gd name="connsiteX24" fmla="*/ 149963 w 436038"/>
                <a:gd name="connsiteY24" fmla="*/ 21902 h 265268"/>
                <a:gd name="connsiteX25" fmla="*/ 160276 w 436038"/>
                <a:gd name="connsiteY25" fmla="*/ 23693 h 265268"/>
                <a:gd name="connsiteX26" fmla="*/ 176630 w 436038"/>
                <a:gd name="connsiteY26" fmla="*/ 9622 h 265268"/>
                <a:gd name="connsiteX27" fmla="*/ 266841 w 436038"/>
                <a:gd name="connsiteY27" fmla="*/ 19031 h 265268"/>
                <a:gd name="connsiteX28" fmla="*/ 267659 w 436038"/>
                <a:gd name="connsiteY28" fmla="*/ 20016 h 265268"/>
                <a:gd name="connsiteX29" fmla="*/ 268253 w 436038"/>
                <a:gd name="connsiteY29" fmla="*/ 20032 h 265268"/>
                <a:gd name="connsiteX30" fmla="*/ 309665 w 436038"/>
                <a:gd name="connsiteY30" fmla="*/ 29885 h 265268"/>
                <a:gd name="connsiteX31" fmla="*/ 351095 w 436038"/>
                <a:gd name="connsiteY31" fmla="*/ 72332 h 265268"/>
                <a:gd name="connsiteX32" fmla="*/ 401853 w 436038"/>
                <a:gd name="connsiteY32" fmla="*/ 98786 h 265268"/>
                <a:gd name="connsiteX33" fmla="*/ 402036 w 436038"/>
                <a:gd name="connsiteY33" fmla="*/ 103107 h 265268"/>
                <a:gd name="connsiteX34" fmla="*/ 420422 w 436038"/>
                <a:gd name="connsiteY34" fmla="*/ 108714 h 265268"/>
                <a:gd name="connsiteX35" fmla="*/ 433300 w 436038"/>
                <a:gd name="connsiteY35" fmla="*/ 127037 h 265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36038" h="265268">
                  <a:moveTo>
                    <a:pt x="433300" y="127037"/>
                  </a:moveTo>
                  <a:cubicBezTo>
                    <a:pt x="440863" y="149883"/>
                    <a:pt x="432641" y="184583"/>
                    <a:pt x="410126" y="215653"/>
                  </a:cubicBezTo>
                  <a:cubicBezTo>
                    <a:pt x="380107" y="257079"/>
                    <a:pt x="336045" y="276368"/>
                    <a:pt x="311711" y="258735"/>
                  </a:cubicBezTo>
                  <a:cubicBezTo>
                    <a:pt x="293461" y="245510"/>
                    <a:pt x="291491" y="215273"/>
                    <a:pt x="304311" y="183503"/>
                  </a:cubicBezTo>
                  <a:lnTo>
                    <a:pt x="315843" y="162840"/>
                  </a:lnTo>
                  <a:lnTo>
                    <a:pt x="315314" y="139081"/>
                  </a:lnTo>
                  <a:cubicBezTo>
                    <a:pt x="314836" y="120627"/>
                    <a:pt x="327705" y="116577"/>
                    <a:pt x="316998" y="109176"/>
                  </a:cubicBezTo>
                  <a:cubicBezTo>
                    <a:pt x="314321" y="107326"/>
                    <a:pt x="309693" y="106321"/>
                    <a:pt x="304050" y="105647"/>
                  </a:cubicBezTo>
                  <a:lnTo>
                    <a:pt x="296572" y="105043"/>
                  </a:lnTo>
                  <a:lnTo>
                    <a:pt x="296315" y="108689"/>
                  </a:lnTo>
                  <a:cubicBezTo>
                    <a:pt x="290858" y="129159"/>
                    <a:pt x="277693" y="147197"/>
                    <a:pt x="258114" y="157952"/>
                  </a:cubicBezTo>
                  <a:cubicBezTo>
                    <a:pt x="218958" y="179462"/>
                    <a:pt x="168974" y="163695"/>
                    <a:pt x="146473" y="122736"/>
                  </a:cubicBezTo>
                  <a:lnTo>
                    <a:pt x="142119" y="109222"/>
                  </a:lnTo>
                  <a:lnTo>
                    <a:pt x="137838" y="106164"/>
                  </a:lnTo>
                  <a:cubicBezTo>
                    <a:pt x="127858" y="105307"/>
                    <a:pt x="120815" y="125251"/>
                    <a:pt x="111267" y="133836"/>
                  </a:cubicBezTo>
                  <a:lnTo>
                    <a:pt x="101395" y="137200"/>
                  </a:lnTo>
                  <a:lnTo>
                    <a:pt x="108824" y="167733"/>
                  </a:lnTo>
                  <a:cubicBezTo>
                    <a:pt x="108824" y="218893"/>
                    <a:pt x="84463" y="260367"/>
                    <a:pt x="54412" y="260367"/>
                  </a:cubicBezTo>
                  <a:cubicBezTo>
                    <a:pt x="24361" y="260367"/>
                    <a:pt x="0" y="218893"/>
                    <a:pt x="0" y="167733"/>
                  </a:cubicBezTo>
                  <a:cubicBezTo>
                    <a:pt x="0" y="116573"/>
                    <a:pt x="24361" y="75099"/>
                    <a:pt x="54412" y="75099"/>
                  </a:cubicBezTo>
                  <a:lnTo>
                    <a:pt x="75381" y="82306"/>
                  </a:lnTo>
                  <a:lnTo>
                    <a:pt x="76351" y="82434"/>
                  </a:lnTo>
                  <a:cubicBezTo>
                    <a:pt x="85160" y="83632"/>
                    <a:pt x="94462" y="83805"/>
                    <a:pt x="101269" y="79160"/>
                  </a:cubicBezTo>
                  <a:cubicBezTo>
                    <a:pt x="114882" y="69871"/>
                    <a:pt x="121138" y="29604"/>
                    <a:pt x="136072" y="23816"/>
                  </a:cubicBezTo>
                  <a:cubicBezTo>
                    <a:pt x="139805" y="22369"/>
                    <a:pt x="144665" y="21737"/>
                    <a:pt x="149963" y="21902"/>
                  </a:cubicBezTo>
                  <a:lnTo>
                    <a:pt x="160276" y="23693"/>
                  </a:lnTo>
                  <a:lnTo>
                    <a:pt x="176630" y="9622"/>
                  </a:lnTo>
                  <a:cubicBezTo>
                    <a:pt x="205998" y="-6511"/>
                    <a:pt x="241455" y="-1675"/>
                    <a:pt x="266841" y="19031"/>
                  </a:cubicBezTo>
                  <a:lnTo>
                    <a:pt x="267659" y="20016"/>
                  </a:lnTo>
                  <a:lnTo>
                    <a:pt x="268253" y="20032"/>
                  </a:lnTo>
                  <a:cubicBezTo>
                    <a:pt x="283478" y="21782"/>
                    <a:pt x="299919" y="25881"/>
                    <a:pt x="309665" y="29885"/>
                  </a:cubicBezTo>
                  <a:cubicBezTo>
                    <a:pt x="329158" y="37894"/>
                    <a:pt x="335731" y="60847"/>
                    <a:pt x="351095" y="72332"/>
                  </a:cubicBezTo>
                  <a:cubicBezTo>
                    <a:pt x="366459" y="83814"/>
                    <a:pt x="395182" y="85545"/>
                    <a:pt x="401853" y="98786"/>
                  </a:cubicBezTo>
                  <a:lnTo>
                    <a:pt x="402036" y="103107"/>
                  </a:lnTo>
                  <a:lnTo>
                    <a:pt x="420422" y="108714"/>
                  </a:lnTo>
                  <a:cubicBezTo>
                    <a:pt x="426505" y="113123"/>
                    <a:pt x="430779" y="119421"/>
                    <a:pt x="433300" y="127037"/>
                  </a:cubicBezTo>
                  <a:close/>
                </a:path>
              </a:pathLst>
            </a:custGeom>
            <a:solidFill>
              <a:schemeClr val="accent6">
                <a:lumMod val="60000"/>
                <a:lumOff val="40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309" name="Group 1308">
              <a:extLst>
                <a:ext uri="{FF2B5EF4-FFF2-40B4-BE49-F238E27FC236}">
                  <a16:creationId xmlns:a16="http://schemas.microsoft.com/office/drawing/2014/main" id="{9598B0BE-A33F-EC24-B861-81A85AFDEE92}"/>
                </a:ext>
              </a:extLst>
            </p:cNvPr>
            <p:cNvGrpSpPr/>
            <p:nvPr/>
          </p:nvGrpSpPr>
          <p:grpSpPr>
            <a:xfrm>
              <a:off x="8948818" y="2447093"/>
              <a:ext cx="258513" cy="317075"/>
              <a:chOff x="8948818" y="2218042"/>
              <a:chExt cx="445261" cy="546128"/>
            </a:xfrm>
          </p:grpSpPr>
          <p:sp>
            <p:nvSpPr>
              <p:cNvPr id="1344" name="Oval 1343">
                <a:extLst>
                  <a:ext uri="{FF2B5EF4-FFF2-40B4-BE49-F238E27FC236}">
                    <a16:creationId xmlns:a16="http://schemas.microsoft.com/office/drawing/2014/main" id="{F11AE7EF-050D-CD2E-1818-78FB064A9D29}"/>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5" name="Oval 1344">
                <a:extLst>
                  <a:ext uri="{FF2B5EF4-FFF2-40B4-BE49-F238E27FC236}">
                    <a16:creationId xmlns:a16="http://schemas.microsoft.com/office/drawing/2014/main" id="{23E301ED-C4ED-8755-6459-96A822329CFB}"/>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6" name="Oval 1345">
                <a:extLst>
                  <a:ext uri="{FF2B5EF4-FFF2-40B4-BE49-F238E27FC236}">
                    <a16:creationId xmlns:a16="http://schemas.microsoft.com/office/drawing/2014/main" id="{8ACFBBD9-981F-925E-F10C-700EE1682C0B}"/>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7" name="Oval 1346">
                <a:extLst>
                  <a:ext uri="{FF2B5EF4-FFF2-40B4-BE49-F238E27FC236}">
                    <a16:creationId xmlns:a16="http://schemas.microsoft.com/office/drawing/2014/main" id="{B5B6D2D9-7361-6F09-D3EB-1769101F000D}"/>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8" name="Oval 1347">
                <a:extLst>
                  <a:ext uri="{FF2B5EF4-FFF2-40B4-BE49-F238E27FC236}">
                    <a16:creationId xmlns:a16="http://schemas.microsoft.com/office/drawing/2014/main" id="{602331B1-DF78-E443-E355-71E8142F1341}"/>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9" name="Oval 1348">
                <a:extLst>
                  <a:ext uri="{FF2B5EF4-FFF2-40B4-BE49-F238E27FC236}">
                    <a16:creationId xmlns:a16="http://schemas.microsoft.com/office/drawing/2014/main" id="{ED728102-F74E-EC47-D8C3-081DD68CD55E}"/>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0" name="Oval 1349">
                <a:extLst>
                  <a:ext uri="{FF2B5EF4-FFF2-40B4-BE49-F238E27FC236}">
                    <a16:creationId xmlns:a16="http://schemas.microsoft.com/office/drawing/2014/main" id="{3BC47D25-0041-90A7-A100-E9589BF24AB2}"/>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1" name="Oval 1350">
                <a:extLst>
                  <a:ext uri="{FF2B5EF4-FFF2-40B4-BE49-F238E27FC236}">
                    <a16:creationId xmlns:a16="http://schemas.microsoft.com/office/drawing/2014/main" id="{F6679D54-F32A-CCA0-0D14-CB2DA766EDCD}"/>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2" name="Oval 1351">
                <a:extLst>
                  <a:ext uri="{FF2B5EF4-FFF2-40B4-BE49-F238E27FC236}">
                    <a16:creationId xmlns:a16="http://schemas.microsoft.com/office/drawing/2014/main" id="{0C71F7E0-803D-32FD-EE8B-03C4D0911415}"/>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3" name="Oval 1352">
                <a:extLst>
                  <a:ext uri="{FF2B5EF4-FFF2-40B4-BE49-F238E27FC236}">
                    <a16:creationId xmlns:a16="http://schemas.microsoft.com/office/drawing/2014/main" id="{5B05BCBA-1284-F635-0743-ADC3906F454A}"/>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4" name="Oval 1353">
                <a:extLst>
                  <a:ext uri="{FF2B5EF4-FFF2-40B4-BE49-F238E27FC236}">
                    <a16:creationId xmlns:a16="http://schemas.microsoft.com/office/drawing/2014/main" id="{6F11295D-B7B6-2929-1565-D3E617DCC146}"/>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5" name="Oval 1354">
                <a:extLst>
                  <a:ext uri="{FF2B5EF4-FFF2-40B4-BE49-F238E27FC236}">
                    <a16:creationId xmlns:a16="http://schemas.microsoft.com/office/drawing/2014/main" id="{233FB84F-80E4-359E-2A15-A6B52879B64F}"/>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6" name="Oval 1355">
                <a:extLst>
                  <a:ext uri="{FF2B5EF4-FFF2-40B4-BE49-F238E27FC236}">
                    <a16:creationId xmlns:a16="http://schemas.microsoft.com/office/drawing/2014/main" id="{21EB112B-71F2-7386-46AB-E0D07F216956}"/>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7" name="Oval 1356">
                <a:extLst>
                  <a:ext uri="{FF2B5EF4-FFF2-40B4-BE49-F238E27FC236}">
                    <a16:creationId xmlns:a16="http://schemas.microsoft.com/office/drawing/2014/main" id="{40C3712E-BC0C-A67C-6824-5B9339EA25AB}"/>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8" name="Oval 1357">
                <a:extLst>
                  <a:ext uri="{FF2B5EF4-FFF2-40B4-BE49-F238E27FC236}">
                    <a16:creationId xmlns:a16="http://schemas.microsoft.com/office/drawing/2014/main" id="{751890CC-17A5-F118-57B3-2616C4F8AEBA}"/>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9" name="Oval 1358">
                <a:extLst>
                  <a:ext uri="{FF2B5EF4-FFF2-40B4-BE49-F238E27FC236}">
                    <a16:creationId xmlns:a16="http://schemas.microsoft.com/office/drawing/2014/main" id="{EBFD421B-4F59-3C26-6DE4-6DA105B842E8}"/>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10" name="Group 1309">
              <a:extLst>
                <a:ext uri="{FF2B5EF4-FFF2-40B4-BE49-F238E27FC236}">
                  <a16:creationId xmlns:a16="http://schemas.microsoft.com/office/drawing/2014/main" id="{E51492A6-68E0-2033-D6EE-15ACF72A3B1D}"/>
                </a:ext>
              </a:extLst>
            </p:cNvPr>
            <p:cNvGrpSpPr/>
            <p:nvPr/>
          </p:nvGrpSpPr>
          <p:grpSpPr>
            <a:xfrm rot="7721346">
              <a:off x="9110100" y="2200238"/>
              <a:ext cx="258513" cy="317075"/>
              <a:chOff x="8948818" y="2218042"/>
              <a:chExt cx="445261" cy="546128"/>
            </a:xfrm>
          </p:grpSpPr>
          <p:sp>
            <p:nvSpPr>
              <p:cNvPr id="1328" name="Oval 1327">
                <a:extLst>
                  <a:ext uri="{FF2B5EF4-FFF2-40B4-BE49-F238E27FC236}">
                    <a16:creationId xmlns:a16="http://schemas.microsoft.com/office/drawing/2014/main" id="{7424887D-9B04-7F7C-8303-E6215C29B21F}"/>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29" name="Oval 1328">
                <a:extLst>
                  <a:ext uri="{FF2B5EF4-FFF2-40B4-BE49-F238E27FC236}">
                    <a16:creationId xmlns:a16="http://schemas.microsoft.com/office/drawing/2014/main" id="{70B3FCC1-4BB4-59CC-4C8B-31E145518373}"/>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0" name="Oval 1329">
                <a:extLst>
                  <a:ext uri="{FF2B5EF4-FFF2-40B4-BE49-F238E27FC236}">
                    <a16:creationId xmlns:a16="http://schemas.microsoft.com/office/drawing/2014/main" id="{3E3E2C71-B2A8-7E9C-E8F5-F11F8B3752A2}"/>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1" name="Oval 1330">
                <a:extLst>
                  <a:ext uri="{FF2B5EF4-FFF2-40B4-BE49-F238E27FC236}">
                    <a16:creationId xmlns:a16="http://schemas.microsoft.com/office/drawing/2014/main" id="{2D1A940A-DD37-ADBE-7AC0-DE3045DE7E92}"/>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2" name="Oval 1331">
                <a:extLst>
                  <a:ext uri="{FF2B5EF4-FFF2-40B4-BE49-F238E27FC236}">
                    <a16:creationId xmlns:a16="http://schemas.microsoft.com/office/drawing/2014/main" id="{6441F236-E508-0791-A171-4CB82E44970B}"/>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3" name="Oval 1332">
                <a:extLst>
                  <a:ext uri="{FF2B5EF4-FFF2-40B4-BE49-F238E27FC236}">
                    <a16:creationId xmlns:a16="http://schemas.microsoft.com/office/drawing/2014/main" id="{3AFDB098-6860-7E02-D29C-1B2CC183F7ED}"/>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4" name="Oval 1333">
                <a:extLst>
                  <a:ext uri="{FF2B5EF4-FFF2-40B4-BE49-F238E27FC236}">
                    <a16:creationId xmlns:a16="http://schemas.microsoft.com/office/drawing/2014/main" id="{0D319FA5-3082-D3F5-F23F-7A75A76D4C3C}"/>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5" name="Oval 1334">
                <a:extLst>
                  <a:ext uri="{FF2B5EF4-FFF2-40B4-BE49-F238E27FC236}">
                    <a16:creationId xmlns:a16="http://schemas.microsoft.com/office/drawing/2014/main" id="{BAA0B5B7-BC32-D471-FA40-3C7482BC6BFB}"/>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6" name="Oval 1335">
                <a:extLst>
                  <a:ext uri="{FF2B5EF4-FFF2-40B4-BE49-F238E27FC236}">
                    <a16:creationId xmlns:a16="http://schemas.microsoft.com/office/drawing/2014/main" id="{9FC40124-5A86-9194-812E-181AB59E9E48}"/>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7" name="Oval 1336">
                <a:extLst>
                  <a:ext uri="{FF2B5EF4-FFF2-40B4-BE49-F238E27FC236}">
                    <a16:creationId xmlns:a16="http://schemas.microsoft.com/office/drawing/2014/main" id="{18309464-D217-AF76-129F-70AA647C588A}"/>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8" name="Oval 1337">
                <a:extLst>
                  <a:ext uri="{FF2B5EF4-FFF2-40B4-BE49-F238E27FC236}">
                    <a16:creationId xmlns:a16="http://schemas.microsoft.com/office/drawing/2014/main" id="{02ED602D-8AF3-427B-45A2-E2F5E35BE097}"/>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9" name="Oval 1338">
                <a:extLst>
                  <a:ext uri="{FF2B5EF4-FFF2-40B4-BE49-F238E27FC236}">
                    <a16:creationId xmlns:a16="http://schemas.microsoft.com/office/drawing/2014/main" id="{ADCB4F79-E6DB-9D96-4E59-A5F41267BC19}"/>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0" name="Oval 1339">
                <a:extLst>
                  <a:ext uri="{FF2B5EF4-FFF2-40B4-BE49-F238E27FC236}">
                    <a16:creationId xmlns:a16="http://schemas.microsoft.com/office/drawing/2014/main" id="{C748BA80-FF2D-4177-5D08-39A497BA2293}"/>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1" name="Oval 1340">
                <a:extLst>
                  <a:ext uri="{FF2B5EF4-FFF2-40B4-BE49-F238E27FC236}">
                    <a16:creationId xmlns:a16="http://schemas.microsoft.com/office/drawing/2014/main" id="{F1ACCFBC-B8AD-71D2-96E3-BE638C07F897}"/>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2" name="Oval 1341">
                <a:extLst>
                  <a:ext uri="{FF2B5EF4-FFF2-40B4-BE49-F238E27FC236}">
                    <a16:creationId xmlns:a16="http://schemas.microsoft.com/office/drawing/2014/main" id="{0E0CEF48-78E7-BBDF-9293-64EE64DB2645}"/>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3" name="Oval 1342">
                <a:extLst>
                  <a:ext uri="{FF2B5EF4-FFF2-40B4-BE49-F238E27FC236}">
                    <a16:creationId xmlns:a16="http://schemas.microsoft.com/office/drawing/2014/main" id="{0CF75A04-83AB-28E4-350F-D9B8909C4046}"/>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11" name="Group 1310">
              <a:extLst>
                <a:ext uri="{FF2B5EF4-FFF2-40B4-BE49-F238E27FC236}">
                  <a16:creationId xmlns:a16="http://schemas.microsoft.com/office/drawing/2014/main" id="{53518F67-E23D-B521-B2BB-F53A53C5A07A}"/>
                </a:ext>
              </a:extLst>
            </p:cNvPr>
            <p:cNvGrpSpPr/>
            <p:nvPr/>
          </p:nvGrpSpPr>
          <p:grpSpPr>
            <a:xfrm rot="16950710">
              <a:off x="8989298" y="2323845"/>
              <a:ext cx="258513" cy="317075"/>
              <a:chOff x="8948818" y="2218042"/>
              <a:chExt cx="445261" cy="546128"/>
            </a:xfrm>
          </p:grpSpPr>
          <p:sp>
            <p:nvSpPr>
              <p:cNvPr id="1312" name="Oval 1311">
                <a:extLst>
                  <a:ext uri="{FF2B5EF4-FFF2-40B4-BE49-F238E27FC236}">
                    <a16:creationId xmlns:a16="http://schemas.microsoft.com/office/drawing/2014/main" id="{8DAB58F0-5301-4F0D-6571-E07E6E0A3090}"/>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13" name="Oval 1312">
                <a:extLst>
                  <a:ext uri="{FF2B5EF4-FFF2-40B4-BE49-F238E27FC236}">
                    <a16:creationId xmlns:a16="http://schemas.microsoft.com/office/drawing/2014/main" id="{DF7CE18B-717D-283B-F7DF-081B987218D5}"/>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14" name="Oval 1313">
                <a:extLst>
                  <a:ext uri="{FF2B5EF4-FFF2-40B4-BE49-F238E27FC236}">
                    <a16:creationId xmlns:a16="http://schemas.microsoft.com/office/drawing/2014/main" id="{076FE44C-2844-73EB-0882-6E131732D746}"/>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15" name="Oval 1314">
                <a:extLst>
                  <a:ext uri="{FF2B5EF4-FFF2-40B4-BE49-F238E27FC236}">
                    <a16:creationId xmlns:a16="http://schemas.microsoft.com/office/drawing/2014/main" id="{5B94C32D-DC02-6C1C-D908-7FC6484D9F97}"/>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16" name="Oval 1315">
                <a:extLst>
                  <a:ext uri="{FF2B5EF4-FFF2-40B4-BE49-F238E27FC236}">
                    <a16:creationId xmlns:a16="http://schemas.microsoft.com/office/drawing/2014/main" id="{16D3E2CB-1025-F32E-5BA8-3CFBDB97E605}"/>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17" name="Oval 1316">
                <a:extLst>
                  <a:ext uri="{FF2B5EF4-FFF2-40B4-BE49-F238E27FC236}">
                    <a16:creationId xmlns:a16="http://schemas.microsoft.com/office/drawing/2014/main" id="{EAC52DDD-6EEA-2FDA-D601-72802CC45090}"/>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18" name="Oval 1317">
                <a:extLst>
                  <a:ext uri="{FF2B5EF4-FFF2-40B4-BE49-F238E27FC236}">
                    <a16:creationId xmlns:a16="http://schemas.microsoft.com/office/drawing/2014/main" id="{99E6F2F5-3FA6-3945-D625-2283EEFAE096}"/>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19" name="Oval 1318">
                <a:extLst>
                  <a:ext uri="{FF2B5EF4-FFF2-40B4-BE49-F238E27FC236}">
                    <a16:creationId xmlns:a16="http://schemas.microsoft.com/office/drawing/2014/main" id="{4961206E-AFA9-370B-2C5C-0F0C62918E9A}"/>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20" name="Oval 1319">
                <a:extLst>
                  <a:ext uri="{FF2B5EF4-FFF2-40B4-BE49-F238E27FC236}">
                    <a16:creationId xmlns:a16="http://schemas.microsoft.com/office/drawing/2014/main" id="{CCCAE006-2E4B-F307-6B0E-0C69C3C89300}"/>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21" name="Oval 1320">
                <a:extLst>
                  <a:ext uri="{FF2B5EF4-FFF2-40B4-BE49-F238E27FC236}">
                    <a16:creationId xmlns:a16="http://schemas.microsoft.com/office/drawing/2014/main" id="{2CB518A3-9AC7-0444-CCCF-74A646764EF6}"/>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22" name="Oval 1321">
                <a:extLst>
                  <a:ext uri="{FF2B5EF4-FFF2-40B4-BE49-F238E27FC236}">
                    <a16:creationId xmlns:a16="http://schemas.microsoft.com/office/drawing/2014/main" id="{E4AF00D1-0D47-C4C8-09D8-C41DDF3B6EA4}"/>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23" name="Oval 1322">
                <a:extLst>
                  <a:ext uri="{FF2B5EF4-FFF2-40B4-BE49-F238E27FC236}">
                    <a16:creationId xmlns:a16="http://schemas.microsoft.com/office/drawing/2014/main" id="{1DE267F9-8705-F666-A989-C42ECB40CB33}"/>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24" name="Oval 1323">
                <a:extLst>
                  <a:ext uri="{FF2B5EF4-FFF2-40B4-BE49-F238E27FC236}">
                    <a16:creationId xmlns:a16="http://schemas.microsoft.com/office/drawing/2014/main" id="{1C89C706-683C-6D57-78AA-BCBDC7A520FB}"/>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25" name="Oval 1324">
                <a:extLst>
                  <a:ext uri="{FF2B5EF4-FFF2-40B4-BE49-F238E27FC236}">
                    <a16:creationId xmlns:a16="http://schemas.microsoft.com/office/drawing/2014/main" id="{3EFA7FEB-C232-340D-F11E-CA63A0AA1C22}"/>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26" name="Oval 1325">
                <a:extLst>
                  <a:ext uri="{FF2B5EF4-FFF2-40B4-BE49-F238E27FC236}">
                    <a16:creationId xmlns:a16="http://schemas.microsoft.com/office/drawing/2014/main" id="{773D2FEC-C305-A094-337E-26927F6BCF0B}"/>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27" name="Oval 1326">
                <a:extLst>
                  <a:ext uri="{FF2B5EF4-FFF2-40B4-BE49-F238E27FC236}">
                    <a16:creationId xmlns:a16="http://schemas.microsoft.com/office/drawing/2014/main" id="{ABAC0F1D-EB64-D1FD-4D91-33D81C484B67}"/>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360" name="Group 1359">
            <a:extLst>
              <a:ext uri="{FF2B5EF4-FFF2-40B4-BE49-F238E27FC236}">
                <a16:creationId xmlns:a16="http://schemas.microsoft.com/office/drawing/2014/main" id="{C25E229F-98FE-F981-EAE2-0A1CBEE5FEB9}"/>
              </a:ext>
            </a:extLst>
          </p:cNvPr>
          <p:cNvGrpSpPr/>
          <p:nvPr/>
        </p:nvGrpSpPr>
        <p:grpSpPr>
          <a:xfrm>
            <a:off x="9355364" y="2323361"/>
            <a:ext cx="448438" cy="631971"/>
            <a:chOff x="8934335" y="2163066"/>
            <a:chExt cx="468764" cy="660616"/>
          </a:xfrm>
        </p:grpSpPr>
        <p:sp>
          <p:nvSpPr>
            <p:cNvPr id="1361" name="Oval 1360">
              <a:extLst>
                <a:ext uri="{FF2B5EF4-FFF2-40B4-BE49-F238E27FC236}">
                  <a16:creationId xmlns:a16="http://schemas.microsoft.com/office/drawing/2014/main" id="{C9075B0E-72F4-6434-74F5-F92645D91E1D}"/>
                </a:ext>
              </a:extLst>
            </p:cNvPr>
            <p:cNvSpPr/>
            <p:nvPr/>
          </p:nvSpPr>
          <p:spPr bwMode="auto">
            <a:xfrm rot="2002552">
              <a:off x="8934335" y="2163066"/>
              <a:ext cx="468764" cy="660616"/>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2" name="Freeform 1361">
              <a:extLst>
                <a:ext uri="{FF2B5EF4-FFF2-40B4-BE49-F238E27FC236}">
                  <a16:creationId xmlns:a16="http://schemas.microsoft.com/office/drawing/2014/main" id="{2FC25D2E-C94E-C6DB-79CB-C64A1FA314C7}"/>
                </a:ext>
              </a:extLst>
            </p:cNvPr>
            <p:cNvSpPr/>
            <p:nvPr/>
          </p:nvSpPr>
          <p:spPr bwMode="auto">
            <a:xfrm rot="17926917">
              <a:off x="8977855" y="2397761"/>
              <a:ext cx="436038" cy="265268"/>
            </a:xfrm>
            <a:custGeom>
              <a:avLst/>
              <a:gdLst>
                <a:gd name="connsiteX0" fmla="*/ 433300 w 436038"/>
                <a:gd name="connsiteY0" fmla="*/ 127037 h 265268"/>
                <a:gd name="connsiteX1" fmla="*/ 410126 w 436038"/>
                <a:gd name="connsiteY1" fmla="*/ 215653 h 265268"/>
                <a:gd name="connsiteX2" fmla="*/ 311711 w 436038"/>
                <a:gd name="connsiteY2" fmla="*/ 258735 h 265268"/>
                <a:gd name="connsiteX3" fmla="*/ 304311 w 436038"/>
                <a:gd name="connsiteY3" fmla="*/ 183503 h 265268"/>
                <a:gd name="connsiteX4" fmla="*/ 315843 w 436038"/>
                <a:gd name="connsiteY4" fmla="*/ 162840 h 265268"/>
                <a:gd name="connsiteX5" fmla="*/ 315314 w 436038"/>
                <a:gd name="connsiteY5" fmla="*/ 139081 h 265268"/>
                <a:gd name="connsiteX6" fmla="*/ 316998 w 436038"/>
                <a:gd name="connsiteY6" fmla="*/ 109176 h 265268"/>
                <a:gd name="connsiteX7" fmla="*/ 304050 w 436038"/>
                <a:gd name="connsiteY7" fmla="*/ 105647 h 265268"/>
                <a:gd name="connsiteX8" fmla="*/ 296572 w 436038"/>
                <a:gd name="connsiteY8" fmla="*/ 105043 h 265268"/>
                <a:gd name="connsiteX9" fmla="*/ 296315 w 436038"/>
                <a:gd name="connsiteY9" fmla="*/ 108689 h 265268"/>
                <a:gd name="connsiteX10" fmla="*/ 258114 w 436038"/>
                <a:gd name="connsiteY10" fmla="*/ 157952 h 265268"/>
                <a:gd name="connsiteX11" fmla="*/ 146473 w 436038"/>
                <a:gd name="connsiteY11" fmla="*/ 122736 h 265268"/>
                <a:gd name="connsiteX12" fmla="*/ 142119 w 436038"/>
                <a:gd name="connsiteY12" fmla="*/ 109222 h 265268"/>
                <a:gd name="connsiteX13" fmla="*/ 137838 w 436038"/>
                <a:gd name="connsiteY13" fmla="*/ 106164 h 265268"/>
                <a:gd name="connsiteX14" fmla="*/ 111267 w 436038"/>
                <a:gd name="connsiteY14" fmla="*/ 133836 h 265268"/>
                <a:gd name="connsiteX15" fmla="*/ 101395 w 436038"/>
                <a:gd name="connsiteY15" fmla="*/ 137200 h 265268"/>
                <a:gd name="connsiteX16" fmla="*/ 108824 w 436038"/>
                <a:gd name="connsiteY16" fmla="*/ 167733 h 265268"/>
                <a:gd name="connsiteX17" fmla="*/ 54412 w 436038"/>
                <a:gd name="connsiteY17" fmla="*/ 260367 h 265268"/>
                <a:gd name="connsiteX18" fmla="*/ 0 w 436038"/>
                <a:gd name="connsiteY18" fmla="*/ 167733 h 265268"/>
                <a:gd name="connsiteX19" fmla="*/ 54412 w 436038"/>
                <a:gd name="connsiteY19" fmla="*/ 75099 h 265268"/>
                <a:gd name="connsiteX20" fmla="*/ 75381 w 436038"/>
                <a:gd name="connsiteY20" fmla="*/ 82306 h 265268"/>
                <a:gd name="connsiteX21" fmla="*/ 76351 w 436038"/>
                <a:gd name="connsiteY21" fmla="*/ 82434 h 265268"/>
                <a:gd name="connsiteX22" fmla="*/ 101269 w 436038"/>
                <a:gd name="connsiteY22" fmla="*/ 79160 h 265268"/>
                <a:gd name="connsiteX23" fmla="*/ 136072 w 436038"/>
                <a:gd name="connsiteY23" fmla="*/ 23816 h 265268"/>
                <a:gd name="connsiteX24" fmla="*/ 149963 w 436038"/>
                <a:gd name="connsiteY24" fmla="*/ 21902 h 265268"/>
                <a:gd name="connsiteX25" fmla="*/ 160276 w 436038"/>
                <a:gd name="connsiteY25" fmla="*/ 23693 h 265268"/>
                <a:gd name="connsiteX26" fmla="*/ 176630 w 436038"/>
                <a:gd name="connsiteY26" fmla="*/ 9622 h 265268"/>
                <a:gd name="connsiteX27" fmla="*/ 266841 w 436038"/>
                <a:gd name="connsiteY27" fmla="*/ 19031 h 265268"/>
                <a:gd name="connsiteX28" fmla="*/ 267659 w 436038"/>
                <a:gd name="connsiteY28" fmla="*/ 20016 h 265268"/>
                <a:gd name="connsiteX29" fmla="*/ 268253 w 436038"/>
                <a:gd name="connsiteY29" fmla="*/ 20032 h 265268"/>
                <a:gd name="connsiteX30" fmla="*/ 309665 w 436038"/>
                <a:gd name="connsiteY30" fmla="*/ 29885 h 265268"/>
                <a:gd name="connsiteX31" fmla="*/ 351095 w 436038"/>
                <a:gd name="connsiteY31" fmla="*/ 72332 h 265268"/>
                <a:gd name="connsiteX32" fmla="*/ 401853 w 436038"/>
                <a:gd name="connsiteY32" fmla="*/ 98786 h 265268"/>
                <a:gd name="connsiteX33" fmla="*/ 402036 w 436038"/>
                <a:gd name="connsiteY33" fmla="*/ 103107 h 265268"/>
                <a:gd name="connsiteX34" fmla="*/ 420422 w 436038"/>
                <a:gd name="connsiteY34" fmla="*/ 108714 h 265268"/>
                <a:gd name="connsiteX35" fmla="*/ 433300 w 436038"/>
                <a:gd name="connsiteY35" fmla="*/ 127037 h 265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36038" h="265268">
                  <a:moveTo>
                    <a:pt x="433300" y="127037"/>
                  </a:moveTo>
                  <a:cubicBezTo>
                    <a:pt x="440863" y="149883"/>
                    <a:pt x="432641" y="184583"/>
                    <a:pt x="410126" y="215653"/>
                  </a:cubicBezTo>
                  <a:cubicBezTo>
                    <a:pt x="380107" y="257079"/>
                    <a:pt x="336045" y="276368"/>
                    <a:pt x="311711" y="258735"/>
                  </a:cubicBezTo>
                  <a:cubicBezTo>
                    <a:pt x="293461" y="245510"/>
                    <a:pt x="291491" y="215273"/>
                    <a:pt x="304311" y="183503"/>
                  </a:cubicBezTo>
                  <a:lnTo>
                    <a:pt x="315843" y="162840"/>
                  </a:lnTo>
                  <a:lnTo>
                    <a:pt x="315314" y="139081"/>
                  </a:lnTo>
                  <a:cubicBezTo>
                    <a:pt x="314836" y="120627"/>
                    <a:pt x="327705" y="116577"/>
                    <a:pt x="316998" y="109176"/>
                  </a:cubicBezTo>
                  <a:cubicBezTo>
                    <a:pt x="314321" y="107326"/>
                    <a:pt x="309693" y="106321"/>
                    <a:pt x="304050" y="105647"/>
                  </a:cubicBezTo>
                  <a:lnTo>
                    <a:pt x="296572" y="105043"/>
                  </a:lnTo>
                  <a:lnTo>
                    <a:pt x="296315" y="108689"/>
                  </a:lnTo>
                  <a:cubicBezTo>
                    <a:pt x="290858" y="129159"/>
                    <a:pt x="277693" y="147197"/>
                    <a:pt x="258114" y="157952"/>
                  </a:cubicBezTo>
                  <a:cubicBezTo>
                    <a:pt x="218958" y="179462"/>
                    <a:pt x="168974" y="163695"/>
                    <a:pt x="146473" y="122736"/>
                  </a:cubicBezTo>
                  <a:lnTo>
                    <a:pt x="142119" y="109222"/>
                  </a:lnTo>
                  <a:lnTo>
                    <a:pt x="137838" y="106164"/>
                  </a:lnTo>
                  <a:cubicBezTo>
                    <a:pt x="127858" y="105307"/>
                    <a:pt x="120815" y="125251"/>
                    <a:pt x="111267" y="133836"/>
                  </a:cubicBezTo>
                  <a:lnTo>
                    <a:pt x="101395" y="137200"/>
                  </a:lnTo>
                  <a:lnTo>
                    <a:pt x="108824" y="167733"/>
                  </a:lnTo>
                  <a:cubicBezTo>
                    <a:pt x="108824" y="218893"/>
                    <a:pt x="84463" y="260367"/>
                    <a:pt x="54412" y="260367"/>
                  </a:cubicBezTo>
                  <a:cubicBezTo>
                    <a:pt x="24361" y="260367"/>
                    <a:pt x="0" y="218893"/>
                    <a:pt x="0" y="167733"/>
                  </a:cubicBezTo>
                  <a:cubicBezTo>
                    <a:pt x="0" y="116573"/>
                    <a:pt x="24361" y="75099"/>
                    <a:pt x="54412" y="75099"/>
                  </a:cubicBezTo>
                  <a:lnTo>
                    <a:pt x="75381" y="82306"/>
                  </a:lnTo>
                  <a:lnTo>
                    <a:pt x="76351" y="82434"/>
                  </a:lnTo>
                  <a:cubicBezTo>
                    <a:pt x="85160" y="83632"/>
                    <a:pt x="94462" y="83805"/>
                    <a:pt x="101269" y="79160"/>
                  </a:cubicBezTo>
                  <a:cubicBezTo>
                    <a:pt x="114882" y="69871"/>
                    <a:pt x="121138" y="29604"/>
                    <a:pt x="136072" y="23816"/>
                  </a:cubicBezTo>
                  <a:cubicBezTo>
                    <a:pt x="139805" y="22369"/>
                    <a:pt x="144665" y="21737"/>
                    <a:pt x="149963" y="21902"/>
                  </a:cubicBezTo>
                  <a:lnTo>
                    <a:pt x="160276" y="23693"/>
                  </a:lnTo>
                  <a:lnTo>
                    <a:pt x="176630" y="9622"/>
                  </a:lnTo>
                  <a:cubicBezTo>
                    <a:pt x="205998" y="-6511"/>
                    <a:pt x="241455" y="-1675"/>
                    <a:pt x="266841" y="19031"/>
                  </a:cubicBezTo>
                  <a:lnTo>
                    <a:pt x="267659" y="20016"/>
                  </a:lnTo>
                  <a:lnTo>
                    <a:pt x="268253" y="20032"/>
                  </a:lnTo>
                  <a:cubicBezTo>
                    <a:pt x="283478" y="21782"/>
                    <a:pt x="299919" y="25881"/>
                    <a:pt x="309665" y="29885"/>
                  </a:cubicBezTo>
                  <a:cubicBezTo>
                    <a:pt x="329158" y="37894"/>
                    <a:pt x="335731" y="60847"/>
                    <a:pt x="351095" y="72332"/>
                  </a:cubicBezTo>
                  <a:cubicBezTo>
                    <a:pt x="366459" y="83814"/>
                    <a:pt x="395182" y="85545"/>
                    <a:pt x="401853" y="98786"/>
                  </a:cubicBezTo>
                  <a:lnTo>
                    <a:pt x="402036" y="103107"/>
                  </a:lnTo>
                  <a:lnTo>
                    <a:pt x="420422" y="108714"/>
                  </a:lnTo>
                  <a:cubicBezTo>
                    <a:pt x="426505" y="113123"/>
                    <a:pt x="430779" y="119421"/>
                    <a:pt x="433300" y="127037"/>
                  </a:cubicBezTo>
                  <a:close/>
                </a:path>
              </a:pathLst>
            </a:custGeom>
            <a:solidFill>
              <a:schemeClr val="accent6">
                <a:lumMod val="60000"/>
                <a:lumOff val="40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363" name="Group 1362">
              <a:extLst>
                <a:ext uri="{FF2B5EF4-FFF2-40B4-BE49-F238E27FC236}">
                  <a16:creationId xmlns:a16="http://schemas.microsoft.com/office/drawing/2014/main" id="{F8853976-C8D6-EE23-F37C-E1E7ADBB0CF2}"/>
                </a:ext>
              </a:extLst>
            </p:cNvPr>
            <p:cNvGrpSpPr/>
            <p:nvPr/>
          </p:nvGrpSpPr>
          <p:grpSpPr>
            <a:xfrm>
              <a:off x="8948818" y="2447093"/>
              <a:ext cx="258513" cy="317075"/>
              <a:chOff x="8948818" y="2218042"/>
              <a:chExt cx="445261" cy="546128"/>
            </a:xfrm>
          </p:grpSpPr>
          <p:sp>
            <p:nvSpPr>
              <p:cNvPr id="1398" name="Oval 1397">
                <a:extLst>
                  <a:ext uri="{FF2B5EF4-FFF2-40B4-BE49-F238E27FC236}">
                    <a16:creationId xmlns:a16="http://schemas.microsoft.com/office/drawing/2014/main" id="{42AEF7A4-79AB-4F52-6F9C-EAB961282109}"/>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9" name="Oval 1398">
                <a:extLst>
                  <a:ext uri="{FF2B5EF4-FFF2-40B4-BE49-F238E27FC236}">
                    <a16:creationId xmlns:a16="http://schemas.microsoft.com/office/drawing/2014/main" id="{DBA6D642-C616-AD6F-86ED-B94CF5BA4AC0}"/>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0" name="Oval 1399">
                <a:extLst>
                  <a:ext uri="{FF2B5EF4-FFF2-40B4-BE49-F238E27FC236}">
                    <a16:creationId xmlns:a16="http://schemas.microsoft.com/office/drawing/2014/main" id="{23F636BE-3DE4-45F5-3C7D-A9DA45C3123F}"/>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1" name="Oval 1400">
                <a:extLst>
                  <a:ext uri="{FF2B5EF4-FFF2-40B4-BE49-F238E27FC236}">
                    <a16:creationId xmlns:a16="http://schemas.microsoft.com/office/drawing/2014/main" id="{7BFC1B1F-F33D-87BD-A2EE-6AB82344C3B6}"/>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2" name="Oval 1401">
                <a:extLst>
                  <a:ext uri="{FF2B5EF4-FFF2-40B4-BE49-F238E27FC236}">
                    <a16:creationId xmlns:a16="http://schemas.microsoft.com/office/drawing/2014/main" id="{A3845E14-7424-0FB5-FFC1-B22849D25DC0}"/>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3" name="Oval 1402">
                <a:extLst>
                  <a:ext uri="{FF2B5EF4-FFF2-40B4-BE49-F238E27FC236}">
                    <a16:creationId xmlns:a16="http://schemas.microsoft.com/office/drawing/2014/main" id="{3789A4E0-8FEF-532C-D207-2B857BB45A93}"/>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4" name="Oval 1403">
                <a:extLst>
                  <a:ext uri="{FF2B5EF4-FFF2-40B4-BE49-F238E27FC236}">
                    <a16:creationId xmlns:a16="http://schemas.microsoft.com/office/drawing/2014/main" id="{0E9ABF12-E33F-6AC0-B7C9-9964A892F592}"/>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5" name="Oval 1404">
                <a:extLst>
                  <a:ext uri="{FF2B5EF4-FFF2-40B4-BE49-F238E27FC236}">
                    <a16:creationId xmlns:a16="http://schemas.microsoft.com/office/drawing/2014/main" id="{4922E7F4-346F-351E-BE2D-B485533990C0}"/>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6" name="Oval 1405">
                <a:extLst>
                  <a:ext uri="{FF2B5EF4-FFF2-40B4-BE49-F238E27FC236}">
                    <a16:creationId xmlns:a16="http://schemas.microsoft.com/office/drawing/2014/main" id="{3FEEBE95-3FCE-8456-2772-4FC26FA84AEA}"/>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7" name="Oval 1406">
                <a:extLst>
                  <a:ext uri="{FF2B5EF4-FFF2-40B4-BE49-F238E27FC236}">
                    <a16:creationId xmlns:a16="http://schemas.microsoft.com/office/drawing/2014/main" id="{CF5209A0-0BBC-A80D-CF66-EFC5A8C06BA8}"/>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8" name="Oval 1407">
                <a:extLst>
                  <a:ext uri="{FF2B5EF4-FFF2-40B4-BE49-F238E27FC236}">
                    <a16:creationId xmlns:a16="http://schemas.microsoft.com/office/drawing/2014/main" id="{1343B818-E840-FFBC-74CC-28FDCB5E155F}"/>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9" name="Oval 1408">
                <a:extLst>
                  <a:ext uri="{FF2B5EF4-FFF2-40B4-BE49-F238E27FC236}">
                    <a16:creationId xmlns:a16="http://schemas.microsoft.com/office/drawing/2014/main" id="{EE314D10-7608-6935-3797-8B52B9F2FF27}"/>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0" name="Oval 1409">
                <a:extLst>
                  <a:ext uri="{FF2B5EF4-FFF2-40B4-BE49-F238E27FC236}">
                    <a16:creationId xmlns:a16="http://schemas.microsoft.com/office/drawing/2014/main" id="{82957923-B232-3C33-7044-5B4A05580949}"/>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1" name="Oval 1410">
                <a:extLst>
                  <a:ext uri="{FF2B5EF4-FFF2-40B4-BE49-F238E27FC236}">
                    <a16:creationId xmlns:a16="http://schemas.microsoft.com/office/drawing/2014/main" id="{A234509C-386D-C864-D94C-8F3FC822B776}"/>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2" name="Oval 1411">
                <a:extLst>
                  <a:ext uri="{FF2B5EF4-FFF2-40B4-BE49-F238E27FC236}">
                    <a16:creationId xmlns:a16="http://schemas.microsoft.com/office/drawing/2014/main" id="{895ED96B-3D76-9D8C-2269-3CEFBD2F31A7}"/>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3" name="Oval 1412">
                <a:extLst>
                  <a:ext uri="{FF2B5EF4-FFF2-40B4-BE49-F238E27FC236}">
                    <a16:creationId xmlns:a16="http://schemas.microsoft.com/office/drawing/2014/main" id="{09A53BE8-DBE4-240F-CEBB-E05750CD9249}"/>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64" name="Group 1363">
              <a:extLst>
                <a:ext uri="{FF2B5EF4-FFF2-40B4-BE49-F238E27FC236}">
                  <a16:creationId xmlns:a16="http://schemas.microsoft.com/office/drawing/2014/main" id="{E10726D0-C6E1-F89B-2E87-FE7481AE1CF9}"/>
                </a:ext>
              </a:extLst>
            </p:cNvPr>
            <p:cNvGrpSpPr/>
            <p:nvPr/>
          </p:nvGrpSpPr>
          <p:grpSpPr>
            <a:xfrm rot="7721346">
              <a:off x="9110100" y="2200238"/>
              <a:ext cx="258513" cy="317075"/>
              <a:chOff x="8948818" y="2218042"/>
              <a:chExt cx="445261" cy="546128"/>
            </a:xfrm>
          </p:grpSpPr>
          <p:sp>
            <p:nvSpPr>
              <p:cNvPr id="1382" name="Oval 1381">
                <a:extLst>
                  <a:ext uri="{FF2B5EF4-FFF2-40B4-BE49-F238E27FC236}">
                    <a16:creationId xmlns:a16="http://schemas.microsoft.com/office/drawing/2014/main" id="{1F47C4B7-5523-B161-256B-543FF8D4A20C}"/>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3" name="Oval 1382">
                <a:extLst>
                  <a:ext uri="{FF2B5EF4-FFF2-40B4-BE49-F238E27FC236}">
                    <a16:creationId xmlns:a16="http://schemas.microsoft.com/office/drawing/2014/main" id="{D817EDA9-7F0C-5B04-473C-0C4837374622}"/>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4" name="Oval 1383">
                <a:extLst>
                  <a:ext uri="{FF2B5EF4-FFF2-40B4-BE49-F238E27FC236}">
                    <a16:creationId xmlns:a16="http://schemas.microsoft.com/office/drawing/2014/main" id="{88EFA488-FB04-E006-0FF2-1587025B066E}"/>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5" name="Oval 1384">
                <a:extLst>
                  <a:ext uri="{FF2B5EF4-FFF2-40B4-BE49-F238E27FC236}">
                    <a16:creationId xmlns:a16="http://schemas.microsoft.com/office/drawing/2014/main" id="{6E851675-3F4F-0D6E-4B78-3180F35BDC07}"/>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6" name="Oval 1385">
                <a:extLst>
                  <a:ext uri="{FF2B5EF4-FFF2-40B4-BE49-F238E27FC236}">
                    <a16:creationId xmlns:a16="http://schemas.microsoft.com/office/drawing/2014/main" id="{9DCB2F00-A8A4-A17B-7FE8-039CEF77C7A4}"/>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7" name="Oval 1386">
                <a:extLst>
                  <a:ext uri="{FF2B5EF4-FFF2-40B4-BE49-F238E27FC236}">
                    <a16:creationId xmlns:a16="http://schemas.microsoft.com/office/drawing/2014/main" id="{00E45306-D4EA-B8E8-5D17-276693103191}"/>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8" name="Oval 1387">
                <a:extLst>
                  <a:ext uri="{FF2B5EF4-FFF2-40B4-BE49-F238E27FC236}">
                    <a16:creationId xmlns:a16="http://schemas.microsoft.com/office/drawing/2014/main" id="{125F65D3-BC33-8235-82A5-F93027610BA1}"/>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9" name="Oval 1388">
                <a:extLst>
                  <a:ext uri="{FF2B5EF4-FFF2-40B4-BE49-F238E27FC236}">
                    <a16:creationId xmlns:a16="http://schemas.microsoft.com/office/drawing/2014/main" id="{3CCE459B-76B7-1C8B-642A-34A37B8006B3}"/>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0" name="Oval 1389">
                <a:extLst>
                  <a:ext uri="{FF2B5EF4-FFF2-40B4-BE49-F238E27FC236}">
                    <a16:creationId xmlns:a16="http://schemas.microsoft.com/office/drawing/2014/main" id="{454F1B44-87B1-2702-6A09-E9F6785C0598}"/>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1" name="Oval 1390">
                <a:extLst>
                  <a:ext uri="{FF2B5EF4-FFF2-40B4-BE49-F238E27FC236}">
                    <a16:creationId xmlns:a16="http://schemas.microsoft.com/office/drawing/2014/main" id="{A46DD3F2-5D28-DD92-1BA8-B718F7A274EF}"/>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2" name="Oval 1391">
                <a:extLst>
                  <a:ext uri="{FF2B5EF4-FFF2-40B4-BE49-F238E27FC236}">
                    <a16:creationId xmlns:a16="http://schemas.microsoft.com/office/drawing/2014/main" id="{F37F256A-D297-B619-5314-CDAE831F9846}"/>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3" name="Oval 1392">
                <a:extLst>
                  <a:ext uri="{FF2B5EF4-FFF2-40B4-BE49-F238E27FC236}">
                    <a16:creationId xmlns:a16="http://schemas.microsoft.com/office/drawing/2014/main" id="{9A07A077-F573-2C90-E269-25F919EB0C2A}"/>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4" name="Oval 1393">
                <a:extLst>
                  <a:ext uri="{FF2B5EF4-FFF2-40B4-BE49-F238E27FC236}">
                    <a16:creationId xmlns:a16="http://schemas.microsoft.com/office/drawing/2014/main" id="{CEDA4019-C612-065D-DABF-9F854751D278}"/>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5" name="Oval 1394">
                <a:extLst>
                  <a:ext uri="{FF2B5EF4-FFF2-40B4-BE49-F238E27FC236}">
                    <a16:creationId xmlns:a16="http://schemas.microsoft.com/office/drawing/2014/main" id="{DA9D1A58-F9CB-FD29-746E-22FB5C480EF0}"/>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6" name="Oval 1395">
                <a:extLst>
                  <a:ext uri="{FF2B5EF4-FFF2-40B4-BE49-F238E27FC236}">
                    <a16:creationId xmlns:a16="http://schemas.microsoft.com/office/drawing/2014/main" id="{596B466C-013B-07CD-405A-FC4E2D0AB56C}"/>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7" name="Oval 1396">
                <a:extLst>
                  <a:ext uri="{FF2B5EF4-FFF2-40B4-BE49-F238E27FC236}">
                    <a16:creationId xmlns:a16="http://schemas.microsoft.com/office/drawing/2014/main" id="{63F91273-F494-801E-6E3E-38C3C08B71A5}"/>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65" name="Group 1364">
              <a:extLst>
                <a:ext uri="{FF2B5EF4-FFF2-40B4-BE49-F238E27FC236}">
                  <a16:creationId xmlns:a16="http://schemas.microsoft.com/office/drawing/2014/main" id="{46084BE9-B653-C5EC-B6A0-40BC75AD8977}"/>
                </a:ext>
              </a:extLst>
            </p:cNvPr>
            <p:cNvGrpSpPr/>
            <p:nvPr/>
          </p:nvGrpSpPr>
          <p:grpSpPr>
            <a:xfrm rot="16950710">
              <a:off x="8989298" y="2323845"/>
              <a:ext cx="258513" cy="317075"/>
              <a:chOff x="8948818" y="2218042"/>
              <a:chExt cx="445261" cy="546128"/>
            </a:xfrm>
          </p:grpSpPr>
          <p:sp>
            <p:nvSpPr>
              <p:cNvPr id="1366" name="Oval 1365">
                <a:extLst>
                  <a:ext uri="{FF2B5EF4-FFF2-40B4-BE49-F238E27FC236}">
                    <a16:creationId xmlns:a16="http://schemas.microsoft.com/office/drawing/2014/main" id="{0F53D52B-FB02-C4A9-7701-56CDA8603EB2}"/>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7" name="Oval 1366">
                <a:extLst>
                  <a:ext uri="{FF2B5EF4-FFF2-40B4-BE49-F238E27FC236}">
                    <a16:creationId xmlns:a16="http://schemas.microsoft.com/office/drawing/2014/main" id="{ED5DC0B8-7E76-F327-8B42-BBEF2A27CE49}"/>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8" name="Oval 1367">
                <a:extLst>
                  <a:ext uri="{FF2B5EF4-FFF2-40B4-BE49-F238E27FC236}">
                    <a16:creationId xmlns:a16="http://schemas.microsoft.com/office/drawing/2014/main" id="{DB22EC72-47C0-A4CA-8CB2-6F94B29C34A7}"/>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9" name="Oval 1368">
                <a:extLst>
                  <a:ext uri="{FF2B5EF4-FFF2-40B4-BE49-F238E27FC236}">
                    <a16:creationId xmlns:a16="http://schemas.microsoft.com/office/drawing/2014/main" id="{202EDC1C-4A67-760E-9DE1-DCFC077A86EA}"/>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0" name="Oval 1369">
                <a:extLst>
                  <a:ext uri="{FF2B5EF4-FFF2-40B4-BE49-F238E27FC236}">
                    <a16:creationId xmlns:a16="http://schemas.microsoft.com/office/drawing/2014/main" id="{8F449E71-9506-99A7-D2EC-9F7062AB3EF6}"/>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1" name="Oval 1370">
                <a:extLst>
                  <a:ext uri="{FF2B5EF4-FFF2-40B4-BE49-F238E27FC236}">
                    <a16:creationId xmlns:a16="http://schemas.microsoft.com/office/drawing/2014/main" id="{96C8CEBA-0DF6-658A-855F-7FA2B44A6943}"/>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2" name="Oval 1371">
                <a:extLst>
                  <a:ext uri="{FF2B5EF4-FFF2-40B4-BE49-F238E27FC236}">
                    <a16:creationId xmlns:a16="http://schemas.microsoft.com/office/drawing/2014/main" id="{30AA76E5-ECFE-FF52-EAA0-0B71F8E264BA}"/>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3" name="Oval 1372">
                <a:extLst>
                  <a:ext uri="{FF2B5EF4-FFF2-40B4-BE49-F238E27FC236}">
                    <a16:creationId xmlns:a16="http://schemas.microsoft.com/office/drawing/2014/main" id="{581B1288-70DF-5251-6F94-DA6923669341}"/>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4" name="Oval 1373">
                <a:extLst>
                  <a:ext uri="{FF2B5EF4-FFF2-40B4-BE49-F238E27FC236}">
                    <a16:creationId xmlns:a16="http://schemas.microsoft.com/office/drawing/2014/main" id="{7916AC24-AB0B-702A-A604-A2734E4AED31}"/>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5" name="Oval 1374">
                <a:extLst>
                  <a:ext uri="{FF2B5EF4-FFF2-40B4-BE49-F238E27FC236}">
                    <a16:creationId xmlns:a16="http://schemas.microsoft.com/office/drawing/2014/main" id="{9D0F0E1D-3F6C-F38F-054D-46B424A008CB}"/>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6" name="Oval 1375">
                <a:extLst>
                  <a:ext uri="{FF2B5EF4-FFF2-40B4-BE49-F238E27FC236}">
                    <a16:creationId xmlns:a16="http://schemas.microsoft.com/office/drawing/2014/main" id="{E0F7CFD0-6E0D-036B-EDA3-949163486B38}"/>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7" name="Oval 1376">
                <a:extLst>
                  <a:ext uri="{FF2B5EF4-FFF2-40B4-BE49-F238E27FC236}">
                    <a16:creationId xmlns:a16="http://schemas.microsoft.com/office/drawing/2014/main" id="{E5F44E79-1012-4BA9-82FD-01A1105A1475}"/>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8" name="Oval 1377">
                <a:extLst>
                  <a:ext uri="{FF2B5EF4-FFF2-40B4-BE49-F238E27FC236}">
                    <a16:creationId xmlns:a16="http://schemas.microsoft.com/office/drawing/2014/main" id="{E0E2C658-F237-DEEC-1AEA-651398E75DA6}"/>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9" name="Oval 1378">
                <a:extLst>
                  <a:ext uri="{FF2B5EF4-FFF2-40B4-BE49-F238E27FC236}">
                    <a16:creationId xmlns:a16="http://schemas.microsoft.com/office/drawing/2014/main" id="{B8FAE770-3E76-B177-0BC5-763B24A9A0DF}"/>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0" name="Oval 1379">
                <a:extLst>
                  <a:ext uri="{FF2B5EF4-FFF2-40B4-BE49-F238E27FC236}">
                    <a16:creationId xmlns:a16="http://schemas.microsoft.com/office/drawing/2014/main" id="{4963BE12-8EEA-1DB2-226C-EA9FCA867305}"/>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1" name="Oval 1380">
                <a:extLst>
                  <a:ext uri="{FF2B5EF4-FFF2-40B4-BE49-F238E27FC236}">
                    <a16:creationId xmlns:a16="http://schemas.microsoft.com/office/drawing/2014/main" id="{A72E97F5-EF54-72AC-156B-285D43C49701}"/>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414" name="Group 1413">
            <a:extLst>
              <a:ext uri="{FF2B5EF4-FFF2-40B4-BE49-F238E27FC236}">
                <a16:creationId xmlns:a16="http://schemas.microsoft.com/office/drawing/2014/main" id="{C7464553-B008-D4C1-648C-60D93FC104FB}"/>
              </a:ext>
            </a:extLst>
          </p:cNvPr>
          <p:cNvGrpSpPr/>
          <p:nvPr/>
        </p:nvGrpSpPr>
        <p:grpSpPr>
          <a:xfrm>
            <a:off x="9618857" y="2615851"/>
            <a:ext cx="448438" cy="631971"/>
            <a:chOff x="8934335" y="2163066"/>
            <a:chExt cx="468764" cy="660616"/>
          </a:xfrm>
        </p:grpSpPr>
        <p:sp>
          <p:nvSpPr>
            <p:cNvPr id="1415" name="Oval 1414">
              <a:extLst>
                <a:ext uri="{FF2B5EF4-FFF2-40B4-BE49-F238E27FC236}">
                  <a16:creationId xmlns:a16="http://schemas.microsoft.com/office/drawing/2014/main" id="{D26D6162-DB5D-1C8A-8939-C3F18C5C9CB5}"/>
                </a:ext>
              </a:extLst>
            </p:cNvPr>
            <p:cNvSpPr/>
            <p:nvPr/>
          </p:nvSpPr>
          <p:spPr bwMode="auto">
            <a:xfrm rot="2002552">
              <a:off x="8934335" y="2163066"/>
              <a:ext cx="468764" cy="660616"/>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6" name="Freeform 1415">
              <a:extLst>
                <a:ext uri="{FF2B5EF4-FFF2-40B4-BE49-F238E27FC236}">
                  <a16:creationId xmlns:a16="http://schemas.microsoft.com/office/drawing/2014/main" id="{37F60CA1-B5D8-A8DC-E2EB-3795A36FE888}"/>
                </a:ext>
              </a:extLst>
            </p:cNvPr>
            <p:cNvSpPr/>
            <p:nvPr/>
          </p:nvSpPr>
          <p:spPr bwMode="auto">
            <a:xfrm rot="17926917">
              <a:off x="8977855" y="2397761"/>
              <a:ext cx="436038" cy="265268"/>
            </a:xfrm>
            <a:custGeom>
              <a:avLst/>
              <a:gdLst>
                <a:gd name="connsiteX0" fmla="*/ 433300 w 436038"/>
                <a:gd name="connsiteY0" fmla="*/ 127037 h 265268"/>
                <a:gd name="connsiteX1" fmla="*/ 410126 w 436038"/>
                <a:gd name="connsiteY1" fmla="*/ 215653 h 265268"/>
                <a:gd name="connsiteX2" fmla="*/ 311711 w 436038"/>
                <a:gd name="connsiteY2" fmla="*/ 258735 h 265268"/>
                <a:gd name="connsiteX3" fmla="*/ 304311 w 436038"/>
                <a:gd name="connsiteY3" fmla="*/ 183503 h 265268"/>
                <a:gd name="connsiteX4" fmla="*/ 315843 w 436038"/>
                <a:gd name="connsiteY4" fmla="*/ 162840 h 265268"/>
                <a:gd name="connsiteX5" fmla="*/ 315314 w 436038"/>
                <a:gd name="connsiteY5" fmla="*/ 139081 h 265268"/>
                <a:gd name="connsiteX6" fmla="*/ 316998 w 436038"/>
                <a:gd name="connsiteY6" fmla="*/ 109176 h 265268"/>
                <a:gd name="connsiteX7" fmla="*/ 304050 w 436038"/>
                <a:gd name="connsiteY7" fmla="*/ 105647 h 265268"/>
                <a:gd name="connsiteX8" fmla="*/ 296572 w 436038"/>
                <a:gd name="connsiteY8" fmla="*/ 105043 h 265268"/>
                <a:gd name="connsiteX9" fmla="*/ 296315 w 436038"/>
                <a:gd name="connsiteY9" fmla="*/ 108689 h 265268"/>
                <a:gd name="connsiteX10" fmla="*/ 258114 w 436038"/>
                <a:gd name="connsiteY10" fmla="*/ 157952 h 265268"/>
                <a:gd name="connsiteX11" fmla="*/ 146473 w 436038"/>
                <a:gd name="connsiteY11" fmla="*/ 122736 h 265268"/>
                <a:gd name="connsiteX12" fmla="*/ 142119 w 436038"/>
                <a:gd name="connsiteY12" fmla="*/ 109222 h 265268"/>
                <a:gd name="connsiteX13" fmla="*/ 137838 w 436038"/>
                <a:gd name="connsiteY13" fmla="*/ 106164 h 265268"/>
                <a:gd name="connsiteX14" fmla="*/ 111267 w 436038"/>
                <a:gd name="connsiteY14" fmla="*/ 133836 h 265268"/>
                <a:gd name="connsiteX15" fmla="*/ 101395 w 436038"/>
                <a:gd name="connsiteY15" fmla="*/ 137200 h 265268"/>
                <a:gd name="connsiteX16" fmla="*/ 108824 w 436038"/>
                <a:gd name="connsiteY16" fmla="*/ 167733 h 265268"/>
                <a:gd name="connsiteX17" fmla="*/ 54412 w 436038"/>
                <a:gd name="connsiteY17" fmla="*/ 260367 h 265268"/>
                <a:gd name="connsiteX18" fmla="*/ 0 w 436038"/>
                <a:gd name="connsiteY18" fmla="*/ 167733 h 265268"/>
                <a:gd name="connsiteX19" fmla="*/ 54412 w 436038"/>
                <a:gd name="connsiteY19" fmla="*/ 75099 h 265268"/>
                <a:gd name="connsiteX20" fmla="*/ 75381 w 436038"/>
                <a:gd name="connsiteY20" fmla="*/ 82306 h 265268"/>
                <a:gd name="connsiteX21" fmla="*/ 76351 w 436038"/>
                <a:gd name="connsiteY21" fmla="*/ 82434 h 265268"/>
                <a:gd name="connsiteX22" fmla="*/ 101269 w 436038"/>
                <a:gd name="connsiteY22" fmla="*/ 79160 h 265268"/>
                <a:gd name="connsiteX23" fmla="*/ 136072 w 436038"/>
                <a:gd name="connsiteY23" fmla="*/ 23816 h 265268"/>
                <a:gd name="connsiteX24" fmla="*/ 149963 w 436038"/>
                <a:gd name="connsiteY24" fmla="*/ 21902 h 265268"/>
                <a:gd name="connsiteX25" fmla="*/ 160276 w 436038"/>
                <a:gd name="connsiteY25" fmla="*/ 23693 h 265268"/>
                <a:gd name="connsiteX26" fmla="*/ 176630 w 436038"/>
                <a:gd name="connsiteY26" fmla="*/ 9622 h 265268"/>
                <a:gd name="connsiteX27" fmla="*/ 266841 w 436038"/>
                <a:gd name="connsiteY27" fmla="*/ 19031 h 265268"/>
                <a:gd name="connsiteX28" fmla="*/ 267659 w 436038"/>
                <a:gd name="connsiteY28" fmla="*/ 20016 h 265268"/>
                <a:gd name="connsiteX29" fmla="*/ 268253 w 436038"/>
                <a:gd name="connsiteY29" fmla="*/ 20032 h 265268"/>
                <a:gd name="connsiteX30" fmla="*/ 309665 w 436038"/>
                <a:gd name="connsiteY30" fmla="*/ 29885 h 265268"/>
                <a:gd name="connsiteX31" fmla="*/ 351095 w 436038"/>
                <a:gd name="connsiteY31" fmla="*/ 72332 h 265268"/>
                <a:gd name="connsiteX32" fmla="*/ 401853 w 436038"/>
                <a:gd name="connsiteY32" fmla="*/ 98786 h 265268"/>
                <a:gd name="connsiteX33" fmla="*/ 402036 w 436038"/>
                <a:gd name="connsiteY33" fmla="*/ 103107 h 265268"/>
                <a:gd name="connsiteX34" fmla="*/ 420422 w 436038"/>
                <a:gd name="connsiteY34" fmla="*/ 108714 h 265268"/>
                <a:gd name="connsiteX35" fmla="*/ 433300 w 436038"/>
                <a:gd name="connsiteY35" fmla="*/ 127037 h 265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36038" h="265268">
                  <a:moveTo>
                    <a:pt x="433300" y="127037"/>
                  </a:moveTo>
                  <a:cubicBezTo>
                    <a:pt x="440863" y="149883"/>
                    <a:pt x="432641" y="184583"/>
                    <a:pt x="410126" y="215653"/>
                  </a:cubicBezTo>
                  <a:cubicBezTo>
                    <a:pt x="380107" y="257079"/>
                    <a:pt x="336045" y="276368"/>
                    <a:pt x="311711" y="258735"/>
                  </a:cubicBezTo>
                  <a:cubicBezTo>
                    <a:pt x="293461" y="245510"/>
                    <a:pt x="291491" y="215273"/>
                    <a:pt x="304311" y="183503"/>
                  </a:cubicBezTo>
                  <a:lnTo>
                    <a:pt x="315843" y="162840"/>
                  </a:lnTo>
                  <a:lnTo>
                    <a:pt x="315314" y="139081"/>
                  </a:lnTo>
                  <a:cubicBezTo>
                    <a:pt x="314836" y="120627"/>
                    <a:pt x="327705" y="116577"/>
                    <a:pt x="316998" y="109176"/>
                  </a:cubicBezTo>
                  <a:cubicBezTo>
                    <a:pt x="314321" y="107326"/>
                    <a:pt x="309693" y="106321"/>
                    <a:pt x="304050" y="105647"/>
                  </a:cubicBezTo>
                  <a:lnTo>
                    <a:pt x="296572" y="105043"/>
                  </a:lnTo>
                  <a:lnTo>
                    <a:pt x="296315" y="108689"/>
                  </a:lnTo>
                  <a:cubicBezTo>
                    <a:pt x="290858" y="129159"/>
                    <a:pt x="277693" y="147197"/>
                    <a:pt x="258114" y="157952"/>
                  </a:cubicBezTo>
                  <a:cubicBezTo>
                    <a:pt x="218958" y="179462"/>
                    <a:pt x="168974" y="163695"/>
                    <a:pt x="146473" y="122736"/>
                  </a:cubicBezTo>
                  <a:lnTo>
                    <a:pt x="142119" y="109222"/>
                  </a:lnTo>
                  <a:lnTo>
                    <a:pt x="137838" y="106164"/>
                  </a:lnTo>
                  <a:cubicBezTo>
                    <a:pt x="127858" y="105307"/>
                    <a:pt x="120815" y="125251"/>
                    <a:pt x="111267" y="133836"/>
                  </a:cubicBezTo>
                  <a:lnTo>
                    <a:pt x="101395" y="137200"/>
                  </a:lnTo>
                  <a:lnTo>
                    <a:pt x="108824" y="167733"/>
                  </a:lnTo>
                  <a:cubicBezTo>
                    <a:pt x="108824" y="218893"/>
                    <a:pt x="84463" y="260367"/>
                    <a:pt x="54412" y="260367"/>
                  </a:cubicBezTo>
                  <a:cubicBezTo>
                    <a:pt x="24361" y="260367"/>
                    <a:pt x="0" y="218893"/>
                    <a:pt x="0" y="167733"/>
                  </a:cubicBezTo>
                  <a:cubicBezTo>
                    <a:pt x="0" y="116573"/>
                    <a:pt x="24361" y="75099"/>
                    <a:pt x="54412" y="75099"/>
                  </a:cubicBezTo>
                  <a:lnTo>
                    <a:pt x="75381" y="82306"/>
                  </a:lnTo>
                  <a:lnTo>
                    <a:pt x="76351" y="82434"/>
                  </a:lnTo>
                  <a:cubicBezTo>
                    <a:pt x="85160" y="83632"/>
                    <a:pt x="94462" y="83805"/>
                    <a:pt x="101269" y="79160"/>
                  </a:cubicBezTo>
                  <a:cubicBezTo>
                    <a:pt x="114882" y="69871"/>
                    <a:pt x="121138" y="29604"/>
                    <a:pt x="136072" y="23816"/>
                  </a:cubicBezTo>
                  <a:cubicBezTo>
                    <a:pt x="139805" y="22369"/>
                    <a:pt x="144665" y="21737"/>
                    <a:pt x="149963" y="21902"/>
                  </a:cubicBezTo>
                  <a:lnTo>
                    <a:pt x="160276" y="23693"/>
                  </a:lnTo>
                  <a:lnTo>
                    <a:pt x="176630" y="9622"/>
                  </a:lnTo>
                  <a:cubicBezTo>
                    <a:pt x="205998" y="-6511"/>
                    <a:pt x="241455" y="-1675"/>
                    <a:pt x="266841" y="19031"/>
                  </a:cubicBezTo>
                  <a:lnTo>
                    <a:pt x="267659" y="20016"/>
                  </a:lnTo>
                  <a:lnTo>
                    <a:pt x="268253" y="20032"/>
                  </a:lnTo>
                  <a:cubicBezTo>
                    <a:pt x="283478" y="21782"/>
                    <a:pt x="299919" y="25881"/>
                    <a:pt x="309665" y="29885"/>
                  </a:cubicBezTo>
                  <a:cubicBezTo>
                    <a:pt x="329158" y="37894"/>
                    <a:pt x="335731" y="60847"/>
                    <a:pt x="351095" y="72332"/>
                  </a:cubicBezTo>
                  <a:cubicBezTo>
                    <a:pt x="366459" y="83814"/>
                    <a:pt x="395182" y="85545"/>
                    <a:pt x="401853" y="98786"/>
                  </a:cubicBezTo>
                  <a:lnTo>
                    <a:pt x="402036" y="103107"/>
                  </a:lnTo>
                  <a:lnTo>
                    <a:pt x="420422" y="108714"/>
                  </a:lnTo>
                  <a:cubicBezTo>
                    <a:pt x="426505" y="113123"/>
                    <a:pt x="430779" y="119421"/>
                    <a:pt x="433300" y="127037"/>
                  </a:cubicBezTo>
                  <a:close/>
                </a:path>
              </a:pathLst>
            </a:custGeom>
            <a:solidFill>
              <a:schemeClr val="accent6">
                <a:lumMod val="60000"/>
                <a:lumOff val="40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417" name="Group 1416">
              <a:extLst>
                <a:ext uri="{FF2B5EF4-FFF2-40B4-BE49-F238E27FC236}">
                  <a16:creationId xmlns:a16="http://schemas.microsoft.com/office/drawing/2014/main" id="{E70714D5-6B4A-BD00-DA7E-06501E4EA960}"/>
                </a:ext>
              </a:extLst>
            </p:cNvPr>
            <p:cNvGrpSpPr/>
            <p:nvPr/>
          </p:nvGrpSpPr>
          <p:grpSpPr>
            <a:xfrm>
              <a:off x="8948818" y="2447093"/>
              <a:ext cx="258513" cy="317075"/>
              <a:chOff x="8948818" y="2218042"/>
              <a:chExt cx="445261" cy="546128"/>
            </a:xfrm>
          </p:grpSpPr>
          <p:sp>
            <p:nvSpPr>
              <p:cNvPr id="1452" name="Oval 1451">
                <a:extLst>
                  <a:ext uri="{FF2B5EF4-FFF2-40B4-BE49-F238E27FC236}">
                    <a16:creationId xmlns:a16="http://schemas.microsoft.com/office/drawing/2014/main" id="{E7466C44-D020-1794-7B3F-5CF1849AE335}"/>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3" name="Oval 1452">
                <a:extLst>
                  <a:ext uri="{FF2B5EF4-FFF2-40B4-BE49-F238E27FC236}">
                    <a16:creationId xmlns:a16="http://schemas.microsoft.com/office/drawing/2014/main" id="{1275D82F-0C20-8A81-49B4-6D1AAF1AA5A2}"/>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4" name="Oval 1453">
                <a:extLst>
                  <a:ext uri="{FF2B5EF4-FFF2-40B4-BE49-F238E27FC236}">
                    <a16:creationId xmlns:a16="http://schemas.microsoft.com/office/drawing/2014/main" id="{3C3DC814-4C9D-9258-78C2-4C0FB65B9216}"/>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5" name="Oval 1454">
                <a:extLst>
                  <a:ext uri="{FF2B5EF4-FFF2-40B4-BE49-F238E27FC236}">
                    <a16:creationId xmlns:a16="http://schemas.microsoft.com/office/drawing/2014/main" id="{E63D6863-9722-63B2-C7D2-5A5319D5B48A}"/>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6" name="Oval 1455">
                <a:extLst>
                  <a:ext uri="{FF2B5EF4-FFF2-40B4-BE49-F238E27FC236}">
                    <a16:creationId xmlns:a16="http://schemas.microsoft.com/office/drawing/2014/main" id="{073306E1-E4AC-92B1-3189-7EDB5DC8465B}"/>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7" name="Oval 1456">
                <a:extLst>
                  <a:ext uri="{FF2B5EF4-FFF2-40B4-BE49-F238E27FC236}">
                    <a16:creationId xmlns:a16="http://schemas.microsoft.com/office/drawing/2014/main" id="{60B7915B-D818-6F12-29F0-8FD5AD1164EA}"/>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8" name="Oval 1457">
                <a:extLst>
                  <a:ext uri="{FF2B5EF4-FFF2-40B4-BE49-F238E27FC236}">
                    <a16:creationId xmlns:a16="http://schemas.microsoft.com/office/drawing/2014/main" id="{19E33769-A645-39BE-DB00-6121A3B3B930}"/>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9" name="Oval 1458">
                <a:extLst>
                  <a:ext uri="{FF2B5EF4-FFF2-40B4-BE49-F238E27FC236}">
                    <a16:creationId xmlns:a16="http://schemas.microsoft.com/office/drawing/2014/main" id="{0BBE21AA-4B94-9C9E-CC95-B5415E4EC726}"/>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0" name="Oval 1459">
                <a:extLst>
                  <a:ext uri="{FF2B5EF4-FFF2-40B4-BE49-F238E27FC236}">
                    <a16:creationId xmlns:a16="http://schemas.microsoft.com/office/drawing/2014/main" id="{09271984-01F7-7B42-9E21-581819878D1D}"/>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1" name="Oval 1460">
                <a:extLst>
                  <a:ext uri="{FF2B5EF4-FFF2-40B4-BE49-F238E27FC236}">
                    <a16:creationId xmlns:a16="http://schemas.microsoft.com/office/drawing/2014/main" id="{0B449CFD-CDC2-0AA8-B078-DB7AB09D0AFE}"/>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2" name="Oval 1461">
                <a:extLst>
                  <a:ext uri="{FF2B5EF4-FFF2-40B4-BE49-F238E27FC236}">
                    <a16:creationId xmlns:a16="http://schemas.microsoft.com/office/drawing/2014/main" id="{7F63EF8A-947B-F9C2-91D3-2C83C5B6DFF1}"/>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3" name="Oval 1462">
                <a:extLst>
                  <a:ext uri="{FF2B5EF4-FFF2-40B4-BE49-F238E27FC236}">
                    <a16:creationId xmlns:a16="http://schemas.microsoft.com/office/drawing/2014/main" id="{F876955A-F29B-A5CB-D472-0C5E16CF12B7}"/>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4" name="Oval 1463">
                <a:extLst>
                  <a:ext uri="{FF2B5EF4-FFF2-40B4-BE49-F238E27FC236}">
                    <a16:creationId xmlns:a16="http://schemas.microsoft.com/office/drawing/2014/main" id="{064D3E05-D444-2AC1-487A-D14EF09C9A39}"/>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5" name="Oval 1464">
                <a:extLst>
                  <a:ext uri="{FF2B5EF4-FFF2-40B4-BE49-F238E27FC236}">
                    <a16:creationId xmlns:a16="http://schemas.microsoft.com/office/drawing/2014/main" id="{99302A76-884E-B025-44D7-34134569BB70}"/>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6" name="Oval 1465">
                <a:extLst>
                  <a:ext uri="{FF2B5EF4-FFF2-40B4-BE49-F238E27FC236}">
                    <a16:creationId xmlns:a16="http://schemas.microsoft.com/office/drawing/2014/main" id="{4BB9CB44-B468-C022-FE8D-0CF8F67FF0CE}"/>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7" name="Oval 1466">
                <a:extLst>
                  <a:ext uri="{FF2B5EF4-FFF2-40B4-BE49-F238E27FC236}">
                    <a16:creationId xmlns:a16="http://schemas.microsoft.com/office/drawing/2014/main" id="{4AE1ED9F-9B2D-6FEA-94DB-DD711D99ED9C}"/>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18" name="Group 1417">
              <a:extLst>
                <a:ext uri="{FF2B5EF4-FFF2-40B4-BE49-F238E27FC236}">
                  <a16:creationId xmlns:a16="http://schemas.microsoft.com/office/drawing/2014/main" id="{6C87575D-06E1-FFA3-37BA-834E8F87F4EA}"/>
                </a:ext>
              </a:extLst>
            </p:cNvPr>
            <p:cNvGrpSpPr/>
            <p:nvPr/>
          </p:nvGrpSpPr>
          <p:grpSpPr>
            <a:xfrm rot="7721346">
              <a:off x="9110100" y="2200238"/>
              <a:ext cx="258513" cy="317075"/>
              <a:chOff x="8948818" y="2218042"/>
              <a:chExt cx="445261" cy="546128"/>
            </a:xfrm>
          </p:grpSpPr>
          <p:sp>
            <p:nvSpPr>
              <p:cNvPr id="1436" name="Oval 1435">
                <a:extLst>
                  <a:ext uri="{FF2B5EF4-FFF2-40B4-BE49-F238E27FC236}">
                    <a16:creationId xmlns:a16="http://schemas.microsoft.com/office/drawing/2014/main" id="{A7BC4852-58F9-F458-74F9-D92DE71B4C48}"/>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7" name="Oval 1436">
                <a:extLst>
                  <a:ext uri="{FF2B5EF4-FFF2-40B4-BE49-F238E27FC236}">
                    <a16:creationId xmlns:a16="http://schemas.microsoft.com/office/drawing/2014/main" id="{070E49CA-F87F-CF34-2D25-1EE34C85054D}"/>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8" name="Oval 1437">
                <a:extLst>
                  <a:ext uri="{FF2B5EF4-FFF2-40B4-BE49-F238E27FC236}">
                    <a16:creationId xmlns:a16="http://schemas.microsoft.com/office/drawing/2014/main" id="{48BCFBF5-23F8-C0D8-113E-30BC51B25F44}"/>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9" name="Oval 1438">
                <a:extLst>
                  <a:ext uri="{FF2B5EF4-FFF2-40B4-BE49-F238E27FC236}">
                    <a16:creationId xmlns:a16="http://schemas.microsoft.com/office/drawing/2014/main" id="{D01D9AF3-6F7D-92F3-A923-6B9885253B48}"/>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0" name="Oval 1439">
                <a:extLst>
                  <a:ext uri="{FF2B5EF4-FFF2-40B4-BE49-F238E27FC236}">
                    <a16:creationId xmlns:a16="http://schemas.microsoft.com/office/drawing/2014/main" id="{98823768-2C91-96F1-0502-57AEA8D12AD0}"/>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1" name="Oval 1440">
                <a:extLst>
                  <a:ext uri="{FF2B5EF4-FFF2-40B4-BE49-F238E27FC236}">
                    <a16:creationId xmlns:a16="http://schemas.microsoft.com/office/drawing/2014/main" id="{660EF98D-E7C4-0678-45D7-4F93E89CB32C}"/>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2" name="Oval 1441">
                <a:extLst>
                  <a:ext uri="{FF2B5EF4-FFF2-40B4-BE49-F238E27FC236}">
                    <a16:creationId xmlns:a16="http://schemas.microsoft.com/office/drawing/2014/main" id="{3CC8897C-3F71-BBE8-9E53-D494CEEE10F8}"/>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3" name="Oval 1442">
                <a:extLst>
                  <a:ext uri="{FF2B5EF4-FFF2-40B4-BE49-F238E27FC236}">
                    <a16:creationId xmlns:a16="http://schemas.microsoft.com/office/drawing/2014/main" id="{C3AB30CE-296C-DB26-FA5C-7066550DD26C}"/>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4" name="Oval 1443">
                <a:extLst>
                  <a:ext uri="{FF2B5EF4-FFF2-40B4-BE49-F238E27FC236}">
                    <a16:creationId xmlns:a16="http://schemas.microsoft.com/office/drawing/2014/main" id="{25A20854-0C04-9CC0-2D6F-6736EDEC9044}"/>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5" name="Oval 1444">
                <a:extLst>
                  <a:ext uri="{FF2B5EF4-FFF2-40B4-BE49-F238E27FC236}">
                    <a16:creationId xmlns:a16="http://schemas.microsoft.com/office/drawing/2014/main" id="{2698EDE9-B7FB-ABAF-1958-8139B83A79E2}"/>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6" name="Oval 1445">
                <a:extLst>
                  <a:ext uri="{FF2B5EF4-FFF2-40B4-BE49-F238E27FC236}">
                    <a16:creationId xmlns:a16="http://schemas.microsoft.com/office/drawing/2014/main" id="{F9147B46-E9B7-0B38-2C67-D707F911CA26}"/>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7" name="Oval 1446">
                <a:extLst>
                  <a:ext uri="{FF2B5EF4-FFF2-40B4-BE49-F238E27FC236}">
                    <a16:creationId xmlns:a16="http://schemas.microsoft.com/office/drawing/2014/main" id="{D651F7A8-8075-9CC8-C551-1DF1B2B708C1}"/>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8" name="Oval 1447">
                <a:extLst>
                  <a:ext uri="{FF2B5EF4-FFF2-40B4-BE49-F238E27FC236}">
                    <a16:creationId xmlns:a16="http://schemas.microsoft.com/office/drawing/2014/main" id="{A97C5703-7E57-FE3D-1D81-9A9792556DBC}"/>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9" name="Oval 1448">
                <a:extLst>
                  <a:ext uri="{FF2B5EF4-FFF2-40B4-BE49-F238E27FC236}">
                    <a16:creationId xmlns:a16="http://schemas.microsoft.com/office/drawing/2014/main" id="{3C13C5D9-CF6E-AFA0-4CCF-C56AB47B6376}"/>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0" name="Oval 1449">
                <a:extLst>
                  <a:ext uri="{FF2B5EF4-FFF2-40B4-BE49-F238E27FC236}">
                    <a16:creationId xmlns:a16="http://schemas.microsoft.com/office/drawing/2014/main" id="{1C51728F-EB20-8099-435B-EA827BA9AAE3}"/>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1" name="Oval 1450">
                <a:extLst>
                  <a:ext uri="{FF2B5EF4-FFF2-40B4-BE49-F238E27FC236}">
                    <a16:creationId xmlns:a16="http://schemas.microsoft.com/office/drawing/2014/main" id="{6A69ED26-4580-4337-1A09-ED5C0228E4E0}"/>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19" name="Group 1418">
              <a:extLst>
                <a:ext uri="{FF2B5EF4-FFF2-40B4-BE49-F238E27FC236}">
                  <a16:creationId xmlns:a16="http://schemas.microsoft.com/office/drawing/2014/main" id="{8F3577A0-39A1-9EC5-4874-FC62954E2C5A}"/>
                </a:ext>
              </a:extLst>
            </p:cNvPr>
            <p:cNvGrpSpPr/>
            <p:nvPr/>
          </p:nvGrpSpPr>
          <p:grpSpPr>
            <a:xfrm rot="16950710">
              <a:off x="8989298" y="2323845"/>
              <a:ext cx="258513" cy="317075"/>
              <a:chOff x="8948818" y="2218042"/>
              <a:chExt cx="445261" cy="546128"/>
            </a:xfrm>
          </p:grpSpPr>
          <p:sp>
            <p:nvSpPr>
              <p:cNvPr id="1420" name="Oval 1419">
                <a:extLst>
                  <a:ext uri="{FF2B5EF4-FFF2-40B4-BE49-F238E27FC236}">
                    <a16:creationId xmlns:a16="http://schemas.microsoft.com/office/drawing/2014/main" id="{E0CE2F03-54D1-2878-3801-C9F7EAA3F381}"/>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1" name="Oval 1420">
                <a:extLst>
                  <a:ext uri="{FF2B5EF4-FFF2-40B4-BE49-F238E27FC236}">
                    <a16:creationId xmlns:a16="http://schemas.microsoft.com/office/drawing/2014/main" id="{2164F1DB-DE18-0FDE-731F-ADA82AB2E729}"/>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2" name="Oval 1421">
                <a:extLst>
                  <a:ext uri="{FF2B5EF4-FFF2-40B4-BE49-F238E27FC236}">
                    <a16:creationId xmlns:a16="http://schemas.microsoft.com/office/drawing/2014/main" id="{A574FFF9-805D-13CE-8BE4-78422E5B14B2}"/>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3" name="Oval 1422">
                <a:extLst>
                  <a:ext uri="{FF2B5EF4-FFF2-40B4-BE49-F238E27FC236}">
                    <a16:creationId xmlns:a16="http://schemas.microsoft.com/office/drawing/2014/main" id="{866574C2-BA34-8CF9-8250-07014D4F3E4F}"/>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4" name="Oval 1423">
                <a:extLst>
                  <a:ext uri="{FF2B5EF4-FFF2-40B4-BE49-F238E27FC236}">
                    <a16:creationId xmlns:a16="http://schemas.microsoft.com/office/drawing/2014/main" id="{4045E7F5-52FE-01CD-E5A3-159CD1BC4A11}"/>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5" name="Oval 1424">
                <a:extLst>
                  <a:ext uri="{FF2B5EF4-FFF2-40B4-BE49-F238E27FC236}">
                    <a16:creationId xmlns:a16="http://schemas.microsoft.com/office/drawing/2014/main" id="{CD1B7503-3CD3-E49B-6158-B8AAA305071B}"/>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6" name="Oval 1425">
                <a:extLst>
                  <a:ext uri="{FF2B5EF4-FFF2-40B4-BE49-F238E27FC236}">
                    <a16:creationId xmlns:a16="http://schemas.microsoft.com/office/drawing/2014/main" id="{444189F9-83E4-699F-FA24-E1B44354A51E}"/>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7" name="Oval 1426">
                <a:extLst>
                  <a:ext uri="{FF2B5EF4-FFF2-40B4-BE49-F238E27FC236}">
                    <a16:creationId xmlns:a16="http://schemas.microsoft.com/office/drawing/2014/main" id="{3ECE7270-8B2E-6C9D-3ED1-FEBBCEEBFCDB}"/>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8" name="Oval 1427">
                <a:extLst>
                  <a:ext uri="{FF2B5EF4-FFF2-40B4-BE49-F238E27FC236}">
                    <a16:creationId xmlns:a16="http://schemas.microsoft.com/office/drawing/2014/main" id="{42488E6D-107F-395A-A191-A7B8D55B02EE}"/>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9" name="Oval 1428">
                <a:extLst>
                  <a:ext uri="{FF2B5EF4-FFF2-40B4-BE49-F238E27FC236}">
                    <a16:creationId xmlns:a16="http://schemas.microsoft.com/office/drawing/2014/main" id="{03F5FD6B-4676-E3BC-375C-B32637877B04}"/>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0" name="Oval 1429">
                <a:extLst>
                  <a:ext uri="{FF2B5EF4-FFF2-40B4-BE49-F238E27FC236}">
                    <a16:creationId xmlns:a16="http://schemas.microsoft.com/office/drawing/2014/main" id="{1912E07E-9B2C-F137-4D67-7492C8F777E6}"/>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1" name="Oval 1430">
                <a:extLst>
                  <a:ext uri="{FF2B5EF4-FFF2-40B4-BE49-F238E27FC236}">
                    <a16:creationId xmlns:a16="http://schemas.microsoft.com/office/drawing/2014/main" id="{3D56E4A9-B1C7-83A0-C142-1547A467BB0C}"/>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2" name="Oval 1431">
                <a:extLst>
                  <a:ext uri="{FF2B5EF4-FFF2-40B4-BE49-F238E27FC236}">
                    <a16:creationId xmlns:a16="http://schemas.microsoft.com/office/drawing/2014/main" id="{A6BF3172-16B1-6FCF-C3C2-2D7131B04617}"/>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3" name="Oval 1432">
                <a:extLst>
                  <a:ext uri="{FF2B5EF4-FFF2-40B4-BE49-F238E27FC236}">
                    <a16:creationId xmlns:a16="http://schemas.microsoft.com/office/drawing/2014/main" id="{8C0992FA-7FD2-9E25-6983-3871EC02652D}"/>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4" name="Oval 1433">
                <a:extLst>
                  <a:ext uri="{FF2B5EF4-FFF2-40B4-BE49-F238E27FC236}">
                    <a16:creationId xmlns:a16="http://schemas.microsoft.com/office/drawing/2014/main" id="{642C04E5-F2FB-1158-3AE5-FD26D7300F93}"/>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5" name="Oval 1434">
                <a:extLst>
                  <a:ext uri="{FF2B5EF4-FFF2-40B4-BE49-F238E27FC236}">
                    <a16:creationId xmlns:a16="http://schemas.microsoft.com/office/drawing/2014/main" id="{110FF01D-72E2-B47F-AF64-698DE5DB73A0}"/>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468" name="Group 1467">
            <a:extLst>
              <a:ext uri="{FF2B5EF4-FFF2-40B4-BE49-F238E27FC236}">
                <a16:creationId xmlns:a16="http://schemas.microsoft.com/office/drawing/2014/main" id="{B6C6BE82-F0AA-BD36-4C07-39B0BED12E9F}"/>
              </a:ext>
            </a:extLst>
          </p:cNvPr>
          <p:cNvGrpSpPr/>
          <p:nvPr/>
        </p:nvGrpSpPr>
        <p:grpSpPr>
          <a:xfrm>
            <a:off x="9033018" y="2611918"/>
            <a:ext cx="448438" cy="631971"/>
            <a:chOff x="8934335" y="2163066"/>
            <a:chExt cx="468764" cy="660616"/>
          </a:xfrm>
        </p:grpSpPr>
        <p:sp>
          <p:nvSpPr>
            <p:cNvPr id="1469" name="Oval 1468">
              <a:extLst>
                <a:ext uri="{FF2B5EF4-FFF2-40B4-BE49-F238E27FC236}">
                  <a16:creationId xmlns:a16="http://schemas.microsoft.com/office/drawing/2014/main" id="{032CEAB7-BC60-5165-F251-7BB4662292EE}"/>
                </a:ext>
              </a:extLst>
            </p:cNvPr>
            <p:cNvSpPr/>
            <p:nvPr/>
          </p:nvSpPr>
          <p:spPr bwMode="auto">
            <a:xfrm rot="2002552">
              <a:off x="8934335" y="2163066"/>
              <a:ext cx="468764" cy="660616"/>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0" name="Freeform 1469">
              <a:extLst>
                <a:ext uri="{FF2B5EF4-FFF2-40B4-BE49-F238E27FC236}">
                  <a16:creationId xmlns:a16="http://schemas.microsoft.com/office/drawing/2014/main" id="{27F4A465-7C7A-15AA-13D4-21ADED3386A6}"/>
                </a:ext>
              </a:extLst>
            </p:cNvPr>
            <p:cNvSpPr/>
            <p:nvPr/>
          </p:nvSpPr>
          <p:spPr bwMode="auto">
            <a:xfrm rot="17926917">
              <a:off x="8977855" y="2397761"/>
              <a:ext cx="436038" cy="265268"/>
            </a:xfrm>
            <a:custGeom>
              <a:avLst/>
              <a:gdLst>
                <a:gd name="connsiteX0" fmla="*/ 433300 w 436038"/>
                <a:gd name="connsiteY0" fmla="*/ 127037 h 265268"/>
                <a:gd name="connsiteX1" fmla="*/ 410126 w 436038"/>
                <a:gd name="connsiteY1" fmla="*/ 215653 h 265268"/>
                <a:gd name="connsiteX2" fmla="*/ 311711 w 436038"/>
                <a:gd name="connsiteY2" fmla="*/ 258735 h 265268"/>
                <a:gd name="connsiteX3" fmla="*/ 304311 w 436038"/>
                <a:gd name="connsiteY3" fmla="*/ 183503 h 265268"/>
                <a:gd name="connsiteX4" fmla="*/ 315843 w 436038"/>
                <a:gd name="connsiteY4" fmla="*/ 162840 h 265268"/>
                <a:gd name="connsiteX5" fmla="*/ 315314 w 436038"/>
                <a:gd name="connsiteY5" fmla="*/ 139081 h 265268"/>
                <a:gd name="connsiteX6" fmla="*/ 316998 w 436038"/>
                <a:gd name="connsiteY6" fmla="*/ 109176 h 265268"/>
                <a:gd name="connsiteX7" fmla="*/ 304050 w 436038"/>
                <a:gd name="connsiteY7" fmla="*/ 105647 h 265268"/>
                <a:gd name="connsiteX8" fmla="*/ 296572 w 436038"/>
                <a:gd name="connsiteY8" fmla="*/ 105043 h 265268"/>
                <a:gd name="connsiteX9" fmla="*/ 296315 w 436038"/>
                <a:gd name="connsiteY9" fmla="*/ 108689 h 265268"/>
                <a:gd name="connsiteX10" fmla="*/ 258114 w 436038"/>
                <a:gd name="connsiteY10" fmla="*/ 157952 h 265268"/>
                <a:gd name="connsiteX11" fmla="*/ 146473 w 436038"/>
                <a:gd name="connsiteY11" fmla="*/ 122736 h 265268"/>
                <a:gd name="connsiteX12" fmla="*/ 142119 w 436038"/>
                <a:gd name="connsiteY12" fmla="*/ 109222 h 265268"/>
                <a:gd name="connsiteX13" fmla="*/ 137838 w 436038"/>
                <a:gd name="connsiteY13" fmla="*/ 106164 h 265268"/>
                <a:gd name="connsiteX14" fmla="*/ 111267 w 436038"/>
                <a:gd name="connsiteY14" fmla="*/ 133836 h 265268"/>
                <a:gd name="connsiteX15" fmla="*/ 101395 w 436038"/>
                <a:gd name="connsiteY15" fmla="*/ 137200 h 265268"/>
                <a:gd name="connsiteX16" fmla="*/ 108824 w 436038"/>
                <a:gd name="connsiteY16" fmla="*/ 167733 h 265268"/>
                <a:gd name="connsiteX17" fmla="*/ 54412 w 436038"/>
                <a:gd name="connsiteY17" fmla="*/ 260367 h 265268"/>
                <a:gd name="connsiteX18" fmla="*/ 0 w 436038"/>
                <a:gd name="connsiteY18" fmla="*/ 167733 h 265268"/>
                <a:gd name="connsiteX19" fmla="*/ 54412 w 436038"/>
                <a:gd name="connsiteY19" fmla="*/ 75099 h 265268"/>
                <a:gd name="connsiteX20" fmla="*/ 75381 w 436038"/>
                <a:gd name="connsiteY20" fmla="*/ 82306 h 265268"/>
                <a:gd name="connsiteX21" fmla="*/ 76351 w 436038"/>
                <a:gd name="connsiteY21" fmla="*/ 82434 h 265268"/>
                <a:gd name="connsiteX22" fmla="*/ 101269 w 436038"/>
                <a:gd name="connsiteY22" fmla="*/ 79160 h 265268"/>
                <a:gd name="connsiteX23" fmla="*/ 136072 w 436038"/>
                <a:gd name="connsiteY23" fmla="*/ 23816 h 265268"/>
                <a:gd name="connsiteX24" fmla="*/ 149963 w 436038"/>
                <a:gd name="connsiteY24" fmla="*/ 21902 h 265268"/>
                <a:gd name="connsiteX25" fmla="*/ 160276 w 436038"/>
                <a:gd name="connsiteY25" fmla="*/ 23693 h 265268"/>
                <a:gd name="connsiteX26" fmla="*/ 176630 w 436038"/>
                <a:gd name="connsiteY26" fmla="*/ 9622 h 265268"/>
                <a:gd name="connsiteX27" fmla="*/ 266841 w 436038"/>
                <a:gd name="connsiteY27" fmla="*/ 19031 h 265268"/>
                <a:gd name="connsiteX28" fmla="*/ 267659 w 436038"/>
                <a:gd name="connsiteY28" fmla="*/ 20016 h 265268"/>
                <a:gd name="connsiteX29" fmla="*/ 268253 w 436038"/>
                <a:gd name="connsiteY29" fmla="*/ 20032 h 265268"/>
                <a:gd name="connsiteX30" fmla="*/ 309665 w 436038"/>
                <a:gd name="connsiteY30" fmla="*/ 29885 h 265268"/>
                <a:gd name="connsiteX31" fmla="*/ 351095 w 436038"/>
                <a:gd name="connsiteY31" fmla="*/ 72332 h 265268"/>
                <a:gd name="connsiteX32" fmla="*/ 401853 w 436038"/>
                <a:gd name="connsiteY32" fmla="*/ 98786 h 265268"/>
                <a:gd name="connsiteX33" fmla="*/ 402036 w 436038"/>
                <a:gd name="connsiteY33" fmla="*/ 103107 h 265268"/>
                <a:gd name="connsiteX34" fmla="*/ 420422 w 436038"/>
                <a:gd name="connsiteY34" fmla="*/ 108714 h 265268"/>
                <a:gd name="connsiteX35" fmla="*/ 433300 w 436038"/>
                <a:gd name="connsiteY35" fmla="*/ 127037 h 265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36038" h="265268">
                  <a:moveTo>
                    <a:pt x="433300" y="127037"/>
                  </a:moveTo>
                  <a:cubicBezTo>
                    <a:pt x="440863" y="149883"/>
                    <a:pt x="432641" y="184583"/>
                    <a:pt x="410126" y="215653"/>
                  </a:cubicBezTo>
                  <a:cubicBezTo>
                    <a:pt x="380107" y="257079"/>
                    <a:pt x="336045" y="276368"/>
                    <a:pt x="311711" y="258735"/>
                  </a:cubicBezTo>
                  <a:cubicBezTo>
                    <a:pt x="293461" y="245510"/>
                    <a:pt x="291491" y="215273"/>
                    <a:pt x="304311" y="183503"/>
                  </a:cubicBezTo>
                  <a:lnTo>
                    <a:pt x="315843" y="162840"/>
                  </a:lnTo>
                  <a:lnTo>
                    <a:pt x="315314" y="139081"/>
                  </a:lnTo>
                  <a:cubicBezTo>
                    <a:pt x="314836" y="120627"/>
                    <a:pt x="327705" y="116577"/>
                    <a:pt x="316998" y="109176"/>
                  </a:cubicBezTo>
                  <a:cubicBezTo>
                    <a:pt x="314321" y="107326"/>
                    <a:pt x="309693" y="106321"/>
                    <a:pt x="304050" y="105647"/>
                  </a:cubicBezTo>
                  <a:lnTo>
                    <a:pt x="296572" y="105043"/>
                  </a:lnTo>
                  <a:lnTo>
                    <a:pt x="296315" y="108689"/>
                  </a:lnTo>
                  <a:cubicBezTo>
                    <a:pt x="290858" y="129159"/>
                    <a:pt x="277693" y="147197"/>
                    <a:pt x="258114" y="157952"/>
                  </a:cubicBezTo>
                  <a:cubicBezTo>
                    <a:pt x="218958" y="179462"/>
                    <a:pt x="168974" y="163695"/>
                    <a:pt x="146473" y="122736"/>
                  </a:cubicBezTo>
                  <a:lnTo>
                    <a:pt x="142119" y="109222"/>
                  </a:lnTo>
                  <a:lnTo>
                    <a:pt x="137838" y="106164"/>
                  </a:lnTo>
                  <a:cubicBezTo>
                    <a:pt x="127858" y="105307"/>
                    <a:pt x="120815" y="125251"/>
                    <a:pt x="111267" y="133836"/>
                  </a:cubicBezTo>
                  <a:lnTo>
                    <a:pt x="101395" y="137200"/>
                  </a:lnTo>
                  <a:lnTo>
                    <a:pt x="108824" y="167733"/>
                  </a:lnTo>
                  <a:cubicBezTo>
                    <a:pt x="108824" y="218893"/>
                    <a:pt x="84463" y="260367"/>
                    <a:pt x="54412" y="260367"/>
                  </a:cubicBezTo>
                  <a:cubicBezTo>
                    <a:pt x="24361" y="260367"/>
                    <a:pt x="0" y="218893"/>
                    <a:pt x="0" y="167733"/>
                  </a:cubicBezTo>
                  <a:cubicBezTo>
                    <a:pt x="0" y="116573"/>
                    <a:pt x="24361" y="75099"/>
                    <a:pt x="54412" y="75099"/>
                  </a:cubicBezTo>
                  <a:lnTo>
                    <a:pt x="75381" y="82306"/>
                  </a:lnTo>
                  <a:lnTo>
                    <a:pt x="76351" y="82434"/>
                  </a:lnTo>
                  <a:cubicBezTo>
                    <a:pt x="85160" y="83632"/>
                    <a:pt x="94462" y="83805"/>
                    <a:pt x="101269" y="79160"/>
                  </a:cubicBezTo>
                  <a:cubicBezTo>
                    <a:pt x="114882" y="69871"/>
                    <a:pt x="121138" y="29604"/>
                    <a:pt x="136072" y="23816"/>
                  </a:cubicBezTo>
                  <a:cubicBezTo>
                    <a:pt x="139805" y="22369"/>
                    <a:pt x="144665" y="21737"/>
                    <a:pt x="149963" y="21902"/>
                  </a:cubicBezTo>
                  <a:lnTo>
                    <a:pt x="160276" y="23693"/>
                  </a:lnTo>
                  <a:lnTo>
                    <a:pt x="176630" y="9622"/>
                  </a:lnTo>
                  <a:cubicBezTo>
                    <a:pt x="205998" y="-6511"/>
                    <a:pt x="241455" y="-1675"/>
                    <a:pt x="266841" y="19031"/>
                  </a:cubicBezTo>
                  <a:lnTo>
                    <a:pt x="267659" y="20016"/>
                  </a:lnTo>
                  <a:lnTo>
                    <a:pt x="268253" y="20032"/>
                  </a:lnTo>
                  <a:cubicBezTo>
                    <a:pt x="283478" y="21782"/>
                    <a:pt x="299919" y="25881"/>
                    <a:pt x="309665" y="29885"/>
                  </a:cubicBezTo>
                  <a:cubicBezTo>
                    <a:pt x="329158" y="37894"/>
                    <a:pt x="335731" y="60847"/>
                    <a:pt x="351095" y="72332"/>
                  </a:cubicBezTo>
                  <a:cubicBezTo>
                    <a:pt x="366459" y="83814"/>
                    <a:pt x="395182" y="85545"/>
                    <a:pt x="401853" y="98786"/>
                  </a:cubicBezTo>
                  <a:lnTo>
                    <a:pt x="402036" y="103107"/>
                  </a:lnTo>
                  <a:lnTo>
                    <a:pt x="420422" y="108714"/>
                  </a:lnTo>
                  <a:cubicBezTo>
                    <a:pt x="426505" y="113123"/>
                    <a:pt x="430779" y="119421"/>
                    <a:pt x="433300" y="127037"/>
                  </a:cubicBezTo>
                  <a:close/>
                </a:path>
              </a:pathLst>
            </a:custGeom>
            <a:solidFill>
              <a:schemeClr val="accent6">
                <a:lumMod val="60000"/>
                <a:lumOff val="40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471" name="Group 1470">
              <a:extLst>
                <a:ext uri="{FF2B5EF4-FFF2-40B4-BE49-F238E27FC236}">
                  <a16:creationId xmlns:a16="http://schemas.microsoft.com/office/drawing/2014/main" id="{AA0AF968-FC61-D67B-C555-9EEB80FB174C}"/>
                </a:ext>
              </a:extLst>
            </p:cNvPr>
            <p:cNvGrpSpPr/>
            <p:nvPr/>
          </p:nvGrpSpPr>
          <p:grpSpPr>
            <a:xfrm>
              <a:off x="8948818" y="2447093"/>
              <a:ext cx="258513" cy="317075"/>
              <a:chOff x="8948818" y="2218042"/>
              <a:chExt cx="445261" cy="546128"/>
            </a:xfrm>
          </p:grpSpPr>
          <p:sp>
            <p:nvSpPr>
              <p:cNvPr id="1506" name="Oval 1505">
                <a:extLst>
                  <a:ext uri="{FF2B5EF4-FFF2-40B4-BE49-F238E27FC236}">
                    <a16:creationId xmlns:a16="http://schemas.microsoft.com/office/drawing/2014/main" id="{C1AD3C8B-9AE7-A9A9-FB13-9C13A347AC9F}"/>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7" name="Oval 1506">
                <a:extLst>
                  <a:ext uri="{FF2B5EF4-FFF2-40B4-BE49-F238E27FC236}">
                    <a16:creationId xmlns:a16="http://schemas.microsoft.com/office/drawing/2014/main" id="{047C2349-81B2-DF8C-205D-EE4D5401081B}"/>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8" name="Oval 1507">
                <a:extLst>
                  <a:ext uri="{FF2B5EF4-FFF2-40B4-BE49-F238E27FC236}">
                    <a16:creationId xmlns:a16="http://schemas.microsoft.com/office/drawing/2014/main" id="{BADBFF74-F597-9528-5F95-9935565891A4}"/>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9" name="Oval 1508">
                <a:extLst>
                  <a:ext uri="{FF2B5EF4-FFF2-40B4-BE49-F238E27FC236}">
                    <a16:creationId xmlns:a16="http://schemas.microsoft.com/office/drawing/2014/main" id="{D51076B7-F745-F464-0173-BEB09537CEC2}"/>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0" name="Oval 1509">
                <a:extLst>
                  <a:ext uri="{FF2B5EF4-FFF2-40B4-BE49-F238E27FC236}">
                    <a16:creationId xmlns:a16="http://schemas.microsoft.com/office/drawing/2014/main" id="{BBE556F4-0DAD-1B35-2B1A-BF83F9EBF023}"/>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1" name="Oval 1510">
                <a:extLst>
                  <a:ext uri="{FF2B5EF4-FFF2-40B4-BE49-F238E27FC236}">
                    <a16:creationId xmlns:a16="http://schemas.microsoft.com/office/drawing/2014/main" id="{4AD0AB94-7280-6AFE-ED10-628D1214AC8E}"/>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2" name="Oval 1511">
                <a:extLst>
                  <a:ext uri="{FF2B5EF4-FFF2-40B4-BE49-F238E27FC236}">
                    <a16:creationId xmlns:a16="http://schemas.microsoft.com/office/drawing/2014/main" id="{D54DCB7B-DF8C-2930-56A1-53EEF9ADD81C}"/>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3" name="Oval 1512">
                <a:extLst>
                  <a:ext uri="{FF2B5EF4-FFF2-40B4-BE49-F238E27FC236}">
                    <a16:creationId xmlns:a16="http://schemas.microsoft.com/office/drawing/2014/main" id="{8E9D81A9-5978-79FA-40B4-74345E9026F0}"/>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4" name="Oval 1513">
                <a:extLst>
                  <a:ext uri="{FF2B5EF4-FFF2-40B4-BE49-F238E27FC236}">
                    <a16:creationId xmlns:a16="http://schemas.microsoft.com/office/drawing/2014/main" id="{1F899267-29E5-1D90-411D-C89E00A34190}"/>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5" name="Oval 1514">
                <a:extLst>
                  <a:ext uri="{FF2B5EF4-FFF2-40B4-BE49-F238E27FC236}">
                    <a16:creationId xmlns:a16="http://schemas.microsoft.com/office/drawing/2014/main" id="{96D88F4D-7469-E9CD-1478-EF856FFABECD}"/>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6" name="Oval 1515">
                <a:extLst>
                  <a:ext uri="{FF2B5EF4-FFF2-40B4-BE49-F238E27FC236}">
                    <a16:creationId xmlns:a16="http://schemas.microsoft.com/office/drawing/2014/main" id="{1A9A679A-7892-AD43-4379-5676CDF9B456}"/>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7" name="Oval 1516">
                <a:extLst>
                  <a:ext uri="{FF2B5EF4-FFF2-40B4-BE49-F238E27FC236}">
                    <a16:creationId xmlns:a16="http://schemas.microsoft.com/office/drawing/2014/main" id="{2DF3421B-89FA-8365-15CA-D4F7C362FB25}"/>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8" name="Oval 1517">
                <a:extLst>
                  <a:ext uri="{FF2B5EF4-FFF2-40B4-BE49-F238E27FC236}">
                    <a16:creationId xmlns:a16="http://schemas.microsoft.com/office/drawing/2014/main" id="{3876F452-CE0D-5608-275C-838B0C1CF4AB}"/>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9" name="Oval 1518">
                <a:extLst>
                  <a:ext uri="{FF2B5EF4-FFF2-40B4-BE49-F238E27FC236}">
                    <a16:creationId xmlns:a16="http://schemas.microsoft.com/office/drawing/2014/main" id="{1E1A75A0-6CEB-D0BC-DF0D-9C1A673A6017}"/>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20" name="Oval 1519">
                <a:extLst>
                  <a:ext uri="{FF2B5EF4-FFF2-40B4-BE49-F238E27FC236}">
                    <a16:creationId xmlns:a16="http://schemas.microsoft.com/office/drawing/2014/main" id="{55197339-FA4F-C8F8-1C40-7AEFAE0CFE37}"/>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21" name="Oval 1520">
                <a:extLst>
                  <a:ext uri="{FF2B5EF4-FFF2-40B4-BE49-F238E27FC236}">
                    <a16:creationId xmlns:a16="http://schemas.microsoft.com/office/drawing/2014/main" id="{D4B6C62F-F5CF-499E-949A-532DE5F1D5F8}"/>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72" name="Group 1471">
              <a:extLst>
                <a:ext uri="{FF2B5EF4-FFF2-40B4-BE49-F238E27FC236}">
                  <a16:creationId xmlns:a16="http://schemas.microsoft.com/office/drawing/2014/main" id="{60F6FAC3-FBBB-E39C-B60D-8F15AD0B9DEF}"/>
                </a:ext>
              </a:extLst>
            </p:cNvPr>
            <p:cNvGrpSpPr/>
            <p:nvPr/>
          </p:nvGrpSpPr>
          <p:grpSpPr>
            <a:xfrm rot="7721346">
              <a:off x="9110100" y="2200238"/>
              <a:ext cx="258513" cy="317075"/>
              <a:chOff x="8948818" y="2218042"/>
              <a:chExt cx="445261" cy="546128"/>
            </a:xfrm>
          </p:grpSpPr>
          <p:sp>
            <p:nvSpPr>
              <p:cNvPr id="1490" name="Oval 1489">
                <a:extLst>
                  <a:ext uri="{FF2B5EF4-FFF2-40B4-BE49-F238E27FC236}">
                    <a16:creationId xmlns:a16="http://schemas.microsoft.com/office/drawing/2014/main" id="{95B64D9D-6B5F-820F-9191-10D360A4BC75}"/>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1" name="Oval 1490">
                <a:extLst>
                  <a:ext uri="{FF2B5EF4-FFF2-40B4-BE49-F238E27FC236}">
                    <a16:creationId xmlns:a16="http://schemas.microsoft.com/office/drawing/2014/main" id="{F5CDB508-3EB5-522E-40C8-4B3573C0A7C7}"/>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2" name="Oval 1491">
                <a:extLst>
                  <a:ext uri="{FF2B5EF4-FFF2-40B4-BE49-F238E27FC236}">
                    <a16:creationId xmlns:a16="http://schemas.microsoft.com/office/drawing/2014/main" id="{7AF52130-D61A-DDE1-B039-027455219DC7}"/>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3" name="Oval 1492">
                <a:extLst>
                  <a:ext uri="{FF2B5EF4-FFF2-40B4-BE49-F238E27FC236}">
                    <a16:creationId xmlns:a16="http://schemas.microsoft.com/office/drawing/2014/main" id="{C4C29273-7D09-D0D8-C2B1-4DD37A746262}"/>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4" name="Oval 1493">
                <a:extLst>
                  <a:ext uri="{FF2B5EF4-FFF2-40B4-BE49-F238E27FC236}">
                    <a16:creationId xmlns:a16="http://schemas.microsoft.com/office/drawing/2014/main" id="{4C10794F-D5F0-C4C1-C9CF-89BFF5AD54D6}"/>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5" name="Oval 1494">
                <a:extLst>
                  <a:ext uri="{FF2B5EF4-FFF2-40B4-BE49-F238E27FC236}">
                    <a16:creationId xmlns:a16="http://schemas.microsoft.com/office/drawing/2014/main" id="{AF85D5B5-F891-F5E1-EAE2-FEF418B20DF6}"/>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6" name="Oval 1495">
                <a:extLst>
                  <a:ext uri="{FF2B5EF4-FFF2-40B4-BE49-F238E27FC236}">
                    <a16:creationId xmlns:a16="http://schemas.microsoft.com/office/drawing/2014/main" id="{48E03E80-4494-ECAB-2FF2-FAB4A1132FA3}"/>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7" name="Oval 1496">
                <a:extLst>
                  <a:ext uri="{FF2B5EF4-FFF2-40B4-BE49-F238E27FC236}">
                    <a16:creationId xmlns:a16="http://schemas.microsoft.com/office/drawing/2014/main" id="{7E408780-14A2-75EE-BA75-AC4C2DBB103C}"/>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8" name="Oval 1497">
                <a:extLst>
                  <a:ext uri="{FF2B5EF4-FFF2-40B4-BE49-F238E27FC236}">
                    <a16:creationId xmlns:a16="http://schemas.microsoft.com/office/drawing/2014/main" id="{A9101541-5A68-97DF-392B-4747E6AE01D7}"/>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9" name="Oval 1498">
                <a:extLst>
                  <a:ext uri="{FF2B5EF4-FFF2-40B4-BE49-F238E27FC236}">
                    <a16:creationId xmlns:a16="http://schemas.microsoft.com/office/drawing/2014/main" id="{EB4A96C8-8FB3-7B3F-F97F-EDAAD0E24341}"/>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0" name="Oval 1499">
                <a:extLst>
                  <a:ext uri="{FF2B5EF4-FFF2-40B4-BE49-F238E27FC236}">
                    <a16:creationId xmlns:a16="http://schemas.microsoft.com/office/drawing/2014/main" id="{5E0C07A4-EEE9-BCA9-AB84-10783AE4F7CB}"/>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1" name="Oval 1500">
                <a:extLst>
                  <a:ext uri="{FF2B5EF4-FFF2-40B4-BE49-F238E27FC236}">
                    <a16:creationId xmlns:a16="http://schemas.microsoft.com/office/drawing/2014/main" id="{9FF5A83D-E2F1-6D98-B503-4359A8A78F97}"/>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2" name="Oval 1501">
                <a:extLst>
                  <a:ext uri="{FF2B5EF4-FFF2-40B4-BE49-F238E27FC236}">
                    <a16:creationId xmlns:a16="http://schemas.microsoft.com/office/drawing/2014/main" id="{5B76A79E-6DFC-4121-E6F8-41E2BEC70FD1}"/>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3" name="Oval 1502">
                <a:extLst>
                  <a:ext uri="{FF2B5EF4-FFF2-40B4-BE49-F238E27FC236}">
                    <a16:creationId xmlns:a16="http://schemas.microsoft.com/office/drawing/2014/main" id="{5100367A-FEA5-32E2-3611-281760F18DBB}"/>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4" name="Oval 1503">
                <a:extLst>
                  <a:ext uri="{FF2B5EF4-FFF2-40B4-BE49-F238E27FC236}">
                    <a16:creationId xmlns:a16="http://schemas.microsoft.com/office/drawing/2014/main" id="{3742B5E6-E319-8245-7674-65908DC134B4}"/>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5" name="Oval 1504">
                <a:extLst>
                  <a:ext uri="{FF2B5EF4-FFF2-40B4-BE49-F238E27FC236}">
                    <a16:creationId xmlns:a16="http://schemas.microsoft.com/office/drawing/2014/main" id="{AA18CC18-B79D-1CD2-766E-634A5436E630}"/>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73" name="Group 1472">
              <a:extLst>
                <a:ext uri="{FF2B5EF4-FFF2-40B4-BE49-F238E27FC236}">
                  <a16:creationId xmlns:a16="http://schemas.microsoft.com/office/drawing/2014/main" id="{D6C06696-110F-CB1D-63F5-2A4B725946FA}"/>
                </a:ext>
              </a:extLst>
            </p:cNvPr>
            <p:cNvGrpSpPr/>
            <p:nvPr/>
          </p:nvGrpSpPr>
          <p:grpSpPr>
            <a:xfrm rot="16950710">
              <a:off x="8989298" y="2323845"/>
              <a:ext cx="258513" cy="317075"/>
              <a:chOff x="8948818" y="2218042"/>
              <a:chExt cx="445261" cy="546128"/>
            </a:xfrm>
          </p:grpSpPr>
          <p:sp>
            <p:nvSpPr>
              <p:cNvPr id="1474" name="Oval 1473">
                <a:extLst>
                  <a:ext uri="{FF2B5EF4-FFF2-40B4-BE49-F238E27FC236}">
                    <a16:creationId xmlns:a16="http://schemas.microsoft.com/office/drawing/2014/main" id="{DE6371C3-4533-51DD-AE0E-D95E0D9B15A8}"/>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5" name="Oval 1474">
                <a:extLst>
                  <a:ext uri="{FF2B5EF4-FFF2-40B4-BE49-F238E27FC236}">
                    <a16:creationId xmlns:a16="http://schemas.microsoft.com/office/drawing/2014/main" id="{FF1AEEA6-D486-2E1E-E5A0-F518134D9AA4}"/>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6" name="Oval 1475">
                <a:extLst>
                  <a:ext uri="{FF2B5EF4-FFF2-40B4-BE49-F238E27FC236}">
                    <a16:creationId xmlns:a16="http://schemas.microsoft.com/office/drawing/2014/main" id="{942C43E5-4B2F-9B38-8D1A-2EE506B106FA}"/>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7" name="Oval 1476">
                <a:extLst>
                  <a:ext uri="{FF2B5EF4-FFF2-40B4-BE49-F238E27FC236}">
                    <a16:creationId xmlns:a16="http://schemas.microsoft.com/office/drawing/2014/main" id="{9DDB6CB3-F8F7-09F3-C023-0F3EF8237A44}"/>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8" name="Oval 1477">
                <a:extLst>
                  <a:ext uri="{FF2B5EF4-FFF2-40B4-BE49-F238E27FC236}">
                    <a16:creationId xmlns:a16="http://schemas.microsoft.com/office/drawing/2014/main" id="{85068F5A-B6DA-4381-0DE0-1EFD0F91FBAA}"/>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9" name="Oval 1478">
                <a:extLst>
                  <a:ext uri="{FF2B5EF4-FFF2-40B4-BE49-F238E27FC236}">
                    <a16:creationId xmlns:a16="http://schemas.microsoft.com/office/drawing/2014/main" id="{EE5206CD-7499-25FB-5CFB-19A1AD8BADB5}"/>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0" name="Oval 1479">
                <a:extLst>
                  <a:ext uri="{FF2B5EF4-FFF2-40B4-BE49-F238E27FC236}">
                    <a16:creationId xmlns:a16="http://schemas.microsoft.com/office/drawing/2014/main" id="{5AB9F740-B52E-9E27-A458-1E7E6C3EB895}"/>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1" name="Oval 1480">
                <a:extLst>
                  <a:ext uri="{FF2B5EF4-FFF2-40B4-BE49-F238E27FC236}">
                    <a16:creationId xmlns:a16="http://schemas.microsoft.com/office/drawing/2014/main" id="{47A44929-5940-5124-6EDB-C5754B25F45B}"/>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2" name="Oval 1481">
                <a:extLst>
                  <a:ext uri="{FF2B5EF4-FFF2-40B4-BE49-F238E27FC236}">
                    <a16:creationId xmlns:a16="http://schemas.microsoft.com/office/drawing/2014/main" id="{E7D70086-156A-A36F-A9F7-0EF3D777F50D}"/>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3" name="Oval 1482">
                <a:extLst>
                  <a:ext uri="{FF2B5EF4-FFF2-40B4-BE49-F238E27FC236}">
                    <a16:creationId xmlns:a16="http://schemas.microsoft.com/office/drawing/2014/main" id="{451BB561-E852-A0BD-2F33-E59D30B2AC2E}"/>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4" name="Oval 1483">
                <a:extLst>
                  <a:ext uri="{FF2B5EF4-FFF2-40B4-BE49-F238E27FC236}">
                    <a16:creationId xmlns:a16="http://schemas.microsoft.com/office/drawing/2014/main" id="{749C065F-739F-1B5E-7D8E-7154DB1C12C9}"/>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5" name="Oval 1484">
                <a:extLst>
                  <a:ext uri="{FF2B5EF4-FFF2-40B4-BE49-F238E27FC236}">
                    <a16:creationId xmlns:a16="http://schemas.microsoft.com/office/drawing/2014/main" id="{04975128-60FC-7EC0-E5A8-DEAAAE2F160C}"/>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6" name="Oval 1485">
                <a:extLst>
                  <a:ext uri="{FF2B5EF4-FFF2-40B4-BE49-F238E27FC236}">
                    <a16:creationId xmlns:a16="http://schemas.microsoft.com/office/drawing/2014/main" id="{02AFFC5C-1F8C-CB44-8139-726D1703B67D}"/>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7" name="Oval 1486">
                <a:extLst>
                  <a:ext uri="{FF2B5EF4-FFF2-40B4-BE49-F238E27FC236}">
                    <a16:creationId xmlns:a16="http://schemas.microsoft.com/office/drawing/2014/main" id="{CC8B8F72-70B9-0A9A-0A78-95FE9B1D7DE5}"/>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8" name="Oval 1487">
                <a:extLst>
                  <a:ext uri="{FF2B5EF4-FFF2-40B4-BE49-F238E27FC236}">
                    <a16:creationId xmlns:a16="http://schemas.microsoft.com/office/drawing/2014/main" id="{86809DD0-B84E-86C5-DD65-C6CCDC51263A}"/>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9" name="Oval 1488">
                <a:extLst>
                  <a:ext uri="{FF2B5EF4-FFF2-40B4-BE49-F238E27FC236}">
                    <a16:creationId xmlns:a16="http://schemas.microsoft.com/office/drawing/2014/main" id="{3706D25D-3ABF-E7C9-3098-327BD2427316}"/>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522" name="Group 1521">
            <a:extLst>
              <a:ext uri="{FF2B5EF4-FFF2-40B4-BE49-F238E27FC236}">
                <a16:creationId xmlns:a16="http://schemas.microsoft.com/office/drawing/2014/main" id="{C57290AF-E1CA-61F6-3285-81F3925C20BB}"/>
              </a:ext>
            </a:extLst>
          </p:cNvPr>
          <p:cNvGrpSpPr/>
          <p:nvPr/>
        </p:nvGrpSpPr>
        <p:grpSpPr>
          <a:xfrm>
            <a:off x="9380359" y="1811777"/>
            <a:ext cx="448438" cy="631971"/>
            <a:chOff x="8934335" y="2163066"/>
            <a:chExt cx="468764" cy="660616"/>
          </a:xfrm>
        </p:grpSpPr>
        <p:sp>
          <p:nvSpPr>
            <p:cNvPr id="1523" name="Oval 1522">
              <a:extLst>
                <a:ext uri="{FF2B5EF4-FFF2-40B4-BE49-F238E27FC236}">
                  <a16:creationId xmlns:a16="http://schemas.microsoft.com/office/drawing/2014/main" id="{A8AD9603-825E-5ECF-8D2E-FBD3C5C02C1D}"/>
                </a:ext>
              </a:extLst>
            </p:cNvPr>
            <p:cNvSpPr/>
            <p:nvPr/>
          </p:nvSpPr>
          <p:spPr bwMode="auto">
            <a:xfrm rot="2002552">
              <a:off x="8934335" y="2163066"/>
              <a:ext cx="468764" cy="660616"/>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24" name="Freeform 1523">
              <a:extLst>
                <a:ext uri="{FF2B5EF4-FFF2-40B4-BE49-F238E27FC236}">
                  <a16:creationId xmlns:a16="http://schemas.microsoft.com/office/drawing/2014/main" id="{CAE243BD-B4B5-C705-5F40-47478C4A5090}"/>
                </a:ext>
              </a:extLst>
            </p:cNvPr>
            <p:cNvSpPr/>
            <p:nvPr/>
          </p:nvSpPr>
          <p:spPr bwMode="auto">
            <a:xfrm rot="17926917">
              <a:off x="8977855" y="2397761"/>
              <a:ext cx="436038" cy="265268"/>
            </a:xfrm>
            <a:custGeom>
              <a:avLst/>
              <a:gdLst>
                <a:gd name="connsiteX0" fmla="*/ 433300 w 436038"/>
                <a:gd name="connsiteY0" fmla="*/ 127037 h 265268"/>
                <a:gd name="connsiteX1" fmla="*/ 410126 w 436038"/>
                <a:gd name="connsiteY1" fmla="*/ 215653 h 265268"/>
                <a:gd name="connsiteX2" fmla="*/ 311711 w 436038"/>
                <a:gd name="connsiteY2" fmla="*/ 258735 h 265268"/>
                <a:gd name="connsiteX3" fmla="*/ 304311 w 436038"/>
                <a:gd name="connsiteY3" fmla="*/ 183503 h 265268"/>
                <a:gd name="connsiteX4" fmla="*/ 315843 w 436038"/>
                <a:gd name="connsiteY4" fmla="*/ 162840 h 265268"/>
                <a:gd name="connsiteX5" fmla="*/ 315314 w 436038"/>
                <a:gd name="connsiteY5" fmla="*/ 139081 h 265268"/>
                <a:gd name="connsiteX6" fmla="*/ 316998 w 436038"/>
                <a:gd name="connsiteY6" fmla="*/ 109176 h 265268"/>
                <a:gd name="connsiteX7" fmla="*/ 304050 w 436038"/>
                <a:gd name="connsiteY7" fmla="*/ 105647 h 265268"/>
                <a:gd name="connsiteX8" fmla="*/ 296572 w 436038"/>
                <a:gd name="connsiteY8" fmla="*/ 105043 h 265268"/>
                <a:gd name="connsiteX9" fmla="*/ 296315 w 436038"/>
                <a:gd name="connsiteY9" fmla="*/ 108689 h 265268"/>
                <a:gd name="connsiteX10" fmla="*/ 258114 w 436038"/>
                <a:gd name="connsiteY10" fmla="*/ 157952 h 265268"/>
                <a:gd name="connsiteX11" fmla="*/ 146473 w 436038"/>
                <a:gd name="connsiteY11" fmla="*/ 122736 h 265268"/>
                <a:gd name="connsiteX12" fmla="*/ 142119 w 436038"/>
                <a:gd name="connsiteY12" fmla="*/ 109222 h 265268"/>
                <a:gd name="connsiteX13" fmla="*/ 137838 w 436038"/>
                <a:gd name="connsiteY13" fmla="*/ 106164 h 265268"/>
                <a:gd name="connsiteX14" fmla="*/ 111267 w 436038"/>
                <a:gd name="connsiteY14" fmla="*/ 133836 h 265268"/>
                <a:gd name="connsiteX15" fmla="*/ 101395 w 436038"/>
                <a:gd name="connsiteY15" fmla="*/ 137200 h 265268"/>
                <a:gd name="connsiteX16" fmla="*/ 108824 w 436038"/>
                <a:gd name="connsiteY16" fmla="*/ 167733 h 265268"/>
                <a:gd name="connsiteX17" fmla="*/ 54412 w 436038"/>
                <a:gd name="connsiteY17" fmla="*/ 260367 h 265268"/>
                <a:gd name="connsiteX18" fmla="*/ 0 w 436038"/>
                <a:gd name="connsiteY18" fmla="*/ 167733 h 265268"/>
                <a:gd name="connsiteX19" fmla="*/ 54412 w 436038"/>
                <a:gd name="connsiteY19" fmla="*/ 75099 h 265268"/>
                <a:gd name="connsiteX20" fmla="*/ 75381 w 436038"/>
                <a:gd name="connsiteY20" fmla="*/ 82306 h 265268"/>
                <a:gd name="connsiteX21" fmla="*/ 76351 w 436038"/>
                <a:gd name="connsiteY21" fmla="*/ 82434 h 265268"/>
                <a:gd name="connsiteX22" fmla="*/ 101269 w 436038"/>
                <a:gd name="connsiteY22" fmla="*/ 79160 h 265268"/>
                <a:gd name="connsiteX23" fmla="*/ 136072 w 436038"/>
                <a:gd name="connsiteY23" fmla="*/ 23816 h 265268"/>
                <a:gd name="connsiteX24" fmla="*/ 149963 w 436038"/>
                <a:gd name="connsiteY24" fmla="*/ 21902 h 265268"/>
                <a:gd name="connsiteX25" fmla="*/ 160276 w 436038"/>
                <a:gd name="connsiteY25" fmla="*/ 23693 h 265268"/>
                <a:gd name="connsiteX26" fmla="*/ 176630 w 436038"/>
                <a:gd name="connsiteY26" fmla="*/ 9622 h 265268"/>
                <a:gd name="connsiteX27" fmla="*/ 266841 w 436038"/>
                <a:gd name="connsiteY27" fmla="*/ 19031 h 265268"/>
                <a:gd name="connsiteX28" fmla="*/ 267659 w 436038"/>
                <a:gd name="connsiteY28" fmla="*/ 20016 h 265268"/>
                <a:gd name="connsiteX29" fmla="*/ 268253 w 436038"/>
                <a:gd name="connsiteY29" fmla="*/ 20032 h 265268"/>
                <a:gd name="connsiteX30" fmla="*/ 309665 w 436038"/>
                <a:gd name="connsiteY30" fmla="*/ 29885 h 265268"/>
                <a:gd name="connsiteX31" fmla="*/ 351095 w 436038"/>
                <a:gd name="connsiteY31" fmla="*/ 72332 h 265268"/>
                <a:gd name="connsiteX32" fmla="*/ 401853 w 436038"/>
                <a:gd name="connsiteY32" fmla="*/ 98786 h 265268"/>
                <a:gd name="connsiteX33" fmla="*/ 402036 w 436038"/>
                <a:gd name="connsiteY33" fmla="*/ 103107 h 265268"/>
                <a:gd name="connsiteX34" fmla="*/ 420422 w 436038"/>
                <a:gd name="connsiteY34" fmla="*/ 108714 h 265268"/>
                <a:gd name="connsiteX35" fmla="*/ 433300 w 436038"/>
                <a:gd name="connsiteY35" fmla="*/ 127037 h 265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36038" h="265268">
                  <a:moveTo>
                    <a:pt x="433300" y="127037"/>
                  </a:moveTo>
                  <a:cubicBezTo>
                    <a:pt x="440863" y="149883"/>
                    <a:pt x="432641" y="184583"/>
                    <a:pt x="410126" y="215653"/>
                  </a:cubicBezTo>
                  <a:cubicBezTo>
                    <a:pt x="380107" y="257079"/>
                    <a:pt x="336045" y="276368"/>
                    <a:pt x="311711" y="258735"/>
                  </a:cubicBezTo>
                  <a:cubicBezTo>
                    <a:pt x="293461" y="245510"/>
                    <a:pt x="291491" y="215273"/>
                    <a:pt x="304311" y="183503"/>
                  </a:cubicBezTo>
                  <a:lnTo>
                    <a:pt x="315843" y="162840"/>
                  </a:lnTo>
                  <a:lnTo>
                    <a:pt x="315314" y="139081"/>
                  </a:lnTo>
                  <a:cubicBezTo>
                    <a:pt x="314836" y="120627"/>
                    <a:pt x="327705" y="116577"/>
                    <a:pt x="316998" y="109176"/>
                  </a:cubicBezTo>
                  <a:cubicBezTo>
                    <a:pt x="314321" y="107326"/>
                    <a:pt x="309693" y="106321"/>
                    <a:pt x="304050" y="105647"/>
                  </a:cubicBezTo>
                  <a:lnTo>
                    <a:pt x="296572" y="105043"/>
                  </a:lnTo>
                  <a:lnTo>
                    <a:pt x="296315" y="108689"/>
                  </a:lnTo>
                  <a:cubicBezTo>
                    <a:pt x="290858" y="129159"/>
                    <a:pt x="277693" y="147197"/>
                    <a:pt x="258114" y="157952"/>
                  </a:cubicBezTo>
                  <a:cubicBezTo>
                    <a:pt x="218958" y="179462"/>
                    <a:pt x="168974" y="163695"/>
                    <a:pt x="146473" y="122736"/>
                  </a:cubicBezTo>
                  <a:lnTo>
                    <a:pt x="142119" y="109222"/>
                  </a:lnTo>
                  <a:lnTo>
                    <a:pt x="137838" y="106164"/>
                  </a:lnTo>
                  <a:cubicBezTo>
                    <a:pt x="127858" y="105307"/>
                    <a:pt x="120815" y="125251"/>
                    <a:pt x="111267" y="133836"/>
                  </a:cubicBezTo>
                  <a:lnTo>
                    <a:pt x="101395" y="137200"/>
                  </a:lnTo>
                  <a:lnTo>
                    <a:pt x="108824" y="167733"/>
                  </a:lnTo>
                  <a:cubicBezTo>
                    <a:pt x="108824" y="218893"/>
                    <a:pt x="84463" y="260367"/>
                    <a:pt x="54412" y="260367"/>
                  </a:cubicBezTo>
                  <a:cubicBezTo>
                    <a:pt x="24361" y="260367"/>
                    <a:pt x="0" y="218893"/>
                    <a:pt x="0" y="167733"/>
                  </a:cubicBezTo>
                  <a:cubicBezTo>
                    <a:pt x="0" y="116573"/>
                    <a:pt x="24361" y="75099"/>
                    <a:pt x="54412" y="75099"/>
                  </a:cubicBezTo>
                  <a:lnTo>
                    <a:pt x="75381" y="82306"/>
                  </a:lnTo>
                  <a:lnTo>
                    <a:pt x="76351" y="82434"/>
                  </a:lnTo>
                  <a:cubicBezTo>
                    <a:pt x="85160" y="83632"/>
                    <a:pt x="94462" y="83805"/>
                    <a:pt x="101269" y="79160"/>
                  </a:cubicBezTo>
                  <a:cubicBezTo>
                    <a:pt x="114882" y="69871"/>
                    <a:pt x="121138" y="29604"/>
                    <a:pt x="136072" y="23816"/>
                  </a:cubicBezTo>
                  <a:cubicBezTo>
                    <a:pt x="139805" y="22369"/>
                    <a:pt x="144665" y="21737"/>
                    <a:pt x="149963" y="21902"/>
                  </a:cubicBezTo>
                  <a:lnTo>
                    <a:pt x="160276" y="23693"/>
                  </a:lnTo>
                  <a:lnTo>
                    <a:pt x="176630" y="9622"/>
                  </a:lnTo>
                  <a:cubicBezTo>
                    <a:pt x="205998" y="-6511"/>
                    <a:pt x="241455" y="-1675"/>
                    <a:pt x="266841" y="19031"/>
                  </a:cubicBezTo>
                  <a:lnTo>
                    <a:pt x="267659" y="20016"/>
                  </a:lnTo>
                  <a:lnTo>
                    <a:pt x="268253" y="20032"/>
                  </a:lnTo>
                  <a:cubicBezTo>
                    <a:pt x="283478" y="21782"/>
                    <a:pt x="299919" y="25881"/>
                    <a:pt x="309665" y="29885"/>
                  </a:cubicBezTo>
                  <a:cubicBezTo>
                    <a:pt x="329158" y="37894"/>
                    <a:pt x="335731" y="60847"/>
                    <a:pt x="351095" y="72332"/>
                  </a:cubicBezTo>
                  <a:cubicBezTo>
                    <a:pt x="366459" y="83814"/>
                    <a:pt x="395182" y="85545"/>
                    <a:pt x="401853" y="98786"/>
                  </a:cubicBezTo>
                  <a:lnTo>
                    <a:pt x="402036" y="103107"/>
                  </a:lnTo>
                  <a:lnTo>
                    <a:pt x="420422" y="108714"/>
                  </a:lnTo>
                  <a:cubicBezTo>
                    <a:pt x="426505" y="113123"/>
                    <a:pt x="430779" y="119421"/>
                    <a:pt x="433300" y="127037"/>
                  </a:cubicBezTo>
                  <a:close/>
                </a:path>
              </a:pathLst>
            </a:custGeom>
            <a:solidFill>
              <a:schemeClr val="accent6">
                <a:lumMod val="60000"/>
                <a:lumOff val="40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525" name="Group 1524">
              <a:extLst>
                <a:ext uri="{FF2B5EF4-FFF2-40B4-BE49-F238E27FC236}">
                  <a16:creationId xmlns:a16="http://schemas.microsoft.com/office/drawing/2014/main" id="{194FBD94-DC53-0C6A-355A-D46FC4A658EF}"/>
                </a:ext>
              </a:extLst>
            </p:cNvPr>
            <p:cNvGrpSpPr/>
            <p:nvPr/>
          </p:nvGrpSpPr>
          <p:grpSpPr>
            <a:xfrm>
              <a:off x="8948818" y="2447093"/>
              <a:ext cx="258513" cy="317075"/>
              <a:chOff x="8948818" y="2218042"/>
              <a:chExt cx="445261" cy="546128"/>
            </a:xfrm>
          </p:grpSpPr>
          <p:sp>
            <p:nvSpPr>
              <p:cNvPr id="1560" name="Oval 1559">
                <a:extLst>
                  <a:ext uri="{FF2B5EF4-FFF2-40B4-BE49-F238E27FC236}">
                    <a16:creationId xmlns:a16="http://schemas.microsoft.com/office/drawing/2014/main" id="{C2B60882-E3F1-F7DF-4382-76B91C5714C2}"/>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1" name="Oval 1560">
                <a:extLst>
                  <a:ext uri="{FF2B5EF4-FFF2-40B4-BE49-F238E27FC236}">
                    <a16:creationId xmlns:a16="http://schemas.microsoft.com/office/drawing/2014/main" id="{818E1ADF-FCB5-8A16-5670-9A2A427025B3}"/>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2" name="Oval 1561">
                <a:extLst>
                  <a:ext uri="{FF2B5EF4-FFF2-40B4-BE49-F238E27FC236}">
                    <a16:creationId xmlns:a16="http://schemas.microsoft.com/office/drawing/2014/main" id="{0ED39753-D79F-6D2D-A833-F9740BFB9794}"/>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3" name="Oval 1562">
                <a:extLst>
                  <a:ext uri="{FF2B5EF4-FFF2-40B4-BE49-F238E27FC236}">
                    <a16:creationId xmlns:a16="http://schemas.microsoft.com/office/drawing/2014/main" id="{0B435DDB-F226-3C11-384A-0F2C4BD217A9}"/>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4" name="Oval 1563">
                <a:extLst>
                  <a:ext uri="{FF2B5EF4-FFF2-40B4-BE49-F238E27FC236}">
                    <a16:creationId xmlns:a16="http://schemas.microsoft.com/office/drawing/2014/main" id="{82FB831A-51DF-7E79-88F5-46CD68AD7505}"/>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5" name="Oval 1564">
                <a:extLst>
                  <a:ext uri="{FF2B5EF4-FFF2-40B4-BE49-F238E27FC236}">
                    <a16:creationId xmlns:a16="http://schemas.microsoft.com/office/drawing/2014/main" id="{B978A99A-D746-2118-AF92-D0B49A6FE987}"/>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6" name="Oval 1565">
                <a:extLst>
                  <a:ext uri="{FF2B5EF4-FFF2-40B4-BE49-F238E27FC236}">
                    <a16:creationId xmlns:a16="http://schemas.microsoft.com/office/drawing/2014/main" id="{7653831E-97AD-0590-28D7-F55E907310DB}"/>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7" name="Oval 1566">
                <a:extLst>
                  <a:ext uri="{FF2B5EF4-FFF2-40B4-BE49-F238E27FC236}">
                    <a16:creationId xmlns:a16="http://schemas.microsoft.com/office/drawing/2014/main" id="{6F64A40B-FBA2-0E55-26D5-83AF2BE55FE4}"/>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8" name="Oval 1567">
                <a:extLst>
                  <a:ext uri="{FF2B5EF4-FFF2-40B4-BE49-F238E27FC236}">
                    <a16:creationId xmlns:a16="http://schemas.microsoft.com/office/drawing/2014/main" id="{653707D9-D537-29B5-6148-A8A2C3E5549C}"/>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9" name="Oval 1568">
                <a:extLst>
                  <a:ext uri="{FF2B5EF4-FFF2-40B4-BE49-F238E27FC236}">
                    <a16:creationId xmlns:a16="http://schemas.microsoft.com/office/drawing/2014/main" id="{D1072C3B-9397-DE3C-2D3F-CF40ADED38A9}"/>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0" name="Oval 1569">
                <a:extLst>
                  <a:ext uri="{FF2B5EF4-FFF2-40B4-BE49-F238E27FC236}">
                    <a16:creationId xmlns:a16="http://schemas.microsoft.com/office/drawing/2014/main" id="{30BF2053-9006-0F77-82FF-6FCFA6AED19A}"/>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1" name="Oval 1570">
                <a:extLst>
                  <a:ext uri="{FF2B5EF4-FFF2-40B4-BE49-F238E27FC236}">
                    <a16:creationId xmlns:a16="http://schemas.microsoft.com/office/drawing/2014/main" id="{DCCBE025-C80E-C7C7-0D8B-2DECF52564D6}"/>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2" name="Oval 1571">
                <a:extLst>
                  <a:ext uri="{FF2B5EF4-FFF2-40B4-BE49-F238E27FC236}">
                    <a16:creationId xmlns:a16="http://schemas.microsoft.com/office/drawing/2014/main" id="{4733F92F-8B1E-1E89-EE1D-A8B596474C8B}"/>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3" name="Oval 1572">
                <a:extLst>
                  <a:ext uri="{FF2B5EF4-FFF2-40B4-BE49-F238E27FC236}">
                    <a16:creationId xmlns:a16="http://schemas.microsoft.com/office/drawing/2014/main" id="{8F618AD5-713B-0732-1C25-95109AF8F0DF}"/>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4" name="Oval 1573">
                <a:extLst>
                  <a:ext uri="{FF2B5EF4-FFF2-40B4-BE49-F238E27FC236}">
                    <a16:creationId xmlns:a16="http://schemas.microsoft.com/office/drawing/2014/main" id="{5EA226D2-9249-0869-A69A-625DF6F29D6E}"/>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5" name="Oval 1574">
                <a:extLst>
                  <a:ext uri="{FF2B5EF4-FFF2-40B4-BE49-F238E27FC236}">
                    <a16:creationId xmlns:a16="http://schemas.microsoft.com/office/drawing/2014/main" id="{3E23196B-0F8B-D4DF-5CA0-3DFA0FEC9EBB}"/>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526" name="Group 1525">
              <a:extLst>
                <a:ext uri="{FF2B5EF4-FFF2-40B4-BE49-F238E27FC236}">
                  <a16:creationId xmlns:a16="http://schemas.microsoft.com/office/drawing/2014/main" id="{98E014DB-90F3-DAAC-7A00-E4DDCD1578B6}"/>
                </a:ext>
              </a:extLst>
            </p:cNvPr>
            <p:cNvGrpSpPr/>
            <p:nvPr/>
          </p:nvGrpSpPr>
          <p:grpSpPr>
            <a:xfrm rot="7721346">
              <a:off x="9110100" y="2200238"/>
              <a:ext cx="258513" cy="317075"/>
              <a:chOff x="8948818" y="2218042"/>
              <a:chExt cx="445261" cy="546128"/>
            </a:xfrm>
          </p:grpSpPr>
          <p:sp>
            <p:nvSpPr>
              <p:cNvPr id="1544" name="Oval 1543">
                <a:extLst>
                  <a:ext uri="{FF2B5EF4-FFF2-40B4-BE49-F238E27FC236}">
                    <a16:creationId xmlns:a16="http://schemas.microsoft.com/office/drawing/2014/main" id="{EF31788A-0301-3E29-8330-246A1606A387}"/>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45" name="Oval 1544">
                <a:extLst>
                  <a:ext uri="{FF2B5EF4-FFF2-40B4-BE49-F238E27FC236}">
                    <a16:creationId xmlns:a16="http://schemas.microsoft.com/office/drawing/2014/main" id="{1A2E3172-7ABB-0258-70CD-74E33858D265}"/>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46" name="Oval 1545">
                <a:extLst>
                  <a:ext uri="{FF2B5EF4-FFF2-40B4-BE49-F238E27FC236}">
                    <a16:creationId xmlns:a16="http://schemas.microsoft.com/office/drawing/2014/main" id="{B6FFE7EE-4EEA-022B-1C48-B433DF0393C7}"/>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47" name="Oval 1546">
                <a:extLst>
                  <a:ext uri="{FF2B5EF4-FFF2-40B4-BE49-F238E27FC236}">
                    <a16:creationId xmlns:a16="http://schemas.microsoft.com/office/drawing/2014/main" id="{96B3AEA2-3069-107C-A7FD-1F25B5603CBA}"/>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48" name="Oval 1547">
                <a:extLst>
                  <a:ext uri="{FF2B5EF4-FFF2-40B4-BE49-F238E27FC236}">
                    <a16:creationId xmlns:a16="http://schemas.microsoft.com/office/drawing/2014/main" id="{8A36921D-A2AC-57D1-09FE-E2F590EA6F76}"/>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49" name="Oval 1548">
                <a:extLst>
                  <a:ext uri="{FF2B5EF4-FFF2-40B4-BE49-F238E27FC236}">
                    <a16:creationId xmlns:a16="http://schemas.microsoft.com/office/drawing/2014/main" id="{75087106-A4E2-CCD0-FA54-555997E0C194}"/>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0" name="Oval 1549">
                <a:extLst>
                  <a:ext uri="{FF2B5EF4-FFF2-40B4-BE49-F238E27FC236}">
                    <a16:creationId xmlns:a16="http://schemas.microsoft.com/office/drawing/2014/main" id="{3BD81033-44CA-AB6A-927A-59DD7F5D827F}"/>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1" name="Oval 1550">
                <a:extLst>
                  <a:ext uri="{FF2B5EF4-FFF2-40B4-BE49-F238E27FC236}">
                    <a16:creationId xmlns:a16="http://schemas.microsoft.com/office/drawing/2014/main" id="{164E0600-6549-80A1-DF7B-51D3F37E1ED7}"/>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2" name="Oval 1551">
                <a:extLst>
                  <a:ext uri="{FF2B5EF4-FFF2-40B4-BE49-F238E27FC236}">
                    <a16:creationId xmlns:a16="http://schemas.microsoft.com/office/drawing/2014/main" id="{9E56F30A-4DB2-5537-5C1D-A239AAF4E272}"/>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3" name="Oval 1552">
                <a:extLst>
                  <a:ext uri="{FF2B5EF4-FFF2-40B4-BE49-F238E27FC236}">
                    <a16:creationId xmlns:a16="http://schemas.microsoft.com/office/drawing/2014/main" id="{A628567F-A353-1E16-4E23-B897F0EFDEBC}"/>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4" name="Oval 1553">
                <a:extLst>
                  <a:ext uri="{FF2B5EF4-FFF2-40B4-BE49-F238E27FC236}">
                    <a16:creationId xmlns:a16="http://schemas.microsoft.com/office/drawing/2014/main" id="{9B68B45E-D8CB-03E3-928C-693339A191E9}"/>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5" name="Oval 1554">
                <a:extLst>
                  <a:ext uri="{FF2B5EF4-FFF2-40B4-BE49-F238E27FC236}">
                    <a16:creationId xmlns:a16="http://schemas.microsoft.com/office/drawing/2014/main" id="{82746AF5-CDAD-8E67-1919-B6D02EE70FF5}"/>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6" name="Oval 1555">
                <a:extLst>
                  <a:ext uri="{FF2B5EF4-FFF2-40B4-BE49-F238E27FC236}">
                    <a16:creationId xmlns:a16="http://schemas.microsoft.com/office/drawing/2014/main" id="{885DF892-09AD-3420-8152-8D193F63D4FA}"/>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7" name="Oval 1556">
                <a:extLst>
                  <a:ext uri="{FF2B5EF4-FFF2-40B4-BE49-F238E27FC236}">
                    <a16:creationId xmlns:a16="http://schemas.microsoft.com/office/drawing/2014/main" id="{E8960897-F58B-7638-900B-892FB38C8696}"/>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8" name="Oval 1557">
                <a:extLst>
                  <a:ext uri="{FF2B5EF4-FFF2-40B4-BE49-F238E27FC236}">
                    <a16:creationId xmlns:a16="http://schemas.microsoft.com/office/drawing/2014/main" id="{6AA7471C-DA14-68E6-42D4-5F30659CD34B}"/>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9" name="Oval 1558">
                <a:extLst>
                  <a:ext uri="{FF2B5EF4-FFF2-40B4-BE49-F238E27FC236}">
                    <a16:creationId xmlns:a16="http://schemas.microsoft.com/office/drawing/2014/main" id="{B1DB89B4-C054-674A-BD29-3E71488E423F}"/>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527" name="Group 1526">
              <a:extLst>
                <a:ext uri="{FF2B5EF4-FFF2-40B4-BE49-F238E27FC236}">
                  <a16:creationId xmlns:a16="http://schemas.microsoft.com/office/drawing/2014/main" id="{2EEE6911-386C-9AFF-C37D-DC538DEDF909}"/>
                </a:ext>
              </a:extLst>
            </p:cNvPr>
            <p:cNvGrpSpPr/>
            <p:nvPr/>
          </p:nvGrpSpPr>
          <p:grpSpPr>
            <a:xfrm rot="16950710">
              <a:off x="8989298" y="2323845"/>
              <a:ext cx="258513" cy="317075"/>
              <a:chOff x="8948818" y="2218042"/>
              <a:chExt cx="445261" cy="546128"/>
            </a:xfrm>
          </p:grpSpPr>
          <p:sp>
            <p:nvSpPr>
              <p:cNvPr id="1528" name="Oval 1527">
                <a:extLst>
                  <a:ext uri="{FF2B5EF4-FFF2-40B4-BE49-F238E27FC236}">
                    <a16:creationId xmlns:a16="http://schemas.microsoft.com/office/drawing/2014/main" id="{D1996EFC-3D32-9BAB-B9CF-4F2FA51144D2}"/>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29" name="Oval 1528">
                <a:extLst>
                  <a:ext uri="{FF2B5EF4-FFF2-40B4-BE49-F238E27FC236}">
                    <a16:creationId xmlns:a16="http://schemas.microsoft.com/office/drawing/2014/main" id="{1B6C6816-8400-D799-F219-7CA86BCA9D27}"/>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0" name="Oval 1529">
                <a:extLst>
                  <a:ext uri="{FF2B5EF4-FFF2-40B4-BE49-F238E27FC236}">
                    <a16:creationId xmlns:a16="http://schemas.microsoft.com/office/drawing/2014/main" id="{399EA9C1-EBDE-11CE-C66D-2D10BEB2284B}"/>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1" name="Oval 1530">
                <a:extLst>
                  <a:ext uri="{FF2B5EF4-FFF2-40B4-BE49-F238E27FC236}">
                    <a16:creationId xmlns:a16="http://schemas.microsoft.com/office/drawing/2014/main" id="{B50A8A80-94F4-7EB8-6C16-6BBBB341F0F3}"/>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2" name="Oval 1531">
                <a:extLst>
                  <a:ext uri="{FF2B5EF4-FFF2-40B4-BE49-F238E27FC236}">
                    <a16:creationId xmlns:a16="http://schemas.microsoft.com/office/drawing/2014/main" id="{C6181D91-6238-FC45-CE63-37F0E21BD596}"/>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3" name="Oval 1532">
                <a:extLst>
                  <a:ext uri="{FF2B5EF4-FFF2-40B4-BE49-F238E27FC236}">
                    <a16:creationId xmlns:a16="http://schemas.microsoft.com/office/drawing/2014/main" id="{F062D1EB-73D7-D305-09ED-62D36F851389}"/>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4" name="Oval 1533">
                <a:extLst>
                  <a:ext uri="{FF2B5EF4-FFF2-40B4-BE49-F238E27FC236}">
                    <a16:creationId xmlns:a16="http://schemas.microsoft.com/office/drawing/2014/main" id="{D05B38DF-E258-C0AD-9600-18147DC4EE5D}"/>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5" name="Oval 1534">
                <a:extLst>
                  <a:ext uri="{FF2B5EF4-FFF2-40B4-BE49-F238E27FC236}">
                    <a16:creationId xmlns:a16="http://schemas.microsoft.com/office/drawing/2014/main" id="{A41D0E3A-D922-0EDF-E392-549496256B11}"/>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6" name="Oval 1535">
                <a:extLst>
                  <a:ext uri="{FF2B5EF4-FFF2-40B4-BE49-F238E27FC236}">
                    <a16:creationId xmlns:a16="http://schemas.microsoft.com/office/drawing/2014/main" id="{1C3339A1-3D3B-0418-FE2E-63AB80A3F060}"/>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7" name="Oval 1536">
                <a:extLst>
                  <a:ext uri="{FF2B5EF4-FFF2-40B4-BE49-F238E27FC236}">
                    <a16:creationId xmlns:a16="http://schemas.microsoft.com/office/drawing/2014/main" id="{062EC443-64FD-EE77-47C4-A3A0880E5BF2}"/>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8" name="Oval 1537">
                <a:extLst>
                  <a:ext uri="{FF2B5EF4-FFF2-40B4-BE49-F238E27FC236}">
                    <a16:creationId xmlns:a16="http://schemas.microsoft.com/office/drawing/2014/main" id="{567D62EB-4D94-FEB9-BB82-41C3EA170517}"/>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9" name="Oval 1538">
                <a:extLst>
                  <a:ext uri="{FF2B5EF4-FFF2-40B4-BE49-F238E27FC236}">
                    <a16:creationId xmlns:a16="http://schemas.microsoft.com/office/drawing/2014/main" id="{4F276B9A-9A39-B509-9DD4-0067F42AB7EF}"/>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40" name="Oval 1539">
                <a:extLst>
                  <a:ext uri="{FF2B5EF4-FFF2-40B4-BE49-F238E27FC236}">
                    <a16:creationId xmlns:a16="http://schemas.microsoft.com/office/drawing/2014/main" id="{F902F3D4-1D8E-9D53-233D-7D080397AD5C}"/>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41" name="Oval 1540">
                <a:extLst>
                  <a:ext uri="{FF2B5EF4-FFF2-40B4-BE49-F238E27FC236}">
                    <a16:creationId xmlns:a16="http://schemas.microsoft.com/office/drawing/2014/main" id="{3247534E-5D6C-2244-810F-F4EB740EFA62}"/>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42" name="Oval 1541">
                <a:extLst>
                  <a:ext uri="{FF2B5EF4-FFF2-40B4-BE49-F238E27FC236}">
                    <a16:creationId xmlns:a16="http://schemas.microsoft.com/office/drawing/2014/main" id="{15EE2D26-8EE3-9FE7-7F2D-D1F3A70152C7}"/>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43" name="Oval 1542">
                <a:extLst>
                  <a:ext uri="{FF2B5EF4-FFF2-40B4-BE49-F238E27FC236}">
                    <a16:creationId xmlns:a16="http://schemas.microsoft.com/office/drawing/2014/main" id="{433E9CFC-2D77-D1D4-D33C-69A0FB2DBBB3}"/>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1814" name="Group 1813">
            <a:extLst>
              <a:ext uri="{FF2B5EF4-FFF2-40B4-BE49-F238E27FC236}">
                <a16:creationId xmlns:a16="http://schemas.microsoft.com/office/drawing/2014/main" id="{CE009753-E988-0DE1-F2D7-74609986DAF3}"/>
              </a:ext>
            </a:extLst>
          </p:cNvPr>
          <p:cNvGrpSpPr/>
          <p:nvPr/>
        </p:nvGrpSpPr>
        <p:grpSpPr>
          <a:xfrm>
            <a:off x="5341164" y="2207761"/>
            <a:ext cx="1235670" cy="259725"/>
            <a:chOff x="5341164" y="2207761"/>
            <a:chExt cx="1235670" cy="259725"/>
          </a:xfrm>
        </p:grpSpPr>
        <p:grpSp>
          <p:nvGrpSpPr>
            <p:cNvPr id="1586" name="Group 1585">
              <a:extLst>
                <a:ext uri="{FF2B5EF4-FFF2-40B4-BE49-F238E27FC236}">
                  <a16:creationId xmlns:a16="http://schemas.microsoft.com/office/drawing/2014/main" id="{5708D53F-72B9-54C6-F0F5-9D5EED49DF27}"/>
                </a:ext>
              </a:extLst>
            </p:cNvPr>
            <p:cNvGrpSpPr/>
            <p:nvPr/>
          </p:nvGrpSpPr>
          <p:grpSpPr>
            <a:xfrm>
              <a:off x="5341164" y="2210195"/>
              <a:ext cx="139223" cy="135092"/>
              <a:chOff x="2679402" y="4387347"/>
              <a:chExt cx="1115617" cy="1082513"/>
            </a:xfrm>
          </p:grpSpPr>
          <p:sp>
            <p:nvSpPr>
              <p:cNvPr id="1587" name="Oval 1586">
                <a:extLst>
                  <a:ext uri="{FF2B5EF4-FFF2-40B4-BE49-F238E27FC236}">
                    <a16:creationId xmlns:a16="http://schemas.microsoft.com/office/drawing/2014/main" id="{7E606D54-BD17-506B-E0A0-DE5407D746BF}"/>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588" name="Oval 1587">
                <a:extLst>
                  <a:ext uri="{FF2B5EF4-FFF2-40B4-BE49-F238E27FC236}">
                    <a16:creationId xmlns:a16="http://schemas.microsoft.com/office/drawing/2014/main" id="{600194E1-E6B8-8497-3FD7-8EDD5AEB3B4E}"/>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589" name="Oval 1588">
                <a:extLst>
                  <a:ext uri="{FF2B5EF4-FFF2-40B4-BE49-F238E27FC236}">
                    <a16:creationId xmlns:a16="http://schemas.microsoft.com/office/drawing/2014/main" id="{994BB7D1-C236-B580-646A-70B61B07C8D9}"/>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590" name="Oval 1589">
                <a:extLst>
                  <a:ext uri="{FF2B5EF4-FFF2-40B4-BE49-F238E27FC236}">
                    <a16:creationId xmlns:a16="http://schemas.microsoft.com/office/drawing/2014/main" id="{24896B37-3FCF-AD62-C933-464C74416AF4}"/>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591" name="Oval 1590">
                <a:extLst>
                  <a:ext uri="{FF2B5EF4-FFF2-40B4-BE49-F238E27FC236}">
                    <a16:creationId xmlns:a16="http://schemas.microsoft.com/office/drawing/2014/main" id="{22776CE4-AFA6-0D93-2680-51DA67D5D7A2}"/>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592" name="Oval 1591">
                <a:extLst>
                  <a:ext uri="{FF2B5EF4-FFF2-40B4-BE49-F238E27FC236}">
                    <a16:creationId xmlns:a16="http://schemas.microsoft.com/office/drawing/2014/main" id="{4235EB51-E672-0E0D-908E-7CA9C72232BF}"/>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593" name="Oval 1592">
                <a:extLst>
                  <a:ext uri="{FF2B5EF4-FFF2-40B4-BE49-F238E27FC236}">
                    <a16:creationId xmlns:a16="http://schemas.microsoft.com/office/drawing/2014/main" id="{103D3337-2C1C-B96C-E411-6C4345950C1B}"/>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594" name="Oval 1593">
                <a:extLst>
                  <a:ext uri="{FF2B5EF4-FFF2-40B4-BE49-F238E27FC236}">
                    <a16:creationId xmlns:a16="http://schemas.microsoft.com/office/drawing/2014/main" id="{438DA6DE-F37B-FFD6-66EF-C6FE4D3CB8C0}"/>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595" name="Oval 1594">
                <a:extLst>
                  <a:ext uri="{FF2B5EF4-FFF2-40B4-BE49-F238E27FC236}">
                    <a16:creationId xmlns:a16="http://schemas.microsoft.com/office/drawing/2014/main" id="{02F97C2A-B790-7500-A660-D2D371ECA499}"/>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596" name="Oval 1595">
                <a:extLst>
                  <a:ext uri="{FF2B5EF4-FFF2-40B4-BE49-F238E27FC236}">
                    <a16:creationId xmlns:a16="http://schemas.microsoft.com/office/drawing/2014/main" id="{B8621200-A068-0302-862D-A54D93F3B73C}"/>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597" name="Oval 1596">
                <a:extLst>
                  <a:ext uri="{FF2B5EF4-FFF2-40B4-BE49-F238E27FC236}">
                    <a16:creationId xmlns:a16="http://schemas.microsoft.com/office/drawing/2014/main" id="{8E0F8D85-30B0-AFFB-E576-5BA1C548EE37}"/>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598" name="Group 1597">
              <a:extLst>
                <a:ext uri="{FF2B5EF4-FFF2-40B4-BE49-F238E27FC236}">
                  <a16:creationId xmlns:a16="http://schemas.microsoft.com/office/drawing/2014/main" id="{57B6B706-224B-E080-66ED-698E92B511D2}"/>
                </a:ext>
              </a:extLst>
            </p:cNvPr>
            <p:cNvGrpSpPr/>
            <p:nvPr/>
          </p:nvGrpSpPr>
          <p:grpSpPr>
            <a:xfrm>
              <a:off x="5462485" y="2220164"/>
              <a:ext cx="139223" cy="135092"/>
              <a:chOff x="2679402" y="4387347"/>
              <a:chExt cx="1115617" cy="1082513"/>
            </a:xfrm>
          </p:grpSpPr>
          <p:sp>
            <p:nvSpPr>
              <p:cNvPr id="1599" name="Oval 1598">
                <a:extLst>
                  <a:ext uri="{FF2B5EF4-FFF2-40B4-BE49-F238E27FC236}">
                    <a16:creationId xmlns:a16="http://schemas.microsoft.com/office/drawing/2014/main" id="{E2A76302-7DBF-A65D-63E0-77F5ED726C12}"/>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00" name="Oval 1599">
                <a:extLst>
                  <a:ext uri="{FF2B5EF4-FFF2-40B4-BE49-F238E27FC236}">
                    <a16:creationId xmlns:a16="http://schemas.microsoft.com/office/drawing/2014/main" id="{7E9BCC9F-156D-0FC9-1AF6-BA23B0D2C7E2}"/>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01" name="Oval 1600">
                <a:extLst>
                  <a:ext uri="{FF2B5EF4-FFF2-40B4-BE49-F238E27FC236}">
                    <a16:creationId xmlns:a16="http://schemas.microsoft.com/office/drawing/2014/main" id="{652218B3-DC1F-D4CC-F52D-087F7C9C32D3}"/>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02" name="Oval 1601">
                <a:extLst>
                  <a:ext uri="{FF2B5EF4-FFF2-40B4-BE49-F238E27FC236}">
                    <a16:creationId xmlns:a16="http://schemas.microsoft.com/office/drawing/2014/main" id="{07A54872-A3D3-1134-EE74-33C08674E374}"/>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03" name="Oval 1602">
                <a:extLst>
                  <a:ext uri="{FF2B5EF4-FFF2-40B4-BE49-F238E27FC236}">
                    <a16:creationId xmlns:a16="http://schemas.microsoft.com/office/drawing/2014/main" id="{B3FEE719-11BF-DE35-C454-08720E4B9391}"/>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04" name="Oval 1603">
                <a:extLst>
                  <a:ext uri="{FF2B5EF4-FFF2-40B4-BE49-F238E27FC236}">
                    <a16:creationId xmlns:a16="http://schemas.microsoft.com/office/drawing/2014/main" id="{5FFEDC4A-4AA9-849E-4744-5F0D5E54E767}"/>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05" name="Oval 1604">
                <a:extLst>
                  <a:ext uri="{FF2B5EF4-FFF2-40B4-BE49-F238E27FC236}">
                    <a16:creationId xmlns:a16="http://schemas.microsoft.com/office/drawing/2014/main" id="{D66DFA12-550A-927E-AA4C-BCAE88373C0F}"/>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06" name="Oval 1605">
                <a:extLst>
                  <a:ext uri="{FF2B5EF4-FFF2-40B4-BE49-F238E27FC236}">
                    <a16:creationId xmlns:a16="http://schemas.microsoft.com/office/drawing/2014/main" id="{09FE87A8-7CAD-2B71-3748-B21EFCD3C5E0}"/>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07" name="Oval 1606">
                <a:extLst>
                  <a:ext uri="{FF2B5EF4-FFF2-40B4-BE49-F238E27FC236}">
                    <a16:creationId xmlns:a16="http://schemas.microsoft.com/office/drawing/2014/main" id="{F48BDB9F-7D0F-49EA-1CC1-117E8CEC3E3C}"/>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08" name="Oval 1607">
                <a:extLst>
                  <a:ext uri="{FF2B5EF4-FFF2-40B4-BE49-F238E27FC236}">
                    <a16:creationId xmlns:a16="http://schemas.microsoft.com/office/drawing/2014/main" id="{033E126C-1443-7575-F793-DA9482343CF6}"/>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09" name="Oval 1608">
                <a:extLst>
                  <a:ext uri="{FF2B5EF4-FFF2-40B4-BE49-F238E27FC236}">
                    <a16:creationId xmlns:a16="http://schemas.microsoft.com/office/drawing/2014/main" id="{85B1F5A7-F203-839F-D38A-FFFFCBE5B2C8}"/>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610" name="Group 1609">
              <a:extLst>
                <a:ext uri="{FF2B5EF4-FFF2-40B4-BE49-F238E27FC236}">
                  <a16:creationId xmlns:a16="http://schemas.microsoft.com/office/drawing/2014/main" id="{CFB41C1B-5BA9-AFCD-70C4-E59FCB55CB72}"/>
                </a:ext>
              </a:extLst>
            </p:cNvPr>
            <p:cNvGrpSpPr/>
            <p:nvPr/>
          </p:nvGrpSpPr>
          <p:grpSpPr>
            <a:xfrm>
              <a:off x="5572953" y="2224184"/>
              <a:ext cx="139223" cy="135092"/>
              <a:chOff x="2679402" y="4387347"/>
              <a:chExt cx="1115617" cy="1082513"/>
            </a:xfrm>
          </p:grpSpPr>
          <p:sp>
            <p:nvSpPr>
              <p:cNvPr id="1611" name="Oval 1610">
                <a:extLst>
                  <a:ext uri="{FF2B5EF4-FFF2-40B4-BE49-F238E27FC236}">
                    <a16:creationId xmlns:a16="http://schemas.microsoft.com/office/drawing/2014/main" id="{3DFA2ADC-7D45-6EF9-656C-40A1629E1087}"/>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12" name="Oval 1611">
                <a:extLst>
                  <a:ext uri="{FF2B5EF4-FFF2-40B4-BE49-F238E27FC236}">
                    <a16:creationId xmlns:a16="http://schemas.microsoft.com/office/drawing/2014/main" id="{A79B3A7D-6879-9A96-AEFD-2A58DDDF85D7}"/>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13" name="Oval 1612">
                <a:extLst>
                  <a:ext uri="{FF2B5EF4-FFF2-40B4-BE49-F238E27FC236}">
                    <a16:creationId xmlns:a16="http://schemas.microsoft.com/office/drawing/2014/main" id="{F41BB252-7474-A282-6C59-38C495823F24}"/>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14" name="Oval 1613">
                <a:extLst>
                  <a:ext uri="{FF2B5EF4-FFF2-40B4-BE49-F238E27FC236}">
                    <a16:creationId xmlns:a16="http://schemas.microsoft.com/office/drawing/2014/main" id="{D81804AB-FF88-5CDD-F19A-AD9C6136A594}"/>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15" name="Oval 1614">
                <a:extLst>
                  <a:ext uri="{FF2B5EF4-FFF2-40B4-BE49-F238E27FC236}">
                    <a16:creationId xmlns:a16="http://schemas.microsoft.com/office/drawing/2014/main" id="{ED9398EE-C986-E31F-5C8B-2C6F96DABB20}"/>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16" name="Oval 1615">
                <a:extLst>
                  <a:ext uri="{FF2B5EF4-FFF2-40B4-BE49-F238E27FC236}">
                    <a16:creationId xmlns:a16="http://schemas.microsoft.com/office/drawing/2014/main" id="{F8E10B28-35C7-323C-BB86-1DB277ABC952}"/>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17" name="Oval 1616">
                <a:extLst>
                  <a:ext uri="{FF2B5EF4-FFF2-40B4-BE49-F238E27FC236}">
                    <a16:creationId xmlns:a16="http://schemas.microsoft.com/office/drawing/2014/main" id="{A5526A92-B4FB-5427-7989-E62B80DC0B46}"/>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18" name="Oval 1617">
                <a:extLst>
                  <a:ext uri="{FF2B5EF4-FFF2-40B4-BE49-F238E27FC236}">
                    <a16:creationId xmlns:a16="http://schemas.microsoft.com/office/drawing/2014/main" id="{29E3F850-1659-EFB1-56B2-50D637AC5A32}"/>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19" name="Oval 1618">
                <a:extLst>
                  <a:ext uri="{FF2B5EF4-FFF2-40B4-BE49-F238E27FC236}">
                    <a16:creationId xmlns:a16="http://schemas.microsoft.com/office/drawing/2014/main" id="{93C64B65-CE9A-32DC-F9E5-88BB86DF86F4}"/>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20" name="Oval 1619">
                <a:extLst>
                  <a:ext uri="{FF2B5EF4-FFF2-40B4-BE49-F238E27FC236}">
                    <a16:creationId xmlns:a16="http://schemas.microsoft.com/office/drawing/2014/main" id="{6AC0544D-686E-9ECE-3764-530426954D27}"/>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21" name="Oval 1620">
                <a:extLst>
                  <a:ext uri="{FF2B5EF4-FFF2-40B4-BE49-F238E27FC236}">
                    <a16:creationId xmlns:a16="http://schemas.microsoft.com/office/drawing/2014/main" id="{5962C658-D71A-B8BC-56B9-775C51EDD024}"/>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622" name="Group 1621">
              <a:extLst>
                <a:ext uri="{FF2B5EF4-FFF2-40B4-BE49-F238E27FC236}">
                  <a16:creationId xmlns:a16="http://schemas.microsoft.com/office/drawing/2014/main" id="{2BFA0DFB-ED76-4669-144F-113C01C8FB22}"/>
                </a:ext>
              </a:extLst>
            </p:cNvPr>
            <p:cNvGrpSpPr/>
            <p:nvPr/>
          </p:nvGrpSpPr>
          <p:grpSpPr>
            <a:xfrm>
              <a:off x="5685229" y="2226329"/>
              <a:ext cx="139223" cy="135092"/>
              <a:chOff x="2679402" y="4387347"/>
              <a:chExt cx="1115617" cy="1082513"/>
            </a:xfrm>
          </p:grpSpPr>
          <p:sp>
            <p:nvSpPr>
              <p:cNvPr id="1623" name="Oval 1622">
                <a:extLst>
                  <a:ext uri="{FF2B5EF4-FFF2-40B4-BE49-F238E27FC236}">
                    <a16:creationId xmlns:a16="http://schemas.microsoft.com/office/drawing/2014/main" id="{7541E170-04F8-6E1C-1FD5-A877CE8A030E}"/>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24" name="Oval 1623">
                <a:extLst>
                  <a:ext uri="{FF2B5EF4-FFF2-40B4-BE49-F238E27FC236}">
                    <a16:creationId xmlns:a16="http://schemas.microsoft.com/office/drawing/2014/main" id="{953C965C-CBA8-1DA4-8736-992C414633E3}"/>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25" name="Oval 1624">
                <a:extLst>
                  <a:ext uri="{FF2B5EF4-FFF2-40B4-BE49-F238E27FC236}">
                    <a16:creationId xmlns:a16="http://schemas.microsoft.com/office/drawing/2014/main" id="{C8E1EDFA-C567-965A-4698-9F6EA7592697}"/>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26" name="Oval 1625">
                <a:extLst>
                  <a:ext uri="{FF2B5EF4-FFF2-40B4-BE49-F238E27FC236}">
                    <a16:creationId xmlns:a16="http://schemas.microsoft.com/office/drawing/2014/main" id="{69245191-EF64-351E-4E92-D42C79715446}"/>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27" name="Oval 1626">
                <a:extLst>
                  <a:ext uri="{FF2B5EF4-FFF2-40B4-BE49-F238E27FC236}">
                    <a16:creationId xmlns:a16="http://schemas.microsoft.com/office/drawing/2014/main" id="{5B1A00EE-25F4-A06B-FF3A-7599EC497692}"/>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28" name="Oval 1627">
                <a:extLst>
                  <a:ext uri="{FF2B5EF4-FFF2-40B4-BE49-F238E27FC236}">
                    <a16:creationId xmlns:a16="http://schemas.microsoft.com/office/drawing/2014/main" id="{6B8763FC-7499-00C6-C7DE-4E973A80A7B9}"/>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29" name="Oval 1628">
                <a:extLst>
                  <a:ext uri="{FF2B5EF4-FFF2-40B4-BE49-F238E27FC236}">
                    <a16:creationId xmlns:a16="http://schemas.microsoft.com/office/drawing/2014/main" id="{0580916A-0C29-8670-A946-99DB200407D1}"/>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30" name="Oval 1629">
                <a:extLst>
                  <a:ext uri="{FF2B5EF4-FFF2-40B4-BE49-F238E27FC236}">
                    <a16:creationId xmlns:a16="http://schemas.microsoft.com/office/drawing/2014/main" id="{3D649D6B-F10B-0F48-85FD-E649ABC95978}"/>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31" name="Oval 1630">
                <a:extLst>
                  <a:ext uri="{FF2B5EF4-FFF2-40B4-BE49-F238E27FC236}">
                    <a16:creationId xmlns:a16="http://schemas.microsoft.com/office/drawing/2014/main" id="{9EC67780-EFF4-4D51-CD13-2B048CB4E1F6}"/>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32" name="Oval 1631">
                <a:extLst>
                  <a:ext uri="{FF2B5EF4-FFF2-40B4-BE49-F238E27FC236}">
                    <a16:creationId xmlns:a16="http://schemas.microsoft.com/office/drawing/2014/main" id="{6002625A-6264-9B4C-1D09-B58882C9E734}"/>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33" name="Oval 1632">
                <a:extLst>
                  <a:ext uri="{FF2B5EF4-FFF2-40B4-BE49-F238E27FC236}">
                    <a16:creationId xmlns:a16="http://schemas.microsoft.com/office/drawing/2014/main" id="{F1C3BE1F-96E0-4FAB-E639-51838E8325A9}"/>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634" name="Group 1633">
              <a:extLst>
                <a:ext uri="{FF2B5EF4-FFF2-40B4-BE49-F238E27FC236}">
                  <a16:creationId xmlns:a16="http://schemas.microsoft.com/office/drawing/2014/main" id="{DE051C97-45EA-5F96-B70F-A61EEA053141}"/>
                </a:ext>
              </a:extLst>
            </p:cNvPr>
            <p:cNvGrpSpPr/>
            <p:nvPr/>
          </p:nvGrpSpPr>
          <p:grpSpPr>
            <a:xfrm>
              <a:off x="5788984" y="2228919"/>
              <a:ext cx="139223" cy="135092"/>
              <a:chOff x="2679402" y="4387347"/>
              <a:chExt cx="1115617" cy="1082513"/>
            </a:xfrm>
          </p:grpSpPr>
          <p:sp>
            <p:nvSpPr>
              <p:cNvPr id="1635" name="Oval 1634">
                <a:extLst>
                  <a:ext uri="{FF2B5EF4-FFF2-40B4-BE49-F238E27FC236}">
                    <a16:creationId xmlns:a16="http://schemas.microsoft.com/office/drawing/2014/main" id="{B6A0DC19-0E37-5835-2427-1F0042CB5114}"/>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36" name="Oval 1635">
                <a:extLst>
                  <a:ext uri="{FF2B5EF4-FFF2-40B4-BE49-F238E27FC236}">
                    <a16:creationId xmlns:a16="http://schemas.microsoft.com/office/drawing/2014/main" id="{AA929680-0A7A-3236-7498-2A0CA5D8C0EF}"/>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37" name="Oval 1636">
                <a:extLst>
                  <a:ext uri="{FF2B5EF4-FFF2-40B4-BE49-F238E27FC236}">
                    <a16:creationId xmlns:a16="http://schemas.microsoft.com/office/drawing/2014/main" id="{BA5D7C53-009A-6AFB-CA16-DC3D66B21406}"/>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38" name="Oval 1637">
                <a:extLst>
                  <a:ext uri="{FF2B5EF4-FFF2-40B4-BE49-F238E27FC236}">
                    <a16:creationId xmlns:a16="http://schemas.microsoft.com/office/drawing/2014/main" id="{D43FA538-60BD-2A65-23B9-6DB76F29428B}"/>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39" name="Oval 1638">
                <a:extLst>
                  <a:ext uri="{FF2B5EF4-FFF2-40B4-BE49-F238E27FC236}">
                    <a16:creationId xmlns:a16="http://schemas.microsoft.com/office/drawing/2014/main" id="{344A1072-F069-596C-4F57-79E0EC98EC42}"/>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40" name="Oval 1639">
                <a:extLst>
                  <a:ext uri="{FF2B5EF4-FFF2-40B4-BE49-F238E27FC236}">
                    <a16:creationId xmlns:a16="http://schemas.microsoft.com/office/drawing/2014/main" id="{B82EC23B-A4E1-8E38-D369-85C19B392E9F}"/>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41" name="Oval 1640">
                <a:extLst>
                  <a:ext uri="{FF2B5EF4-FFF2-40B4-BE49-F238E27FC236}">
                    <a16:creationId xmlns:a16="http://schemas.microsoft.com/office/drawing/2014/main" id="{4369466D-CD83-E618-3751-4919E2C30033}"/>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42" name="Oval 1641">
                <a:extLst>
                  <a:ext uri="{FF2B5EF4-FFF2-40B4-BE49-F238E27FC236}">
                    <a16:creationId xmlns:a16="http://schemas.microsoft.com/office/drawing/2014/main" id="{B671E524-5AE7-BE2D-6770-6AC5D5DAAF72}"/>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43" name="Oval 1642">
                <a:extLst>
                  <a:ext uri="{FF2B5EF4-FFF2-40B4-BE49-F238E27FC236}">
                    <a16:creationId xmlns:a16="http://schemas.microsoft.com/office/drawing/2014/main" id="{40DA3510-C9F5-9A46-87E4-87BB26E073C4}"/>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44" name="Oval 1643">
                <a:extLst>
                  <a:ext uri="{FF2B5EF4-FFF2-40B4-BE49-F238E27FC236}">
                    <a16:creationId xmlns:a16="http://schemas.microsoft.com/office/drawing/2014/main" id="{044CFFEC-3DDC-3EBA-BC37-5E94DB831FEB}"/>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45" name="Oval 1644">
                <a:extLst>
                  <a:ext uri="{FF2B5EF4-FFF2-40B4-BE49-F238E27FC236}">
                    <a16:creationId xmlns:a16="http://schemas.microsoft.com/office/drawing/2014/main" id="{A36D64B1-76A2-45DF-8C01-71AACE9DA2B8}"/>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646" name="Group 1645">
              <a:extLst>
                <a:ext uri="{FF2B5EF4-FFF2-40B4-BE49-F238E27FC236}">
                  <a16:creationId xmlns:a16="http://schemas.microsoft.com/office/drawing/2014/main" id="{6FEB7006-7294-BF58-161D-DB0880DF69F7}"/>
                </a:ext>
              </a:extLst>
            </p:cNvPr>
            <p:cNvGrpSpPr/>
            <p:nvPr/>
          </p:nvGrpSpPr>
          <p:grpSpPr>
            <a:xfrm>
              <a:off x="5899842" y="2233727"/>
              <a:ext cx="139223" cy="135092"/>
              <a:chOff x="2679402" y="4387347"/>
              <a:chExt cx="1115617" cy="1082513"/>
            </a:xfrm>
          </p:grpSpPr>
          <p:sp>
            <p:nvSpPr>
              <p:cNvPr id="1647" name="Oval 1646">
                <a:extLst>
                  <a:ext uri="{FF2B5EF4-FFF2-40B4-BE49-F238E27FC236}">
                    <a16:creationId xmlns:a16="http://schemas.microsoft.com/office/drawing/2014/main" id="{6934A696-1517-963A-2512-8E6B2F558859}"/>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48" name="Oval 1647">
                <a:extLst>
                  <a:ext uri="{FF2B5EF4-FFF2-40B4-BE49-F238E27FC236}">
                    <a16:creationId xmlns:a16="http://schemas.microsoft.com/office/drawing/2014/main" id="{43331D0E-EFD0-30DB-9884-DCA319B34FB5}"/>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49" name="Oval 1648">
                <a:extLst>
                  <a:ext uri="{FF2B5EF4-FFF2-40B4-BE49-F238E27FC236}">
                    <a16:creationId xmlns:a16="http://schemas.microsoft.com/office/drawing/2014/main" id="{4B9A5C5C-CB26-D1A7-859E-2405FD005D62}"/>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50" name="Oval 1649">
                <a:extLst>
                  <a:ext uri="{FF2B5EF4-FFF2-40B4-BE49-F238E27FC236}">
                    <a16:creationId xmlns:a16="http://schemas.microsoft.com/office/drawing/2014/main" id="{49A87635-B655-8CC7-7DA2-3757D691132B}"/>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51" name="Oval 1650">
                <a:extLst>
                  <a:ext uri="{FF2B5EF4-FFF2-40B4-BE49-F238E27FC236}">
                    <a16:creationId xmlns:a16="http://schemas.microsoft.com/office/drawing/2014/main" id="{C1E85614-65DF-3BCE-E576-3EFE04BAE1EF}"/>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52" name="Oval 1651">
                <a:extLst>
                  <a:ext uri="{FF2B5EF4-FFF2-40B4-BE49-F238E27FC236}">
                    <a16:creationId xmlns:a16="http://schemas.microsoft.com/office/drawing/2014/main" id="{13D35FBC-20E7-EDA5-E5C3-D9E0308F7BC6}"/>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53" name="Oval 1652">
                <a:extLst>
                  <a:ext uri="{FF2B5EF4-FFF2-40B4-BE49-F238E27FC236}">
                    <a16:creationId xmlns:a16="http://schemas.microsoft.com/office/drawing/2014/main" id="{61206444-5D20-1372-82C4-DE05B13E5A48}"/>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54" name="Oval 1653">
                <a:extLst>
                  <a:ext uri="{FF2B5EF4-FFF2-40B4-BE49-F238E27FC236}">
                    <a16:creationId xmlns:a16="http://schemas.microsoft.com/office/drawing/2014/main" id="{B26DB82E-43C6-3DD9-CBFD-C1FA9614101B}"/>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55" name="Oval 1654">
                <a:extLst>
                  <a:ext uri="{FF2B5EF4-FFF2-40B4-BE49-F238E27FC236}">
                    <a16:creationId xmlns:a16="http://schemas.microsoft.com/office/drawing/2014/main" id="{4D75470F-7570-5B3B-CF1B-4FDA049DFDB5}"/>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56" name="Oval 1655">
                <a:extLst>
                  <a:ext uri="{FF2B5EF4-FFF2-40B4-BE49-F238E27FC236}">
                    <a16:creationId xmlns:a16="http://schemas.microsoft.com/office/drawing/2014/main" id="{B6D85234-101E-C3C4-051C-CF82E23CBC6C}"/>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57" name="Oval 1656">
                <a:extLst>
                  <a:ext uri="{FF2B5EF4-FFF2-40B4-BE49-F238E27FC236}">
                    <a16:creationId xmlns:a16="http://schemas.microsoft.com/office/drawing/2014/main" id="{A1F455A5-16B2-5AA3-3C89-CF9A3E4D7739}"/>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658" name="Group 1657">
              <a:extLst>
                <a:ext uri="{FF2B5EF4-FFF2-40B4-BE49-F238E27FC236}">
                  <a16:creationId xmlns:a16="http://schemas.microsoft.com/office/drawing/2014/main" id="{E2C67C6B-D74E-F274-E418-D0D012769CAB}"/>
                </a:ext>
              </a:extLst>
            </p:cNvPr>
            <p:cNvGrpSpPr/>
            <p:nvPr/>
          </p:nvGrpSpPr>
          <p:grpSpPr>
            <a:xfrm>
              <a:off x="6014021" y="2233727"/>
              <a:ext cx="139223" cy="135092"/>
              <a:chOff x="2679402" y="4387347"/>
              <a:chExt cx="1115617" cy="1082513"/>
            </a:xfrm>
          </p:grpSpPr>
          <p:sp>
            <p:nvSpPr>
              <p:cNvPr id="1659" name="Oval 1658">
                <a:extLst>
                  <a:ext uri="{FF2B5EF4-FFF2-40B4-BE49-F238E27FC236}">
                    <a16:creationId xmlns:a16="http://schemas.microsoft.com/office/drawing/2014/main" id="{98A37E8E-E179-6E77-22A0-B0929F74F59C}"/>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60" name="Oval 1659">
                <a:extLst>
                  <a:ext uri="{FF2B5EF4-FFF2-40B4-BE49-F238E27FC236}">
                    <a16:creationId xmlns:a16="http://schemas.microsoft.com/office/drawing/2014/main" id="{ACF3EB91-B4A5-998B-0C6D-F60AB4BA63A8}"/>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61" name="Oval 1660">
                <a:extLst>
                  <a:ext uri="{FF2B5EF4-FFF2-40B4-BE49-F238E27FC236}">
                    <a16:creationId xmlns:a16="http://schemas.microsoft.com/office/drawing/2014/main" id="{5772442A-3F91-3CF9-C357-8746DDFFA2B5}"/>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62" name="Oval 1661">
                <a:extLst>
                  <a:ext uri="{FF2B5EF4-FFF2-40B4-BE49-F238E27FC236}">
                    <a16:creationId xmlns:a16="http://schemas.microsoft.com/office/drawing/2014/main" id="{4E8DE955-8A1A-4C65-07D6-9051446E0168}"/>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63" name="Oval 1662">
                <a:extLst>
                  <a:ext uri="{FF2B5EF4-FFF2-40B4-BE49-F238E27FC236}">
                    <a16:creationId xmlns:a16="http://schemas.microsoft.com/office/drawing/2014/main" id="{6865B207-19A7-B514-6FBF-25B73D494AFD}"/>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64" name="Oval 1663">
                <a:extLst>
                  <a:ext uri="{FF2B5EF4-FFF2-40B4-BE49-F238E27FC236}">
                    <a16:creationId xmlns:a16="http://schemas.microsoft.com/office/drawing/2014/main" id="{6E577469-BBE3-9FB3-F284-D311F2819ACF}"/>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65" name="Oval 1664">
                <a:extLst>
                  <a:ext uri="{FF2B5EF4-FFF2-40B4-BE49-F238E27FC236}">
                    <a16:creationId xmlns:a16="http://schemas.microsoft.com/office/drawing/2014/main" id="{6FC90B1B-F65C-EED3-5ADF-A497CCCA2725}"/>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66" name="Oval 1665">
                <a:extLst>
                  <a:ext uri="{FF2B5EF4-FFF2-40B4-BE49-F238E27FC236}">
                    <a16:creationId xmlns:a16="http://schemas.microsoft.com/office/drawing/2014/main" id="{81FEE8B8-7378-CA22-2FDB-F6DCB78CCF4C}"/>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67" name="Oval 1666">
                <a:extLst>
                  <a:ext uri="{FF2B5EF4-FFF2-40B4-BE49-F238E27FC236}">
                    <a16:creationId xmlns:a16="http://schemas.microsoft.com/office/drawing/2014/main" id="{55C23144-9E23-2E49-0F48-58E17D2B53DB}"/>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68" name="Oval 1667">
                <a:extLst>
                  <a:ext uri="{FF2B5EF4-FFF2-40B4-BE49-F238E27FC236}">
                    <a16:creationId xmlns:a16="http://schemas.microsoft.com/office/drawing/2014/main" id="{A425F4B9-FD4B-8BE8-BD94-204A7B982519}"/>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69" name="Oval 1668">
                <a:extLst>
                  <a:ext uri="{FF2B5EF4-FFF2-40B4-BE49-F238E27FC236}">
                    <a16:creationId xmlns:a16="http://schemas.microsoft.com/office/drawing/2014/main" id="{22CA3E70-6B21-5F47-5219-4B79C087ECE1}"/>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670" name="Group 1669">
              <a:extLst>
                <a:ext uri="{FF2B5EF4-FFF2-40B4-BE49-F238E27FC236}">
                  <a16:creationId xmlns:a16="http://schemas.microsoft.com/office/drawing/2014/main" id="{E3A44E97-C1ED-59F4-E9CD-EE69A2BD2784}"/>
                </a:ext>
              </a:extLst>
            </p:cNvPr>
            <p:cNvGrpSpPr/>
            <p:nvPr/>
          </p:nvGrpSpPr>
          <p:grpSpPr>
            <a:xfrm>
              <a:off x="6115748" y="2232094"/>
              <a:ext cx="139223" cy="135092"/>
              <a:chOff x="2679402" y="4387347"/>
              <a:chExt cx="1115617" cy="1082513"/>
            </a:xfrm>
          </p:grpSpPr>
          <p:sp>
            <p:nvSpPr>
              <p:cNvPr id="1671" name="Oval 1670">
                <a:extLst>
                  <a:ext uri="{FF2B5EF4-FFF2-40B4-BE49-F238E27FC236}">
                    <a16:creationId xmlns:a16="http://schemas.microsoft.com/office/drawing/2014/main" id="{057AC9E0-9D85-3DE8-FCE2-76D69254ABA2}"/>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72" name="Oval 1671">
                <a:extLst>
                  <a:ext uri="{FF2B5EF4-FFF2-40B4-BE49-F238E27FC236}">
                    <a16:creationId xmlns:a16="http://schemas.microsoft.com/office/drawing/2014/main" id="{ECC3CBE6-B85A-3A2D-1011-DCBC82F120FE}"/>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73" name="Oval 1672">
                <a:extLst>
                  <a:ext uri="{FF2B5EF4-FFF2-40B4-BE49-F238E27FC236}">
                    <a16:creationId xmlns:a16="http://schemas.microsoft.com/office/drawing/2014/main" id="{13D3D903-7757-1DC1-0224-9D67AE52DE1A}"/>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74" name="Oval 1673">
                <a:extLst>
                  <a:ext uri="{FF2B5EF4-FFF2-40B4-BE49-F238E27FC236}">
                    <a16:creationId xmlns:a16="http://schemas.microsoft.com/office/drawing/2014/main" id="{48E72316-0D3C-0A4C-2A73-48CF52FD9038}"/>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75" name="Oval 1674">
                <a:extLst>
                  <a:ext uri="{FF2B5EF4-FFF2-40B4-BE49-F238E27FC236}">
                    <a16:creationId xmlns:a16="http://schemas.microsoft.com/office/drawing/2014/main" id="{F85B0135-73F6-6710-3898-0081468C0BF6}"/>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76" name="Oval 1675">
                <a:extLst>
                  <a:ext uri="{FF2B5EF4-FFF2-40B4-BE49-F238E27FC236}">
                    <a16:creationId xmlns:a16="http://schemas.microsoft.com/office/drawing/2014/main" id="{62BCE9C0-F35D-E9EB-6B14-288E7ABA19B1}"/>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77" name="Oval 1676">
                <a:extLst>
                  <a:ext uri="{FF2B5EF4-FFF2-40B4-BE49-F238E27FC236}">
                    <a16:creationId xmlns:a16="http://schemas.microsoft.com/office/drawing/2014/main" id="{2CEC8F7D-5D4E-B278-5562-AB45D2F6BEA1}"/>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78" name="Oval 1677">
                <a:extLst>
                  <a:ext uri="{FF2B5EF4-FFF2-40B4-BE49-F238E27FC236}">
                    <a16:creationId xmlns:a16="http://schemas.microsoft.com/office/drawing/2014/main" id="{62190426-9236-069D-4805-5FBC2C696A04}"/>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79" name="Oval 1678">
                <a:extLst>
                  <a:ext uri="{FF2B5EF4-FFF2-40B4-BE49-F238E27FC236}">
                    <a16:creationId xmlns:a16="http://schemas.microsoft.com/office/drawing/2014/main" id="{84F32045-B6C8-6CDC-B7F1-CB62406806E2}"/>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80" name="Oval 1679">
                <a:extLst>
                  <a:ext uri="{FF2B5EF4-FFF2-40B4-BE49-F238E27FC236}">
                    <a16:creationId xmlns:a16="http://schemas.microsoft.com/office/drawing/2014/main" id="{CE7A5A31-41AE-8422-94F2-6FFD7BBD9C51}"/>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81" name="Oval 1680">
                <a:extLst>
                  <a:ext uri="{FF2B5EF4-FFF2-40B4-BE49-F238E27FC236}">
                    <a16:creationId xmlns:a16="http://schemas.microsoft.com/office/drawing/2014/main" id="{D130752A-A755-ACC5-04F8-A7987A994EE1}"/>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682" name="Group 1681">
              <a:extLst>
                <a:ext uri="{FF2B5EF4-FFF2-40B4-BE49-F238E27FC236}">
                  <a16:creationId xmlns:a16="http://schemas.microsoft.com/office/drawing/2014/main" id="{65D7E896-E8E8-6B4C-BE95-98DF6DA20198}"/>
                </a:ext>
              </a:extLst>
            </p:cNvPr>
            <p:cNvGrpSpPr/>
            <p:nvPr/>
          </p:nvGrpSpPr>
          <p:grpSpPr>
            <a:xfrm>
              <a:off x="6217819" y="2228529"/>
              <a:ext cx="139223" cy="135092"/>
              <a:chOff x="2679402" y="4387347"/>
              <a:chExt cx="1115617" cy="1082513"/>
            </a:xfrm>
          </p:grpSpPr>
          <p:sp>
            <p:nvSpPr>
              <p:cNvPr id="1683" name="Oval 1682">
                <a:extLst>
                  <a:ext uri="{FF2B5EF4-FFF2-40B4-BE49-F238E27FC236}">
                    <a16:creationId xmlns:a16="http://schemas.microsoft.com/office/drawing/2014/main" id="{F75CE201-115F-9AA0-9FCD-9FC0CAFBA94D}"/>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84" name="Oval 1683">
                <a:extLst>
                  <a:ext uri="{FF2B5EF4-FFF2-40B4-BE49-F238E27FC236}">
                    <a16:creationId xmlns:a16="http://schemas.microsoft.com/office/drawing/2014/main" id="{0BC3B92C-A210-CC4C-4872-617893529A8A}"/>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85" name="Oval 1684">
                <a:extLst>
                  <a:ext uri="{FF2B5EF4-FFF2-40B4-BE49-F238E27FC236}">
                    <a16:creationId xmlns:a16="http://schemas.microsoft.com/office/drawing/2014/main" id="{9668C349-1CF6-74BF-EDB0-7F2D770BF159}"/>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86" name="Oval 1685">
                <a:extLst>
                  <a:ext uri="{FF2B5EF4-FFF2-40B4-BE49-F238E27FC236}">
                    <a16:creationId xmlns:a16="http://schemas.microsoft.com/office/drawing/2014/main" id="{0CD78347-29B5-C23D-F481-746829419AE0}"/>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87" name="Oval 1686">
                <a:extLst>
                  <a:ext uri="{FF2B5EF4-FFF2-40B4-BE49-F238E27FC236}">
                    <a16:creationId xmlns:a16="http://schemas.microsoft.com/office/drawing/2014/main" id="{B1DF8AFA-C086-BD4B-79D9-EE44AF7EDA81}"/>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88" name="Oval 1687">
                <a:extLst>
                  <a:ext uri="{FF2B5EF4-FFF2-40B4-BE49-F238E27FC236}">
                    <a16:creationId xmlns:a16="http://schemas.microsoft.com/office/drawing/2014/main" id="{7AF305FD-0627-1DB4-049B-148B4F665229}"/>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89" name="Oval 1688">
                <a:extLst>
                  <a:ext uri="{FF2B5EF4-FFF2-40B4-BE49-F238E27FC236}">
                    <a16:creationId xmlns:a16="http://schemas.microsoft.com/office/drawing/2014/main" id="{82C2DB1D-1F10-C22B-BBB2-CE219A549D72}"/>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90" name="Oval 1689">
                <a:extLst>
                  <a:ext uri="{FF2B5EF4-FFF2-40B4-BE49-F238E27FC236}">
                    <a16:creationId xmlns:a16="http://schemas.microsoft.com/office/drawing/2014/main" id="{A7FB7029-3F57-0291-1F58-035401A294C1}"/>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91" name="Oval 1690">
                <a:extLst>
                  <a:ext uri="{FF2B5EF4-FFF2-40B4-BE49-F238E27FC236}">
                    <a16:creationId xmlns:a16="http://schemas.microsoft.com/office/drawing/2014/main" id="{CCBACD30-2F2C-7A19-11CF-B309738A17F8}"/>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92" name="Oval 1691">
                <a:extLst>
                  <a:ext uri="{FF2B5EF4-FFF2-40B4-BE49-F238E27FC236}">
                    <a16:creationId xmlns:a16="http://schemas.microsoft.com/office/drawing/2014/main" id="{B82BA009-7D51-36C3-E4B7-1A434B335C9F}"/>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93" name="Oval 1692">
                <a:extLst>
                  <a:ext uri="{FF2B5EF4-FFF2-40B4-BE49-F238E27FC236}">
                    <a16:creationId xmlns:a16="http://schemas.microsoft.com/office/drawing/2014/main" id="{674EC3AC-9571-85A7-5694-21144A39E884}"/>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694" name="Group 1693">
              <a:extLst>
                <a:ext uri="{FF2B5EF4-FFF2-40B4-BE49-F238E27FC236}">
                  <a16:creationId xmlns:a16="http://schemas.microsoft.com/office/drawing/2014/main" id="{0ECC1AE4-9746-CBF3-B48E-E5DC25602C23}"/>
                </a:ext>
              </a:extLst>
            </p:cNvPr>
            <p:cNvGrpSpPr/>
            <p:nvPr/>
          </p:nvGrpSpPr>
          <p:grpSpPr>
            <a:xfrm>
              <a:off x="6325125" y="2226022"/>
              <a:ext cx="139223" cy="135092"/>
              <a:chOff x="2679402" y="4387347"/>
              <a:chExt cx="1115617" cy="1082513"/>
            </a:xfrm>
          </p:grpSpPr>
          <p:sp>
            <p:nvSpPr>
              <p:cNvPr id="1695" name="Oval 1694">
                <a:extLst>
                  <a:ext uri="{FF2B5EF4-FFF2-40B4-BE49-F238E27FC236}">
                    <a16:creationId xmlns:a16="http://schemas.microsoft.com/office/drawing/2014/main" id="{C565633C-E962-D861-F1EE-2D4E60BE87F8}"/>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96" name="Oval 1695">
                <a:extLst>
                  <a:ext uri="{FF2B5EF4-FFF2-40B4-BE49-F238E27FC236}">
                    <a16:creationId xmlns:a16="http://schemas.microsoft.com/office/drawing/2014/main" id="{A86C72D0-AF0C-0C07-A090-203B25D0A36B}"/>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97" name="Oval 1696">
                <a:extLst>
                  <a:ext uri="{FF2B5EF4-FFF2-40B4-BE49-F238E27FC236}">
                    <a16:creationId xmlns:a16="http://schemas.microsoft.com/office/drawing/2014/main" id="{167B53AB-9031-0608-9A86-F839726E2DD5}"/>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98" name="Oval 1697">
                <a:extLst>
                  <a:ext uri="{FF2B5EF4-FFF2-40B4-BE49-F238E27FC236}">
                    <a16:creationId xmlns:a16="http://schemas.microsoft.com/office/drawing/2014/main" id="{AC2883D0-3073-14B8-4AC0-ACB2DFE9198B}"/>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99" name="Oval 1698">
                <a:extLst>
                  <a:ext uri="{FF2B5EF4-FFF2-40B4-BE49-F238E27FC236}">
                    <a16:creationId xmlns:a16="http://schemas.microsoft.com/office/drawing/2014/main" id="{659B20D9-1AD9-5127-6649-800AE4E243B1}"/>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00" name="Oval 1699">
                <a:extLst>
                  <a:ext uri="{FF2B5EF4-FFF2-40B4-BE49-F238E27FC236}">
                    <a16:creationId xmlns:a16="http://schemas.microsoft.com/office/drawing/2014/main" id="{B3FD9F84-6EC3-5D3D-44F7-C9A115D53944}"/>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01" name="Oval 1700">
                <a:extLst>
                  <a:ext uri="{FF2B5EF4-FFF2-40B4-BE49-F238E27FC236}">
                    <a16:creationId xmlns:a16="http://schemas.microsoft.com/office/drawing/2014/main" id="{2460E64A-FA66-5280-04A1-E58A9342CD63}"/>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02" name="Oval 1701">
                <a:extLst>
                  <a:ext uri="{FF2B5EF4-FFF2-40B4-BE49-F238E27FC236}">
                    <a16:creationId xmlns:a16="http://schemas.microsoft.com/office/drawing/2014/main" id="{B9462EB7-D687-C7E2-C4BE-8EFED9ACD8D3}"/>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03" name="Oval 1702">
                <a:extLst>
                  <a:ext uri="{FF2B5EF4-FFF2-40B4-BE49-F238E27FC236}">
                    <a16:creationId xmlns:a16="http://schemas.microsoft.com/office/drawing/2014/main" id="{0C84B8F6-B118-EE14-F9AF-1E85A5936A72}"/>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04" name="Oval 1703">
                <a:extLst>
                  <a:ext uri="{FF2B5EF4-FFF2-40B4-BE49-F238E27FC236}">
                    <a16:creationId xmlns:a16="http://schemas.microsoft.com/office/drawing/2014/main" id="{7E5EB372-23BE-22E4-9912-F0EE5B3317AD}"/>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05" name="Oval 1704">
                <a:extLst>
                  <a:ext uri="{FF2B5EF4-FFF2-40B4-BE49-F238E27FC236}">
                    <a16:creationId xmlns:a16="http://schemas.microsoft.com/office/drawing/2014/main" id="{A1EFF53E-A159-F64C-E114-6D296E1BB7AE}"/>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706" name="Group 1705">
              <a:extLst>
                <a:ext uri="{FF2B5EF4-FFF2-40B4-BE49-F238E27FC236}">
                  <a16:creationId xmlns:a16="http://schemas.microsoft.com/office/drawing/2014/main" id="{B04E53F4-23A2-3F14-D575-6A196C01251D}"/>
                </a:ext>
              </a:extLst>
            </p:cNvPr>
            <p:cNvGrpSpPr/>
            <p:nvPr/>
          </p:nvGrpSpPr>
          <p:grpSpPr>
            <a:xfrm>
              <a:off x="6437611" y="2207761"/>
              <a:ext cx="139223" cy="135092"/>
              <a:chOff x="2679402" y="4387347"/>
              <a:chExt cx="1115617" cy="1082513"/>
            </a:xfrm>
          </p:grpSpPr>
          <p:sp>
            <p:nvSpPr>
              <p:cNvPr id="1707" name="Oval 1706">
                <a:extLst>
                  <a:ext uri="{FF2B5EF4-FFF2-40B4-BE49-F238E27FC236}">
                    <a16:creationId xmlns:a16="http://schemas.microsoft.com/office/drawing/2014/main" id="{3AE88FE1-64A2-D711-E11F-013D1517745F}"/>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08" name="Oval 1707">
                <a:extLst>
                  <a:ext uri="{FF2B5EF4-FFF2-40B4-BE49-F238E27FC236}">
                    <a16:creationId xmlns:a16="http://schemas.microsoft.com/office/drawing/2014/main" id="{C5C44677-BC42-8161-2148-FFA2EFDD917B}"/>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09" name="Oval 1708">
                <a:extLst>
                  <a:ext uri="{FF2B5EF4-FFF2-40B4-BE49-F238E27FC236}">
                    <a16:creationId xmlns:a16="http://schemas.microsoft.com/office/drawing/2014/main" id="{4303BBDD-8F92-87C0-6AA7-0B88D7548E1D}"/>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10" name="Oval 1709">
                <a:extLst>
                  <a:ext uri="{FF2B5EF4-FFF2-40B4-BE49-F238E27FC236}">
                    <a16:creationId xmlns:a16="http://schemas.microsoft.com/office/drawing/2014/main" id="{2682954E-917A-ED44-6D9C-0204CA961FD2}"/>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11" name="Oval 1710">
                <a:extLst>
                  <a:ext uri="{FF2B5EF4-FFF2-40B4-BE49-F238E27FC236}">
                    <a16:creationId xmlns:a16="http://schemas.microsoft.com/office/drawing/2014/main" id="{F5D187ED-71B3-05B4-FE8F-E986D5F35F6A}"/>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12" name="Oval 1711">
                <a:extLst>
                  <a:ext uri="{FF2B5EF4-FFF2-40B4-BE49-F238E27FC236}">
                    <a16:creationId xmlns:a16="http://schemas.microsoft.com/office/drawing/2014/main" id="{360D2A34-5C4B-452F-5C64-8A2041B612C6}"/>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13" name="Oval 1712">
                <a:extLst>
                  <a:ext uri="{FF2B5EF4-FFF2-40B4-BE49-F238E27FC236}">
                    <a16:creationId xmlns:a16="http://schemas.microsoft.com/office/drawing/2014/main" id="{2FC82398-5E5F-894F-3E60-235A9F799B45}"/>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14" name="Oval 1713">
                <a:extLst>
                  <a:ext uri="{FF2B5EF4-FFF2-40B4-BE49-F238E27FC236}">
                    <a16:creationId xmlns:a16="http://schemas.microsoft.com/office/drawing/2014/main" id="{0DAF5E7B-3FBE-F75C-A6FA-6515BE599FF4}"/>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15" name="Oval 1714">
                <a:extLst>
                  <a:ext uri="{FF2B5EF4-FFF2-40B4-BE49-F238E27FC236}">
                    <a16:creationId xmlns:a16="http://schemas.microsoft.com/office/drawing/2014/main" id="{87983A04-3276-C70A-47ED-6E546480144D}"/>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16" name="Oval 1715">
                <a:extLst>
                  <a:ext uri="{FF2B5EF4-FFF2-40B4-BE49-F238E27FC236}">
                    <a16:creationId xmlns:a16="http://schemas.microsoft.com/office/drawing/2014/main" id="{F48A35BC-4637-07AD-0B6F-5509347D8945}"/>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17" name="Oval 1716">
                <a:extLst>
                  <a:ext uri="{FF2B5EF4-FFF2-40B4-BE49-F238E27FC236}">
                    <a16:creationId xmlns:a16="http://schemas.microsoft.com/office/drawing/2014/main" id="{BA5ECED6-5B33-EAA6-A918-932A22412A78}"/>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718" name="Group 1717">
              <a:extLst>
                <a:ext uri="{FF2B5EF4-FFF2-40B4-BE49-F238E27FC236}">
                  <a16:creationId xmlns:a16="http://schemas.microsoft.com/office/drawing/2014/main" id="{243F66FC-6518-4715-359C-AF15D8C95CD0}"/>
                </a:ext>
              </a:extLst>
            </p:cNvPr>
            <p:cNvGrpSpPr/>
            <p:nvPr/>
          </p:nvGrpSpPr>
          <p:grpSpPr>
            <a:xfrm>
              <a:off x="5527589" y="2270542"/>
              <a:ext cx="139223" cy="135092"/>
              <a:chOff x="2679402" y="4387347"/>
              <a:chExt cx="1115617" cy="1082513"/>
            </a:xfrm>
          </p:grpSpPr>
          <p:sp>
            <p:nvSpPr>
              <p:cNvPr id="1719" name="Oval 1718">
                <a:extLst>
                  <a:ext uri="{FF2B5EF4-FFF2-40B4-BE49-F238E27FC236}">
                    <a16:creationId xmlns:a16="http://schemas.microsoft.com/office/drawing/2014/main" id="{2E72C1FD-C671-8FBB-BD9E-0D91962705EA}"/>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20" name="Oval 1719">
                <a:extLst>
                  <a:ext uri="{FF2B5EF4-FFF2-40B4-BE49-F238E27FC236}">
                    <a16:creationId xmlns:a16="http://schemas.microsoft.com/office/drawing/2014/main" id="{341CD1EB-B9AE-9703-3A66-7001A6B8B0D9}"/>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21" name="Oval 1720">
                <a:extLst>
                  <a:ext uri="{FF2B5EF4-FFF2-40B4-BE49-F238E27FC236}">
                    <a16:creationId xmlns:a16="http://schemas.microsoft.com/office/drawing/2014/main" id="{B74ACEDB-C70C-58A6-DEB0-DFB4D791FA9F}"/>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22" name="Oval 1721">
                <a:extLst>
                  <a:ext uri="{FF2B5EF4-FFF2-40B4-BE49-F238E27FC236}">
                    <a16:creationId xmlns:a16="http://schemas.microsoft.com/office/drawing/2014/main" id="{1B0829F7-DB54-EA9F-3E42-770A38203006}"/>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23" name="Oval 1722">
                <a:extLst>
                  <a:ext uri="{FF2B5EF4-FFF2-40B4-BE49-F238E27FC236}">
                    <a16:creationId xmlns:a16="http://schemas.microsoft.com/office/drawing/2014/main" id="{F42DFCEC-8704-B92F-1CF6-97049F1A7A79}"/>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24" name="Oval 1723">
                <a:extLst>
                  <a:ext uri="{FF2B5EF4-FFF2-40B4-BE49-F238E27FC236}">
                    <a16:creationId xmlns:a16="http://schemas.microsoft.com/office/drawing/2014/main" id="{C3C7EA22-DC40-5A80-60A8-959A4CB3FF05}"/>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25" name="Oval 1724">
                <a:extLst>
                  <a:ext uri="{FF2B5EF4-FFF2-40B4-BE49-F238E27FC236}">
                    <a16:creationId xmlns:a16="http://schemas.microsoft.com/office/drawing/2014/main" id="{495EBF35-B580-53BF-D1CB-BB94E7E784FB}"/>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26" name="Oval 1725">
                <a:extLst>
                  <a:ext uri="{FF2B5EF4-FFF2-40B4-BE49-F238E27FC236}">
                    <a16:creationId xmlns:a16="http://schemas.microsoft.com/office/drawing/2014/main" id="{BB29F3AE-C373-2B3A-CBED-4A0981585865}"/>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27" name="Oval 1726">
                <a:extLst>
                  <a:ext uri="{FF2B5EF4-FFF2-40B4-BE49-F238E27FC236}">
                    <a16:creationId xmlns:a16="http://schemas.microsoft.com/office/drawing/2014/main" id="{C2A9B6CA-B890-98AA-71D7-85B27E369A5F}"/>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28" name="Oval 1727">
                <a:extLst>
                  <a:ext uri="{FF2B5EF4-FFF2-40B4-BE49-F238E27FC236}">
                    <a16:creationId xmlns:a16="http://schemas.microsoft.com/office/drawing/2014/main" id="{85F97537-ED47-8377-3788-6B17B95BE2BA}"/>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29" name="Oval 1728">
                <a:extLst>
                  <a:ext uri="{FF2B5EF4-FFF2-40B4-BE49-F238E27FC236}">
                    <a16:creationId xmlns:a16="http://schemas.microsoft.com/office/drawing/2014/main" id="{490DD5A5-C2F2-2A5A-E15A-2AF50282FF9C}"/>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730" name="Group 1729">
              <a:extLst>
                <a:ext uri="{FF2B5EF4-FFF2-40B4-BE49-F238E27FC236}">
                  <a16:creationId xmlns:a16="http://schemas.microsoft.com/office/drawing/2014/main" id="{77F4843C-71B8-48EC-5424-2602649F75A5}"/>
                </a:ext>
              </a:extLst>
            </p:cNvPr>
            <p:cNvGrpSpPr/>
            <p:nvPr/>
          </p:nvGrpSpPr>
          <p:grpSpPr>
            <a:xfrm>
              <a:off x="5652458" y="2306286"/>
              <a:ext cx="139223" cy="135092"/>
              <a:chOff x="2679402" y="4387347"/>
              <a:chExt cx="1115617" cy="1082513"/>
            </a:xfrm>
          </p:grpSpPr>
          <p:sp>
            <p:nvSpPr>
              <p:cNvPr id="1731" name="Oval 1730">
                <a:extLst>
                  <a:ext uri="{FF2B5EF4-FFF2-40B4-BE49-F238E27FC236}">
                    <a16:creationId xmlns:a16="http://schemas.microsoft.com/office/drawing/2014/main" id="{A3AEBF34-6CF7-4C95-B4A5-6EA2DEF3495F}"/>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32" name="Oval 1731">
                <a:extLst>
                  <a:ext uri="{FF2B5EF4-FFF2-40B4-BE49-F238E27FC236}">
                    <a16:creationId xmlns:a16="http://schemas.microsoft.com/office/drawing/2014/main" id="{F210A355-FD0B-47DD-07C3-977B2447FC9C}"/>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33" name="Oval 1732">
                <a:extLst>
                  <a:ext uri="{FF2B5EF4-FFF2-40B4-BE49-F238E27FC236}">
                    <a16:creationId xmlns:a16="http://schemas.microsoft.com/office/drawing/2014/main" id="{F0F50E5C-87C0-80DA-6D8D-FF6D93A8A3A6}"/>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34" name="Oval 1733">
                <a:extLst>
                  <a:ext uri="{FF2B5EF4-FFF2-40B4-BE49-F238E27FC236}">
                    <a16:creationId xmlns:a16="http://schemas.microsoft.com/office/drawing/2014/main" id="{2D019F9D-BA17-8BF0-1D39-E6C3140B1F9F}"/>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35" name="Oval 1734">
                <a:extLst>
                  <a:ext uri="{FF2B5EF4-FFF2-40B4-BE49-F238E27FC236}">
                    <a16:creationId xmlns:a16="http://schemas.microsoft.com/office/drawing/2014/main" id="{1A8509F5-61DC-3F55-8BBA-0BB21BED5A44}"/>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36" name="Oval 1735">
                <a:extLst>
                  <a:ext uri="{FF2B5EF4-FFF2-40B4-BE49-F238E27FC236}">
                    <a16:creationId xmlns:a16="http://schemas.microsoft.com/office/drawing/2014/main" id="{FCB84836-BC2F-A965-3C4F-50FC5FD6E9AE}"/>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37" name="Oval 1736">
                <a:extLst>
                  <a:ext uri="{FF2B5EF4-FFF2-40B4-BE49-F238E27FC236}">
                    <a16:creationId xmlns:a16="http://schemas.microsoft.com/office/drawing/2014/main" id="{B7D75D49-3769-D609-4F80-051E6B9E376D}"/>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38" name="Oval 1737">
                <a:extLst>
                  <a:ext uri="{FF2B5EF4-FFF2-40B4-BE49-F238E27FC236}">
                    <a16:creationId xmlns:a16="http://schemas.microsoft.com/office/drawing/2014/main" id="{F7653810-3311-2F74-2A90-F05986FDD7F3}"/>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39" name="Oval 1738">
                <a:extLst>
                  <a:ext uri="{FF2B5EF4-FFF2-40B4-BE49-F238E27FC236}">
                    <a16:creationId xmlns:a16="http://schemas.microsoft.com/office/drawing/2014/main" id="{DE002298-033B-EC60-DBF2-EECCB2A2C8C2}"/>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40" name="Oval 1739">
                <a:extLst>
                  <a:ext uri="{FF2B5EF4-FFF2-40B4-BE49-F238E27FC236}">
                    <a16:creationId xmlns:a16="http://schemas.microsoft.com/office/drawing/2014/main" id="{4658E492-D1DF-B166-9532-03F6441D625C}"/>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41" name="Oval 1740">
                <a:extLst>
                  <a:ext uri="{FF2B5EF4-FFF2-40B4-BE49-F238E27FC236}">
                    <a16:creationId xmlns:a16="http://schemas.microsoft.com/office/drawing/2014/main" id="{82A2AC93-0AA1-D6AB-E721-6C5BC2E22555}"/>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742" name="Group 1741">
              <a:extLst>
                <a:ext uri="{FF2B5EF4-FFF2-40B4-BE49-F238E27FC236}">
                  <a16:creationId xmlns:a16="http://schemas.microsoft.com/office/drawing/2014/main" id="{5C1FA179-0C3A-B3CC-A080-61BD35C6E4CA}"/>
                </a:ext>
              </a:extLst>
            </p:cNvPr>
            <p:cNvGrpSpPr/>
            <p:nvPr/>
          </p:nvGrpSpPr>
          <p:grpSpPr>
            <a:xfrm>
              <a:off x="5804650" y="2332394"/>
              <a:ext cx="139223" cy="135092"/>
              <a:chOff x="2679402" y="4387347"/>
              <a:chExt cx="1115617" cy="1082513"/>
            </a:xfrm>
          </p:grpSpPr>
          <p:sp>
            <p:nvSpPr>
              <p:cNvPr id="1743" name="Oval 1742">
                <a:extLst>
                  <a:ext uri="{FF2B5EF4-FFF2-40B4-BE49-F238E27FC236}">
                    <a16:creationId xmlns:a16="http://schemas.microsoft.com/office/drawing/2014/main" id="{63F31D7D-ACE2-BEB1-E10D-A04AFAC30D0B}"/>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44" name="Oval 1743">
                <a:extLst>
                  <a:ext uri="{FF2B5EF4-FFF2-40B4-BE49-F238E27FC236}">
                    <a16:creationId xmlns:a16="http://schemas.microsoft.com/office/drawing/2014/main" id="{6F6B4A32-5F39-831E-E46C-184ACA413C05}"/>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45" name="Oval 1744">
                <a:extLst>
                  <a:ext uri="{FF2B5EF4-FFF2-40B4-BE49-F238E27FC236}">
                    <a16:creationId xmlns:a16="http://schemas.microsoft.com/office/drawing/2014/main" id="{E6F3422A-BDA1-C1BF-584F-4434D82DC958}"/>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46" name="Oval 1745">
                <a:extLst>
                  <a:ext uri="{FF2B5EF4-FFF2-40B4-BE49-F238E27FC236}">
                    <a16:creationId xmlns:a16="http://schemas.microsoft.com/office/drawing/2014/main" id="{78032F20-D969-ACE6-BA96-25BEF7DCE7E1}"/>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47" name="Oval 1746">
                <a:extLst>
                  <a:ext uri="{FF2B5EF4-FFF2-40B4-BE49-F238E27FC236}">
                    <a16:creationId xmlns:a16="http://schemas.microsoft.com/office/drawing/2014/main" id="{635D1BC6-A1A9-C531-E75A-F7877FF40683}"/>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48" name="Oval 1747">
                <a:extLst>
                  <a:ext uri="{FF2B5EF4-FFF2-40B4-BE49-F238E27FC236}">
                    <a16:creationId xmlns:a16="http://schemas.microsoft.com/office/drawing/2014/main" id="{E5E6393B-E14C-7098-C844-152A969E6AD9}"/>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49" name="Oval 1748">
                <a:extLst>
                  <a:ext uri="{FF2B5EF4-FFF2-40B4-BE49-F238E27FC236}">
                    <a16:creationId xmlns:a16="http://schemas.microsoft.com/office/drawing/2014/main" id="{F40070BF-985C-5857-1E88-0A6BBD595954}"/>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50" name="Oval 1749">
                <a:extLst>
                  <a:ext uri="{FF2B5EF4-FFF2-40B4-BE49-F238E27FC236}">
                    <a16:creationId xmlns:a16="http://schemas.microsoft.com/office/drawing/2014/main" id="{9FA56AD5-8B49-5DF4-5824-CEE8BAB2CF17}"/>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51" name="Oval 1750">
                <a:extLst>
                  <a:ext uri="{FF2B5EF4-FFF2-40B4-BE49-F238E27FC236}">
                    <a16:creationId xmlns:a16="http://schemas.microsoft.com/office/drawing/2014/main" id="{C44FD00F-EBFC-13B5-BCC6-772C1E3C8128}"/>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52" name="Oval 1751">
                <a:extLst>
                  <a:ext uri="{FF2B5EF4-FFF2-40B4-BE49-F238E27FC236}">
                    <a16:creationId xmlns:a16="http://schemas.microsoft.com/office/drawing/2014/main" id="{2800950E-5B26-6968-159F-74C01865CD18}"/>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53" name="Oval 1752">
                <a:extLst>
                  <a:ext uri="{FF2B5EF4-FFF2-40B4-BE49-F238E27FC236}">
                    <a16:creationId xmlns:a16="http://schemas.microsoft.com/office/drawing/2014/main" id="{B8D4A2DB-EC71-1E58-24CC-3A4C398B83C2}"/>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754" name="Group 1753">
              <a:extLst>
                <a:ext uri="{FF2B5EF4-FFF2-40B4-BE49-F238E27FC236}">
                  <a16:creationId xmlns:a16="http://schemas.microsoft.com/office/drawing/2014/main" id="{DF1E6312-0C67-6404-718D-EDDB83B3AD5A}"/>
                </a:ext>
              </a:extLst>
            </p:cNvPr>
            <p:cNvGrpSpPr/>
            <p:nvPr/>
          </p:nvGrpSpPr>
          <p:grpSpPr>
            <a:xfrm>
              <a:off x="5739630" y="2320911"/>
              <a:ext cx="139223" cy="135092"/>
              <a:chOff x="2679402" y="4387347"/>
              <a:chExt cx="1115617" cy="1082513"/>
            </a:xfrm>
          </p:grpSpPr>
          <p:sp>
            <p:nvSpPr>
              <p:cNvPr id="1755" name="Oval 1754">
                <a:extLst>
                  <a:ext uri="{FF2B5EF4-FFF2-40B4-BE49-F238E27FC236}">
                    <a16:creationId xmlns:a16="http://schemas.microsoft.com/office/drawing/2014/main" id="{D765C45D-7C7C-651D-873E-EE8094FDBCF4}"/>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56" name="Oval 1755">
                <a:extLst>
                  <a:ext uri="{FF2B5EF4-FFF2-40B4-BE49-F238E27FC236}">
                    <a16:creationId xmlns:a16="http://schemas.microsoft.com/office/drawing/2014/main" id="{44DF337E-EADE-601A-53AC-109E08EE5AE0}"/>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57" name="Oval 1756">
                <a:extLst>
                  <a:ext uri="{FF2B5EF4-FFF2-40B4-BE49-F238E27FC236}">
                    <a16:creationId xmlns:a16="http://schemas.microsoft.com/office/drawing/2014/main" id="{6315CEBD-4FBF-E4A9-E956-6B4B35C1DD83}"/>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58" name="Oval 1757">
                <a:extLst>
                  <a:ext uri="{FF2B5EF4-FFF2-40B4-BE49-F238E27FC236}">
                    <a16:creationId xmlns:a16="http://schemas.microsoft.com/office/drawing/2014/main" id="{63D60513-95DD-FE63-2013-403A57B539A6}"/>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59" name="Oval 1758">
                <a:extLst>
                  <a:ext uri="{FF2B5EF4-FFF2-40B4-BE49-F238E27FC236}">
                    <a16:creationId xmlns:a16="http://schemas.microsoft.com/office/drawing/2014/main" id="{469A0EB1-AB8B-FA5F-403F-141BA568F3BE}"/>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60" name="Oval 1759">
                <a:extLst>
                  <a:ext uri="{FF2B5EF4-FFF2-40B4-BE49-F238E27FC236}">
                    <a16:creationId xmlns:a16="http://schemas.microsoft.com/office/drawing/2014/main" id="{33396357-4A97-B875-D659-769E424E0E5D}"/>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61" name="Oval 1760">
                <a:extLst>
                  <a:ext uri="{FF2B5EF4-FFF2-40B4-BE49-F238E27FC236}">
                    <a16:creationId xmlns:a16="http://schemas.microsoft.com/office/drawing/2014/main" id="{1DFE8D3A-0688-A6DC-7916-FB968724458F}"/>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62" name="Oval 1761">
                <a:extLst>
                  <a:ext uri="{FF2B5EF4-FFF2-40B4-BE49-F238E27FC236}">
                    <a16:creationId xmlns:a16="http://schemas.microsoft.com/office/drawing/2014/main" id="{A18E16E3-3E15-A4E9-F460-949ED2CA036F}"/>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63" name="Oval 1762">
                <a:extLst>
                  <a:ext uri="{FF2B5EF4-FFF2-40B4-BE49-F238E27FC236}">
                    <a16:creationId xmlns:a16="http://schemas.microsoft.com/office/drawing/2014/main" id="{F99B9193-CA4D-7653-8DD0-BA3E61ED7C02}"/>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64" name="Oval 1763">
                <a:extLst>
                  <a:ext uri="{FF2B5EF4-FFF2-40B4-BE49-F238E27FC236}">
                    <a16:creationId xmlns:a16="http://schemas.microsoft.com/office/drawing/2014/main" id="{F4E0F60E-CBD2-CD7C-4D73-8E76C6A40064}"/>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65" name="Oval 1764">
                <a:extLst>
                  <a:ext uri="{FF2B5EF4-FFF2-40B4-BE49-F238E27FC236}">
                    <a16:creationId xmlns:a16="http://schemas.microsoft.com/office/drawing/2014/main" id="{4C3A6E5E-E191-336B-26D3-CC9685231AD0}"/>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766" name="Group 1765">
              <a:extLst>
                <a:ext uri="{FF2B5EF4-FFF2-40B4-BE49-F238E27FC236}">
                  <a16:creationId xmlns:a16="http://schemas.microsoft.com/office/drawing/2014/main" id="{F8932EFC-482F-06E8-F30A-90FD06585E4C}"/>
                </a:ext>
              </a:extLst>
            </p:cNvPr>
            <p:cNvGrpSpPr/>
            <p:nvPr/>
          </p:nvGrpSpPr>
          <p:grpSpPr>
            <a:xfrm>
              <a:off x="5903466" y="2327615"/>
              <a:ext cx="139223" cy="135092"/>
              <a:chOff x="2679402" y="4387347"/>
              <a:chExt cx="1115617" cy="1082513"/>
            </a:xfrm>
          </p:grpSpPr>
          <p:sp>
            <p:nvSpPr>
              <p:cNvPr id="1767" name="Oval 1766">
                <a:extLst>
                  <a:ext uri="{FF2B5EF4-FFF2-40B4-BE49-F238E27FC236}">
                    <a16:creationId xmlns:a16="http://schemas.microsoft.com/office/drawing/2014/main" id="{1C9AACE8-C178-4C0F-3A45-8E8E62EBC515}"/>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68" name="Oval 1767">
                <a:extLst>
                  <a:ext uri="{FF2B5EF4-FFF2-40B4-BE49-F238E27FC236}">
                    <a16:creationId xmlns:a16="http://schemas.microsoft.com/office/drawing/2014/main" id="{5D570F1B-3EC5-00D1-C973-96D23AA73D06}"/>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69" name="Oval 1768">
                <a:extLst>
                  <a:ext uri="{FF2B5EF4-FFF2-40B4-BE49-F238E27FC236}">
                    <a16:creationId xmlns:a16="http://schemas.microsoft.com/office/drawing/2014/main" id="{D35BA053-DB9B-4F7B-6FA1-4262F5E777E0}"/>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70" name="Oval 1769">
                <a:extLst>
                  <a:ext uri="{FF2B5EF4-FFF2-40B4-BE49-F238E27FC236}">
                    <a16:creationId xmlns:a16="http://schemas.microsoft.com/office/drawing/2014/main" id="{B042E517-B0EA-D405-38F1-16A5E08BDFCC}"/>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71" name="Oval 1770">
                <a:extLst>
                  <a:ext uri="{FF2B5EF4-FFF2-40B4-BE49-F238E27FC236}">
                    <a16:creationId xmlns:a16="http://schemas.microsoft.com/office/drawing/2014/main" id="{55D12650-3750-620F-C16A-427A6ADD5B73}"/>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72" name="Oval 1771">
                <a:extLst>
                  <a:ext uri="{FF2B5EF4-FFF2-40B4-BE49-F238E27FC236}">
                    <a16:creationId xmlns:a16="http://schemas.microsoft.com/office/drawing/2014/main" id="{D9DD0168-97C7-6CB3-CFC4-36818A4A608A}"/>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73" name="Oval 1772">
                <a:extLst>
                  <a:ext uri="{FF2B5EF4-FFF2-40B4-BE49-F238E27FC236}">
                    <a16:creationId xmlns:a16="http://schemas.microsoft.com/office/drawing/2014/main" id="{47256836-92DC-3A1A-4794-9C16B86CBB91}"/>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74" name="Oval 1773">
                <a:extLst>
                  <a:ext uri="{FF2B5EF4-FFF2-40B4-BE49-F238E27FC236}">
                    <a16:creationId xmlns:a16="http://schemas.microsoft.com/office/drawing/2014/main" id="{55463CFE-CEBD-B748-4ADA-33CC471DF8E7}"/>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75" name="Oval 1774">
                <a:extLst>
                  <a:ext uri="{FF2B5EF4-FFF2-40B4-BE49-F238E27FC236}">
                    <a16:creationId xmlns:a16="http://schemas.microsoft.com/office/drawing/2014/main" id="{59FCC84D-3059-6829-E88C-D918EC50B7DF}"/>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76" name="Oval 1775">
                <a:extLst>
                  <a:ext uri="{FF2B5EF4-FFF2-40B4-BE49-F238E27FC236}">
                    <a16:creationId xmlns:a16="http://schemas.microsoft.com/office/drawing/2014/main" id="{AD8C3A02-5563-7433-CBA3-BE5CEE38497A}"/>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77" name="Oval 1776">
                <a:extLst>
                  <a:ext uri="{FF2B5EF4-FFF2-40B4-BE49-F238E27FC236}">
                    <a16:creationId xmlns:a16="http://schemas.microsoft.com/office/drawing/2014/main" id="{E9EED593-064E-73E5-9214-E2BD7B54AD1B}"/>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778" name="Group 1777">
              <a:extLst>
                <a:ext uri="{FF2B5EF4-FFF2-40B4-BE49-F238E27FC236}">
                  <a16:creationId xmlns:a16="http://schemas.microsoft.com/office/drawing/2014/main" id="{425BB765-4F82-DA5C-9061-E4ECC4435649}"/>
                </a:ext>
              </a:extLst>
            </p:cNvPr>
            <p:cNvGrpSpPr/>
            <p:nvPr/>
          </p:nvGrpSpPr>
          <p:grpSpPr>
            <a:xfrm>
              <a:off x="6031155" y="2316255"/>
              <a:ext cx="139223" cy="135092"/>
              <a:chOff x="2679402" y="4387347"/>
              <a:chExt cx="1115617" cy="1082513"/>
            </a:xfrm>
          </p:grpSpPr>
          <p:sp>
            <p:nvSpPr>
              <p:cNvPr id="1779" name="Oval 1778">
                <a:extLst>
                  <a:ext uri="{FF2B5EF4-FFF2-40B4-BE49-F238E27FC236}">
                    <a16:creationId xmlns:a16="http://schemas.microsoft.com/office/drawing/2014/main" id="{2F0A799A-0B18-DDCB-6622-06771938B63F}"/>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80" name="Oval 1779">
                <a:extLst>
                  <a:ext uri="{FF2B5EF4-FFF2-40B4-BE49-F238E27FC236}">
                    <a16:creationId xmlns:a16="http://schemas.microsoft.com/office/drawing/2014/main" id="{98EA6C0D-04E5-EEF3-A52E-843BCC2A1D74}"/>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81" name="Oval 1780">
                <a:extLst>
                  <a:ext uri="{FF2B5EF4-FFF2-40B4-BE49-F238E27FC236}">
                    <a16:creationId xmlns:a16="http://schemas.microsoft.com/office/drawing/2014/main" id="{9871FEED-F0A7-BDE0-0ED8-8238B5F10915}"/>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82" name="Oval 1781">
                <a:extLst>
                  <a:ext uri="{FF2B5EF4-FFF2-40B4-BE49-F238E27FC236}">
                    <a16:creationId xmlns:a16="http://schemas.microsoft.com/office/drawing/2014/main" id="{ADF4E574-F2DC-8F82-72E9-B743E1F0C754}"/>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83" name="Oval 1782">
                <a:extLst>
                  <a:ext uri="{FF2B5EF4-FFF2-40B4-BE49-F238E27FC236}">
                    <a16:creationId xmlns:a16="http://schemas.microsoft.com/office/drawing/2014/main" id="{834B066C-A400-EECC-F815-DF278CEA20A7}"/>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84" name="Oval 1783">
                <a:extLst>
                  <a:ext uri="{FF2B5EF4-FFF2-40B4-BE49-F238E27FC236}">
                    <a16:creationId xmlns:a16="http://schemas.microsoft.com/office/drawing/2014/main" id="{01EB4863-3756-6DB4-E36F-388B48DB9CBB}"/>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85" name="Oval 1784">
                <a:extLst>
                  <a:ext uri="{FF2B5EF4-FFF2-40B4-BE49-F238E27FC236}">
                    <a16:creationId xmlns:a16="http://schemas.microsoft.com/office/drawing/2014/main" id="{63CD630B-0A00-4791-C6C6-617664A38129}"/>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86" name="Oval 1785">
                <a:extLst>
                  <a:ext uri="{FF2B5EF4-FFF2-40B4-BE49-F238E27FC236}">
                    <a16:creationId xmlns:a16="http://schemas.microsoft.com/office/drawing/2014/main" id="{81FBC055-8494-6EA7-8A51-1A135067017E}"/>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87" name="Oval 1786">
                <a:extLst>
                  <a:ext uri="{FF2B5EF4-FFF2-40B4-BE49-F238E27FC236}">
                    <a16:creationId xmlns:a16="http://schemas.microsoft.com/office/drawing/2014/main" id="{86BBA20F-D1C8-C66F-5DD6-D3322C327E90}"/>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88" name="Oval 1787">
                <a:extLst>
                  <a:ext uri="{FF2B5EF4-FFF2-40B4-BE49-F238E27FC236}">
                    <a16:creationId xmlns:a16="http://schemas.microsoft.com/office/drawing/2014/main" id="{B7DF7F23-ED25-5E16-A87B-407869041902}"/>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89" name="Oval 1788">
                <a:extLst>
                  <a:ext uri="{FF2B5EF4-FFF2-40B4-BE49-F238E27FC236}">
                    <a16:creationId xmlns:a16="http://schemas.microsoft.com/office/drawing/2014/main" id="{46EA6292-C5AF-CE3F-0F91-665A768218DE}"/>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790" name="Group 1789">
              <a:extLst>
                <a:ext uri="{FF2B5EF4-FFF2-40B4-BE49-F238E27FC236}">
                  <a16:creationId xmlns:a16="http://schemas.microsoft.com/office/drawing/2014/main" id="{8462D995-6234-4A76-AF1A-793EF06D4401}"/>
                </a:ext>
              </a:extLst>
            </p:cNvPr>
            <p:cNvGrpSpPr/>
            <p:nvPr/>
          </p:nvGrpSpPr>
          <p:grpSpPr>
            <a:xfrm>
              <a:off x="6269899" y="2302330"/>
              <a:ext cx="139223" cy="135092"/>
              <a:chOff x="2679402" y="4387347"/>
              <a:chExt cx="1115617" cy="1082513"/>
            </a:xfrm>
          </p:grpSpPr>
          <p:sp>
            <p:nvSpPr>
              <p:cNvPr id="1791" name="Oval 1790">
                <a:extLst>
                  <a:ext uri="{FF2B5EF4-FFF2-40B4-BE49-F238E27FC236}">
                    <a16:creationId xmlns:a16="http://schemas.microsoft.com/office/drawing/2014/main" id="{4A360B27-0B94-B1E2-7378-E8DE8CB69694}"/>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92" name="Oval 1791">
                <a:extLst>
                  <a:ext uri="{FF2B5EF4-FFF2-40B4-BE49-F238E27FC236}">
                    <a16:creationId xmlns:a16="http://schemas.microsoft.com/office/drawing/2014/main" id="{2E839D0A-EF5E-773D-25D5-6EBAE4BCCEBD}"/>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93" name="Oval 1792">
                <a:extLst>
                  <a:ext uri="{FF2B5EF4-FFF2-40B4-BE49-F238E27FC236}">
                    <a16:creationId xmlns:a16="http://schemas.microsoft.com/office/drawing/2014/main" id="{79432368-E034-F4C6-19D6-4816C2813FCF}"/>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94" name="Oval 1793">
                <a:extLst>
                  <a:ext uri="{FF2B5EF4-FFF2-40B4-BE49-F238E27FC236}">
                    <a16:creationId xmlns:a16="http://schemas.microsoft.com/office/drawing/2014/main" id="{E8BB5EC8-07EB-CC25-DCE2-C31F492D2350}"/>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95" name="Oval 1794">
                <a:extLst>
                  <a:ext uri="{FF2B5EF4-FFF2-40B4-BE49-F238E27FC236}">
                    <a16:creationId xmlns:a16="http://schemas.microsoft.com/office/drawing/2014/main" id="{A7150F4E-1007-10B6-E108-C3E98CF371DF}"/>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96" name="Oval 1795">
                <a:extLst>
                  <a:ext uri="{FF2B5EF4-FFF2-40B4-BE49-F238E27FC236}">
                    <a16:creationId xmlns:a16="http://schemas.microsoft.com/office/drawing/2014/main" id="{D2DF5C4A-C0EE-669B-72B3-EBEF2F039203}"/>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97" name="Oval 1796">
                <a:extLst>
                  <a:ext uri="{FF2B5EF4-FFF2-40B4-BE49-F238E27FC236}">
                    <a16:creationId xmlns:a16="http://schemas.microsoft.com/office/drawing/2014/main" id="{BE39C5F5-6642-3076-35BF-842414510F1F}"/>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98" name="Oval 1797">
                <a:extLst>
                  <a:ext uri="{FF2B5EF4-FFF2-40B4-BE49-F238E27FC236}">
                    <a16:creationId xmlns:a16="http://schemas.microsoft.com/office/drawing/2014/main" id="{620D2A36-82CE-A678-7771-1220A0B186AE}"/>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99" name="Oval 1798">
                <a:extLst>
                  <a:ext uri="{FF2B5EF4-FFF2-40B4-BE49-F238E27FC236}">
                    <a16:creationId xmlns:a16="http://schemas.microsoft.com/office/drawing/2014/main" id="{67135563-90F0-1B7D-7683-BFF2184D50F5}"/>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00" name="Oval 1799">
                <a:extLst>
                  <a:ext uri="{FF2B5EF4-FFF2-40B4-BE49-F238E27FC236}">
                    <a16:creationId xmlns:a16="http://schemas.microsoft.com/office/drawing/2014/main" id="{AB1788D8-6491-EF59-318F-4A84E86D9496}"/>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01" name="Oval 1800">
                <a:extLst>
                  <a:ext uri="{FF2B5EF4-FFF2-40B4-BE49-F238E27FC236}">
                    <a16:creationId xmlns:a16="http://schemas.microsoft.com/office/drawing/2014/main" id="{7CF9AB87-4600-0BC0-0CBD-3B70E675F2B3}"/>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802" name="Group 1801">
              <a:extLst>
                <a:ext uri="{FF2B5EF4-FFF2-40B4-BE49-F238E27FC236}">
                  <a16:creationId xmlns:a16="http://schemas.microsoft.com/office/drawing/2014/main" id="{153BE59E-FA3C-86F3-2B44-CFCCDCA4F476}"/>
                </a:ext>
              </a:extLst>
            </p:cNvPr>
            <p:cNvGrpSpPr/>
            <p:nvPr/>
          </p:nvGrpSpPr>
          <p:grpSpPr>
            <a:xfrm>
              <a:off x="6147209" y="2318362"/>
              <a:ext cx="139223" cy="135092"/>
              <a:chOff x="2679402" y="4387347"/>
              <a:chExt cx="1115617" cy="1082513"/>
            </a:xfrm>
          </p:grpSpPr>
          <p:sp>
            <p:nvSpPr>
              <p:cNvPr id="1803" name="Oval 1802">
                <a:extLst>
                  <a:ext uri="{FF2B5EF4-FFF2-40B4-BE49-F238E27FC236}">
                    <a16:creationId xmlns:a16="http://schemas.microsoft.com/office/drawing/2014/main" id="{19E15D6D-490C-EC23-3492-7C56E0614E56}"/>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04" name="Oval 1803">
                <a:extLst>
                  <a:ext uri="{FF2B5EF4-FFF2-40B4-BE49-F238E27FC236}">
                    <a16:creationId xmlns:a16="http://schemas.microsoft.com/office/drawing/2014/main" id="{6A3C0141-81B9-3804-D669-615DDA94F2E0}"/>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05" name="Oval 1804">
                <a:extLst>
                  <a:ext uri="{FF2B5EF4-FFF2-40B4-BE49-F238E27FC236}">
                    <a16:creationId xmlns:a16="http://schemas.microsoft.com/office/drawing/2014/main" id="{860DE117-935F-E6AF-DF1B-F99D16C94B4A}"/>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06" name="Oval 1805">
                <a:extLst>
                  <a:ext uri="{FF2B5EF4-FFF2-40B4-BE49-F238E27FC236}">
                    <a16:creationId xmlns:a16="http://schemas.microsoft.com/office/drawing/2014/main" id="{DC526250-B51D-4CA0-BB1C-6EE9D21D7F5A}"/>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07" name="Oval 1806">
                <a:extLst>
                  <a:ext uri="{FF2B5EF4-FFF2-40B4-BE49-F238E27FC236}">
                    <a16:creationId xmlns:a16="http://schemas.microsoft.com/office/drawing/2014/main" id="{E19D69C5-A872-3690-227C-E8434B8AC734}"/>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08" name="Oval 1807">
                <a:extLst>
                  <a:ext uri="{FF2B5EF4-FFF2-40B4-BE49-F238E27FC236}">
                    <a16:creationId xmlns:a16="http://schemas.microsoft.com/office/drawing/2014/main" id="{7AB889B1-BBF3-6140-771D-6EFB45F9AFAD}"/>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09" name="Oval 1808">
                <a:extLst>
                  <a:ext uri="{FF2B5EF4-FFF2-40B4-BE49-F238E27FC236}">
                    <a16:creationId xmlns:a16="http://schemas.microsoft.com/office/drawing/2014/main" id="{A1B27E01-7891-9421-CF21-0B65D9D969B2}"/>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10" name="Oval 1809">
                <a:extLst>
                  <a:ext uri="{FF2B5EF4-FFF2-40B4-BE49-F238E27FC236}">
                    <a16:creationId xmlns:a16="http://schemas.microsoft.com/office/drawing/2014/main" id="{CD40C4BD-20EE-D6A8-A1EC-B94AD5B4A58E}"/>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11" name="Oval 1810">
                <a:extLst>
                  <a:ext uri="{FF2B5EF4-FFF2-40B4-BE49-F238E27FC236}">
                    <a16:creationId xmlns:a16="http://schemas.microsoft.com/office/drawing/2014/main" id="{939BDFB4-421E-AF96-75E8-19D6C0BF414F}"/>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12" name="Oval 1811">
                <a:extLst>
                  <a:ext uri="{FF2B5EF4-FFF2-40B4-BE49-F238E27FC236}">
                    <a16:creationId xmlns:a16="http://schemas.microsoft.com/office/drawing/2014/main" id="{4FAEC84F-FBA0-A63F-66C7-412685E88BCE}"/>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13" name="Oval 1812">
                <a:extLst>
                  <a:ext uri="{FF2B5EF4-FFF2-40B4-BE49-F238E27FC236}">
                    <a16:creationId xmlns:a16="http://schemas.microsoft.com/office/drawing/2014/main" id="{66E1C8DC-847F-4C38-0C8C-BC19063CBE95}"/>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nvGrpSpPr>
          <p:cNvPr id="1827" name="Group 1826">
            <a:extLst>
              <a:ext uri="{FF2B5EF4-FFF2-40B4-BE49-F238E27FC236}">
                <a16:creationId xmlns:a16="http://schemas.microsoft.com/office/drawing/2014/main" id="{95539392-BB00-DDBB-FB1B-2863EE9E4EBE}"/>
              </a:ext>
            </a:extLst>
          </p:cNvPr>
          <p:cNvGrpSpPr/>
          <p:nvPr/>
        </p:nvGrpSpPr>
        <p:grpSpPr>
          <a:xfrm rot="10800000">
            <a:off x="6285748" y="3148423"/>
            <a:ext cx="139223" cy="135092"/>
            <a:chOff x="2679402" y="4387347"/>
            <a:chExt cx="1115617" cy="1082513"/>
          </a:xfrm>
        </p:grpSpPr>
        <p:sp>
          <p:nvSpPr>
            <p:cNvPr id="1912" name="Oval 1911">
              <a:extLst>
                <a:ext uri="{FF2B5EF4-FFF2-40B4-BE49-F238E27FC236}">
                  <a16:creationId xmlns:a16="http://schemas.microsoft.com/office/drawing/2014/main" id="{5E3A283D-E282-046E-89D8-D9A65D631CFE}"/>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13" name="Oval 1912">
              <a:extLst>
                <a:ext uri="{FF2B5EF4-FFF2-40B4-BE49-F238E27FC236}">
                  <a16:creationId xmlns:a16="http://schemas.microsoft.com/office/drawing/2014/main" id="{E28C3A49-1C52-1B21-1EFE-D83EB3A4C8F3}"/>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14" name="Oval 1913">
              <a:extLst>
                <a:ext uri="{FF2B5EF4-FFF2-40B4-BE49-F238E27FC236}">
                  <a16:creationId xmlns:a16="http://schemas.microsoft.com/office/drawing/2014/main" id="{D8CBC016-2231-D0E9-1A4B-589558DEEC30}"/>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15" name="Oval 1914">
              <a:extLst>
                <a:ext uri="{FF2B5EF4-FFF2-40B4-BE49-F238E27FC236}">
                  <a16:creationId xmlns:a16="http://schemas.microsoft.com/office/drawing/2014/main" id="{81531466-BD2E-428D-B431-5FE1504E6C86}"/>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16" name="Oval 1915">
              <a:extLst>
                <a:ext uri="{FF2B5EF4-FFF2-40B4-BE49-F238E27FC236}">
                  <a16:creationId xmlns:a16="http://schemas.microsoft.com/office/drawing/2014/main" id="{08671079-5E23-1470-A33B-743FFAA396F5}"/>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17" name="Oval 1916">
              <a:extLst>
                <a:ext uri="{FF2B5EF4-FFF2-40B4-BE49-F238E27FC236}">
                  <a16:creationId xmlns:a16="http://schemas.microsoft.com/office/drawing/2014/main" id="{6143353B-5EE8-7FA0-FA25-D1A94BB4EC01}"/>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18" name="Oval 1917">
              <a:extLst>
                <a:ext uri="{FF2B5EF4-FFF2-40B4-BE49-F238E27FC236}">
                  <a16:creationId xmlns:a16="http://schemas.microsoft.com/office/drawing/2014/main" id="{3EE35C5F-283C-814A-37F7-6CD90E16D149}"/>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19" name="Oval 1918">
              <a:extLst>
                <a:ext uri="{FF2B5EF4-FFF2-40B4-BE49-F238E27FC236}">
                  <a16:creationId xmlns:a16="http://schemas.microsoft.com/office/drawing/2014/main" id="{6EEDE277-79AB-1DFB-9DD4-BE509EAA9018}"/>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20" name="Oval 1919">
              <a:extLst>
                <a:ext uri="{FF2B5EF4-FFF2-40B4-BE49-F238E27FC236}">
                  <a16:creationId xmlns:a16="http://schemas.microsoft.com/office/drawing/2014/main" id="{534D9D2C-5861-D0C9-A32A-A209FD595C00}"/>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21" name="Oval 1920">
              <a:extLst>
                <a:ext uri="{FF2B5EF4-FFF2-40B4-BE49-F238E27FC236}">
                  <a16:creationId xmlns:a16="http://schemas.microsoft.com/office/drawing/2014/main" id="{39B9B484-E084-C4C3-3BDC-BEA78E3BF101}"/>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22" name="Oval 1921">
              <a:extLst>
                <a:ext uri="{FF2B5EF4-FFF2-40B4-BE49-F238E27FC236}">
                  <a16:creationId xmlns:a16="http://schemas.microsoft.com/office/drawing/2014/main" id="{92603245-1DFF-D308-5C34-D3C06C8F92ED}"/>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828" name="Group 1827">
            <a:extLst>
              <a:ext uri="{FF2B5EF4-FFF2-40B4-BE49-F238E27FC236}">
                <a16:creationId xmlns:a16="http://schemas.microsoft.com/office/drawing/2014/main" id="{5600D291-5734-2BC5-2929-6DE6377A910E}"/>
              </a:ext>
            </a:extLst>
          </p:cNvPr>
          <p:cNvGrpSpPr/>
          <p:nvPr/>
        </p:nvGrpSpPr>
        <p:grpSpPr>
          <a:xfrm rot="10800000">
            <a:off x="6160879" y="3112679"/>
            <a:ext cx="139223" cy="135092"/>
            <a:chOff x="2679402" y="4387347"/>
            <a:chExt cx="1115617" cy="1082513"/>
          </a:xfrm>
        </p:grpSpPr>
        <p:sp>
          <p:nvSpPr>
            <p:cNvPr id="1901" name="Oval 1900">
              <a:extLst>
                <a:ext uri="{FF2B5EF4-FFF2-40B4-BE49-F238E27FC236}">
                  <a16:creationId xmlns:a16="http://schemas.microsoft.com/office/drawing/2014/main" id="{F4E8DA75-F96D-C059-DEA1-8E7F7845FC65}"/>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02" name="Oval 1901">
              <a:extLst>
                <a:ext uri="{FF2B5EF4-FFF2-40B4-BE49-F238E27FC236}">
                  <a16:creationId xmlns:a16="http://schemas.microsoft.com/office/drawing/2014/main" id="{14B453AF-B9CE-515D-FB61-467C92E83739}"/>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03" name="Oval 1902">
              <a:extLst>
                <a:ext uri="{FF2B5EF4-FFF2-40B4-BE49-F238E27FC236}">
                  <a16:creationId xmlns:a16="http://schemas.microsoft.com/office/drawing/2014/main" id="{4B052307-F7D6-BB98-C121-4147F070FC15}"/>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04" name="Oval 1903">
              <a:extLst>
                <a:ext uri="{FF2B5EF4-FFF2-40B4-BE49-F238E27FC236}">
                  <a16:creationId xmlns:a16="http://schemas.microsoft.com/office/drawing/2014/main" id="{499746B0-9E44-28EB-440A-D3AA00CF6771}"/>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05" name="Oval 1904">
              <a:extLst>
                <a:ext uri="{FF2B5EF4-FFF2-40B4-BE49-F238E27FC236}">
                  <a16:creationId xmlns:a16="http://schemas.microsoft.com/office/drawing/2014/main" id="{D8E11816-7997-EB70-113C-14FDBCF4B989}"/>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06" name="Oval 1905">
              <a:extLst>
                <a:ext uri="{FF2B5EF4-FFF2-40B4-BE49-F238E27FC236}">
                  <a16:creationId xmlns:a16="http://schemas.microsoft.com/office/drawing/2014/main" id="{D7516155-21E8-91B2-5309-154E84A5DC15}"/>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07" name="Oval 1906">
              <a:extLst>
                <a:ext uri="{FF2B5EF4-FFF2-40B4-BE49-F238E27FC236}">
                  <a16:creationId xmlns:a16="http://schemas.microsoft.com/office/drawing/2014/main" id="{6FB24964-20CE-DC93-D70E-A48957EAAA30}"/>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08" name="Oval 1907">
              <a:extLst>
                <a:ext uri="{FF2B5EF4-FFF2-40B4-BE49-F238E27FC236}">
                  <a16:creationId xmlns:a16="http://schemas.microsoft.com/office/drawing/2014/main" id="{5D229FFE-8058-5BA6-275C-1F4FED90C0DD}"/>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09" name="Oval 1908">
              <a:extLst>
                <a:ext uri="{FF2B5EF4-FFF2-40B4-BE49-F238E27FC236}">
                  <a16:creationId xmlns:a16="http://schemas.microsoft.com/office/drawing/2014/main" id="{8FF0A478-073F-AD52-A91B-837E902523DB}"/>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10" name="Oval 1909">
              <a:extLst>
                <a:ext uri="{FF2B5EF4-FFF2-40B4-BE49-F238E27FC236}">
                  <a16:creationId xmlns:a16="http://schemas.microsoft.com/office/drawing/2014/main" id="{DF083137-20FD-CA0F-0654-D8370FE69FF5}"/>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11" name="Oval 1910">
              <a:extLst>
                <a:ext uri="{FF2B5EF4-FFF2-40B4-BE49-F238E27FC236}">
                  <a16:creationId xmlns:a16="http://schemas.microsoft.com/office/drawing/2014/main" id="{C6FD82BD-8E6A-E914-F17B-0C6C03F56505}"/>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829" name="Group 1828">
            <a:extLst>
              <a:ext uri="{FF2B5EF4-FFF2-40B4-BE49-F238E27FC236}">
                <a16:creationId xmlns:a16="http://schemas.microsoft.com/office/drawing/2014/main" id="{DF50B7A4-2C2F-C3E5-F486-E7422DACC234}"/>
              </a:ext>
            </a:extLst>
          </p:cNvPr>
          <p:cNvGrpSpPr/>
          <p:nvPr/>
        </p:nvGrpSpPr>
        <p:grpSpPr>
          <a:xfrm rot="10800000">
            <a:off x="6008687" y="3086571"/>
            <a:ext cx="139223" cy="135092"/>
            <a:chOff x="2679402" y="4387347"/>
            <a:chExt cx="1115617" cy="1082513"/>
          </a:xfrm>
        </p:grpSpPr>
        <p:sp>
          <p:nvSpPr>
            <p:cNvPr id="1890" name="Oval 1889">
              <a:extLst>
                <a:ext uri="{FF2B5EF4-FFF2-40B4-BE49-F238E27FC236}">
                  <a16:creationId xmlns:a16="http://schemas.microsoft.com/office/drawing/2014/main" id="{64AFC772-A953-352E-8D54-090D16E3FFC0}"/>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91" name="Oval 1890">
              <a:extLst>
                <a:ext uri="{FF2B5EF4-FFF2-40B4-BE49-F238E27FC236}">
                  <a16:creationId xmlns:a16="http://schemas.microsoft.com/office/drawing/2014/main" id="{60E92EA5-6D24-D96E-E254-9212AF84843A}"/>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92" name="Oval 1891">
              <a:extLst>
                <a:ext uri="{FF2B5EF4-FFF2-40B4-BE49-F238E27FC236}">
                  <a16:creationId xmlns:a16="http://schemas.microsoft.com/office/drawing/2014/main" id="{1AB6FA3E-064B-9617-45D7-82141A7F70D7}"/>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93" name="Oval 1892">
              <a:extLst>
                <a:ext uri="{FF2B5EF4-FFF2-40B4-BE49-F238E27FC236}">
                  <a16:creationId xmlns:a16="http://schemas.microsoft.com/office/drawing/2014/main" id="{50BDF2E0-46D0-1F89-97D6-241A82BB4685}"/>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94" name="Oval 1893">
              <a:extLst>
                <a:ext uri="{FF2B5EF4-FFF2-40B4-BE49-F238E27FC236}">
                  <a16:creationId xmlns:a16="http://schemas.microsoft.com/office/drawing/2014/main" id="{FFBCD891-04DD-65CA-2427-5B09BFAA8D29}"/>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95" name="Oval 1894">
              <a:extLst>
                <a:ext uri="{FF2B5EF4-FFF2-40B4-BE49-F238E27FC236}">
                  <a16:creationId xmlns:a16="http://schemas.microsoft.com/office/drawing/2014/main" id="{03A6EF6C-6827-241D-0248-CB76B82B08D2}"/>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96" name="Oval 1895">
              <a:extLst>
                <a:ext uri="{FF2B5EF4-FFF2-40B4-BE49-F238E27FC236}">
                  <a16:creationId xmlns:a16="http://schemas.microsoft.com/office/drawing/2014/main" id="{DDBE790D-1DF5-FDA9-FC90-7B37E134C4E8}"/>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97" name="Oval 1896">
              <a:extLst>
                <a:ext uri="{FF2B5EF4-FFF2-40B4-BE49-F238E27FC236}">
                  <a16:creationId xmlns:a16="http://schemas.microsoft.com/office/drawing/2014/main" id="{AF3D072F-63AE-A3BC-F9BA-4CEC7318A0D9}"/>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98" name="Oval 1897">
              <a:extLst>
                <a:ext uri="{FF2B5EF4-FFF2-40B4-BE49-F238E27FC236}">
                  <a16:creationId xmlns:a16="http://schemas.microsoft.com/office/drawing/2014/main" id="{AB54AA6E-BF2D-854A-9400-6C1143189ED3}"/>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99" name="Oval 1898">
              <a:extLst>
                <a:ext uri="{FF2B5EF4-FFF2-40B4-BE49-F238E27FC236}">
                  <a16:creationId xmlns:a16="http://schemas.microsoft.com/office/drawing/2014/main" id="{E3E57DDD-C5F4-C4B1-E514-242D73305E0C}"/>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00" name="Oval 1899">
              <a:extLst>
                <a:ext uri="{FF2B5EF4-FFF2-40B4-BE49-F238E27FC236}">
                  <a16:creationId xmlns:a16="http://schemas.microsoft.com/office/drawing/2014/main" id="{ADBA46CD-8E7E-2930-AE19-468E93C12A04}"/>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830" name="Group 1829">
            <a:extLst>
              <a:ext uri="{FF2B5EF4-FFF2-40B4-BE49-F238E27FC236}">
                <a16:creationId xmlns:a16="http://schemas.microsoft.com/office/drawing/2014/main" id="{0355C561-597B-9561-3983-C7ABA5A04D37}"/>
              </a:ext>
            </a:extLst>
          </p:cNvPr>
          <p:cNvGrpSpPr/>
          <p:nvPr/>
        </p:nvGrpSpPr>
        <p:grpSpPr>
          <a:xfrm rot="10800000">
            <a:off x="6073707" y="3098054"/>
            <a:ext cx="139223" cy="135092"/>
            <a:chOff x="2679402" y="4387347"/>
            <a:chExt cx="1115617" cy="1082513"/>
          </a:xfrm>
        </p:grpSpPr>
        <p:sp>
          <p:nvSpPr>
            <p:cNvPr id="1879" name="Oval 1878">
              <a:extLst>
                <a:ext uri="{FF2B5EF4-FFF2-40B4-BE49-F238E27FC236}">
                  <a16:creationId xmlns:a16="http://schemas.microsoft.com/office/drawing/2014/main" id="{10B8802F-8868-1B4E-0C4F-BE9D3ACAC9DE}"/>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80" name="Oval 1879">
              <a:extLst>
                <a:ext uri="{FF2B5EF4-FFF2-40B4-BE49-F238E27FC236}">
                  <a16:creationId xmlns:a16="http://schemas.microsoft.com/office/drawing/2014/main" id="{92408DDD-E741-01DE-F01D-9B635A979AE9}"/>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81" name="Oval 1880">
              <a:extLst>
                <a:ext uri="{FF2B5EF4-FFF2-40B4-BE49-F238E27FC236}">
                  <a16:creationId xmlns:a16="http://schemas.microsoft.com/office/drawing/2014/main" id="{3628D1D4-DF8C-1E6B-0C72-CFEFC6F6C1A4}"/>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82" name="Oval 1881">
              <a:extLst>
                <a:ext uri="{FF2B5EF4-FFF2-40B4-BE49-F238E27FC236}">
                  <a16:creationId xmlns:a16="http://schemas.microsoft.com/office/drawing/2014/main" id="{E20A2316-E235-E144-B722-EA319FE39E9E}"/>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83" name="Oval 1882">
              <a:extLst>
                <a:ext uri="{FF2B5EF4-FFF2-40B4-BE49-F238E27FC236}">
                  <a16:creationId xmlns:a16="http://schemas.microsoft.com/office/drawing/2014/main" id="{EC213FB2-9B53-9EF1-DBDD-F58BE2F26ABD}"/>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84" name="Oval 1883">
              <a:extLst>
                <a:ext uri="{FF2B5EF4-FFF2-40B4-BE49-F238E27FC236}">
                  <a16:creationId xmlns:a16="http://schemas.microsoft.com/office/drawing/2014/main" id="{CA2E1897-AA26-B945-4805-190FFF9A9393}"/>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85" name="Oval 1884">
              <a:extLst>
                <a:ext uri="{FF2B5EF4-FFF2-40B4-BE49-F238E27FC236}">
                  <a16:creationId xmlns:a16="http://schemas.microsoft.com/office/drawing/2014/main" id="{7EF19679-6E91-9EFF-4857-BAEC18BA026F}"/>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86" name="Oval 1885">
              <a:extLst>
                <a:ext uri="{FF2B5EF4-FFF2-40B4-BE49-F238E27FC236}">
                  <a16:creationId xmlns:a16="http://schemas.microsoft.com/office/drawing/2014/main" id="{F399067C-4B64-2C70-CF17-3CFBD9270FF5}"/>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87" name="Oval 1886">
              <a:extLst>
                <a:ext uri="{FF2B5EF4-FFF2-40B4-BE49-F238E27FC236}">
                  <a16:creationId xmlns:a16="http://schemas.microsoft.com/office/drawing/2014/main" id="{42112FDA-9428-AC01-37F3-591E4842742C}"/>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88" name="Oval 1887">
              <a:extLst>
                <a:ext uri="{FF2B5EF4-FFF2-40B4-BE49-F238E27FC236}">
                  <a16:creationId xmlns:a16="http://schemas.microsoft.com/office/drawing/2014/main" id="{F9136899-A730-800F-EA96-86800A540876}"/>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89" name="Oval 1888">
              <a:extLst>
                <a:ext uri="{FF2B5EF4-FFF2-40B4-BE49-F238E27FC236}">
                  <a16:creationId xmlns:a16="http://schemas.microsoft.com/office/drawing/2014/main" id="{69AE372C-B805-547C-D184-A691BDE370F6}"/>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831" name="Group 1830">
            <a:extLst>
              <a:ext uri="{FF2B5EF4-FFF2-40B4-BE49-F238E27FC236}">
                <a16:creationId xmlns:a16="http://schemas.microsoft.com/office/drawing/2014/main" id="{857A77BE-8E97-8AA2-E4AE-8017C4158913}"/>
              </a:ext>
            </a:extLst>
          </p:cNvPr>
          <p:cNvGrpSpPr/>
          <p:nvPr/>
        </p:nvGrpSpPr>
        <p:grpSpPr>
          <a:xfrm rot="10800000">
            <a:off x="5909871" y="3091350"/>
            <a:ext cx="139223" cy="135092"/>
            <a:chOff x="2679402" y="4387347"/>
            <a:chExt cx="1115617" cy="1082513"/>
          </a:xfrm>
        </p:grpSpPr>
        <p:sp>
          <p:nvSpPr>
            <p:cNvPr id="1868" name="Oval 1867">
              <a:extLst>
                <a:ext uri="{FF2B5EF4-FFF2-40B4-BE49-F238E27FC236}">
                  <a16:creationId xmlns:a16="http://schemas.microsoft.com/office/drawing/2014/main" id="{981C9E33-8B1B-0323-837F-2A432781DCC1}"/>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69" name="Oval 1868">
              <a:extLst>
                <a:ext uri="{FF2B5EF4-FFF2-40B4-BE49-F238E27FC236}">
                  <a16:creationId xmlns:a16="http://schemas.microsoft.com/office/drawing/2014/main" id="{FDC94F74-D1B5-16B8-2777-75DD6CB7B489}"/>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70" name="Oval 1869">
              <a:extLst>
                <a:ext uri="{FF2B5EF4-FFF2-40B4-BE49-F238E27FC236}">
                  <a16:creationId xmlns:a16="http://schemas.microsoft.com/office/drawing/2014/main" id="{D4FB7C3A-B1C1-A2D7-5BDF-5EE317F90292}"/>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71" name="Oval 1870">
              <a:extLst>
                <a:ext uri="{FF2B5EF4-FFF2-40B4-BE49-F238E27FC236}">
                  <a16:creationId xmlns:a16="http://schemas.microsoft.com/office/drawing/2014/main" id="{1A135FE7-760A-3D9D-3EA5-48EA867ACD4E}"/>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72" name="Oval 1871">
              <a:extLst>
                <a:ext uri="{FF2B5EF4-FFF2-40B4-BE49-F238E27FC236}">
                  <a16:creationId xmlns:a16="http://schemas.microsoft.com/office/drawing/2014/main" id="{D3D4D3B5-2868-9542-302C-32383FF00722}"/>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73" name="Oval 1872">
              <a:extLst>
                <a:ext uri="{FF2B5EF4-FFF2-40B4-BE49-F238E27FC236}">
                  <a16:creationId xmlns:a16="http://schemas.microsoft.com/office/drawing/2014/main" id="{30014E03-6220-997D-917A-2EA4D0B1F9C8}"/>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74" name="Oval 1873">
              <a:extLst>
                <a:ext uri="{FF2B5EF4-FFF2-40B4-BE49-F238E27FC236}">
                  <a16:creationId xmlns:a16="http://schemas.microsoft.com/office/drawing/2014/main" id="{C1EC0920-94E2-407A-86AB-B41D329C12F8}"/>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75" name="Oval 1874">
              <a:extLst>
                <a:ext uri="{FF2B5EF4-FFF2-40B4-BE49-F238E27FC236}">
                  <a16:creationId xmlns:a16="http://schemas.microsoft.com/office/drawing/2014/main" id="{1071BA1F-41E6-69FC-15CF-673F53B65A87}"/>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76" name="Oval 1875">
              <a:extLst>
                <a:ext uri="{FF2B5EF4-FFF2-40B4-BE49-F238E27FC236}">
                  <a16:creationId xmlns:a16="http://schemas.microsoft.com/office/drawing/2014/main" id="{D56223E7-B4EC-D287-36E9-8AB20BDA4951}"/>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77" name="Oval 1876">
              <a:extLst>
                <a:ext uri="{FF2B5EF4-FFF2-40B4-BE49-F238E27FC236}">
                  <a16:creationId xmlns:a16="http://schemas.microsoft.com/office/drawing/2014/main" id="{1C022F76-4F73-733B-4F08-1EBF144ADD59}"/>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78" name="Oval 1877">
              <a:extLst>
                <a:ext uri="{FF2B5EF4-FFF2-40B4-BE49-F238E27FC236}">
                  <a16:creationId xmlns:a16="http://schemas.microsoft.com/office/drawing/2014/main" id="{757E1A74-B6B3-1856-0758-7190B1EFB678}"/>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832" name="Group 1831">
            <a:extLst>
              <a:ext uri="{FF2B5EF4-FFF2-40B4-BE49-F238E27FC236}">
                <a16:creationId xmlns:a16="http://schemas.microsoft.com/office/drawing/2014/main" id="{5A17CE8A-60CA-3D5F-BC65-9448924ED6A6}"/>
              </a:ext>
            </a:extLst>
          </p:cNvPr>
          <p:cNvGrpSpPr/>
          <p:nvPr/>
        </p:nvGrpSpPr>
        <p:grpSpPr>
          <a:xfrm rot="10800000">
            <a:off x="5782182" y="3102710"/>
            <a:ext cx="139223" cy="135092"/>
            <a:chOff x="2679402" y="4387347"/>
            <a:chExt cx="1115617" cy="1082513"/>
          </a:xfrm>
        </p:grpSpPr>
        <p:sp>
          <p:nvSpPr>
            <p:cNvPr id="1857" name="Oval 1856">
              <a:extLst>
                <a:ext uri="{FF2B5EF4-FFF2-40B4-BE49-F238E27FC236}">
                  <a16:creationId xmlns:a16="http://schemas.microsoft.com/office/drawing/2014/main" id="{9645068B-B5FB-4583-41BF-869F7D7CDA40}"/>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58" name="Oval 1857">
              <a:extLst>
                <a:ext uri="{FF2B5EF4-FFF2-40B4-BE49-F238E27FC236}">
                  <a16:creationId xmlns:a16="http://schemas.microsoft.com/office/drawing/2014/main" id="{9515F95E-E93A-E461-9537-D9A82E19CBD3}"/>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59" name="Oval 1858">
              <a:extLst>
                <a:ext uri="{FF2B5EF4-FFF2-40B4-BE49-F238E27FC236}">
                  <a16:creationId xmlns:a16="http://schemas.microsoft.com/office/drawing/2014/main" id="{F6B5BFFF-3D8E-27EC-3C2A-13BE37D7D9BB}"/>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60" name="Oval 1859">
              <a:extLst>
                <a:ext uri="{FF2B5EF4-FFF2-40B4-BE49-F238E27FC236}">
                  <a16:creationId xmlns:a16="http://schemas.microsoft.com/office/drawing/2014/main" id="{25BC7CD6-4066-19DC-E55B-2A943B8F0A3D}"/>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61" name="Oval 1860">
              <a:extLst>
                <a:ext uri="{FF2B5EF4-FFF2-40B4-BE49-F238E27FC236}">
                  <a16:creationId xmlns:a16="http://schemas.microsoft.com/office/drawing/2014/main" id="{0E349924-6F0D-B447-7FB0-9EE355B8B143}"/>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62" name="Oval 1861">
              <a:extLst>
                <a:ext uri="{FF2B5EF4-FFF2-40B4-BE49-F238E27FC236}">
                  <a16:creationId xmlns:a16="http://schemas.microsoft.com/office/drawing/2014/main" id="{E21233E0-35EE-771A-21A8-2DBA9B7EC268}"/>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63" name="Oval 1862">
              <a:extLst>
                <a:ext uri="{FF2B5EF4-FFF2-40B4-BE49-F238E27FC236}">
                  <a16:creationId xmlns:a16="http://schemas.microsoft.com/office/drawing/2014/main" id="{BCEE93E7-68C0-CC2C-AC07-B7E406735AB1}"/>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64" name="Oval 1863">
              <a:extLst>
                <a:ext uri="{FF2B5EF4-FFF2-40B4-BE49-F238E27FC236}">
                  <a16:creationId xmlns:a16="http://schemas.microsoft.com/office/drawing/2014/main" id="{96A41969-AA9F-B11C-1604-A7479C84C1CF}"/>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65" name="Oval 1864">
              <a:extLst>
                <a:ext uri="{FF2B5EF4-FFF2-40B4-BE49-F238E27FC236}">
                  <a16:creationId xmlns:a16="http://schemas.microsoft.com/office/drawing/2014/main" id="{46975989-0DB4-295D-D618-017168564E3E}"/>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66" name="Oval 1865">
              <a:extLst>
                <a:ext uri="{FF2B5EF4-FFF2-40B4-BE49-F238E27FC236}">
                  <a16:creationId xmlns:a16="http://schemas.microsoft.com/office/drawing/2014/main" id="{BBE806D2-1346-29F0-E373-C267F8E312E2}"/>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67" name="Oval 1866">
              <a:extLst>
                <a:ext uri="{FF2B5EF4-FFF2-40B4-BE49-F238E27FC236}">
                  <a16:creationId xmlns:a16="http://schemas.microsoft.com/office/drawing/2014/main" id="{D37A5AA3-02CA-C431-238C-DBCF6AC834E0}"/>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833" name="Group 1832">
            <a:extLst>
              <a:ext uri="{FF2B5EF4-FFF2-40B4-BE49-F238E27FC236}">
                <a16:creationId xmlns:a16="http://schemas.microsoft.com/office/drawing/2014/main" id="{02D8955F-065E-1EF0-73CF-1320DB4C9F70}"/>
              </a:ext>
            </a:extLst>
          </p:cNvPr>
          <p:cNvGrpSpPr/>
          <p:nvPr/>
        </p:nvGrpSpPr>
        <p:grpSpPr>
          <a:xfrm rot="10800000">
            <a:off x="5547942" y="3139155"/>
            <a:ext cx="139223" cy="135092"/>
            <a:chOff x="2679402" y="4387347"/>
            <a:chExt cx="1115617" cy="1082513"/>
          </a:xfrm>
        </p:grpSpPr>
        <p:sp>
          <p:nvSpPr>
            <p:cNvPr id="1846" name="Oval 1845">
              <a:extLst>
                <a:ext uri="{FF2B5EF4-FFF2-40B4-BE49-F238E27FC236}">
                  <a16:creationId xmlns:a16="http://schemas.microsoft.com/office/drawing/2014/main" id="{1A71FE33-BBF2-99BE-436C-CD51C5549491}"/>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47" name="Oval 1846">
              <a:extLst>
                <a:ext uri="{FF2B5EF4-FFF2-40B4-BE49-F238E27FC236}">
                  <a16:creationId xmlns:a16="http://schemas.microsoft.com/office/drawing/2014/main" id="{D5776A2F-CAB6-36AF-87BA-8729C850D52E}"/>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48" name="Oval 1847">
              <a:extLst>
                <a:ext uri="{FF2B5EF4-FFF2-40B4-BE49-F238E27FC236}">
                  <a16:creationId xmlns:a16="http://schemas.microsoft.com/office/drawing/2014/main" id="{A59E8570-FE25-F704-7B81-8104B0DA025A}"/>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49" name="Oval 1848">
              <a:extLst>
                <a:ext uri="{FF2B5EF4-FFF2-40B4-BE49-F238E27FC236}">
                  <a16:creationId xmlns:a16="http://schemas.microsoft.com/office/drawing/2014/main" id="{322A5B58-472C-2A7F-335F-FE15801CC1C2}"/>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50" name="Oval 1849">
              <a:extLst>
                <a:ext uri="{FF2B5EF4-FFF2-40B4-BE49-F238E27FC236}">
                  <a16:creationId xmlns:a16="http://schemas.microsoft.com/office/drawing/2014/main" id="{CDC8A185-F065-8E0A-2482-76FCCB90F8EA}"/>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51" name="Oval 1850">
              <a:extLst>
                <a:ext uri="{FF2B5EF4-FFF2-40B4-BE49-F238E27FC236}">
                  <a16:creationId xmlns:a16="http://schemas.microsoft.com/office/drawing/2014/main" id="{BEA3E971-07F5-61C8-1E59-9A5228143CEF}"/>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52" name="Oval 1851">
              <a:extLst>
                <a:ext uri="{FF2B5EF4-FFF2-40B4-BE49-F238E27FC236}">
                  <a16:creationId xmlns:a16="http://schemas.microsoft.com/office/drawing/2014/main" id="{B2E9466E-4422-92E0-25D5-DC06F25F0A37}"/>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53" name="Oval 1852">
              <a:extLst>
                <a:ext uri="{FF2B5EF4-FFF2-40B4-BE49-F238E27FC236}">
                  <a16:creationId xmlns:a16="http://schemas.microsoft.com/office/drawing/2014/main" id="{A082EA96-D668-3E3F-BD00-1AFACCCD98CF}"/>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54" name="Oval 1853">
              <a:extLst>
                <a:ext uri="{FF2B5EF4-FFF2-40B4-BE49-F238E27FC236}">
                  <a16:creationId xmlns:a16="http://schemas.microsoft.com/office/drawing/2014/main" id="{DD84DC59-8276-ACC6-B2DE-D0CED4CC6563}"/>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55" name="Oval 1854">
              <a:extLst>
                <a:ext uri="{FF2B5EF4-FFF2-40B4-BE49-F238E27FC236}">
                  <a16:creationId xmlns:a16="http://schemas.microsoft.com/office/drawing/2014/main" id="{EEE3DF44-7F5E-CF60-DD49-ACA980452D2A}"/>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56" name="Oval 1855">
              <a:extLst>
                <a:ext uri="{FF2B5EF4-FFF2-40B4-BE49-F238E27FC236}">
                  <a16:creationId xmlns:a16="http://schemas.microsoft.com/office/drawing/2014/main" id="{43D44CFD-FD68-9626-7839-8CCC08920B4F}"/>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834" name="Group 1833">
            <a:extLst>
              <a:ext uri="{FF2B5EF4-FFF2-40B4-BE49-F238E27FC236}">
                <a16:creationId xmlns:a16="http://schemas.microsoft.com/office/drawing/2014/main" id="{9F68C790-B65D-670C-7423-395F4B85BDDD}"/>
              </a:ext>
            </a:extLst>
          </p:cNvPr>
          <p:cNvGrpSpPr/>
          <p:nvPr/>
        </p:nvGrpSpPr>
        <p:grpSpPr>
          <a:xfrm rot="10800000">
            <a:off x="5672478" y="3116478"/>
            <a:ext cx="139223" cy="135092"/>
            <a:chOff x="2679402" y="4387347"/>
            <a:chExt cx="1115617" cy="1082513"/>
          </a:xfrm>
        </p:grpSpPr>
        <p:sp>
          <p:nvSpPr>
            <p:cNvPr id="1835" name="Oval 1834">
              <a:extLst>
                <a:ext uri="{FF2B5EF4-FFF2-40B4-BE49-F238E27FC236}">
                  <a16:creationId xmlns:a16="http://schemas.microsoft.com/office/drawing/2014/main" id="{AD2038E8-672D-8C8E-78EF-B82CA50E4E61}"/>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36" name="Oval 1835">
              <a:extLst>
                <a:ext uri="{FF2B5EF4-FFF2-40B4-BE49-F238E27FC236}">
                  <a16:creationId xmlns:a16="http://schemas.microsoft.com/office/drawing/2014/main" id="{BD8D1428-F3C8-0E97-FB03-1746B69D8846}"/>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37" name="Oval 1836">
              <a:extLst>
                <a:ext uri="{FF2B5EF4-FFF2-40B4-BE49-F238E27FC236}">
                  <a16:creationId xmlns:a16="http://schemas.microsoft.com/office/drawing/2014/main" id="{CA9675C4-A853-C09D-6792-9C186426FFE9}"/>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38" name="Oval 1837">
              <a:extLst>
                <a:ext uri="{FF2B5EF4-FFF2-40B4-BE49-F238E27FC236}">
                  <a16:creationId xmlns:a16="http://schemas.microsoft.com/office/drawing/2014/main" id="{0C010FDC-717A-1F29-B247-428938C6E329}"/>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39" name="Oval 1838">
              <a:extLst>
                <a:ext uri="{FF2B5EF4-FFF2-40B4-BE49-F238E27FC236}">
                  <a16:creationId xmlns:a16="http://schemas.microsoft.com/office/drawing/2014/main" id="{FF19A5EA-230F-8840-2129-54BA854314AD}"/>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40" name="Oval 1839">
              <a:extLst>
                <a:ext uri="{FF2B5EF4-FFF2-40B4-BE49-F238E27FC236}">
                  <a16:creationId xmlns:a16="http://schemas.microsoft.com/office/drawing/2014/main" id="{2B8D7B0A-E6EB-59B9-3B26-B20B90635910}"/>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41" name="Oval 1840">
              <a:extLst>
                <a:ext uri="{FF2B5EF4-FFF2-40B4-BE49-F238E27FC236}">
                  <a16:creationId xmlns:a16="http://schemas.microsoft.com/office/drawing/2014/main" id="{3603C729-DC01-5DB2-B38B-F0802574D4C5}"/>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42" name="Oval 1841">
              <a:extLst>
                <a:ext uri="{FF2B5EF4-FFF2-40B4-BE49-F238E27FC236}">
                  <a16:creationId xmlns:a16="http://schemas.microsoft.com/office/drawing/2014/main" id="{6D71E433-BDD8-C53A-E237-9523FB1AEBD4}"/>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43" name="Oval 1842">
              <a:extLst>
                <a:ext uri="{FF2B5EF4-FFF2-40B4-BE49-F238E27FC236}">
                  <a16:creationId xmlns:a16="http://schemas.microsoft.com/office/drawing/2014/main" id="{0E601721-F7C2-0528-DF62-A5FC9232E9E0}"/>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44" name="Oval 1843">
              <a:extLst>
                <a:ext uri="{FF2B5EF4-FFF2-40B4-BE49-F238E27FC236}">
                  <a16:creationId xmlns:a16="http://schemas.microsoft.com/office/drawing/2014/main" id="{89E6747C-F2C2-23A2-1071-737EE4FDD0A6}"/>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845" name="Oval 1844">
              <a:extLst>
                <a:ext uri="{FF2B5EF4-FFF2-40B4-BE49-F238E27FC236}">
                  <a16:creationId xmlns:a16="http://schemas.microsoft.com/office/drawing/2014/main" id="{55FC9B58-B7B4-07F7-BDF4-821A02901B60}"/>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1576" name="Rectangle 1575">
            <a:extLst>
              <a:ext uri="{FF2B5EF4-FFF2-40B4-BE49-F238E27FC236}">
                <a16:creationId xmlns:a16="http://schemas.microsoft.com/office/drawing/2014/main" id="{91995F95-F5A8-DAC3-91FD-2B5F6276B2EE}"/>
              </a:ext>
            </a:extLst>
          </p:cNvPr>
          <p:cNvSpPr/>
          <p:nvPr/>
        </p:nvSpPr>
        <p:spPr bwMode="auto">
          <a:xfrm>
            <a:off x="4800458" y="2115853"/>
            <a:ext cx="1974841" cy="90540"/>
          </a:xfrm>
          <a:prstGeom prst="rect">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7" name="Rectangle 1576">
            <a:extLst>
              <a:ext uri="{FF2B5EF4-FFF2-40B4-BE49-F238E27FC236}">
                <a16:creationId xmlns:a16="http://schemas.microsoft.com/office/drawing/2014/main" id="{7A3D7F9B-F00E-52B1-BFD7-F71DC888D91F}"/>
              </a:ext>
            </a:extLst>
          </p:cNvPr>
          <p:cNvSpPr/>
          <p:nvPr/>
        </p:nvSpPr>
        <p:spPr bwMode="auto">
          <a:xfrm>
            <a:off x="4799568" y="3217403"/>
            <a:ext cx="1979376" cy="90540"/>
          </a:xfrm>
          <a:prstGeom prst="rect">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2" name="Freeform 1581">
            <a:extLst>
              <a:ext uri="{FF2B5EF4-FFF2-40B4-BE49-F238E27FC236}">
                <a16:creationId xmlns:a16="http://schemas.microsoft.com/office/drawing/2014/main" id="{5628AF14-9C6E-3F58-C842-E85520EDC830}"/>
              </a:ext>
            </a:extLst>
          </p:cNvPr>
          <p:cNvSpPr/>
          <p:nvPr/>
        </p:nvSpPr>
        <p:spPr bwMode="auto">
          <a:xfrm>
            <a:off x="4803212" y="3068419"/>
            <a:ext cx="1975731" cy="152290"/>
          </a:xfrm>
          <a:custGeom>
            <a:avLst/>
            <a:gdLst>
              <a:gd name="connsiteX0" fmla="*/ 1165788 w 1975731"/>
              <a:gd name="connsiteY0" fmla="*/ 32299 h 152290"/>
              <a:gd name="connsiteX1" fmla="*/ 841820 w 1975731"/>
              <a:gd name="connsiteY1" fmla="*/ 87322 h 152290"/>
              <a:gd name="connsiteX2" fmla="*/ 755538 w 1975731"/>
              <a:gd name="connsiteY2" fmla="*/ 106571 h 152290"/>
              <a:gd name="connsiteX3" fmla="*/ 1546682 w 1975731"/>
              <a:gd name="connsiteY3" fmla="*/ 106571 h 152290"/>
              <a:gd name="connsiteX4" fmla="*/ 1463048 w 1975731"/>
              <a:gd name="connsiteY4" fmla="*/ 84733 h 152290"/>
              <a:gd name="connsiteX5" fmla="*/ 1165788 w 1975731"/>
              <a:gd name="connsiteY5" fmla="*/ 32299 h 152290"/>
              <a:gd name="connsiteX6" fmla="*/ 1210238 w 1975731"/>
              <a:gd name="connsiteY6" fmla="*/ 0 h 152290"/>
              <a:gd name="connsiteX7" fmla="*/ 1724588 w 1975731"/>
              <a:gd name="connsiteY7" fmla="*/ 106396 h 152290"/>
              <a:gd name="connsiteX8" fmla="*/ 1724696 w 1975731"/>
              <a:gd name="connsiteY8" fmla="*/ 106571 h 152290"/>
              <a:gd name="connsiteX9" fmla="*/ 1975731 w 1975731"/>
              <a:gd name="connsiteY9" fmla="*/ 106571 h 152290"/>
              <a:gd name="connsiteX10" fmla="*/ 1975731 w 1975731"/>
              <a:gd name="connsiteY10" fmla="*/ 152290 h 152290"/>
              <a:gd name="connsiteX11" fmla="*/ 0 w 1975731"/>
              <a:gd name="connsiteY11" fmla="*/ 152290 h 152290"/>
              <a:gd name="connsiteX12" fmla="*/ 0 w 1975731"/>
              <a:gd name="connsiteY12" fmla="*/ 106571 h 152290"/>
              <a:gd name="connsiteX13" fmla="*/ 529757 w 1975731"/>
              <a:gd name="connsiteY13" fmla="*/ 106571 h 152290"/>
              <a:gd name="connsiteX14" fmla="*/ 529757 w 1975731"/>
              <a:gd name="connsiteY14" fmla="*/ 106396 h 152290"/>
              <a:gd name="connsiteX15" fmla="*/ 1210238 w 1975731"/>
              <a:gd name="connsiteY15" fmla="*/ 0 h 152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75731" h="152290">
                <a:moveTo>
                  <a:pt x="1165788" y="32299"/>
                </a:moveTo>
                <a:cubicBezTo>
                  <a:pt x="1055550" y="40464"/>
                  <a:pt x="947693" y="63338"/>
                  <a:pt x="841820" y="87322"/>
                </a:cubicBezTo>
                <a:lnTo>
                  <a:pt x="755538" y="106571"/>
                </a:lnTo>
                <a:lnTo>
                  <a:pt x="1546682" y="106571"/>
                </a:lnTo>
                <a:lnTo>
                  <a:pt x="1463048" y="84733"/>
                </a:lnTo>
                <a:cubicBezTo>
                  <a:pt x="1371105" y="58653"/>
                  <a:pt x="1276384" y="32573"/>
                  <a:pt x="1165788" y="32299"/>
                </a:cubicBezTo>
                <a:close/>
                <a:moveTo>
                  <a:pt x="1210238" y="0"/>
                </a:moveTo>
                <a:cubicBezTo>
                  <a:pt x="1380630" y="11004"/>
                  <a:pt x="1554196" y="80598"/>
                  <a:pt x="1724588" y="106396"/>
                </a:cubicBezTo>
                <a:lnTo>
                  <a:pt x="1724696" y="106571"/>
                </a:lnTo>
                <a:lnTo>
                  <a:pt x="1975731" y="106571"/>
                </a:lnTo>
                <a:lnTo>
                  <a:pt x="1975731" y="152290"/>
                </a:lnTo>
                <a:lnTo>
                  <a:pt x="0" y="152290"/>
                </a:lnTo>
                <a:lnTo>
                  <a:pt x="0" y="106571"/>
                </a:lnTo>
                <a:lnTo>
                  <a:pt x="529757" y="106571"/>
                </a:lnTo>
                <a:lnTo>
                  <a:pt x="529757" y="106396"/>
                </a:lnTo>
                <a:cubicBezTo>
                  <a:pt x="747059" y="105256"/>
                  <a:pt x="951661" y="12976"/>
                  <a:pt x="1210238" y="0"/>
                </a:cubicBezTo>
                <a:close/>
              </a:path>
            </a:pathLst>
          </a:custGeom>
          <a:solidFill>
            <a:schemeClr val="accent5">
              <a:lumMod val="75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5" name="Freeform 1584">
            <a:extLst>
              <a:ext uri="{FF2B5EF4-FFF2-40B4-BE49-F238E27FC236}">
                <a16:creationId xmlns:a16="http://schemas.microsoft.com/office/drawing/2014/main" id="{509C5F4A-555B-419D-3463-AA1E8B4DFF53}"/>
              </a:ext>
            </a:extLst>
          </p:cNvPr>
          <p:cNvSpPr/>
          <p:nvPr/>
        </p:nvSpPr>
        <p:spPr bwMode="auto">
          <a:xfrm rot="10800000">
            <a:off x="4800458" y="2206473"/>
            <a:ext cx="1974841" cy="274771"/>
          </a:xfrm>
          <a:custGeom>
            <a:avLst/>
            <a:gdLst>
              <a:gd name="connsiteX0" fmla="*/ 1455550 w 1975731"/>
              <a:gd name="connsiteY0" fmla="*/ 229052 h 274771"/>
              <a:gd name="connsiteX1" fmla="*/ 1439889 w 1975731"/>
              <a:gd name="connsiteY1" fmla="*/ 209755 h 274771"/>
              <a:gd name="connsiteX2" fmla="*/ 836912 w 1975731"/>
              <a:gd name="connsiteY2" fmla="*/ 68017 h 274771"/>
              <a:gd name="connsiteX3" fmla="*/ 257629 w 1975731"/>
              <a:gd name="connsiteY3" fmla="*/ 203086 h 274771"/>
              <a:gd name="connsiteX4" fmla="*/ 230878 w 1975731"/>
              <a:gd name="connsiteY4" fmla="*/ 229052 h 274771"/>
              <a:gd name="connsiteX5" fmla="*/ 1975731 w 1975731"/>
              <a:gd name="connsiteY5" fmla="*/ 274771 h 274771"/>
              <a:gd name="connsiteX6" fmla="*/ 0 w 1975731"/>
              <a:gd name="connsiteY6" fmla="*/ 274771 h 274771"/>
              <a:gd name="connsiteX7" fmla="*/ 0 w 1975731"/>
              <a:gd name="connsiteY7" fmla="*/ 229052 h 274771"/>
              <a:gd name="connsiteX8" fmla="*/ 102582 w 1975731"/>
              <a:gd name="connsiteY8" fmla="*/ 229052 h 274771"/>
              <a:gd name="connsiteX9" fmla="*/ 149384 w 1975731"/>
              <a:gd name="connsiteY9" fmla="*/ 159280 h 274771"/>
              <a:gd name="connsiteX10" fmla="*/ 843977 w 1975731"/>
              <a:gd name="connsiteY10" fmla="*/ 1 h 274771"/>
              <a:gd name="connsiteX11" fmla="*/ 1545626 w 1975731"/>
              <a:gd name="connsiteY11" fmla="*/ 167324 h 274771"/>
              <a:gd name="connsiteX12" fmla="*/ 1580311 w 1975731"/>
              <a:gd name="connsiteY12" fmla="*/ 229052 h 274771"/>
              <a:gd name="connsiteX13" fmla="*/ 1975731 w 1975731"/>
              <a:gd name="connsiteY13" fmla="*/ 229052 h 2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75731" h="274771">
                <a:moveTo>
                  <a:pt x="1455550" y="229052"/>
                </a:moveTo>
                <a:lnTo>
                  <a:pt x="1439889" y="209755"/>
                </a:lnTo>
                <a:cubicBezTo>
                  <a:pt x="1339672" y="141288"/>
                  <a:pt x="1105645" y="68080"/>
                  <a:pt x="836912" y="68017"/>
                </a:cubicBezTo>
                <a:cubicBezTo>
                  <a:pt x="581314" y="67957"/>
                  <a:pt x="361748" y="137886"/>
                  <a:pt x="257629" y="203086"/>
                </a:cubicBezTo>
                <a:lnTo>
                  <a:pt x="230878" y="229052"/>
                </a:lnTo>
                <a:close/>
                <a:moveTo>
                  <a:pt x="1975731" y="274771"/>
                </a:moveTo>
                <a:lnTo>
                  <a:pt x="0" y="274771"/>
                </a:lnTo>
                <a:lnTo>
                  <a:pt x="0" y="229052"/>
                </a:lnTo>
                <a:lnTo>
                  <a:pt x="102582" y="229052"/>
                </a:lnTo>
                <a:lnTo>
                  <a:pt x="149384" y="159280"/>
                </a:lnTo>
                <a:cubicBezTo>
                  <a:pt x="270642" y="64831"/>
                  <a:pt x="536958" y="-206"/>
                  <a:pt x="843977" y="1"/>
                </a:cubicBezTo>
                <a:cubicBezTo>
                  <a:pt x="1159555" y="214"/>
                  <a:pt x="1430085" y="69163"/>
                  <a:pt x="1545626" y="167324"/>
                </a:cubicBezTo>
                <a:lnTo>
                  <a:pt x="1580311" y="229052"/>
                </a:lnTo>
                <a:lnTo>
                  <a:pt x="1975731" y="229052"/>
                </a:lnTo>
                <a:close/>
              </a:path>
            </a:pathLst>
          </a:custGeom>
          <a:solidFill>
            <a:schemeClr val="accent5">
              <a:lumMod val="75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58" name="Oval 2057">
            <a:extLst>
              <a:ext uri="{FF2B5EF4-FFF2-40B4-BE49-F238E27FC236}">
                <a16:creationId xmlns:a16="http://schemas.microsoft.com/office/drawing/2014/main" id="{8AC66829-7AD9-A8A5-D0E4-5CF5AFFF46CA}"/>
              </a:ext>
            </a:extLst>
          </p:cNvPr>
          <p:cNvSpPr/>
          <p:nvPr/>
        </p:nvSpPr>
        <p:spPr bwMode="auto">
          <a:xfrm rot="1231213">
            <a:off x="4824649" y="2415013"/>
            <a:ext cx="193986" cy="156470"/>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59" name="Oval 2058">
            <a:extLst>
              <a:ext uri="{FF2B5EF4-FFF2-40B4-BE49-F238E27FC236}">
                <a16:creationId xmlns:a16="http://schemas.microsoft.com/office/drawing/2014/main" id="{0AE7676E-67E2-D8A7-37D4-BDE3891D42D4}"/>
              </a:ext>
            </a:extLst>
          </p:cNvPr>
          <p:cNvSpPr/>
          <p:nvPr/>
        </p:nvSpPr>
        <p:spPr bwMode="auto">
          <a:xfrm rot="13628399">
            <a:off x="4864607" y="2895200"/>
            <a:ext cx="193986" cy="156470"/>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0" name="Oval 2059">
            <a:extLst>
              <a:ext uri="{FF2B5EF4-FFF2-40B4-BE49-F238E27FC236}">
                <a16:creationId xmlns:a16="http://schemas.microsoft.com/office/drawing/2014/main" id="{80D0E9F5-2D99-99CC-E2AE-E1705211C904}"/>
              </a:ext>
            </a:extLst>
          </p:cNvPr>
          <p:cNvSpPr/>
          <p:nvPr/>
        </p:nvSpPr>
        <p:spPr bwMode="auto">
          <a:xfrm rot="4520138">
            <a:off x="5268954" y="2425812"/>
            <a:ext cx="193986" cy="156470"/>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1" name="Oval 2060">
            <a:extLst>
              <a:ext uri="{FF2B5EF4-FFF2-40B4-BE49-F238E27FC236}">
                <a16:creationId xmlns:a16="http://schemas.microsoft.com/office/drawing/2014/main" id="{3F809E79-0BC1-B0FE-1CA7-E041BC432D1C}"/>
              </a:ext>
            </a:extLst>
          </p:cNvPr>
          <p:cNvSpPr/>
          <p:nvPr/>
        </p:nvSpPr>
        <p:spPr bwMode="auto">
          <a:xfrm rot="16917324">
            <a:off x="5308912" y="2905999"/>
            <a:ext cx="193986" cy="156470"/>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2" name="Oval 2061">
            <a:extLst>
              <a:ext uri="{FF2B5EF4-FFF2-40B4-BE49-F238E27FC236}">
                <a16:creationId xmlns:a16="http://schemas.microsoft.com/office/drawing/2014/main" id="{E0D646AC-3DF4-A6A4-3456-81AF7D22AC45}"/>
              </a:ext>
            </a:extLst>
          </p:cNvPr>
          <p:cNvSpPr/>
          <p:nvPr/>
        </p:nvSpPr>
        <p:spPr bwMode="auto">
          <a:xfrm rot="2237353">
            <a:off x="5071978" y="2561732"/>
            <a:ext cx="193986" cy="156470"/>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3" name="Oval 2062">
            <a:extLst>
              <a:ext uri="{FF2B5EF4-FFF2-40B4-BE49-F238E27FC236}">
                <a16:creationId xmlns:a16="http://schemas.microsoft.com/office/drawing/2014/main" id="{B7816232-A94D-66A4-10C0-9FC6270AD66A}"/>
              </a:ext>
            </a:extLst>
          </p:cNvPr>
          <p:cNvSpPr/>
          <p:nvPr/>
        </p:nvSpPr>
        <p:spPr bwMode="auto">
          <a:xfrm rot="2237353">
            <a:off x="5479228" y="2606735"/>
            <a:ext cx="193986" cy="156470"/>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4" name="Oval 2063">
            <a:extLst>
              <a:ext uri="{FF2B5EF4-FFF2-40B4-BE49-F238E27FC236}">
                <a16:creationId xmlns:a16="http://schemas.microsoft.com/office/drawing/2014/main" id="{9CAAE19C-63BC-F21C-F36D-BA6AD1160E57}"/>
              </a:ext>
            </a:extLst>
          </p:cNvPr>
          <p:cNvSpPr/>
          <p:nvPr/>
        </p:nvSpPr>
        <p:spPr bwMode="auto">
          <a:xfrm rot="1231213">
            <a:off x="5709653" y="2811200"/>
            <a:ext cx="193986" cy="156470"/>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5" name="Oval 2064">
            <a:extLst>
              <a:ext uri="{FF2B5EF4-FFF2-40B4-BE49-F238E27FC236}">
                <a16:creationId xmlns:a16="http://schemas.microsoft.com/office/drawing/2014/main" id="{DC0ACC87-18BB-9E97-F69A-B6DAC5DBF78A}"/>
              </a:ext>
            </a:extLst>
          </p:cNvPr>
          <p:cNvSpPr/>
          <p:nvPr/>
        </p:nvSpPr>
        <p:spPr bwMode="auto">
          <a:xfrm rot="5400000">
            <a:off x="6550158" y="2772059"/>
            <a:ext cx="193986" cy="156470"/>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6" name="Oval 2065">
            <a:extLst>
              <a:ext uri="{FF2B5EF4-FFF2-40B4-BE49-F238E27FC236}">
                <a16:creationId xmlns:a16="http://schemas.microsoft.com/office/drawing/2014/main" id="{8B573771-BF80-A059-E5E2-78DB96E2B0CC}"/>
              </a:ext>
            </a:extLst>
          </p:cNvPr>
          <p:cNvSpPr/>
          <p:nvPr/>
        </p:nvSpPr>
        <p:spPr bwMode="auto">
          <a:xfrm rot="16200000">
            <a:off x="6126409" y="2677905"/>
            <a:ext cx="193986" cy="156470"/>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7" name="Oval 2066">
            <a:extLst>
              <a:ext uri="{FF2B5EF4-FFF2-40B4-BE49-F238E27FC236}">
                <a16:creationId xmlns:a16="http://schemas.microsoft.com/office/drawing/2014/main" id="{685EC897-DF23-0AC4-6C84-B35D0164013D}"/>
              </a:ext>
            </a:extLst>
          </p:cNvPr>
          <p:cNvSpPr/>
          <p:nvPr/>
        </p:nvSpPr>
        <p:spPr bwMode="auto">
          <a:xfrm rot="16200000">
            <a:off x="6319047" y="2909326"/>
            <a:ext cx="193986" cy="156470"/>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8" name="Oval 2067">
            <a:extLst>
              <a:ext uri="{FF2B5EF4-FFF2-40B4-BE49-F238E27FC236}">
                <a16:creationId xmlns:a16="http://schemas.microsoft.com/office/drawing/2014/main" id="{1C51E170-6588-9321-E6D7-12C51B442B4B}"/>
              </a:ext>
            </a:extLst>
          </p:cNvPr>
          <p:cNvSpPr/>
          <p:nvPr/>
        </p:nvSpPr>
        <p:spPr bwMode="auto">
          <a:xfrm rot="20021371">
            <a:off x="6407808" y="2483725"/>
            <a:ext cx="193986" cy="156470"/>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9" name="Oval 2068">
            <a:extLst>
              <a:ext uri="{FF2B5EF4-FFF2-40B4-BE49-F238E27FC236}">
                <a16:creationId xmlns:a16="http://schemas.microsoft.com/office/drawing/2014/main" id="{2A04CB92-5993-076C-1F46-ABDF9EDF4480}"/>
              </a:ext>
            </a:extLst>
          </p:cNvPr>
          <p:cNvSpPr/>
          <p:nvPr/>
        </p:nvSpPr>
        <p:spPr bwMode="auto">
          <a:xfrm rot="18651012">
            <a:off x="5850335" y="2579014"/>
            <a:ext cx="193986" cy="156470"/>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70" name="Oval 2069">
            <a:extLst>
              <a:ext uri="{FF2B5EF4-FFF2-40B4-BE49-F238E27FC236}">
                <a16:creationId xmlns:a16="http://schemas.microsoft.com/office/drawing/2014/main" id="{9CDE69B6-F5D0-FDA6-5AAB-7FFD97A99E22}"/>
              </a:ext>
            </a:extLst>
          </p:cNvPr>
          <p:cNvSpPr/>
          <p:nvPr/>
        </p:nvSpPr>
        <p:spPr bwMode="auto">
          <a:xfrm>
            <a:off x="980786" y="1756802"/>
            <a:ext cx="1504883" cy="1504883"/>
          </a:xfrm>
          <a:prstGeom prst="ellipse">
            <a:avLst/>
          </a:prstGeom>
          <a:gradFill flip="none" rotWithShape="1">
            <a:gsLst>
              <a:gs pos="0">
                <a:schemeClr val="accent2"/>
              </a:gs>
              <a:gs pos="87000">
                <a:schemeClr val="accent6"/>
              </a:gs>
              <a:gs pos="56000">
                <a:schemeClr val="accent6">
                  <a:lumMod val="20000"/>
                  <a:lumOff val="80000"/>
                </a:schemeClr>
              </a:gs>
              <a:gs pos="31000">
                <a:schemeClr val="accent6">
                  <a:lumMod val="40000"/>
                  <a:lumOff val="60000"/>
                </a:schemeClr>
              </a:gs>
            </a:gsLst>
            <a:path path="circle">
              <a:fillToRect l="50000" t="50000" r="50000" b="50000"/>
            </a:path>
            <a:tileRect/>
          </a:gra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9054107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Oval 139">
            <a:extLst>
              <a:ext uri="{FF2B5EF4-FFF2-40B4-BE49-F238E27FC236}">
                <a16:creationId xmlns:a16="http://schemas.microsoft.com/office/drawing/2014/main" id="{BA174B51-3C17-22F1-A470-A4468EB191C9}"/>
              </a:ext>
            </a:extLst>
          </p:cNvPr>
          <p:cNvSpPr/>
          <p:nvPr/>
        </p:nvSpPr>
        <p:spPr bwMode="auto">
          <a:xfrm>
            <a:off x="8210689" y="2746382"/>
            <a:ext cx="3022993" cy="1396427"/>
          </a:xfrm>
          <a:prstGeom prst="ellipse">
            <a:avLst/>
          </a:prstGeom>
          <a:solidFill>
            <a:srgbClr val="00823B">
              <a:alpha val="14902"/>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 name="Oval 142">
            <a:extLst>
              <a:ext uri="{FF2B5EF4-FFF2-40B4-BE49-F238E27FC236}">
                <a16:creationId xmlns:a16="http://schemas.microsoft.com/office/drawing/2014/main" id="{12E37435-0DD8-85F2-BEA0-26D0C59484A4}"/>
              </a:ext>
            </a:extLst>
          </p:cNvPr>
          <p:cNvSpPr/>
          <p:nvPr/>
        </p:nvSpPr>
        <p:spPr bwMode="auto">
          <a:xfrm>
            <a:off x="4124800" y="1304296"/>
            <a:ext cx="1998964" cy="1454971"/>
          </a:xfrm>
          <a:prstGeom prst="ellipse">
            <a:avLst/>
          </a:prstGeom>
          <a:solidFill>
            <a:srgbClr val="00823B">
              <a:alpha val="14902"/>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 name="Oval 141">
            <a:extLst>
              <a:ext uri="{FF2B5EF4-FFF2-40B4-BE49-F238E27FC236}">
                <a16:creationId xmlns:a16="http://schemas.microsoft.com/office/drawing/2014/main" id="{2648AA01-D3F5-3C62-59CB-5FBFAB596998}"/>
              </a:ext>
            </a:extLst>
          </p:cNvPr>
          <p:cNvSpPr/>
          <p:nvPr/>
        </p:nvSpPr>
        <p:spPr bwMode="auto">
          <a:xfrm>
            <a:off x="717550" y="1759927"/>
            <a:ext cx="3567651" cy="1922010"/>
          </a:xfrm>
          <a:prstGeom prst="ellipse">
            <a:avLst/>
          </a:prstGeom>
          <a:solidFill>
            <a:srgbClr val="00823B">
              <a:alpha val="14902"/>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 name="Oval 140">
            <a:extLst>
              <a:ext uri="{FF2B5EF4-FFF2-40B4-BE49-F238E27FC236}">
                <a16:creationId xmlns:a16="http://schemas.microsoft.com/office/drawing/2014/main" id="{899C1B51-E764-C259-0898-F1F56BCD1E40}"/>
              </a:ext>
            </a:extLst>
          </p:cNvPr>
          <p:cNvSpPr/>
          <p:nvPr/>
        </p:nvSpPr>
        <p:spPr bwMode="auto">
          <a:xfrm>
            <a:off x="928840" y="4079199"/>
            <a:ext cx="4002990" cy="1936862"/>
          </a:xfrm>
          <a:prstGeom prst="ellipse">
            <a:avLst/>
          </a:prstGeom>
          <a:solidFill>
            <a:srgbClr val="00823B">
              <a:alpha val="14902"/>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 name="Oval 138">
            <a:extLst>
              <a:ext uri="{FF2B5EF4-FFF2-40B4-BE49-F238E27FC236}">
                <a16:creationId xmlns:a16="http://schemas.microsoft.com/office/drawing/2014/main" id="{C485C41B-0A22-6874-DF97-D3366AC0196C}"/>
              </a:ext>
            </a:extLst>
          </p:cNvPr>
          <p:cNvSpPr/>
          <p:nvPr/>
        </p:nvSpPr>
        <p:spPr bwMode="auto">
          <a:xfrm>
            <a:off x="8150463" y="4233950"/>
            <a:ext cx="3577436" cy="1525986"/>
          </a:xfrm>
          <a:prstGeom prst="ellipse">
            <a:avLst/>
          </a:prstGeom>
          <a:solidFill>
            <a:srgbClr val="00823B">
              <a:alpha val="14902"/>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 name="Oval 137">
            <a:extLst>
              <a:ext uri="{FF2B5EF4-FFF2-40B4-BE49-F238E27FC236}">
                <a16:creationId xmlns:a16="http://schemas.microsoft.com/office/drawing/2014/main" id="{F251C849-B0D1-6432-4798-4E24DDD87E6C}"/>
              </a:ext>
            </a:extLst>
          </p:cNvPr>
          <p:cNvSpPr/>
          <p:nvPr/>
        </p:nvSpPr>
        <p:spPr bwMode="auto">
          <a:xfrm>
            <a:off x="5030505" y="4656937"/>
            <a:ext cx="3022993" cy="1454971"/>
          </a:xfrm>
          <a:prstGeom prst="ellipse">
            <a:avLst/>
          </a:prstGeom>
          <a:solidFill>
            <a:srgbClr val="00823B">
              <a:alpha val="14902"/>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 name="Oval 136">
            <a:extLst>
              <a:ext uri="{FF2B5EF4-FFF2-40B4-BE49-F238E27FC236}">
                <a16:creationId xmlns:a16="http://schemas.microsoft.com/office/drawing/2014/main" id="{6141FDCE-89D7-5B1B-CA94-A6134D4F90D1}"/>
              </a:ext>
            </a:extLst>
          </p:cNvPr>
          <p:cNvSpPr/>
          <p:nvPr/>
        </p:nvSpPr>
        <p:spPr bwMode="auto">
          <a:xfrm>
            <a:off x="6232407" y="1340309"/>
            <a:ext cx="2939575" cy="1610612"/>
          </a:xfrm>
          <a:prstGeom prst="ellipse">
            <a:avLst/>
          </a:prstGeom>
          <a:solidFill>
            <a:srgbClr val="00823B">
              <a:alpha val="14902"/>
            </a:srgb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D4DB79D6-C4DB-435A-A90D-8442BA918929}"/>
              </a:ext>
            </a:extLst>
          </p:cNvPr>
          <p:cNvSpPr>
            <a:spLocks noGrp="1"/>
          </p:cNvSpPr>
          <p:nvPr>
            <p:ph type="title"/>
          </p:nvPr>
        </p:nvSpPr>
        <p:spPr/>
        <p:txBody>
          <a:bodyPr/>
          <a:lstStyle/>
          <a:p>
            <a:r>
              <a:rPr lang="en-US" dirty="0"/>
              <a:t>Risk Factors and Mediators of Inflammation</a:t>
            </a:r>
          </a:p>
        </p:txBody>
      </p:sp>
      <p:sp>
        <p:nvSpPr>
          <p:cNvPr id="3" name="Text Box 11">
            <a:extLst>
              <a:ext uri="{FF2B5EF4-FFF2-40B4-BE49-F238E27FC236}">
                <a16:creationId xmlns:a16="http://schemas.microsoft.com/office/drawing/2014/main" id="{418111F0-6AEA-4917-CC23-44DF2112A38F}"/>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Alfaddagh. Am J Prev Cardiol. 2020;4:100130.</a:t>
            </a:r>
          </a:p>
        </p:txBody>
      </p:sp>
      <p:sp>
        <p:nvSpPr>
          <p:cNvPr id="72" name="Rounded Rectangle 71">
            <a:extLst>
              <a:ext uri="{FF2B5EF4-FFF2-40B4-BE49-F238E27FC236}">
                <a16:creationId xmlns:a16="http://schemas.microsoft.com/office/drawing/2014/main" id="{7EF4569D-A39C-B9D8-3F19-395BEABC9C7F}"/>
              </a:ext>
            </a:extLst>
          </p:cNvPr>
          <p:cNvSpPr/>
          <p:nvPr/>
        </p:nvSpPr>
        <p:spPr bwMode="auto">
          <a:xfrm>
            <a:off x="3785622" y="1340309"/>
            <a:ext cx="2229500" cy="674914"/>
          </a:xfrm>
          <a:prstGeom prst="roundRect">
            <a:avLst/>
          </a:prstGeom>
          <a:solidFill>
            <a:schemeClr val="accent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Smoking</a:t>
            </a:r>
          </a:p>
        </p:txBody>
      </p:sp>
      <p:sp>
        <p:nvSpPr>
          <p:cNvPr id="73" name="Rounded Rectangle 72">
            <a:extLst>
              <a:ext uri="{FF2B5EF4-FFF2-40B4-BE49-F238E27FC236}">
                <a16:creationId xmlns:a16="http://schemas.microsoft.com/office/drawing/2014/main" id="{B8676049-1031-2017-144C-FCECEF2C8F51}"/>
              </a:ext>
            </a:extLst>
          </p:cNvPr>
          <p:cNvSpPr/>
          <p:nvPr/>
        </p:nvSpPr>
        <p:spPr bwMode="auto">
          <a:xfrm>
            <a:off x="7264400" y="1340309"/>
            <a:ext cx="2229500" cy="674914"/>
          </a:xfrm>
          <a:prstGeom prst="roundRect">
            <a:avLst/>
          </a:prstGeom>
          <a:solidFill>
            <a:schemeClr val="accent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Reactive oxygen species</a:t>
            </a:r>
          </a:p>
        </p:txBody>
      </p:sp>
      <p:sp>
        <p:nvSpPr>
          <p:cNvPr id="74" name="Rounded Rectangle 73">
            <a:extLst>
              <a:ext uri="{FF2B5EF4-FFF2-40B4-BE49-F238E27FC236}">
                <a16:creationId xmlns:a16="http://schemas.microsoft.com/office/drawing/2014/main" id="{A6085FBF-2774-143E-3358-1248B1BB7E72}"/>
              </a:ext>
            </a:extLst>
          </p:cNvPr>
          <p:cNvSpPr/>
          <p:nvPr/>
        </p:nvSpPr>
        <p:spPr bwMode="auto">
          <a:xfrm>
            <a:off x="959114" y="2414366"/>
            <a:ext cx="2229500" cy="674914"/>
          </a:xfrm>
          <a:prstGeom prst="roundRect">
            <a:avLst/>
          </a:prstGeom>
          <a:solidFill>
            <a:schemeClr val="accent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Dyslipidemia</a:t>
            </a:r>
          </a:p>
        </p:txBody>
      </p:sp>
      <p:sp>
        <p:nvSpPr>
          <p:cNvPr id="75" name="Rounded Rectangle 74">
            <a:extLst>
              <a:ext uri="{FF2B5EF4-FFF2-40B4-BE49-F238E27FC236}">
                <a16:creationId xmlns:a16="http://schemas.microsoft.com/office/drawing/2014/main" id="{5D11A082-92EB-2B33-CA3C-26C2F9919C4B}"/>
              </a:ext>
            </a:extLst>
          </p:cNvPr>
          <p:cNvSpPr/>
          <p:nvPr/>
        </p:nvSpPr>
        <p:spPr bwMode="auto">
          <a:xfrm>
            <a:off x="9543400" y="2945687"/>
            <a:ext cx="2229500" cy="674914"/>
          </a:xfrm>
          <a:prstGeom prst="roundRect">
            <a:avLst/>
          </a:prstGeom>
          <a:solidFill>
            <a:schemeClr val="accent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Diabetes </a:t>
            </a:r>
            <a:b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(Insulin resistance)</a:t>
            </a:r>
          </a:p>
        </p:txBody>
      </p:sp>
      <p:sp>
        <p:nvSpPr>
          <p:cNvPr id="76" name="Rounded Rectangle 75">
            <a:extLst>
              <a:ext uri="{FF2B5EF4-FFF2-40B4-BE49-F238E27FC236}">
                <a16:creationId xmlns:a16="http://schemas.microsoft.com/office/drawing/2014/main" id="{F061886C-B74C-D226-4120-06A70C65B39C}"/>
              </a:ext>
            </a:extLst>
          </p:cNvPr>
          <p:cNvSpPr/>
          <p:nvPr/>
        </p:nvSpPr>
        <p:spPr bwMode="auto">
          <a:xfrm>
            <a:off x="9276700" y="4366673"/>
            <a:ext cx="2229500" cy="674914"/>
          </a:xfrm>
          <a:prstGeom prst="roundRect">
            <a:avLst/>
          </a:prstGeom>
          <a:solidFill>
            <a:schemeClr val="accent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Visceral adipose tissue</a:t>
            </a:r>
          </a:p>
        </p:txBody>
      </p:sp>
      <p:sp>
        <p:nvSpPr>
          <p:cNvPr id="77" name="Rounded Rectangle 76">
            <a:extLst>
              <a:ext uri="{FF2B5EF4-FFF2-40B4-BE49-F238E27FC236}">
                <a16:creationId xmlns:a16="http://schemas.microsoft.com/office/drawing/2014/main" id="{DECABD81-08DE-C9F2-AEE0-C5EC2505C2F2}"/>
              </a:ext>
            </a:extLst>
          </p:cNvPr>
          <p:cNvSpPr/>
          <p:nvPr/>
        </p:nvSpPr>
        <p:spPr bwMode="auto">
          <a:xfrm>
            <a:off x="5457371" y="5453198"/>
            <a:ext cx="2229500" cy="674914"/>
          </a:xfrm>
          <a:prstGeom prst="roundRect">
            <a:avLst/>
          </a:prstGeom>
          <a:solidFill>
            <a:schemeClr val="accent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Perivascular fat</a:t>
            </a:r>
          </a:p>
        </p:txBody>
      </p:sp>
      <p:sp>
        <p:nvSpPr>
          <p:cNvPr id="78" name="Rounded Rectangle 77">
            <a:extLst>
              <a:ext uri="{FF2B5EF4-FFF2-40B4-BE49-F238E27FC236}">
                <a16:creationId xmlns:a16="http://schemas.microsoft.com/office/drawing/2014/main" id="{A4365305-B627-794F-F2D3-25748BEBACC4}"/>
              </a:ext>
            </a:extLst>
          </p:cNvPr>
          <p:cNvSpPr/>
          <p:nvPr/>
        </p:nvSpPr>
        <p:spPr bwMode="auto">
          <a:xfrm>
            <a:off x="1562875" y="4900074"/>
            <a:ext cx="2229500" cy="674914"/>
          </a:xfrm>
          <a:prstGeom prst="roundRect">
            <a:avLst/>
          </a:prstGeom>
          <a:solidFill>
            <a:schemeClr val="accent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Gut and Microbiome</a:t>
            </a:r>
          </a:p>
        </p:txBody>
      </p:sp>
      <p:sp>
        <p:nvSpPr>
          <p:cNvPr id="80" name="Oval 79">
            <a:extLst>
              <a:ext uri="{FF2B5EF4-FFF2-40B4-BE49-F238E27FC236}">
                <a16:creationId xmlns:a16="http://schemas.microsoft.com/office/drawing/2014/main" id="{E8A76107-6ECC-E8A8-1D83-F61589710EC4}"/>
              </a:ext>
            </a:extLst>
          </p:cNvPr>
          <p:cNvSpPr/>
          <p:nvPr/>
        </p:nvSpPr>
        <p:spPr bwMode="auto">
          <a:xfrm>
            <a:off x="4907125" y="3074592"/>
            <a:ext cx="2779746" cy="138112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Inflammation</a:t>
            </a: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(inflammasome activation)</a:t>
            </a:r>
          </a:p>
        </p:txBody>
      </p:sp>
      <p:sp>
        <p:nvSpPr>
          <p:cNvPr id="82" name="Rounded Rectangle 81">
            <a:extLst>
              <a:ext uri="{FF2B5EF4-FFF2-40B4-BE49-F238E27FC236}">
                <a16:creationId xmlns:a16="http://schemas.microsoft.com/office/drawing/2014/main" id="{F6F0B661-18DE-349F-3CE8-CFB5DB2C8764}"/>
              </a:ext>
            </a:extLst>
          </p:cNvPr>
          <p:cNvSpPr/>
          <p:nvPr/>
        </p:nvSpPr>
        <p:spPr bwMode="auto">
          <a:xfrm>
            <a:off x="4447795" y="2065614"/>
            <a:ext cx="1057986"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Hypoxia</a:t>
            </a:r>
          </a:p>
        </p:txBody>
      </p:sp>
      <p:sp>
        <p:nvSpPr>
          <p:cNvPr id="83" name="Rounded Rectangle 82">
            <a:extLst>
              <a:ext uri="{FF2B5EF4-FFF2-40B4-BE49-F238E27FC236}">
                <a16:creationId xmlns:a16="http://schemas.microsoft.com/office/drawing/2014/main" id="{31DFA7B8-56E1-83FB-C581-851F0FD11F43}"/>
              </a:ext>
            </a:extLst>
          </p:cNvPr>
          <p:cNvSpPr/>
          <p:nvPr/>
        </p:nvSpPr>
        <p:spPr bwMode="auto">
          <a:xfrm>
            <a:off x="5565395" y="2059528"/>
            <a:ext cx="567354"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a:t>
            </a:r>
          </a:p>
        </p:txBody>
      </p:sp>
      <p:sp>
        <p:nvSpPr>
          <p:cNvPr id="87" name="Right Arrow 86">
            <a:extLst>
              <a:ext uri="{FF2B5EF4-FFF2-40B4-BE49-F238E27FC236}">
                <a16:creationId xmlns:a16="http://schemas.microsoft.com/office/drawing/2014/main" id="{04EFBC12-2B3E-AE20-1935-9D66972F9874}"/>
              </a:ext>
            </a:extLst>
          </p:cNvPr>
          <p:cNvSpPr/>
          <p:nvPr/>
        </p:nvSpPr>
        <p:spPr bwMode="auto">
          <a:xfrm rot="3382639">
            <a:off x="5203696" y="2644346"/>
            <a:ext cx="590470" cy="356362"/>
          </a:xfrm>
          <a:prstGeom prst="rightArrow">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8" name="Rounded Rectangle 87">
            <a:extLst>
              <a:ext uri="{FF2B5EF4-FFF2-40B4-BE49-F238E27FC236}">
                <a16:creationId xmlns:a16="http://schemas.microsoft.com/office/drawing/2014/main" id="{9E5B7C0C-DF6E-2A2B-7CC9-F4E049F991A5}"/>
              </a:ext>
            </a:extLst>
          </p:cNvPr>
          <p:cNvSpPr/>
          <p:nvPr/>
        </p:nvSpPr>
        <p:spPr bwMode="auto">
          <a:xfrm>
            <a:off x="6381714" y="2419586"/>
            <a:ext cx="726612"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a:t>
            </a:r>
            <a:r>
              <a:rPr kumimoji="0" lang="en-US" sz="1800" b="0" i="0" u="none" strike="noStrike" kern="1200" cap="none" spc="0" normalizeH="0" baseline="-25000" noProof="0" dirty="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a:t>
            </a:r>
            <a:r>
              <a:rPr kumimoji="0" lang="en-US" sz="1800" b="0" i="0" u="none" strike="noStrike" kern="1200" cap="none" spc="0" normalizeH="0" baseline="-2500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89" name="Rounded Rectangle 88">
            <a:extLst>
              <a:ext uri="{FF2B5EF4-FFF2-40B4-BE49-F238E27FC236}">
                <a16:creationId xmlns:a16="http://schemas.microsoft.com/office/drawing/2014/main" id="{5E747F20-8225-76B4-0736-1213DA7B676E}"/>
              </a:ext>
            </a:extLst>
          </p:cNvPr>
          <p:cNvSpPr/>
          <p:nvPr/>
        </p:nvSpPr>
        <p:spPr bwMode="auto">
          <a:xfrm>
            <a:off x="8357331" y="2410106"/>
            <a:ext cx="567354"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OH</a:t>
            </a:r>
          </a:p>
        </p:txBody>
      </p:sp>
      <p:sp>
        <p:nvSpPr>
          <p:cNvPr id="90" name="Rounded Rectangle 89">
            <a:extLst>
              <a:ext uri="{FF2B5EF4-FFF2-40B4-BE49-F238E27FC236}">
                <a16:creationId xmlns:a16="http://schemas.microsoft.com/office/drawing/2014/main" id="{F17A9C04-6423-F035-4E6B-9EBFB079D996}"/>
              </a:ext>
            </a:extLst>
          </p:cNvPr>
          <p:cNvSpPr/>
          <p:nvPr/>
        </p:nvSpPr>
        <p:spPr bwMode="auto">
          <a:xfrm>
            <a:off x="6906536" y="2061376"/>
            <a:ext cx="567354"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a:t>
            </a:r>
            <a:r>
              <a:rPr kumimoji="0" lang="en-US" sz="1800" b="0" i="0" u="none" strike="noStrike" kern="1200" cap="none" spc="0" normalizeH="0" baseline="-25000" noProof="0" dirty="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US" sz="18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91" name="Rounded Rectangle 90">
            <a:extLst>
              <a:ext uri="{FF2B5EF4-FFF2-40B4-BE49-F238E27FC236}">
                <a16:creationId xmlns:a16="http://schemas.microsoft.com/office/drawing/2014/main" id="{E62BBC9C-E121-7CF5-0B18-251E0AF3A613}"/>
              </a:ext>
            </a:extLst>
          </p:cNvPr>
          <p:cNvSpPr/>
          <p:nvPr/>
        </p:nvSpPr>
        <p:spPr bwMode="auto">
          <a:xfrm>
            <a:off x="7526624" y="2059528"/>
            <a:ext cx="726612"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a:t>
            </a:r>
            <a:r>
              <a:rPr kumimoji="0" lang="en-US" sz="1800" b="0" i="0" u="none" strike="noStrike" kern="1200" cap="none" spc="0" normalizeH="0" baseline="-2500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92" name="Rounded Rectangle 91">
            <a:extLst>
              <a:ext uri="{FF2B5EF4-FFF2-40B4-BE49-F238E27FC236}">
                <a16:creationId xmlns:a16="http://schemas.microsoft.com/office/drawing/2014/main" id="{C5554DED-A522-CF5C-BE65-3EDF5E8B31E4}"/>
              </a:ext>
            </a:extLst>
          </p:cNvPr>
          <p:cNvSpPr/>
          <p:nvPr/>
        </p:nvSpPr>
        <p:spPr bwMode="auto">
          <a:xfrm>
            <a:off x="8305970" y="2059528"/>
            <a:ext cx="726612"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a:t>
            </a:r>
            <a:r>
              <a:rPr kumimoji="0" lang="en-US" sz="1800" b="0" i="0" u="none" strike="noStrike" kern="1200" cap="none" spc="0" normalizeH="0" baseline="-25000" noProof="0" dirty="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a:t>
            </a:r>
            <a:r>
              <a:rPr kumimoji="0" lang="en-US" sz="1800" b="0" i="0" u="none" strike="noStrike" kern="1200" cap="none" spc="0" normalizeH="0" baseline="-2500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94" name="Right Arrow 93">
            <a:extLst>
              <a:ext uri="{FF2B5EF4-FFF2-40B4-BE49-F238E27FC236}">
                <a16:creationId xmlns:a16="http://schemas.microsoft.com/office/drawing/2014/main" id="{6C0B7C5F-DBF2-AA9E-18B4-A4D6F0EA7E89}"/>
              </a:ext>
            </a:extLst>
          </p:cNvPr>
          <p:cNvSpPr/>
          <p:nvPr/>
        </p:nvSpPr>
        <p:spPr bwMode="auto">
          <a:xfrm rot="7454085">
            <a:off x="7071120" y="2706808"/>
            <a:ext cx="839447" cy="356362"/>
          </a:xfrm>
          <a:prstGeom prst="rightArrow">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6" name="Rounded Rectangle 95">
            <a:extLst>
              <a:ext uri="{FF2B5EF4-FFF2-40B4-BE49-F238E27FC236}">
                <a16:creationId xmlns:a16="http://schemas.microsoft.com/office/drawing/2014/main" id="{B80D4AAE-5CE9-7F0E-AB57-32B42C2027C4}"/>
              </a:ext>
            </a:extLst>
          </p:cNvPr>
          <p:cNvSpPr/>
          <p:nvPr/>
        </p:nvSpPr>
        <p:spPr bwMode="auto">
          <a:xfrm>
            <a:off x="8512489" y="2981772"/>
            <a:ext cx="970525"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Free FA</a:t>
            </a:r>
          </a:p>
        </p:txBody>
      </p:sp>
      <p:sp>
        <p:nvSpPr>
          <p:cNvPr id="98" name="Rounded Rectangle 97">
            <a:extLst>
              <a:ext uri="{FF2B5EF4-FFF2-40B4-BE49-F238E27FC236}">
                <a16:creationId xmlns:a16="http://schemas.microsoft.com/office/drawing/2014/main" id="{2E2AD73C-85DE-AD7D-06D4-7665D2331CD5}"/>
              </a:ext>
            </a:extLst>
          </p:cNvPr>
          <p:cNvSpPr/>
          <p:nvPr/>
        </p:nvSpPr>
        <p:spPr bwMode="auto">
          <a:xfrm>
            <a:off x="8924685" y="3657603"/>
            <a:ext cx="1778000"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Oxidative stress</a:t>
            </a:r>
          </a:p>
        </p:txBody>
      </p:sp>
      <p:sp>
        <p:nvSpPr>
          <p:cNvPr id="99" name="Right Arrow 98">
            <a:extLst>
              <a:ext uri="{FF2B5EF4-FFF2-40B4-BE49-F238E27FC236}">
                <a16:creationId xmlns:a16="http://schemas.microsoft.com/office/drawing/2014/main" id="{2F2D2182-8611-343D-92DB-478352EBB865}"/>
              </a:ext>
            </a:extLst>
          </p:cNvPr>
          <p:cNvSpPr/>
          <p:nvPr/>
        </p:nvSpPr>
        <p:spPr bwMode="auto">
          <a:xfrm rot="10800000">
            <a:off x="7705737" y="3491453"/>
            <a:ext cx="493486" cy="356362"/>
          </a:xfrm>
          <a:prstGeom prst="rightArrow">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7" name="Rounded Rectangle 96">
            <a:extLst>
              <a:ext uri="{FF2B5EF4-FFF2-40B4-BE49-F238E27FC236}">
                <a16:creationId xmlns:a16="http://schemas.microsoft.com/office/drawing/2014/main" id="{278231D4-047A-E9C5-99F4-43414CEA9F7B}"/>
              </a:ext>
            </a:extLst>
          </p:cNvPr>
          <p:cNvSpPr/>
          <p:nvPr/>
        </p:nvSpPr>
        <p:spPr bwMode="auto">
          <a:xfrm>
            <a:off x="8080689" y="3322326"/>
            <a:ext cx="1413211"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Dyslipidemia</a:t>
            </a:r>
          </a:p>
        </p:txBody>
      </p:sp>
      <p:sp>
        <p:nvSpPr>
          <p:cNvPr id="95" name="Rounded Rectangle 94">
            <a:extLst>
              <a:ext uri="{FF2B5EF4-FFF2-40B4-BE49-F238E27FC236}">
                <a16:creationId xmlns:a16="http://schemas.microsoft.com/office/drawing/2014/main" id="{33E2C809-F907-177C-D3E0-FCD3F6D00FA4}"/>
              </a:ext>
            </a:extLst>
          </p:cNvPr>
          <p:cNvSpPr/>
          <p:nvPr/>
        </p:nvSpPr>
        <p:spPr bwMode="auto">
          <a:xfrm>
            <a:off x="8175009" y="3657602"/>
            <a:ext cx="726611"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AGEs</a:t>
            </a:r>
          </a:p>
        </p:txBody>
      </p:sp>
      <p:sp>
        <p:nvSpPr>
          <p:cNvPr id="84" name="Rounded Rectangle 83">
            <a:extLst>
              <a:ext uri="{FF2B5EF4-FFF2-40B4-BE49-F238E27FC236}">
                <a16:creationId xmlns:a16="http://schemas.microsoft.com/office/drawing/2014/main" id="{3317145F-0ADD-3952-E3B9-2DAF85D1B378}"/>
              </a:ext>
            </a:extLst>
          </p:cNvPr>
          <p:cNvSpPr/>
          <p:nvPr/>
        </p:nvSpPr>
        <p:spPr bwMode="auto">
          <a:xfrm>
            <a:off x="4726342" y="2414366"/>
            <a:ext cx="862306"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ONOO</a:t>
            </a:r>
          </a:p>
        </p:txBody>
      </p:sp>
      <p:sp>
        <p:nvSpPr>
          <p:cNvPr id="93" name="Rounded Rectangle 92">
            <a:extLst>
              <a:ext uri="{FF2B5EF4-FFF2-40B4-BE49-F238E27FC236}">
                <a16:creationId xmlns:a16="http://schemas.microsoft.com/office/drawing/2014/main" id="{54F71C11-A963-E238-7225-22109F5A9F70}"/>
              </a:ext>
            </a:extLst>
          </p:cNvPr>
          <p:cNvSpPr/>
          <p:nvPr/>
        </p:nvSpPr>
        <p:spPr bwMode="auto">
          <a:xfrm>
            <a:off x="7158442" y="2410107"/>
            <a:ext cx="1147528"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Apoptosis</a:t>
            </a:r>
          </a:p>
        </p:txBody>
      </p:sp>
      <p:sp>
        <p:nvSpPr>
          <p:cNvPr id="102" name="Rounded Rectangle 101">
            <a:extLst>
              <a:ext uri="{FF2B5EF4-FFF2-40B4-BE49-F238E27FC236}">
                <a16:creationId xmlns:a16="http://schemas.microsoft.com/office/drawing/2014/main" id="{73798B01-56C1-41E5-12DD-B37FE6E7698D}"/>
              </a:ext>
            </a:extLst>
          </p:cNvPr>
          <p:cNvSpPr/>
          <p:nvPr/>
        </p:nvSpPr>
        <p:spPr bwMode="auto">
          <a:xfrm>
            <a:off x="8413555" y="4898612"/>
            <a:ext cx="838244"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INF-</a:t>
            </a:r>
            <a:r>
              <a:rPr kumimoji="0" 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γ</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3" name="Rounded Rectangle 102">
            <a:extLst>
              <a:ext uri="{FF2B5EF4-FFF2-40B4-BE49-F238E27FC236}">
                <a16:creationId xmlns:a16="http://schemas.microsoft.com/office/drawing/2014/main" id="{F8A160FA-88FF-03DC-E251-E2CD6E87EC28}"/>
              </a:ext>
            </a:extLst>
          </p:cNvPr>
          <p:cNvSpPr/>
          <p:nvPr/>
        </p:nvSpPr>
        <p:spPr bwMode="auto">
          <a:xfrm>
            <a:off x="10328898" y="5405184"/>
            <a:ext cx="838244"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IL-6</a:t>
            </a:r>
          </a:p>
        </p:txBody>
      </p:sp>
      <p:sp>
        <p:nvSpPr>
          <p:cNvPr id="104" name="Rounded Rectangle 103">
            <a:extLst>
              <a:ext uri="{FF2B5EF4-FFF2-40B4-BE49-F238E27FC236}">
                <a16:creationId xmlns:a16="http://schemas.microsoft.com/office/drawing/2014/main" id="{24629E63-FF0B-53A5-B108-E762DACC5AFF}"/>
              </a:ext>
            </a:extLst>
          </p:cNvPr>
          <p:cNvSpPr/>
          <p:nvPr/>
        </p:nvSpPr>
        <p:spPr bwMode="auto">
          <a:xfrm>
            <a:off x="9332877" y="5068909"/>
            <a:ext cx="838244"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IL-18</a:t>
            </a:r>
          </a:p>
        </p:txBody>
      </p:sp>
      <p:sp>
        <p:nvSpPr>
          <p:cNvPr id="105" name="Rounded Rectangle 104">
            <a:extLst>
              <a:ext uri="{FF2B5EF4-FFF2-40B4-BE49-F238E27FC236}">
                <a16:creationId xmlns:a16="http://schemas.microsoft.com/office/drawing/2014/main" id="{BF73C5CE-B7F8-2C2E-DA6F-1ADA6B3D3C4D}"/>
              </a:ext>
            </a:extLst>
          </p:cNvPr>
          <p:cNvSpPr/>
          <p:nvPr/>
        </p:nvSpPr>
        <p:spPr bwMode="auto">
          <a:xfrm>
            <a:off x="8438456" y="5224014"/>
            <a:ext cx="838244"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MCP-1</a:t>
            </a:r>
          </a:p>
        </p:txBody>
      </p:sp>
      <p:sp>
        <p:nvSpPr>
          <p:cNvPr id="106" name="Rounded Rectangle 105">
            <a:extLst>
              <a:ext uri="{FF2B5EF4-FFF2-40B4-BE49-F238E27FC236}">
                <a16:creationId xmlns:a16="http://schemas.microsoft.com/office/drawing/2014/main" id="{A7A3E5B7-AAA8-D968-FA59-94D7CEA65E31}"/>
              </a:ext>
            </a:extLst>
          </p:cNvPr>
          <p:cNvSpPr/>
          <p:nvPr/>
        </p:nvSpPr>
        <p:spPr bwMode="auto">
          <a:xfrm>
            <a:off x="9332877" y="5405185"/>
            <a:ext cx="961615"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Resistin</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7" name="Rounded Rectangle 106">
            <a:extLst>
              <a:ext uri="{FF2B5EF4-FFF2-40B4-BE49-F238E27FC236}">
                <a16:creationId xmlns:a16="http://schemas.microsoft.com/office/drawing/2014/main" id="{27B58333-8C91-B2C2-1BC2-04D609DFD213}"/>
              </a:ext>
            </a:extLst>
          </p:cNvPr>
          <p:cNvSpPr/>
          <p:nvPr/>
        </p:nvSpPr>
        <p:spPr bwMode="auto">
          <a:xfrm>
            <a:off x="10188056" y="5067985"/>
            <a:ext cx="1584844"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↓Adiponectin</a:t>
            </a:r>
          </a:p>
        </p:txBody>
      </p:sp>
      <p:sp>
        <p:nvSpPr>
          <p:cNvPr id="108" name="Right Arrow 107">
            <a:extLst>
              <a:ext uri="{FF2B5EF4-FFF2-40B4-BE49-F238E27FC236}">
                <a16:creationId xmlns:a16="http://schemas.microsoft.com/office/drawing/2014/main" id="{505F2542-A84E-8C55-48A8-94448412C5A2}"/>
              </a:ext>
            </a:extLst>
          </p:cNvPr>
          <p:cNvSpPr/>
          <p:nvPr/>
        </p:nvSpPr>
        <p:spPr bwMode="auto">
          <a:xfrm rot="12332615">
            <a:off x="7572363" y="4179610"/>
            <a:ext cx="1046107" cy="356362"/>
          </a:xfrm>
          <a:prstGeom prst="rightArrow">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0" name="Rounded Rectangle 99">
            <a:extLst>
              <a:ext uri="{FF2B5EF4-FFF2-40B4-BE49-F238E27FC236}">
                <a16:creationId xmlns:a16="http://schemas.microsoft.com/office/drawing/2014/main" id="{DC91490F-32F4-16A8-C94C-922133CA997F}"/>
              </a:ext>
            </a:extLst>
          </p:cNvPr>
          <p:cNvSpPr/>
          <p:nvPr/>
        </p:nvSpPr>
        <p:spPr bwMode="auto">
          <a:xfrm>
            <a:off x="8397248" y="4244570"/>
            <a:ext cx="838244"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TNF-</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α</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1" name="Rounded Rectangle 100">
            <a:extLst>
              <a:ext uri="{FF2B5EF4-FFF2-40B4-BE49-F238E27FC236}">
                <a16:creationId xmlns:a16="http://schemas.microsoft.com/office/drawing/2014/main" id="{D27359D6-816D-2777-7E11-78955339B659}"/>
              </a:ext>
            </a:extLst>
          </p:cNvPr>
          <p:cNvSpPr/>
          <p:nvPr/>
        </p:nvSpPr>
        <p:spPr bwMode="auto">
          <a:xfrm>
            <a:off x="8397248" y="4571591"/>
            <a:ext cx="838244"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IL-1β</a:t>
            </a:r>
          </a:p>
        </p:txBody>
      </p:sp>
      <p:sp>
        <p:nvSpPr>
          <p:cNvPr id="109" name="Rounded Rectangle 108">
            <a:extLst>
              <a:ext uri="{FF2B5EF4-FFF2-40B4-BE49-F238E27FC236}">
                <a16:creationId xmlns:a16="http://schemas.microsoft.com/office/drawing/2014/main" id="{78AE56BE-C611-4640-C28A-53877F19C8B2}"/>
              </a:ext>
            </a:extLst>
          </p:cNvPr>
          <p:cNvSpPr/>
          <p:nvPr/>
        </p:nvSpPr>
        <p:spPr bwMode="auto">
          <a:xfrm>
            <a:off x="5876101" y="5076244"/>
            <a:ext cx="1353310"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Adiponectin</a:t>
            </a:r>
          </a:p>
        </p:txBody>
      </p:sp>
      <p:sp>
        <p:nvSpPr>
          <p:cNvPr id="112" name="Rounded Rectangle 111">
            <a:extLst>
              <a:ext uri="{FF2B5EF4-FFF2-40B4-BE49-F238E27FC236}">
                <a16:creationId xmlns:a16="http://schemas.microsoft.com/office/drawing/2014/main" id="{5E835BE8-09E4-9BB7-2B65-7B60BFEF3880}"/>
              </a:ext>
            </a:extLst>
          </p:cNvPr>
          <p:cNvSpPr/>
          <p:nvPr/>
        </p:nvSpPr>
        <p:spPr bwMode="auto">
          <a:xfrm>
            <a:off x="5146483" y="5086184"/>
            <a:ext cx="685844"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ROS</a:t>
            </a:r>
          </a:p>
        </p:txBody>
      </p:sp>
      <p:sp>
        <p:nvSpPr>
          <p:cNvPr id="113" name="Rounded Rectangle 112">
            <a:extLst>
              <a:ext uri="{FF2B5EF4-FFF2-40B4-BE49-F238E27FC236}">
                <a16:creationId xmlns:a16="http://schemas.microsoft.com/office/drawing/2014/main" id="{931573F4-885B-EBBA-F33F-5F1CD786CE67}"/>
              </a:ext>
            </a:extLst>
          </p:cNvPr>
          <p:cNvSpPr/>
          <p:nvPr/>
        </p:nvSpPr>
        <p:spPr bwMode="auto">
          <a:xfrm>
            <a:off x="7288039" y="5064477"/>
            <a:ext cx="533444"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a:t>
            </a:r>
          </a:p>
        </p:txBody>
      </p:sp>
      <p:sp>
        <p:nvSpPr>
          <p:cNvPr id="114" name="Right Arrow 113">
            <a:extLst>
              <a:ext uri="{FF2B5EF4-FFF2-40B4-BE49-F238E27FC236}">
                <a16:creationId xmlns:a16="http://schemas.microsoft.com/office/drawing/2014/main" id="{E345F62C-427F-6693-FB6F-FA96CEF83F7E}"/>
              </a:ext>
            </a:extLst>
          </p:cNvPr>
          <p:cNvSpPr/>
          <p:nvPr/>
        </p:nvSpPr>
        <p:spPr bwMode="auto">
          <a:xfrm rot="16200000">
            <a:off x="6074671" y="4426709"/>
            <a:ext cx="312057" cy="356362"/>
          </a:xfrm>
          <a:prstGeom prst="rightArrow">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1" name="Rounded Rectangle 110">
            <a:extLst>
              <a:ext uri="{FF2B5EF4-FFF2-40B4-BE49-F238E27FC236}">
                <a16:creationId xmlns:a16="http://schemas.microsoft.com/office/drawing/2014/main" id="{A1EDD0B8-23BE-6477-1FFF-778AE07DC90F}"/>
              </a:ext>
            </a:extLst>
          </p:cNvPr>
          <p:cNvSpPr/>
          <p:nvPr/>
        </p:nvSpPr>
        <p:spPr bwMode="auto">
          <a:xfrm>
            <a:off x="6235142" y="4747626"/>
            <a:ext cx="838244"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MCP-1</a:t>
            </a:r>
          </a:p>
        </p:txBody>
      </p:sp>
      <p:sp>
        <p:nvSpPr>
          <p:cNvPr id="110" name="Rounded Rectangle 109">
            <a:extLst>
              <a:ext uri="{FF2B5EF4-FFF2-40B4-BE49-F238E27FC236}">
                <a16:creationId xmlns:a16="http://schemas.microsoft.com/office/drawing/2014/main" id="{A813EF4D-E2C9-AA40-930C-74996034CBEE}"/>
              </a:ext>
            </a:extLst>
          </p:cNvPr>
          <p:cNvSpPr/>
          <p:nvPr/>
        </p:nvSpPr>
        <p:spPr bwMode="auto">
          <a:xfrm>
            <a:off x="5371997" y="4749458"/>
            <a:ext cx="838244"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TNF-</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α</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6" name="Rounded Rectangle 115">
            <a:extLst>
              <a:ext uri="{FF2B5EF4-FFF2-40B4-BE49-F238E27FC236}">
                <a16:creationId xmlns:a16="http://schemas.microsoft.com/office/drawing/2014/main" id="{E7D4A905-8381-A9A1-2FC2-3A4FD61B8FB5}"/>
              </a:ext>
            </a:extLst>
          </p:cNvPr>
          <p:cNvSpPr/>
          <p:nvPr/>
        </p:nvSpPr>
        <p:spPr bwMode="auto">
          <a:xfrm>
            <a:off x="1426259" y="4183080"/>
            <a:ext cx="2579337"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Local gut inflammation</a:t>
            </a:r>
          </a:p>
        </p:txBody>
      </p:sp>
      <p:sp>
        <p:nvSpPr>
          <p:cNvPr id="117" name="Rounded Rectangle 116">
            <a:extLst>
              <a:ext uri="{FF2B5EF4-FFF2-40B4-BE49-F238E27FC236}">
                <a16:creationId xmlns:a16="http://schemas.microsoft.com/office/drawing/2014/main" id="{5D45B6C7-FCFA-CB99-854D-2FC01D6E51F9}"/>
              </a:ext>
            </a:extLst>
          </p:cNvPr>
          <p:cNvSpPr/>
          <p:nvPr/>
        </p:nvSpPr>
        <p:spPr bwMode="auto">
          <a:xfrm>
            <a:off x="3306345" y="4541577"/>
            <a:ext cx="727046"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liver</a:t>
            </a:r>
          </a:p>
        </p:txBody>
      </p:sp>
      <p:cxnSp>
        <p:nvCxnSpPr>
          <p:cNvPr id="123" name="Straight Arrow Connector 122">
            <a:extLst>
              <a:ext uri="{FF2B5EF4-FFF2-40B4-BE49-F238E27FC236}">
                <a16:creationId xmlns:a16="http://schemas.microsoft.com/office/drawing/2014/main" id="{54662FB3-D3D0-5B05-EA80-70AFC136C07A}"/>
              </a:ext>
            </a:extLst>
          </p:cNvPr>
          <p:cNvCxnSpPr>
            <a:stCxn id="117" idx="3"/>
            <a:endCxn id="118" idx="1"/>
          </p:cNvCxnSpPr>
          <p:nvPr/>
        </p:nvCxnSpPr>
        <p:spPr bwMode="auto">
          <a:xfrm flipV="1">
            <a:off x="4033391" y="4578429"/>
            <a:ext cx="179036" cy="119177"/>
          </a:xfrm>
          <a:prstGeom prst="straightConnector1">
            <a:avLst/>
          </a:prstGeom>
          <a:noFill/>
          <a:ln w="28575" cap="flat" cmpd="sng" algn="ctr">
            <a:solidFill>
              <a:schemeClr val="bg1"/>
            </a:solidFill>
            <a:prstDash val="solid"/>
            <a:round/>
            <a:headEnd type="none" w="med" len="med"/>
            <a:tailEnd type="triangle"/>
          </a:ln>
          <a:effectLst/>
        </p:spPr>
      </p:cxnSp>
      <p:sp>
        <p:nvSpPr>
          <p:cNvPr id="124" name="Rounded Rectangle 123">
            <a:extLst>
              <a:ext uri="{FF2B5EF4-FFF2-40B4-BE49-F238E27FC236}">
                <a16:creationId xmlns:a16="http://schemas.microsoft.com/office/drawing/2014/main" id="{F43DA607-5A97-2511-AA25-A1453E9C85E3}"/>
              </a:ext>
            </a:extLst>
          </p:cNvPr>
          <p:cNvSpPr/>
          <p:nvPr/>
        </p:nvSpPr>
        <p:spPr bwMode="auto">
          <a:xfrm>
            <a:off x="3837043" y="4891527"/>
            <a:ext cx="889300"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↓SCFA</a:t>
            </a:r>
          </a:p>
        </p:txBody>
      </p:sp>
      <p:sp>
        <p:nvSpPr>
          <p:cNvPr id="125" name="Rounded Rectangle 124">
            <a:extLst>
              <a:ext uri="{FF2B5EF4-FFF2-40B4-BE49-F238E27FC236}">
                <a16:creationId xmlns:a16="http://schemas.microsoft.com/office/drawing/2014/main" id="{980D0609-6C90-6EBA-99CD-2E67C8CCC98F}"/>
              </a:ext>
            </a:extLst>
          </p:cNvPr>
          <p:cNvSpPr/>
          <p:nvPr/>
        </p:nvSpPr>
        <p:spPr bwMode="auto">
          <a:xfrm>
            <a:off x="3848552" y="5235335"/>
            <a:ext cx="575463"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LPS</a:t>
            </a:r>
          </a:p>
        </p:txBody>
      </p:sp>
      <p:sp>
        <p:nvSpPr>
          <p:cNvPr id="126" name="Rounded Rectangle 125">
            <a:extLst>
              <a:ext uri="{FF2B5EF4-FFF2-40B4-BE49-F238E27FC236}">
                <a16:creationId xmlns:a16="http://schemas.microsoft.com/office/drawing/2014/main" id="{AFD0014A-936C-A4B6-7242-3CEA7FDA925A}"/>
              </a:ext>
            </a:extLst>
          </p:cNvPr>
          <p:cNvSpPr/>
          <p:nvPr/>
        </p:nvSpPr>
        <p:spPr bwMode="auto">
          <a:xfrm>
            <a:off x="3534698" y="5600846"/>
            <a:ext cx="1301177"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Cholesterol</a:t>
            </a:r>
          </a:p>
        </p:txBody>
      </p:sp>
      <p:sp>
        <p:nvSpPr>
          <p:cNvPr id="127" name="Right Arrow 126">
            <a:extLst>
              <a:ext uri="{FF2B5EF4-FFF2-40B4-BE49-F238E27FC236}">
                <a16:creationId xmlns:a16="http://schemas.microsoft.com/office/drawing/2014/main" id="{82BAB5CB-1A39-46AD-048D-FE838DC17E64}"/>
              </a:ext>
            </a:extLst>
          </p:cNvPr>
          <p:cNvSpPr/>
          <p:nvPr/>
        </p:nvSpPr>
        <p:spPr bwMode="auto">
          <a:xfrm rot="19706147">
            <a:off x="4459819" y="4158444"/>
            <a:ext cx="691148" cy="356362"/>
          </a:xfrm>
          <a:prstGeom prst="rightArrow">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8" name="Rounded Rectangle 117">
            <a:extLst>
              <a:ext uri="{FF2B5EF4-FFF2-40B4-BE49-F238E27FC236}">
                <a16:creationId xmlns:a16="http://schemas.microsoft.com/office/drawing/2014/main" id="{B3A8C679-2000-F373-36BB-48597C642986}"/>
              </a:ext>
            </a:extLst>
          </p:cNvPr>
          <p:cNvSpPr/>
          <p:nvPr/>
        </p:nvSpPr>
        <p:spPr bwMode="auto">
          <a:xfrm>
            <a:off x="4212427" y="4422400"/>
            <a:ext cx="906973"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TMAO</a:t>
            </a:r>
          </a:p>
        </p:txBody>
      </p:sp>
      <p:sp>
        <p:nvSpPr>
          <p:cNvPr id="129" name="Rounded Rectangle 128">
            <a:extLst>
              <a:ext uri="{FF2B5EF4-FFF2-40B4-BE49-F238E27FC236}">
                <a16:creationId xmlns:a16="http://schemas.microsoft.com/office/drawing/2014/main" id="{4AFE30C9-D8AF-9B8C-05D0-2142F45136C8}"/>
              </a:ext>
            </a:extLst>
          </p:cNvPr>
          <p:cNvSpPr/>
          <p:nvPr/>
        </p:nvSpPr>
        <p:spPr bwMode="auto">
          <a:xfrm>
            <a:off x="2543016" y="2055869"/>
            <a:ext cx="958231"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ox-HDL</a:t>
            </a:r>
          </a:p>
        </p:txBody>
      </p:sp>
      <p:sp>
        <p:nvSpPr>
          <p:cNvPr id="130" name="Rounded Rectangle 129">
            <a:extLst>
              <a:ext uri="{FF2B5EF4-FFF2-40B4-BE49-F238E27FC236}">
                <a16:creationId xmlns:a16="http://schemas.microsoft.com/office/drawing/2014/main" id="{807A9047-EC36-D7CB-EBEE-A21874746A42}"/>
              </a:ext>
            </a:extLst>
          </p:cNvPr>
          <p:cNvSpPr/>
          <p:nvPr/>
        </p:nvSpPr>
        <p:spPr bwMode="auto">
          <a:xfrm>
            <a:off x="1554978" y="2065613"/>
            <a:ext cx="958231"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ox-FA</a:t>
            </a:r>
          </a:p>
        </p:txBody>
      </p:sp>
      <p:sp>
        <p:nvSpPr>
          <p:cNvPr id="131" name="Rounded Rectangle 130">
            <a:extLst>
              <a:ext uri="{FF2B5EF4-FFF2-40B4-BE49-F238E27FC236}">
                <a16:creationId xmlns:a16="http://schemas.microsoft.com/office/drawing/2014/main" id="{59F1AC45-D419-AA05-A551-9F89A23C4809}"/>
              </a:ext>
            </a:extLst>
          </p:cNvPr>
          <p:cNvSpPr/>
          <p:nvPr/>
        </p:nvSpPr>
        <p:spPr bwMode="auto">
          <a:xfrm>
            <a:off x="2021595" y="1705651"/>
            <a:ext cx="958231"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ox-LDL</a:t>
            </a:r>
          </a:p>
        </p:txBody>
      </p:sp>
      <p:sp>
        <p:nvSpPr>
          <p:cNvPr id="132" name="Rounded Rectangle 131">
            <a:extLst>
              <a:ext uri="{FF2B5EF4-FFF2-40B4-BE49-F238E27FC236}">
                <a16:creationId xmlns:a16="http://schemas.microsoft.com/office/drawing/2014/main" id="{9531DD75-36CD-7B93-ED2F-F4E262862CD6}"/>
              </a:ext>
            </a:extLst>
          </p:cNvPr>
          <p:cNvSpPr/>
          <p:nvPr/>
        </p:nvSpPr>
        <p:spPr bwMode="auto">
          <a:xfrm>
            <a:off x="3227056" y="2427864"/>
            <a:ext cx="958231"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ApoC</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III</a:t>
            </a:r>
          </a:p>
        </p:txBody>
      </p:sp>
      <p:sp>
        <p:nvSpPr>
          <p:cNvPr id="133" name="Rounded Rectangle 132">
            <a:extLst>
              <a:ext uri="{FF2B5EF4-FFF2-40B4-BE49-F238E27FC236}">
                <a16:creationId xmlns:a16="http://schemas.microsoft.com/office/drawing/2014/main" id="{D6BEB2FA-A9D0-F4C9-653C-514116C38EE7}"/>
              </a:ext>
            </a:extLst>
          </p:cNvPr>
          <p:cNvSpPr/>
          <p:nvPr/>
        </p:nvSpPr>
        <p:spPr bwMode="auto">
          <a:xfrm>
            <a:off x="3547700" y="3134115"/>
            <a:ext cx="737501"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Lp</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a:t>
            </a:r>
          </a:p>
        </p:txBody>
      </p:sp>
      <p:sp>
        <p:nvSpPr>
          <p:cNvPr id="134" name="Rounded Rectangle 133">
            <a:extLst>
              <a:ext uri="{FF2B5EF4-FFF2-40B4-BE49-F238E27FC236}">
                <a16:creationId xmlns:a16="http://schemas.microsoft.com/office/drawing/2014/main" id="{B504214C-9AC8-66E7-B5DA-3025D4141661}"/>
              </a:ext>
            </a:extLst>
          </p:cNvPr>
          <p:cNvSpPr/>
          <p:nvPr/>
        </p:nvSpPr>
        <p:spPr bwMode="auto">
          <a:xfrm>
            <a:off x="1612397" y="3134754"/>
            <a:ext cx="1891245"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ox-phospholipids</a:t>
            </a:r>
          </a:p>
        </p:txBody>
      </p:sp>
      <p:sp>
        <p:nvSpPr>
          <p:cNvPr id="136" name="Right Arrow 135">
            <a:extLst>
              <a:ext uri="{FF2B5EF4-FFF2-40B4-BE49-F238E27FC236}">
                <a16:creationId xmlns:a16="http://schemas.microsoft.com/office/drawing/2014/main" id="{8C0106D1-52A7-22E8-5297-811A99EA9104}"/>
              </a:ext>
            </a:extLst>
          </p:cNvPr>
          <p:cNvSpPr/>
          <p:nvPr/>
        </p:nvSpPr>
        <p:spPr bwMode="auto">
          <a:xfrm rot="2017486">
            <a:off x="4000358" y="3024539"/>
            <a:ext cx="1060981" cy="356362"/>
          </a:xfrm>
          <a:prstGeom prst="rightArrow">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 name="Rounded Rectangle 134">
            <a:extLst>
              <a:ext uri="{FF2B5EF4-FFF2-40B4-BE49-F238E27FC236}">
                <a16:creationId xmlns:a16="http://schemas.microsoft.com/office/drawing/2014/main" id="{79A76E3B-D86F-0452-7938-726EAB6AFE3E}"/>
              </a:ext>
            </a:extLst>
          </p:cNvPr>
          <p:cNvSpPr/>
          <p:nvPr/>
        </p:nvSpPr>
        <p:spPr bwMode="auto">
          <a:xfrm>
            <a:off x="3247420" y="2770893"/>
            <a:ext cx="920839" cy="312057"/>
          </a:xfrm>
          <a:prstGeom prst="roundRect">
            <a:avLst/>
          </a:prstGeom>
          <a:solidFill>
            <a:schemeClr val="tx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PCSK-9</a:t>
            </a:r>
          </a:p>
        </p:txBody>
      </p:sp>
    </p:spTree>
    <p:extLst>
      <p:ext uri="{BB962C8B-B14F-4D97-AF65-F5344CB8AC3E}">
        <p14:creationId xmlns:p14="http://schemas.microsoft.com/office/powerpoint/2010/main" val="14774201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331511" y="1141609"/>
          <a:ext cx="7310359" cy="51446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 Box 11">
            <a:extLst>
              <a:ext uri="{FF2B5EF4-FFF2-40B4-BE49-F238E27FC236}">
                <a16:creationId xmlns:a16="http://schemas.microsoft.com/office/drawing/2014/main" id="{134A8781-1538-7677-72C0-9386D9DD73C3}"/>
              </a:ext>
            </a:extLst>
          </p:cNvPr>
          <p:cNvSpPr txBox="1">
            <a:spLocks noChangeArrowheads="1"/>
          </p:cNvSpPr>
          <p:nvPr/>
        </p:nvSpPr>
        <p:spPr bwMode="auto">
          <a:xfrm>
            <a:off x="414339" y="6180754"/>
            <a:ext cx="7760670" cy="461665"/>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Quispe. Cardiovascular Risk Assessment in Primary Prevention. 2022:247-270.</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Visseren. Eur Heart J. 2021;42:3227.</a:t>
            </a:r>
          </a:p>
        </p:txBody>
      </p:sp>
      <p:sp>
        <p:nvSpPr>
          <p:cNvPr id="6" name="Title 5">
            <a:extLst>
              <a:ext uri="{FF2B5EF4-FFF2-40B4-BE49-F238E27FC236}">
                <a16:creationId xmlns:a16="http://schemas.microsoft.com/office/drawing/2014/main" id="{EA598AD1-D2F9-E2E7-733E-418572A49709}"/>
              </a:ext>
            </a:extLst>
          </p:cNvPr>
          <p:cNvSpPr>
            <a:spLocks noGrp="1"/>
          </p:cNvSpPr>
          <p:nvPr>
            <p:ph type="title"/>
          </p:nvPr>
        </p:nvSpPr>
        <p:spPr/>
        <p:txBody>
          <a:bodyPr/>
          <a:lstStyle/>
          <a:p>
            <a:r>
              <a:rPr lang="en-US" dirty="0"/>
              <a:t>Inflammatory Conditions That Are “Risk Enhancers”</a:t>
            </a:r>
          </a:p>
        </p:txBody>
      </p:sp>
      <p:graphicFrame>
        <p:nvGraphicFramePr>
          <p:cNvPr id="7" name="Group 32">
            <a:extLst>
              <a:ext uri="{FF2B5EF4-FFF2-40B4-BE49-F238E27FC236}">
                <a16:creationId xmlns:a16="http://schemas.microsoft.com/office/drawing/2014/main" id="{84046C1E-C64A-CB58-9BD4-58584283050A}"/>
              </a:ext>
            </a:extLst>
          </p:cNvPr>
          <p:cNvGraphicFramePr>
            <a:graphicFrameLocks noGrp="1"/>
          </p:cNvGraphicFramePr>
          <p:nvPr/>
        </p:nvGraphicFramePr>
        <p:xfrm>
          <a:off x="6095999" y="2205173"/>
          <a:ext cx="5702775" cy="3017568"/>
        </p:xfrm>
        <a:graphic>
          <a:graphicData uri="http://schemas.openxmlformats.org/drawingml/2006/table">
            <a:tbl>
              <a:tblPr/>
              <a:tblGrid>
                <a:gridCol w="4013767">
                  <a:extLst>
                    <a:ext uri="{9D8B030D-6E8A-4147-A177-3AD203B41FA5}">
                      <a16:colId xmlns:a16="http://schemas.microsoft.com/office/drawing/2014/main" val="20001"/>
                    </a:ext>
                  </a:extLst>
                </a:gridCol>
                <a:gridCol w="863034">
                  <a:extLst>
                    <a:ext uri="{9D8B030D-6E8A-4147-A177-3AD203B41FA5}">
                      <a16:colId xmlns:a16="http://schemas.microsoft.com/office/drawing/2014/main" val="20002"/>
                    </a:ext>
                  </a:extLst>
                </a:gridCol>
                <a:gridCol w="825974">
                  <a:extLst>
                    <a:ext uri="{9D8B030D-6E8A-4147-A177-3AD203B41FA5}">
                      <a16:colId xmlns:a16="http://schemas.microsoft.com/office/drawing/2014/main" val="3381598308"/>
                    </a:ext>
                  </a:extLst>
                </a:gridCol>
              </a:tblGrid>
              <a:tr h="15522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Recommendation for Inflammatory Conditions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Class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Level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155222">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Assessment of total CVD risk may be considered in adults with chronic inflammatory conditions</a:t>
                      </a:r>
                      <a:endParaRPr kumimoji="0" lang="en-US" sz="20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IIb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55222">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Multiplication of calculated total CVD risk by a factor of 1.5 should be considered in adults with rheumatoid arthritis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IIa</a:t>
                      </a:r>
                      <a:endPar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29070933"/>
                  </a:ext>
                </a:extLst>
              </a:tr>
            </a:tbl>
          </a:graphicData>
        </a:graphic>
      </p:graphicFrame>
    </p:spTree>
    <p:extLst>
      <p:ext uri="{BB962C8B-B14F-4D97-AF65-F5344CB8AC3E}">
        <p14:creationId xmlns:p14="http://schemas.microsoft.com/office/powerpoint/2010/main" val="40812233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7C8C6081-43B9-917A-FC70-BBE461388259}"/>
              </a:ext>
            </a:extLst>
          </p:cNvPr>
          <p:cNvSpPr/>
          <p:nvPr/>
        </p:nvSpPr>
        <p:spPr bwMode="auto">
          <a:xfrm>
            <a:off x="1800665" y="3594295"/>
            <a:ext cx="2890910" cy="1188720"/>
          </a:xfrm>
          <a:custGeom>
            <a:avLst/>
            <a:gdLst>
              <a:gd name="connsiteX0" fmla="*/ 0 w 2890910"/>
              <a:gd name="connsiteY0" fmla="*/ 562708 h 1188720"/>
              <a:gd name="connsiteX1" fmla="*/ 1420837 w 2890910"/>
              <a:gd name="connsiteY1" fmla="*/ 1188720 h 1188720"/>
              <a:gd name="connsiteX2" fmla="*/ 2890910 w 2890910"/>
              <a:gd name="connsiteY2" fmla="*/ 548640 h 1188720"/>
              <a:gd name="connsiteX3" fmla="*/ 1589649 w 2890910"/>
              <a:gd name="connsiteY3" fmla="*/ 0 h 1188720"/>
              <a:gd name="connsiteX4" fmla="*/ 0 w 2890910"/>
              <a:gd name="connsiteY4" fmla="*/ 562708 h 11887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90910" h="1188720">
                <a:moveTo>
                  <a:pt x="0" y="562708"/>
                </a:moveTo>
                <a:lnTo>
                  <a:pt x="1420837" y="1188720"/>
                </a:lnTo>
                <a:lnTo>
                  <a:pt x="2890910" y="548640"/>
                </a:lnTo>
                <a:lnTo>
                  <a:pt x="1589649" y="0"/>
                </a:lnTo>
                <a:lnTo>
                  <a:pt x="0" y="562708"/>
                </a:lnTo>
                <a:close/>
              </a:path>
            </a:pathLst>
          </a:cu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E444A05D-EEE0-49FA-A19A-0E33B08B3AC7}"/>
              </a:ext>
            </a:extLst>
          </p:cNvPr>
          <p:cNvSpPr>
            <a:spLocks noGrp="1"/>
          </p:cNvSpPr>
          <p:nvPr>
            <p:ph type="title"/>
          </p:nvPr>
        </p:nvSpPr>
        <p:spPr/>
        <p:txBody>
          <a:bodyPr/>
          <a:lstStyle/>
          <a:p>
            <a:r>
              <a:rPr lang="en-US" dirty="0" err="1"/>
              <a:t>hsCRP</a:t>
            </a:r>
            <a:r>
              <a:rPr lang="en-US" dirty="0"/>
              <a:t> Predicts Risk for CV Events Across all Baseline TG and LDL-C Levels</a:t>
            </a:r>
          </a:p>
        </p:txBody>
      </p:sp>
      <p:sp>
        <p:nvSpPr>
          <p:cNvPr id="3" name="Text Box 11">
            <a:extLst>
              <a:ext uri="{FF2B5EF4-FFF2-40B4-BE49-F238E27FC236}">
                <a16:creationId xmlns:a16="http://schemas.microsoft.com/office/drawing/2014/main" id="{EA2D7F7C-8C3D-AAA4-A66A-36B9C0864EDC}"/>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Ridker. NEJM. 2000;342:836. Ridker. NEJM. 2002;347:1557.</a:t>
            </a:r>
          </a:p>
        </p:txBody>
      </p:sp>
      <p:sp>
        <p:nvSpPr>
          <p:cNvPr id="5" name="TextBox 4">
            <a:extLst>
              <a:ext uri="{FF2B5EF4-FFF2-40B4-BE49-F238E27FC236}">
                <a16:creationId xmlns:a16="http://schemas.microsoft.com/office/drawing/2014/main" id="{FA8B71E2-B665-F372-7A30-5707F41812BC}"/>
              </a:ext>
            </a:extLst>
          </p:cNvPr>
          <p:cNvSpPr txBox="1"/>
          <p:nvPr/>
        </p:nvSpPr>
        <p:spPr bwMode="auto">
          <a:xfrm>
            <a:off x="7636902" y="1624169"/>
            <a:ext cx="12573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CRP (mg/L)</a:t>
            </a:r>
          </a:p>
        </p:txBody>
      </p:sp>
      <p:sp>
        <p:nvSpPr>
          <p:cNvPr id="6" name="Rectangle 5">
            <a:extLst>
              <a:ext uri="{FF2B5EF4-FFF2-40B4-BE49-F238E27FC236}">
                <a16:creationId xmlns:a16="http://schemas.microsoft.com/office/drawing/2014/main" id="{1A7C0874-6022-C146-9F07-081EE580DB91}"/>
              </a:ext>
            </a:extLst>
          </p:cNvPr>
          <p:cNvSpPr/>
          <p:nvPr/>
        </p:nvSpPr>
        <p:spPr bwMode="auto">
          <a:xfrm>
            <a:off x="7678735" y="2062050"/>
            <a:ext cx="198881" cy="19888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 name="Rectangle 6">
            <a:extLst>
              <a:ext uri="{FF2B5EF4-FFF2-40B4-BE49-F238E27FC236}">
                <a16:creationId xmlns:a16="http://schemas.microsoft.com/office/drawing/2014/main" id="{4B094DDE-9096-1B38-D1D1-42FA5F6A4EEC}"/>
              </a:ext>
            </a:extLst>
          </p:cNvPr>
          <p:cNvSpPr/>
          <p:nvPr/>
        </p:nvSpPr>
        <p:spPr bwMode="auto">
          <a:xfrm>
            <a:off x="7678735" y="2334955"/>
            <a:ext cx="198881" cy="198881"/>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 name="Rectangle 8">
            <a:extLst>
              <a:ext uri="{FF2B5EF4-FFF2-40B4-BE49-F238E27FC236}">
                <a16:creationId xmlns:a16="http://schemas.microsoft.com/office/drawing/2014/main" id="{758F0095-3134-D084-73FF-251499BE5E0E}"/>
              </a:ext>
            </a:extLst>
          </p:cNvPr>
          <p:cNvSpPr/>
          <p:nvPr/>
        </p:nvSpPr>
        <p:spPr bwMode="auto">
          <a:xfrm>
            <a:off x="7678735" y="2607012"/>
            <a:ext cx="198881" cy="198881"/>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 name="TextBox 9">
            <a:extLst>
              <a:ext uri="{FF2B5EF4-FFF2-40B4-BE49-F238E27FC236}">
                <a16:creationId xmlns:a16="http://schemas.microsoft.com/office/drawing/2014/main" id="{E9287AAB-D4E5-1299-18EB-9B395B0EC9A0}"/>
              </a:ext>
            </a:extLst>
          </p:cNvPr>
          <p:cNvSpPr txBox="1"/>
          <p:nvPr/>
        </p:nvSpPr>
        <p:spPr bwMode="auto">
          <a:xfrm>
            <a:off x="7900780" y="1976596"/>
            <a:ext cx="83869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&lt;1.0</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1.0-3.0</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&gt;3.0</a:t>
            </a:r>
          </a:p>
        </p:txBody>
      </p:sp>
      <p:sp>
        <p:nvSpPr>
          <p:cNvPr id="11" name="TextBox 10">
            <a:extLst>
              <a:ext uri="{FF2B5EF4-FFF2-40B4-BE49-F238E27FC236}">
                <a16:creationId xmlns:a16="http://schemas.microsoft.com/office/drawing/2014/main" id="{14307C1B-FA94-B39A-3E08-C4F4EA1E9E9F}"/>
              </a:ext>
            </a:extLst>
          </p:cNvPr>
          <p:cNvSpPr txBox="1"/>
          <p:nvPr/>
        </p:nvSpPr>
        <p:spPr bwMode="auto">
          <a:xfrm rot="16200000">
            <a:off x="5520977" y="3658670"/>
            <a:ext cx="27304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Multivariable Relative Risk</a:t>
            </a:r>
          </a:p>
        </p:txBody>
      </p:sp>
      <p:sp>
        <p:nvSpPr>
          <p:cNvPr id="12" name="TextBox 11">
            <a:extLst>
              <a:ext uri="{FF2B5EF4-FFF2-40B4-BE49-F238E27FC236}">
                <a16:creationId xmlns:a16="http://schemas.microsoft.com/office/drawing/2014/main" id="{DA1FF201-1175-429F-1B65-8A7913553DA7}"/>
              </a:ext>
            </a:extLst>
          </p:cNvPr>
          <p:cNvSpPr txBox="1"/>
          <p:nvPr/>
        </p:nvSpPr>
        <p:spPr bwMode="auto">
          <a:xfrm>
            <a:off x="7776865" y="5737693"/>
            <a:ext cx="15395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LDL-C (mg/dL)</a:t>
            </a:r>
          </a:p>
        </p:txBody>
      </p:sp>
      <p:cxnSp>
        <p:nvCxnSpPr>
          <p:cNvPr id="15" name="Straight Connector 14">
            <a:extLst>
              <a:ext uri="{FF2B5EF4-FFF2-40B4-BE49-F238E27FC236}">
                <a16:creationId xmlns:a16="http://schemas.microsoft.com/office/drawing/2014/main" id="{DB051B72-2A7D-B0BA-20CB-6478A9A1234F}"/>
              </a:ext>
            </a:extLst>
          </p:cNvPr>
          <p:cNvCxnSpPr/>
          <p:nvPr/>
        </p:nvCxnSpPr>
        <p:spPr bwMode="auto">
          <a:xfrm>
            <a:off x="7382122" y="2234988"/>
            <a:ext cx="63707"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C4DD6122-C230-C19D-DBFC-67F1B581B5B9}"/>
              </a:ext>
            </a:extLst>
          </p:cNvPr>
          <p:cNvCxnSpPr/>
          <p:nvPr/>
        </p:nvCxnSpPr>
        <p:spPr bwMode="auto">
          <a:xfrm>
            <a:off x="7382122" y="3301788"/>
            <a:ext cx="63707"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3E4BD16B-CC04-C4E3-626E-9205AEADD8D5}"/>
              </a:ext>
            </a:extLst>
          </p:cNvPr>
          <p:cNvCxnSpPr/>
          <p:nvPr/>
        </p:nvCxnSpPr>
        <p:spPr bwMode="auto">
          <a:xfrm>
            <a:off x="7382122" y="4368588"/>
            <a:ext cx="63707"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7AC75011-82C2-6E6B-5980-C419CDBEDEED}"/>
              </a:ext>
            </a:extLst>
          </p:cNvPr>
          <p:cNvCxnSpPr/>
          <p:nvPr/>
        </p:nvCxnSpPr>
        <p:spPr bwMode="auto">
          <a:xfrm>
            <a:off x="7383620" y="5445149"/>
            <a:ext cx="63707"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88655ECB-F2BE-D2B8-901B-8ECCBD82AF86}"/>
              </a:ext>
            </a:extLst>
          </p:cNvPr>
          <p:cNvCxnSpPr/>
          <p:nvPr/>
        </p:nvCxnSpPr>
        <p:spPr bwMode="auto">
          <a:xfrm>
            <a:off x="8015591" y="5445149"/>
            <a:ext cx="0" cy="74579"/>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F5EFD10C-8143-0CA9-1F59-9799318B26D8}"/>
              </a:ext>
            </a:extLst>
          </p:cNvPr>
          <p:cNvCxnSpPr/>
          <p:nvPr/>
        </p:nvCxnSpPr>
        <p:spPr bwMode="auto">
          <a:xfrm>
            <a:off x="8984573" y="5447672"/>
            <a:ext cx="0" cy="74579"/>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32123AC6-A422-51E4-E077-75D5482EEE01}"/>
              </a:ext>
            </a:extLst>
          </p:cNvPr>
          <p:cNvCxnSpPr/>
          <p:nvPr/>
        </p:nvCxnSpPr>
        <p:spPr bwMode="auto">
          <a:xfrm>
            <a:off x="9963824" y="5445148"/>
            <a:ext cx="0" cy="74579"/>
          </a:xfrm>
          <a:prstGeom prst="line">
            <a:avLst/>
          </a:prstGeom>
          <a:noFill/>
          <a:ln w="28575" cap="flat" cmpd="sng" algn="ctr">
            <a:solidFill>
              <a:schemeClr val="bg1"/>
            </a:solidFill>
            <a:prstDash val="solid"/>
            <a:round/>
            <a:headEnd type="none" w="med" len="med"/>
            <a:tailEnd type="none" w="med" len="med"/>
          </a:ln>
          <a:effectLst/>
        </p:spPr>
      </p:cxnSp>
      <p:sp>
        <p:nvSpPr>
          <p:cNvPr id="23" name="TextBox 22">
            <a:extLst>
              <a:ext uri="{FF2B5EF4-FFF2-40B4-BE49-F238E27FC236}">
                <a16:creationId xmlns:a16="http://schemas.microsoft.com/office/drawing/2014/main" id="{E2833CDE-161E-5D20-F9CF-BBD5C2FED679}"/>
              </a:ext>
            </a:extLst>
          </p:cNvPr>
          <p:cNvSpPr txBox="1"/>
          <p:nvPr/>
        </p:nvSpPr>
        <p:spPr bwMode="auto">
          <a:xfrm>
            <a:off x="7645941" y="5430612"/>
            <a:ext cx="6511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&lt;130</a:t>
            </a:r>
          </a:p>
        </p:txBody>
      </p:sp>
      <p:sp>
        <p:nvSpPr>
          <p:cNvPr id="24" name="TextBox 23">
            <a:extLst>
              <a:ext uri="{FF2B5EF4-FFF2-40B4-BE49-F238E27FC236}">
                <a16:creationId xmlns:a16="http://schemas.microsoft.com/office/drawing/2014/main" id="{5C2EC0BC-1D54-05FA-10F9-B5E65E95682A}"/>
              </a:ext>
            </a:extLst>
          </p:cNvPr>
          <p:cNvSpPr txBox="1"/>
          <p:nvPr/>
        </p:nvSpPr>
        <p:spPr bwMode="auto">
          <a:xfrm>
            <a:off x="8505303" y="5430612"/>
            <a:ext cx="9573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130-160</a:t>
            </a:r>
          </a:p>
        </p:txBody>
      </p:sp>
      <p:sp>
        <p:nvSpPr>
          <p:cNvPr id="25" name="TextBox 24">
            <a:extLst>
              <a:ext uri="{FF2B5EF4-FFF2-40B4-BE49-F238E27FC236}">
                <a16:creationId xmlns:a16="http://schemas.microsoft.com/office/drawing/2014/main" id="{8ADB18ED-102D-D18A-C0A1-8D3A063E2D71}"/>
              </a:ext>
            </a:extLst>
          </p:cNvPr>
          <p:cNvSpPr txBox="1"/>
          <p:nvPr/>
        </p:nvSpPr>
        <p:spPr bwMode="auto">
          <a:xfrm>
            <a:off x="9633410" y="5430612"/>
            <a:ext cx="6511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&gt;160</a:t>
            </a:r>
          </a:p>
        </p:txBody>
      </p:sp>
      <p:sp>
        <p:nvSpPr>
          <p:cNvPr id="26" name="TextBox 25">
            <a:extLst>
              <a:ext uri="{FF2B5EF4-FFF2-40B4-BE49-F238E27FC236}">
                <a16:creationId xmlns:a16="http://schemas.microsoft.com/office/drawing/2014/main" id="{09091705-560B-3168-792E-32D7FE7A13BF}"/>
              </a:ext>
            </a:extLst>
          </p:cNvPr>
          <p:cNvSpPr txBox="1"/>
          <p:nvPr/>
        </p:nvSpPr>
        <p:spPr bwMode="auto">
          <a:xfrm>
            <a:off x="6974620" y="5245946"/>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a:t>
            </a:r>
          </a:p>
        </p:txBody>
      </p:sp>
      <p:sp>
        <p:nvSpPr>
          <p:cNvPr id="27" name="TextBox 26">
            <a:extLst>
              <a:ext uri="{FF2B5EF4-FFF2-40B4-BE49-F238E27FC236}">
                <a16:creationId xmlns:a16="http://schemas.microsoft.com/office/drawing/2014/main" id="{33690687-C3EC-ED76-A34F-E66068A64E66}"/>
              </a:ext>
            </a:extLst>
          </p:cNvPr>
          <p:cNvSpPr txBox="1"/>
          <p:nvPr/>
        </p:nvSpPr>
        <p:spPr bwMode="auto">
          <a:xfrm>
            <a:off x="6974619" y="4179146"/>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28" name="TextBox 27">
            <a:extLst>
              <a:ext uri="{FF2B5EF4-FFF2-40B4-BE49-F238E27FC236}">
                <a16:creationId xmlns:a16="http://schemas.microsoft.com/office/drawing/2014/main" id="{FA474F72-352E-00C3-3A17-BEB4543E0F6E}"/>
              </a:ext>
            </a:extLst>
          </p:cNvPr>
          <p:cNvSpPr txBox="1"/>
          <p:nvPr/>
        </p:nvSpPr>
        <p:spPr bwMode="auto">
          <a:xfrm>
            <a:off x="6982631" y="3116705"/>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9" name="TextBox 28">
            <a:extLst>
              <a:ext uri="{FF2B5EF4-FFF2-40B4-BE49-F238E27FC236}">
                <a16:creationId xmlns:a16="http://schemas.microsoft.com/office/drawing/2014/main" id="{EAEAAA35-E01A-9B4E-F1EE-A1AE8C0FD887}"/>
              </a:ext>
            </a:extLst>
          </p:cNvPr>
          <p:cNvSpPr txBox="1"/>
          <p:nvPr/>
        </p:nvSpPr>
        <p:spPr bwMode="auto">
          <a:xfrm>
            <a:off x="6981721" y="2057319"/>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30" name="Rectangle 29">
            <a:extLst>
              <a:ext uri="{FF2B5EF4-FFF2-40B4-BE49-F238E27FC236}">
                <a16:creationId xmlns:a16="http://schemas.microsoft.com/office/drawing/2014/main" id="{AA8D8070-B5CD-5718-2E2E-55CCBE18E161}"/>
              </a:ext>
            </a:extLst>
          </p:cNvPr>
          <p:cNvSpPr/>
          <p:nvPr/>
        </p:nvSpPr>
        <p:spPr bwMode="auto">
          <a:xfrm>
            <a:off x="7558391" y="4361321"/>
            <a:ext cx="285345" cy="1083827"/>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 name="Rectangle 30">
            <a:extLst>
              <a:ext uri="{FF2B5EF4-FFF2-40B4-BE49-F238E27FC236}">
                <a16:creationId xmlns:a16="http://schemas.microsoft.com/office/drawing/2014/main" id="{524E6A0E-B201-E6F9-699A-A5AC036287EA}"/>
              </a:ext>
            </a:extLst>
          </p:cNvPr>
          <p:cNvSpPr/>
          <p:nvPr/>
        </p:nvSpPr>
        <p:spPr bwMode="auto">
          <a:xfrm>
            <a:off x="8530816" y="3835649"/>
            <a:ext cx="285345" cy="160949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Rectangle 31">
            <a:extLst>
              <a:ext uri="{FF2B5EF4-FFF2-40B4-BE49-F238E27FC236}">
                <a16:creationId xmlns:a16="http://schemas.microsoft.com/office/drawing/2014/main" id="{31533178-9518-DA86-51B1-63FF01F9DF6C}"/>
              </a:ext>
            </a:extLst>
          </p:cNvPr>
          <p:cNvSpPr/>
          <p:nvPr/>
        </p:nvSpPr>
        <p:spPr bwMode="auto">
          <a:xfrm>
            <a:off x="9503241" y="3719807"/>
            <a:ext cx="285345" cy="172534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 name="Rectangle 32">
            <a:extLst>
              <a:ext uri="{FF2B5EF4-FFF2-40B4-BE49-F238E27FC236}">
                <a16:creationId xmlns:a16="http://schemas.microsoft.com/office/drawing/2014/main" id="{5EE3B488-F876-5DB4-1924-1F8B18D2D3B3}"/>
              </a:ext>
            </a:extLst>
          </p:cNvPr>
          <p:cNvSpPr/>
          <p:nvPr/>
        </p:nvSpPr>
        <p:spPr bwMode="auto">
          <a:xfrm>
            <a:off x="7841616" y="4040563"/>
            <a:ext cx="285345" cy="1404585"/>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Rectangle 33">
            <a:extLst>
              <a:ext uri="{FF2B5EF4-FFF2-40B4-BE49-F238E27FC236}">
                <a16:creationId xmlns:a16="http://schemas.microsoft.com/office/drawing/2014/main" id="{6173BAA7-F255-AD59-3D36-DD25C030B76A}"/>
              </a:ext>
            </a:extLst>
          </p:cNvPr>
          <p:cNvSpPr/>
          <p:nvPr/>
        </p:nvSpPr>
        <p:spPr bwMode="auto">
          <a:xfrm>
            <a:off x="8814041" y="3618019"/>
            <a:ext cx="285345" cy="1827129"/>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Rectangle 34">
            <a:extLst>
              <a:ext uri="{FF2B5EF4-FFF2-40B4-BE49-F238E27FC236}">
                <a16:creationId xmlns:a16="http://schemas.microsoft.com/office/drawing/2014/main" id="{6E53289B-3C4C-76CE-FC81-7298E4E986A5}"/>
              </a:ext>
            </a:extLst>
          </p:cNvPr>
          <p:cNvSpPr/>
          <p:nvPr/>
        </p:nvSpPr>
        <p:spPr bwMode="auto">
          <a:xfrm>
            <a:off x="9791152" y="2983150"/>
            <a:ext cx="285345" cy="2459476"/>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 name="Rectangle 35">
            <a:extLst>
              <a:ext uri="{FF2B5EF4-FFF2-40B4-BE49-F238E27FC236}">
                <a16:creationId xmlns:a16="http://schemas.microsoft.com/office/drawing/2014/main" id="{44F1D4A2-A2AF-AE4D-4036-8087524925C4}"/>
              </a:ext>
            </a:extLst>
          </p:cNvPr>
          <p:cNvSpPr/>
          <p:nvPr/>
        </p:nvSpPr>
        <p:spPr bwMode="auto">
          <a:xfrm>
            <a:off x="8122275" y="3516812"/>
            <a:ext cx="285345" cy="1925814"/>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 name="Rectangle 36">
            <a:extLst>
              <a:ext uri="{FF2B5EF4-FFF2-40B4-BE49-F238E27FC236}">
                <a16:creationId xmlns:a16="http://schemas.microsoft.com/office/drawing/2014/main" id="{D9023651-BE92-BDCB-F1FE-2CA7232D2834}"/>
              </a:ext>
            </a:extLst>
          </p:cNvPr>
          <p:cNvSpPr/>
          <p:nvPr/>
        </p:nvSpPr>
        <p:spPr bwMode="auto">
          <a:xfrm>
            <a:off x="9099386" y="3190836"/>
            <a:ext cx="285345" cy="225178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 name="Rectangle 37">
            <a:extLst>
              <a:ext uri="{FF2B5EF4-FFF2-40B4-BE49-F238E27FC236}">
                <a16:creationId xmlns:a16="http://schemas.microsoft.com/office/drawing/2014/main" id="{43B7C11B-334F-D160-F8F5-F5451EFDCA11}"/>
              </a:ext>
            </a:extLst>
          </p:cNvPr>
          <p:cNvSpPr/>
          <p:nvPr/>
        </p:nvSpPr>
        <p:spPr bwMode="auto">
          <a:xfrm>
            <a:off x="10076497" y="2548857"/>
            <a:ext cx="285345" cy="2893768"/>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 name="Freeform 12">
            <a:extLst>
              <a:ext uri="{FF2B5EF4-FFF2-40B4-BE49-F238E27FC236}">
                <a16:creationId xmlns:a16="http://schemas.microsoft.com/office/drawing/2014/main" id="{05B1D2F0-5841-5B95-B487-6D6385815D95}"/>
              </a:ext>
            </a:extLst>
          </p:cNvPr>
          <p:cNvSpPr/>
          <p:nvPr/>
        </p:nvSpPr>
        <p:spPr bwMode="auto">
          <a:xfrm>
            <a:off x="7445829" y="2193185"/>
            <a:ext cx="3031957" cy="3251964"/>
          </a:xfrm>
          <a:custGeom>
            <a:avLst/>
            <a:gdLst>
              <a:gd name="connsiteX0" fmla="*/ 0 w 3031957"/>
              <a:gd name="connsiteY0" fmla="*/ 0 h 3251964"/>
              <a:gd name="connsiteX1" fmla="*/ 0 w 3031957"/>
              <a:gd name="connsiteY1" fmla="*/ 3251964 h 3251964"/>
              <a:gd name="connsiteX2" fmla="*/ 3031957 w 3031957"/>
              <a:gd name="connsiteY2" fmla="*/ 3251964 h 3251964"/>
            </a:gdLst>
            <a:ahLst/>
            <a:cxnLst>
              <a:cxn ang="0">
                <a:pos x="connsiteX0" y="connsiteY0"/>
              </a:cxn>
              <a:cxn ang="0">
                <a:pos x="connsiteX1" y="connsiteY1"/>
              </a:cxn>
              <a:cxn ang="0">
                <a:pos x="connsiteX2" y="connsiteY2"/>
              </a:cxn>
            </a:cxnLst>
            <a:rect l="l" t="t" r="r" b="b"/>
            <a:pathLst>
              <a:path w="3031957" h="3251964">
                <a:moveTo>
                  <a:pt x="0" y="0"/>
                </a:moveTo>
                <a:lnTo>
                  <a:pt x="0" y="3251964"/>
                </a:lnTo>
                <a:lnTo>
                  <a:pt x="3031957" y="3251964"/>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0" name="Can 39">
            <a:extLst>
              <a:ext uri="{FF2B5EF4-FFF2-40B4-BE49-F238E27FC236}">
                <a16:creationId xmlns:a16="http://schemas.microsoft.com/office/drawing/2014/main" id="{F1A0B415-42F6-2C80-EE08-329C7226D2E7}"/>
              </a:ext>
            </a:extLst>
          </p:cNvPr>
          <p:cNvSpPr/>
          <p:nvPr/>
        </p:nvSpPr>
        <p:spPr bwMode="auto">
          <a:xfrm>
            <a:off x="2963949" y="2392098"/>
            <a:ext cx="562708" cy="1863379"/>
          </a:xfrm>
          <a:prstGeom prst="can">
            <a:avLst>
              <a:gd name="adj" fmla="val 23264"/>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 name="Can 40">
            <a:extLst>
              <a:ext uri="{FF2B5EF4-FFF2-40B4-BE49-F238E27FC236}">
                <a16:creationId xmlns:a16="http://schemas.microsoft.com/office/drawing/2014/main" id="{DC569980-DA9D-024B-5B72-31F63D806499}"/>
              </a:ext>
            </a:extLst>
          </p:cNvPr>
          <p:cNvSpPr/>
          <p:nvPr/>
        </p:nvSpPr>
        <p:spPr bwMode="auto">
          <a:xfrm>
            <a:off x="3457669" y="2604767"/>
            <a:ext cx="562708" cy="1699947"/>
          </a:xfrm>
          <a:prstGeom prst="can">
            <a:avLst>
              <a:gd name="adj" fmla="val 19514"/>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 name="Can 41">
            <a:extLst>
              <a:ext uri="{FF2B5EF4-FFF2-40B4-BE49-F238E27FC236}">
                <a16:creationId xmlns:a16="http://schemas.microsoft.com/office/drawing/2014/main" id="{3E29E43B-1AA2-D8D5-F182-2FBE6FFCD895}"/>
              </a:ext>
            </a:extLst>
          </p:cNvPr>
          <p:cNvSpPr/>
          <p:nvPr/>
        </p:nvSpPr>
        <p:spPr bwMode="auto">
          <a:xfrm>
            <a:off x="3951388" y="2971934"/>
            <a:ext cx="562708" cy="1283543"/>
          </a:xfrm>
          <a:prstGeom prst="can">
            <a:avLst>
              <a:gd name="adj" fmla="val 22014"/>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 name="TextBox 48">
            <a:extLst>
              <a:ext uri="{FF2B5EF4-FFF2-40B4-BE49-F238E27FC236}">
                <a16:creationId xmlns:a16="http://schemas.microsoft.com/office/drawing/2014/main" id="{51C7A401-E817-4720-7B22-323C51E67D25}"/>
              </a:ext>
            </a:extLst>
          </p:cNvPr>
          <p:cNvSpPr txBox="1"/>
          <p:nvPr/>
        </p:nvSpPr>
        <p:spPr bwMode="auto">
          <a:xfrm>
            <a:off x="1444536" y="4154420"/>
            <a:ext cx="6126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High</a:t>
            </a:r>
          </a:p>
        </p:txBody>
      </p:sp>
      <p:sp>
        <p:nvSpPr>
          <p:cNvPr id="50" name="TextBox 49">
            <a:extLst>
              <a:ext uri="{FF2B5EF4-FFF2-40B4-BE49-F238E27FC236}">
                <a16:creationId xmlns:a16="http://schemas.microsoft.com/office/drawing/2014/main" id="{2ECC5635-A160-FCE3-67B9-150AA2451023}"/>
              </a:ext>
            </a:extLst>
          </p:cNvPr>
          <p:cNvSpPr txBox="1"/>
          <p:nvPr/>
        </p:nvSpPr>
        <p:spPr bwMode="auto">
          <a:xfrm>
            <a:off x="1639149" y="4412606"/>
            <a:ext cx="9781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Medium</a:t>
            </a:r>
          </a:p>
        </p:txBody>
      </p:sp>
      <p:sp>
        <p:nvSpPr>
          <p:cNvPr id="51" name="TextBox 50">
            <a:extLst>
              <a:ext uri="{FF2B5EF4-FFF2-40B4-BE49-F238E27FC236}">
                <a16:creationId xmlns:a16="http://schemas.microsoft.com/office/drawing/2014/main" id="{3D4EFC67-6846-0D3E-C92A-4D9E46DCADA3}"/>
              </a:ext>
            </a:extLst>
          </p:cNvPr>
          <p:cNvSpPr txBox="1"/>
          <p:nvPr/>
        </p:nvSpPr>
        <p:spPr bwMode="auto">
          <a:xfrm>
            <a:off x="2510971" y="4564622"/>
            <a:ext cx="5684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Low</a:t>
            </a:r>
          </a:p>
        </p:txBody>
      </p:sp>
      <p:sp>
        <p:nvSpPr>
          <p:cNvPr id="52" name="TextBox 51">
            <a:extLst>
              <a:ext uri="{FF2B5EF4-FFF2-40B4-BE49-F238E27FC236}">
                <a16:creationId xmlns:a16="http://schemas.microsoft.com/office/drawing/2014/main" id="{6462FD43-FB0A-5272-11D6-F03FC9781942}"/>
              </a:ext>
            </a:extLst>
          </p:cNvPr>
          <p:cNvSpPr txBox="1"/>
          <p:nvPr/>
        </p:nvSpPr>
        <p:spPr bwMode="auto">
          <a:xfrm>
            <a:off x="4405882" y="4154420"/>
            <a:ext cx="6126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High</a:t>
            </a:r>
          </a:p>
        </p:txBody>
      </p:sp>
      <p:sp>
        <p:nvSpPr>
          <p:cNvPr id="53" name="TextBox 52">
            <a:extLst>
              <a:ext uri="{FF2B5EF4-FFF2-40B4-BE49-F238E27FC236}">
                <a16:creationId xmlns:a16="http://schemas.microsoft.com/office/drawing/2014/main" id="{3EF2C7E5-A34E-B4D5-38ED-FED63ABEF1C9}"/>
              </a:ext>
            </a:extLst>
          </p:cNvPr>
          <p:cNvSpPr txBox="1"/>
          <p:nvPr/>
        </p:nvSpPr>
        <p:spPr bwMode="auto">
          <a:xfrm>
            <a:off x="3903489" y="4402409"/>
            <a:ext cx="9781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Medium</a:t>
            </a:r>
          </a:p>
        </p:txBody>
      </p:sp>
      <p:sp>
        <p:nvSpPr>
          <p:cNvPr id="54" name="TextBox 53">
            <a:extLst>
              <a:ext uri="{FF2B5EF4-FFF2-40B4-BE49-F238E27FC236}">
                <a16:creationId xmlns:a16="http://schemas.microsoft.com/office/drawing/2014/main" id="{09436D3E-AF93-E5BA-6158-40F5F9582333}"/>
              </a:ext>
            </a:extLst>
          </p:cNvPr>
          <p:cNvSpPr txBox="1"/>
          <p:nvPr/>
        </p:nvSpPr>
        <p:spPr bwMode="auto">
          <a:xfrm>
            <a:off x="3469265" y="4564622"/>
            <a:ext cx="5684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Low</a:t>
            </a:r>
          </a:p>
        </p:txBody>
      </p:sp>
      <p:sp>
        <p:nvSpPr>
          <p:cNvPr id="55" name="TextBox 54">
            <a:extLst>
              <a:ext uri="{FF2B5EF4-FFF2-40B4-BE49-F238E27FC236}">
                <a16:creationId xmlns:a16="http://schemas.microsoft.com/office/drawing/2014/main" id="{993A1352-FA35-1275-4CA0-7E92340AEB35}"/>
              </a:ext>
            </a:extLst>
          </p:cNvPr>
          <p:cNvSpPr txBox="1"/>
          <p:nvPr/>
        </p:nvSpPr>
        <p:spPr bwMode="auto">
          <a:xfrm rot="16200000">
            <a:off x="4410880" y="2904289"/>
            <a:ext cx="139371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Relative Risk</a:t>
            </a:r>
          </a:p>
        </p:txBody>
      </p:sp>
      <p:sp>
        <p:nvSpPr>
          <p:cNvPr id="56" name="TextBox 55">
            <a:extLst>
              <a:ext uri="{FF2B5EF4-FFF2-40B4-BE49-F238E27FC236}">
                <a16:creationId xmlns:a16="http://schemas.microsoft.com/office/drawing/2014/main" id="{054E5622-E1BC-7766-6B25-612910703623}"/>
              </a:ext>
            </a:extLst>
          </p:cNvPr>
          <p:cNvSpPr txBox="1"/>
          <p:nvPr/>
        </p:nvSpPr>
        <p:spPr bwMode="auto">
          <a:xfrm rot="20106608">
            <a:off x="4392817" y="4793816"/>
            <a:ext cx="7745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hsCRP</a:t>
            </a: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7" name="TextBox 56">
            <a:extLst>
              <a:ext uri="{FF2B5EF4-FFF2-40B4-BE49-F238E27FC236}">
                <a16:creationId xmlns:a16="http://schemas.microsoft.com/office/drawing/2014/main" id="{87FDB81E-FD2D-91F1-4E76-2778B54A979C}"/>
              </a:ext>
            </a:extLst>
          </p:cNvPr>
          <p:cNvSpPr txBox="1"/>
          <p:nvPr/>
        </p:nvSpPr>
        <p:spPr bwMode="auto">
          <a:xfrm rot="1788533">
            <a:off x="946382" y="4691244"/>
            <a:ext cx="17829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Total Cholesterol</a:t>
            </a:r>
          </a:p>
        </p:txBody>
      </p:sp>
      <p:cxnSp>
        <p:nvCxnSpPr>
          <p:cNvPr id="59" name="Straight Connector 58">
            <a:extLst>
              <a:ext uri="{FF2B5EF4-FFF2-40B4-BE49-F238E27FC236}">
                <a16:creationId xmlns:a16="http://schemas.microsoft.com/office/drawing/2014/main" id="{80D6EBD9-C22A-07C3-5026-8EEBF5D3B029}"/>
              </a:ext>
            </a:extLst>
          </p:cNvPr>
          <p:cNvCxnSpPr>
            <a:cxnSpLocks/>
            <a:stCxn id="49" idx="0"/>
            <a:endCxn id="48" idx="1"/>
          </p:cNvCxnSpPr>
          <p:nvPr/>
        </p:nvCxnSpPr>
        <p:spPr bwMode="auto">
          <a:xfrm>
            <a:off x="1750870" y="4154420"/>
            <a:ext cx="1470632" cy="628595"/>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DA8C3327-F66E-AD08-3F79-C15D5585F5E9}"/>
              </a:ext>
            </a:extLst>
          </p:cNvPr>
          <p:cNvCxnSpPr>
            <a:cxnSpLocks/>
          </p:cNvCxnSpPr>
          <p:nvPr/>
        </p:nvCxnSpPr>
        <p:spPr bwMode="auto">
          <a:xfrm flipV="1">
            <a:off x="3215064" y="4135616"/>
            <a:ext cx="1484451" cy="643899"/>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AD8C1BBE-6ADD-0A07-ED24-FFC53EDB6F69}"/>
              </a:ext>
            </a:extLst>
          </p:cNvPr>
          <p:cNvCxnSpPr>
            <a:cxnSpLocks/>
          </p:cNvCxnSpPr>
          <p:nvPr/>
        </p:nvCxnSpPr>
        <p:spPr bwMode="auto">
          <a:xfrm flipV="1">
            <a:off x="4688087" y="2092325"/>
            <a:ext cx="0" cy="2043291"/>
          </a:xfrm>
          <a:prstGeom prst="line">
            <a:avLst/>
          </a:prstGeom>
          <a:noFill/>
          <a:ln w="28575" cap="flat" cmpd="sng" algn="ctr">
            <a:solidFill>
              <a:schemeClr val="bg1"/>
            </a:solidFill>
            <a:prstDash val="solid"/>
            <a:round/>
            <a:headEnd type="none" w="med" len="med"/>
            <a:tailEnd type="none" w="med" len="med"/>
          </a:ln>
          <a:effectLst/>
        </p:spPr>
      </p:cxnSp>
      <p:sp>
        <p:nvSpPr>
          <p:cNvPr id="67" name="TextBox 66">
            <a:extLst>
              <a:ext uri="{FF2B5EF4-FFF2-40B4-BE49-F238E27FC236}">
                <a16:creationId xmlns:a16="http://schemas.microsoft.com/office/drawing/2014/main" id="{7FBACFFB-6CF4-B1FA-F26B-A5037085F914}"/>
              </a:ext>
            </a:extLst>
          </p:cNvPr>
          <p:cNvSpPr txBox="1"/>
          <p:nvPr/>
        </p:nvSpPr>
        <p:spPr bwMode="auto">
          <a:xfrm>
            <a:off x="4679561" y="395270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68" name="TextBox 67">
            <a:extLst>
              <a:ext uri="{FF2B5EF4-FFF2-40B4-BE49-F238E27FC236}">
                <a16:creationId xmlns:a16="http://schemas.microsoft.com/office/drawing/2014/main" id="{A01FF119-A138-9F69-52AF-224A204876DC}"/>
              </a:ext>
            </a:extLst>
          </p:cNvPr>
          <p:cNvSpPr txBox="1"/>
          <p:nvPr/>
        </p:nvSpPr>
        <p:spPr bwMode="auto">
          <a:xfrm>
            <a:off x="4679332" y="3639770"/>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69" name="TextBox 68">
            <a:extLst>
              <a:ext uri="{FF2B5EF4-FFF2-40B4-BE49-F238E27FC236}">
                <a16:creationId xmlns:a16="http://schemas.microsoft.com/office/drawing/2014/main" id="{027D7F85-12E8-B612-E8D7-07403C0AAE6C}"/>
              </a:ext>
            </a:extLst>
          </p:cNvPr>
          <p:cNvSpPr txBox="1"/>
          <p:nvPr/>
        </p:nvSpPr>
        <p:spPr bwMode="auto">
          <a:xfrm>
            <a:off x="4675235" y="3328590"/>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70" name="TextBox 69">
            <a:extLst>
              <a:ext uri="{FF2B5EF4-FFF2-40B4-BE49-F238E27FC236}">
                <a16:creationId xmlns:a16="http://schemas.microsoft.com/office/drawing/2014/main" id="{2E0EF2FF-7B8F-825F-A676-617F43C54574}"/>
              </a:ext>
            </a:extLst>
          </p:cNvPr>
          <p:cNvSpPr txBox="1"/>
          <p:nvPr/>
        </p:nvSpPr>
        <p:spPr bwMode="auto">
          <a:xfrm>
            <a:off x="4675235" y="3017410"/>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71" name="TextBox 70">
            <a:extLst>
              <a:ext uri="{FF2B5EF4-FFF2-40B4-BE49-F238E27FC236}">
                <a16:creationId xmlns:a16="http://schemas.microsoft.com/office/drawing/2014/main" id="{110078F9-142E-7CDB-44D4-E8DAEE8C314A}"/>
              </a:ext>
            </a:extLst>
          </p:cNvPr>
          <p:cNvSpPr txBox="1"/>
          <p:nvPr/>
        </p:nvSpPr>
        <p:spPr bwMode="auto">
          <a:xfrm>
            <a:off x="4682822" y="2703640"/>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72" name="TextBox 71">
            <a:extLst>
              <a:ext uri="{FF2B5EF4-FFF2-40B4-BE49-F238E27FC236}">
                <a16:creationId xmlns:a16="http://schemas.microsoft.com/office/drawing/2014/main" id="{72E95F00-C0B1-B78F-605F-0034EBCB36E9}"/>
              </a:ext>
            </a:extLst>
          </p:cNvPr>
          <p:cNvSpPr txBox="1"/>
          <p:nvPr/>
        </p:nvSpPr>
        <p:spPr bwMode="auto">
          <a:xfrm>
            <a:off x="4679332" y="2392460"/>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73" name="TextBox 72">
            <a:extLst>
              <a:ext uri="{FF2B5EF4-FFF2-40B4-BE49-F238E27FC236}">
                <a16:creationId xmlns:a16="http://schemas.microsoft.com/office/drawing/2014/main" id="{AE0D778F-10CC-94E1-AB09-E4422B914A30}"/>
              </a:ext>
            </a:extLst>
          </p:cNvPr>
          <p:cNvSpPr txBox="1"/>
          <p:nvPr/>
        </p:nvSpPr>
        <p:spPr bwMode="auto">
          <a:xfrm>
            <a:off x="4682822" y="207186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cxnSp>
        <p:nvCxnSpPr>
          <p:cNvPr id="75" name="Straight Connector 74">
            <a:extLst>
              <a:ext uri="{FF2B5EF4-FFF2-40B4-BE49-F238E27FC236}">
                <a16:creationId xmlns:a16="http://schemas.microsoft.com/office/drawing/2014/main" id="{25DD347B-F949-B1D9-79B2-724D66D1B727}"/>
              </a:ext>
            </a:extLst>
          </p:cNvPr>
          <p:cNvCxnSpPr>
            <a:cxnSpLocks/>
          </p:cNvCxnSpPr>
          <p:nvPr/>
        </p:nvCxnSpPr>
        <p:spPr bwMode="auto">
          <a:xfrm>
            <a:off x="4691575" y="2256528"/>
            <a:ext cx="80138" cy="0"/>
          </a:xfrm>
          <a:prstGeom prst="line">
            <a:avLst/>
          </a:prstGeom>
          <a:noFill/>
          <a:ln w="28575" cap="flat" cmpd="sng" algn="ctr">
            <a:solidFill>
              <a:schemeClr val="bg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C6330A8D-5771-1E04-8D65-CE0DB93401BF}"/>
              </a:ext>
            </a:extLst>
          </p:cNvPr>
          <p:cNvCxnSpPr>
            <a:cxnSpLocks/>
          </p:cNvCxnSpPr>
          <p:nvPr/>
        </p:nvCxnSpPr>
        <p:spPr bwMode="auto">
          <a:xfrm>
            <a:off x="4691575" y="2577126"/>
            <a:ext cx="80138" cy="0"/>
          </a:xfrm>
          <a:prstGeom prst="line">
            <a:avLst/>
          </a:prstGeom>
          <a:noFill/>
          <a:ln w="28575" cap="flat" cmpd="sng" algn="ctr">
            <a:solidFill>
              <a:schemeClr val="bg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71DAF468-C643-6837-F7F5-07A2DB691207}"/>
              </a:ext>
            </a:extLst>
          </p:cNvPr>
          <p:cNvCxnSpPr>
            <a:cxnSpLocks/>
          </p:cNvCxnSpPr>
          <p:nvPr/>
        </p:nvCxnSpPr>
        <p:spPr bwMode="auto">
          <a:xfrm>
            <a:off x="4691575" y="2888306"/>
            <a:ext cx="80138" cy="0"/>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E77F5D2F-6291-39AB-ABB3-EA7200EF0DD6}"/>
              </a:ext>
            </a:extLst>
          </p:cNvPr>
          <p:cNvCxnSpPr>
            <a:cxnSpLocks/>
          </p:cNvCxnSpPr>
          <p:nvPr/>
        </p:nvCxnSpPr>
        <p:spPr bwMode="auto">
          <a:xfrm>
            <a:off x="4691575" y="3207482"/>
            <a:ext cx="80138"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9E8FA590-5CA2-073B-17DC-89BFC04D0196}"/>
              </a:ext>
            </a:extLst>
          </p:cNvPr>
          <p:cNvCxnSpPr>
            <a:cxnSpLocks/>
          </p:cNvCxnSpPr>
          <p:nvPr/>
        </p:nvCxnSpPr>
        <p:spPr bwMode="auto">
          <a:xfrm>
            <a:off x="4691575" y="3518662"/>
            <a:ext cx="80138" cy="0"/>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73AFF9A9-12A9-13BE-80CF-44694DA29301}"/>
              </a:ext>
            </a:extLst>
          </p:cNvPr>
          <p:cNvCxnSpPr>
            <a:cxnSpLocks/>
          </p:cNvCxnSpPr>
          <p:nvPr/>
        </p:nvCxnSpPr>
        <p:spPr bwMode="auto">
          <a:xfrm>
            <a:off x="4691575" y="3837880"/>
            <a:ext cx="80138" cy="0"/>
          </a:xfrm>
          <a:prstGeom prst="line">
            <a:avLst/>
          </a:prstGeom>
          <a:noFill/>
          <a:ln w="28575" cap="flat" cmpd="sng" algn="ctr">
            <a:solidFill>
              <a:schemeClr val="bg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95C854FF-C104-1ABE-2885-524E2618F05E}"/>
              </a:ext>
            </a:extLst>
          </p:cNvPr>
          <p:cNvCxnSpPr>
            <a:cxnSpLocks/>
          </p:cNvCxnSpPr>
          <p:nvPr/>
        </p:nvCxnSpPr>
        <p:spPr bwMode="auto">
          <a:xfrm>
            <a:off x="4691575" y="4135616"/>
            <a:ext cx="80138" cy="0"/>
          </a:xfrm>
          <a:prstGeom prst="line">
            <a:avLst/>
          </a:prstGeom>
          <a:noFill/>
          <a:ln w="28575" cap="flat" cmpd="sng" algn="ctr">
            <a:solidFill>
              <a:schemeClr val="bg1"/>
            </a:solidFill>
            <a:prstDash val="solid"/>
            <a:round/>
            <a:headEnd type="none" w="med" len="med"/>
            <a:tailEnd type="none" w="med" len="med"/>
          </a:ln>
          <a:effectLst/>
        </p:spPr>
      </p:cxnSp>
      <p:sp>
        <p:nvSpPr>
          <p:cNvPr id="39" name="Can 38">
            <a:extLst>
              <a:ext uri="{FF2B5EF4-FFF2-40B4-BE49-F238E27FC236}">
                <a16:creationId xmlns:a16="http://schemas.microsoft.com/office/drawing/2014/main" id="{BA822CF4-9E87-DA9D-A17A-5885CAE7406F}"/>
              </a:ext>
            </a:extLst>
          </p:cNvPr>
          <p:cNvSpPr/>
          <p:nvPr/>
        </p:nvSpPr>
        <p:spPr bwMode="auto">
          <a:xfrm>
            <a:off x="2470229" y="2607012"/>
            <a:ext cx="562708" cy="1648465"/>
          </a:xfrm>
          <a:prstGeom prst="can">
            <a:avLst>
              <a:gd name="adj" fmla="val 24514"/>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 name="Can 42">
            <a:extLst>
              <a:ext uri="{FF2B5EF4-FFF2-40B4-BE49-F238E27FC236}">
                <a16:creationId xmlns:a16="http://schemas.microsoft.com/office/drawing/2014/main" id="{52F66C57-D8DA-4070-055B-3E7BD1338209}"/>
              </a:ext>
            </a:extLst>
          </p:cNvPr>
          <p:cNvSpPr/>
          <p:nvPr/>
        </p:nvSpPr>
        <p:spPr bwMode="auto">
          <a:xfrm>
            <a:off x="2955380" y="3397801"/>
            <a:ext cx="562708" cy="1064641"/>
          </a:xfrm>
          <a:prstGeom prst="can">
            <a:avLst>
              <a:gd name="adj" fmla="val 20764"/>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 name="Can 18">
            <a:extLst>
              <a:ext uri="{FF2B5EF4-FFF2-40B4-BE49-F238E27FC236}">
                <a16:creationId xmlns:a16="http://schemas.microsoft.com/office/drawing/2014/main" id="{C7CC408A-0ED8-122E-0C90-734C314B069A}"/>
              </a:ext>
            </a:extLst>
          </p:cNvPr>
          <p:cNvSpPr/>
          <p:nvPr/>
        </p:nvSpPr>
        <p:spPr bwMode="auto">
          <a:xfrm>
            <a:off x="1976510" y="3190836"/>
            <a:ext cx="562708" cy="1064641"/>
          </a:xfrm>
          <a:prstGeom prst="can">
            <a:avLst>
              <a:gd name="adj" fmla="val 20764"/>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 name="Can 43">
            <a:extLst>
              <a:ext uri="{FF2B5EF4-FFF2-40B4-BE49-F238E27FC236}">
                <a16:creationId xmlns:a16="http://schemas.microsoft.com/office/drawing/2014/main" id="{B5487840-14FE-1A1C-9F91-0791BD54B4FF}"/>
              </a:ext>
            </a:extLst>
          </p:cNvPr>
          <p:cNvSpPr/>
          <p:nvPr/>
        </p:nvSpPr>
        <p:spPr bwMode="auto">
          <a:xfrm>
            <a:off x="2418072" y="3860707"/>
            <a:ext cx="562708" cy="601736"/>
          </a:xfrm>
          <a:prstGeom prst="can">
            <a:avLst>
              <a:gd name="adj" fmla="val 28264"/>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 name="Can 44">
            <a:extLst>
              <a:ext uri="{FF2B5EF4-FFF2-40B4-BE49-F238E27FC236}">
                <a16:creationId xmlns:a16="http://schemas.microsoft.com/office/drawing/2014/main" id="{E53FFE56-1ADC-46FE-5375-270E9A05F10F}"/>
              </a:ext>
            </a:extLst>
          </p:cNvPr>
          <p:cNvSpPr/>
          <p:nvPr/>
        </p:nvSpPr>
        <p:spPr bwMode="auto">
          <a:xfrm>
            <a:off x="3485200" y="3835649"/>
            <a:ext cx="562708" cy="601736"/>
          </a:xfrm>
          <a:prstGeom prst="can">
            <a:avLst>
              <a:gd name="adj" fmla="val 28264"/>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 name="Can 45">
            <a:extLst>
              <a:ext uri="{FF2B5EF4-FFF2-40B4-BE49-F238E27FC236}">
                <a16:creationId xmlns:a16="http://schemas.microsoft.com/office/drawing/2014/main" id="{0621EB20-8013-63BF-D51F-129C8CB77E8F}"/>
              </a:ext>
            </a:extLst>
          </p:cNvPr>
          <p:cNvSpPr/>
          <p:nvPr/>
        </p:nvSpPr>
        <p:spPr bwMode="auto">
          <a:xfrm>
            <a:off x="2906817" y="4108713"/>
            <a:ext cx="651895" cy="548428"/>
          </a:xfrm>
          <a:prstGeom prst="can">
            <a:avLst>
              <a:gd name="adj" fmla="val 28264"/>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9363009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00CC792-3031-8AAA-F610-FF8502D8BBDE}"/>
              </a:ext>
            </a:extLst>
          </p:cNvPr>
          <p:cNvSpPr>
            <a:spLocks noGrp="1"/>
          </p:cNvSpPr>
          <p:nvPr>
            <p:ph idx="1"/>
          </p:nvPr>
        </p:nvSpPr>
        <p:spPr>
          <a:xfrm>
            <a:off x="604676" y="1513047"/>
            <a:ext cx="11015238" cy="4650686"/>
          </a:xfrm>
        </p:spPr>
        <p:txBody>
          <a:bodyPr/>
          <a:lstStyle/>
          <a:p>
            <a:r>
              <a:rPr lang="en-US" sz="2000" dirty="0"/>
              <a:t>Multicenter, international, randomized, double-blind, placebo-controlled, phase III trial of rosuvastatin for prevention of CV events (N = 15548)</a:t>
            </a:r>
          </a:p>
          <a:p>
            <a:endParaRPr lang="en-US" sz="2000" dirty="0"/>
          </a:p>
          <a:p>
            <a:endParaRPr lang="en-US" sz="2000" dirty="0"/>
          </a:p>
          <a:p>
            <a:endParaRPr lang="en-US" sz="2000" dirty="0"/>
          </a:p>
          <a:p>
            <a:pPr marL="0" indent="0">
              <a:buNone/>
            </a:pPr>
            <a:br>
              <a:rPr lang="en-US" sz="2000" dirty="0"/>
            </a:br>
            <a:endParaRPr lang="en-US" sz="2000" dirty="0"/>
          </a:p>
          <a:p>
            <a:pPr marL="0" indent="0">
              <a:buNone/>
            </a:pPr>
            <a:br>
              <a:rPr lang="en-US" sz="2000" dirty="0"/>
            </a:br>
            <a:br>
              <a:rPr lang="en-US" sz="2000" dirty="0"/>
            </a:br>
            <a:endParaRPr lang="en-US" sz="2000" dirty="0"/>
          </a:p>
          <a:p>
            <a:r>
              <a:rPr lang="en-US" sz="2000" dirty="0"/>
              <a:t>Among statin-treated patients, cumulative incidence of CV events was lower in patients who reached cholesterol and inflammatory targets compared to patients who only reached cholesterol targets</a:t>
            </a:r>
          </a:p>
        </p:txBody>
      </p:sp>
      <p:sp>
        <p:nvSpPr>
          <p:cNvPr id="50" name="Freeform 49">
            <a:extLst>
              <a:ext uri="{FF2B5EF4-FFF2-40B4-BE49-F238E27FC236}">
                <a16:creationId xmlns:a16="http://schemas.microsoft.com/office/drawing/2014/main" id="{D3CF2106-88A4-FDA7-D3AF-85008916C876}"/>
              </a:ext>
            </a:extLst>
          </p:cNvPr>
          <p:cNvSpPr/>
          <p:nvPr/>
        </p:nvSpPr>
        <p:spPr bwMode="auto">
          <a:xfrm>
            <a:off x="3222625" y="2455510"/>
            <a:ext cx="4425950" cy="2343150"/>
          </a:xfrm>
          <a:custGeom>
            <a:avLst/>
            <a:gdLst>
              <a:gd name="connsiteX0" fmla="*/ 4425950 w 4425950"/>
              <a:gd name="connsiteY0" fmla="*/ 0 h 2343150"/>
              <a:gd name="connsiteX1" fmla="*/ 4381500 w 4425950"/>
              <a:gd name="connsiteY1" fmla="*/ 0 h 2343150"/>
              <a:gd name="connsiteX2" fmla="*/ 4381500 w 4425950"/>
              <a:gd name="connsiteY2" fmla="*/ 152400 h 2343150"/>
              <a:gd name="connsiteX3" fmla="*/ 4181475 w 4425950"/>
              <a:gd name="connsiteY3" fmla="*/ 152400 h 2343150"/>
              <a:gd name="connsiteX4" fmla="*/ 4181475 w 4425950"/>
              <a:gd name="connsiteY4" fmla="*/ 231775 h 2343150"/>
              <a:gd name="connsiteX5" fmla="*/ 4105275 w 4425950"/>
              <a:gd name="connsiteY5" fmla="*/ 231775 h 2343150"/>
              <a:gd name="connsiteX6" fmla="*/ 4105275 w 4425950"/>
              <a:gd name="connsiteY6" fmla="*/ 301625 h 2343150"/>
              <a:gd name="connsiteX7" fmla="*/ 4067175 w 4425950"/>
              <a:gd name="connsiteY7" fmla="*/ 301625 h 2343150"/>
              <a:gd name="connsiteX8" fmla="*/ 4067175 w 4425950"/>
              <a:gd name="connsiteY8" fmla="*/ 381000 h 2343150"/>
              <a:gd name="connsiteX9" fmla="*/ 4006850 w 4425950"/>
              <a:gd name="connsiteY9" fmla="*/ 381000 h 2343150"/>
              <a:gd name="connsiteX10" fmla="*/ 4006850 w 4425950"/>
              <a:gd name="connsiteY10" fmla="*/ 444500 h 2343150"/>
              <a:gd name="connsiteX11" fmla="*/ 3971925 w 4425950"/>
              <a:gd name="connsiteY11" fmla="*/ 444500 h 2343150"/>
              <a:gd name="connsiteX12" fmla="*/ 3971925 w 4425950"/>
              <a:gd name="connsiteY12" fmla="*/ 517525 h 2343150"/>
              <a:gd name="connsiteX13" fmla="*/ 3971925 w 4425950"/>
              <a:gd name="connsiteY13" fmla="*/ 517525 h 2343150"/>
              <a:gd name="connsiteX14" fmla="*/ 3971925 w 4425950"/>
              <a:gd name="connsiteY14" fmla="*/ 571500 h 2343150"/>
              <a:gd name="connsiteX15" fmla="*/ 3867150 w 4425950"/>
              <a:gd name="connsiteY15" fmla="*/ 571500 h 2343150"/>
              <a:gd name="connsiteX16" fmla="*/ 3867150 w 4425950"/>
              <a:gd name="connsiteY16" fmla="*/ 673100 h 2343150"/>
              <a:gd name="connsiteX17" fmla="*/ 3832225 w 4425950"/>
              <a:gd name="connsiteY17" fmla="*/ 673100 h 2343150"/>
              <a:gd name="connsiteX18" fmla="*/ 3832225 w 4425950"/>
              <a:gd name="connsiteY18" fmla="*/ 711200 h 2343150"/>
              <a:gd name="connsiteX19" fmla="*/ 3721100 w 4425950"/>
              <a:gd name="connsiteY19" fmla="*/ 711200 h 2343150"/>
              <a:gd name="connsiteX20" fmla="*/ 3721100 w 4425950"/>
              <a:gd name="connsiteY20" fmla="*/ 762000 h 2343150"/>
              <a:gd name="connsiteX21" fmla="*/ 3463925 w 4425950"/>
              <a:gd name="connsiteY21" fmla="*/ 762000 h 2343150"/>
              <a:gd name="connsiteX22" fmla="*/ 3463925 w 4425950"/>
              <a:gd name="connsiteY22" fmla="*/ 796925 h 2343150"/>
              <a:gd name="connsiteX23" fmla="*/ 3311525 w 4425950"/>
              <a:gd name="connsiteY23" fmla="*/ 796925 h 2343150"/>
              <a:gd name="connsiteX24" fmla="*/ 3311525 w 4425950"/>
              <a:gd name="connsiteY24" fmla="*/ 825500 h 2343150"/>
              <a:gd name="connsiteX25" fmla="*/ 3238500 w 4425950"/>
              <a:gd name="connsiteY25" fmla="*/ 825500 h 2343150"/>
              <a:gd name="connsiteX26" fmla="*/ 3238500 w 4425950"/>
              <a:gd name="connsiteY26" fmla="*/ 825500 h 2343150"/>
              <a:gd name="connsiteX27" fmla="*/ 3238500 w 4425950"/>
              <a:gd name="connsiteY27" fmla="*/ 850900 h 2343150"/>
              <a:gd name="connsiteX28" fmla="*/ 3162300 w 4425950"/>
              <a:gd name="connsiteY28" fmla="*/ 850900 h 2343150"/>
              <a:gd name="connsiteX29" fmla="*/ 3162300 w 4425950"/>
              <a:gd name="connsiteY29" fmla="*/ 882650 h 2343150"/>
              <a:gd name="connsiteX30" fmla="*/ 3127375 w 4425950"/>
              <a:gd name="connsiteY30" fmla="*/ 882650 h 2343150"/>
              <a:gd name="connsiteX31" fmla="*/ 3127375 w 4425950"/>
              <a:gd name="connsiteY31" fmla="*/ 958850 h 2343150"/>
              <a:gd name="connsiteX32" fmla="*/ 3086100 w 4425950"/>
              <a:gd name="connsiteY32" fmla="*/ 958850 h 2343150"/>
              <a:gd name="connsiteX33" fmla="*/ 3086100 w 4425950"/>
              <a:gd name="connsiteY33" fmla="*/ 1000125 h 2343150"/>
              <a:gd name="connsiteX34" fmla="*/ 3032125 w 4425950"/>
              <a:gd name="connsiteY34" fmla="*/ 1000125 h 2343150"/>
              <a:gd name="connsiteX35" fmla="*/ 3032125 w 4425950"/>
              <a:gd name="connsiteY35" fmla="*/ 1038225 h 2343150"/>
              <a:gd name="connsiteX36" fmla="*/ 2990850 w 4425950"/>
              <a:gd name="connsiteY36" fmla="*/ 1038225 h 2343150"/>
              <a:gd name="connsiteX37" fmla="*/ 2990850 w 4425950"/>
              <a:gd name="connsiteY37" fmla="*/ 1073150 h 2343150"/>
              <a:gd name="connsiteX38" fmla="*/ 2930525 w 4425950"/>
              <a:gd name="connsiteY38" fmla="*/ 1073150 h 2343150"/>
              <a:gd name="connsiteX39" fmla="*/ 2930525 w 4425950"/>
              <a:gd name="connsiteY39" fmla="*/ 1155700 h 2343150"/>
              <a:gd name="connsiteX40" fmla="*/ 2879725 w 4425950"/>
              <a:gd name="connsiteY40" fmla="*/ 1155700 h 2343150"/>
              <a:gd name="connsiteX41" fmla="*/ 2879725 w 4425950"/>
              <a:gd name="connsiteY41" fmla="*/ 1203325 h 2343150"/>
              <a:gd name="connsiteX42" fmla="*/ 2847975 w 4425950"/>
              <a:gd name="connsiteY42" fmla="*/ 1203325 h 2343150"/>
              <a:gd name="connsiteX43" fmla="*/ 2847975 w 4425950"/>
              <a:gd name="connsiteY43" fmla="*/ 1238250 h 2343150"/>
              <a:gd name="connsiteX44" fmla="*/ 2847975 w 4425950"/>
              <a:gd name="connsiteY44" fmla="*/ 1263650 h 2343150"/>
              <a:gd name="connsiteX45" fmla="*/ 2806700 w 4425950"/>
              <a:gd name="connsiteY45" fmla="*/ 1263650 h 2343150"/>
              <a:gd name="connsiteX46" fmla="*/ 2806700 w 4425950"/>
              <a:gd name="connsiteY46" fmla="*/ 1308100 h 2343150"/>
              <a:gd name="connsiteX47" fmla="*/ 2730500 w 4425950"/>
              <a:gd name="connsiteY47" fmla="*/ 1308100 h 2343150"/>
              <a:gd name="connsiteX48" fmla="*/ 2730500 w 4425950"/>
              <a:gd name="connsiteY48" fmla="*/ 1371600 h 2343150"/>
              <a:gd name="connsiteX49" fmla="*/ 2692400 w 4425950"/>
              <a:gd name="connsiteY49" fmla="*/ 1371600 h 2343150"/>
              <a:gd name="connsiteX50" fmla="*/ 2692400 w 4425950"/>
              <a:gd name="connsiteY50" fmla="*/ 1393825 h 2343150"/>
              <a:gd name="connsiteX51" fmla="*/ 2590800 w 4425950"/>
              <a:gd name="connsiteY51" fmla="*/ 1393825 h 2343150"/>
              <a:gd name="connsiteX52" fmla="*/ 2590800 w 4425950"/>
              <a:gd name="connsiteY52" fmla="*/ 1450975 h 2343150"/>
              <a:gd name="connsiteX53" fmla="*/ 2498725 w 4425950"/>
              <a:gd name="connsiteY53" fmla="*/ 1450975 h 2343150"/>
              <a:gd name="connsiteX54" fmla="*/ 2498725 w 4425950"/>
              <a:gd name="connsiteY54" fmla="*/ 1482725 h 2343150"/>
              <a:gd name="connsiteX55" fmla="*/ 2457450 w 4425950"/>
              <a:gd name="connsiteY55" fmla="*/ 1482725 h 2343150"/>
              <a:gd name="connsiteX56" fmla="*/ 2457450 w 4425950"/>
              <a:gd name="connsiteY56" fmla="*/ 1527175 h 2343150"/>
              <a:gd name="connsiteX57" fmla="*/ 2422525 w 4425950"/>
              <a:gd name="connsiteY57" fmla="*/ 1527175 h 2343150"/>
              <a:gd name="connsiteX58" fmla="*/ 2422525 w 4425950"/>
              <a:gd name="connsiteY58" fmla="*/ 1565275 h 2343150"/>
              <a:gd name="connsiteX59" fmla="*/ 2349500 w 4425950"/>
              <a:gd name="connsiteY59" fmla="*/ 1565275 h 2343150"/>
              <a:gd name="connsiteX60" fmla="*/ 2349500 w 4425950"/>
              <a:gd name="connsiteY60" fmla="*/ 1616075 h 2343150"/>
              <a:gd name="connsiteX61" fmla="*/ 2295525 w 4425950"/>
              <a:gd name="connsiteY61" fmla="*/ 1616075 h 2343150"/>
              <a:gd name="connsiteX62" fmla="*/ 2295525 w 4425950"/>
              <a:gd name="connsiteY62" fmla="*/ 1651000 h 2343150"/>
              <a:gd name="connsiteX63" fmla="*/ 2209800 w 4425950"/>
              <a:gd name="connsiteY63" fmla="*/ 1651000 h 2343150"/>
              <a:gd name="connsiteX64" fmla="*/ 2209800 w 4425950"/>
              <a:gd name="connsiteY64" fmla="*/ 1682750 h 2343150"/>
              <a:gd name="connsiteX65" fmla="*/ 2139950 w 4425950"/>
              <a:gd name="connsiteY65" fmla="*/ 1682750 h 2343150"/>
              <a:gd name="connsiteX66" fmla="*/ 2139950 w 4425950"/>
              <a:gd name="connsiteY66" fmla="*/ 1704975 h 2343150"/>
              <a:gd name="connsiteX67" fmla="*/ 1978025 w 4425950"/>
              <a:gd name="connsiteY67" fmla="*/ 1704975 h 2343150"/>
              <a:gd name="connsiteX68" fmla="*/ 1978025 w 4425950"/>
              <a:gd name="connsiteY68" fmla="*/ 1736725 h 2343150"/>
              <a:gd name="connsiteX69" fmla="*/ 1924050 w 4425950"/>
              <a:gd name="connsiteY69" fmla="*/ 1736725 h 2343150"/>
              <a:gd name="connsiteX70" fmla="*/ 1924050 w 4425950"/>
              <a:gd name="connsiteY70" fmla="*/ 1778000 h 2343150"/>
              <a:gd name="connsiteX71" fmla="*/ 1784350 w 4425950"/>
              <a:gd name="connsiteY71" fmla="*/ 1778000 h 2343150"/>
              <a:gd name="connsiteX72" fmla="*/ 1784350 w 4425950"/>
              <a:gd name="connsiteY72" fmla="*/ 1778000 h 2343150"/>
              <a:gd name="connsiteX73" fmla="*/ 1784350 w 4425950"/>
              <a:gd name="connsiteY73" fmla="*/ 1803400 h 2343150"/>
              <a:gd name="connsiteX74" fmla="*/ 1733550 w 4425950"/>
              <a:gd name="connsiteY74" fmla="*/ 1803400 h 2343150"/>
              <a:gd name="connsiteX75" fmla="*/ 1733550 w 4425950"/>
              <a:gd name="connsiteY75" fmla="*/ 1831975 h 2343150"/>
              <a:gd name="connsiteX76" fmla="*/ 1701800 w 4425950"/>
              <a:gd name="connsiteY76" fmla="*/ 1831975 h 2343150"/>
              <a:gd name="connsiteX77" fmla="*/ 1701800 w 4425950"/>
              <a:gd name="connsiteY77" fmla="*/ 1860550 h 2343150"/>
              <a:gd name="connsiteX78" fmla="*/ 1625600 w 4425950"/>
              <a:gd name="connsiteY78" fmla="*/ 1860550 h 2343150"/>
              <a:gd name="connsiteX79" fmla="*/ 1625600 w 4425950"/>
              <a:gd name="connsiteY79" fmla="*/ 1889125 h 2343150"/>
              <a:gd name="connsiteX80" fmla="*/ 1558925 w 4425950"/>
              <a:gd name="connsiteY80" fmla="*/ 1889125 h 2343150"/>
              <a:gd name="connsiteX81" fmla="*/ 1558925 w 4425950"/>
              <a:gd name="connsiteY81" fmla="*/ 1914525 h 2343150"/>
              <a:gd name="connsiteX82" fmla="*/ 1514475 w 4425950"/>
              <a:gd name="connsiteY82" fmla="*/ 1914525 h 2343150"/>
              <a:gd name="connsiteX83" fmla="*/ 1514475 w 4425950"/>
              <a:gd name="connsiteY83" fmla="*/ 1958975 h 2343150"/>
              <a:gd name="connsiteX84" fmla="*/ 1425575 w 4425950"/>
              <a:gd name="connsiteY84" fmla="*/ 1958975 h 2343150"/>
              <a:gd name="connsiteX85" fmla="*/ 1425575 w 4425950"/>
              <a:gd name="connsiteY85" fmla="*/ 1997075 h 2343150"/>
              <a:gd name="connsiteX86" fmla="*/ 1311275 w 4425950"/>
              <a:gd name="connsiteY86" fmla="*/ 1997075 h 2343150"/>
              <a:gd name="connsiteX87" fmla="*/ 1311275 w 4425950"/>
              <a:gd name="connsiteY87" fmla="*/ 2012950 h 2343150"/>
              <a:gd name="connsiteX88" fmla="*/ 1260475 w 4425950"/>
              <a:gd name="connsiteY88" fmla="*/ 2012950 h 2343150"/>
              <a:gd name="connsiteX89" fmla="*/ 1260475 w 4425950"/>
              <a:gd name="connsiteY89" fmla="*/ 2038350 h 2343150"/>
              <a:gd name="connsiteX90" fmla="*/ 1146175 w 4425950"/>
              <a:gd name="connsiteY90" fmla="*/ 2038350 h 2343150"/>
              <a:gd name="connsiteX91" fmla="*/ 1146175 w 4425950"/>
              <a:gd name="connsiteY91" fmla="*/ 2063750 h 2343150"/>
              <a:gd name="connsiteX92" fmla="*/ 1057275 w 4425950"/>
              <a:gd name="connsiteY92" fmla="*/ 2063750 h 2343150"/>
              <a:gd name="connsiteX93" fmla="*/ 1057275 w 4425950"/>
              <a:gd name="connsiteY93" fmla="*/ 2101850 h 2343150"/>
              <a:gd name="connsiteX94" fmla="*/ 1019175 w 4425950"/>
              <a:gd name="connsiteY94" fmla="*/ 2101850 h 2343150"/>
              <a:gd name="connsiteX95" fmla="*/ 1019175 w 4425950"/>
              <a:gd name="connsiteY95" fmla="*/ 2136775 h 2343150"/>
              <a:gd name="connsiteX96" fmla="*/ 917575 w 4425950"/>
              <a:gd name="connsiteY96" fmla="*/ 2136775 h 2343150"/>
              <a:gd name="connsiteX97" fmla="*/ 917575 w 4425950"/>
              <a:gd name="connsiteY97" fmla="*/ 2136775 h 2343150"/>
              <a:gd name="connsiteX98" fmla="*/ 917575 w 4425950"/>
              <a:gd name="connsiteY98" fmla="*/ 2136775 h 2343150"/>
              <a:gd name="connsiteX99" fmla="*/ 917575 w 4425950"/>
              <a:gd name="connsiteY99" fmla="*/ 2162175 h 2343150"/>
              <a:gd name="connsiteX100" fmla="*/ 755650 w 4425950"/>
              <a:gd name="connsiteY100" fmla="*/ 2162175 h 2343150"/>
              <a:gd name="connsiteX101" fmla="*/ 755650 w 4425950"/>
              <a:gd name="connsiteY101" fmla="*/ 2184400 h 2343150"/>
              <a:gd name="connsiteX102" fmla="*/ 593725 w 4425950"/>
              <a:gd name="connsiteY102" fmla="*/ 2184400 h 2343150"/>
              <a:gd name="connsiteX103" fmla="*/ 593725 w 4425950"/>
              <a:gd name="connsiteY103" fmla="*/ 2222500 h 2343150"/>
              <a:gd name="connsiteX104" fmla="*/ 517525 w 4425950"/>
              <a:gd name="connsiteY104" fmla="*/ 2222500 h 2343150"/>
              <a:gd name="connsiteX105" fmla="*/ 501650 w 4425950"/>
              <a:gd name="connsiteY105" fmla="*/ 2238375 h 2343150"/>
              <a:gd name="connsiteX106" fmla="*/ 441325 w 4425950"/>
              <a:gd name="connsiteY106" fmla="*/ 2238375 h 2343150"/>
              <a:gd name="connsiteX107" fmla="*/ 441325 w 4425950"/>
              <a:gd name="connsiteY107" fmla="*/ 2273300 h 2343150"/>
              <a:gd name="connsiteX108" fmla="*/ 269875 w 4425950"/>
              <a:gd name="connsiteY108" fmla="*/ 2273300 h 2343150"/>
              <a:gd name="connsiteX109" fmla="*/ 269875 w 4425950"/>
              <a:gd name="connsiteY109" fmla="*/ 2305050 h 2343150"/>
              <a:gd name="connsiteX110" fmla="*/ 34925 w 4425950"/>
              <a:gd name="connsiteY110" fmla="*/ 2305050 h 2343150"/>
              <a:gd name="connsiteX111" fmla="*/ 34925 w 4425950"/>
              <a:gd name="connsiteY111" fmla="*/ 2305050 h 2343150"/>
              <a:gd name="connsiteX112" fmla="*/ 0 w 4425950"/>
              <a:gd name="connsiteY112" fmla="*/ 2305050 h 2343150"/>
              <a:gd name="connsiteX113" fmla="*/ 0 w 4425950"/>
              <a:gd name="connsiteY113" fmla="*/ 2343150 h 2343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4425950" h="2343150">
                <a:moveTo>
                  <a:pt x="4425950" y="0"/>
                </a:moveTo>
                <a:lnTo>
                  <a:pt x="4381500" y="0"/>
                </a:lnTo>
                <a:lnTo>
                  <a:pt x="4381500" y="152400"/>
                </a:lnTo>
                <a:lnTo>
                  <a:pt x="4181475" y="152400"/>
                </a:lnTo>
                <a:lnTo>
                  <a:pt x="4181475" y="231775"/>
                </a:lnTo>
                <a:lnTo>
                  <a:pt x="4105275" y="231775"/>
                </a:lnTo>
                <a:lnTo>
                  <a:pt x="4105275" y="301625"/>
                </a:lnTo>
                <a:lnTo>
                  <a:pt x="4067175" y="301625"/>
                </a:lnTo>
                <a:lnTo>
                  <a:pt x="4067175" y="381000"/>
                </a:lnTo>
                <a:lnTo>
                  <a:pt x="4006850" y="381000"/>
                </a:lnTo>
                <a:lnTo>
                  <a:pt x="4006850" y="444500"/>
                </a:lnTo>
                <a:lnTo>
                  <a:pt x="3971925" y="444500"/>
                </a:lnTo>
                <a:lnTo>
                  <a:pt x="3971925" y="517525"/>
                </a:lnTo>
                <a:lnTo>
                  <a:pt x="3971925" y="517525"/>
                </a:lnTo>
                <a:lnTo>
                  <a:pt x="3971925" y="571500"/>
                </a:lnTo>
                <a:lnTo>
                  <a:pt x="3867150" y="571500"/>
                </a:lnTo>
                <a:lnTo>
                  <a:pt x="3867150" y="673100"/>
                </a:lnTo>
                <a:lnTo>
                  <a:pt x="3832225" y="673100"/>
                </a:lnTo>
                <a:lnTo>
                  <a:pt x="3832225" y="711200"/>
                </a:lnTo>
                <a:lnTo>
                  <a:pt x="3721100" y="711200"/>
                </a:lnTo>
                <a:lnTo>
                  <a:pt x="3721100" y="762000"/>
                </a:lnTo>
                <a:lnTo>
                  <a:pt x="3463925" y="762000"/>
                </a:lnTo>
                <a:lnTo>
                  <a:pt x="3463925" y="796925"/>
                </a:lnTo>
                <a:lnTo>
                  <a:pt x="3311525" y="796925"/>
                </a:lnTo>
                <a:lnTo>
                  <a:pt x="3311525" y="825500"/>
                </a:lnTo>
                <a:lnTo>
                  <a:pt x="3238500" y="825500"/>
                </a:lnTo>
                <a:lnTo>
                  <a:pt x="3238500" y="825500"/>
                </a:lnTo>
                <a:lnTo>
                  <a:pt x="3238500" y="850900"/>
                </a:lnTo>
                <a:lnTo>
                  <a:pt x="3162300" y="850900"/>
                </a:lnTo>
                <a:lnTo>
                  <a:pt x="3162300" y="882650"/>
                </a:lnTo>
                <a:lnTo>
                  <a:pt x="3127375" y="882650"/>
                </a:lnTo>
                <a:lnTo>
                  <a:pt x="3127375" y="958850"/>
                </a:lnTo>
                <a:lnTo>
                  <a:pt x="3086100" y="958850"/>
                </a:lnTo>
                <a:lnTo>
                  <a:pt x="3086100" y="1000125"/>
                </a:lnTo>
                <a:lnTo>
                  <a:pt x="3032125" y="1000125"/>
                </a:lnTo>
                <a:lnTo>
                  <a:pt x="3032125" y="1038225"/>
                </a:lnTo>
                <a:lnTo>
                  <a:pt x="2990850" y="1038225"/>
                </a:lnTo>
                <a:lnTo>
                  <a:pt x="2990850" y="1073150"/>
                </a:lnTo>
                <a:lnTo>
                  <a:pt x="2930525" y="1073150"/>
                </a:lnTo>
                <a:lnTo>
                  <a:pt x="2930525" y="1155700"/>
                </a:lnTo>
                <a:lnTo>
                  <a:pt x="2879725" y="1155700"/>
                </a:lnTo>
                <a:lnTo>
                  <a:pt x="2879725" y="1203325"/>
                </a:lnTo>
                <a:lnTo>
                  <a:pt x="2847975" y="1203325"/>
                </a:lnTo>
                <a:lnTo>
                  <a:pt x="2847975" y="1238250"/>
                </a:lnTo>
                <a:lnTo>
                  <a:pt x="2847975" y="1263650"/>
                </a:lnTo>
                <a:lnTo>
                  <a:pt x="2806700" y="1263650"/>
                </a:lnTo>
                <a:lnTo>
                  <a:pt x="2806700" y="1308100"/>
                </a:lnTo>
                <a:lnTo>
                  <a:pt x="2730500" y="1308100"/>
                </a:lnTo>
                <a:lnTo>
                  <a:pt x="2730500" y="1371600"/>
                </a:lnTo>
                <a:lnTo>
                  <a:pt x="2692400" y="1371600"/>
                </a:lnTo>
                <a:lnTo>
                  <a:pt x="2692400" y="1393825"/>
                </a:lnTo>
                <a:lnTo>
                  <a:pt x="2590800" y="1393825"/>
                </a:lnTo>
                <a:lnTo>
                  <a:pt x="2590800" y="1450975"/>
                </a:lnTo>
                <a:lnTo>
                  <a:pt x="2498725" y="1450975"/>
                </a:lnTo>
                <a:lnTo>
                  <a:pt x="2498725" y="1482725"/>
                </a:lnTo>
                <a:lnTo>
                  <a:pt x="2457450" y="1482725"/>
                </a:lnTo>
                <a:lnTo>
                  <a:pt x="2457450" y="1527175"/>
                </a:lnTo>
                <a:lnTo>
                  <a:pt x="2422525" y="1527175"/>
                </a:lnTo>
                <a:lnTo>
                  <a:pt x="2422525" y="1565275"/>
                </a:lnTo>
                <a:lnTo>
                  <a:pt x="2349500" y="1565275"/>
                </a:lnTo>
                <a:lnTo>
                  <a:pt x="2349500" y="1616075"/>
                </a:lnTo>
                <a:lnTo>
                  <a:pt x="2295525" y="1616075"/>
                </a:lnTo>
                <a:lnTo>
                  <a:pt x="2295525" y="1651000"/>
                </a:lnTo>
                <a:lnTo>
                  <a:pt x="2209800" y="1651000"/>
                </a:lnTo>
                <a:lnTo>
                  <a:pt x="2209800" y="1682750"/>
                </a:lnTo>
                <a:lnTo>
                  <a:pt x="2139950" y="1682750"/>
                </a:lnTo>
                <a:lnTo>
                  <a:pt x="2139950" y="1704975"/>
                </a:lnTo>
                <a:lnTo>
                  <a:pt x="1978025" y="1704975"/>
                </a:lnTo>
                <a:lnTo>
                  <a:pt x="1978025" y="1736725"/>
                </a:lnTo>
                <a:lnTo>
                  <a:pt x="1924050" y="1736725"/>
                </a:lnTo>
                <a:lnTo>
                  <a:pt x="1924050" y="1778000"/>
                </a:lnTo>
                <a:lnTo>
                  <a:pt x="1784350" y="1778000"/>
                </a:lnTo>
                <a:lnTo>
                  <a:pt x="1784350" y="1778000"/>
                </a:lnTo>
                <a:lnTo>
                  <a:pt x="1784350" y="1803400"/>
                </a:lnTo>
                <a:lnTo>
                  <a:pt x="1733550" y="1803400"/>
                </a:lnTo>
                <a:lnTo>
                  <a:pt x="1733550" y="1831975"/>
                </a:lnTo>
                <a:lnTo>
                  <a:pt x="1701800" y="1831975"/>
                </a:lnTo>
                <a:lnTo>
                  <a:pt x="1701800" y="1860550"/>
                </a:lnTo>
                <a:lnTo>
                  <a:pt x="1625600" y="1860550"/>
                </a:lnTo>
                <a:lnTo>
                  <a:pt x="1625600" y="1889125"/>
                </a:lnTo>
                <a:lnTo>
                  <a:pt x="1558925" y="1889125"/>
                </a:lnTo>
                <a:lnTo>
                  <a:pt x="1558925" y="1914525"/>
                </a:lnTo>
                <a:lnTo>
                  <a:pt x="1514475" y="1914525"/>
                </a:lnTo>
                <a:lnTo>
                  <a:pt x="1514475" y="1958975"/>
                </a:lnTo>
                <a:lnTo>
                  <a:pt x="1425575" y="1958975"/>
                </a:lnTo>
                <a:lnTo>
                  <a:pt x="1425575" y="1997075"/>
                </a:lnTo>
                <a:lnTo>
                  <a:pt x="1311275" y="1997075"/>
                </a:lnTo>
                <a:lnTo>
                  <a:pt x="1311275" y="2012950"/>
                </a:lnTo>
                <a:lnTo>
                  <a:pt x="1260475" y="2012950"/>
                </a:lnTo>
                <a:lnTo>
                  <a:pt x="1260475" y="2038350"/>
                </a:lnTo>
                <a:lnTo>
                  <a:pt x="1146175" y="2038350"/>
                </a:lnTo>
                <a:lnTo>
                  <a:pt x="1146175" y="2063750"/>
                </a:lnTo>
                <a:lnTo>
                  <a:pt x="1057275" y="2063750"/>
                </a:lnTo>
                <a:lnTo>
                  <a:pt x="1057275" y="2101850"/>
                </a:lnTo>
                <a:lnTo>
                  <a:pt x="1019175" y="2101850"/>
                </a:lnTo>
                <a:lnTo>
                  <a:pt x="1019175" y="2136775"/>
                </a:lnTo>
                <a:lnTo>
                  <a:pt x="917575" y="2136775"/>
                </a:lnTo>
                <a:lnTo>
                  <a:pt x="917575" y="2136775"/>
                </a:lnTo>
                <a:lnTo>
                  <a:pt x="917575" y="2136775"/>
                </a:lnTo>
                <a:lnTo>
                  <a:pt x="917575" y="2162175"/>
                </a:lnTo>
                <a:lnTo>
                  <a:pt x="755650" y="2162175"/>
                </a:lnTo>
                <a:lnTo>
                  <a:pt x="755650" y="2184400"/>
                </a:lnTo>
                <a:lnTo>
                  <a:pt x="593725" y="2184400"/>
                </a:lnTo>
                <a:lnTo>
                  <a:pt x="593725" y="2222500"/>
                </a:lnTo>
                <a:lnTo>
                  <a:pt x="517525" y="2222500"/>
                </a:lnTo>
                <a:lnTo>
                  <a:pt x="501650" y="2238375"/>
                </a:lnTo>
                <a:lnTo>
                  <a:pt x="441325" y="2238375"/>
                </a:lnTo>
                <a:lnTo>
                  <a:pt x="441325" y="2273300"/>
                </a:lnTo>
                <a:lnTo>
                  <a:pt x="269875" y="2273300"/>
                </a:lnTo>
                <a:lnTo>
                  <a:pt x="269875" y="2305050"/>
                </a:lnTo>
                <a:lnTo>
                  <a:pt x="34925" y="2305050"/>
                </a:lnTo>
                <a:lnTo>
                  <a:pt x="34925" y="2305050"/>
                </a:lnTo>
                <a:lnTo>
                  <a:pt x="0" y="2305050"/>
                </a:lnTo>
                <a:lnTo>
                  <a:pt x="0" y="2343150"/>
                </a:lnTo>
              </a:path>
            </a:pathLst>
          </a:custGeom>
          <a:noFill/>
          <a:ln w="28575">
            <a:solidFill>
              <a:schemeClr val="accent3"/>
            </a:solidFill>
            <a:prstDash val="sysDash"/>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88744EAD-6B4A-48EE-BC3C-0E7AEFD2A592}"/>
              </a:ext>
            </a:extLst>
          </p:cNvPr>
          <p:cNvSpPr txBox="1"/>
          <p:nvPr/>
        </p:nvSpPr>
        <p:spPr>
          <a:xfrm>
            <a:off x="7858664" y="3947183"/>
            <a:ext cx="2990850" cy="495300"/>
          </a:xfrm>
          <a:prstGeom prst="rect">
            <a:avLst/>
          </a:prstGeom>
          <a:noFill/>
        </p:spPr>
        <p:txBody>
          <a:bodyPr wrap="square" lIns="0" tIns="0" rIns="0" bIns="0" rtlCol="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a:rPr>
              <a:t>Statin treated, reached </a:t>
            </a:r>
            <a:r>
              <a:rPr kumimoji="0" lang="en-US" sz="1800" b="0" i="0" u="sng" strike="noStrike" kern="1200" cap="none" spc="0" normalizeH="0" baseline="0" noProof="0" dirty="0">
                <a:ln>
                  <a:noFill/>
                </a:ln>
                <a:solidFill>
                  <a:srgbClr val="000000"/>
                </a:solidFill>
                <a:effectLst/>
                <a:uLnTx/>
                <a:uFillTx/>
                <a:latin typeface="Calibri"/>
                <a:ea typeface="+mn-ea"/>
                <a:cs typeface="Arial"/>
              </a:rPr>
              <a:t>both</a:t>
            </a:r>
            <a:r>
              <a:rPr kumimoji="0" lang="en-US" sz="1800" b="0" i="0" u="none" strike="noStrike" kern="1200" cap="none" spc="0" normalizeH="0" baseline="0" noProof="0" dirty="0">
                <a:ln>
                  <a:noFill/>
                </a:ln>
                <a:solidFill>
                  <a:srgbClr val="000000"/>
                </a:solidFill>
                <a:effectLst/>
                <a:uLnTx/>
                <a:uFillTx/>
                <a:latin typeface="Calibri"/>
                <a:ea typeface="+mn-ea"/>
                <a:cs typeface="Arial"/>
              </a:rPr>
              <a:t> LDL and </a:t>
            </a:r>
            <a:r>
              <a:rPr kumimoji="0" lang="en-US" sz="1800" b="0" i="0" u="none" strike="noStrike" kern="1200" cap="none" spc="0" normalizeH="0" baseline="0" noProof="0" dirty="0" err="1">
                <a:ln>
                  <a:noFill/>
                </a:ln>
                <a:solidFill>
                  <a:srgbClr val="000000"/>
                </a:solidFill>
                <a:effectLst/>
                <a:uLnTx/>
                <a:uFillTx/>
                <a:latin typeface="Calibri"/>
                <a:ea typeface="+mn-ea"/>
                <a:cs typeface="Arial"/>
              </a:rPr>
              <a:t>hsCRP</a:t>
            </a:r>
            <a:r>
              <a:rPr kumimoji="0" lang="en-US" sz="1800" b="0" i="0" u="none" strike="noStrike" kern="1200" cap="none" spc="0" normalizeH="0" baseline="0" noProof="0" dirty="0">
                <a:ln>
                  <a:noFill/>
                </a:ln>
                <a:solidFill>
                  <a:srgbClr val="000000"/>
                </a:solidFill>
                <a:effectLst/>
                <a:uLnTx/>
                <a:uFillTx/>
                <a:latin typeface="Calibri"/>
                <a:ea typeface="+mn-ea"/>
                <a:cs typeface="Arial"/>
              </a:rPr>
              <a:t> targets</a:t>
            </a:r>
          </a:p>
        </p:txBody>
      </p:sp>
      <p:sp>
        <p:nvSpPr>
          <p:cNvPr id="7" name="TextBox 6">
            <a:extLst>
              <a:ext uri="{FF2B5EF4-FFF2-40B4-BE49-F238E27FC236}">
                <a16:creationId xmlns:a16="http://schemas.microsoft.com/office/drawing/2014/main" id="{B0E20911-6698-47CC-A75A-FC0598233D18}"/>
              </a:ext>
            </a:extLst>
          </p:cNvPr>
          <p:cNvSpPr txBox="1"/>
          <p:nvPr/>
        </p:nvSpPr>
        <p:spPr>
          <a:xfrm>
            <a:off x="7789164" y="3146380"/>
            <a:ext cx="2990850" cy="495300"/>
          </a:xfrm>
          <a:prstGeom prst="rect">
            <a:avLst/>
          </a:prstGeom>
          <a:noFill/>
        </p:spPr>
        <p:txBody>
          <a:bodyPr wrap="square" lIns="0" tIns="0" rIns="0" bIns="0" rtlCol="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a:rPr>
              <a:t>Statin treated, reached only 1 target</a:t>
            </a:r>
          </a:p>
        </p:txBody>
      </p:sp>
      <p:sp>
        <p:nvSpPr>
          <p:cNvPr id="8" name="TextBox 7">
            <a:extLst>
              <a:ext uri="{FF2B5EF4-FFF2-40B4-BE49-F238E27FC236}">
                <a16:creationId xmlns:a16="http://schemas.microsoft.com/office/drawing/2014/main" id="{1CE42DD1-C4B1-400C-A087-938E3521BAE4}"/>
              </a:ext>
            </a:extLst>
          </p:cNvPr>
          <p:cNvSpPr txBox="1"/>
          <p:nvPr/>
        </p:nvSpPr>
        <p:spPr>
          <a:xfrm>
            <a:off x="7696708" y="2265588"/>
            <a:ext cx="2990850" cy="495300"/>
          </a:xfrm>
          <a:prstGeom prst="rect">
            <a:avLst/>
          </a:prstGeom>
          <a:noFill/>
        </p:spPr>
        <p:txBody>
          <a:bodyPr wrap="square" lIns="0" tIns="0" rIns="0" bIns="0" rtlCol="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a:ea typeface="+mn-ea"/>
                <a:cs typeface="Arial"/>
              </a:rPr>
              <a:t>Placebo</a:t>
            </a:r>
          </a:p>
        </p:txBody>
      </p:sp>
      <p:sp>
        <p:nvSpPr>
          <p:cNvPr id="9" name="Text Box 11">
            <a:extLst>
              <a:ext uri="{FF2B5EF4-FFF2-40B4-BE49-F238E27FC236}">
                <a16:creationId xmlns:a16="http://schemas.microsoft.com/office/drawing/2014/main" id="{CD6A5F23-BE1B-CD40-42CD-BCB66D280B1E}"/>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Ridker. Lancet 2009;373:1175.</a:t>
            </a:r>
          </a:p>
        </p:txBody>
      </p:sp>
      <p:sp>
        <p:nvSpPr>
          <p:cNvPr id="10" name="Title 9">
            <a:extLst>
              <a:ext uri="{FF2B5EF4-FFF2-40B4-BE49-F238E27FC236}">
                <a16:creationId xmlns:a16="http://schemas.microsoft.com/office/drawing/2014/main" id="{BA093B19-6A0F-EDF2-E559-7706A8B6F510}"/>
              </a:ext>
            </a:extLst>
          </p:cNvPr>
          <p:cNvSpPr>
            <a:spLocks noGrp="1"/>
          </p:cNvSpPr>
          <p:nvPr>
            <p:ph type="title"/>
          </p:nvPr>
        </p:nvSpPr>
        <p:spPr/>
        <p:txBody>
          <a:bodyPr/>
          <a:lstStyle/>
          <a:p>
            <a:r>
              <a:rPr lang="en-US" sz="3600" dirty="0"/>
              <a:t>JUPITER: Elevated </a:t>
            </a:r>
            <a:r>
              <a:rPr lang="en-US" sz="3600" dirty="0" err="1"/>
              <a:t>hsCRP</a:t>
            </a:r>
            <a:r>
              <a:rPr lang="en-US" sz="3600" dirty="0"/>
              <a:t> Is a Marker of ASCVD Risk </a:t>
            </a:r>
            <a:r>
              <a:rPr lang="en-US" dirty="0"/>
              <a:t>E</a:t>
            </a:r>
            <a:r>
              <a:rPr lang="en-US" sz="3600" dirty="0"/>
              <a:t>ven </a:t>
            </a:r>
            <a:r>
              <a:rPr lang="en-US" dirty="0"/>
              <a:t>A</a:t>
            </a:r>
            <a:r>
              <a:rPr lang="en-US" sz="3600" dirty="0"/>
              <a:t>mong </a:t>
            </a:r>
            <a:r>
              <a:rPr lang="en-US" dirty="0"/>
              <a:t>S</a:t>
            </a:r>
            <a:r>
              <a:rPr lang="en-US" sz="3600" dirty="0"/>
              <a:t>tatin-Treated </a:t>
            </a:r>
            <a:r>
              <a:rPr lang="en-US" dirty="0"/>
              <a:t>P</a:t>
            </a:r>
            <a:r>
              <a:rPr lang="en-US" sz="3600" dirty="0"/>
              <a:t>atients </a:t>
            </a:r>
            <a:r>
              <a:rPr lang="en-US" dirty="0"/>
              <a:t>W</a:t>
            </a:r>
            <a:r>
              <a:rPr lang="en-US" sz="3600" dirty="0"/>
              <a:t>ith LDL-C &lt;70 mg/dL</a:t>
            </a:r>
            <a:endParaRPr lang="en-US" dirty="0"/>
          </a:p>
        </p:txBody>
      </p:sp>
      <p:sp>
        <p:nvSpPr>
          <p:cNvPr id="4" name="TextBox 3">
            <a:extLst>
              <a:ext uri="{FF2B5EF4-FFF2-40B4-BE49-F238E27FC236}">
                <a16:creationId xmlns:a16="http://schemas.microsoft.com/office/drawing/2014/main" id="{0819571A-736F-0978-96B3-CC815064B4A5}"/>
              </a:ext>
            </a:extLst>
          </p:cNvPr>
          <p:cNvSpPr txBox="1"/>
          <p:nvPr/>
        </p:nvSpPr>
        <p:spPr bwMode="auto">
          <a:xfrm>
            <a:off x="3422537" y="2134232"/>
            <a:ext cx="4016292" cy="646331"/>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Rosuvastatin (LDL cholesterol ≥70 mg/dL or </a:t>
            </a:r>
            <a:r>
              <a:rPr kumimoji="0" lang="en-US"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hsCRP</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≥2 mg/L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Rosuvastatin (LDL cholesterol &lt;70 mg/dL or </a:t>
            </a:r>
            <a:r>
              <a:rPr kumimoji="0" lang="en-US"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hsCRP</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&lt;2 mg/L</a:t>
            </a:r>
          </a:p>
        </p:txBody>
      </p:sp>
      <p:cxnSp>
        <p:nvCxnSpPr>
          <p:cNvPr id="12" name="Straight Connector 11">
            <a:extLst>
              <a:ext uri="{FF2B5EF4-FFF2-40B4-BE49-F238E27FC236}">
                <a16:creationId xmlns:a16="http://schemas.microsoft.com/office/drawing/2014/main" id="{E95FDBA5-121B-7032-3C63-CF5F915720EB}"/>
              </a:ext>
            </a:extLst>
          </p:cNvPr>
          <p:cNvCxnSpPr/>
          <p:nvPr/>
        </p:nvCxnSpPr>
        <p:spPr bwMode="auto">
          <a:xfrm>
            <a:off x="3241560" y="2314045"/>
            <a:ext cx="200749" cy="0"/>
          </a:xfrm>
          <a:prstGeom prst="line">
            <a:avLst/>
          </a:prstGeom>
          <a:noFill/>
          <a:ln w="28575" cap="flat" cmpd="sng" algn="ctr">
            <a:solidFill>
              <a:schemeClr val="accent3"/>
            </a:solidFill>
            <a:prstDash val="sysDash"/>
            <a:round/>
            <a:headEnd type="none" w="med" len="med"/>
            <a:tailEnd type="none" w="med" len="med"/>
          </a:ln>
          <a:effectLst/>
        </p:spPr>
      </p:cxnSp>
      <p:cxnSp>
        <p:nvCxnSpPr>
          <p:cNvPr id="13" name="Straight Connector 12">
            <a:extLst>
              <a:ext uri="{FF2B5EF4-FFF2-40B4-BE49-F238E27FC236}">
                <a16:creationId xmlns:a16="http://schemas.microsoft.com/office/drawing/2014/main" id="{8093F47C-3AAC-D4E1-8E98-4F0873550A3B}"/>
              </a:ext>
            </a:extLst>
          </p:cNvPr>
          <p:cNvCxnSpPr/>
          <p:nvPr/>
        </p:nvCxnSpPr>
        <p:spPr bwMode="auto">
          <a:xfrm>
            <a:off x="3241560" y="2461503"/>
            <a:ext cx="200749" cy="0"/>
          </a:xfrm>
          <a:prstGeom prst="line">
            <a:avLst/>
          </a:prstGeom>
          <a:noFill/>
          <a:ln w="28575" cap="flat" cmpd="sng" algn="ctr">
            <a:solidFill>
              <a:schemeClr val="accent4"/>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75FAEF74-98DF-FAA9-09DE-71A728A8297C}"/>
              </a:ext>
            </a:extLst>
          </p:cNvPr>
          <p:cNvCxnSpPr/>
          <p:nvPr/>
        </p:nvCxnSpPr>
        <p:spPr bwMode="auto">
          <a:xfrm>
            <a:off x="3241560" y="2618846"/>
            <a:ext cx="200749" cy="0"/>
          </a:xfrm>
          <a:prstGeom prst="line">
            <a:avLst/>
          </a:prstGeom>
          <a:noFill/>
          <a:ln w="28575" cap="flat" cmpd="sng" algn="ctr">
            <a:solidFill>
              <a:schemeClr val="accent1"/>
            </a:solidFill>
            <a:prstDash val="solid"/>
            <a:round/>
            <a:headEnd type="none" w="med" len="med"/>
            <a:tailEnd type="none" w="med" len="med"/>
          </a:ln>
          <a:effectLst/>
        </p:spPr>
      </p:cxnSp>
      <p:sp>
        <p:nvSpPr>
          <p:cNvPr id="15" name="TextBox 14">
            <a:extLst>
              <a:ext uri="{FF2B5EF4-FFF2-40B4-BE49-F238E27FC236}">
                <a16:creationId xmlns:a16="http://schemas.microsoft.com/office/drawing/2014/main" id="{21BA1E0E-1466-F85D-B7FF-90294EC4F2D7}"/>
              </a:ext>
            </a:extLst>
          </p:cNvPr>
          <p:cNvSpPr txBox="1"/>
          <p:nvPr/>
        </p:nvSpPr>
        <p:spPr>
          <a:xfrm rot="16200000">
            <a:off x="1488485" y="3418217"/>
            <a:ext cx="2087152" cy="305726"/>
          </a:xfrm>
          <a:prstGeom prst="rect">
            <a:avLst/>
          </a:prstGeom>
          <a:noFill/>
        </p:spPr>
        <p:txBody>
          <a:bodyPr wrap="square" lIns="0" tIns="0" rIns="0" bIns="0" rtlCol="0">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a:ea typeface="+mn-ea"/>
                <a:cs typeface="Arial"/>
              </a:rPr>
              <a:t>Cumulative Incidence</a:t>
            </a:r>
          </a:p>
        </p:txBody>
      </p:sp>
      <p:sp>
        <p:nvSpPr>
          <p:cNvPr id="16" name="Freeform 15">
            <a:extLst>
              <a:ext uri="{FF2B5EF4-FFF2-40B4-BE49-F238E27FC236}">
                <a16:creationId xmlns:a16="http://schemas.microsoft.com/office/drawing/2014/main" id="{EBF05750-5E9A-E70B-2E52-AA301CA0167B}"/>
              </a:ext>
            </a:extLst>
          </p:cNvPr>
          <p:cNvSpPr/>
          <p:nvPr/>
        </p:nvSpPr>
        <p:spPr bwMode="auto">
          <a:xfrm>
            <a:off x="3183101" y="2317561"/>
            <a:ext cx="4478088" cy="2486179"/>
          </a:xfrm>
          <a:custGeom>
            <a:avLst/>
            <a:gdLst>
              <a:gd name="connsiteX0" fmla="*/ 0 w 4478088"/>
              <a:gd name="connsiteY0" fmla="*/ 0 h 2486179"/>
              <a:gd name="connsiteX1" fmla="*/ 0 w 4478088"/>
              <a:gd name="connsiteY1" fmla="*/ 2486179 h 2486179"/>
              <a:gd name="connsiteX2" fmla="*/ 4478088 w 4478088"/>
              <a:gd name="connsiteY2" fmla="*/ 2486179 h 2486179"/>
            </a:gdLst>
            <a:ahLst/>
            <a:cxnLst>
              <a:cxn ang="0">
                <a:pos x="connsiteX0" y="connsiteY0"/>
              </a:cxn>
              <a:cxn ang="0">
                <a:pos x="connsiteX1" y="connsiteY1"/>
              </a:cxn>
              <a:cxn ang="0">
                <a:pos x="connsiteX2" y="connsiteY2"/>
              </a:cxn>
            </a:cxnLst>
            <a:rect l="l" t="t" r="r" b="b"/>
            <a:pathLst>
              <a:path w="4478088" h="2486179">
                <a:moveTo>
                  <a:pt x="0" y="0"/>
                </a:moveTo>
                <a:lnTo>
                  <a:pt x="0" y="2486179"/>
                </a:lnTo>
                <a:lnTo>
                  <a:pt x="4478088" y="2486179"/>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 name="TextBox 16">
            <a:extLst>
              <a:ext uri="{FF2B5EF4-FFF2-40B4-BE49-F238E27FC236}">
                <a16:creationId xmlns:a16="http://schemas.microsoft.com/office/drawing/2014/main" id="{F30124BF-692A-C2B5-B733-D3E6AD102A75}"/>
              </a:ext>
            </a:extLst>
          </p:cNvPr>
          <p:cNvSpPr txBox="1"/>
          <p:nvPr/>
        </p:nvSpPr>
        <p:spPr bwMode="auto">
          <a:xfrm>
            <a:off x="1857298" y="4907964"/>
            <a:ext cx="1133837" cy="646331"/>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Number at risk</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Rosuvastatin</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a:t>
            </a:r>
          </a:p>
        </p:txBody>
      </p:sp>
      <p:sp>
        <p:nvSpPr>
          <p:cNvPr id="18" name="TextBox 17">
            <a:extLst>
              <a:ext uri="{FF2B5EF4-FFF2-40B4-BE49-F238E27FC236}">
                <a16:creationId xmlns:a16="http://schemas.microsoft.com/office/drawing/2014/main" id="{9023C15D-90DF-7EEC-0B22-9DF47832B6D8}"/>
              </a:ext>
            </a:extLst>
          </p:cNvPr>
          <p:cNvSpPr txBox="1"/>
          <p:nvPr/>
        </p:nvSpPr>
        <p:spPr bwMode="auto">
          <a:xfrm>
            <a:off x="2943274" y="5092630"/>
            <a:ext cx="498918" cy="46166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7716</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7832</a:t>
            </a:r>
          </a:p>
        </p:txBody>
      </p:sp>
      <p:sp>
        <p:nvSpPr>
          <p:cNvPr id="19" name="TextBox 18">
            <a:extLst>
              <a:ext uri="{FF2B5EF4-FFF2-40B4-BE49-F238E27FC236}">
                <a16:creationId xmlns:a16="http://schemas.microsoft.com/office/drawing/2014/main" id="{378F5437-E70A-5A15-1717-C11145CF920F}"/>
              </a:ext>
            </a:extLst>
          </p:cNvPr>
          <p:cNvSpPr txBox="1"/>
          <p:nvPr/>
        </p:nvSpPr>
        <p:spPr bwMode="auto">
          <a:xfrm>
            <a:off x="3410474" y="5092630"/>
            <a:ext cx="498855" cy="46166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7699</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7806</a:t>
            </a:r>
          </a:p>
        </p:txBody>
      </p:sp>
      <p:sp>
        <p:nvSpPr>
          <p:cNvPr id="20" name="TextBox 19">
            <a:extLst>
              <a:ext uri="{FF2B5EF4-FFF2-40B4-BE49-F238E27FC236}">
                <a16:creationId xmlns:a16="http://schemas.microsoft.com/office/drawing/2014/main" id="{C6370F8F-F03B-C86B-8ECD-5DE0A692B12C}"/>
              </a:ext>
            </a:extLst>
          </p:cNvPr>
          <p:cNvSpPr txBox="1"/>
          <p:nvPr/>
        </p:nvSpPr>
        <p:spPr bwMode="auto">
          <a:xfrm>
            <a:off x="4435716" y="5092630"/>
            <a:ext cx="498855" cy="46166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6040</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6114</a:t>
            </a:r>
          </a:p>
        </p:txBody>
      </p:sp>
      <p:sp>
        <p:nvSpPr>
          <p:cNvPr id="21" name="TextBox 20">
            <a:extLst>
              <a:ext uri="{FF2B5EF4-FFF2-40B4-BE49-F238E27FC236}">
                <a16:creationId xmlns:a16="http://schemas.microsoft.com/office/drawing/2014/main" id="{D7DB4C46-B70E-4184-AA0A-5BE4A20F47D3}"/>
              </a:ext>
            </a:extLst>
          </p:cNvPr>
          <p:cNvSpPr txBox="1"/>
          <p:nvPr/>
        </p:nvSpPr>
        <p:spPr bwMode="auto">
          <a:xfrm>
            <a:off x="3940891" y="5092630"/>
            <a:ext cx="498855" cy="46166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7678</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7777</a:t>
            </a:r>
          </a:p>
        </p:txBody>
      </p:sp>
      <p:sp>
        <p:nvSpPr>
          <p:cNvPr id="22" name="TextBox 21">
            <a:extLst>
              <a:ext uri="{FF2B5EF4-FFF2-40B4-BE49-F238E27FC236}">
                <a16:creationId xmlns:a16="http://schemas.microsoft.com/office/drawing/2014/main" id="{6BCC8084-710F-D030-FB80-5246B98837D4}"/>
              </a:ext>
            </a:extLst>
          </p:cNvPr>
          <p:cNvSpPr txBox="1"/>
          <p:nvPr/>
        </p:nvSpPr>
        <p:spPr bwMode="auto">
          <a:xfrm>
            <a:off x="4910083" y="5092630"/>
            <a:ext cx="498855" cy="46166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3608</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3656</a:t>
            </a:r>
          </a:p>
        </p:txBody>
      </p:sp>
      <p:sp>
        <p:nvSpPr>
          <p:cNvPr id="23" name="TextBox 22">
            <a:extLst>
              <a:ext uri="{FF2B5EF4-FFF2-40B4-BE49-F238E27FC236}">
                <a16:creationId xmlns:a16="http://schemas.microsoft.com/office/drawing/2014/main" id="{D23C1AD6-1CF7-4AA5-E821-D0777783348B}"/>
              </a:ext>
            </a:extLst>
          </p:cNvPr>
          <p:cNvSpPr txBox="1"/>
          <p:nvPr/>
        </p:nvSpPr>
        <p:spPr bwMode="auto">
          <a:xfrm>
            <a:off x="5404633" y="5092630"/>
            <a:ext cx="498855" cy="46166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1812</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1863</a:t>
            </a:r>
          </a:p>
        </p:txBody>
      </p:sp>
      <p:sp>
        <p:nvSpPr>
          <p:cNvPr id="24" name="TextBox 23">
            <a:extLst>
              <a:ext uri="{FF2B5EF4-FFF2-40B4-BE49-F238E27FC236}">
                <a16:creationId xmlns:a16="http://schemas.microsoft.com/office/drawing/2014/main" id="{DD27FE41-394E-9E98-1FB8-D67EB6E7BD6D}"/>
              </a:ext>
            </a:extLst>
          </p:cNvPr>
          <p:cNvSpPr txBox="1"/>
          <p:nvPr/>
        </p:nvSpPr>
        <p:spPr bwMode="auto">
          <a:xfrm>
            <a:off x="5885518" y="5092630"/>
            <a:ext cx="498855" cy="46166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1254</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1263</a:t>
            </a:r>
          </a:p>
        </p:txBody>
      </p:sp>
      <p:sp>
        <p:nvSpPr>
          <p:cNvPr id="25" name="TextBox 24">
            <a:extLst>
              <a:ext uri="{FF2B5EF4-FFF2-40B4-BE49-F238E27FC236}">
                <a16:creationId xmlns:a16="http://schemas.microsoft.com/office/drawing/2014/main" id="{E161F961-B192-F945-8908-82220CAC4E1F}"/>
              </a:ext>
            </a:extLst>
          </p:cNvPr>
          <p:cNvSpPr txBox="1"/>
          <p:nvPr/>
        </p:nvSpPr>
        <p:spPr bwMode="auto">
          <a:xfrm>
            <a:off x="6431481" y="5092630"/>
            <a:ext cx="420307" cy="46166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913</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905</a:t>
            </a:r>
          </a:p>
        </p:txBody>
      </p:sp>
      <p:sp>
        <p:nvSpPr>
          <p:cNvPr id="26" name="TextBox 25">
            <a:extLst>
              <a:ext uri="{FF2B5EF4-FFF2-40B4-BE49-F238E27FC236}">
                <a16:creationId xmlns:a16="http://schemas.microsoft.com/office/drawing/2014/main" id="{3D3B3D0D-9EF9-3AD2-4917-57BC5AA1623C}"/>
              </a:ext>
            </a:extLst>
          </p:cNvPr>
          <p:cNvSpPr txBox="1"/>
          <p:nvPr/>
        </p:nvSpPr>
        <p:spPr bwMode="auto">
          <a:xfrm>
            <a:off x="6934918" y="5092630"/>
            <a:ext cx="420307" cy="46166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508</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507</a:t>
            </a:r>
          </a:p>
        </p:txBody>
      </p:sp>
      <p:sp>
        <p:nvSpPr>
          <p:cNvPr id="27" name="TextBox 26">
            <a:extLst>
              <a:ext uri="{FF2B5EF4-FFF2-40B4-BE49-F238E27FC236}">
                <a16:creationId xmlns:a16="http://schemas.microsoft.com/office/drawing/2014/main" id="{BEC8C207-E7A7-D964-8790-72062A17AE81}"/>
              </a:ext>
            </a:extLst>
          </p:cNvPr>
          <p:cNvSpPr txBox="1"/>
          <p:nvPr/>
        </p:nvSpPr>
        <p:spPr bwMode="auto">
          <a:xfrm>
            <a:off x="7415803" y="5092630"/>
            <a:ext cx="420307" cy="46166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145</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168</a:t>
            </a:r>
          </a:p>
        </p:txBody>
      </p:sp>
      <p:cxnSp>
        <p:nvCxnSpPr>
          <p:cNvPr id="29" name="Straight Connector 28">
            <a:extLst>
              <a:ext uri="{FF2B5EF4-FFF2-40B4-BE49-F238E27FC236}">
                <a16:creationId xmlns:a16="http://schemas.microsoft.com/office/drawing/2014/main" id="{B52BEF4F-9EC8-E70C-9AEF-950FB06EEA27}"/>
              </a:ext>
            </a:extLst>
          </p:cNvPr>
          <p:cNvCxnSpPr>
            <a:cxnSpLocks/>
          </p:cNvCxnSpPr>
          <p:nvPr/>
        </p:nvCxnSpPr>
        <p:spPr bwMode="auto">
          <a:xfrm>
            <a:off x="3183101" y="4803107"/>
            <a:ext cx="0" cy="72813"/>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FE7D41C-B4F4-EF7E-5FF9-D958FB6912F6}"/>
              </a:ext>
            </a:extLst>
          </p:cNvPr>
          <p:cNvCxnSpPr>
            <a:cxnSpLocks/>
          </p:cNvCxnSpPr>
          <p:nvPr/>
        </p:nvCxnSpPr>
        <p:spPr bwMode="auto">
          <a:xfrm>
            <a:off x="3677156" y="4803107"/>
            <a:ext cx="0" cy="72813"/>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F35F399B-AADE-B068-FF97-3AA575F1BF24}"/>
              </a:ext>
            </a:extLst>
          </p:cNvPr>
          <p:cNvCxnSpPr>
            <a:cxnSpLocks/>
          </p:cNvCxnSpPr>
          <p:nvPr/>
        </p:nvCxnSpPr>
        <p:spPr bwMode="auto">
          <a:xfrm>
            <a:off x="4171211" y="4803107"/>
            <a:ext cx="0" cy="72813"/>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682953DE-1BA7-2823-0462-3057B1AE9036}"/>
              </a:ext>
            </a:extLst>
          </p:cNvPr>
          <p:cNvCxnSpPr>
            <a:cxnSpLocks/>
          </p:cNvCxnSpPr>
          <p:nvPr/>
        </p:nvCxnSpPr>
        <p:spPr bwMode="auto">
          <a:xfrm>
            <a:off x="4665266" y="4803107"/>
            <a:ext cx="0" cy="72813"/>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3974D5AF-0D8A-F8F4-A7F3-E7CA7ECA2FB2}"/>
              </a:ext>
            </a:extLst>
          </p:cNvPr>
          <p:cNvCxnSpPr>
            <a:cxnSpLocks/>
          </p:cNvCxnSpPr>
          <p:nvPr/>
        </p:nvCxnSpPr>
        <p:spPr bwMode="auto">
          <a:xfrm>
            <a:off x="5159321" y="4803107"/>
            <a:ext cx="0" cy="72813"/>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FBA000AF-D9C7-7A14-4FD3-9F665B8EE4AF}"/>
              </a:ext>
            </a:extLst>
          </p:cNvPr>
          <p:cNvCxnSpPr>
            <a:cxnSpLocks/>
          </p:cNvCxnSpPr>
          <p:nvPr/>
        </p:nvCxnSpPr>
        <p:spPr bwMode="auto">
          <a:xfrm>
            <a:off x="5653376" y="4803107"/>
            <a:ext cx="0" cy="72813"/>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50C9957E-43EC-12E9-35E3-17B412CD8823}"/>
              </a:ext>
            </a:extLst>
          </p:cNvPr>
          <p:cNvCxnSpPr>
            <a:cxnSpLocks/>
          </p:cNvCxnSpPr>
          <p:nvPr/>
        </p:nvCxnSpPr>
        <p:spPr bwMode="auto">
          <a:xfrm>
            <a:off x="6147431" y="4803107"/>
            <a:ext cx="0" cy="72813"/>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383F951D-F44E-0AF7-9C28-28A5004AECC8}"/>
              </a:ext>
            </a:extLst>
          </p:cNvPr>
          <p:cNvCxnSpPr>
            <a:cxnSpLocks/>
          </p:cNvCxnSpPr>
          <p:nvPr/>
        </p:nvCxnSpPr>
        <p:spPr bwMode="auto">
          <a:xfrm>
            <a:off x="6641485" y="4803107"/>
            <a:ext cx="0" cy="72813"/>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C3F6B608-6C1B-CA3A-BC07-88FEC3463C79}"/>
              </a:ext>
            </a:extLst>
          </p:cNvPr>
          <p:cNvCxnSpPr>
            <a:cxnSpLocks/>
          </p:cNvCxnSpPr>
          <p:nvPr/>
        </p:nvCxnSpPr>
        <p:spPr bwMode="auto">
          <a:xfrm>
            <a:off x="7140812" y="4803107"/>
            <a:ext cx="0" cy="72813"/>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AA3C800D-2B35-B86D-9743-4EF566068A24}"/>
              </a:ext>
            </a:extLst>
          </p:cNvPr>
          <p:cNvCxnSpPr>
            <a:cxnSpLocks/>
          </p:cNvCxnSpPr>
          <p:nvPr/>
        </p:nvCxnSpPr>
        <p:spPr bwMode="auto">
          <a:xfrm>
            <a:off x="7634866" y="4803107"/>
            <a:ext cx="0" cy="72813"/>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72194DF6-16E9-0BF9-620C-FC1924D3FA49}"/>
              </a:ext>
            </a:extLst>
          </p:cNvPr>
          <p:cNvCxnSpPr/>
          <p:nvPr/>
        </p:nvCxnSpPr>
        <p:spPr bwMode="auto">
          <a:xfrm>
            <a:off x="3106901" y="4803107"/>
            <a:ext cx="76200"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6BA842EE-E95A-B537-E83F-F32E2DD77BCE}"/>
              </a:ext>
            </a:extLst>
          </p:cNvPr>
          <p:cNvCxnSpPr/>
          <p:nvPr/>
        </p:nvCxnSpPr>
        <p:spPr bwMode="auto">
          <a:xfrm>
            <a:off x="3105477" y="4171282"/>
            <a:ext cx="76200"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16243308-26BA-1611-4FC6-DCBC8C1D7160}"/>
              </a:ext>
            </a:extLst>
          </p:cNvPr>
          <p:cNvCxnSpPr/>
          <p:nvPr/>
        </p:nvCxnSpPr>
        <p:spPr bwMode="auto">
          <a:xfrm>
            <a:off x="3105477" y="3560650"/>
            <a:ext cx="76200"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0002DA4E-D9E8-A791-D037-90B9846FA8DF}"/>
              </a:ext>
            </a:extLst>
          </p:cNvPr>
          <p:cNvCxnSpPr/>
          <p:nvPr/>
        </p:nvCxnSpPr>
        <p:spPr bwMode="auto">
          <a:xfrm>
            <a:off x="3105477" y="2944700"/>
            <a:ext cx="76200"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C532BB58-5BD4-ED0D-AE31-72F8567AD5A6}"/>
              </a:ext>
            </a:extLst>
          </p:cNvPr>
          <p:cNvCxnSpPr/>
          <p:nvPr/>
        </p:nvCxnSpPr>
        <p:spPr bwMode="auto">
          <a:xfrm>
            <a:off x="3105477" y="2330261"/>
            <a:ext cx="76200" cy="0"/>
          </a:xfrm>
          <a:prstGeom prst="line">
            <a:avLst/>
          </a:prstGeom>
          <a:noFill/>
          <a:ln w="28575" cap="flat" cmpd="sng" algn="ctr">
            <a:solidFill>
              <a:schemeClr val="bg1"/>
            </a:solidFill>
            <a:prstDash val="solid"/>
            <a:round/>
            <a:headEnd type="none" w="med" len="med"/>
            <a:tailEnd type="none" w="med" len="med"/>
          </a:ln>
          <a:effectLst/>
        </p:spPr>
      </p:cxnSp>
      <p:sp>
        <p:nvSpPr>
          <p:cNvPr id="45" name="TextBox 44">
            <a:extLst>
              <a:ext uri="{FF2B5EF4-FFF2-40B4-BE49-F238E27FC236}">
                <a16:creationId xmlns:a16="http://schemas.microsoft.com/office/drawing/2014/main" id="{BD692BC8-CE55-CE5F-EFDC-82A8C8E2151C}"/>
              </a:ext>
            </a:extLst>
          </p:cNvPr>
          <p:cNvSpPr txBox="1"/>
          <p:nvPr/>
        </p:nvSpPr>
        <p:spPr bwMode="auto">
          <a:xfrm>
            <a:off x="2582009" y="2138985"/>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0.08</a:t>
            </a:r>
          </a:p>
        </p:txBody>
      </p:sp>
      <p:sp>
        <p:nvSpPr>
          <p:cNvPr id="46" name="TextBox 45">
            <a:extLst>
              <a:ext uri="{FF2B5EF4-FFF2-40B4-BE49-F238E27FC236}">
                <a16:creationId xmlns:a16="http://schemas.microsoft.com/office/drawing/2014/main" id="{D766D010-1FDB-506D-8C3E-E126E8D80762}"/>
              </a:ext>
            </a:extLst>
          </p:cNvPr>
          <p:cNvSpPr txBox="1"/>
          <p:nvPr/>
        </p:nvSpPr>
        <p:spPr bwMode="auto">
          <a:xfrm>
            <a:off x="2574349" y="2765353"/>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0.06</a:t>
            </a:r>
          </a:p>
        </p:txBody>
      </p:sp>
      <p:sp>
        <p:nvSpPr>
          <p:cNvPr id="47" name="TextBox 46">
            <a:extLst>
              <a:ext uri="{FF2B5EF4-FFF2-40B4-BE49-F238E27FC236}">
                <a16:creationId xmlns:a16="http://schemas.microsoft.com/office/drawing/2014/main" id="{BFB1B343-EC72-36BF-9C7B-30590FD2C79E}"/>
              </a:ext>
            </a:extLst>
          </p:cNvPr>
          <p:cNvSpPr txBox="1"/>
          <p:nvPr/>
        </p:nvSpPr>
        <p:spPr bwMode="auto">
          <a:xfrm>
            <a:off x="2574349" y="3388409"/>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0.04</a:t>
            </a:r>
          </a:p>
        </p:txBody>
      </p:sp>
      <p:sp>
        <p:nvSpPr>
          <p:cNvPr id="48" name="TextBox 47">
            <a:extLst>
              <a:ext uri="{FF2B5EF4-FFF2-40B4-BE49-F238E27FC236}">
                <a16:creationId xmlns:a16="http://schemas.microsoft.com/office/drawing/2014/main" id="{33D7CBFB-2856-9E65-AC6A-0D08B3C37862}"/>
              </a:ext>
            </a:extLst>
          </p:cNvPr>
          <p:cNvSpPr txBox="1"/>
          <p:nvPr/>
        </p:nvSpPr>
        <p:spPr bwMode="auto">
          <a:xfrm>
            <a:off x="2572925" y="3987906"/>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0.02</a:t>
            </a:r>
          </a:p>
        </p:txBody>
      </p:sp>
      <p:sp>
        <p:nvSpPr>
          <p:cNvPr id="49" name="TextBox 48">
            <a:extLst>
              <a:ext uri="{FF2B5EF4-FFF2-40B4-BE49-F238E27FC236}">
                <a16:creationId xmlns:a16="http://schemas.microsoft.com/office/drawing/2014/main" id="{B9291CE9-035E-6F8A-7896-CF0F4D2D299F}"/>
              </a:ext>
            </a:extLst>
          </p:cNvPr>
          <p:cNvSpPr txBox="1"/>
          <p:nvPr/>
        </p:nvSpPr>
        <p:spPr bwMode="auto">
          <a:xfrm>
            <a:off x="2864672" y="461096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nvGrpSpPr>
          <p:cNvPr id="54" name="Group 53">
            <a:extLst>
              <a:ext uri="{FF2B5EF4-FFF2-40B4-BE49-F238E27FC236}">
                <a16:creationId xmlns:a16="http://schemas.microsoft.com/office/drawing/2014/main" id="{D2A8B738-352F-14B6-6535-88413C33842B}"/>
              </a:ext>
            </a:extLst>
          </p:cNvPr>
          <p:cNvGrpSpPr/>
          <p:nvPr/>
        </p:nvGrpSpPr>
        <p:grpSpPr>
          <a:xfrm>
            <a:off x="3205372" y="3444935"/>
            <a:ext cx="4425951" cy="1332185"/>
            <a:chOff x="1489075" y="2543175"/>
            <a:chExt cx="9261475" cy="2787650"/>
          </a:xfrm>
        </p:grpSpPr>
        <p:sp>
          <p:nvSpPr>
            <p:cNvPr id="55" name="Freeform 54">
              <a:extLst>
                <a:ext uri="{FF2B5EF4-FFF2-40B4-BE49-F238E27FC236}">
                  <a16:creationId xmlns:a16="http://schemas.microsoft.com/office/drawing/2014/main" id="{F46C3705-7287-CD96-C56A-B60859964251}"/>
                </a:ext>
              </a:extLst>
            </p:cNvPr>
            <p:cNvSpPr/>
            <p:nvPr/>
          </p:nvSpPr>
          <p:spPr bwMode="auto">
            <a:xfrm>
              <a:off x="1489075" y="3660775"/>
              <a:ext cx="5915025" cy="1670050"/>
            </a:xfrm>
            <a:custGeom>
              <a:avLst/>
              <a:gdLst>
                <a:gd name="connsiteX0" fmla="*/ 0 w 5915025"/>
                <a:gd name="connsiteY0" fmla="*/ 1670050 h 1670050"/>
                <a:gd name="connsiteX1" fmla="*/ 0 w 5915025"/>
                <a:gd name="connsiteY1" fmla="*/ 1670050 h 1670050"/>
                <a:gd name="connsiteX2" fmla="*/ 111125 w 5915025"/>
                <a:gd name="connsiteY2" fmla="*/ 1619250 h 1670050"/>
                <a:gd name="connsiteX3" fmla="*/ 171450 w 5915025"/>
                <a:gd name="connsiteY3" fmla="*/ 1619250 h 1670050"/>
                <a:gd name="connsiteX4" fmla="*/ 228600 w 5915025"/>
                <a:gd name="connsiteY4" fmla="*/ 1562100 h 1670050"/>
                <a:gd name="connsiteX5" fmla="*/ 390525 w 5915025"/>
                <a:gd name="connsiteY5" fmla="*/ 1562100 h 1670050"/>
                <a:gd name="connsiteX6" fmla="*/ 390525 w 5915025"/>
                <a:gd name="connsiteY6" fmla="*/ 1543050 h 1670050"/>
                <a:gd name="connsiteX7" fmla="*/ 644525 w 5915025"/>
                <a:gd name="connsiteY7" fmla="*/ 1543050 h 1670050"/>
                <a:gd name="connsiteX8" fmla="*/ 787400 w 5915025"/>
                <a:gd name="connsiteY8" fmla="*/ 1492250 h 1670050"/>
                <a:gd name="connsiteX9" fmla="*/ 911225 w 5915025"/>
                <a:gd name="connsiteY9" fmla="*/ 1492250 h 1670050"/>
                <a:gd name="connsiteX10" fmla="*/ 977900 w 5915025"/>
                <a:gd name="connsiteY10" fmla="*/ 1463675 h 1670050"/>
                <a:gd name="connsiteX11" fmla="*/ 1162050 w 5915025"/>
                <a:gd name="connsiteY11" fmla="*/ 1463675 h 1670050"/>
                <a:gd name="connsiteX12" fmla="*/ 1162050 w 5915025"/>
                <a:gd name="connsiteY12" fmla="*/ 1438275 h 1670050"/>
                <a:gd name="connsiteX13" fmla="*/ 1270000 w 5915025"/>
                <a:gd name="connsiteY13" fmla="*/ 1438275 h 1670050"/>
                <a:gd name="connsiteX14" fmla="*/ 1355725 w 5915025"/>
                <a:gd name="connsiteY14" fmla="*/ 1403350 h 1670050"/>
                <a:gd name="connsiteX15" fmla="*/ 1539875 w 5915025"/>
                <a:gd name="connsiteY15" fmla="*/ 1403350 h 1670050"/>
                <a:gd name="connsiteX16" fmla="*/ 1539875 w 5915025"/>
                <a:gd name="connsiteY16" fmla="*/ 1403350 h 1670050"/>
                <a:gd name="connsiteX17" fmla="*/ 1539875 w 5915025"/>
                <a:gd name="connsiteY17" fmla="*/ 1374775 h 1670050"/>
                <a:gd name="connsiteX18" fmla="*/ 1673225 w 5915025"/>
                <a:gd name="connsiteY18" fmla="*/ 1374775 h 1670050"/>
                <a:gd name="connsiteX19" fmla="*/ 1749425 w 5915025"/>
                <a:gd name="connsiteY19" fmla="*/ 1355725 h 1670050"/>
                <a:gd name="connsiteX20" fmla="*/ 1870075 w 5915025"/>
                <a:gd name="connsiteY20" fmla="*/ 1355725 h 1670050"/>
                <a:gd name="connsiteX21" fmla="*/ 1911350 w 5915025"/>
                <a:gd name="connsiteY21" fmla="*/ 1333500 h 1670050"/>
                <a:gd name="connsiteX22" fmla="*/ 2092325 w 5915025"/>
                <a:gd name="connsiteY22" fmla="*/ 1333500 h 1670050"/>
                <a:gd name="connsiteX23" fmla="*/ 2092325 w 5915025"/>
                <a:gd name="connsiteY23" fmla="*/ 1333500 h 1670050"/>
                <a:gd name="connsiteX24" fmla="*/ 2092325 w 5915025"/>
                <a:gd name="connsiteY24" fmla="*/ 1304925 h 1670050"/>
                <a:gd name="connsiteX25" fmla="*/ 2159000 w 5915025"/>
                <a:gd name="connsiteY25" fmla="*/ 1304925 h 1670050"/>
                <a:gd name="connsiteX26" fmla="*/ 2222500 w 5915025"/>
                <a:gd name="connsiteY26" fmla="*/ 1231900 h 1670050"/>
                <a:gd name="connsiteX27" fmla="*/ 2263775 w 5915025"/>
                <a:gd name="connsiteY27" fmla="*/ 1219200 h 1670050"/>
                <a:gd name="connsiteX28" fmla="*/ 2400300 w 5915025"/>
                <a:gd name="connsiteY28" fmla="*/ 1219200 h 1670050"/>
                <a:gd name="connsiteX29" fmla="*/ 2400300 w 5915025"/>
                <a:gd name="connsiteY29" fmla="*/ 1181100 h 1670050"/>
                <a:gd name="connsiteX30" fmla="*/ 2454275 w 5915025"/>
                <a:gd name="connsiteY30" fmla="*/ 1181100 h 1670050"/>
                <a:gd name="connsiteX31" fmla="*/ 2489200 w 5915025"/>
                <a:gd name="connsiteY31" fmla="*/ 1143000 h 1670050"/>
                <a:gd name="connsiteX32" fmla="*/ 2603500 w 5915025"/>
                <a:gd name="connsiteY32" fmla="*/ 1143000 h 1670050"/>
                <a:gd name="connsiteX33" fmla="*/ 2651125 w 5915025"/>
                <a:gd name="connsiteY33" fmla="*/ 1101725 h 1670050"/>
                <a:gd name="connsiteX34" fmla="*/ 2800350 w 5915025"/>
                <a:gd name="connsiteY34" fmla="*/ 1101725 h 1670050"/>
                <a:gd name="connsiteX35" fmla="*/ 2800350 w 5915025"/>
                <a:gd name="connsiteY35" fmla="*/ 1060450 h 1670050"/>
                <a:gd name="connsiteX36" fmla="*/ 3019425 w 5915025"/>
                <a:gd name="connsiteY36" fmla="*/ 1060450 h 1670050"/>
                <a:gd name="connsiteX37" fmla="*/ 3019425 w 5915025"/>
                <a:gd name="connsiteY37" fmla="*/ 1060450 h 1670050"/>
                <a:gd name="connsiteX38" fmla="*/ 3019425 w 5915025"/>
                <a:gd name="connsiteY38" fmla="*/ 1060450 h 1670050"/>
                <a:gd name="connsiteX39" fmla="*/ 3019425 w 5915025"/>
                <a:gd name="connsiteY39" fmla="*/ 1060450 h 1670050"/>
                <a:gd name="connsiteX40" fmla="*/ 3044825 w 5915025"/>
                <a:gd name="connsiteY40" fmla="*/ 1044575 h 1670050"/>
                <a:gd name="connsiteX41" fmla="*/ 3251200 w 5915025"/>
                <a:gd name="connsiteY41" fmla="*/ 1044575 h 1670050"/>
                <a:gd name="connsiteX42" fmla="*/ 3251200 w 5915025"/>
                <a:gd name="connsiteY42" fmla="*/ 1044575 h 1670050"/>
                <a:gd name="connsiteX43" fmla="*/ 3251200 w 5915025"/>
                <a:gd name="connsiteY43" fmla="*/ 1044575 h 1670050"/>
                <a:gd name="connsiteX44" fmla="*/ 3279775 w 5915025"/>
                <a:gd name="connsiteY44" fmla="*/ 1031875 h 1670050"/>
                <a:gd name="connsiteX45" fmla="*/ 3422650 w 5915025"/>
                <a:gd name="connsiteY45" fmla="*/ 1031875 h 1670050"/>
                <a:gd name="connsiteX46" fmla="*/ 3422650 w 5915025"/>
                <a:gd name="connsiteY46" fmla="*/ 1009650 h 1670050"/>
                <a:gd name="connsiteX47" fmla="*/ 3448050 w 5915025"/>
                <a:gd name="connsiteY47" fmla="*/ 1009650 h 1670050"/>
                <a:gd name="connsiteX48" fmla="*/ 3448050 w 5915025"/>
                <a:gd name="connsiteY48" fmla="*/ 974725 h 1670050"/>
                <a:gd name="connsiteX49" fmla="*/ 3552825 w 5915025"/>
                <a:gd name="connsiteY49" fmla="*/ 974725 h 1670050"/>
                <a:gd name="connsiteX50" fmla="*/ 3559175 w 5915025"/>
                <a:gd name="connsiteY50" fmla="*/ 968375 h 1670050"/>
                <a:gd name="connsiteX51" fmla="*/ 3619500 w 5915025"/>
                <a:gd name="connsiteY51" fmla="*/ 968375 h 1670050"/>
                <a:gd name="connsiteX52" fmla="*/ 3619500 w 5915025"/>
                <a:gd name="connsiteY52" fmla="*/ 946150 h 1670050"/>
                <a:gd name="connsiteX53" fmla="*/ 3686175 w 5915025"/>
                <a:gd name="connsiteY53" fmla="*/ 946150 h 1670050"/>
                <a:gd name="connsiteX54" fmla="*/ 3686175 w 5915025"/>
                <a:gd name="connsiteY54" fmla="*/ 898525 h 1670050"/>
                <a:gd name="connsiteX55" fmla="*/ 3943350 w 5915025"/>
                <a:gd name="connsiteY55" fmla="*/ 898525 h 1670050"/>
                <a:gd name="connsiteX56" fmla="*/ 3943350 w 5915025"/>
                <a:gd name="connsiteY56" fmla="*/ 898525 h 1670050"/>
                <a:gd name="connsiteX57" fmla="*/ 3943350 w 5915025"/>
                <a:gd name="connsiteY57" fmla="*/ 898525 h 1670050"/>
                <a:gd name="connsiteX58" fmla="*/ 3943350 w 5915025"/>
                <a:gd name="connsiteY58" fmla="*/ 898525 h 1670050"/>
                <a:gd name="connsiteX59" fmla="*/ 3943350 w 5915025"/>
                <a:gd name="connsiteY59" fmla="*/ 898525 h 1670050"/>
                <a:gd name="connsiteX60" fmla="*/ 3943350 w 5915025"/>
                <a:gd name="connsiteY60" fmla="*/ 898525 h 1670050"/>
                <a:gd name="connsiteX61" fmla="*/ 3943350 w 5915025"/>
                <a:gd name="connsiteY61" fmla="*/ 869950 h 1670050"/>
                <a:gd name="connsiteX62" fmla="*/ 4076700 w 5915025"/>
                <a:gd name="connsiteY62" fmla="*/ 869950 h 1670050"/>
                <a:gd name="connsiteX63" fmla="*/ 4076700 w 5915025"/>
                <a:gd name="connsiteY63" fmla="*/ 869950 h 1670050"/>
                <a:gd name="connsiteX64" fmla="*/ 4076700 w 5915025"/>
                <a:gd name="connsiteY64" fmla="*/ 835025 h 1670050"/>
                <a:gd name="connsiteX65" fmla="*/ 4270375 w 5915025"/>
                <a:gd name="connsiteY65" fmla="*/ 835025 h 1670050"/>
                <a:gd name="connsiteX66" fmla="*/ 4270375 w 5915025"/>
                <a:gd name="connsiteY66" fmla="*/ 815975 h 1670050"/>
                <a:gd name="connsiteX67" fmla="*/ 4321175 w 5915025"/>
                <a:gd name="connsiteY67" fmla="*/ 815975 h 1670050"/>
                <a:gd name="connsiteX68" fmla="*/ 4321175 w 5915025"/>
                <a:gd name="connsiteY68" fmla="*/ 781050 h 1670050"/>
                <a:gd name="connsiteX69" fmla="*/ 4692650 w 5915025"/>
                <a:gd name="connsiteY69" fmla="*/ 781050 h 1670050"/>
                <a:gd name="connsiteX70" fmla="*/ 4692650 w 5915025"/>
                <a:gd name="connsiteY70" fmla="*/ 739775 h 1670050"/>
                <a:gd name="connsiteX71" fmla="*/ 4724400 w 5915025"/>
                <a:gd name="connsiteY71" fmla="*/ 739775 h 1670050"/>
                <a:gd name="connsiteX72" fmla="*/ 4724400 w 5915025"/>
                <a:gd name="connsiteY72" fmla="*/ 688975 h 1670050"/>
                <a:gd name="connsiteX73" fmla="*/ 4784725 w 5915025"/>
                <a:gd name="connsiteY73" fmla="*/ 688975 h 1670050"/>
                <a:gd name="connsiteX74" fmla="*/ 4784725 w 5915025"/>
                <a:gd name="connsiteY74" fmla="*/ 641350 h 1670050"/>
                <a:gd name="connsiteX75" fmla="*/ 4832350 w 5915025"/>
                <a:gd name="connsiteY75" fmla="*/ 641350 h 1670050"/>
                <a:gd name="connsiteX76" fmla="*/ 4832350 w 5915025"/>
                <a:gd name="connsiteY76" fmla="*/ 606425 h 1670050"/>
                <a:gd name="connsiteX77" fmla="*/ 5026025 w 5915025"/>
                <a:gd name="connsiteY77" fmla="*/ 606425 h 1670050"/>
                <a:gd name="connsiteX78" fmla="*/ 5026025 w 5915025"/>
                <a:gd name="connsiteY78" fmla="*/ 546100 h 1670050"/>
                <a:gd name="connsiteX79" fmla="*/ 5064125 w 5915025"/>
                <a:gd name="connsiteY79" fmla="*/ 546100 h 1670050"/>
                <a:gd name="connsiteX80" fmla="*/ 5064125 w 5915025"/>
                <a:gd name="connsiteY80" fmla="*/ 504825 h 1670050"/>
                <a:gd name="connsiteX81" fmla="*/ 5165725 w 5915025"/>
                <a:gd name="connsiteY81" fmla="*/ 504825 h 1670050"/>
                <a:gd name="connsiteX82" fmla="*/ 5165725 w 5915025"/>
                <a:gd name="connsiteY82" fmla="*/ 444500 h 1670050"/>
                <a:gd name="connsiteX83" fmla="*/ 5251450 w 5915025"/>
                <a:gd name="connsiteY83" fmla="*/ 444500 h 1670050"/>
                <a:gd name="connsiteX84" fmla="*/ 5251450 w 5915025"/>
                <a:gd name="connsiteY84" fmla="*/ 320675 h 1670050"/>
                <a:gd name="connsiteX85" fmla="*/ 5292725 w 5915025"/>
                <a:gd name="connsiteY85" fmla="*/ 320675 h 1670050"/>
                <a:gd name="connsiteX86" fmla="*/ 5292725 w 5915025"/>
                <a:gd name="connsiteY86" fmla="*/ 269875 h 1670050"/>
                <a:gd name="connsiteX87" fmla="*/ 5426075 w 5915025"/>
                <a:gd name="connsiteY87" fmla="*/ 269875 h 1670050"/>
                <a:gd name="connsiteX88" fmla="*/ 5426075 w 5915025"/>
                <a:gd name="connsiteY88" fmla="*/ 212725 h 1670050"/>
                <a:gd name="connsiteX89" fmla="*/ 5695950 w 5915025"/>
                <a:gd name="connsiteY89" fmla="*/ 212725 h 1670050"/>
                <a:gd name="connsiteX90" fmla="*/ 5695950 w 5915025"/>
                <a:gd name="connsiteY90" fmla="*/ 149225 h 1670050"/>
                <a:gd name="connsiteX91" fmla="*/ 5857875 w 5915025"/>
                <a:gd name="connsiteY91" fmla="*/ 149225 h 1670050"/>
                <a:gd name="connsiteX92" fmla="*/ 5857875 w 5915025"/>
                <a:gd name="connsiteY92" fmla="*/ 69850 h 1670050"/>
                <a:gd name="connsiteX93" fmla="*/ 5915025 w 5915025"/>
                <a:gd name="connsiteY93" fmla="*/ 69850 h 1670050"/>
                <a:gd name="connsiteX94" fmla="*/ 5915025 w 5915025"/>
                <a:gd name="connsiteY94" fmla="*/ 0 h 167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5915025" h="1670050">
                  <a:moveTo>
                    <a:pt x="0" y="1670050"/>
                  </a:moveTo>
                  <a:lnTo>
                    <a:pt x="0" y="1670050"/>
                  </a:lnTo>
                  <a:lnTo>
                    <a:pt x="111125" y="1619250"/>
                  </a:lnTo>
                  <a:lnTo>
                    <a:pt x="171450" y="1619250"/>
                  </a:lnTo>
                  <a:lnTo>
                    <a:pt x="228600" y="1562100"/>
                  </a:lnTo>
                  <a:lnTo>
                    <a:pt x="390525" y="1562100"/>
                  </a:lnTo>
                  <a:lnTo>
                    <a:pt x="390525" y="1543050"/>
                  </a:lnTo>
                  <a:lnTo>
                    <a:pt x="644525" y="1543050"/>
                  </a:lnTo>
                  <a:lnTo>
                    <a:pt x="787400" y="1492250"/>
                  </a:lnTo>
                  <a:lnTo>
                    <a:pt x="911225" y="1492250"/>
                  </a:lnTo>
                  <a:lnTo>
                    <a:pt x="977900" y="1463675"/>
                  </a:lnTo>
                  <a:lnTo>
                    <a:pt x="1162050" y="1463675"/>
                  </a:lnTo>
                  <a:lnTo>
                    <a:pt x="1162050" y="1438275"/>
                  </a:lnTo>
                  <a:lnTo>
                    <a:pt x="1270000" y="1438275"/>
                  </a:lnTo>
                  <a:lnTo>
                    <a:pt x="1355725" y="1403350"/>
                  </a:lnTo>
                  <a:lnTo>
                    <a:pt x="1539875" y="1403350"/>
                  </a:lnTo>
                  <a:lnTo>
                    <a:pt x="1539875" y="1403350"/>
                  </a:lnTo>
                  <a:lnTo>
                    <a:pt x="1539875" y="1374775"/>
                  </a:lnTo>
                  <a:lnTo>
                    <a:pt x="1673225" y="1374775"/>
                  </a:lnTo>
                  <a:lnTo>
                    <a:pt x="1749425" y="1355725"/>
                  </a:lnTo>
                  <a:lnTo>
                    <a:pt x="1870075" y="1355725"/>
                  </a:lnTo>
                  <a:lnTo>
                    <a:pt x="1911350" y="1333500"/>
                  </a:lnTo>
                  <a:lnTo>
                    <a:pt x="2092325" y="1333500"/>
                  </a:lnTo>
                  <a:lnTo>
                    <a:pt x="2092325" y="1333500"/>
                  </a:lnTo>
                  <a:lnTo>
                    <a:pt x="2092325" y="1304925"/>
                  </a:lnTo>
                  <a:lnTo>
                    <a:pt x="2159000" y="1304925"/>
                  </a:lnTo>
                  <a:lnTo>
                    <a:pt x="2222500" y="1231900"/>
                  </a:lnTo>
                  <a:lnTo>
                    <a:pt x="2263775" y="1219200"/>
                  </a:lnTo>
                  <a:lnTo>
                    <a:pt x="2400300" y="1219200"/>
                  </a:lnTo>
                  <a:lnTo>
                    <a:pt x="2400300" y="1181100"/>
                  </a:lnTo>
                  <a:lnTo>
                    <a:pt x="2454275" y="1181100"/>
                  </a:lnTo>
                  <a:lnTo>
                    <a:pt x="2489200" y="1143000"/>
                  </a:lnTo>
                  <a:lnTo>
                    <a:pt x="2603500" y="1143000"/>
                  </a:lnTo>
                  <a:lnTo>
                    <a:pt x="2651125" y="1101725"/>
                  </a:lnTo>
                  <a:lnTo>
                    <a:pt x="2800350" y="1101725"/>
                  </a:lnTo>
                  <a:lnTo>
                    <a:pt x="2800350" y="1060450"/>
                  </a:lnTo>
                  <a:lnTo>
                    <a:pt x="3019425" y="1060450"/>
                  </a:lnTo>
                  <a:lnTo>
                    <a:pt x="3019425" y="1060450"/>
                  </a:lnTo>
                  <a:lnTo>
                    <a:pt x="3019425" y="1060450"/>
                  </a:lnTo>
                  <a:lnTo>
                    <a:pt x="3019425" y="1060450"/>
                  </a:lnTo>
                  <a:lnTo>
                    <a:pt x="3044825" y="1044575"/>
                  </a:lnTo>
                  <a:lnTo>
                    <a:pt x="3251200" y="1044575"/>
                  </a:lnTo>
                  <a:lnTo>
                    <a:pt x="3251200" y="1044575"/>
                  </a:lnTo>
                  <a:lnTo>
                    <a:pt x="3251200" y="1044575"/>
                  </a:lnTo>
                  <a:lnTo>
                    <a:pt x="3279775" y="1031875"/>
                  </a:lnTo>
                  <a:lnTo>
                    <a:pt x="3422650" y="1031875"/>
                  </a:lnTo>
                  <a:lnTo>
                    <a:pt x="3422650" y="1009650"/>
                  </a:lnTo>
                  <a:lnTo>
                    <a:pt x="3448050" y="1009650"/>
                  </a:lnTo>
                  <a:lnTo>
                    <a:pt x="3448050" y="974725"/>
                  </a:lnTo>
                  <a:lnTo>
                    <a:pt x="3552825" y="974725"/>
                  </a:lnTo>
                  <a:lnTo>
                    <a:pt x="3559175" y="968375"/>
                  </a:lnTo>
                  <a:lnTo>
                    <a:pt x="3619500" y="968375"/>
                  </a:lnTo>
                  <a:lnTo>
                    <a:pt x="3619500" y="946150"/>
                  </a:lnTo>
                  <a:lnTo>
                    <a:pt x="3686175" y="946150"/>
                  </a:lnTo>
                  <a:lnTo>
                    <a:pt x="3686175" y="898525"/>
                  </a:lnTo>
                  <a:lnTo>
                    <a:pt x="3943350" y="898525"/>
                  </a:lnTo>
                  <a:lnTo>
                    <a:pt x="3943350" y="898525"/>
                  </a:lnTo>
                  <a:lnTo>
                    <a:pt x="3943350" y="898525"/>
                  </a:lnTo>
                  <a:lnTo>
                    <a:pt x="3943350" y="898525"/>
                  </a:lnTo>
                  <a:lnTo>
                    <a:pt x="3943350" y="898525"/>
                  </a:lnTo>
                  <a:lnTo>
                    <a:pt x="3943350" y="898525"/>
                  </a:lnTo>
                  <a:lnTo>
                    <a:pt x="3943350" y="869950"/>
                  </a:lnTo>
                  <a:lnTo>
                    <a:pt x="4076700" y="869950"/>
                  </a:lnTo>
                  <a:lnTo>
                    <a:pt x="4076700" y="869950"/>
                  </a:lnTo>
                  <a:lnTo>
                    <a:pt x="4076700" y="835025"/>
                  </a:lnTo>
                  <a:lnTo>
                    <a:pt x="4270375" y="835025"/>
                  </a:lnTo>
                  <a:lnTo>
                    <a:pt x="4270375" y="815975"/>
                  </a:lnTo>
                  <a:lnTo>
                    <a:pt x="4321175" y="815975"/>
                  </a:lnTo>
                  <a:lnTo>
                    <a:pt x="4321175" y="781050"/>
                  </a:lnTo>
                  <a:lnTo>
                    <a:pt x="4692650" y="781050"/>
                  </a:lnTo>
                  <a:lnTo>
                    <a:pt x="4692650" y="739775"/>
                  </a:lnTo>
                  <a:lnTo>
                    <a:pt x="4724400" y="739775"/>
                  </a:lnTo>
                  <a:lnTo>
                    <a:pt x="4724400" y="688975"/>
                  </a:lnTo>
                  <a:lnTo>
                    <a:pt x="4784725" y="688975"/>
                  </a:lnTo>
                  <a:lnTo>
                    <a:pt x="4784725" y="641350"/>
                  </a:lnTo>
                  <a:lnTo>
                    <a:pt x="4832350" y="641350"/>
                  </a:lnTo>
                  <a:lnTo>
                    <a:pt x="4832350" y="606425"/>
                  </a:lnTo>
                  <a:lnTo>
                    <a:pt x="5026025" y="606425"/>
                  </a:lnTo>
                  <a:lnTo>
                    <a:pt x="5026025" y="546100"/>
                  </a:lnTo>
                  <a:lnTo>
                    <a:pt x="5064125" y="546100"/>
                  </a:lnTo>
                  <a:lnTo>
                    <a:pt x="5064125" y="504825"/>
                  </a:lnTo>
                  <a:lnTo>
                    <a:pt x="5165725" y="504825"/>
                  </a:lnTo>
                  <a:lnTo>
                    <a:pt x="5165725" y="444500"/>
                  </a:lnTo>
                  <a:lnTo>
                    <a:pt x="5251450" y="444500"/>
                  </a:lnTo>
                  <a:lnTo>
                    <a:pt x="5251450" y="320675"/>
                  </a:lnTo>
                  <a:lnTo>
                    <a:pt x="5292725" y="320675"/>
                  </a:lnTo>
                  <a:lnTo>
                    <a:pt x="5292725" y="269875"/>
                  </a:lnTo>
                  <a:lnTo>
                    <a:pt x="5426075" y="269875"/>
                  </a:lnTo>
                  <a:lnTo>
                    <a:pt x="5426075" y="212725"/>
                  </a:lnTo>
                  <a:lnTo>
                    <a:pt x="5695950" y="212725"/>
                  </a:lnTo>
                  <a:lnTo>
                    <a:pt x="5695950" y="149225"/>
                  </a:lnTo>
                  <a:lnTo>
                    <a:pt x="5857875" y="149225"/>
                  </a:lnTo>
                  <a:lnTo>
                    <a:pt x="5857875" y="69850"/>
                  </a:lnTo>
                  <a:lnTo>
                    <a:pt x="5915025" y="69850"/>
                  </a:lnTo>
                  <a:lnTo>
                    <a:pt x="5915025" y="0"/>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6" name="Freeform 55">
              <a:extLst>
                <a:ext uri="{FF2B5EF4-FFF2-40B4-BE49-F238E27FC236}">
                  <a16:creationId xmlns:a16="http://schemas.microsoft.com/office/drawing/2014/main" id="{30B9960D-34E5-1049-4A3E-FADDBF45CF65}"/>
                </a:ext>
              </a:extLst>
            </p:cNvPr>
            <p:cNvSpPr/>
            <p:nvPr/>
          </p:nvSpPr>
          <p:spPr bwMode="auto">
            <a:xfrm>
              <a:off x="7404100" y="2543175"/>
              <a:ext cx="3346450" cy="1111250"/>
            </a:xfrm>
            <a:custGeom>
              <a:avLst/>
              <a:gdLst>
                <a:gd name="connsiteX0" fmla="*/ 3346450 w 3346450"/>
                <a:gd name="connsiteY0" fmla="*/ 0 h 1111250"/>
                <a:gd name="connsiteX1" fmla="*/ 2940050 w 3346450"/>
                <a:gd name="connsiteY1" fmla="*/ 0 h 1111250"/>
                <a:gd name="connsiteX2" fmla="*/ 2940050 w 3346450"/>
                <a:gd name="connsiteY2" fmla="*/ 336550 h 1111250"/>
                <a:gd name="connsiteX3" fmla="*/ 2800350 w 3346450"/>
                <a:gd name="connsiteY3" fmla="*/ 336550 h 1111250"/>
                <a:gd name="connsiteX4" fmla="*/ 2800350 w 3346450"/>
                <a:gd name="connsiteY4" fmla="*/ 635000 h 1111250"/>
                <a:gd name="connsiteX5" fmla="*/ 2355850 w 3346450"/>
                <a:gd name="connsiteY5" fmla="*/ 635000 h 1111250"/>
                <a:gd name="connsiteX6" fmla="*/ 2355850 w 3346450"/>
                <a:gd name="connsiteY6" fmla="*/ 841375 h 1111250"/>
                <a:gd name="connsiteX7" fmla="*/ 1069975 w 3346450"/>
                <a:gd name="connsiteY7" fmla="*/ 841375 h 1111250"/>
                <a:gd name="connsiteX8" fmla="*/ 1069975 w 3346450"/>
                <a:gd name="connsiteY8" fmla="*/ 933450 h 1111250"/>
                <a:gd name="connsiteX9" fmla="*/ 1003300 w 3346450"/>
                <a:gd name="connsiteY9" fmla="*/ 933450 h 1111250"/>
                <a:gd name="connsiteX10" fmla="*/ 1003300 w 3346450"/>
                <a:gd name="connsiteY10" fmla="*/ 1035050 h 1111250"/>
                <a:gd name="connsiteX11" fmla="*/ 635000 w 3346450"/>
                <a:gd name="connsiteY11" fmla="*/ 1035050 h 1111250"/>
                <a:gd name="connsiteX12" fmla="*/ 635000 w 3346450"/>
                <a:gd name="connsiteY12" fmla="*/ 1111250 h 1111250"/>
                <a:gd name="connsiteX13" fmla="*/ 0 w 3346450"/>
                <a:gd name="connsiteY13" fmla="*/ 1111250 h 1111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46450" h="1111250">
                  <a:moveTo>
                    <a:pt x="3346450" y="0"/>
                  </a:moveTo>
                  <a:lnTo>
                    <a:pt x="2940050" y="0"/>
                  </a:lnTo>
                  <a:lnTo>
                    <a:pt x="2940050" y="336550"/>
                  </a:lnTo>
                  <a:lnTo>
                    <a:pt x="2800350" y="336550"/>
                  </a:lnTo>
                  <a:lnTo>
                    <a:pt x="2800350" y="635000"/>
                  </a:lnTo>
                  <a:lnTo>
                    <a:pt x="2355850" y="635000"/>
                  </a:lnTo>
                  <a:lnTo>
                    <a:pt x="2355850" y="841375"/>
                  </a:lnTo>
                  <a:lnTo>
                    <a:pt x="1069975" y="841375"/>
                  </a:lnTo>
                  <a:lnTo>
                    <a:pt x="1069975" y="933450"/>
                  </a:lnTo>
                  <a:lnTo>
                    <a:pt x="1003300" y="933450"/>
                  </a:lnTo>
                  <a:lnTo>
                    <a:pt x="1003300" y="1035050"/>
                  </a:lnTo>
                  <a:lnTo>
                    <a:pt x="635000" y="1035050"/>
                  </a:lnTo>
                  <a:lnTo>
                    <a:pt x="635000" y="1111250"/>
                  </a:lnTo>
                  <a:lnTo>
                    <a:pt x="0" y="1111250"/>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57" name="Freeform 56">
            <a:extLst>
              <a:ext uri="{FF2B5EF4-FFF2-40B4-BE49-F238E27FC236}">
                <a16:creationId xmlns:a16="http://schemas.microsoft.com/office/drawing/2014/main" id="{7ED79D1A-7DD3-2D05-C136-0B880207E670}"/>
              </a:ext>
            </a:extLst>
          </p:cNvPr>
          <p:cNvSpPr/>
          <p:nvPr/>
        </p:nvSpPr>
        <p:spPr bwMode="auto">
          <a:xfrm>
            <a:off x="3196998" y="4130324"/>
            <a:ext cx="4451578" cy="647262"/>
          </a:xfrm>
          <a:custGeom>
            <a:avLst/>
            <a:gdLst>
              <a:gd name="connsiteX0" fmla="*/ 0 w 9244584"/>
              <a:gd name="connsiteY0" fmla="*/ 1344168 h 1344168"/>
              <a:gd name="connsiteX1" fmla="*/ 109728 w 9244584"/>
              <a:gd name="connsiteY1" fmla="*/ 1344168 h 1344168"/>
              <a:gd name="connsiteX2" fmla="*/ 109728 w 9244584"/>
              <a:gd name="connsiteY2" fmla="*/ 1316736 h 1344168"/>
              <a:gd name="connsiteX3" fmla="*/ 498348 w 9244584"/>
              <a:gd name="connsiteY3" fmla="*/ 1316736 h 1344168"/>
              <a:gd name="connsiteX4" fmla="*/ 498348 w 9244584"/>
              <a:gd name="connsiteY4" fmla="*/ 1289304 h 1344168"/>
              <a:gd name="connsiteX5" fmla="*/ 905256 w 9244584"/>
              <a:gd name="connsiteY5" fmla="*/ 1289304 h 1344168"/>
              <a:gd name="connsiteX6" fmla="*/ 905256 w 9244584"/>
              <a:gd name="connsiteY6" fmla="*/ 1252728 h 1344168"/>
              <a:gd name="connsiteX7" fmla="*/ 1156716 w 9244584"/>
              <a:gd name="connsiteY7" fmla="*/ 1252728 h 1344168"/>
              <a:gd name="connsiteX8" fmla="*/ 1156716 w 9244584"/>
              <a:gd name="connsiteY8" fmla="*/ 1252728 h 1344168"/>
              <a:gd name="connsiteX9" fmla="*/ 1156716 w 9244584"/>
              <a:gd name="connsiteY9" fmla="*/ 1252728 h 1344168"/>
              <a:gd name="connsiteX10" fmla="*/ 1156716 w 9244584"/>
              <a:gd name="connsiteY10" fmla="*/ 1216152 h 1344168"/>
              <a:gd name="connsiteX11" fmla="*/ 1357884 w 9244584"/>
              <a:gd name="connsiteY11" fmla="*/ 1216152 h 1344168"/>
              <a:gd name="connsiteX12" fmla="*/ 1357884 w 9244584"/>
              <a:gd name="connsiteY12" fmla="*/ 1216152 h 1344168"/>
              <a:gd name="connsiteX13" fmla="*/ 1357884 w 9244584"/>
              <a:gd name="connsiteY13" fmla="*/ 1175004 h 1344168"/>
              <a:gd name="connsiteX14" fmla="*/ 1760220 w 9244584"/>
              <a:gd name="connsiteY14" fmla="*/ 1175004 h 1344168"/>
              <a:gd name="connsiteX15" fmla="*/ 1760220 w 9244584"/>
              <a:gd name="connsiteY15" fmla="*/ 1175004 h 1344168"/>
              <a:gd name="connsiteX16" fmla="*/ 1760220 w 9244584"/>
              <a:gd name="connsiteY16" fmla="*/ 1175004 h 1344168"/>
              <a:gd name="connsiteX17" fmla="*/ 1760220 w 9244584"/>
              <a:gd name="connsiteY17" fmla="*/ 1175004 h 1344168"/>
              <a:gd name="connsiteX18" fmla="*/ 2633472 w 9244584"/>
              <a:gd name="connsiteY18" fmla="*/ 1175004 h 1344168"/>
              <a:gd name="connsiteX19" fmla="*/ 2633472 w 9244584"/>
              <a:gd name="connsiteY19" fmla="*/ 1175004 h 1344168"/>
              <a:gd name="connsiteX20" fmla="*/ 2633472 w 9244584"/>
              <a:gd name="connsiteY20" fmla="*/ 1129284 h 1344168"/>
              <a:gd name="connsiteX21" fmla="*/ 3108960 w 9244584"/>
              <a:gd name="connsiteY21" fmla="*/ 1129284 h 1344168"/>
              <a:gd name="connsiteX22" fmla="*/ 3108960 w 9244584"/>
              <a:gd name="connsiteY22" fmla="*/ 1101852 h 1344168"/>
              <a:gd name="connsiteX23" fmla="*/ 3438144 w 9244584"/>
              <a:gd name="connsiteY23" fmla="*/ 1101852 h 1344168"/>
              <a:gd name="connsiteX24" fmla="*/ 3438144 w 9244584"/>
              <a:gd name="connsiteY24" fmla="*/ 1069848 h 1344168"/>
              <a:gd name="connsiteX25" fmla="*/ 3589020 w 9244584"/>
              <a:gd name="connsiteY25" fmla="*/ 1069848 h 1344168"/>
              <a:gd name="connsiteX26" fmla="*/ 3589020 w 9244584"/>
              <a:gd name="connsiteY26" fmla="*/ 1028700 h 1344168"/>
              <a:gd name="connsiteX27" fmla="*/ 3749040 w 9244584"/>
              <a:gd name="connsiteY27" fmla="*/ 1028700 h 1344168"/>
              <a:gd name="connsiteX28" fmla="*/ 3749040 w 9244584"/>
              <a:gd name="connsiteY28" fmla="*/ 964692 h 1344168"/>
              <a:gd name="connsiteX29" fmla="*/ 3945636 w 9244584"/>
              <a:gd name="connsiteY29" fmla="*/ 964692 h 1344168"/>
              <a:gd name="connsiteX30" fmla="*/ 3945636 w 9244584"/>
              <a:gd name="connsiteY30" fmla="*/ 914400 h 1344168"/>
              <a:gd name="connsiteX31" fmla="*/ 4818888 w 9244584"/>
              <a:gd name="connsiteY31" fmla="*/ 914400 h 1344168"/>
              <a:gd name="connsiteX32" fmla="*/ 4818888 w 9244584"/>
              <a:gd name="connsiteY32" fmla="*/ 836676 h 1344168"/>
              <a:gd name="connsiteX33" fmla="*/ 4951476 w 9244584"/>
              <a:gd name="connsiteY33" fmla="*/ 836676 h 1344168"/>
              <a:gd name="connsiteX34" fmla="*/ 4951476 w 9244584"/>
              <a:gd name="connsiteY34" fmla="*/ 749808 h 1344168"/>
              <a:gd name="connsiteX35" fmla="*/ 5157216 w 9244584"/>
              <a:gd name="connsiteY35" fmla="*/ 749808 h 1344168"/>
              <a:gd name="connsiteX36" fmla="*/ 5157216 w 9244584"/>
              <a:gd name="connsiteY36" fmla="*/ 649224 h 1344168"/>
              <a:gd name="connsiteX37" fmla="*/ 5312664 w 9244584"/>
              <a:gd name="connsiteY37" fmla="*/ 649224 h 1344168"/>
              <a:gd name="connsiteX38" fmla="*/ 5312664 w 9244584"/>
              <a:gd name="connsiteY38" fmla="*/ 544068 h 1344168"/>
              <a:gd name="connsiteX39" fmla="*/ 5568696 w 9244584"/>
              <a:gd name="connsiteY39" fmla="*/ 544068 h 1344168"/>
              <a:gd name="connsiteX40" fmla="*/ 5568696 w 9244584"/>
              <a:gd name="connsiteY40" fmla="*/ 434340 h 1344168"/>
              <a:gd name="connsiteX41" fmla="*/ 5618988 w 9244584"/>
              <a:gd name="connsiteY41" fmla="*/ 434340 h 1344168"/>
              <a:gd name="connsiteX42" fmla="*/ 5618988 w 9244584"/>
              <a:gd name="connsiteY42" fmla="*/ 324612 h 1344168"/>
              <a:gd name="connsiteX43" fmla="*/ 5692140 w 9244584"/>
              <a:gd name="connsiteY43" fmla="*/ 324612 h 1344168"/>
              <a:gd name="connsiteX44" fmla="*/ 5692140 w 9244584"/>
              <a:gd name="connsiteY44" fmla="*/ 196596 h 1344168"/>
              <a:gd name="connsiteX45" fmla="*/ 7447788 w 9244584"/>
              <a:gd name="connsiteY45" fmla="*/ 196596 h 1344168"/>
              <a:gd name="connsiteX46" fmla="*/ 7447788 w 9244584"/>
              <a:gd name="connsiteY46" fmla="*/ 0 h 1344168"/>
              <a:gd name="connsiteX47" fmla="*/ 9244584 w 9244584"/>
              <a:gd name="connsiteY47" fmla="*/ 0 h 1344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9244584" h="1344168">
                <a:moveTo>
                  <a:pt x="0" y="1344168"/>
                </a:moveTo>
                <a:lnTo>
                  <a:pt x="109728" y="1344168"/>
                </a:lnTo>
                <a:lnTo>
                  <a:pt x="109728" y="1316736"/>
                </a:lnTo>
                <a:lnTo>
                  <a:pt x="498348" y="1316736"/>
                </a:lnTo>
                <a:lnTo>
                  <a:pt x="498348" y="1289304"/>
                </a:lnTo>
                <a:lnTo>
                  <a:pt x="905256" y="1289304"/>
                </a:lnTo>
                <a:lnTo>
                  <a:pt x="905256" y="1252728"/>
                </a:lnTo>
                <a:lnTo>
                  <a:pt x="1156716" y="1252728"/>
                </a:lnTo>
                <a:lnTo>
                  <a:pt x="1156716" y="1252728"/>
                </a:lnTo>
                <a:lnTo>
                  <a:pt x="1156716" y="1252728"/>
                </a:lnTo>
                <a:lnTo>
                  <a:pt x="1156716" y="1216152"/>
                </a:lnTo>
                <a:lnTo>
                  <a:pt x="1357884" y="1216152"/>
                </a:lnTo>
                <a:lnTo>
                  <a:pt x="1357884" y="1216152"/>
                </a:lnTo>
                <a:lnTo>
                  <a:pt x="1357884" y="1175004"/>
                </a:lnTo>
                <a:lnTo>
                  <a:pt x="1760220" y="1175004"/>
                </a:lnTo>
                <a:lnTo>
                  <a:pt x="1760220" y="1175004"/>
                </a:lnTo>
                <a:lnTo>
                  <a:pt x="1760220" y="1175004"/>
                </a:lnTo>
                <a:lnTo>
                  <a:pt x="1760220" y="1175004"/>
                </a:lnTo>
                <a:lnTo>
                  <a:pt x="2633472" y="1175004"/>
                </a:lnTo>
                <a:lnTo>
                  <a:pt x="2633472" y="1175004"/>
                </a:lnTo>
                <a:lnTo>
                  <a:pt x="2633472" y="1129284"/>
                </a:lnTo>
                <a:lnTo>
                  <a:pt x="3108960" y="1129284"/>
                </a:lnTo>
                <a:lnTo>
                  <a:pt x="3108960" y="1101852"/>
                </a:lnTo>
                <a:lnTo>
                  <a:pt x="3438144" y="1101852"/>
                </a:lnTo>
                <a:lnTo>
                  <a:pt x="3438144" y="1069848"/>
                </a:lnTo>
                <a:lnTo>
                  <a:pt x="3589020" y="1069848"/>
                </a:lnTo>
                <a:lnTo>
                  <a:pt x="3589020" y="1028700"/>
                </a:lnTo>
                <a:lnTo>
                  <a:pt x="3749040" y="1028700"/>
                </a:lnTo>
                <a:lnTo>
                  <a:pt x="3749040" y="964692"/>
                </a:lnTo>
                <a:lnTo>
                  <a:pt x="3945636" y="964692"/>
                </a:lnTo>
                <a:lnTo>
                  <a:pt x="3945636" y="914400"/>
                </a:lnTo>
                <a:lnTo>
                  <a:pt x="4818888" y="914400"/>
                </a:lnTo>
                <a:lnTo>
                  <a:pt x="4818888" y="836676"/>
                </a:lnTo>
                <a:lnTo>
                  <a:pt x="4951476" y="836676"/>
                </a:lnTo>
                <a:lnTo>
                  <a:pt x="4951476" y="749808"/>
                </a:lnTo>
                <a:lnTo>
                  <a:pt x="5157216" y="749808"/>
                </a:lnTo>
                <a:lnTo>
                  <a:pt x="5157216" y="649224"/>
                </a:lnTo>
                <a:lnTo>
                  <a:pt x="5312664" y="649224"/>
                </a:lnTo>
                <a:lnTo>
                  <a:pt x="5312664" y="544068"/>
                </a:lnTo>
                <a:lnTo>
                  <a:pt x="5568696" y="544068"/>
                </a:lnTo>
                <a:lnTo>
                  <a:pt x="5568696" y="434340"/>
                </a:lnTo>
                <a:lnTo>
                  <a:pt x="5618988" y="434340"/>
                </a:lnTo>
                <a:lnTo>
                  <a:pt x="5618988" y="324612"/>
                </a:lnTo>
                <a:lnTo>
                  <a:pt x="5692140" y="324612"/>
                </a:lnTo>
                <a:lnTo>
                  <a:pt x="5692140" y="196596"/>
                </a:lnTo>
                <a:lnTo>
                  <a:pt x="7447788" y="196596"/>
                </a:lnTo>
                <a:lnTo>
                  <a:pt x="7447788" y="0"/>
                </a:lnTo>
                <a:lnTo>
                  <a:pt x="9244584"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594613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 name="Title 356">
            <a:extLst>
              <a:ext uri="{FF2B5EF4-FFF2-40B4-BE49-F238E27FC236}">
                <a16:creationId xmlns:a16="http://schemas.microsoft.com/office/drawing/2014/main" id="{4AD4A2FD-0A5D-DF14-355B-360E3296AB29}"/>
              </a:ext>
            </a:extLst>
          </p:cNvPr>
          <p:cNvSpPr>
            <a:spLocks noGrp="1"/>
          </p:cNvSpPr>
          <p:nvPr>
            <p:ph type="title"/>
          </p:nvPr>
        </p:nvSpPr>
        <p:spPr/>
        <p:txBody>
          <a:bodyPr/>
          <a:lstStyle/>
          <a:p>
            <a:r>
              <a:rPr lang="en-US" dirty="0"/>
              <a:t>Inflammation and Cholesterol as Predictors of CV Events Among Patients Receiving Statin Therapy</a:t>
            </a:r>
          </a:p>
        </p:txBody>
      </p:sp>
      <p:sp>
        <p:nvSpPr>
          <p:cNvPr id="79" name="Text Placeholder 4">
            <a:extLst>
              <a:ext uri="{FF2B5EF4-FFF2-40B4-BE49-F238E27FC236}">
                <a16:creationId xmlns:a16="http://schemas.microsoft.com/office/drawing/2014/main" id="{7B8D600E-9803-8A11-E902-4C9EE1CEC706}"/>
              </a:ext>
            </a:extLst>
          </p:cNvPr>
          <p:cNvSpPr>
            <a:spLocks noGrp="1"/>
          </p:cNvSpPr>
          <p:nvPr>
            <p:ph type="body" sz="quarter" idx="4294967295"/>
          </p:nvPr>
        </p:nvSpPr>
        <p:spPr>
          <a:xfrm>
            <a:off x="752566" y="5021992"/>
            <a:ext cx="8313738" cy="600075"/>
          </a:xfrm>
        </p:spPr>
        <p:txBody>
          <a:bodyPr>
            <a:normAutofit/>
          </a:bodyPr>
          <a:lstStyle/>
          <a:p>
            <a:pPr marL="0" indent="0">
              <a:buNone/>
            </a:pPr>
            <a:r>
              <a:rPr lang="en-US" sz="1400" dirty="0"/>
              <a:t>*</a:t>
            </a:r>
            <a:r>
              <a:rPr lang="en-US" sz="1400" i="1" dirty="0"/>
              <a:t>P </a:t>
            </a:r>
            <a:r>
              <a:rPr lang="en-US" sz="1400" dirty="0"/>
              <a:t>&lt;.0001. </a:t>
            </a:r>
            <a:r>
              <a:rPr lang="en-GB" sz="1400" baseline="30000" dirty="0"/>
              <a:t>†</a:t>
            </a:r>
            <a:r>
              <a:rPr lang="en-US" sz="1400" i="1" dirty="0"/>
              <a:t>P </a:t>
            </a:r>
            <a:r>
              <a:rPr lang="en-US" sz="1400" dirty="0"/>
              <a:t>&lt;.01. </a:t>
            </a:r>
          </a:p>
        </p:txBody>
      </p:sp>
      <p:sp>
        <p:nvSpPr>
          <p:cNvPr id="6" name="Rectangle 5">
            <a:extLst>
              <a:ext uri="{FF2B5EF4-FFF2-40B4-BE49-F238E27FC236}">
                <a16:creationId xmlns:a16="http://schemas.microsoft.com/office/drawing/2014/main" id="{2B79A03F-D287-93F5-6B04-AC88B2D1A7BF}"/>
              </a:ext>
            </a:extLst>
          </p:cNvPr>
          <p:cNvSpPr/>
          <p:nvPr/>
        </p:nvSpPr>
        <p:spPr>
          <a:xfrm>
            <a:off x="6576655" y="1652991"/>
            <a:ext cx="1657200" cy="621249"/>
          </a:xfrm>
          <a:prstGeom prst="rect">
            <a:avLst/>
          </a:prstGeom>
          <a:solidFill>
            <a:schemeClr val="tx1"/>
          </a:solid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CV death</a:t>
            </a:r>
            <a:endParaRPr kumimoji="0" lang="en-GB" sz="1800" b="1" i="0" u="none" strike="noStrike" kern="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nvGrpSpPr>
          <p:cNvPr id="297" name="Group 296">
            <a:extLst>
              <a:ext uri="{FF2B5EF4-FFF2-40B4-BE49-F238E27FC236}">
                <a16:creationId xmlns:a16="http://schemas.microsoft.com/office/drawing/2014/main" id="{54BAF78E-9A9B-5148-86E0-F9B3077A919E}"/>
              </a:ext>
            </a:extLst>
          </p:cNvPr>
          <p:cNvGrpSpPr/>
          <p:nvPr/>
        </p:nvGrpSpPr>
        <p:grpSpPr>
          <a:xfrm>
            <a:off x="686529" y="1600200"/>
            <a:ext cx="11441135" cy="4695226"/>
            <a:chOff x="357270" y="1562101"/>
            <a:chExt cx="11441135" cy="4695226"/>
          </a:xfrm>
        </p:grpSpPr>
        <p:sp>
          <p:nvSpPr>
            <p:cNvPr id="298" name="TextBox 13">
              <a:extLst>
                <a:ext uri="{FF2B5EF4-FFF2-40B4-BE49-F238E27FC236}">
                  <a16:creationId xmlns:a16="http://schemas.microsoft.com/office/drawing/2014/main" id="{C6069EF0-8D22-4B9A-9A42-4FC60F9C50A1}"/>
                </a:ext>
              </a:extLst>
            </p:cNvPr>
            <p:cNvSpPr txBox="1"/>
            <p:nvPr/>
          </p:nvSpPr>
          <p:spPr>
            <a:xfrm>
              <a:off x="385762" y="5333997"/>
              <a:ext cx="11412643" cy="923330"/>
            </a:xfrm>
            <a:prstGeom prst="rect">
              <a:avLst/>
            </a:prstGeom>
            <a:solidFill>
              <a:schemeClr val="tx1"/>
            </a:solidFill>
          </p:spPr>
          <p:txBody>
            <a:bodyPr wrap="square">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Among 31,245 statin-treated patients with atherosclerosis participating in the PROMINENT, REDUCE-IT, and STRENGTH trials, residual inflammatory risk (as assessed by hsCRP) was a more powerful determinant of CV death than residual cholesterol risk (as assessed by LDL-C)</a:t>
              </a:r>
            </a:p>
          </p:txBody>
        </p:sp>
        <p:grpSp>
          <p:nvGrpSpPr>
            <p:cNvPr id="299" name="Group 298">
              <a:extLst>
                <a:ext uri="{FF2B5EF4-FFF2-40B4-BE49-F238E27FC236}">
                  <a16:creationId xmlns:a16="http://schemas.microsoft.com/office/drawing/2014/main" id="{74515142-3E59-023B-F43C-D228326D7CE3}"/>
                </a:ext>
              </a:extLst>
            </p:cNvPr>
            <p:cNvGrpSpPr/>
            <p:nvPr/>
          </p:nvGrpSpPr>
          <p:grpSpPr>
            <a:xfrm>
              <a:off x="357270" y="1575269"/>
              <a:ext cx="5334234" cy="3605821"/>
              <a:chOff x="109928" y="1174663"/>
              <a:chExt cx="5334234" cy="4001778"/>
            </a:xfrm>
          </p:grpSpPr>
          <p:cxnSp>
            <p:nvCxnSpPr>
              <p:cNvPr id="322" name="Straight Connector 321">
                <a:extLst>
                  <a:ext uri="{FF2B5EF4-FFF2-40B4-BE49-F238E27FC236}">
                    <a16:creationId xmlns:a16="http://schemas.microsoft.com/office/drawing/2014/main" id="{DA206AE5-8C21-49D2-0787-4517BD7E606A}"/>
                  </a:ext>
                </a:extLst>
              </p:cNvPr>
              <p:cNvCxnSpPr/>
              <p:nvPr/>
            </p:nvCxnSpPr>
            <p:spPr>
              <a:xfrm>
                <a:off x="715600" y="1174663"/>
                <a:ext cx="0" cy="3458297"/>
              </a:xfrm>
              <a:prstGeom prst="line">
                <a:avLst/>
              </a:prstGeom>
              <a:noFill/>
              <a:ln w="25400" cap="flat" cmpd="sng" algn="ctr">
                <a:solidFill>
                  <a:srgbClr val="000000"/>
                </a:solidFill>
                <a:prstDash val="solid"/>
              </a:ln>
              <a:effectLst/>
            </p:spPr>
            <p:style>
              <a:lnRef idx="2">
                <a:schemeClr val="accent1"/>
              </a:lnRef>
              <a:fillRef idx="0">
                <a:schemeClr val="accent1"/>
              </a:fillRef>
              <a:effectRef idx="1">
                <a:schemeClr val="accent1"/>
              </a:effectRef>
              <a:fontRef idx="minor">
                <a:schemeClr val="tx1"/>
              </a:fontRef>
            </p:style>
          </p:cxnSp>
          <p:sp>
            <p:nvSpPr>
              <p:cNvPr id="323" name="Rectangle 322">
                <a:extLst>
                  <a:ext uri="{FF2B5EF4-FFF2-40B4-BE49-F238E27FC236}">
                    <a16:creationId xmlns:a16="http://schemas.microsoft.com/office/drawing/2014/main" id="{086EDE2E-EB72-1487-B272-94DCBF1CE4E1}"/>
                  </a:ext>
                </a:extLst>
              </p:cNvPr>
              <p:cNvSpPr/>
              <p:nvPr/>
            </p:nvSpPr>
            <p:spPr>
              <a:xfrm>
                <a:off x="1011237" y="3575136"/>
                <a:ext cx="304799" cy="985836"/>
              </a:xfrm>
              <a:prstGeom prst="rect">
                <a:avLst/>
              </a:prstGeom>
              <a:solidFill>
                <a:schemeClr val="accent3"/>
              </a:solidFill>
              <a:ln w="9525" cap="flat" cmpd="sng" algn="ctr">
                <a:solidFill>
                  <a:schemeClr val="bg1"/>
                </a:solid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324" name="Rectangle 323">
                <a:extLst>
                  <a:ext uri="{FF2B5EF4-FFF2-40B4-BE49-F238E27FC236}">
                    <a16:creationId xmlns:a16="http://schemas.microsoft.com/office/drawing/2014/main" id="{6FDF912C-CDDE-3A1F-CF9E-4F6C5C2A9345}"/>
                  </a:ext>
                </a:extLst>
              </p:cNvPr>
              <p:cNvSpPr/>
              <p:nvPr/>
            </p:nvSpPr>
            <p:spPr>
              <a:xfrm>
                <a:off x="1320269" y="3568699"/>
                <a:ext cx="304799" cy="1000125"/>
              </a:xfrm>
              <a:prstGeom prst="rect">
                <a:avLst/>
              </a:prstGeom>
              <a:solidFill>
                <a:schemeClr val="accent1"/>
              </a:solidFill>
              <a:ln w="9525" cap="flat" cmpd="sng" algn="ctr">
                <a:solidFill>
                  <a:schemeClr val="bg1"/>
                </a:solid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325" name="Rectangle 324">
                <a:extLst>
                  <a:ext uri="{FF2B5EF4-FFF2-40B4-BE49-F238E27FC236}">
                    <a16:creationId xmlns:a16="http://schemas.microsoft.com/office/drawing/2014/main" id="{A3E685A7-EA7D-069F-DDB4-13BB430A02BE}"/>
                  </a:ext>
                </a:extLst>
              </p:cNvPr>
              <p:cNvSpPr/>
              <p:nvPr/>
            </p:nvSpPr>
            <p:spPr>
              <a:xfrm>
                <a:off x="2196085" y="3248646"/>
                <a:ext cx="304798" cy="1312326"/>
              </a:xfrm>
              <a:prstGeom prst="rect">
                <a:avLst/>
              </a:prstGeom>
              <a:solidFill>
                <a:schemeClr val="accent3"/>
              </a:solidFill>
              <a:ln w="9525" cap="flat" cmpd="sng" algn="ctr">
                <a:solidFill>
                  <a:schemeClr val="bg1"/>
                </a:solid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326" name="Rectangle 325">
                <a:extLst>
                  <a:ext uri="{FF2B5EF4-FFF2-40B4-BE49-F238E27FC236}">
                    <a16:creationId xmlns:a16="http://schemas.microsoft.com/office/drawing/2014/main" id="{EBB3A763-0D18-3154-A8CE-0B1D9A678E2B}"/>
                  </a:ext>
                </a:extLst>
              </p:cNvPr>
              <p:cNvSpPr/>
              <p:nvPr/>
            </p:nvSpPr>
            <p:spPr>
              <a:xfrm>
                <a:off x="2501454" y="3619500"/>
                <a:ext cx="295066" cy="939799"/>
              </a:xfrm>
              <a:prstGeom prst="rect">
                <a:avLst/>
              </a:prstGeom>
              <a:solidFill>
                <a:schemeClr val="accent1"/>
              </a:solidFill>
              <a:ln w="9525" cap="flat" cmpd="sng" algn="ctr">
                <a:solidFill>
                  <a:schemeClr val="bg1"/>
                </a:solid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327" name="Rectangle 326">
                <a:extLst>
                  <a:ext uri="{FF2B5EF4-FFF2-40B4-BE49-F238E27FC236}">
                    <a16:creationId xmlns:a16="http://schemas.microsoft.com/office/drawing/2014/main" id="{F86FEDB4-7169-7FED-A0E6-309C3442F69D}"/>
                  </a:ext>
                </a:extLst>
              </p:cNvPr>
              <p:cNvSpPr/>
              <p:nvPr/>
            </p:nvSpPr>
            <p:spPr>
              <a:xfrm>
                <a:off x="3369733" y="2897899"/>
                <a:ext cx="309522" cy="1663073"/>
              </a:xfrm>
              <a:prstGeom prst="rect">
                <a:avLst/>
              </a:prstGeom>
              <a:solidFill>
                <a:schemeClr val="accent3"/>
              </a:solidFill>
              <a:ln w="9525" cap="flat" cmpd="sng" algn="ctr">
                <a:solidFill>
                  <a:schemeClr val="bg1"/>
                </a:solid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328" name="Rectangle 327">
                <a:extLst>
                  <a:ext uri="{FF2B5EF4-FFF2-40B4-BE49-F238E27FC236}">
                    <a16:creationId xmlns:a16="http://schemas.microsoft.com/office/drawing/2014/main" id="{6DD2DD5F-C3DC-6B5B-6991-3056856FCFE5}"/>
                  </a:ext>
                </a:extLst>
              </p:cNvPr>
              <p:cNvSpPr/>
              <p:nvPr/>
            </p:nvSpPr>
            <p:spPr>
              <a:xfrm>
                <a:off x="3680439" y="3590135"/>
                <a:ext cx="291402" cy="985040"/>
              </a:xfrm>
              <a:prstGeom prst="rect">
                <a:avLst/>
              </a:prstGeom>
              <a:solidFill>
                <a:schemeClr val="accent1"/>
              </a:solidFill>
              <a:ln w="9525" cap="flat" cmpd="sng" algn="ctr">
                <a:solidFill>
                  <a:schemeClr val="bg1"/>
                </a:solid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329" name="Rectangle 328">
                <a:extLst>
                  <a:ext uri="{FF2B5EF4-FFF2-40B4-BE49-F238E27FC236}">
                    <a16:creationId xmlns:a16="http://schemas.microsoft.com/office/drawing/2014/main" id="{B37E22F7-D319-8573-6927-A21E5E6D2615}"/>
                  </a:ext>
                </a:extLst>
              </p:cNvPr>
              <p:cNvSpPr/>
              <p:nvPr/>
            </p:nvSpPr>
            <p:spPr>
              <a:xfrm>
                <a:off x="4569014" y="1930404"/>
                <a:ext cx="304795" cy="2630568"/>
              </a:xfrm>
              <a:prstGeom prst="rect">
                <a:avLst/>
              </a:prstGeom>
              <a:solidFill>
                <a:schemeClr val="accent3"/>
              </a:solidFill>
              <a:ln w="9525" cap="flat" cmpd="sng" algn="ctr">
                <a:solidFill>
                  <a:schemeClr val="bg1"/>
                </a:solid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330" name="Rectangle 329">
                <a:extLst>
                  <a:ext uri="{FF2B5EF4-FFF2-40B4-BE49-F238E27FC236}">
                    <a16:creationId xmlns:a16="http://schemas.microsoft.com/office/drawing/2014/main" id="{BDD3AF4E-7AE3-A84E-9920-7183EAB6FD16}"/>
                  </a:ext>
                </a:extLst>
              </p:cNvPr>
              <p:cNvSpPr/>
              <p:nvPr/>
            </p:nvSpPr>
            <p:spPr>
              <a:xfrm>
                <a:off x="4873809" y="3302006"/>
                <a:ext cx="304795" cy="1273170"/>
              </a:xfrm>
              <a:prstGeom prst="rect">
                <a:avLst/>
              </a:prstGeom>
              <a:solidFill>
                <a:schemeClr val="accent1"/>
              </a:solidFill>
              <a:ln w="9525" cap="flat" cmpd="sng" algn="ctr">
                <a:solidFill>
                  <a:schemeClr val="bg1"/>
                </a:solid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cxnSp>
            <p:nvCxnSpPr>
              <p:cNvPr id="331" name="Straight Connector 330">
                <a:extLst>
                  <a:ext uri="{FF2B5EF4-FFF2-40B4-BE49-F238E27FC236}">
                    <a16:creationId xmlns:a16="http://schemas.microsoft.com/office/drawing/2014/main" id="{B05DD9EB-593E-9375-0720-2FE2C2EB3024}"/>
                  </a:ext>
                </a:extLst>
              </p:cNvPr>
              <p:cNvCxnSpPr>
                <a:cxnSpLocks/>
              </p:cNvCxnSpPr>
              <p:nvPr/>
            </p:nvCxnSpPr>
            <p:spPr>
              <a:xfrm flipH="1">
                <a:off x="629920" y="4572000"/>
                <a:ext cx="4749800" cy="0"/>
              </a:xfrm>
              <a:prstGeom prst="line">
                <a:avLst/>
              </a:prstGeom>
              <a:noFill/>
              <a:ln w="25400" cap="flat" cmpd="sng" algn="ctr">
                <a:solidFill>
                  <a:srgbClr val="00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32" name="Straight Connector 331">
                <a:extLst>
                  <a:ext uri="{FF2B5EF4-FFF2-40B4-BE49-F238E27FC236}">
                    <a16:creationId xmlns:a16="http://schemas.microsoft.com/office/drawing/2014/main" id="{AF134131-77DE-549E-0B06-887C3D59F919}"/>
                  </a:ext>
                </a:extLst>
              </p:cNvPr>
              <p:cNvCxnSpPr/>
              <p:nvPr/>
            </p:nvCxnSpPr>
            <p:spPr>
              <a:xfrm flipH="1">
                <a:off x="653392" y="3579023"/>
                <a:ext cx="53975" cy="0"/>
              </a:xfrm>
              <a:prstGeom prst="line">
                <a:avLst/>
              </a:prstGeom>
              <a:noFill/>
              <a:ln w="25400" cap="flat" cmpd="sng" algn="ctr">
                <a:solidFill>
                  <a:srgbClr val="061F32"/>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33" name="Straight Connector 332">
                <a:extLst>
                  <a:ext uri="{FF2B5EF4-FFF2-40B4-BE49-F238E27FC236}">
                    <a16:creationId xmlns:a16="http://schemas.microsoft.com/office/drawing/2014/main" id="{69A93798-8125-AB5D-E7A6-F32AF746ECD0}"/>
                  </a:ext>
                </a:extLst>
              </p:cNvPr>
              <p:cNvCxnSpPr/>
              <p:nvPr/>
            </p:nvCxnSpPr>
            <p:spPr>
              <a:xfrm flipH="1">
                <a:off x="655909" y="2597948"/>
                <a:ext cx="53975" cy="0"/>
              </a:xfrm>
              <a:prstGeom prst="line">
                <a:avLst/>
              </a:prstGeom>
              <a:noFill/>
              <a:ln w="25400" cap="flat" cmpd="sng" algn="ctr">
                <a:solidFill>
                  <a:srgbClr val="061F32"/>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34" name="Straight Connector 333">
                <a:extLst>
                  <a:ext uri="{FF2B5EF4-FFF2-40B4-BE49-F238E27FC236}">
                    <a16:creationId xmlns:a16="http://schemas.microsoft.com/office/drawing/2014/main" id="{C18EB4C9-5FB6-9723-16D9-389605354D4D}"/>
                  </a:ext>
                </a:extLst>
              </p:cNvPr>
              <p:cNvCxnSpPr/>
              <p:nvPr/>
            </p:nvCxnSpPr>
            <p:spPr>
              <a:xfrm flipH="1">
                <a:off x="653392" y="1610524"/>
                <a:ext cx="53975" cy="0"/>
              </a:xfrm>
              <a:prstGeom prst="line">
                <a:avLst/>
              </a:prstGeom>
              <a:noFill/>
              <a:ln w="25400" cap="flat" cmpd="sng" algn="ctr">
                <a:solidFill>
                  <a:srgbClr val="061F32"/>
                </a:solidFill>
                <a:prstDash val="solid"/>
              </a:ln>
              <a:effectLst/>
            </p:spPr>
            <p:style>
              <a:lnRef idx="2">
                <a:schemeClr val="accent1"/>
              </a:lnRef>
              <a:fillRef idx="0">
                <a:schemeClr val="accent1"/>
              </a:fillRef>
              <a:effectRef idx="1">
                <a:schemeClr val="accent1"/>
              </a:effectRef>
              <a:fontRef idx="minor">
                <a:schemeClr val="tx1"/>
              </a:fontRef>
            </p:style>
          </p:cxnSp>
          <p:sp>
            <p:nvSpPr>
              <p:cNvPr id="335" name="TextBox 30">
                <a:extLst>
                  <a:ext uri="{FF2B5EF4-FFF2-40B4-BE49-F238E27FC236}">
                    <a16:creationId xmlns:a16="http://schemas.microsoft.com/office/drawing/2014/main" id="{26BF1A5C-00FF-7A94-871C-861481B3F8D2}"/>
                  </a:ext>
                </a:extLst>
              </p:cNvPr>
              <p:cNvSpPr txBox="1"/>
              <p:nvPr/>
            </p:nvSpPr>
            <p:spPr>
              <a:xfrm>
                <a:off x="465361" y="1479549"/>
                <a:ext cx="120645" cy="161928"/>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a:t>
                </a:r>
              </a:p>
            </p:txBody>
          </p:sp>
          <p:sp>
            <p:nvSpPr>
              <p:cNvPr id="336" name="TextBox 31">
                <a:extLst>
                  <a:ext uri="{FF2B5EF4-FFF2-40B4-BE49-F238E27FC236}">
                    <a16:creationId xmlns:a16="http://schemas.microsoft.com/office/drawing/2014/main" id="{20155C7C-3592-5B19-57B3-4A1C6696BE91}"/>
                  </a:ext>
                </a:extLst>
              </p:cNvPr>
              <p:cNvSpPr txBox="1"/>
              <p:nvPr/>
            </p:nvSpPr>
            <p:spPr>
              <a:xfrm>
                <a:off x="472084" y="2468031"/>
                <a:ext cx="120645" cy="161928"/>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p:txBody>
          </p:sp>
          <p:sp>
            <p:nvSpPr>
              <p:cNvPr id="337" name="TextBox 32">
                <a:extLst>
                  <a:ext uri="{FF2B5EF4-FFF2-40B4-BE49-F238E27FC236}">
                    <a16:creationId xmlns:a16="http://schemas.microsoft.com/office/drawing/2014/main" id="{4428F0AB-C88A-28C8-E6F7-4C4D73F8BFF5}"/>
                  </a:ext>
                </a:extLst>
              </p:cNvPr>
              <p:cNvSpPr txBox="1"/>
              <p:nvPr/>
            </p:nvSpPr>
            <p:spPr>
              <a:xfrm>
                <a:off x="478809" y="3446191"/>
                <a:ext cx="120645" cy="161928"/>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a:t>
                </a:r>
              </a:p>
            </p:txBody>
          </p:sp>
          <p:sp>
            <p:nvSpPr>
              <p:cNvPr id="338" name="TextBox 33">
                <a:extLst>
                  <a:ext uri="{FF2B5EF4-FFF2-40B4-BE49-F238E27FC236}">
                    <a16:creationId xmlns:a16="http://schemas.microsoft.com/office/drawing/2014/main" id="{ACEDB787-4E41-ED26-8DA0-8768C317879F}"/>
                  </a:ext>
                </a:extLst>
              </p:cNvPr>
              <p:cNvSpPr txBox="1"/>
              <p:nvPr/>
            </p:nvSpPr>
            <p:spPr>
              <a:xfrm rot="16200000">
                <a:off x="-518804" y="2612010"/>
                <a:ext cx="1422922" cy="165458"/>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Hazard Ratio</a:t>
                </a:r>
              </a:p>
            </p:txBody>
          </p:sp>
          <p:sp>
            <p:nvSpPr>
              <p:cNvPr id="339" name="TextBox 34">
                <a:extLst>
                  <a:ext uri="{FF2B5EF4-FFF2-40B4-BE49-F238E27FC236}">
                    <a16:creationId xmlns:a16="http://schemas.microsoft.com/office/drawing/2014/main" id="{22107318-040D-A102-907A-BEAE0B00ADF0}"/>
                  </a:ext>
                </a:extLst>
              </p:cNvPr>
              <p:cNvSpPr txBox="1"/>
              <p:nvPr/>
            </p:nvSpPr>
            <p:spPr>
              <a:xfrm>
                <a:off x="831920" y="4617940"/>
                <a:ext cx="1030923" cy="200718"/>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Quartile 1</a:t>
                </a:r>
              </a:p>
            </p:txBody>
          </p:sp>
          <p:sp>
            <p:nvSpPr>
              <p:cNvPr id="340" name="TextBox 35">
                <a:extLst>
                  <a:ext uri="{FF2B5EF4-FFF2-40B4-BE49-F238E27FC236}">
                    <a16:creationId xmlns:a16="http://schemas.microsoft.com/office/drawing/2014/main" id="{0D501AEE-A897-6D10-9346-854926095F99}"/>
                  </a:ext>
                </a:extLst>
              </p:cNvPr>
              <p:cNvSpPr txBox="1"/>
              <p:nvPr/>
            </p:nvSpPr>
            <p:spPr>
              <a:xfrm>
                <a:off x="2026897" y="4617940"/>
                <a:ext cx="1030923" cy="200718"/>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Quartile 2</a:t>
                </a:r>
              </a:p>
            </p:txBody>
          </p:sp>
          <p:sp>
            <p:nvSpPr>
              <p:cNvPr id="341" name="TextBox 36">
                <a:extLst>
                  <a:ext uri="{FF2B5EF4-FFF2-40B4-BE49-F238E27FC236}">
                    <a16:creationId xmlns:a16="http://schemas.microsoft.com/office/drawing/2014/main" id="{C2AD9D16-D1D8-62FB-D15B-8CF7F50BCF3A}"/>
                  </a:ext>
                </a:extLst>
              </p:cNvPr>
              <p:cNvSpPr txBox="1"/>
              <p:nvPr/>
            </p:nvSpPr>
            <p:spPr>
              <a:xfrm>
                <a:off x="3238148" y="4617940"/>
                <a:ext cx="1030923" cy="200718"/>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Quartile 3</a:t>
                </a:r>
              </a:p>
            </p:txBody>
          </p:sp>
          <p:sp>
            <p:nvSpPr>
              <p:cNvPr id="342" name="TextBox 37">
                <a:extLst>
                  <a:ext uri="{FF2B5EF4-FFF2-40B4-BE49-F238E27FC236}">
                    <a16:creationId xmlns:a16="http://schemas.microsoft.com/office/drawing/2014/main" id="{2727C9AA-30B2-90FC-48B3-AABC8ACC8978}"/>
                  </a:ext>
                </a:extLst>
              </p:cNvPr>
              <p:cNvSpPr txBox="1"/>
              <p:nvPr/>
            </p:nvSpPr>
            <p:spPr>
              <a:xfrm>
                <a:off x="4413239" y="4617940"/>
                <a:ext cx="1030923" cy="200718"/>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Quartile 4</a:t>
                </a:r>
              </a:p>
            </p:txBody>
          </p:sp>
          <p:sp>
            <p:nvSpPr>
              <p:cNvPr id="343" name="TextBox 38">
                <a:extLst>
                  <a:ext uri="{FF2B5EF4-FFF2-40B4-BE49-F238E27FC236}">
                    <a16:creationId xmlns:a16="http://schemas.microsoft.com/office/drawing/2014/main" id="{1A24DD3E-1459-3548-3299-56431D417070}"/>
                  </a:ext>
                </a:extLst>
              </p:cNvPr>
              <p:cNvSpPr txBox="1"/>
              <p:nvPr/>
            </p:nvSpPr>
            <p:spPr>
              <a:xfrm>
                <a:off x="3465244" y="2620741"/>
                <a:ext cx="412680" cy="200718"/>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p>
            </p:txBody>
          </p:sp>
          <p:sp>
            <p:nvSpPr>
              <p:cNvPr id="344" name="TextBox 39">
                <a:extLst>
                  <a:ext uri="{FF2B5EF4-FFF2-40B4-BE49-F238E27FC236}">
                    <a16:creationId xmlns:a16="http://schemas.microsoft.com/office/drawing/2014/main" id="{B4E73F38-17B1-D9F1-7590-A461B1C20054}"/>
                  </a:ext>
                </a:extLst>
              </p:cNvPr>
              <p:cNvSpPr txBox="1"/>
              <p:nvPr/>
            </p:nvSpPr>
            <p:spPr>
              <a:xfrm>
                <a:off x="4656121" y="1676109"/>
                <a:ext cx="412680" cy="200718"/>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p>
            </p:txBody>
          </p:sp>
          <p:sp>
            <p:nvSpPr>
              <p:cNvPr id="345" name="TextBox 40">
                <a:extLst>
                  <a:ext uri="{FF2B5EF4-FFF2-40B4-BE49-F238E27FC236}">
                    <a16:creationId xmlns:a16="http://schemas.microsoft.com/office/drawing/2014/main" id="{5B89CBDC-C5E2-8BBF-A45D-4A602BCDB613}"/>
                  </a:ext>
                </a:extLst>
              </p:cNvPr>
              <p:cNvSpPr txBox="1"/>
              <p:nvPr/>
            </p:nvSpPr>
            <p:spPr>
              <a:xfrm>
                <a:off x="2279703" y="2911339"/>
                <a:ext cx="251805" cy="265405"/>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t>†</a:t>
                </a:r>
                <a:endParaRPr kumimoji="0" lang="en-GB" sz="2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46" name="TextBox 41">
                <a:extLst>
                  <a:ext uri="{FF2B5EF4-FFF2-40B4-BE49-F238E27FC236}">
                    <a16:creationId xmlns:a16="http://schemas.microsoft.com/office/drawing/2014/main" id="{A3E9768C-1ABC-34F9-FA75-6C5CDE38B0F3}"/>
                  </a:ext>
                </a:extLst>
              </p:cNvPr>
              <p:cNvSpPr txBox="1"/>
              <p:nvPr/>
            </p:nvSpPr>
            <p:spPr>
              <a:xfrm>
                <a:off x="4956054" y="2967799"/>
                <a:ext cx="251805" cy="265405"/>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t>†</a:t>
                </a:r>
                <a:endParaRPr kumimoji="0" lang="en-GB" sz="2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47" name="TextBox 42">
                <a:extLst>
                  <a:ext uri="{FF2B5EF4-FFF2-40B4-BE49-F238E27FC236}">
                    <a16:creationId xmlns:a16="http://schemas.microsoft.com/office/drawing/2014/main" id="{E79576CF-698D-CDD7-A4FB-3BDEDA506A5B}"/>
                  </a:ext>
                </a:extLst>
              </p:cNvPr>
              <p:cNvSpPr txBox="1"/>
              <p:nvPr/>
            </p:nvSpPr>
            <p:spPr>
              <a:xfrm>
                <a:off x="4836989" y="2541824"/>
                <a:ext cx="463623" cy="490744"/>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t>HR</a:t>
                </a:r>
                <a:b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b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t>1.27 </a:t>
                </a:r>
                <a:endParaRPr kumimoji="0" lang="en-GB"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48" name="TextBox 43">
                <a:extLst>
                  <a:ext uri="{FF2B5EF4-FFF2-40B4-BE49-F238E27FC236}">
                    <a16:creationId xmlns:a16="http://schemas.microsoft.com/office/drawing/2014/main" id="{F1BBF69D-33FA-49D7-1ABA-B50C393487C2}"/>
                  </a:ext>
                </a:extLst>
              </p:cNvPr>
              <p:cNvSpPr txBox="1"/>
              <p:nvPr/>
            </p:nvSpPr>
            <p:spPr>
              <a:xfrm>
                <a:off x="4495409" y="1305455"/>
                <a:ext cx="463623" cy="490744"/>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t>HR</a:t>
                </a:r>
                <a:b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b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t>2.68 </a:t>
                </a:r>
                <a:endParaRPr kumimoji="0" lang="en-GB"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49" name="TextBox 44">
                <a:extLst>
                  <a:ext uri="{FF2B5EF4-FFF2-40B4-BE49-F238E27FC236}">
                    <a16:creationId xmlns:a16="http://schemas.microsoft.com/office/drawing/2014/main" id="{8C3472AC-C6CD-7BFB-DB2A-FDB7E8252186}"/>
                  </a:ext>
                </a:extLst>
              </p:cNvPr>
              <p:cNvSpPr txBox="1"/>
              <p:nvPr/>
            </p:nvSpPr>
            <p:spPr>
              <a:xfrm>
                <a:off x="2413853" y="4942655"/>
                <a:ext cx="868850" cy="233786"/>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t>hsCRP</a:t>
                </a:r>
                <a:endParaRPr kumimoji="0" lang="en-GB"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50" name="TextBox 45">
                <a:extLst>
                  <a:ext uri="{FF2B5EF4-FFF2-40B4-BE49-F238E27FC236}">
                    <a16:creationId xmlns:a16="http://schemas.microsoft.com/office/drawing/2014/main" id="{571E75CB-3DE8-72B8-56B3-56D94727806E}"/>
                  </a:ext>
                </a:extLst>
              </p:cNvPr>
              <p:cNvSpPr txBox="1"/>
              <p:nvPr/>
            </p:nvSpPr>
            <p:spPr>
              <a:xfrm>
                <a:off x="3385383" y="4942655"/>
                <a:ext cx="868850" cy="233786"/>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t>LDL-C</a:t>
                </a:r>
                <a:endParaRPr kumimoji="0" lang="en-GB"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51" name="Rectangle 350">
                <a:extLst>
                  <a:ext uri="{FF2B5EF4-FFF2-40B4-BE49-F238E27FC236}">
                    <a16:creationId xmlns:a16="http://schemas.microsoft.com/office/drawing/2014/main" id="{2583A08D-AAE1-0A82-570B-0F8AE181174F}"/>
                  </a:ext>
                </a:extLst>
              </p:cNvPr>
              <p:cNvSpPr/>
              <p:nvPr/>
            </p:nvSpPr>
            <p:spPr>
              <a:xfrm>
                <a:off x="805205" y="1181787"/>
                <a:ext cx="2878949" cy="1044591"/>
              </a:xfrm>
              <a:prstGeom prst="rect">
                <a:avLst/>
              </a:prstGeom>
              <a:solidFill>
                <a:schemeClr val="tx1"/>
              </a:solidFill>
              <a:ln w="9525" cap="flat" cmpd="sng" algn="ctr">
                <a:no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Pooled data (N = 31,245)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CV death</a:t>
                </a:r>
                <a:endParaRPr kumimoji="0" lang="en-GB" sz="1800" b="1" i="0" u="none" strike="noStrike" kern="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52" name="Rectangle 351">
                <a:extLst>
                  <a:ext uri="{FF2B5EF4-FFF2-40B4-BE49-F238E27FC236}">
                    <a16:creationId xmlns:a16="http://schemas.microsoft.com/office/drawing/2014/main" id="{3798E79F-F3A7-4A6E-4738-850FFB703857}"/>
                  </a:ext>
                </a:extLst>
              </p:cNvPr>
              <p:cNvSpPr/>
              <p:nvPr/>
            </p:nvSpPr>
            <p:spPr>
              <a:xfrm>
                <a:off x="2201854" y="4987548"/>
                <a:ext cx="144000" cy="144000"/>
              </a:xfrm>
              <a:prstGeom prst="rect">
                <a:avLst/>
              </a:prstGeom>
              <a:solidFill>
                <a:schemeClr val="accent3"/>
              </a:solidFill>
              <a:ln w="9525" cap="flat" cmpd="sng" algn="ctr">
                <a:no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353" name="Rectangle 352">
                <a:extLst>
                  <a:ext uri="{FF2B5EF4-FFF2-40B4-BE49-F238E27FC236}">
                    <a16:creationId xmlns:a16="http://schemas.microsoft.com/office/drawing/2014/main" id="{3ADB3D3A-61CF-E943-E8A3-5FDA677F911E}"/>
                  </a:ext>
                </a:extLst>
              </p:cNvPr>
              <p:cNvSpPr/>
              <p:nvPr/>
            </p:nvSpPr>
            <p:spPr>
              <a:xfrm>
                <a:off x="3197745" y="4987548"/>
                <a:ext cx="144000" cy="144000"/>
              </a:xfrm>
              <a:prstGeom prst="rect">
                <a:avLst/>
              </a:prstGeom>
              <a:solidFill>
                <a:schemeClr val="accent1"/>
              </a:solidFill>
              <a:ln w="9525" cap="flat" cmpd="sng" algn="ctr">
                <a:no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cxnSp>
            <p:nvCxnSpPr>
              <p:cNvPr id="354" name="Straight Connector 353">
                <a:extLst>
                  <a:ext uri="{FF2B5EF4-FFF2-40B4-BE49-F238E27FC236}">
                    <a16:creationId xmlns:a16="http://schemas.microsoft.com/office/drawing/2014/main" id="{0BDA8A64-6E3B-322E-6170-350851B6F896}"/>
                  </a:ext>
                </a:extLst>
              </p:cNvPr>
              <p:cNvCxnSpPr>
                <a:cxnSpLocks/>
              </p:cNvCxnSpPr>
              <p:nvPr/>
            </p:nvCxnSpPr>
            <p:spPr>
              <a:xfrm flipH="1">
                <a:off x="730524" y="3581400"/>
                <a:ext cx="4532356" cy="0"/>
              </a:xfrm>
              <a:prstGeom prst="line">
                <a:avLst/>
              </a:prstGeom>
              <a:solidFill>
                <a:schemeClr val="accent3"/>
              </a:solidFill>
              <a:ln w="25400" cap="flat" cmpd="sng" algn="ctr">
                <a:solidFill>
                  <a:schemeClr val="tx2"/>
                </a:solidFill>
                <a:prstDash val="sysDash"/>
              </a:ln>
              <a:effectLst/>
            </p:spPr>
            <p:style>
              <a:lnRef idx="2">
                <a:schemeClr val="accent1"/>
              </a:lnRef>
              <a:fillRef idx="0">
                <a:schemeClr val="accent1"/>
              </a:fillRef>
              <a:effectRef idx="1">
                <a:schemeClr val="accent1"/>
              </a:effectRef>
              <a:fontRef idx="minor">
                <a:schemeClr val="tx1"/>
              </a:fontRef>
            </p:style>
          </p:cxnSp>
        </p:grpSp>
        <p:sp>
          <p:nvSpPr>
            <p:cNvPr id="300" name="TextBox 54">
              <a:extLst>
                <a:ext uri="{FF2B5EF4-FFF2-40B4-BE49-F238E27FC236}">
                  <a16:creationId xmlns:a16="http://schemas.microsoft.com/office/drawing/2014/main" id="{64169EE4-D0D9-3D0D-D2B4-F774B6F382F0}"/>
                </a:ext>
              </a:extLst>
            </p:cNvPr>
            <p:cNvSpPr txBox="1"/>
            <p:nvPr/>
          </p:nvSpPr>
          <p:spPr>
            <a:xfrm rot="16200000">
              <a:off x="4977741" y="2703261"/>
              <a:ext cx="1395415" cy="279584"/>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Hazard Ratio</a:t>
              </a:r>
            </a:p>
          </p:txBody>
        </p:sp>
        <p:grpSp>
          <p:nvGrpSpPr>
            <p:cNvPr id="301" name="Group 300">
              <a:extLst>
                <a:ext uri="{FF2B5EF4-FFF2-40B4-BE49-F238E27FC236}">
                  <a16:creationId xmlns:a16="http://schemas.microsoft.com/office/drawing/2014/main" id="{307B10D0-843E-33A5-58F9-6FDB6C278F35}"/>
                </a:ext>
              </a:extLst>
            </p:cNvPr>
            <p:cNvGrpSpPr/>
            <p:nvPr/>
          </p:nvGrpSpPr>
          <p:grpSpPr>
            <a:xfrm>
              <a:off x="5764923" y="1562101"/>
              <a:ext cx="5698429" cy="3491114"/>
              <a:chOff x="5764915" y="1334722"/>
              <a:chExt cx="6043512" cy="3771806"/>
            </a:xfrm>
          </p:grpSpPr>
          <p:sp>
            <p:nvSpPr>
              <p:cNvPr id="302" name="Rectangle 301">
                <a:extLst>
                  <a:ext uri="{FF2B5EF4-FFF2-40B4-BE49-F238E27FC236}">
                    <a16:creationId xmlns:a16="http://schemas.microsoft.com/office/drawing/2014/main" id="{2BABDA8A-4D83-7306-F8A8-E405B9EC8B6B}"/>
                  </a:ext>
                </a:extLst>
              </p:cNvPr>
              <p:cNvSpPr/>
              <p:nvPr/>
            </p:nvSpPr>
            <p:spPr>
              <a:xfrm>
                <a:off x="6387187" y="3063874"/>
                <a:ext cx="579404" cy="1585214"/>
              </a:xfrm>
              <a:prstGeom prst="rect">
                <a:avLst/>
              </a:prstGeom>
              <a:solidFill>
                <a:schemeClr val="accent1"/>
              </a:solidFill>
              <a:ln w="9525" cap="flat" cmpd="sng" algn="ctr">
                <a:solidFill>
                  <a:schemeClr val="bg1"/>
                </a:solid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303" name="Rectangle 302">
                <a:extLst>
                  <a:ext uri="{FF2B5EF4-FFF2-40B4-BE49-F238E27FC236}">
                    <a16:creationId xmlns:a16="http://schemas.microsoft.com/office/drawing/2014/main" id="{D115FD22-ABB3-000F-4C95-AEE62EAACFA4}"/>
                  </a:ext>
                </a:extLst>
              </p:cNvPr>
              <p:cNvSpPr/>
              <p:nvPr/>
            </p:nvSpPr>
            <p:spPr>
              <a:xfrm>
                <a:off x="7837463" y="3037245"/>
                <a:ext cx="579404" cy="1626829"/>
              </a:xfrm>
              <a:prstGeom prst="rect">
                <a:avLst/>
              </a:prstGeom>
              <a:solidFill>
                <a:schemeClr val="accent1"/>
              </a:solidFill>
              <a:ln w="9525" cap="flat" cmpd="sng" algn="ctr">
                <a:solidFill>
                  <a:schemeClr val="bg1"/>
                </a:solid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304" name="Rectangle 303">
                <a:extLst>
                  <a:ext uri="{FF2B5EF4-FFF2-40B4-BE49-F238E27FC236}">
                    <a16:creationId xmlns:a16="http://schemas.microsoft.com/office/drawing/2014/main" id="{CDD8DDE0-D0FE-62BB-2227-9786E067AFE0}"/>
                  </a:ext>
                </a:extLst>
              </p:cNvPr>
              <p:cNvSpPr/>
              <p:nvPr/>
            </p:nvSpPr>
            <p:spPr>
              <a:xfrm>
                <a:off x="9266925" y="1735580"/>
                <a:ext cx="579404" cy="2928494"/>
              </a:xfrm>
              <a:prstGeom prst="rect">
                <a:avLst/>
              </a:prstGeom>
              <a:solidFill>
                <a:schemeClr val="accent3"/>
              </a:solidFill>
              <a:ln w="9525" cap="flat" cmpd="sng" algn="ctr">
                <a:solidFill>
                  <a:schemeClr val="bg1"/>
                </a:solid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305" name="Rectangle 304">
                <a:extLst>
                  <a:ext uri="{FF2B5EF4-FFF2-40B4-BE49-F238E27FC236}">
                    <a16:creationId xmlns:a16="http://schemas.microsoft.com/office/drawing/2014/main" id="{04A989E3-53E6-5CCD-ECF8-C8D0574D4763}"/>
                  </a:ext>
                </a:extLst>
              </p:cNvPr>
              <p:cNvSpPr/>
              <p:nvPr/>
            </p:nvSpPr>
            <p:spPr>
              <a:xfrm>
                <a:off x="10695777" y="1626038"/>
                <a:ext cx="579404" cy="3038035"/>
              </a:xfrm>
              <a:prstGeom prst="rect">
                <a:avLst/>
              </a:prstGeom>
              <a:solidFill>
                <a:schemeClr val="accent3"/>
              </a:solidFill>
              <a:ln w="9525" cap="flat" cmpd="sng" algn="ctr">
                <a:solidFill>
                  <a:schemeClr val="bg1"/>
                </a:solid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cxnSp>
            <p:nvCxnSpPr>
              <p:cNvPr id="306" name="Straight Connector 305">
                <a:extLst>
                  <a:ext uri="{FF2B5EF4-FFF2-40B4-BE49-F238E27FC236}">
                    <a16:creationId xmlns:a16="http://schemas.microsoft.com/office/drawing/2014/main" id="{E66764F6-E412-6764-9C3D-D5AEE10660E2}"/>
                  </a:ext>
                </a:extLst>
              </p:cNvPr>
              <p:cNvCxnSpPr/>
              <p:nvPr/>
            </p:nvCxnSpPr>
            <p:spPr>
              <a:xfrm flipH="1">
                <a:off x="5948740" y="1478651"/>
                <a:ext cx="53975" cy="0"/>
              </a:xfrm>
              <a:prstGeom prst="line">
                <a:avLst/>
              </a:prstGeom>
              <a:noFill/>
              <a:ln w="25400" cap="flat" cmpd="sng" algn="ctr">
                <a:solidFill>
                  <a:srgbClr val="000000"/>
                </a:solidFill>
                <a:prstDash val="solid"/>
              </a:ln>
              <a:effectLst/>
            </p:spPr>
            <p:style>
              <a:lnRef idx="2">
                <a:schemeClr val="accent1"/>
              </a:lnRef>
              <a:fillRef idx="0">
                <a:schemeClr val="accent1"/>
              </a:fillRef>
              <a:effectRef idx="1">
                <a:schemeClr val="accent1"/>
              </a:effectRef>
              <a:fontRef idx="minor">
                <a:schemeClr val="tx1"/>
              </a:fontRef>
            </p:style>
          </p:cxnSp>
          <p:sp>
            <p:nvSpPr>
              <p:cNvPr id="307" name="TextBox 56">
                <a:extLst>
                  <a:ext uri="{FF2B5EF4-FFF2-40B4-BE49-F238E27FC236}">
                    <a16:creationId xmlns:a16="http://schemas.microsoft.com/office/drawing/2014/main" id="{9D9685AD-B47D-2FE9-933A-4BE34BEAACAB}"/>
                  </a:ext>
                </a:extLst>
              </p:cNvPr>
              <p:cNvSpPr txBox="1"/>
              <p:nvPr/>
            </p:nvSpPr>
            <p:spPr>
              <a:xfrm>
                <a:off x="5764915" y="1348734"/>
                <a:ext cx="120645" cy="161928"/>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p:txBody>
          </p:sp>
          <p:cxnSp>
            <p:nvCxnSpPr>
              <p:cNvPr id="308" name="Straight Connector 307">
                <a:extLst>
                  <a:ext uri="{FF2B5EF4-FFF2-40B4-BE49-F238E27FC236}">
                    <a16:creationId xmlns:a16="http://schemas.microsoft.com/office/drawing/2014/main" id="{538D63C6-1445-E4FA-AD3A-BDF8FCB30996}"/>
                  </a:ext>
                </a:extLst>
              </p:cNvPr>
              <p:cNvCxnSpPr/>
              <p:nvPr/>
            </p:nvCxnSpPr>
            <p:spPr>
              <a:xfrm flipH="1">
                <a:off x="5954000" y="3068556"/>
                <a:ext cx="53975" cy="0"/>
              </a:xfrm>
              <a:prstGeom prst="line">
                <a:avLst/>
              </a:prstGeom>
              <a:noFill/>
              <a:ln w="25400" cap="flat" cmpd="sng" algn="ctr">
                <a:solidFill>
                  <a:srgbClr val="000000"/>
                </a:solidFill>
                <a:prstDash val="solid"/>
              </a:ln>
              <a:effectLst/>
            </p:spPr>
            <p:style>
              <a:lnRef idx="2">
                <a:schemeClr val="accent1"/>
              </a:lnRef>
              <a:fillRef idx="0">
                <a:schemeClr val="accent1"/>
              </a:fillRef>
              <a:effectRef idx="1">
                <a:schemeClr val="accent1"/>
              </a:effectRef>
              <a:fontRef idx="minor">
                <a:schemeClr val="tx1"/>
              </a:fontRef>
            </p:style>
          </p:cxnSp>
          <p:sp>
            <p:nvSpPr>
              <p:cNvPr id="309" name="TextBox 58">
                <a:extLst>
                  <a:ext uri="{FF2B5EF4-FFF2-40B4-BE49-F238E27FC236}">
                    <a16:creationId xmlns:a16="http://schemas.microsoft.com/office/drawing/2014/main" id="{A49365E0-D287-0697-1A01-FE1C4E4F1680}"/>
                  </a:ext>
                </a:extLst>
              </p:cNvPr>
              <p:cNvSpPr txBox="1"/>
              <p:nvPr/>
            </p:nvSpPr>
            <p:spPr>
              <a:xfrm>
                <a:off x="5822636" y="2934401"/>
                <a:ext cx="120645" cy="161928"/>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a:t>
                </a:r>
              </a:p>
            </p:txBody>
          </p:sp>
          <p:cxnSp>
            <p:nvCxnSpPr>
              <p:cNvPr id="310" name="Straight Connector 309">
                <a:extLst>
                  <a:ext uri="{FF2B5EF4-FFF2-40B4-BE49-F238E27FC236}">
                    <a16:creationId xmlns:a16="http://schemas.microsoft.com/office/drawing/2014/main" id="{2A868E65-10DA-0FD6-D577-3C5073E7988C}"/>
                  </a:ext>
                </a:extLst>
              </p:cNvPr>
              <p:cNvCxnSpPr/>
              <p:nvPr/>
            </p:nvCxnSpPr>
            <p:spPr>
              <a:xfrm flipH="1">
                <a:off x="5961290" y="4652901"/>
                <a:ext cx="53975" cy="0"/>
              </a:xfrm>
              <a:prstGeom prst="line">
                <a:avLst/>
              </a:prstGeom>
              <a:noFill/>
              <a:ln w="25400" cap="flat" cmpd="sng" algn="ctr">
                <a:solidFill>
                  <a:srgbClr val="000000"/>
                </a:solidFill>
                <a:prstDash val="solid"/>
              </a:ln>
              <a:effectLst/>
            </p:spPr>
            <p:style>
              <a:lnRef idx="2">
                <a:schemeClr val="accent1"/>
              </a:lnRef>
              <a:fillRef idx="0">
                <a:schemeClr val="accent1"/>
              </a:fillRef>
              <a:effectRef idx="1">
                <a:schemeClr val="accent1"/>
              </a:effectRef>
              <a:fontRef idx="minor">
                <a:schemeClr val="tx1"/>
              </a:fontRef>
            </p:style>
          </p:cxnSp>
          <p:sp>
            <p:nvSpPr>
              <p:cNvPr id="311" name="TextBox 60">
                <a:extLst>
                  <a:ext uri="{FF2B5EF4-FFF2-40B4-BE49-F238E27FC236}">
                    <a16:creationId xmlns:a16="http://schemas.microsoft.com/office/drawing/2014/main" id="{1C79221C-514F-4A87-5B59-FFF26A0957DE}"/>
                  </a:ext>
                </a:extLst>
              </p:cNvPr>
              <p:cNvSpPr txBox="1"/>
              <p:nvPr/>
            </p:nvSpPr>
            <p:spPr>
              <a:xfrm>
                <a:off x="5815473" y="4522111"/>
                <a:ext cx="120645" cy="161928"/>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cxnSp>
            <p:nvCxnSpPr>
              <p:cNvPr id="312" name="Straight Connector 311">
                <a:extLst>
                  <a:ext uri="{FF2B5EF4-FFF2-40B4-BE49-F238E27FC236}">
                    <a16:creationId xmlns:a16="http://schemas.microsoft.com/office/drawing/2014/main" id="{75479624-9D4C-B23C-1395-D0BFB1D6D2E1}"/>
                  </a:ext>
                </a:extLst>
              </p:cNvPr>
              <p:cNvCxnSpPr>
                <a:cxnSpLocks/>
              </p:cNvCxnSpPr>
              <p:nvPr/>
            </p:nvCxnSpPr>
            <p:spPr>
              <a:xfrm flipH="1" flipV="1">
                <a:off x="6002715" y="4652901"/>
                <a:ext cx="5756850" cy="11172"/>
              </a:xfrm>
              <a:prstGeom prst="line">
                <a:avLst/>
              </a:prstGeom>
              <a:noFill/>
              <a:ln w="25400" cap="flat" cmpd="sng" algn="ctr">
                <a:solidFill>
                  <a:srgbClr val="00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13" name="Straight Connector 312">
                <a:extLst>
                  <a:ext uri="{FF2B5EF4-FFF2-40B4-BE49-F238E27FC236}">
                    <a16:creationId xmlns:a16="http://schemas.microsoft.com/office/drawing/2014/main" id="{FCF67A69-3E39-3644-B1E3-4F178DD68D04}"/>
                  </a:ext>
                </a:extLst>
              </p:cNvPr>
              <p:cNvCxnSpPr/>
              <p:nvPr/>
            </p:nvCxnSpPr>
            <p:spPr>
              <a:xfrm>
                <a:off x="6015265" y="1334722"/>
                <a:ext cx="0" cy="3458297"/>
              </a:xfrm>
              <a:prstGeom prst="line">
                <a:avLst/>
              </a:prstGeom>
              <a:noFill/>
              <a:ln w="25400" cap="flat" cmpd="sng" algn="ctr">
                <a:solidFill>
                  <a:srgbClr val="000000"/>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14" name="Straight Connector 313">
                <a:extLst>
                  <a:ext uri="{FF2B5EF4-FFF2-40B4-BE49-F238E27FC236}">
                    <a16:creationId xmlns:a16="http://schemas.microsoft.com/office/drawing/2014/main" id="{82EE9DAD-7252-8C4A-BA4F-F4821AB9481C}"/>
                  </a:ext>
                </a:extLst>
              </p:cNvPr>
              <p:cNvCxnSpPr>
                <a:cxnSpLocks/>
              </p:cNvCxnSpPr>
              <p:nvPr/>
            </p:nvCxnSpPr>
            <p:spPr>
              <a:xfrm flipH="1">
                <a:off x="6002715" y="3063870"/>
                <a:ext cx="5554285" cy="0"/>
              </a:xfrm>
              <a:prstGeom prst="line">
                <a:avLst/>
              </a:prstGeom>
              <a:noFill/>
              <a:ln w="25400" cap="flat" cmpd="sng" algn="ctr">
                <a:solidFill>
                  <a:schemeClr val="tx2"/>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315" name="Straight Connector 314">
                <a:extLst>
                  <a:ext uri="{FF2B5EF4-FFF2-40B4-BE49-F238E27FC236}">
                    <a16:creationId xmlns:a16="http://schemas.microsoft.com/office/drawing/2014/main" id="{2B4253B9-AD2C-147F-9C06-2D5E7999499C}"/>
                  </a:ext>
                </a:extLst>
              </p:cNvPr>
              <p:cNvCxnSpPr>
                <a:cxnSpLocks/>
              </p:cNvCxnSpPr>
              <p:nvPr/>
            </p:nvCxnSpPr>
            <p:spPr>
              <a:xfrm>
                <a:off x="8864206" y="1334722"/>
                <a:ext cx="0" cy="3771806"/>
              </a:xfrm>
              <a:prstGeom prst="line">
                <a:avLst/>
              </a:prstGeom>
              <a:noFill/>
              <a:ln w="19050" cap="flat" cmpd="sng" algn="ctr">
                <a:solidFill>
                  <a:srgbClr val="FF0000"/>
                </a:solidFill>
                <a:prstDash val="sysDot"/>
              </a:ln>
              <a:effectLst/>
            </p:spPr>
            <p:style>
              <a:lnRef idx="2">
                <a:schemeClr val="accent1"/>
              </a:lnRef>
              <a:fillRef idx="0">
                <a:schemeClr val="accent1"/>
              </a:fillRef>
              <a:effectRef idx="1">
                <a:schemeClr val="accent1"/>
              </a:effectRef>
              <a:fontRef idx="minor">
                <a:schemeClr val="tx1"/>
              </a:fontRef>
            </p:style>
          </p:cxnSp>
          <p:sp>
            <p:nvSpPr>
              <p:cNvPr id="316" name="TextBox 69">
                <a:extLst>
                  <a:ext uri="{FF2B5EF4-FFF2-40B4-BE49-F238E27FC236}">
                    <a16:creationId xmlns:a16="http://schemas.microsoft.com/office/drawing/2014/main" id="{62BD3155-3D58-F7B1-E772-27D44EA33F8C}"/>
                  </a:ext>
                </a:extLst>
              </p:cNvPr>
              <p:cNvSpPr txBox="1"/>
              <p:nvPr/>
            </p:nvSpPr>
            <p:spPr>
              <a:xfrm>
                <a:off x="9203122" y="1519443"/>
                <a:ext cx="711954" cy="213189"/>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1"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t>P &lt;.0001</a:t>
                </a:r>
                <a:endParaRPr kumimoji="0" lang="en-GB"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17" name="TextBox 70">
                <a:extLst>
                  <a:ext uri="{FF2B5EF4-FFF2-40B4-BE49-F238E27FC236}">
                    <a16:creationId xmlns:a16="http://schemas.microsoft.com/office/drawing/2014/main" id="{4286B721-D476-CBB8-D424-2D1F5CA7BA1F}"/>
                  </a:ext>
                </a:extLst>
              </p:cNvPr>
              <p:cNvSpPr txBox="1"/>
              <p:nvPr/>
            </p:nvSpPr>
            <p:spPr>
              <a:xfrm>
                <a:off x="10635193" y="1407961"/>
                <a:ext cx="700571" cy="202563"/>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1"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t>P &lt;.0001</a:t>
                </a:r>
                <a:endParaRPr kumimoji="0" lang="en-GB"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18" name="TextBox 71">
                <a:extLst>
                  <a:ext uri="{FF2B5EF4-FFF2-40B4-BE49-F238E27FC236}">
                    <a16:creationId xmlns:a16="http://schemas.microsoft.com/office/drawing/2014/main" id="{F4AEA744-64E9-1E0A-03D9-E7FA63C4FB5B}"/>
                  </a:ext>
                </a:extLst>
              </p:cNvPr>
              <p:cNvSpPr txBox="1"/>
              <p:nvPr/>
            </p:nvSpPr>
            <p:spPr>
              <a:xfrm>
                <a:off x="5920886" y="4719204"/>
                <a:ext cx="1607821" cy="355320"/>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E1471D"/>
                    </a:solidFill>
                    <a:effectLst/>
                    <a:uLnTx/>
                    <a:uFillTx/>
                    <a:latin typeface="Calibri" panose="020F0502020204030204" pitchFamily="34" charset="0"/>
                    <a:ea typeface="HGMaruGothicMPRO" panose="020F0400000000000000" pitchFamily="34" charset="-128"/>
                    <a:cs typeface="Calibri" panose="020F0502020204030204" pitchFamily="34" charset="0"/>
                  </a:rPr>
                  <a:t>hsCRP &lt;2 mg/L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t>LDL-C &lt;70 mg/dL</a:t>
                </a:r>
                <a:endParaRPr kumimoji="0" lang="en-GB"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19" name="TextBox 72">
                <a:extLst>
                  <a:ext uri="{FF2B5EF4-FFF2-40B4-BE49-F238E27FC236}">
                    <a16:creationId xmlns:a16="http://schemas.microsoft.com/office/drawing/2014/main" id="{C922A6F8-D3F7-C848-9A50-A10F60114659}"/>
                  </a:ext>
                </a:extLst>
              </p:cNvPr>
              <p:cNvSpPr txBox="1"/>
              <p:nvPr/>
            </p:nvSpPr>
            <p:spPr>
              <a:xfrm>
                <a:off x="7335954" y="4719204"/>
                <a:ext cx="1607821" cy="355320"/>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E1471D"/>
                    </a:solidFill>
                    <a:effectLst/>
                    <a:uLnTx/>
                    <a:uFillTx/>
                    <a:latin typeface="Calibri" panose="020F0502020204030204" pitchFamily="34" charset="0"/>
                    <a:ea typeface="HGMaruGothicMPRO" panose="020F0400000000000000" pitchFamily="34" charset="-128"/>
                    <a:cs typeface="Calibri" panose="020F0502020204030204" pitchFamily="34" charset="0"/>
                  </a:rPr>
                  <a:t>hsCRP &lt;2 mg/L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t>LDL-C ≥70 mg/dL</a:t>
                </a:r>
                <a:endParaRPr kumimoji="0" lang="en-GB"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20" name="TextBox 73">
                <a:extLst>
                  <a:ext uri="{FF2B5EF4-FFF2-40B4-BE49-F238E27FC236}">
                    <a16:creationId xmlns:a16="http://schemas.microsoft.com/office/drawing/2014/main" id="{452645FB-966B-756D-D111-F84FBF3F6290}"/>
                  </a:ext>
                </a:extLst>
              </p:cNvPr>
              <p:cNvSpPr txBox="1"/>
              <p:nvPr/>
            </p:nvSpPr>
            <p:spPr>
              <a:xfrm>
                <a:off x="8794217" y="4719204"/>
                <a:ext cx="1607821" cy="355320"/>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E1471D"/>
                    </a:solidFill>
                    <a:effectLst/>
                    <a:uLnTx/>
                    <a:uFillTx/>
                    <a:latin typeface="Calibri" panose="020F0502020204030204" pitchFamily="34" charset="0"/>
                    <a:ea typeface="HGMaruGothicMPRO" panose="020F0400000000000000" pitchFamily="34" charset="-128"/>
                    <a:cs typeface="Calibri" panose="020F0502020204030204" pitchFamily="34" charset="0"/>
                  </a:rPr>
                  <a:t>hsCRP ≥2 mg/L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t>LDL-C &lt;70 mg/dL</a:t>
                </a:r>
                <a:endParaRPr kumimoji="0" lang="en-GB"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21" name="TextBox 74">
                <a:extLst>
                  <a:ext uri="{FF2B5EF4-FFF2-40B4-BE49-F238E27FC236}">
                    <a16:creationId xmlns:a16="http://schemas.microsoft.com/office/drawing/2014/main" id="{524155A6-18F9-C5A7-9B8D-41ACBD85C0C7}"/>
                  </a:ext>
                </a:extLst>
              </p:cNvPr>
              <p:cNvSpPr txBox="1"/>
              <p:nvPr/>
            </p:nvSpPr>
            <p:spPr>
              <a:xfrm>
                <a:off x="10200606" y="4719204"/>
                <a:ext cx="1607821" cy="355320"/>
              </a:xfrm>
              <a:prstGeom prst="rect">
                <a:avLst/>
              </a:prstGeom>
              <a:noFill/>
            </p:spPr>
            <p:txBody>
              <a:bodyPr wrap="squar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E1471D"/>
                    </a:solidFill>
                    <a:effectLst/>
                    <a:uLnTx/>
                    <a:uFillTx/>
                    <a:latin typeface="Calibri" panose="020F0502020204030204" pitchFamily="34" charset="0"/>
                    <a:ea typeface="HGMaruGothicMPRO" panose="020F0400000000000000" pitchFamily="34" charset="-128"/>
                    <a:cs typeface="Calibri" panose="020F0502020204030204" pitchFamily="34" charset="0"/>
                  </a:rPr>
                  <a:t>hsCRP ≥2 mg/L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HGMaruGothicMPRO" panose="020F0400000000000000" pitchFamily="34" charset="-128"/>
                    <a:cs typeface="Calibri" panose="020F0502020204030204" pitchFamily="34" charset="0"/>
                  </a:rPr>
                  <a:t>LDL-C ≥70 mg/dL</a:t>
                </a:r>
                <a:endParaRPr kumimoji="0" lang="en-GB"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358" name="Text Box 11">
            <a:extLst>
              <a:ext uri="{FF2B5EF4-FFF2-40B4-BE49-F238E27FC236}">
                <a16:creationId xmlns:a16="http://schemas.microsoft.com/office/drawing/2014/main" id="{B72C3207-D46F-2C50-4414-FE44A45BB7E5}"/>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Ridker. Lancet 2023;401:1293.</a:t>
            </a:r>
          </a:p>
        </p:txBody>
      </p:sp>
      <p:cxnSp>
        <p:nvCxnSpPr>
          <p:cNvPr id="3" name="Straight Connector 2">
            <a:extLst>
              <a:ext uri="{FF2B5EF4-FFF2-40B4-BE49-F238E27FC236}">
                <a16:creationId xmlns:a16="http://schemas.microsoft.com/office/drawing/2014/main" id="{FAC0BADE-FD5A-543A-CE1E-82245288360A}"/>
              </a:ext>
            </a:extLst>
          </p:cNvPr>
          <p:cNvCxnSpPr/>
          <p:nvPr/>
        </p:nvCxnSpPr>
        <p:spPr bwMode="auto">
          <a:xfrm>
            <a:off x="1892637" y="4668516"/>
            <a:ext cx="0" cy="63500"/>
          </a:xfrm>
          <a:prstGeom prst="line">
            <a:avLst/>
          </a:prstGeom>
          <a:noFill/>
          <a:ln w="28575" cap="flat" cmpd="sng" algn="ctr">
            <a:solidFill>
              <a:schemeClr val="bg1"/>
            </a:solidFill>
            <a:prstDash val="solid"/>
            <a:round/>
            <a:headEnd type="none" w="med" len="med"/>
            <a:tailEnd type="none" w="med" len="med"/>
          </a:ln>
          <a:effectLst/>
        </p:spPr>
      </p:cxnSp>
      <p:cxnSp>
        <p:nvCxnSpPr>
          <p:cNvPr id="4" name="Straight Connector 3">
            <a:extLst>
              <a:ext uri="{FF2B5EF4-FFF2-40B4-BE49-F238E27FC236}">
                <a16:creationId xmlns:a16="http://schemas.microsoft.com/office/drawing/2014/main" id="{E24F5E26-1948-6499-A0A8-2FE12E8BD968}"/>
              </a:ext>
            </a:extLst>
          </p:cNvPr>
          <p:cNvCxnSpPr/>
          <p:nvPr/>
        </p:nvCxnSpPr>
        <p:spPr bwMode="auto">
          <a:xfrm>
            <a:off x="3074650" y="4671445"/>
            <a:ext cx="0" cy="63500"/>
          </a:xfrm>
          <a:prstGeom prst="line">
            <a:avLst/>
          </a:prstGeom>
          <a:noFill/>
          <a:ln w="28575" cap="flat" cmpd="sng" algn="ctr">
            <a:solidFill>
              <a:schemeClr val="bg1"/>
            </a:solidFill>
            <a:prstDash val="solid"/>
            <a:round/>
            <a:headEnd type="none" w="med" len="med"/>
            <a:tailEnd type="none" w="med" len="med"/>
          </a:ln>
          <a:effectLst/>
        </p:spPr>
      </p:cxnSp>
      <p:cxnSp>
        <p:nvCxnSpPr>
          <p:cNvPr id="5" name="Straight Connector 4">
            <a:extLst>
              <a:ext uri="{FF2B5EF4-FFF2-40B4-BE49-F238E27FC236}">
                <a16:creationId xmlns:a16="http://schemas.microsoft.com/office/drawing/2014/main" id="{A550B5D8-FAF9-CF84-82C0-87EE6B4D6BA4}"/>
              </a:ext>
            </a:extLst>
          </p:cNvPr>
          <p:cNvCxnSpPr>
            <a:cxnSpLocks/>
          </p:cNvCxnSpPr>
          <p:nvPr/>
        </p:nvCxnSpPr>
        <p:spPr bwMode="auto">
          <a:xfrm>
            <a:off x="4255856" y="4681786"/>
            <a:ext cx="0" cy="6350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8B826A60-6031-4EF6-99ED-0445F31861F4}"/>
              </a:ext>
            </a:extLst>
          </p:cNvPr>
          <p:cNvCxnSpPr>
            <a:cxnSpLocks/>
          </p:cNvCxnSpPr>
          <p:nvPr/>
        </p:nvCxnSpPr>
        <p:spPr bwMode="auto">
          <a:xfrm>
            <a:off x="5451770" y="4681786"/>
            <a:ext cx="0" cy="6350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A12AEF4E-4809-1A9D-59A2-DCC483F86E6B}"/>
              </a:ext>
            </a:extLst>
          </p:cNvPr>
          <p:cNvCxnSpPr>
            <a:cxnSpLocks/>
          </p:cNvCxnSpPr>
          <p:nvPr/>
        </p:nvCxnSpPr>
        <p:spPr bwMode="auto">
          <a:xfrm>
            <a:off x="6959895" y="4684697"/>
            <a:ext cx="0" cy="6350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25AC2B1F-9928-CC49-AB68-9CECDBFD8E42}"/>
              </a:ext>
            </a:extLst>
          </p:cNvPr>
          <p:cNvCxnSpPr>
            <a:cxnSpLocks/>
          </p:cNvCxnSpPr>
          <p:nvPr/>
        </p:nvCxnSpPr>
        <p:spPr bwMode="auto">
          <a:xfrm>
            <a:off x="8315620" y="4684697"/>
            <a:ext cx="0" cy="6350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B2D49F52-5C64-13D6-D4FA-4F475051CB18}"/>
              </a:ext>
            </a:extLst>
          </p:cNvPr>
          <p:cNvCxnSpPr>
            <a:cxnSpLocks/>
          </p:cNvCxnSpPr>
          <p:nvPr/>
        </p:nvCxnSpPr>
        <p:spPr bwMode="auto">
          <a:xfrm>
            <a:off x="9671345" y="4684697"/>
            <a:ext cx="0" cy="6350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836AE1FD-9D58-3FEF-CF08-365A5144221D}"/>
              </a:ext>
            </a:extLst>
          </p:cNvPr>
          <p:cNvCxnSpPr>
            <a:cxnSpLocks/>
          </p:cNvCxnSpPr>
          <p:nvPr/>
        </p:nvCxnSpPr>
        <p:spPr bwMode="auto">
          <a:xfrm>
            <a:off x="11020720" y="4684697"/>
            <a:ext cx="0" cy="63500"/>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23944551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5C55693-59E1-64CF-12D0-B795EB6BAE95}"/>
              </a:ext>
            </a:extLst>
          </p:cNvPr>
          <p:cNvSpPr>
            <a:spLocks noGrp="1"/>
          </p:cNvSpPr>
          <p:nvPr>
            <p:ph type="title"/>
          </p:nvPr>
        </p:nvSpPr>
        <p:spPr/>
        <p:txBody>
          <a:bodyPr/>
          <a:lstStyle/>
          <a:p>
            <a:r>
              <a:rPr lang="en-US" dirty="0"/>
              <a:t>In Statin-Intolerant Patients, </a:t>
            </a:r>
            <a:r>
              <a:rPr lang="en-US" dirty="0" err="1"/>
              <a:t>hsCRP</a:t>
            </a:r>
            <a:r>
              <a:rPr lang="en-US" dirty="0"/>
              <a:t> Predicted CV Risk and Death More Strongly Than LDL-C</a:t>
            </a:r>
          </a:p>
        </p:txBody>
      </p:sp>
      <p:sp>
        <p:nvSpPr>
          <p:cNvPr id="2" name="TextBox 1">
            <a:extLst>
              <a:ext uri="{FF2B5EF4-FFF2-40B4-BE49-F238E27FC236}">
                <a16:creationId xmlns:a16="http://schemas.microsoft.com/office/drawing/2014/main" id="{4CCA1F69-515F-46B5-A869-4D876A43ED34}"/>
              </a:ext>
            </a:extLst>
          </p:cNvPr>
          <p:cNvSpPr txBox="1"/>
          <p:nvPr/>
        </p:nvSpPr>
        <p:spPr>
          <a:xfrm>
            <a:off x="555573" y="1495372"/>
            <a:ext cx="10872444" cy="914400"/>
          </a:xfrm>
          <a:prstGeom prst="rect">
            <a:avLst/>
          </a:prstGeom>
          <a:noFill/>
        </p:spPr>
        <p:txBody>
          <a:bodyPr wrap="square" lIns="0" tIns="0" rIns="0" bIns="0" rtlCol="0">
            <a:noAutofit/>
          </a:bodyPr>
          <a:lstStyle/>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GB" sz="20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13,970 patients from the CLEAR-OUTCOMES trial who received </a:t>
            </a:r>
            <a:r>
              <a:rPr kumimoji="0" lang="en-GB" sz="2000" b="0" i="0" u="none" strike="noStrike" kern="1200" cap="none" spc="0" normalizeH="0" baseline="0" noProof="0" dirty="0" err="1">
                <a:ln>
                  <a:noFill/>
                </a:ln>
                <a:solidFill>
                  <a:srgbClr val="000000"/>
                </a:solidFill>
                <a:effectLst/>
                <a:uLnTx/>
                <a:uFillTx/>
                <a:latin typeface="Calibri"/>
                <a:ea typeface="+mn-ea"/>
                <a:cs typeface="Arial" panose="020B0604020202020204" pitchFamily="34" charset="0"/>
              </a:rPr>
              <a:t>bempedoic</a:t>
            </a:r>
            <a:r>
              <a:rPr kumimoji="0" lang="en-GB" sz="20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acid or placebo</a:t>
            </a:r>
            <a:endParaRPr kumimoji="0" lang="en-US" sz="2000" b="0" i="0" u="none" strike="noStrike" kern="1200" cap="none" spc="0" normalizeH="0" baseline="0" noProof="0" dirty="0">
              <a:ln>
                <a:noFill/>
              </a:ln>
              <a:solidFill>
                <a:srgbClr val="000000"/>
              </a:solidFill>
              <a:effectLst/>
              <a:uLnTx/>
              <a:uFillTx/>
              <a:latin typeface="Calibri"/>
              <a:ea typeface="+mn-ea"/>
              <a:cs typeface="Arial"/>
            </a:endParaRPr>
          </a:p>
        </p:txBody>
      </p:sp>
      <p:sp>
        <p:nvSpPr>
          <p:cNvPr id="14" name="Text Box 11">
            <a:extLst>
              <a:ext uri="{FF2B5EF4-FFF2-40B4-BE49-F238E27FC236}">
                <a16:creationId xmlns:a16="http://schemas.microsoft.com/office/drawing/2014/main" id="{6B8BDD9E-EFCF-ACD0-568F-234999FDB527}"/>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Ridker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Circulation. 2024;149:28.</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nvGrpSpPr>
          <p:cNvPr id="10" name="Group 9">
            <a:extLst>
              <a:ext uri="{FF2B5EF4-FFF2-40B4-BE49-F238E27FC236}">
                <a16:creationId xmlns:a16="http://schemas.microsoft.com/office/drawing/2014/main" id="{5F6F6847-5CD9-ADB1-9020-0178C44AC544}"/>
              </a:ext>
            </a:extLst>
          </p:cNvPr>
          <p:cNvGrpSpPr/>
          <p:nvPr/>
        </p:nvGrpSpPr>
        <p:grpSpPr>
          <a:xfrm>
            <a:off x="390820" y="2523457"/>
            <a:ext cx="3540850" cy="3253223"/>
            <a:chOff x="308339" y="2252388"/>
            <a:chExt cx="3540850" cy="3253223"/>
          </a:xfrm>
        </p:grpSpPr>
        <p:graphicFrame>
          <p:nvGraphicFramePr>
            <p:cNvPr id="20" name="Chart 19">
              <a:extLst>
                <a:ext uri="{FF2B5EF4-FFF2-40B4-BE49-F238E27FC236}">
                  <a16:creationId xmlns:a16="http://schemas.microsoft.com/office/drawing/2014/main" id="{E44FF32E-EDF6-3650-6FFB-619E361EA6D3}"/>
                </a:ext>
              </a:extLst>
            </p:cNvPr>
            <p:cNvGraphicFramePr/>
            <p:nvPr>
              <p:extLst>
                <p:ext uri="{D42A27DB-BD31-4B8C-83A1-F6EECF244321}">
                  <p14:modId xmlns:p14="http://schemas.microsoft.com/office/powerpoint/2010/main" val="2866758127"/>
                </p:ext>
              </p:extLst>
            </p:nvPr>
          </p:nvGraphicFramePr>
          <p:xfrm>
            <a:off x="308339" y="2252388"/>
            <a:ext cx="3540850" cy="2937703"/>
          </p:xfrm>
          <a:graphic>
            <a:graphicData uri="http://schemas.openxmlformats.org/drawingml/2006/chart">
              <c:chart xmlns:c="http://schemas.openxmlformats.org/drawingml/2006/chart" xmlns:r="http://schemas.openxmlformats.org/officeDocument/2006/relationships" r:id="rId3"/>
            </a:graphicData>
          </a:graphic>
        </p:graphicFrame>
        <p:sp>
          <p:nvSpPr>
            <p:cNvPr id="27" name="TextBox 26">
              <a:extLst>
                <a:ext uri="{FF2B5EF4-FFF2-40B4-BE49-F238E27FC236}">
                  <a16:creationId xmlns:a16="http://schemas.microsoft.com/office/drawing/2014/main" id="{31F3D2CF-5D91-B6BF-2497-83053D54943A}"/>
                </a:ext>
              </a:extLst>
            </p:cNvPr>
            <p:cNvSpPr txBox="1"/>
            <p:nvPr/>
          </p:nvSpPr>
          <p:spPr>
            <a:xfrm>
              <a:off x="2409879" y="3123072"/>
              <a:ext cx="726980" cy="276999"/>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a:ea typeface="+mn-ea"/>
                  <a:cs typeface="Arial"/>
                </a:rPr>
                <a:t>P </a:t>
              </a:r>
              <a:r>
                <a:rPr kumimoji="0" lang="en-US" sz="1200" b="0" i="0" u="none" strike="noStrike" kern="0" cap="none" spc="0" normalizeH="0" baseline="0" noProof="0" dirty="0">
                  <a:ln>
                    <a:noFill/>
                  </a:ln>
                  <a:solidFill>
                    <a:srgbClr val="000000"/>
                  </a:solidFill>
                  <a:effectLst/>
                  <a:uLnTx/>
                  <a:uFillTx/>
                  <a:latin typeface="Calibri"/>
                  <a:ea typeface="+mn-ea"/>
                  <a:cs typeface="Arial"/>
                </a:rPr>
                <a:t>= .004</a:t>
              </a:r>
            </a:p>
          </p:txBody>
        </p:sp>
        <p:cxnSp>
          <p:nvCxnSpPr>
            <p:cNvPr id="37" name="Straight Connector 36">
              <a:extLst>
                <a:ext uri="{FF2B5EF4-FFF2-40B4-BE49-F238E27FC236}">
                  <a16:creationId xmlns:a16="http://schemas.microsoft.com/office/drawing/2014/main" id="{982B568C-54D9-F1A1-FD48-5FCFFEA6FEF4}"/>
                </a:ext>
              </a:extLst>
            </p:cNvPr>
            <p:cNvCxnSpPr>
              <a:cxnSpLocks/>
            </p:cNvCxnSpPr>
            <p:nvPr/>
          </p:nvCxnSpPr>
          <p:spPr>
            <a:xfrm>
              <a:off x="2348899" y="2359114"/>
              <a:ext cx="14635" cy="3131108"/>
            </a:xfrm>
            <a:prstGeom prst="line">
              <a:avLst/>
            </a:prstGeom>
            <a:noFill/>
            <a:ln w="15875" cap="flat" cmpd="sng" algn="ctr">
              <a:solidFill>
                <a:srgbClr val="FF0000"/>
              </a:solidFill>
              <a:prstDash val="dash"/>
            </a:ln>
            <a:effectLst/>
          </p:spPr>
        </p:cxnSp>
        <p:sp>
          <p:nvSpPr>
            <p:cNvPr id="42" name="TextBox 41">
              <a:extLst>
                <a:ext uri="{FF2B5EF4-FFF2-40B4-BE49-F238E27FC236}">
                  <a16:creationId xmlns:a16="http://schemas.microsoft.com/office/drawing/2014/main" id="{EAFDFACA-299F-088E-B57B-C0E130F78A43}"/>
                </a:ext>
              </a:extLst>
            </p:cNvPr>
            <p:cNvSpPr txBox="1"/>
            <p:nvPr/>
          </p:nvSpPr>
          <p:spPr>
            <a:xfrm>
              <a:off x="1751647" y="5063145"/>
              <a:ext cx="611065"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FF0000"/>
                  </a:solidFill>
                  <a:effectLst/>
                  <a:uLnTx/>
                  <a:uFillTx/>
                  <a:latin typeface="Calibri"/>
                  <a:ea typeface="+mn-ea"/>
                  <a:cs typeface="Arial"/>
                </a:rPr>
                <a:t>&lt;2 mg/L</a:t>
              </a:r>
            </a:p>
          </p:txBody>
        </p:sp>
        <p:sp>
          <p:nvSpPr>
            <p:cNvPr id="48" name="TextBox 47">
              <a:extLst>
                <a:ext uri="{FF2B5EF4-FFF2-40B4-BE49-F238E27FC236}">
                  <a16:creationId xmlns:a16="http://schemas.microsoft.com/office/drawing/2014/main" id="{5478BE71-06A1-0968-C79D-43118218FE5E}"/>
                </a:ext>
              </a:extLst>
            </p:cNvPr>
            <p:cNvSpPr txBox="1"/>
            <p:nvPr/>
          </p:nvSpPr>
          <p:spPr>
            <a:xfrm>
              <a:off x="1084698" y="5062053"/>
              <a:ext cx="611065"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FF0000"/>
                  </a:solidFill>
                  <a:effectLst/>
                  <a:uLnTx/>
                  <a:uFillTx/>
                  <a:latin typeface="Calibri"/>
                  <a:ea typeface="+mn-ea"/>
                  <a:cs typeface="Arial"/>
                </a:rPr>
                <a:t>&lt;2 mg/L</a:t>
              </a:r>
            </a:p>
          </p:txBody>
        </p:sp>
        <p:sp>
          <p:nvSpPr>
            <p:cNvPr id="63" name="TextBox 62">
              <a:extLst>
                <a:ext uri="{FF2B5EF4-FFF2-40B4-BE49-F238E27FC236}">
                  <a16:creationId xmlns:a16="http://schemas.microsoft.com/office/drawing/2014/main" id="{A4AAF3FE-F2C6-16FC-F7C9-F29EE446BEE5}"/>
                </a:ext>
              </a:extLst>
            </p:cNvPr>
            <p:cNvSpPr txBox="1"/>
            <p:nvPr/>
          </p:nvSpPr>
          <p:spPr>
            <a:xfrm>
              <a:off x="1706311" y="5259390"/>
              <a:ext cx="742511" cy="2308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900" b="0" i="0" u="sng" strike="noStrike" kern="0" cap="none" spc="0" normalizeH="0" baseline="0" noProof="0" dirty="0">
                  <a:ln>
                    <a:noFill/>
                  </a:ln>
                  <a:solidFill>
                    <a:srgbClr val="000000"/>
                  </a:solidFill>
                  <a:effectLst/>
                  <a:uLnTx/>
                  <a:uFillTx/>
                  <a:latin typeface="Calibri"/>
                  <a:ea typeface="+mn-ea"/>
                  <a:cs typeface="Arial"/>
                </a:rPr>
                <a:t>&gt;</a:t>
              </a:r>
              <a:r>
                <a:rPr kumimoji="0" lang="en-US" sz="900" b="0" i="0" u="none" strike="noStrike" kern="0" cap="none" spc="0" normalizeH="0" baseline="0" noProof="0" dirty="0">
                  <a:ln>
                    <a:noFill/>
                  </a:ln>
                  <a:solidFill>
                    <a:srgbClr val="000000"/>
                  </a:solidFill>
                  <a:effectLst/>
                  <a:uLnTx/>
                  <a:uFillTx/>
                  <a:latin typeface="Calibri"/>
                  <a:ea typeface="+mn-ea"/>
                  <a:cs typeface="Arial"/>
                </a:rPr>
                <a:t>130 mg/dL</a:t>
              </a:r>
            </a:p>
          </p:txBody>
        </p:sp>
        <p:sp>
          <p:nvSpPr>
            <p:cNvPr id="67" name="TextBox 66">
              <a:extLst>
                <a:ext uri="{FF2B5EF4-FFF2-40B4-BE49-F238E27FC236}">
                  <a16:creationId xmlns:a16="http://schemas.microsoft.com/office/drawing/2014/main" id="{296FBC7F-E910-37E9-AB33-1FE054871C6C}"/>
                </a:ext>
              </a:extLst>
            </p:cNvPr>
            <p:cNvSpPr txBox="1"/>
            <p:nvPr/>
          </p:nvSpPr>
          <p:spPr>
            <a:xfrm>
              <a:off x="1035004" y="5259390"/>
              <a:ext cx="742511" cy="2308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rgbClr val="000000"/>
                  </a:solidFill>
                  <a:effectLst/>
                  <a:uLnTx/>
                  <a:uFillTx/>
                  <a:latin typeface="Calibri"/>
                  <a:ea typeface="+mn-ea"/>
                  <a:cs typeface="Arial"/>
                </a:rPr>
                <a:t>&lt;130 mg/dL</a:t>
              </a:r>
            </a:p>
          </p:txBody>
        </p:sp>
        <p:sp>
          <p:nvSpPr>
            <p:cNvPr id="69" name="TextBox 68">
              <a:extLst>
                <a:ext uri="{FF2B5EF4-FFF2-40B4-BE49-F238E27FC236}">
                  <a16:creationId xmlns:a16="http://schemas.microsoft.com/office/drawing/2014/main" id="{44827889-6273-F114-5DCE-266E03F9D14A}"/>
                </a:ext>
              </a:extLst>
            </p:cNvPr>
            <p:cNvSpPr txBox="1"/>
            <p:nvPr/>
          </p:nvSpPr>
          <p:spPr>
            <a:xfrm>
              <a:off x="3011516" y="2849015"/>
              <a:ext cx="804766" cy="276999"/>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a:ea typeface="+mn-ea"/>
                  <a:cs typeface="Arial"/>
                </a:rPr>
                <a:t>P </a:t>
              </a:r>
              <a:r>
                <a:rPr kumimoji="0" lang="en-US" sz="1200" b="0" i="1" u="none" strike="noStrike" kern="0" cap="none" spc="0" normalizeH="0" baseline="0" noProof="0" dirty="0">
                  <a:ln>
                    <a:noFill/>
                  </a:ln>
                  <a:solidFill>
                    <a:srgbClr val="000000"/>
                  </a:solidFill>
                  <a:effectLst/>
                  <a:uLnTx/>
                  <a:uFillTx/>
                  <a:latin typeface="Calibri"/>
                  <a:ea typeface="+mn-ea"/>
                  <a:cs typeface="Arial"/>
                </a:rPr>
                <a:t>&lt;</a:t>
              </a:r>
              <a:r>
                <a:rPr kumimoji="0" lang="en-US" sz="1200" b="0" i="0" u="none" strike="noStrike" kern="0" cap="none" spc="0" normalizeH="0" baseline="0" noProof="0" dirty="0">
                  <a:ln>
                    <a:noFill/>
                  </a:ln>
                  <a:solidFill>
                    <a:srgbClr val="000000"/>
                  </a:solidFill>
                  <a:effectLst/>
                  <a:uLnTx/>
                  <a:uFillTx/>
                  <a:latin typeface="Calibri"/>
                  <a:ea typeface="+mn-ea"/>
                  <a:cs typeface="Arial"/>
                </a:rPr>
                <a:t>.0001</a:t>
              </a:r>
            </a:p>
          </p:txBody>
        </p:sp>
        <p:sp>
          <p:nvSpPr>
            <p:cNvPr id="70" name="TextBox 69">
              <a:extLst>
                <a:ext uri="{FF2B5EF4-FFF2-40B4-BE49-F238E27FC236}">
                  <a16:creationId xmlns:a16="http://schemas.microsoft.com/office/drawing/2014/main" id="{A893D385-F174-EAC5-85E5-73AF00B8DDFE}"/>
                </a:ext>
              </a:extLst>
            </p:cNvPr>
            <p:cNvSpPr txBox="1"/>
            <p:nvPr/>
          </p:nvSpPr>
          <p:spPr>
            <a:xfrm>
              <a:off x="2418596" y="5065985"/>
              <a:ext cx="611065"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sng" strike="noStrike" kern="0" cap="none" spc="0" normalizeH="0" baseline="0" noProof="0" dirty="0">
                  <a:ln>
                    <a:noFill/>
                  </a:ln>
                  <a:solidFill>
                    <a:srgbClr val="FF0000"/>
                  </a:solidFill>
                  <a:effectLst/>
                  <a:uLnTx/>
                  <a:uFillTx/>
                  <a:latin typeface="Calibri"/>
                  <a:ea typeface="+mn-ea"/>
                  <a:cs typeface="Arial"/>
                </a:rPr>
                <a:t>&gt;</a:t>
              </a:r>
              <a:r>
                <a:rPr kumimoji="0" lang="en-US" sz="1000" b="0" i="0" u="none" strike="noStrike" kern="0" cap="none" spc="0" normalizeH="0" baseline="0" noProof="0" dirty="0">
                  <a:ln>
                    <a:noFill/>
                  </a:ln>
                  <a:solidFill>
                    <a:srgbClr val="FF0000"/>
                  </a:solidFill>
                  <a:effectLst/>
                  <a:uLnTx/>
                  <a:uFillTx/>
                  <a:latin typeface="Calibri"/>
                  <a:ea typeface="+mn-ea"/>
                  <a:cs typeface="Arial"/>
                </a:rPr>
                <a:t>2 mg/L</a:t>
              </a:r>
            </a:p>
          </p:txBody>
        </p:sp>
        <p:sp>
          <p:nvSpPr>
            <p:cNvPr id="71" name="TextBox 70">
              <a:extLst>
                <a:ext uri="{FF2B5EF4-FFF2-40B4-BE49-F238E27FC236}">
                  <a16:creationId xmlns:a16="http://schemas.microsoft.com/office/drawing/2014/main" id="{028D97D6-AF60-9CB1-7B88-C4DBF01D4A0D}"/>
                </a:ext>
              </a:extLst>
            </p:cNvPr>
            <p:cNvSpPr txBox="1"/>
            <p:nvPr/>
          </p:nvSpPr>
          <p:spPr>
            <a:xfrm>
              <a:off x="2377618" y="5259390"/>
              <a:ext cx="742511" cy="2308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900" b="0" i="0" u="none" strike="noStrike" kern="0" cap="none" spc="0" normalizeH="0" baseline="0" noProof="0" dirty="0">
                  <a:ln>
                    <a:noFill/>
                  </a:ln>
                  <a:solidFill>
                    <a:srgbClr val="000000"/>
                  </a:solidFill>
                  <a:effectLst/>
                  <a:uLnTx/>
                  <a:uFillTx/>
                  <a:latin typeface="Calibri"/>
                  <a:ea typeface="+mn-ea"/>
                  <a:cs typeface="Arial"/>
                </a:rPr>
                <a:t>&lt;130 mg/dL</a:t>
              </a:r>
            </a:p>
          </p:txBody>
        </p:sp>
        <p:sp>
          <p:nvSpPr>
            <p:cNvPr id="72" name="TextBox 71">
              <a:extLst>
                <a:ext uri="{FF2B5EF4-FFF2-40B4-BE49-F238E27FC236}">
                  <a16:creationId xmlns:a16="http://schemas.microsoft.com/office/drawing/2014/main" id="{4504EA41-E9D6-C75E-FA7E-1662B8BC787B}"/>
                </a:ext>
              </a:extLst>
            </p:cNvPr>
            <p:cNvSpPr txBox="1"/>
            <p:nvPr/>
          </p:nvSpPr>
          <p:spPr>
            <a:xfrm>
              <a:off x="3085544" y="5065985"/>
              <a:ext cx="611065"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sng" strike="noStrike" kern="0" cap="none" spc="0" normalizeH="0" baseline="0" noProof="0" dirty="0">
                  <a:ln>
                    <a:noFill/>
                  </a:ln>
                  <a:solidFill>
                    <a:srgbClr val="FF0000"/>
                  </a:solidFill>
                  <a:effectLst/>
                  <a:uLnTx/>
                  <a:uFillTx/>
                  <a:latin typeface="Calibri"/>
                  <a:ea typeface="+mn-ea"/>
                  <a:cs typeface="Arial"/>
                </a:rPr>
                <a:t>&gt;</a:t>
              </a:r>
              <a:r>
                <a:rPr kumimoji="0" lang="en-US" sz="1000" b="0" i="0" u="none" strike="noStrike" kern="0" cap="none" spc="0" normalizeH="0" baseline="0" noProof="0" dirty="0">
                  <a:ln>
                    <a:noFill/>
                  </a:ln>
                  <a:solidFill>
                    <a:srgbClr val="FF0000"/>
                  </a:solidFill>
                  <a:effectLst/>
                  <a:uLnTx/>
                  <a:uFillTx/>
                  <a:latin typeface="Calibri"/>
                  <a:ea typeface="+mn-ea"/>
                  <a:cs typeface="Arial"/>
                </a:rPr>
                <a:t>2 mg/L</a:t>
              </a:r>
            </a:p>
          </p:txBody>
        </p:sp>
        <p:sp>
          <p:nvSpPr>
            <p:cNvPr id="74" name="TextBox 73">
              <a:extLst>
                <a:ext uri="{FF2B5EF4-FFF2-40B4-BE49-F238E27FC236}">
                  <a16:creationId xmlns:a16="http://schemas.microsoft.com/office/drawing/2014/main" id="{103FA407-2B2F-6314-728E-877F359E2585}"/>
                </a:ext>
              </a:extLst>
            </p:cNvPr>
            <p:cNvSpPr txBox="1"/>
            <p:nvPr/>
          </p:nvSpPr>
          <p:spPr>
            <a:xfrm>
              <a:off x="3048926" y="5259390"/>
              <a:ext cx="742511" cy="2308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900" b="0" i="0" u="sng" strike="noStrike" kern="0" cap="none" spc="0" normalizeH="0" baseline="0" noProof="0" dirty="0">
                  <a:ln>
                    <a:noFill/>
                  </a:ln>
                  <a:solidFill>
                    <a:srgbClr val="000000"/>
                  </a:solidFill>
                  <a:effectLst/>
                  <a:uLnTx/>
                  <a:uFillTx/>
                  <a:latin typeface="Calibri"/>
                  <a:ea typeface="+mn-ea"/>
                  <a:cs typeface="Arial"/>
                </a:rPr>
                <a:t>&gt;</a:t>
              </a:r>
              <a:r>
                <a:rPr kumimoji="0" lang="en-US" sz="900" b="0" i="0" u="none" strike="noStrike" kern="0" cap="none" spc="0" normalizeH="0" baseline="0" noProof="0" dirty="0">
                  <a:ln>
                    <a:noFill/>
                  </a:ln>
                  <a:solidFill>
                    <a:srgbClr val="000000"/>
                  </a:solidFill>
                  <a:effectLst/>
                  <a:uLnTx/>
                  <a:uFillTx/>
                  <a:latin typeface="Calibri"/>
                  <a:ea typeface="+mn-ea"/>
                  <a:cs typeface="Arial"/>
                </a:rPr>
                <a:t>130 mg/dL</a:t>
              </a:r>
            </a:p>
          </p:txBody>
        </p:sp>
        <p:sp>
          <p:nvSpPr>
            <p:cNvPr id="75" name="TextBox 74">
              <a:extLst>
                <a:ext uri="{FF2B5EF4-FFF2-40B4-BE49-F238E27FC236}">
                  <a16:creationId xmlns:a16="http://schemas.microsoft.com/office/drawing/2014/main" id="{44782C0C-94DB-7AB4-C3E8-BD6262723A0A}"/>
                </a:ext>
              </a:extLst>
            </p:cNvPr>
            <p:cNvSpPr txBox="1"/>
            <p:nvPr/>
          </p:nvSpPr>
          <p:spPr>
            <a:xfrm>
              <a:off x="464032" y="5062053"/>
              <a:ext cx="505267"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FF0000"/>
                  </a:solidFill>
                  <a:effectLst/>
                  <a:uLnTx/>
                  <a:uFillTx/>
                  <a:latin typeface="Calibri"/>
                  <a:ea typeface="+mn-ea"/>
                  <a:cs typeface="Arial"/>
                </a:rPr>
                <a:t>hsCRP</a:t>
              </a:r>
            </a:p>
          </p:txBody>
        </p:sp>
        <p:sp>
          <p:nvSpPr>
            <p:cNvPr id="76" name="TextBox 75">
              <a:extLst>
                <a:ext uri="{FF2B5EF4-FFF2-40B4-BE49-F238E27FC236}">
                  <a16:creationId xmlns:a16="http://schemas.microsoft.com/office/drawing/2014/main" id="{64F4F5C3-CD51-F739-8832-6D3377AA9663}"/>
                </a:ext>
              </a:extLst>
            </p:cNvPr>
            <p:cNvSpPr txBox="1"/>
            <p:nvPr/>
          </p:nvSpPr>
          <p:spPr>
            <a:xfrm>
              <a:off x="464032" y="5259390"/>
              <a:ext cx="479618"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000000"/>
                  </a:solidFill>
                  <a:effectLst/>
                  <a:uLnTx/>
                  <a:uFillTx/>
                  <a:latin typeface="Calibri"/>
                  <a:ea typeface="+mn-ea"/>
                  <a:cs typeface="Arial"/>
                </a:rPr>
                <a:t>LDL-C</a:t>
              </a:r>
            </a:p>
          </p:txBody>
        </p:sp>
      </p:grpSp>
      <p:grpSp>
        <p:nvGrpSpPr>
          <p:cNvPr id="77" name="Group 76">
            <a:extLst>
              <a:ext uri="{FF2B5EF4-FFF2-40B4-BE49-F238E27FC236}">
                <a16:creationId xmlns:a16="http://schemas.microsoft.com/office/drawing/2014/main" id="{D9D1D0D4-C738-21E4-17A9-CA9C3C6C6C0B}"/>
              </a:ext>
            </a:extLst>
          </p:cNvPr>
          <p:cNvGrpSpPr/>
          <p:nvPr/>
        </p:nvGrpSpPr>
        <p:grpSpPr>
          <a:xfrm>
            <a:off x="4222140" y="2532142"/>
            <a:ext cx="3540850" cy="3253223"/>
            <a:chOff x="308339" y="2252388"/>
            <a:chExt cx="3540850" cy="3253223"/>
          </a:xfrm>
        </p:grpSpPr>
        <p:graphicFrame>
          <p:nvGraphicFramePr>
            <p:cNvPr id="78" name="Chart 77">
              <a:extLst>
                <a:ext uri="{FF2B5EF4-FFF2-40B4-BE49-F238E27FC236}">
                  <a16:creationId xmlns:a16="http://schemas.microsoft.com/office/drawing/2014/main" id="{EABE596B-7110-3E77-D777-8D5C2329BA03}"/>
                </a:ext>
              </a:extLst>
            </p:cNvPr>
            <p:cNvGraphicFramePr/>
            <p:nvPr>
              <p:extLst>
                <p:ext uri="{D42A27DB-BD31-4B8C-83A1-F6EECF244321}">
                  <p14:modId xmlns:p14="http://schemas.microsoft.com/office/powerpoint/2010/main" val="3338908507"/>
                </p:ext>
              </p:extLst>
            </p:nvPr>
          </p:nvGraphicFramePr>
          <p:xfrm>
            <a:off x="308339" y="2252388"/>
            <a:ext cx="3540850" cy="2937703"/>
          </p:xfrm>
          <a:graphic>
            <a:graphicData uri="http://schemas.openxmlformats.org/drawingml/2006/chart">
              <c:chart xmlns:c="http://schemas.openxmlformats.org/drawingml/2006/chart" xmlns:r="http://schemas.openxmlformats.org/officeDocument/2006/relationships" r:id="rId4"/>
            </a:graphicData>
          </a:graphic>
        </p:graphicFrame>
        <p:cxnSp>
          <p:nvCxnSpPr>
            <p:cNvPr id="79" name="Straight Connector 78">
              <a:extLst>
                <a:ext uri="{FF2B5EF4-FFF2-40B4-BE49-F238E27FC236}">
                  <a16:creationId xmlns:a16="http://schemas.microsoft.com/office/drawing/2014/main" id="{64D18FD8-8068-3AA6-688D-081D9795F152}"/>
                </a:ext>
              </a:extLst>
            </p:cNvPr>
            <p:cNvCxnSpPr>
              <a:cxnSpLocks/>
            </p:cNvCxnSpPr>
            <p:nvPr/>
          </p:nvCxnSpPr>
          <p:spPr>
            <a:xfrm>
              <a:off x="2348899" y="2275294"/>
              <a:ext cx="32967" cy="3181860"/>
            </a:xfrm>
            <a:prstGeom prst="line">
              <a:avLst/>
            </a:prstGeom>
            <a:noFill/>
            <a:ln w="15875" cap="flat" cmpd="sng" algn="ctr">
              <a:solidFill>
                <a:srgbClr val="FF0000"/>
              </a:solidFill>
              <a:prstDash val="dash"/>
            </a:ln>
            <a:effectLst/>
          </p:spPr>
        </p:cxnSp>
        <p:sp>
          <p:nvSpPr>
            <p:cNvPr id="80" name="TextBox 79">
              <a:extLst>
                <a:ext uri="{FF2B5EF4-FFF2-40B4-BE49-F238E27FC236}">
                  <a16:creationId xmlns:a16="http://schemas.microsoft.com/office/drawing/2014/main" id="{0F464D4A-320B-9220-68A0-FAB799E2BA93}"/>
                </a:ext>
              </a:extLst>
            </p:cNvPr>
            <p:cNvSpPr txBox="1"/>
            <p:nvPr/>
          </p:nvSpPr>
          <p:spPr>
            <a:xfrm>
              <a:off x="1751647" y="5063145"/>
              <a:ext cx="611065"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FF0000"/>
                  </a:solidFill>
                  <a:effectLst/>
                  <a:uLnTx/>
                  <a:uFillTx/>
                  <a:latin typeface="Calibri"/>
                  <a:ea typeface="+mn-ea"/>
                  <a:cs typeface="Arial"/>
                </a:rPr>
                <a:t>&lt;2 mg/L</a:t>
              </a:r>
            </a:p>
          </p:txBody>
        </p:sp>
        <p:sp>
          <p:nvSpPr>
            <p:cNvPr id="81" name="TextBox 80">
              <a:extLst>
                <a:ext uri="{FF2B5EF4-FFF2-40B4-BE49-F238E27FC236}">
                  <a16:creationId xmlns:a16="http://schemas.microsoft.com/office/drawing/2014/main" id="{51FFBE15-52AC-AEAB-FB64-B6A2C1B8BFE9}"/>
                </a:ext>
              </a:extLst>
            </p:cNvPr>
            <p:cNvSpPr txBox="1"/>
            <p:nvPr/>
          </p:nvSpPr>
          <p:spPr>
            <a:xfrm>
              <a:off x="1084698" y="5062053"/>
              <a:ext cx="611065"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FF0000"/>
                  </a:solidFill>
                  <a:effectLst/>
                  <a:uLnTx/>
                  <a:uFillTx/>
                  <a:latin typeface="Calibri"/>
                  <a:ea typeface="+mn-ea"/>
                  <a:cs typeface="Arial"/>
                </a:rPr>
                <a:t>&lt;2 mg/L</a:t>
              </a:r>
            </a:p>
          </p:txBody>
        </p:sp>
        <p:sp>
          <p:nvSpPr>
            <p:cNvPr id="82" name="TextBox 81">
              <a:extLst>
                <a:ext uri="{FF2B5EF4-FFF2-40B4-BE49-F238E27FC236}">
                  <a16:creationId xmlns:a16="http://schemas.microsoft.com/office/drawing/2014/main" id="{8A5203C2-0CBF-A2DC-D2AA-A0FBFF013E8E}"/>
                </a:ext>
              </a:extLst>
            </p:cNvPr>
            <p:cNvSpPr txBox="1"/>
            <p:nvPr/>
          </p:nvSpPr>
          <p:spPr>
            <a:xfrm>
              <a:off x="1659353" y="5259390"/>
              <a:ext cx="809837"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sng" strike="noStrike" kern="0" cap="none" spc="0" normalizeH="0" baseline="0" noProof="0" dirty="0">
                  <a:ln>
                    <a:noFill/>
                  </a:ln>
                  <a:solidFill>
                    <a:srgbClr val="000000"/>
                  </a:solidFill>
                  <a:effectLst/>
                  <a:uLnTx/>
                  <a:uFillTx/>
                  <a:latin typeface="Calibri"/>
                  <a:ea typeface="+mn-ea"/>
                  <a:cs typeface="Arial"/>
                </a:rPr>
                <a:t>&gt;</a:t>
              </a:r>
              <a:r>
                <a:rPr kumimoji="0" lang="en-US" sz="1000" b="0" i="0" u="none" strike="noStrike" kern="0" cap="none" spc="0" normalizeH="0" baseline="0" noProof="0" dirty="0">
                  <a:ln>
                    <a:noFill/>
                  </a:ln>
                  <a:solidFill>
                    <a:srgbClr val="000000"/>
                  </a:solidFill>
                  <a:effectLst/>
                  <a:uLnTx/>
                  <a:uFillTx/>
                  <a:latin typeface="Calibri"/>
                  <a:ea typeface="+mn-ea"/>
                  <a:cs typeface="Arial"/>
                </a:rPr>
                <a:t>130 mg/dL</a:t>
              </a:r>
            </a:p>
          </p:txBody>
        </p:sp>
        <p:sp>
          <p:nvSpPr>
            <p:cNvPr id="83" name="TextBox 82">
              <a:extLst>
                <a:ext uri="{FF2B5EF4-FFF2-40B4-BE49-F238E27FC236}">
                  <a16:creationId xmlns:a16="http://schemas.microsoft.com/office/drawing/2014/main" id="{FC28A8BA-1ABF-2E71-8AE4-D54F539DC22C}"/>
                </a:ext>
              </a:extLst>
            </p:cNvPr>
            <p:cNvSpPr txBox="1"/>
            <p:nvPr/>
          </p:nvSpPr>
          <p:spPr>
            <a:xfrm>
              <a:off x="988046" y="5259390"/>
              <a:ext cx="809837"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000000"/>
                  </a:solidFill>
                  <a:effectLst/>
                  <a:uLnTx/>
                  <a:uFillTx/>
                  <a:latin typeface="Calibri"/>
                  <a:ea typeface="+mn-ea"/>
                  <a:cs typeface="Arial"/>
                </a:rPr>
                <a:t>&lt;130 mg/dL</a:t>
              </a:r>
            </a:p>
          </p:txBody>
        </p:sp>
        <p:sp>
          <p:nvSpPr>
            <p:cNvPr id="84" name="TextBox 83">
              <a:extLst>
                <a:ext uri="{FF2B5EF4-FFF2-40B4-BE49-F238E27FC236}">
                  <a16:creationId xmlns:a16="http://schemas.microsoft.com/office/drawing/2014/main" id="{AC7D621D-A121-7BA6-6389-6EEC67346927}"/>
                </a:ext>
              </a:extLst>
            </p:cNvPr>
            <p:cNvSpPr txBox="1"/>
            <p:nvPr/>
          </p:nvSpPr>
          <p:spPr>
            <a:xfrm>
              <a:off x="2418596" y="5065985"/>
              <a:ext cx="611065"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sng" strike="noStrike" kern="0" cap="none" spc="0" normalizeH="0" baseline="0" noProof="0" dirty="0">
                  <a:ln>
                    <a:noFill/>
                  </a:ln>
                  <a:solidFill>
                    <a:srgbClr val="FF0000"/>
                  </a:solidFill>
                  <a:effectLst/>
                  <a:uLnTx/>
                  <a:uFillTx/>
                  <a:latin typeface="Calibri"/>
                  <a:ea typeface="+mn-ea"/>
                  <a:cs typeface="Arial"/>
                </a:rPr>
                <a:t>&gt;</a:t>
              </a:r>
              <a:r>
                <a:rPr kumimoji="0" lang="en-US" sz="1000" b="0" i="0" u="none" strike="noStrike" kern="0" cap="none" spc="0" normalizeH="0" baseline="0" noProof="0" dirty="0">
                  <a:ln>
                    <a:noFill/>
                  </a:ln>
                  <a:solidFill>
                    <a:srgbClr val="FF0000"/>
                  </a:solidFill>
                  <a:effectLst/>
                  <a:uLnTx/>
                  <a:uFillTx/>
                  <a:latin typeface="Calibri"/>
                  <a:ea typeface="+mn-ea"/>
                  <a:cs typeface="Arial"/>
                </a:rPr>
                <a:t>2 mg/L</a:t>
              </a:r>
            </a:p>
          </p:txBody>
        </p:sp>
        <p:sp>
          <p:nvSpPr>
            <p:cNvPr id="85" name="TextBox 84">
              <a:extLst>
                <a:ext uri="{FF2B5EF4-FFF2-40B4-BE49-F238E27FC236}">
                  <a16:creationId xmlns:a16="http://schemas.microsoft.com/office/drawing/2014/main" id="{69B26B79-0ED5-05E7-B9CC-4976CE910D48}"/>
                </a:ext>
              </a:extLst>
            </p:cNvPr>
            <p:cNvSpPr txBox="1"/>
            <p:nvPr/>
          </p:nvSpPr>
          <p:spPr>
            <a:xfrm>
              <a:off x="2330660" y="5259390"/>
              <a:ext cx="809837"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000000"/>
                  </a:solidFill>
                  <a:effectLst/>
                  <a:uLnTx/>
                  <a:uFillTx/>
                  <a:latin typeface="Calibri"/>
                  <a:ea typeface="+mn-ea"/>
                  <a:cs typeface="Arial"/>
                </a:rPr>
                <a:t>&lt;130 mg/dL</a:t>
              </a:r>
            </a:p>
          </p:txBody>
        </p:sp>
        <p:sp>
          <p:nvSpPr>
            <p:cNvPr id="86" name="TextBox 85">
              <a:extLst>
                <a:ext uri="{FF2B5EF4-FFF2-40B4-BE49-F238E27FC236}">
                  <a16:creationId xmlns:a16="http://schemas.microsoft.com/office/drawing/2014/main" id="{BE3F8E55-797A-4483-9F49-D4802ADC3AA2}"/>
                </a:ext>
              </a:extLst>
            </p:cNvPr>
            <p:cNvSpPr txBox="1"/>
            <p:nvPr/>
          </p:nvSpPr>
          <p:spPr>
            <a:xfrm>
              <a:off x="3085544" y="5065985"/>
              <a:ext cx="611065"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sng" strike="noStrike" kern="0" cap="none" spc="0" normalizeH="0" baseline="0" noProof="0" dirty="0">
                  <a:ln>
                    <a:noFill/>
                  </a:ln>
                  <a:solidFill>
                    <a:srgbClr val="FF0000"/>
                  </a:solidFill>
                  <a:effectLst/>
                  <a:uLnTx/>
                  <a:uFillTx/>
                  <a:latin typeface="Calibri"/>
                  <a:ea typeface="+mn-ea"/>
                  <a:cs typeface="Arial"/>
                </a:rPr>
                <a:t>&gt;</a:t>
              </a:r>
              <a:r>
                <a:rPr kumimoji="0" lang="en-US" sz="1000" b="0" i="0" u="none" strike="noStrike" kern="0" cap="none" spc="0" normalizeH="0" baseline="0" noProof="0" dirty="0">
                  <a:ln>
                    <a:noFill/>
                  </a:ln>
                  <a:solidFill>
                    <a:srgbClr val="FF0000"/>
                  </a:solidFill>
                  <a:effectLst/>
                  <a:uLnTx/>
                  <a:uFillTx/>
                  <a:latin typeface="Calibri"/>
                  <a:ea typeface="+mn-ea"/>
                  <a:cs typeface="Arial"/>
                </a:rPr>
                <a:t>2 mg/L</a:t>
              </a:r>
            </a:p>
          </p:txBody>
        </p:sp>
        <p:sp>
          <p:nvSpPr>
            <p:cNvPr id="87" name="TextBox 86">
              <a:extLst>
                <a:ext uri="{FF2B5EF4-FFF2-40B4-BE49-F238E27FC236}">
                  <a16:creationId xmlns:a16="http://schemas.microsoft.com/office/drawing/2014/main" id="{2248D7D5-6441-3B74-1ECA-D0862BAB54AC}"/>
                </a:ext>
              </a:extLst>
            </p:cNvPr>
            <p:cNvSpPr txBox="1"/>
            <p:nvPr/>
          </p:nvSpPr>
          <p:spPr>
            <a:xfrm>
              <a:off x="3001968" y="5259390"/>
              <a:ext cx="809837"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sng" strike="noStrike" kern="0" cap="none" spc="0" normalizeH="0" baseline="0" noProof="0" dirty="0">
                  <a:ln>
                    <a:noFill/>
                  </a:ln>
                  <a:solidFill>
                    <a:srgbClr val="000000"/>
                  </a:solidFill>
                  <a:effectLst/>
                  <a:uLnTx/>
                  <a:uFillTx/>
                  <a:latin typeface="Calibri"/>
                  <a:ea typeface="+mn-ea"/>
                  <a:cs typeface="Arial"/>
                </a:rPr>
                <a:t>&gt;</a:t>
              </a:r>
              <a:r>
                <a:rPr kumimoji="0" lang="en-US" sz="1000" b="0" i="0" u="none" strike="noStrike" kern="0" cap="none" spc="0" normalizeH="0" baseline="0" noProof="0" dirty="0">
                  <a:ln>
                    <a:noFill/>
                  </a:ln>
                  <a:solidFill>
                    <a:srgbClr val="000000"/>
                  </a:solidFill>
                  <a:effectLst/>
                  <a:uLnTx/>
                  <a:uFillTx/>
                  <a:latin typeface="Calibri"/>
                  <a:ea typeface="+mn-ea"/>
                  <a:cs typeface="Arial"/>
                </a:rPr>
                <a:t>130 mg/dL</a:t>
              </a:r>
            </a:p>
          </p:txBody>
        </p:sp>
        <p:sp>
          <p:nvSpPr>
            <p:cNvPr id="88" name="TextBox 87">
              <a:extLst>
                <a:ext uri="{FF2B5EF4-FFF2-40B4-BE49-F238E27FC236}">
                  <a16:creationId xmlns:a16="http://schemas.microsoft.com/office/drawing/2014/main" id="{9F785B35-9489-A084-05C6-FF9DA356076F}"/>
                </a:ext>
              </a:extLst>
            </p:cNvPr>
            <p:cNvSpPr txBox="1"/>
            <p:nvPr/>
          </p:nvSpPr>
          <p:spPr>
            <a:xfrm>
              <a:off x="455324" y="5062053"/>
              <a:ext cx="505267"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FF0000"/>
                  </a:solidFill>
                  <a:effectLst/>
                  <a:uLnTx/>
                  <a:uFillTx/>
                  <a:latin typeface="Calibri"/>
                  <a:ea typeface="+mn-ea"/>
                  <a:cs typeface="Arial"/>
                </a:rPr>
                <a:t>hsCRP</a:t>
              </a:r>
            </a:p>
          </p:txBody>
        </p:sp>
        <p:sp>
          <p:nvSpPr>
            <p:cNvPr id="89" name="TextBox 88">
              <a:extLst>
                <a:ext uri="{FF2B5EF4-FFF2-40B4-BE49-F238E27FC236}">
                  <a16:creationId xmlns:a16="http://schemas.microsoft.com/office/drawing/2014/main" id="{41A5727D-C739-1E33-C664-CAEC7519C7F2}"/>
                </a:ext>
              </a:extLst>
            </p:cNvPr>
            <p:cNvSpPr txBox="1"/>
            <p:nvPr/>
          </p:nvSpPr>
          <p:spPr>
            <a:xfrm>
              <a:off x="455324" y="5259390"/>
              <a:ext cx="479618"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000000"/>
                  </a:solidFill>
                  <a:effectLst/>
                  <a:uLnTx/>
                  <a:uFillTx/>
                  <a:latin typeface="Calibri"/>
                  <a:ea typeface="+mn-ea"/>
                  <a:cs typeface="Arial"/>
                </a:rPr>
                <a:t>LDL-C</a:t>
              </a:r>
            </a:p>
          </p:txBody>
        </p:sp>
      </p:grpSp>
      <p:grpSp>
        <p:nvGrpSpPr>
          <p:cNvPr id="90" name="Group 89">
            <a:extLst>
              <a:ext uri="{FF2B5EF4-FFF2-40B4-BE49-F238E27FC236}">
                <a16:creationId xmlns:a16="http://schemas.microsoft.com/office/drawing/2014/main" id="{B3A1414E-46B0-9ECB-03DC-D90C545FA73D}"/>
              </a:ext>
            </a:extLst>
          </p:cNvPr>
          <p:cNvGrpSpPr/>
          <p:nvPr/>
        </p:nvGrpSpPr>
        <p:grpSpPr>
          <a:xfrm>
            <a:off x="8196900" y="2508934"/>
            <a:ext cx="3540850" cy="3268418"/>
            <a:chOff x="308339" y="2237193"/>
            <a:chExt cx="3540850" cy="3268418"/>
          </a:xfrm>
        </p:grpSpPr>
        <p:graphicFrame>
          <p:nvGraphicFramePr>
            <p:cNvPr id="91" name="Chart 90">
              <a:extLst>
                <a:ext uri="{FF2B5EF4-FFF2-40B4-BE49-F238E27FC236}">
                  <a16:creationId xmlns:a16="http://schemas.microsoft.com/office/drawing/2014/main" id="{7227BDAA-4F89-7BD9-A3F7-9B34A32F510D}"/>
                </a:ext>
              </a:extLst>
            </p:cNvPr>
            <p:cNvGraphicFramePr/>
            <p:nvPr>
              <p:extLst>
                <p:ext uri="{D42A27DB-BD31-4B8C-83A1-F6EECF244321}">
                  <p14:modId xmlns:p14="http://schemas.microsoft.com/office/powerpoint/2010/main" val="3865873010"/>
                </p:ext>
              </p:extLst>
            </p:nvPr>
          </p:nvGraphicFramePr>
          <p:xfrm>
            <a:off x="308339" y="2252388"/>
            <a:ext cx="3540850" cy="2937703"/>
          </p:xfrm>
          <a:graphic>
            <a:graphicData uri="http://schemas.openxmlformats.org/drawingml/2006/chart">
              <c:chart xmlns:c="http://schemas.openxmlformats.org/drawingml/2006/chart" xmlns:r="http://schemas.openxmlformats.org/officeDocument/2006/relationships" r:id="rId5"/>
            </a:graphicData>
          </a:graphic>
        </p:graphicFrame>
        <p:cxnSp>
          <p:nvCxnSpPr>
            <p:cNvPr id="92" name="Straight Connector 91">
              <a:extLst>
                <a:ext uri="{FF2B5EF4-FFF2-40B4-BE49-F238E27FC236}">
                  <a16:creationId xmlns:a16="http://schemas.microsoft.com/office/drawing/2014/main" id="{53FDD5F3-CA20-9FD2-6617-A0A09B0BE96B}"/>
                </a:ext>
              </a:extLst>
            </p:cNvPr>
            <p:cNvCxnSpPr>
              <a:cxnSpLocks/>
            </p:cNvCxnSpPr>
            <p:nvPr/>
          </p:nvCxnSpPr>
          <p:spPr>
            <a:xfrm>
              <a:off x="2348899" y="2237193"/>
              <a:ext cx="17457" cy="3200407"/>
            </a:xfrm>
            <a:prstGeom prst="line">
              <a:avLst/>
            </a:prstGeom>
            <a:noFill/>
            <a:ln w="15875" cap="flat" cmpd="sng" algn="ctr">
              <a:solidFill>
                <a:srgbClr val="FF0000"/>
              </a:solidFill>
              <a:prstDash val="dash"/>
            </a:ln>
            <a:effectLst/>
          </p:spPr>
        </p:cxnSp>
        <p:sp>
          <p:nvSpPr>
            <p:cNvPr id="93" name="TextBox 92">
              <a:extLst>
                <a:ext uri="{FF2B5EF4-FFF2-40B4-BE49-F238E27FC236}">
                  <a16:creationId xmlns:a16="http://schemas.microsoft.com/office/drawing/2014/main" id="{40555082-B936-B2BD-5E30-699599F906D4}"/>
                </a:ext>
              </a:extLst>
            </p:cNvPr>
            <p:cNvSpPr txBox="1"/>
            <p:nvPr/>
          </p:nvSpPr>
          <p:spPr>
            <a:xfrm>
              <a:off x="1751647" y="5063145"/>
              <a:ext cx="611065"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FF0000"/>
                  </a:solidFill>
                  <a:effectLst/>
                  <a:uLnTx/>
                  <a:uFillTx/>
                  <a:latin typeface="Calibri"/>
                  <a:ea typeface="+mn-ea"/>
                  <a:cs typeface="Arial"/>
                </a:rPr>
                <a:t>&lt;2 mg/L</a:t>
              </a:r>
            </a:p>
          </p:txBody>
        </p:sp>
        <p:sp>
          <p:nvSpPr>
            <p:cNvPr id="94" name="TextBox 93">
              <a:extLst>
                <a:ext uri="{FF2B5EF4-FFF2-40B4-BE49-F238E27FC236}">
                  <a16:creationId xmlns:a16="http://schemas.microsoft.com/office/drawing/2014/main" id="{1174BF08-FC87-4974-AE3B-46BD0E721D6B}"/>
                </a:ext>
              </a:extLst>
            </p:cNvPr>
            <p:cNvSpPr txBox="1"/>
            <p:nvPr/>
          </p:nvSpPr>
          <p:spPr>
            <a:xfrm>
              <a:off x="1084698" y="5062053"/>
              <a:ext cx="611065"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FF0000"/>
                  </a:solidFill>
                  <a:effectLst/>
                  <a:uLnTx/>
                  <a:uFillTx/>
                  <a:latin typeface="Calibri"/>
                  <a:ea typeface="+mn-ea"/>
                  <a:cs typeface="Arial"/>
                </a:rPr>
                <a:t>&lt;2 mg/L</a:t>
              </a:r>
            </a:p>
          </p:txBody>
        </p:sp>
        <p:sp>
          <p:nvSpPr>
            <p:cNvPr id="95" name="TextBox 94">
              <a:extLst>
                <a:ext uri="{FF2B5EF4-FFF2-40B4-BE49-F238E27FC236}">
                  <a16:creationId xmlns:a16="http://schemas.microsoft.com/office/drawing/2014/main" id="{08F6DFDB-A38C-1267-1752-59A2CEE27E41}"/>
                </a:ext>
              </a:extLst>
            </p:cNvPr>
            <p:cNvSpPr txBox="1"/>
            <p:nvPr/>
          </p:nvSpPr>
          <p:spPr>
            <a:xfrm>
              <a:off x="1659353" y="5259390"/>
              <a:ext cx="809837"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sng" strike="noStrike" kern="0" cap="none" spc="0" normalizeH="0" baseline="0" noProof="0" dirty="0">
                  <a:ln>
                    <a:noFill/>
                  </a:ln>
                  <a:solidFill>
                    <a:srgbClr val="000000"/>
                  </a:solidFill>
                  <a:effectLst/>
                  <a:uLnTx/>
                  <a:uFillTx/>
                  <a:latin typeface="Calibri"/>
                  <a:ea typeface="+mn-ea"/>
                  <a:cs typeface="Arial"/>
                </a:rPr>
                <a:t>&gt;</a:t>
              </a:r>
              <a:r>
                <a:rPr kumimoji="0" lang="en-US" sz="1000" b="0" i="0" u="none" strike="noStrike" kern="0" cap="none" spc="0" normalizeH="0" baseline="0" noProof="0" dirty="0">
                  <a:ln>
                    <a:noFill/>
                  </a:ln>
                  <a:solidFill>
                    <a:srgbClr val="000000"/>
                  </a:solidFill>
                  <a:effectLst/>
                  <a:uLnTx/>
                  <a:uFillTx/>
                  <a:latin typeface="Calibri"/>
                  <a:ea typeface="+mn-ea"/>
                  <a:cs typeface="Arial"/>
                </a:rPr>
                <a:t>130 mg/dL</a:t>
              </a:r>
            </a:p>
          </p:txBody>
        </p:sp>
        <p:sp>
          <p:nvSpPr>
            <p:cNvPr id="96" name="TextBox 95">
              <a:extLst>
                <a:ext uri="{FF2B5EF4-FFF2-40B4-BE49-F238E27FC236}">
                  <a16:creationId xmlns:a16="http://schemas.microsoft.com/office/drawing/2014/main" id="{297B001B-0C3A-C355-FB94-518DD0F381F0}"/>
                </a:ext>
              </a:extLst>
            </p:cNvPr>
            <p:cNvSpPr txBox="1"/>
            <p:nvPr/>
          </p:nvSpPr>
          <p:spPr>
            <a:xfrm>
              <a:off x="988046" y="5259390"/>
              <a:ext cx="809837"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000000"/>
                  </a:solidFill>
                  <a:effectLst/>
                  <a:uLnTx/>
                  <a:uFillTx/>
                  <a:latin typeface="Calibri"/>
                  <a:ea typeface="+mn-ea"/>
                  <a:cs typeface="Arial"/>
                </a:rPr>
                <a:t>&lt;130 mg/dL</a:t>
              </a:r>
            </a:p>
          </p:txBody>
        </p:sp>
        <p:sp>
          <p:nvSpPr>
            <p:cNvPr id="97" name="TextBox 96">
              <a:extLst>
                <a:ext uri="{FF2B5EF4-FFF2-40B4-BE49-F238E27FC236}">
                  <a16:creationId xmlns:a16="http://schemas.microsoft.com/office/drawing/2014/main" id="{5B6FFC19-AE50-9746-6E3F-7937109DB37E}"/>
                </a:ext>
              </a:extLst>
            </p:cNvPr>
            <p:cNvSpPr txBox="1"/>
            <p:nvPr/>
          </p:nvSpPr>
          <p:spPr>
            <a:xfrm>
              <a:off x="2418596" y="5065985"/>
              <a:ext cx="611065"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sng" strike="noStrike" kern="0" cap="none" spc="0" normalizeH="0" baseline="0" noProof="0" dirty="0">
                  <a:ln>
                    <a:noFill/>
                  </a:ln>
                  <a:solidFill>
                    <a:srgbClr val="FF0000"/>
                  </a:solidFill>
                  <a:effectLst/>
                  <a:uLnTx/>
                  <a:uFillTx/>
                  <a:latin typeface="Calibri"/>
                  <a:ea typeface="+mn-ea"/>
                  <a:cs typeface="Arial"/>
                </a:rPr>
                <a:t>&gt;</a:t>
              </a:r>
              <a:r>
                <a:rPr kumimoji="0" lang="en-US" sz="1000" b="0" i="0" u="none" strike="noStrike" kern="0" cap="none" spc="0" normalizeH="0" baseline="0" noProof="0" dirty="0">
                  <a:ln>
                    <a:noFill/>
                  </a:ln>
                  <a:solidFill>
                    <a:srgbClr val="FF0000"/>
                  </a:solidFill>
                  <a:effectLst/>
                  <a:uLnTx/>
                  <a:uFillTx/>
                  <a:latin typeface="Calibri"/>
                  <a:ea typeface="+mn-ea"/>
                  <a:cs typeface="Arial"/>
                </a:rPr>
                <a:t>2 mg/L</a:t>
              </a:r>
            </a:p>
          </p:txBody>
        </p:sp>
        <p:sp>
          <p:nvSpPr>
            <p:cNvPr id="98" name="TextBox 97">
              <a:extLst>
                <a:ext uri="{FF2B5EF4-FFF2-40B4-BE49-F238E27FC236}">
                  <a16:creationId xmlns:a16="http://schemas.microsoft.com/office/drawing/2014/main" id="{919C3E6E-6410-8524-BA5F-783A1ECE6AEA}"/>
                </a:ext>
              </a:extLst>
            </p:cNvPr>
            <p:cNvSpPr txBox="1"/>
            <p:nvPr/>
          </p:nvSpPr>
          <p:spPr>
            <a:xfrm>
              <a:off x="2330660" y="5259390"/>
              <a:ext cx="809837"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000000"/>
                  </a:solidFill>
                  <a:effectLst/>
                  <a:uLnTx/>
                  <a:uFillTx/>
                  <a:latin typeface="Calibri"/>
                  <a:ea typeface="+mn-ea"/>
                  <a:cs typeface="Arial"/>
                </a:rPr>
                <a:t>&lt;130 mg/dL</a:t>
              </a:r>
            </a:p>
          </p:txBody>
        </p:sp>
        <p:sp>
          <p:nvSpPr>
            <p:cNvPr id="99" name="TextBox 98">
              <a:extLst>
                <a:ext uri="{FF2B5EF4-FFF2-40B4-BE49-F238E27FC236}">
                  <a16:creationId xmlns:a16="http://schemas.microsoft.com/office/drawing/2014/main" id="{659F795E-CD28-391B-30E7-469BCBA3B10A}"/>
                </a:ext>
              </a:extLst>
            </p:cNvPr>
            <p:cNvSpPr txBox="1"/>
            <p:nvPr/>
          </p:nvSpPr>
          <p:spPr>
            <a:xfrm>
              <a:off x="3085544" y="5065985"/>
              <a:ext cx="611065"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sng" strike="noStrike" kern="0" cap="none" spc="0" normalizeH="0" baseline="0" noProof="0" dirty="0">
                  <a:ln>
                    <a:noFill/>
                  </a:ln>
                  <a:solidFill>
                    <a:srgbClr val="FF0000"/>
                  </a:solidFill>
                  <a:effectLst/>
                  <a:uLnTx/>
                  <a:uFillTx/>
                  <a:latin typeface="Calibri"/>
                  <a:ea typeface="+mn-ea"/>
                  <a:cs typeface="Arial"/>
                </a:rPr>
                <a:t>&gt;</a:t>
              </a:r>
              <a:r>
                <a:rPr kumimoji="0" lang="en-US" sz="1000" b="0" i="0" u="none" strike="noStrike" kern="0" cap="none" spc="0" normalizeH="0" baseline="0" noProof="0" dirty="0">
                  <a:ln>
                    <a:noFill/>
                  </a:ln>
                  <a:solidFill>
                    <a:srgbClr val="FF0000"/>
                  </a:solidFill>
                  <a:effectLst/>
                  <a:uLnTx/>
                  <a:uFillTx/>
                  <a:latin typeface="Calibri"/>
                  <a:ea typeface="+mn-ea"/>
                  <a:cs typeface="Arial"/>
                </a:rPr>
                <a:t>2 mg/L</a:t>
              </a:r>
            </a:p>
          </p:txBody>
        </p:sp>
        <p:sp>
          <p:nvSpPr>
            <p:cNvPr id="100" name="TextBox 99">
              <a:extLst>
                <a:ext uri="{FF2B5EF4-FFF2-40B4-BE49-F238E27FC236}">
                  <a16:creationId xmlns:a16="http://schemas.microsoft.com/office/drawing/2014/main" id="{B7D8E870-0098-D6F1-638B-8750E9CBA4DB}"/>
                </a:ext>
              </a:extLst>
            </p:cNvPr>
            <p:cNvSpPr txBox="1"/>
            <p:nvPr/>
          </p:nvSpPr>
          <p:spPr>
            <a:xfrm>
              <a:off x="3001968" y="5259390"/>
              <a:ext cx="809837"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sng" strike="noStrike" kern="0" cap="none" spc="0" normalizeH="0" baseline="0" noProof="0" dirty="0">
                  <a:ln>
                    <a:noFill/>
                  </a:ln>
                  <a:solidFill>
                    <a:srgbClr val="000000"/>
                  </a:solidFill>
                  <a:effectLst/>
                  <a:uLnTx/>
                  <a:uFillTx/>
                  <a:latin typeface="Calibri"/>
                  <a:ea typeface="+mn-ea"/>
                  <a:cs typeface="Arial"/>
                </a:rPr>
                <a:t>&gt;</a:t>
              </a:r>
              <a:r>
                <a:rPr kumimoji="0" lang="en-US" sz="1000" b="0" i="0" u="none" strike="noStrike" kern="0" cap="none" spc="0" normalizeH="0" baseline="0" noProof="0" dirty="0">
                  <a:ln>
                    <a:noFill/>
                  </a:ln>
                  <a:solidFill>
                    <a:srgbClr val="000000"/>
                  </a:solidFill>
                  <a:effectLst/>
                  <a:uLnTx/>
                  <a:uFillTx/>
                  <a:latin typeface="Calibri"/>
                  <a:ea typeface="+mn-ea"/>
                  <a:cs typeface="Arial"/>
                </a:rPr>
                <a:t>130 mg/dL</a:t>
              </a:r>
            </a:p>
          </p:txBody>
        </p:sp>
        <p:sp>
          <p:nvSpPr>
            <p:cNvPr id="101" name="TextBox 100">
              <a:extLst>
                <a:ext uri="{FF2B5EF4-FFF2-40B4-BE49-F238E27FC236}">
                  <a16:creationId xmlns:a16="http://schemas.microsoft.com/office/drawing/2014/main" id="{45AE65BA-1B60-2BB5-0256-642C396C9D8B}"/>
                </a:ext>
              </a:extLst>
            </p:cNvPr>
            <p:cNvSpPr txBox="1"/>
            <p:nvPr/>
          </p:nvSpPr>
          <p:spPr>
            <a:xfrm>
              <a:off x="368237" y="5062053"/>
              <a:ext cx="505267"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FF0000"/>
                  </a:solidFill>
                  <a:effectLst/>
                  <a:uLnTx/>
                  <a:uFillTx/>
                  <a:latin typeface="Calibri"/>
                  <a:ea typeface="+mn-ea"/>
                  <a:cs typeface="Arial"/>
                </a:rPr>
                <a:t>hsCRP</a:t>
              </a:r>
            </a:p>
          </p:txBody>
        </p:sp>
        <p:sp>
          <p:nvSpPr>
            <p:cNvPr id="102" name="TextBox 101">
              <a:extLst>
                <a:ext uri="{FF2B5EF4-FFF2-40B4-BE49-F238E27FC236}">
                  <a16:creationId xmlns:a16="http://schemas.microsoft.com/office/drawing/2014/main" id="{B33023F9-1327-C38C-9BDB-0F1482D92EA8}"/>
                </a:ext>
              </a:extLst>
            </p:cNvPr>
            <p:cNvSpPr txBox="1"/>
            <p:nvPr/>
          </p:nvSpPr>
          <p:spPr>
            <a:xfrm>
              <a:off x="368237" y="5259390"/>
              <a:ext cx="479618" cy="24622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a:ln>
                    <a:noFill/>
                  </a:ln>
                  <a:solidFill>
                    <a:srgbClr val="000000"/>
                  </a:solidFill>
                  <a:effectLst/>
                  <a:uLnTx/>
                  <a:uFillTx/>
                  <a:latin typeface="Calibri"/>
                  <a:ea typeface="+mn-ea"/>
                  <a:cs typeface="Arial"/>
                </a:rPr>
                <a:t>LDL-C</a:t>
              </a:r>
            </a:p>
          </p:txBody>
        </p:sp>
      </p:grpSp>
      <p:sp>
        <p:nvSpPr>
          <p:cNvPr id="103" name="TextBox 102">
            <a:extLst>
              <a:ext uri="{FF2B5EF4-FFF2-40B4-BE49-F238E27FC236}">
                <a16:creationId xmlns:a16="http://schemas.microsoft.com/office/drawing/2014/main" id="{E3490491-99B7-FFE7-F6CD-CF0ABC8A8480}"/>
              </a:ext>
            </a:extLst>
          </p:cNvPr>
          <p:cNvSpPr txBox="1"/>
          <p:nvPr/>
        </p:nvSpPr>
        <p:spPr>
          <a:xfrm>
            <a:off x="1023739" y="2126051"/>
            <a:ext cx="2667796" cy="36933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latin typeface="Calibri"/>
                <a:ea typeface="+mn-ea"/>
                <a:cs typeface="Arial"/>
              </a:rPr>
              <a:t>MACE</a:t>
            </a:r>
          </a:p>
        </p:txBody>
      </p:sp>
      <p:sp>
        <p:nvSpPr>
          <p:cNvPr id="104" name="TextBox 103">
            <a:extLst>
              <a:ext uri="{FF2B5EF4-FFF2-40B4-BE49-F238E27FC236}">
                <a16:creationId xmlns:a16="http://schemas.microsoft.com/office/drawing/2014/main" id="{CE53631F-6B44-376D-9598-FD9D22ABF9F5}"/>
              </a:ext>
            </a:extLst>
          </p:cNvPr>
          <p:cNvSpPr txBox="1"/>
          <p:nvPr/>
        </p:nvSpPr>
        <p:spPr>
          <a:xfrm>
            <a:off x="4998499" y="2131565"/>
            <a:ext cx="2600120" cy="36933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latin typeface="Calibri"/>
                <a:ea typeface="+mn-ea"/>
                <a:cs typeface="Arial"/>
              </a:rPr>
              <a:t>CV Death</a:t>
            </a:r>
          </a:p>
        </p:txBody>
      </p:sp>
      <p:sp>
        <p:nvSpPr>
          <p:cNvPr id="105" name="TextBox 104">
            <a:extLst>
              <a:ext uri="{FF2B5EF4-FFF2-40B4-BE49-F238E27FC236}">
                <a16:creationId xmlns:a16="http://schemas.microsoft.com/office/drawing/2014/main" id="{9E959602-50B2-32AD-DF34-A5C04A685F4E}"/>
              </a:ext>
            </a:extLst>
          </p:cNvPr>
          <p:cNvSpPr txBox="1"/>
          <p:nvPr/>
        </p:nvSpPr>
        <p:spPr>
          <a:xfrm>
            <a:off x="8876607" y="2162979"/>
            <a:ext cx="2600120" cy="36933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latin typeface="Calibri"/>
                <a:ea typeface="+mn-ea"/>
                <a:cs typeface="Arial"/>
              </a:rPr>
              <a:t>All-cause Death</a:t>
            </a:r>
          </a:p>
        </p:txBody>
      </p:sp>
      <p:sp>
        <p:nvSpPr>
          <p:cNvPr id="106" name="TextBox 105">
            <a:extLst>
              <a:ext uri="{FF2B5EF4-FFF2-40B4-BE49-F238E27FC236}">
                <a16:creationId xmlns:a16="http://schemas.microsoft.com/office/drawing/2014/main" id="{C3B0BB1B-2C6C-6BFC-8C18-251982CF3E47}"/>
              </a:ext>
            </a:extLst>
          </p:cNvPr>
          <p:cNvSpPr txBox="1"/>
          <p:nvPr/>
        </p:nvSpPr>
        <p:spPr>
          <a:xfrm>
            <a:off x="1847720" y="3527473"/>
            <a:ext cx="690527" cy="276999"/>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a:ea typeface="+mn-ea"/>
                <a:cs typeface="Arial"/>
              </a:rPr>
              <a:t>P </a:t>
            </a:r>
            <a:r>
              <a:rPr kumimoji="0" lang="en-US" sz="1200" b="0" i="0" u="none" strike="noStrike" kern="1200" cap="none" spc="0" normalizeH="0" baseline="0" noProof="0" dirty="0">
                <a:ln>
                  <a:noFill/>
                </a:ln>
                <a:solidFill>
                  <a:srgbClr val="000000"/>
                </a:solidFill>
                <a:effectLst/>
                <a:uLnTx/>
                <a:uFillTx/>
                <a:latin typeface="Calibri"/>
                <a:ea typeface="+mn-ea"/>
                <a:cs typeface="Arial"/>
              </a:rPr>
              <a:t>= .06</a:t>
            </a:r>
          </a:p>
        </p:txBody>
      </p:sp>
      <p:sp>
        <p:nvSpPr>
          <p:cNvPr id="107" name="TextBox 106">
            <a:extLst>
              <a:ext uri="{FF2B5EF4-FFF2-40B4-BE49-F238E27FC236}">
                <a16:creationId xmlns:a16="http://schemas.microsoft.com/office/drawing/2014/main" id="{3D3C5F19-0E44-CE47-BA2E-608C14361BA8}"/>
              </a:ext>
            </a:extLst>
          </p:cNvPr>
          <p:cNvSpPr txBox="1"/>
          <p:nvPr/>
        </p:nvSpPr>
        <p:spPr>
          <a:xfrm>
            <a:off x="5690107" y="3976470"/>
            <a:ext cx="786893" cy="276999"/>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a:ea typeface="+mn-ea"/>
                <a:cs typeface="Arial"/>
              </a:rPr>
              <a:t>P </a:t>
            </a:r>
            <a:r>
              <a:rPr kumimoji="0" lang="en-US" sz="1200" b="0" i="0" u="none" strike="noStrike" kern="1200" cap="none" spc="0" normalizeH="0" baseline="0" noProof="0" dirty="0">
                <a:ln>
                  <a:noFill/>
                </a:ln>
                <a:solidFill>
                  <a:srgbClr val="000000"/>
                </a:solidFill>
                <a:effectLst/>
                <a:uLnTx/>
                <a:uFillTx/>
                <a:latin typeface="Calibri"/>
                <a:ea typeface="+mn-ea"/>
                <a:cs typeface="Arial"/>
              </a:rPr>
              <a:t>= .26</a:t>
            </a:r>
          </a:p>
        </p:txBody>
      </p:sp>
      <p:sp>
        <p:nvSpPr>
          <p:cNvPr id="108" name="TextBox 107">
            <a:extLst>
              <a:ext uri="{FF2B5EF4-FFF2-40B4-BE49-F238E27FC236}">
                <a16:creationId xmlns:a16="http://schemas.microsoft.com/office/drawing/2014/main" id="{C7ED3F02-8B32-4B22-45A7-95F58ECF33E0}"/>
              </a:ext>
            </a:extLst>
          </p:cNvPr>
          <p:cNvSpPr txBox="1"/>
          <p:nvPr/>
        </p:nvSpPr>
        <p:spPr>
          <a:xfrm>
            <a:off x="6349189" y="3267183"/>
            <a:ext cx="786893" cy="276999"/>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a:ea typeface="+mn-ea"/>
                <a:cs typeface="Arial"/>
              </a:rPr>
              <a:t>P </a:t>
            </a:r>
            <a:r>
              <a:rPr kumimoji="0" lang="en-US" sz="1200" b="0" i="0" u="none" strike="noStrike" kern="1200" cap="none" spc="0" normalizeH="0" baseline="0" noProof="0" dirty="0">
                <a:ln>
                  <a:noFill/>
                </a:ln>
                <a:solidFill>
                  <a:srgbClr val="000000"/>
                </a:solidFill>
                <a:effectLst/>
                <a:uLnTx/>
                <a:uFillTx/>
                <a:latin typeface="Calibri"/>
                <a:ea typeface="+mn-ea"/>
                <a:cs typeface="Arial"/>
              </a:rPr>
              <a:t>= .02</a:t>
            </a:r>
          </a:p>
        </p:txBody>
      </p:sp>
      <p:sp>
        <p:nvSpPr>
          <p:cNvPr id="109" name="TextBox 108">
            <a:extLst>
              <a:ext uri="{FF2B5EF4-FFF2-40B4-BE49-F238E27FC236}">
                <a16:creationId xmlns:a16="http://schemas.microsoft.com/office/drawing/2014/main" id="{4F4F1129-131F-EAFF-5956-6D1285AAB435}"/>
              </a:ext>
            </a:extLst>
          </p:cNvPr>
          <p:cNvSpPr txBox="1"/>
          <p:nvPr/>
        </p:nvSpPr>
        <p:spPr>
          <a:xfrm>
            <a:off x="6912254" y="3060182"/>
            <a:ext cx="1025459" cy="276999"/>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a:ea typeface="+mn-ea"/>
                <a:cs typeface="Arial"/>
              </a:rPr>
              <a:t>P </a:t>
            </a:r>
            <a:r>
              <a:rPr kumimoji="0" lang="en-US" sz="1200" b="0" i="0" u="none" strike="noStrike" kern="1200" cap="none" spc="0" normalizeH="0" baseline="0" noProof="0" dirty="0">
                <a:ln>
                  <a:noFill/>
                </a:ln>
                <a:solidFill>
                  <a:srgbClr val="000000"/>
                </a:solidFill>
                <a:effectLst/>
                <a:uLnTx/>
                <a:uFillTx/>
                <a:latin typeface="Calibri"/>
                <a:ea typeface="+mn-ea"/>
                <a:cs typeface="Arial"/>
              </a:rPr>
              <a:t>= .0009</a:t>
            </a:r>
          </a:p>
        </p:txBody>
      </p:sp>
      <p:sp>
        <p:nvSpPr>
          <p:cNvPr id="110" name="TextBox 109">
            <a:extLst>
              <a:ext uri="{FF2B5EF4-FFF2-40B4-BE49-F238E27FC236}">
                <a16:creationId xmlns:a16="http://schemas.microsoft.com/office/drawing/2014/main" id="{16C492D9-EF0D-4E22-71CD-1080BE945252}"/>
              </a:ext>
            </a:extLst>
          </p:cNvPr>
          <p:cNvSpPr txBox="1"/>
          <p:nvPr/>
        </p:nvSpPr>
        <p:spPr>
          <a:xfrm>
            <a:off x="9657603" y="3962697"/>
            <a:ext cx="786893" cy="276999"/>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a:ea typeface="+mn-ea"/>
                <a:cs typeface="Arial"/>
              </a:rPr>
              <a:t>P </a:t>
            </a:r>
            <a:r>
              <a:rPr kumimoji="0" lang="en-US" sz="1200" b="0" i="0" u="none" strike="noStrike" kern="1200" cap="none" spc="0" normalizeH="0" baseline="0" noProof="0" dirty="0">
                <a:ln>
                  <a:noFill/>
                </a:ln>
                <a:solidFill>
                  <a:srgbClr val="000000"/>
                </a:solidFill>
                <a:effectLst/>
                <a:uLnTx/>
                <a:uFillTx/>
                <a:latin typeface="Calibri"/>
                <a:ea typeface="+mn-ea"/>
                <a:cs typeface="Arial"/>
              </a:rPr>
              <a:t>= .21</a:t>
            </a:r>
          </a:p>
        </p:txBody>
      </p:sp>
      <p:sp>
        <p:nvSpPr>
          <p:cNvPr id="111" name="TextBox 110">
            <a:extLst>
              <a:ext uri="{FF2B5EF4-FFF2-40B4-BE49-F238E27FC236}">
                <a16:creationId xmlns:a16="http://schemas.microsoft.com/office/drawing/2014/main" id="{648C475B-5059-D850-2658-331B52612D27}"/>
              </a:ext>
            </a:extLst>
          </p:cNvPr>
          <p:cNvSpPr txBox="1"/>
          <p:nvPr/>
        </p:nvSpPr>
        <p:spPr>
          <a:xfrm>
            <a:off x="10871041" y="2950611"/>
            <a:ext cx="1025459" cy="276999"/>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a:ea typeface="+mn-ea"/>
                <a:cs typeface="Arial"/>
              </a:rPr>
              <a:t>P </a:t>
            </a:r>
            <a:r>
              <a:rPr kumimoji="0" lang="en-US" sz="1200" b="0" i="0" u="none" strike="noStrike" kern="1200" cap="none" spc="0" normalizeH="0" baseline="0" noProof="0" dirty="0">
                <a:ln>
                  <a:noFill/>
                </a:ln>
                <a:solidFill>
                  <a:srgbClr val="000000"/>
                </a:solidFill>
                <a:effectLst/>
                <a:uLnTx/>
                <a:uFillTx/>
                <a:latin typeface="Calibri"/>
                <a:ea typeface="+mn-ea"/>
                <a:cs typeface="Arial"/>
              </a:rPr>
              <a:t>&lt;.0001</a:t>
            </a:r>
          </a:p>
        </p:txBody>
      </p:sp>
      <p:sp>
        <p:nvSpPr>
          <p:cNvPr id="112" name="TextBox 111">
            <a:extLst>
              <a:ext uri="{FF2B5EF4-FFF2-40B4-BE49-F238E27FC236}">
                <a16:creationId xmlns:a16="http://schemas.microsoft.com/office/drawing/2014/main" id="{BFC44A38-4FD7-C611-61A8-C0FEA2551F10}"/>
              </a:ext>
            </a:extLst>
          </p:cNvPr>
          <p:cNvSpPr txBox="1"/>
          <p:nvPr/>
        </p:nvSpPr>
        <p:spPr>
          <a:xfrm>
            <a:off x="10256683" y="3103696"/>
            <a:ext cx="1025459" cy="276999"/>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a:ea typeface="+mn-ea"/>
                <a:cs typeface="Arial"/>
              </a:rPr>
              <a:t>P </a:t>
            </a:r>
            <a:r>
              <a:rPr kumimoji="0" lang="en-US" sz="1200" b="0" i="0" u="none" strike="noStrike" kern="1200" cap="none" spc="0" normalizeH="0" baseline="0" noProof="0" dirty="0">
                <a:ln>
                  <a:noFill/>
                </a:ln>
                <a:solidFill>
                  <a:srgbClr val="000000"/>
                </a:solidFill>
                <a:effectLst/>
                <a:uLnTx/>
                <a:uFillTx/>
                <a:latin typeface="Calibri"/>
                <a:ea typeface="+mn-ea"/>
                <a:cs typeface="Arial"/>
              </a:rPr>
              <a:t>= .0001</a:t>
            </a:r>
          </a:p>
        </p:txBody>
      </p:sp>
      <p:cxnSp>
        <p:nvCxnSpPr>
          <p:cNvPr id="17" name="Straight Connector 16">
            <a:extLst>
              <a:ext uri="{FF2B5EF4-FFF2-40B4-BE49-F238E27FC236}">
                <a16:creationId xmlns:a16="http://schemas.microsoft.com/office/drawing/2014/main" id="{2AA2E5AF-7A46-3DC4-F21E-B89D59E3D592}"/>
              </a:ext>
            </a:extLst>
          </p:cNvPr>
          <p:cNvCxnSpPr/>
          <p:nvPr/>
        </p:nvCxnSpPr>
        <p:spPr bwMode="auto">
          <a:xfrm>
            <a:off x="1104681" y="5280211"/>
            <a:ext cx="78660" cy="0"/>
          </a:xfrm>
          <a:prstGeom prst="line">
            <a:avLst/>
          </a:prstGeom>
          <a:noFill/>
          <a:ln w="28575" cap="flat" cmpd="sng" algn="ctr">
            <a:solidFill>
              <a:schemeClr val="bg1"/>
            </a:solidFill>
            <a:prstDash val="solid"/>
            <a:round/>
            <a:headEnd type="none" w="med" len="med"/>
            <a:tailEnd type="none" w="med" len="med"/>
          </a:ln>
          <a:effectLst/>
        </p:spPr>
      </p:cxnSp>
      <p:grpSp>
        <p:nvGrpSpPr>
          <p:cNvPr id="30" name="Group 29">
            <a:extLst>
              <a:ext uri="{FF2B5EF4-FFF2-40B4-BE49-F238E27FC236}">
                <a16:creationId xmlns:a16="http://schemas.microsoft.com/office/drawing/2014/main" id="{16EB943A-3F0B-18D6-FD43-5F59C863CD38}"/>
              </a:ext>
            </a:extLst>
          </p:cNvPr>
          <p:cNvGrpSpPr/>
          <p:nvPr/>
        </p:nvGrpSpPr>
        <p:grpSpPr>
          <a:xfrm>
            <a:off x="1103460" y="2572870"/>
            <a:ext cx="2751364" cy="2766545"/>
            <a:chOff x="1103460" y="2572870"/>
            <a:chExt cx="2751364" cy="2766545"/>
          </a:xfrm>
        </p:grpSpPr>
        <p:sp>
          <p:nvSpPr>
            <p:cNvPr id="5" name="Freeform 4">
              <a:extLst>
                <a:ext uri="{FF2B5EF4-FFF2-40B4-BE49-F238E27FC236}">
                  <a16:creationId xmlns:a16="http://schemas.microsoft.com/office/drawing/2014/main" id="{D516733C-6BD1-ECF4-9CDE-9435A6F01663}"/>
                </a:ext>
              </a:extLst>
            </p:cNvPr>
            <p:cNvSpPr/>
            <p:nvPr/>
          </p:nvSpPr>
          <p:spPr bwMode="auto">
            <a:xfrm>
              <a:off x="1183341" y="2572870"/>
              <a:ext cx="2671483" cy="2707341"/>
            </a:xfrm>
            <a:custGeom>
              <a:avLst/>
              <a:gdLst>
                <a:gd name="connsiteX0" fmla="*/ 0 w 2671483"/>
                <a:gd name="connsiteY0" fmla="*/ 0 h 2707341"/>
                <a:gd name="connsiteX1" fmla="*/ 0 w 2671483"/>
                <a:gd name="connsiteY1" fmla="*/ 2707341 h 2707341"/>
                <a:gd name="connsiteX2" fmla="*/ 2671483 w 2671483"/>
                <a:gd name="connsiteY2" fmla="*/ 2707341 h 2707341"/>
              </a:gdLst>
              <a:ahLst/>
              <a:cxnLst>
                <a:cxn ang="0">
                  <a:pos x="connsiteX0" y="connsiteY0"/>
                </a:cxn>
                <a:cxn ang="0">
                  <a:pos x="connsiteX1" y="connsiteY1"/>
                </a:cxn>
                <a:cxn ang="0">
                  <a:pos x="connsiteX2" y="connsiteY2"/>
                </a:cxn>
              </a:cxnLst>
              <a:rect l="l" t="t" r="r" b="b"/>
              <a:pathLst>
                <a:path w="2671483" h="2707341">
                  <a:moveTo>
                    <a:pt x="0" y="0"/>
                  </a:moveTo>
                  <a:lnTo>
                    <a:pt x="0" y="2707341"/>
                  </a:lnTo>
                  <a:lnTo>
                    <a:pt x="2671483" y="2707341"/>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1" name="Straight Connector 10">
              <a:extLst>
                <a:ext uri="{FF2B5EF4-FFF2-40B4-BE49-F238E27FC236}">
                  <a16:creationId xmlns:a16="http://schemas.microsoft.com/office/drawing/2014/main" id="{EC7F6A9F-B6DA-2E00-8831-CC64136A6E22}"/>
                </a:ext>
              </a:extLst>
            </p:cNvPr>
            <p:cNvCxnSpPr/>
            <p:nvPr/>
          </p:nvCxnSpPr>
          <p:spPr bwMode="auto">
            <a:xfrm>
              <a:off x="3464584" y="5280211"/>
              <a:ext cx="0" cy="59204"/>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279FE1F2-3170-A269-AE2A-0893B6B1F36A}"/>
                </a:ext>
              </a:extLst>
            </p:cNvPr>
            <p:cNvCxnSpPr/>
            <p:nvPr/>
          </p:nvCxnSpPr>
          <p:spPr bwMode="auto">
            <a:xfrm>
              <a:off x="2807359" y="5280211"/>
              <a:ext cx="0" cy="59204"/>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3D6E8B5D-F864-F695-687E-24B7DF1910D5}"/>
                </a:ext>
              </a:extLst>
            </p:cNvPr>
            <p:cNvCxnSpPr/>
            <p:nvPr/>
          </p:nvCxnSpPr>
          <p:spPr bwMode="auto">
            <a:xfrm>
              <a:off x="2140609" y="5280211"/>
              <a:ext cx="0" cy="59204"/>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82FFEB60-E71A-1876-E06C-8B3DD1E59F5F}"/>
                </a:ext>
              </a:extLst>
            </p:cNvPr>
            <p:cNvCxnSpPr/>
            <p:nvPr/>
          </p:nvCxnSpPr>
          <p:spPr bwMode="auto">
            <a:xfrm>
              <a:off x="1486559" y="5280211"/>
              <a:ext cx="0" cy="59204"/>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F3E95448-41FA-3A34-147E-455D34DC71D6}"/>
                </a:ext>
              </a:extLst>
            </p:cNvPr>
            <p:cNvCxnSpPr/>
            <p:nvPr/>
          </p:nvCxnSpPr>
          <p:spPr bwMode="auto">
            <a:xfrm>
              <a:off x="1103460" y="4632380"/>
              <a:ext cx="78660"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6E334EC8-2C72-7CAF-5E1B-F76949076DCA}"/>
                </a:ext>
              </a:extLst>
            </p:cNvPr>
            <p:cNvCxnSpPr/>
            <p:nvPr/>
          </p:nvCxnSpPr>
          <p:spPr bwMode="auto">
            <a:xfrm>
              <a:off x="1103460" y="3985995"/>
              <a:ext cx="78660"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C695AE52-19D1-B5DA-026E-F5178A7C6DFA}"/>
                </a:ext>
              </a:extLst>
            </p:cNvPr>
            <p:cNvCxnSpPr/>
            <p:nvPr/>
          </p:nvCxnSpPr>
          <p:spPr bwMode="auto">
            <a:xfrm>
              <a:off x="1103460" y="3326798"/>
              <a:ext cx="78660"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4FBCA761-9B6A-88D8-9CBE-846AA2245D55}"/>
                </a:ext>
              </a:extLst>
            </p:cNvPr>
            <p:cNvCxnSpPr/>
            <p:nvPr/>
          </p:nvCxnSpPr>
          <p:spPr bwMode="auto">
            <a:xfrm>
              <a:off x="1108589" y="2669573"/>
              <a:ext cx="78660" cy="0"/>
            </a:xfrm>
            <a:prstGeom prst="line">
              <a:avLst/>
            </a:prstGeom>
            <a:noFill/>
            <a:ln w="28575" cap="flat" cmpd="sng" algn="ctr">
              <a:solidFill>
                <a:schemeClr val="bg1"/>
              </a:solidFill>
              <a:prstDash val="solid"/>
              <a:round/>
              <a:headEnd type="none" w="med" len="med"/>
              <a:tailEnd type="none" w="med" len="med"/>
            </a:ln>
            <a:effectLst/>
          </p:spPr>
        </p:cxnSp>
      </p:grpSp>
      <p:grpSp>
        <p:nvGrpSpPr>
          <p:cNvPr id="62" name="Group 61">
            <a:extLst>
              <a:ext uri="{FF2B5EF4-FFF2-40B4-BE49-F238E27FC236}">
                <a16:creationId xmlns:a16="http://schemas.microsoft.com/office/drawing/2014/main" id="{DC1BAC61-DD77-BF27-856E-AC6BB5C412E8}"/>
              </a:ext>
            </a:extLst>
          </p:cNvPr>
          <p:cNvGrpSpPr/>
          <p:nvPr/>
        </p:nvGrpSpPr>
        <p:grpSpPr>
          <a:xfrm>
            <a:off x="4939228" y="2581966"/>
            <a:ext cx="2751364" cy="2766545"/>
            <a:chOff x="1103460" y="2572870"/>
            <a:chExt cx="2751364" cy="2766545"/>
          </a:xfrm>
        </p:grpSpPr>
        <p:sp>
          <p:nvSpPr>
            <p:cNvPr id="64" name="Freeform 63">
              <a:extLst>
                <a:ext uri="{FF2B5EF4-FFF2-40B4-BE49-F238E27FC236}">
                  <a16:creationId xmlns:a16="http://schemas.microsoft.com/office/drawing/2014/main" id="{E32D2C52-EBCF-8BB7-524E-037A63635BBA}"/>
                </a:ext>
              </a:extLst>
            </p:cNvPr>
            <p:cNvSpPr/>
            <p:nvPr/>
          </p:nvSpPr>
          <p:spPr bwMode="auto">
            <a:xfrm>
              <a:off x="1183341" y="2572870"/>
              <a:ext cx="2671483" cy="2707341"/>
            </a:xfrm>
            <a:custGeom>
              <a:avLst/>
              <a:gdLst>
                <a:gd name="connsiteX0" fmla="*/ 0 w 2671483"/>
                <a:gd name="connsiteY0" fmla="*/ 0 h 2707341"/>
                <a:gd name="connsiteX1" fmla="*/ 0 w 2671483"/>
                <a:gd name="connsiteY1" fmla="*/ 2707341 h 2707341"/>
                <a:gd name="connsiteX2" fmla="*/ 2671483 w 2671483"/>
                <a:gd name="connsiteY2" fmla="*/ 2707341 h 2707341"/>
              </a:gdLst>
              <a:ahLst/>
              <a:cxnLst>
                <a:cxn ang="0">
                  <a:pos x="connsiteX0" y="connsiteY0"/>
                </a:cxn>
                <a:cxn ang="0">
                  <a:pos x="connsiteX1" y="connsiteY1"/>
                </a:cxn>
                <a:cxn ang="0">
                  <a:pos x="connsiteX2" y="connsiteY2"/>
                </a:cxn>
              </a:cxnLst>
              <a:rect l="l" t="t" r="r" b="b"/>
              <a:pathLst>
                <a:path w="2671483" h="2707341">
                  <a:moveTo>
                    <a:pt x="0" y="0"/>
                  </a:moveTo>
                  <a:lnTo>
                    <a:pt x="0" y="2707341"/>
                  </a:lnTo>
                  <a:lnTo>
                    <a:pt x="2671483" y="2707341"/>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65" name="Straight Connector 64">
              <a:extLst>
                <a:ext uri="{FF2B5EF4-FFF2-40B4-BE49-F238E27FC236}">
                  <a16:creationId xmlns:a16="http://schemas.microsoft.com/office/drawing/2014/main" id="{87EF058A-812F-BEDC-F8E4-4B6E93C382B2}"/>
                </a:ext>
              </a:extLst>
            </p:cNvPr>
            <p:cNvCxnSpPr/>
            <p:nvPr/>
          </p:nvCxnSpPr>
          <p:spPr bwMode="auto">
            <a:xfrm>
              <a:off x="3464584" y="5280211"/>
              <a:ext cx="0" cy="59204"/>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BF8CDC41-E87A-D90A-E63A-51D7D928E09B}"/>
                </a:ext>
              </a:extLst>
            </p:cNvPr>
            <p:cNvCxnSpPr/>
            <p:nvPr/>
          </p:nvCxnSpPr>
          <p:spPr bwMode="auto">
            <a:xfrm>
              <a:off x="2807359" y="5280211"/>
              <a:ext cx="0" cy="59204"/>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09761CAF-B4F1-990E-E01E-21D4642DF4DA}"/>
                </a:ext>
              </a:extLst>
            </p:cNvPr>
            <p:cNvCxnSpPr/>
            <p:nvPr/>
          </p:nvCxnSpPr>
          <p:spPr bwMode="auto">
            <a:xfrm>
              <a:off x="2140609" y="5280211"/>
              <a:ext cx="0" cy="59204"/>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46ACC925-A94F-D810-75E2-677CCD242DFC}"/>
                </a:ext>
              </a:extLst>
            </p:cNvPr>
            <p:cNvCxnSpPr/>
            <p:nvPr/>
          </p:nvCxnSpPr>
          <p:spPr bwMode="auto">
            <a:xfrm>
              <a:off x="1486559" y="5280211"/>
              <a:ext cx="0" cy="59204"/>
            </a:xfrm>
            <a:prstGeom prst="line">
              <a:avLst/>
            </a:prstGeom>
            <a:noFill/>
            <a:ln w="28575"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388176BC-D74A-7B41-21F9-3CD260E4AED8}"/>
                </a:ext>
              </a:extLst>
            </p:cNvPr>
            <p:cNvCxnSpPr/>
            <p:nvPr/>
          </p:nvCxnSpPr>
          <p:spPr bwMode="auto">
            <a:xfrm>
              <a:off x="1103460" y="4632380"/>
              <a:ext cx="78660" cy="0"/>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1881F4BA-236C-1BCE-3E55-C96C8E8DCC7E}"/>
                </a:ext>
              </a:extLst>
            </p:cNvPr>
            <p:cNvCxnSpPr/>
            <p:nvPr/>
          </p:nvCxnSpPr>
          <p:spPr bwMode="auto">
            <a:xfrm>
              <a:off x="1103460" y="3985995"/>
              <a:ext cx="78660" cy="0"/>
            </a:xfrm>
            <a:prstGeom prst="line">
              <a:avLst/>
            </a:prstGeom>
            <a:noFill/>
            <a:ln w="28575" cap="flat" cmpd="sng" algn="ctr">
              <a:solidFill>
                <a:schemeClr val="bg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99142085-0DD1-8843-E754-F46C7581617F}"/>
                </a:ext>
              </a:extLst>
            </p:cNvPr>
            <p:cNvCxnSpPr/>
            <p:nvPr/>
          </p:nvCxnSpPr>
          <p:spPr bwMode="auto">
            <a:xfrm>
              <a:off x="1103460" y="3326798"/>
              <a:ext cx="78660" cy="0"/>
            </a:xfrm>
            <a:prstGeom prst="line">
              <a:avLst/>
            </a:prstGeom>
            <a:noFill/>
            <a:ln w="28575" cap="flat" cmpd="sng" algn="ctr">
              <a:solidFill>
                <a:schemeClr val="bg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6B4BA99B-54B9-6EF1-73FC-7E15E723E9B0}"/>
                </a:ext>
              </a:extLst>
            </p:cNvPr>
            <p:cNvCxnSpPr/>
            <p:nvPr/>
          </p:nvCxnSpPr>
          <p:spPr bwMode="auto">
            <a:xfrm>
              <a:off x="1108589" y="2669573"/>
              <a:ext cx="7866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21" name="Group 120">
            <a:extLst>
              <a:ext uri="{FF2B5EF4-FFF2-40B4-BE49-F238E27FC236}">
                <a16:creationId xmlns:a16="http://schemas.microsoft.com/office/drawing/2014/main" id="{A475E8C0-361C-D3E0-6D88-A1FF5DC4D7C2}"/>
              </a:ext>
            </a:extLst>
          </p:cNvPr>
          <p:cNvGrpSpPr/>
          <p:nvPr/>
        </p:nvGrpSpPr>
        <p:grpSpPr>
          <a:xfrm>
            <a:off x="8903756" y="2579334"/>
            <a:ext cx="2751364" cy="2766545"/>
            <a:chOff x="1103460" y="2572870"/>
            <a:chExt cx="2751364" cy="2766545"/>
          </a:xfrm>
        </p:grpSpPr>
        <p:sp>
          <p:nvSpPr>
            <p:cNvPr id="122" name="Freeform 121">
              <a:extLst>
                <a:ext uri="{FF2B5EF4-FFF2-40B4-BE49-F238E27FC236}">
                  <a16:creationId xmlns:a16="http://schemas.microsoft.com/office/drawing/2014/main" id="{BD0FD491-EC16-B9C0-3126-93F4A3C80C59}"/>
                </a:ext>
              </a:extLst>
            </p:cNvPr>
            <p:cNvSpPr/>
            <p:nvPr/>
          </p:nvSpPr>
          <p:spPr bwMode="auto">
            <a:xfrm>
              <a:off x="1183341" y="2572870"/>
              <a:ext cx="2671483" cy="2707341"/>
            </a:xfrm>
            <a:custGeom>
              <a:avLst/>
              <a:gdLst>
                <a:gd name="connsiteX0" fmla="*/ 0 w 2671483"/>
                <a:gd name="connsiteY0" fmla="*/ 0 h 2707341"/>
                <a:gd name="connsiteX1" fmla="*/ 0 w 2671483"/>
                <a:gd name="connsiteY1" fmla="*/ 2707341 h 2707341"/>
                <a:gd name="connsiteX2" fmla="*/ 2671483 w 2671483"/>
                <a:gd name="connsiteY2" fmla="*/ 2707341 h 2707341"/>
              </a:gdLst>
              <a:ahLst/>
              <a:cxnLst>
                <a:cxn ang="0">
                  <a:pos x="connsiteX0" y="connsiteY0"/>
                </a:cxn>
                <a:cxn ang="0">
                  <a:pos x="connsiteX1" y="connsiteY1"/>
                </a:cxn>
                <a:cxn ang="0">
                  <a:pos x="connsiteX2" y="connsiteY2"/>
                </a:cxn>
              </a:cxnLst>
              <a:rect l="l" t="t" r="r" b="b"/>
              <a:pathLst>
                <a:path w="2671483" h="2707341">
                  <a:moveTo>
                    <a:pt x="0" y="0"/>
                  </a:moveTo>
                  <a:lnTo>
                    <a:pt x="0" y="2707341"/>
                  </a:lnTo>
                  <a:lnTo>
                    <a:pt x="2671483" y="2707341"/>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23" name="Straight Connector 122">
              <a:extLst>
                <a:ext uri="{FF2B5EF4-FFF2-40B4-BE49-F238E27FC236}">
                  <a16:creationId xmlns:a16="http://schemas.microsoft.com/office/drawing/2014/main" id="{8714FF50-5FEC-9CD8-0EC2-8303496FC2E9}"/>
                </a:ext>
              </a:extLst>
            </p:cNvPr>
            <p:cNvCxnSpPr/>
            <p:nvPr/>
          </p:nvCxnSpPr>
          <p:spPr bwMode="auto">
            <a:xfrm>
              <a:off x="3464584" y="5280211"/>
              <a:ext cx="0" cy="59204"/>
            </a:xfrm>
            <a:prstGeom prst="line">
              <a:avLst/>
            </a:prstGeom>
            <a:noFill/>
            <a:ln w="28575" cap="flat" cmpd="sng" algn="ctr">
              <a:solidFill>
                <a:schemeClr val="bg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DAA5365A-BBCF-EF6F-13F8-44CDBC36232E}"/>
                </a:ext>
              </a:extLst>
            </p:cNvPr>
            <p:cNvCxnSpPr/>
            <p:nvPr/>
          </p:nvCxnSpPr>
          <p:spPr bwMode="auto">
            <a:xfrm>
              <a:off x="2807359" y="5280211"/>
              <a:ext cx="0" cy="59204"/>
            </a:xfrm>
            <a:prstGeom prst="line">
              <a:avLst/>
            </a:prstGeom>
            <a:noFill/>
            <a:ln w="28575" cap="flat" cmpd="sng" algn="ctr">
              <a:solidFill>
                <a:schemeClr val="bg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FAFAE062-08C3-9A30-0E08-596DC15ACE41}"/>
                </a:ext>
              </a:extLst>
            </p:cNvPr>
            <p:cNvCxnSpPr/>
            <p:nvPr/>
          </p:nvCxnSpPr>
          <p:spPr bwMode="auto">
            <a:xfrm>
              <a:off x="2140609" y="5280211"/>
              <a:ext cx="0" cy="59204"/>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1833B835-AC42-C85A-162B-574B782FBA0A}"/>
                </a:ext>
              </a:extLst>
            </p:cNvPr>
            <p:cNvCxnSpPr/>
            <p:nvPr/>
          </p:nvCxnSpPr>
          <p:spPr bwMode="auto">
            <a:xfrm>
              <a:off x="1486559" y="5280211"/>
              <a:ext cx="0" cy="59204"/>
            </a:xfrm>
            <a:prstGeom prst="line">
              <a:avLst/>
            </a:prstGeom>
            <a:noFill/>
            <a:ln w="28575" cap="flat" cmpd="sng" algn="ctr">
              <a:solidFill>
                <a:schemeClr val="bg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BDDFF8E0-7702-4335-C32A-519D3421B22E}"/>
                </a:ext>
              </a:extLst>
            </p:cNvPr>
            <p:cNvCxnSpPr/>
            <p:nvPr/>
          </p:nvCxnSpPr>
          <p:spPr bwMode="auto">
            <a:xfrm>
              <a:off x="1103460" y="4632380"/>
              <a:ext cx="78660" cy="0"/>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FD21B575-7F9A-B15A-71A1-35823E28E724}"/>
                </a:ext>
              </a:extLst>
            </p:cNvPr>
            <p:cNvCxnSpPr/>
            <p:nvPr/>
          </p:nvCxnSpPr>
          <p:spPr bwMode="auto">
            <a:xfrm>
              <a:off x="1103460" y="3985995"/>
              <a:ext cx="78660" cy="0"/>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04A70623-B24B-E997-85EA-A721C5251D99}"/>
                </a:ext>
              </a:extLst>
            </p:cNvPr>
            <p:cNvCxnSpPr/>
            <p:nvPr/>
          </p:nvCxnSpPr>
          <p:spPr bwMode="auto">
            <a:xfrm>
              <a:off x="1103460" y="3326798"/>
              <a:ext cx="78660" cy="0"/>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C6307C3C-A6A1-8AE6-8577-078FA464A22D}"/>
                </a:ext>
              </a:extLst>
            </p:cNvPr>
            <p:cNvCxnSpPr/>
            <p:nvPr/>
          </p:nvCxnSpPr>
          <p:spPr bwMode="auto">
            <a:xfrm>
              <a:off x="1108589" y="2669573"/>
              <a:ext cx="78660" cy="0"/>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32020167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B968770-DFA6-F14F-480C-D9086A417B0B}"/>
              </a:ext>
            </a:extLst>
          </p:cNvPr>
          <p:cNvSpPr>
            <a:spLocks noGrp="1"/>
          </p:cNvSpPr>
          <p:nvPr>
            <p:ph type="title"/>
          </p:nvPr>
        </p:nvSpPr>
        <p:spPr>
          <a:xfrm>
            <a:off x="609760" y="238127"/>
            <a:ext cx="10124916" cy="1103313"/>
          </a:xfrm>
        </p:spPr>
        <p:txBody>
          <a:bodyPr/>
          <a:lstStyle/>
          <a:p>
            <a:r>
              <a:rPr lang="en-US" dirty="0"/>
              <a:t>Inflammation, Kidney Disease, and Risks of CV and All-cause Mortality</a:t>
            </a:r>
          </a:p>
        </p:txBody>
      </p:sp>
      <p:grpSp>
        <p:nvGrpSpPr>
          <p:cNvPr id="9" name="Group 8">
            <a:extLst>
              <a:ext uri="{FF2B5EF4-FFF2-40B4-BE49-F238E27FC236}">
                <a16:creationId xmlns:a16="http://schemas.microsoft.com/office/drawing/2014/main" id="{EC45C732-FEF7-3070-FCD0-1DB584EF2D3E}"/>
              </a:ext>
            </a:extLst>
          </p:cNvPr>
          <p:cNvGrpSpPr/>
          <p:nvPr/>
        </p:nvGrpSpPr>
        <p:grpSpPr>
          <a:xfrm>
            <a:off x="691303" y="1502836"/>
            <a:ext cx="6017460" cy="3699304"/>
            <a:chOff x="6649525" y="894998"/>
            <a:chExt cx="4365437" cy="16309522"/>
          </a:xfrm>
        </p:grpSpPr>
        <p:graphicFrame>
          <p:nvGraphicFramePr>
            <p:cNvPr id="195" name="Table 5">
              <a:extLst>
                <a:ext uri="{FF2B5EF4-FFF2-40B4-BE49-F238E27FC236}">
                  <a16:creationId xmlns:a16="http://schemas.microsoft.com/office/drawing/2014/main" id="{7F27196C-2269-6487-AF3A-23C869CDD95E}"/>
                </a:ext>
              </a:extLst>
            </p:cNvPr>
            <p:cNvGraphicFramePr>
              <a:graphicFrameLocks/>
            </p:cNvGraphicFramePr>
            <p:nvPr>
              <p:extLst>
                <p:ext uri="{D42A27DB-BD31-4B8C-83A1-F6EECF244321}">
                  <p14:modId xmlns:p14="http://schemas.microsoft.com/office/powerpoint/2010/main" val="2745075235"/>
                </p:ext>
              </p:extLst>
            </p:nvPr>
          </p:nvGraphicFramePr>
          <p:xfrm>
            <a:off x="6671731" y="2288287"/>
            <a:ext cx="4158501" cy="14916233"/>
          </p:xfrm>
          <a:graphic>
            <a:graphicData uri="http://schemas.openxmlformats.org/drawingml/2006/table">
              <a:tbl>
                <a:tblPr firstRow="1" bandRow="1">
                  <a:tableStyleId>{F5AB1C69-6EDB-4FF4-983F-18BD219EF322}</a:tableStyleId>
                </a:tblPr>
                <a:tblGrid>
                  <a:gridCol w="1042160">
                    <a:extLst>
                      <a:ext uri="{9D8B030D-6E8A-4147-A177-3AD203B41FA5}">
                        <a16:colId xmlns:a16="http://schemas.microsoft.com/office/drawing/2014/main" val="4262241823"/>
                      </a:ext>
                    </a:extLst>
                  </a:gridCol>
                  <a:gridCol w="1627747">
                    <a:extLst>
                      <a:ext uri="{9D8B030D-6E8A-4147-A177-3AD203B41FA5}">
                        <a16:colId xmlns:a16="http://schemas.microsoft.com/office/drawing/2014/main" val="2360126984"/>
                      </a:ext>
                    </a:extLst>
                  </a:gridCol>
                  <a:gridCol w="769420">
                    <a:extLst>
                      <a:ext uri="{9D8B030D-6E8A-4147-A177-3AD203B41FA5}">
                        <a16:colId xmlns:a16="http://schemas.microsoft.com/office/drawing/2014/main" val="3634043926"/>
                      </a:ext>
                    </a:extLst>
                  </a:gridCol>
                  <a:gridCol w="1530441">
                    <a:extLst>
                      <a:ext uri="{9D8B030D-6E8A-4147-A177-3AD203B41FA5}">
                        <a16:colId xmlns:a16="http://schemas.microsoft.com/office/drawing/2014/main" val="2890853605"/>
                      </a:ext>
                    </a:extLst>
                  </a:gridCol>
                  <a:gridCol w="762445">
                    <a:extLst>
                      <a:ext uri="{9D8B030D-6E8A-4147-A177-3AD203B41FA5}">
                        <a16:colId xmlns:a16="http://schemas.microsoft.com/office/drawing/2014/main" val="2060982279"/>
                      </a:ext>
                    </a:extLst>
                  </a:gridCol>
                </a:tblGrid>
                <a:tr h="262770">
                  <a:tc>
                    <a:txBody>
                      <a:bodyPr/>
                      <a:lstStyle/>
                      <a:p>
                        <a:pPr algn="ctr"/>
                        <a:r>
                          <a:rPr lang="en-GB" sz="1400" b="1" dirty="0">
                            <a:solidFill>
                              <a:schemeClr val="tx1"/>
                            </a:solidFill>
                            <a:latin typeface="Calibri" panose="020F0502020204030204" pitchFamily="34" charset="0"/>
                            <a:cs typeface="Calibri" panose="020F0502020204030204" pitchFamily="34" charset="0"/>
                          </a:rPr>
                          <a:t>Marker</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GB" sz="1400" b="1" dirty="0">
                            <a:solidFill>
                              <a:schemeClr val="tx1"/>
                            </a:solidFill>
                            <a:latin typeface="Calibri" panose="020F0502020204030204" pitchFamily="34" charset="0"/>
                            <a:cs typeface="Calibri" panose="020F0502020204030204" pitchFamily="34" charset="0"/>
                          </a:rPr>
                          <a:t>Univariable model</a:t>
                        </a:r>
                        <a:br>
                          <a:rPr lang="en-GB" sz="1400" b="1" dirty="0">
                            <a:solidFill>
                              <a:schemeClr val="tx1"/>
                            </a:solidFill>
                            <a:latin typeface="Calibri" panose="020F0502020204030204" pitchFamily="34" charset="0"/>
                            <a:cs typeface="Calibri" panose="020F0502020204030204" pitchFamily="34" charset="0"/>
                          </a:rPr>
                        </a:br>
                        <a:r>
                          <a:rPr lang="en-GB" sz="1400" b="1" dirty="0">
                            <a:solidFill>
                              <a:schemeClr val="tx1"/>
                            </a:solidFill>
                            <a:latin typeface="Calibri" panose="020F0502020204030204" pitchFamily="34" charset="0"/>
                            <a:cs typeface="Calibri" panose="020F0502020204030204" pitchFamily="34" charset="0"/>
                          </a:rPr>
                          <a:t>HR (95% CI)</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GB" sz="1400" b="1" i="1" dirty="0">
                            <a:solidFill>
                              <a:schemeClr val="tx1"/>
                            </a:solidFill>
                            <a:latin typeface="Calibri" panose="020F0502020204030204" pitchFamily="34" charset="0"/>
                            <a:cs typeface="Calibri" panose="020F0502020204030204" pitchFamily="34" charset="0"/>
                          </a:rPr>
                          <a:t>P </a:t>
                        </a:r>
                        <a:r>
                          <a:rPr lang="en-GB" sz="1400" b="1" dirty="0">
                            <a:solidFill>
                              <a:schemeClr val="tx1"/>
                            </a:solidFill>
                            <a:latin typeface="Calibri" panose="020F0502020204030204" pitchFamily="34" charset="0"/>
                            <a:cs typeface="Calibri" panose="020F0502020204030204" pitchFamily="34" charset="0"/>
                          </a:rPr>
                          <a:t>value</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GB" sz="1400" b="1" dirty="0">
                            <a:solidFill>
                              <a:schemeClr val="tx1"/>
                            </a:solidFill>
                            <a:latin typeface="Calibri" panose="020F0502020204030204" pitchFamily="34" charset="0"/>
                            <a:cs typeface="Calibri" panose="020F0502020204030204" pitchFamily="34" charset="0"/>
                          </a:rPr>
                          <a:t>Multivariable model</a:t>
                        </a:r>
                        <a:br>
                          <a:rPr lang="en-GB" sz="1400" b="1" dirty="0">
                            <a:solidFill>
                              <a:schemeClr val="tx1"/>
                            </a:solidFill>
                            <a:latin typeface="Calibri" panose="020F0502020204030204" pitchFamily="34" charset="0"/>
                            <a:cs typeface="Calibri" panose="020F0502020204030204" pitchFamily="34" charset="0"/>
                          </a:rPr>
                        </a:br>
                        <a:r>
                          <a:rPr lang="en-GB" sz="1400" b="1" dirty="0">
                            <a:solidFill>
                              <a:schemeClr val="tx1"/>
                            </a:solidFill>
                            <a:latin typeface="Calibri" panose="020F0502020204030204" pitchFamily="34" charset="0"/>
                            <a:cs typeface="Calibri" panose="020F0502020204030204" pitchFamily="34" charset="0"/>
                          </a:rPr>
                          <a:t>HR (95% CI)</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GB" sz="1400" b="1" i="1" dirty="0">
                            <a:solidFill>
                              <a:schemeClr val="tx1"/>
                            </a:solidFill>
                            <a:latin typeface="Calibri" panose="020F0502020204030204" pitchFamily="34" charset="0"/>
                            <a:cs typeface="Calibri" panose="020F0502020204030204" pitchFamily="34" charset="0"/>
                          </a:rPr>
                          <a:t>P </a:t>
                        </a:r>
                        <a:r>
                          <a:rPr lang="en-GB" sz="1400" b="1" dirty="0">
                            <a:solidFill>
                              <a:schemeClr val="tx1"/>
                            </a:solidFill>
                            <a:latin typeface="Calibri" panose="020F0502020204030204" pitchFamily="34" charset="0"/>
                            <a:cs typeface="Calibri" panose="020F0502020204030204" pitchFamily="34" charset="0"/>
                          </a:rPr>
                          <a:t>value </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4212508007"/>
                    </a:ext>
                  </a:extLst>
                </a:tr>
                <a:tr h="0">
                  <a:tc>
                    <a:txBody>
                      <a:bodyPr/>
                      <a:lstStyle/>
                      <a:p>
                        <a:r>
                          <a:rPr lang="en-GB" sz="1400" b="0" dirty="0">
                            <a:solidFill>
                              <a:schemeClr val="bg1"/>
                            </a:solidFill>
                            <a:latin typeface="Calibri" panose="020F0502020204030204" pitchFamily="34" charset="0"/>
                            <a:cs typeface="Calibri" panose="020F0502020204030204" pitchFamily="34" charset="0"/>
                          </a:rPr>
                          <a:t>IL-1</a:t>
                        </a:r>
                        <a:r>
                          <a:rPr lang="el-GR" sz="1400" b="0" dirty="0">
                            <a:solidFill>
                              <a:schemeClr val="bg1"/>
                            </a:solidFill>
                            <a:latin typeface="Calibri" panose="020F0502020204030204" pitchFamily="34" charset="0"/>
                            <a:cs typeface="Calibri" panose="020F0502020204030204" pitchFamily="34" charset="0"/>
                          </a:rPr>
                          <a:t>β</a:t>
                        </a:r>
                        <a:endParaRPr lang="en-GB" sz="1400" b="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1.05 (1.02-1.09)</a:t>
                        </a:r>
                      </a:p>
                    </a:txBody>
                    <a:tcPr>
                      <a:lnL w="12700" cmpd="sng">
                        <a:noFill/>
                      </a:lnL>
                      <a:lnR w="12700" cmpd="sng">
                        <a:noFill/>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.002</a:t>
                        </a:r>
                      </a:p>
                    </a:txBody>
                    <a:tcPr>
                      <a:lnL w="12700" cmpd="sng">
                        <a:noFill/>
                      </a:lnL>
                      <a:lnR w="12700" cmpd="sng">
                        <a:noFill/>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1.01 (0.98-1.05)</a:t>
                        </a:r>
                      </a:p>
                    </a:txBody>
                    <a:tcPr>
                      <a:lnL w="12700" cmpd="sng">
                        <a:noFill/>
                      </a:lnL>
                      <a:lnR w="12700" cmpd="sng">
                        <a:noFill/>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.5</a:t>
                        </a:r>
                      </a:p>
                    </a:txBody>
                    <a:tcPr>
                      <a:lnL w="12700" cmpd="sng">
                        <a:noFill/>
                      </a:lnL>
                      <a:lnR w="12700" cmpd="sng">
                        <a:noFill/>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999233208"/>
                    </a:ext>
                  </a:extLst>
                </a:tr>
                <a:tr h="0">
                  <a:tc>
                    <a:txBody>
                      <a:bodyPr/>
                      <a:lstStyle/>
                      <a:p>
                        <a:r>
                          <a:rPr lang="en-GB" sz="1400" b="0" dirty="0">
                            <a:solidFill>
                              <a:schemeClr val="bg1"/>
                            </a:solidFill>
                            <a:latin typeface="Calibri" panose="020F0502020204030204" pitchFamily="34" charset="0"/>
                            <a:cs typeface="Calibri" panose="020F0502020204030204" pitchFamily="34" charset="0"/>
                          </a:rPr>
                          <a:t>IL-1RA</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1.04 (1.01-1.07)</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.02</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1.01 (0.98-1.04)</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.5</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443342992"/>
                    </a:ext>
                  </a:extLst>
                </a:tr>
                <a:tr h="174052">
                  <a:tc>
                    <a:txBody>
                      <a:bodyPr/>
                      <a:lstStyle/>
                      <a:p>
                        <a:r>
                          <a:rPr lang="en-GB" sz="1400" b="1" dirty="0">
                            <a:solidFill>
                              <a:schemeClr val="bg1"/>
                            </a:solidFill>
                            <a:latin typeface="Calibri" panose="020F0502020204030204" pitchFamily="34" charset="0"/>
                            <a:cs typeface="Calibri" panose="020F0502020204030204" pitchFamily="34" charset="0"/>
                          </a:rPr>
                          <a:t>IL-6</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GB" sz="1400" b="1" dirty="0">
                            <a:solidFill>
                              <a:schemeClr val="bg1"/>
                            </a:solidFill>
                            <a:latin typeface="Calibri" panose="020F0502020204030204" pitchFamily="34" charset="0"/>
                            <a:cs typeface="Calibri" panose="020F0502020204030204" pitchFamily="34" charset="0"/>
                          </a:rPr>
                          <a:t>1.19 (1.15-1.23)</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GB" sz="1400" b="1" dirty="0">
                            <a:solidFill>
                              <a:schemeClr val="bg1"/>
                            </a:solidFill>
                            <a:latin typeface="Calibri" panose="020F0502020204030204" pitchFamily="34" charset="0"/>
                            <a:cs typeface="Calibri" panose="020F0502020204030204" pitchFamily="34" charset="0"/>
                          </a:rPr>
                          <a:t>&lt;.001</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GB" sz="1400" b="1" dirty="0">
                            <a:solidFill>
                              <a:schemeClr val="bg1"/>
                            </a:solidFill>
                            <a:latin typeface="Calibri" panose="020F0502020204030204" pitchFamily="34" charset="0"/>
                            <a:cs typeface="Calibri" panose="020F0502020204030204" pitchFamily="34" charset="0"/>
                          </a:rPr>
                          <a:t>1.12 (1.08-1.16)</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GB" sz="1400" b="1" dirty="0">
                            <a:solidFill>
                              <a:schemeClr val="bg1"/>
                            </a:solidFill>
                            <a:latin typeface="Calibri" panose="020F0502020204030204" pitchFamily="34" charset="0"/>
                            <a:cs typeface="Calibri" panose="020F0502020204030204" pitchFamily="34" charset="0"/>
                          </a:rPr>
                          <a:t>&lt;.001</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74202662"/>
                    </a:ext>
                  </a:extLst>
                </a:tr>
                <a:tr h="0">
                  <a:tc>
                    <a:txBody>
                      <a:bodyPr/>
                      <a:lstStyle/>
                      <a:p>
                        <a:r>
                          <a:rPr lang="en-GB" sz="1400" b="0" dirty="0">
                            <a:solidFill>
                              <a:schemeClr val="bg1"/>
                            </a:solidFill>
                            <a:latin typeface="Calibri" panose="020F0502020204030204" pitchFamily="34" charset="0"/>
                            <a:cs typeface="Calibri" panose="020F0502020204030204" pitchFamily="34" charset="0"/>
                          </a:rPr>
                          <a:t>TGF</a:t>
                        </a:r>
                        <a:r>
                          <a:rPr lang="el-GR" sz="1400" b="0" dirty="0">
                            <a:solidFill>
                              <a:schemeClr val="bg1"/>
                            </a:solidFill>
                            <a:latin typeface="Calibri" panose="020F0502020204030204" pitchFamily="34" charset="0"/>
                            <a:cs typeface="Calibri" panose="020F0502020204030204" pitchFamily="34" charset="0"/>
                          </a:rPr>
                          <a:t>β</a:t>
                        </a:r>
                        <a:endParaRPr lang="en-GB" sz="1400" b="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1.04 (1.01-1.08)</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.008</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1.03 (0.99-1.06)</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.1</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033515463"/>
                    </a:ext>
                  </a:extLst>
                </a:tr>
                <a:tr h="0">
                  <a:tc>
                    <a:txBody>
                      <a:bodyPr/>
                      <a:lstStyle/>
                      <a:p>
                        <a:r>
                          <a:rPr lang="en-GB" sz="1400" b="0" dirty="0">
                            <a:solidFill>
                              <a:schemeClr val="bg1"/>
                            </a:solidFill>
                            <a:latin typeface="Calibri" panose="020F0502020204030204" pitchFamily="34" charset="0"/>
                            <a:cs typeface="Calibri" panose="020F0502020204030204" pitchFamily="34" charset="0"/>
                          </a:rPr>
                          <a:t>TNF-</a:t>
                        </a:r>
                        <a:r>
                          <a:rPr lang="el-GR" sz="1400" b="0" dirty="0">
                            <a:solidFill>
                              <a:schemeClr val="bg1"/>
                            </a:solidFill>
                            <a:latin typeface="Calibri" panose="020F0502020204030204" pitchFamily="34" charset="0"/>
                            <a:cs typeface="Calibri" panose="020F0502020204030204" pitchFamily="34" charset="0"/>
                          </a:rPr>
                          <a:t>α</a:t>
                        </a:r>
                        <a:endParaRPr lang="en-GB" sz="1400" b="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1.17 (1.13-1.21)</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&lt;.001</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1.09 (1.05-1.13)</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chemeClr val="bg1"/>
                            </a:solidFill>
                            <a:latin typeface="Calibri" panose="020F0502020204030204" pitchFamily="34" charset="0"/>
                            <a:cs typeface="Calibri" panose="020F0502020204030204" pitchFamily="34" charset="0"/>
                          </a:rPr>
                          <a:t>&lt;.001</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433296581"/>
                    </a:ext>
                  </a:extLst>
                </a:tr>
                <a:tr h="174052">
                  <a:tc>
                    <a:txBody>
                      <a:bodyPr/>
                      <a:lstStyle/>
                      <a:p>
                        <a:r>
                          <a:rPr lang="en-GB" sz="1400" b="1" dirty="0">
                            <a:solidFill>
                              <a:schemeClr val="bg1"/>
                            </a:solidFill>
                            <a:latin typeface="Calibri" panose="020F0502020204030204" pitchFamily="34" charset="0"/>
                            <a:cs typeface="Calibri" panose="020F0502020204030204" pitchFamily="34" charset="0"/>
                          </a:rPr>
                          <a:t>hsCRP</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1" dirty="0">
                            <a:solidFill>
                              <a:schemeClr val="bg1"/>
                            </a:solidFill>
                            <a:latin typeface="Calibri" panose="020F0502020204030204" pitchFamily="34" charset="0"/>
                            <a:cs typeface="Calibri" panose="020F0502020204030204" pitchFamily="34" charset="0"/>
                          </a:rPr>
                          <a:t>1.10 (1.06-1.13)</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1" dirty="0">
                            <a:solidFill>
                              <a:schemeClr val="bg1"/>
                            </a:solidFill>
                            <a:latin typeface="Calibri" panose="020F0502020204030204" pitchFamily="34" charset="0"/>
                            <a:cs typeface="Calibri" panose="020F0502020204030204" pitchFamily="34" charset="0"/>
                          </a:rPr>
                          <a:t>&lt;.001</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1" dirty="0">
                            <a:solidFill>
                              <a:schemeClr val="bg1"/>
                            </a:solidFill>
                            <a:latin typeface="Calibri" panose="020F0502020204030204" pitchFamily="34" charset="0"/>
                            <a:cs typeface="Calibri" panose="020F0502020204030204" pitchFamily="34" charset="0"/>
                          </a:rPr>
                          <a:t>1.08 (1.05-1.12)</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latin typeface="Calibri" panose="020F0502020204030204" pitchFamily="34" charset="0"/>
                            <a:cs typeface="Calibri" panose="020F0502020204030204" pitchFamily="34" charset="0"/>
                          </a:rPr>
                          <a:t>&lt;.001</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433084992"/>
                    </a:ext>
                  </a:extLst>
                </a:tr>
                <a:tr h="0">
                  <a:tc>
                    <a:txBody>
                      <a:bodyPr/>
                      <a:lstStyle/>
                      <a:p>
                        <a:r>
                          <a:rPr lang="en-GB" sz="1400" b="0" dirty="0">
                            <a:solidFill>
                              <a:schemeClr val="bg1"/>
                            </a:solidFill>
                            <a:latin typeface="Calibri" panose="020F0502020204030204" pitchFamily="34" charset="0"/>
                            <a:cs typeface="Calibri" panose="020F0502020204030204" pitchFamily="34" charset="0"/>
                          </a:rPr>
                          <a:t>Fibrinogen</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1.16 (1.13-1.20)</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&lt;.001</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1.07 (1.03-1.11)</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chemeClr val="bg1"/>
                            </a:solidFill>
                            <a:latin typeface="Calibri" panose="020F0502020204030204" pitchFamily="34" charset="0"/>
                            <a:cs typeface="Calibri" panose="020F0502020204030204" pitchFamily="34" charset="0"/>
                          </a:rPr>
                          <a:t>&lt;.001</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512464815"/>
                    </a:ext>
                  </a:extLst>
                </a:tr>
                <a:tr h="186128">
                  <a:tc>
                    <a:txBody>
                      <a:bodyPr/>
                      <a:lstStyle/>
                      <a:p>
                        <a:r>
                          <a:rPr lang="en-GB" sz="1400" b="0" dirty="0">
                            <a:solidFill>
                              <a:schemeClr val="bg1"/>
                            </a:solidFill>
                            <a:latin typeface="Calibri" panose="020F0502020204030204" pitchFamily="34" charset="0"/>
                            <a:cs typeface="Calibri" panose="020F0502020204030204" pitchFamily="34" charset="0"/>
                          </a:rPr>
                          <a:t>Serum albumin</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0.90 (0.87-0.92)</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&lt;.001</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0.96 (0.93-0.99)</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pPr algn="ctr"/>
                        <a:r>
                          <a:rPr lang="en-GB" sz="1400" b="0" dirty="0">
                            <a:solidFill>
                              <a:schemeClr val="bg1"/>
                            </a:solidFill>
                            <a:latin typeface="Calibri" panose="020F0502020204030204" pitchFamily="34" charset="0"/>
                            <a:cs typeface="Calibri" panose="020F0502020204030204" pitchFamily="34" charset="0"/>
                          </a:rPr>
                          <a:t>.02</a:t>
                        </a: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982948721"/>
                    </a:ext>
                  </a:extLst>
                </a:tr>
              </a:tbl>
            </a:graphicData>
          </a:graphic>
        </p:graphicFrame>
        <p:sp>
          <p:nvSpPr>
            <p:cNvPr id="197" name="TextBox 196">
              <a:extLst>
                <a:ext uri="{FF2B5EF4-FFF2-40B4-BE49-F238E27FC236}">
                  <a16:creationId xmlns:a16="http://schemas.microsoft.com/office/drawing/2014/main" id="{31EF419F-B88D-DB48-1354-091A8E09830D}"/>
                </a:ext>
              </a:extLst>
            </p:cNvPr>
            <p:cNvSpPr txBox="1"/>
            <p:nvPr/>
          </p:nvSpPr>
          <p:spPr>
            <a:xfrm>
              <a:off x="6649525" y="894998"/>
              <a:ext cx="4365437" cy="12540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Calibri Light" panose="020F0302020204030204" pitchFamily="34" charset="0"/>
                </a:rPr>
                <a:t>Inflammatory markers and risk of ASCVD and death in CKD</a:t>
              </a:r>
              <a:endParaRPr kumimoji="0" lang="en-US" sz="1800" b="0" i="0" u="none" strike="noStrike" kern="1200" cap="none" spc="0" normalizeH="0" baseline="30000" noProof="0" dirty="0">
                <a:ln>
                  <a:noFill/>
                </a:ln>
                <a:solidFill>
                  <a:prstClr val="black"/>
                </a:solidFill>
                <a:effectLst/>
                <a:uLnTx/>
                <a:uFillTx/>
                <a:latin typeface="Calibri" panose="020F0502020204030204"/>
                <a:ea typeface="+mn-ea"/>
                <a:cs typeface="Calibri Light" panose="020F0302020204030204" pitchFamily="34" charset="0"/>
              </a:endParaRPr>
            </a:p>
          </p:txBody>
        </p:sp>
      </p:grpSp>
      <p:sp>
        <p:nvSpPr>
          <p:cNvPr id="198" name="TextBox 197">
            <a:extLst>
              <a:ext uri="{FF2B5EF4-FFF2-40B4-BE49-F238E27FC236}">
                <a16:creationId xmlns:a16="http://schemas.microsoft.com/office/drawing/2014/main" id="{B4BBBFE9-D9A8-F9C7-9538-8E42CF9AFAF4}"/>
              </a:ext>
            </a:extLst>
          </p:cNvPr>
          <p:cNvSpPr txBox="1"/>
          <p:nvPr/>
        </p:nvSpPr>
        <p:spPr>
          <a:xfrm>
            <a:off x="7226300" y="1489305"/>
            <a:ext cx="427989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Calibri Light" panose="020F0302020204030204" pitchFamily="34" charset="0"/>
              </a:rPr>
              <a:t>Kaplan-Meier estimates of Freedom From </a:t>
            </a:r>
            <a:b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Calibri Light" panose="020F0302020204030204" pitchFamily="34" charset="0"/>
              </a:rPr>
            </a:b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Calibri Light" panose="020F0302020204030204" pitchFamily="34" charset="0"/>
              </a:rPr>
              <a:t>ASCVD Death</a:t>
            </a:r>
            <a:endParaRPr kumimoji="0" lang="en-GB" sz="1800" b="1" i="0" u="none" strike="noStrike" kern="1200" cap="none" spc="0" normalizeH="0" baseline="30000" noProof="0" dirty="0">
              <a:ln>
                <a:noFill/>
              </a:ln>
              <a:solidFill>
                <a:prstClr val="black"/>
              </a:solidFill>
              <a:effectLst/>
              <a:uLnTx/>
              <a:uFillTx/>
              <a:latin typeface="Calibri" panose="020F0502020204030204"/>
              <a:ea typeface="+mn-ea"/>
              <a:cs typeface="Calibri Light" panose="020F0302020204030204" pitchFamily="34" charset="0"/>
            </a:endParaRPr>
          </a:p>
        </p:txBody>
      </p:sp>
      <p:sp>
        <p:nvSpPr>
          <p:cNvPr id="199" name="TextBox 198">
            <a:extLst>
              <a:ext uri="{FF2B5EF4-FFF2-40B4-BE49-F238E27FC236}">
                <a16:creationId xmlns:a16="http://schemas.microsoft.com/office/drawing/2014/main" id="{D17F02BE-A5F3-BEAC-A33B-0DE64E1A1193}"/>
              </a:ext>
            </a:extLst>
          </p:cNvPr>
          <p:cNvSpPr txBox="1"/>
          <p:nvPr/>
        </p:nvSpPr>
        <p:spPr>
          <a:xfrm rot="16200000">
            <a:off x="6109259" y="3051655"/>
            <a:ext cx="2228850" cy="49244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ASCVD Death Survival </a:t>
            </a:r>
            <a:r>
              <a:rPr lang="en-US" sz="1600" dirty="0">
                <a:solidFill>
                  <a:prstClr val="black"/>
                </a:solidFill>
                <a:latin typeface="Calibri" panose="020F0502020204030204"/>
              </a:rPr>
              <a:t>P</a:t>
            </a:r>
            <a:r>
              <a:rPr kumimoji="0" lang="en-US" sz="1600" b="1" i="0" u="none" strike="noStrike" kern="1200" cap="none" spc="0" normalizeH="0" baseline="0" noProof="0" dirty="0" err="1">
                <a:ln>
                  <a:noFill/>
                </a:ln>
                <a:solidFill>
                  <a:prstClr val="black"/>
                </a:solidFill>
                <a:effectLst/>
                <a:uLnTx/>
                <a:uFillTx/>
                <a:latin typeface="Calibri" panose="020F0502020204030204"/>
                <a:ea typeface="+mn-ea"/>
                <a:cs typeface="Arial" panose="020B0604020202020204" pitchFamily="34" charset="0"/>
              </a:rPr>
              <a:t>robability</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00" name="TextBox 199">
            <a:extLst>
              <a:ext uri="{FF2B5EF4-FFF2-40B4-BE49-F238E27FC236}">
                <a16:creationId xmlns:a16="http://schemas.microsoft.com/office/drawing/2014/main" id="{DD02E0E2-4BFC-6741-D42C-3F8B28468CF6}"/>
              </a:ext>
            </a:extLst>
          </p:cNvPr>
          <p:cNvSpPr txBox="1"/>
          <p:nvPr/>
        </p:nvSpPr>
        <p:spPr>
          <a:xfrm>
            <a:off x="7563026" y="2085405"/>
            <a:ext cx="195566"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1.0</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01" name="TextBox 200">
            <a:extLst>
              <a:ext uri="{FF2B5EF4-FFF2-40B4-BE49-F238E27FC236}">
                <a16:creationId xmlns:a16="http://schemas.microsoft.com/office/drawing/2014/main" id="{0390F76F-AA9A-144C-F319-1211E1483FC0}"/>
              </a:ext>
            </a:extLst>
          </p:cNvPr>
          <p:cNvSpPr txBox="1"/>
          <p:nvPr/>
        </p:nvSpPr>
        <p:spPr>
          <a:xfrm>
            <a:off x="7563025" y="2502515"/>
            <a:ext cx="195567"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0.9</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02" name="TextBox 201">
            <a:extLst>
              <a:ext uri="{FF2B5EF4-FFF2-40B4-BE49-F238E27FC236}">
                <a16:creationId xmlns:a16="http://schemas.microsoft.com/office/drawing/2014/main" id="{96C486F0-97A2-9904-2171-453D1D45C30F}"/>
              </a:ext>
            </a:extLst>
          </p:cNvPr>
          <p:cNvSpPr txBox="1"/>
          <p:nvPr/>
        </p:nvSpPr>
        <p:spPr>
          <a:xfrm>
            <a:off x="7563025" y="2935521"/>
            <a:ext cx="195567"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0.8</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03" name="TextBox 202">
            <a:extLst>
              <a:ext uri="{FF2B5EF4-FFF2-40B4-BE49-F238E27FC236}">
                <a16:creationId xmlns:a16="http://schemas.microsoft.com/office/drawing/2014/main" id="{DB83F78E-CEB2-C43D-0CEC-6C157C87950D}"/>
              </a:ext>
            </a:extLst>
          </p:cNvPr>
          <p:cNvSpPr txBox="1"/>
          <p:nvPr/>
        </p:nvSpPr>
        <p:spPr>
          <a:xfrm>
            <a:off x="7563025" y="3800763"/>
            <a:ext cx="195567"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0.6</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04" name="TextBox 203">
            <a:extLst>
              <a:ext uri="{FF2B5EF4-FFF2-40B4-BE49-F238E27FC236}">
                <a16:creationId xmlns:a16="http://schemas.microsoft.com/office/drawing/2014/main" id="{FDB4A8C0-42B3-40EC-35AA-2F86486A81EA}"/>
              </a:ext>
            </a:extLst>
          </p:cNvPr>
          <p:cNvSpPr txBox="1"/>
          <p:nvPr/>
        </p:nvSpPr>
        <p:spPr>
          <a:xfrm>
            <a:off x="7563026" y="4204065"/>
            <a:ext cx="195566"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0.5</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05" name="TextBox 204">
            <a:extLst>
              <a:ext uri="{FF2B5EF4-FFF2-40B4-BE49-F238E27FC236}">
                <a16:creationId xmlns:a16="http://schemas.microsoft.com/office/drawing/2014/main" id="{C25DE1C2-C069-EC60-5F4A-F1F92A024B7F}"/>
              </a:ext>
            </a:extLst>
          </p:cNvPr>
          <p:cNvSpPr txBox="1"/>
          <p:nvPr/>
        </p:nvSpPr>
        <p:spPr>
          <a:xfrm>
            <a:off x="7804752" y="4429253"/>
            <a:ext cx="78548" cy="18466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0</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06" name="TextBox 205">
            <a:extLst>
              <a:ext uri="{FF2B5EF4-FFF2-40B4-BE49-F238E27FC236}">
                <a16:creationId xmlns:a16="http://schemas.microsoft.com/office/drawing/2014/main" id="{5BBBF4EF-BF67-E372-F8FF-1C1CCFE66B63}"/>
              </a:ext>
            </a:extLst>
          </p:cNvPr>
          <p:cNvSpPr txBox="1"/>
          <p:nvPr/>
        </p:nvSpPr>
        <p:spPr>
          <a:xfrm>
            <a:off x="7845136" y="4588840"/>
            <a:ext cx="3070514"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err="1">
                <a:ln>
                  <a:noFill/>
                </a:ln>
                <a:solidFill>
                  <a:prstClr val="black"/>
                </a:solidFill>
                <a:effectLst/>
                <a:uLnTx/>
                <a:uFillTx/>
                <a:latin typeface="Calibri" panose="020F0502020204030204"/>
                <a:ea typeface="+mn-ea"/>
                <a:cs typeface="Arial" panose="020B0604020202020204" pitchFamily="34" charset="0"/>
              </a:rPr>
              <a:t>Yr</a:t>
            </a:r>
            <a:r>
              <a:rPr kumimoji="0" lang="en-US" sz="1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From </a:t>
            </a:r>
            <a:r>
              <a:rPr lang="en-US" sz="1600" dirty="0">
                <a:solidFill>
                  <a:prstClr val="black"/>
                </a:solidFill>
                <a:latin typeface="Calibri" panose="020F0502020204030204"/>
              </a:rPr>
              <a:t>A</a:t>
            </a:r>
            <a:r>
              <a:rPr kumimoji="0" lang="en-US" sz="1600" b="1" i="0" u="none" strike="noStrike" kern="1200" cap="none" spc="0" normalizeH="0" baseline="0" noProof="0" dirty="0" err="1">
                <a:ln>
                  <a:noFill/>
                </a:ln>
                <a:solidFill>
                  <a:prstClr val="black"/>
                </a:solidFill>
                <a:effectLst/>
                <a:uLnTx/>
                <a:uFillTx/>
                <a:latin typeface="Calibri" panose="020F0502020204030204"/>
                <a:ea typeface="+mn-ea"/>
                <a:cs typeface="Arial" panose="020B0604020202020204" pitchFamily="34" charset="0"/>
              </a:rPr>
              <a:t>ssessment</a:t>
            </a:r>
            <a:endParaRPr kumimoji="0" lang="en-GB" sz="1600" b="1" i="0" u="none" strike="noStrike" kern="1200" cap="none" spc="0" normalizeH="0" baseline="30000" noProof="0" dirty="0">
              <a:ln>
                <a:noFill/>
              </a:ln>
              <a:solidFill>
                <a:prstClr val="black"/>
              </a:solidFill>
              <a:effectLst/>
              <a:uLnTx/>
              <a:uFillTx/>
              <a:latin typeface="Calibri" panose="020F0502020204030204"/>
              <a:ea typeface="+mn-ea"/>
              <a:cs typeface="Arial" panose="020B0604020202020204" pitchFamily="34" charset="0"/>
            </a:endParaRPr>
          </a:p>
        </p:txBody>
      </p:sp>
      <p:cxnSp>
        <p:nvCxnSpPr>
          <p:cNvPr id="207" name="Straight Connector 206">
            <a:extLst>
              <a:ext uri="{FF2B5EF4-FFF2-40B4-BE49-F238E27FC236}">
                <a16:creationId xmlns:a16="http://schemas.microsoft.com/office/drawing/2014/main" id="{627591C0-25E8-0600-DCD8-4606A95C6AEA}"/>
              </a:ext>
            </a:extLst>
          </p:cNvPr>
          <p:cNvCxnSpPr>
            <a:cxnSpLocks/>
          </p:cNvCxnSpPr>
          <p:nvPr/>
        </p:nvCxnSpPr>
        <p:spPr>
          <a:xfrm>
            <a:off x="7787337" y="2177738"/>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CE0D173E-7C5F-ACC5-21EE-5E6738F72472}"/>
              </a:ext>
            </a:extLst>
          </p:cNvPr>
          <p:cNvCxnSpPr>
            <a:cxnSpLocks/>
          </p:cNvCxnSpPr>
          <p:nvPr/>
        </p:nvCxnSpPr>
        <p:spPr>
          <a:xfrm>
            <a:off x="7787337" y="2594848"/>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5A127E65-DC43-2059-F059-3C2EB5872C92}"/>
              </a:ext>
            </a:extLst>
          </p:cNvPr>
          <p:cNvCxnSpPr>
            <a:cxnSpLocks/>
          </p:cNvCxnSpPr>
          <p:nvPr/>
        </p:nvCxnSpPr>
        <p:spPr>
          <a:xfrm>
            <a:off x="7787337" y="3027854"/>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B694E52B-6585-BA3D-0B51-DE5B5DA12AC8}"/>
              </a:ext>
            </a:extLst>
          </p:cNvPr>
          <p:cNvCxnSpPr>
            <a:cxnSpLocks/>
          </p:cNvCxnSpPr>
          <p:nvPr/>
        </p:nvCxnSpPr>
        <p:spPr>
          <a:xfrm>
            <a:off x="7787337" y="3893096"/>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55D91036-7137-1418-BAB2-034708B54861}"/>
              </a:ext>
            </a:extLst>
          </p:cNvPr>
          <p:cNvCxnSpPr/>
          <p:nvPr/>
        </p:nvCxnSpPr>
        <p:spPr>
          <a:xfrm>
            <a:off x="7787337" y="4276941"/>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07F4B900-F0E1-9F23-0DE4-16809A1A7693}"/>
              </a:ext>
            </a:extLst>
          </p:cNvPr>
          <p:cNvCxnSpPr>
            <a:cxnSpLocks/>
          </p:cNvCxnSpPr>
          <p:nvPr/>
        </p:nvCxnSpPr>
        <p:spPr>
          <a:xfrm rot="5400000">
            <a:off x="7817026" y="4378045"/>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13" name="Freeform: Shape 212">
            <a:extLst>
              <a:ext uri="{FF2B5EF4-FFF2-40B4-BE49-F238E27FC236}">
                <a16:creationId xmlns:a16="http://schemas.microsoft.com/office/drawing/2014/main" id="{D9A0ED6F-501E-E6C6-D91F-2C46B5078BE4}"/>
              </a:ext>
            </a:extLst>
          </p:cNvPr>
          <p:cNvSpPr/>
          <p:nvPr/>
        </p:nvSpPr>
        <p:spPr>
          <a:xfrm>
            <a:off x="7844324" y="2172618"/>
            <a:ext cx="3067729" cy="2175974"/>
          </a:xfrm>
          <a:custGeom>
            <a:avLst/>
            <a:gdLst>
              <a:gd name="connsiteX0" fmla="*/ 0 w 1828800"/>
              <a:gd name="connsiteY0" fmla="*/ 0 h 1504666"/>
              <a:gd name="connsiteX1" fmla="*/ 0 w 1828800"/>
              <a:gd name="connsiteY1" fmla="*/ 1504666 h 1504666"/>
              <a:gd name="connsiteX2" fmla="*/ 1828800 w 1828800"/>
              <a:gd name="connsiteY2" fmla="*/ 1504666 h 1504666"/>
            </a:gdLst>
            <a:ahLst/>
            <a:cxnLst>
              <a:cxn ang="0">
                <a:pos x="connsiteX0" y="connsiteY0"/>
              </a:cxn>
              <a:cxn ang="0">
                <a:pos x="connsiteX1" y="connsiteY1"/>
              </a:cxn>
              <a:cxn ang="0">
                <a:pos x="connsiteX2" y="connsiteY2"/>
              </a:cxn>
            </a:cxnLst>
            <a:rect l="l" t="t" r="r" b="b"/>
            <a:pathLst>
              <a:path w="1828800" h="1504666">
                <a:moveTo>
                  <a:pt x="0" y="0"/>
                </a:moveTo>
                <a:lnTo>
                  <a:pt x="0" y="1504666"/>
                </a:lnTo>
                <a:lnTo>
                  <a:pt x="1828800" y="1504666"/>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4" name="TextBox 213">
            <a:extLst>
              <a:ext uri="{FF2B5EF4-FFF2-40B4-BE49-F238E27FC236}">
                <a16:creationId xmlns:a16="http://schemas.microsoft.com/office/drawing/2014/main" id="{C72BB3FF-D232-CE5B-1BA8-EC0FFBF6BBAD}"/>
              </a:ext>
            </a:extLst>
          </p:cNvPr>
          <p:cNvSpPr txBox="1"/>
          <p:nvPr/>
        </p:nvSpPr>
        <p:spPr>
          <a:xfrm>
            <a:off x="7563025" y="3366744"/>
            <a:ext cx="195567" cy="184666"/>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0.7</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cxnSp>
        <p:nvCxnSpPr>
          <p:cNvPr id="215" name="Straight Connector 214">
            <a:extLst>
              <a:ext uri="{FF2B5EF4-FFF2-40B4-BE49-F238E27FC236}">
                <a16:creationId xmlns:a16="http://schemas.microsoft.com/office/drawing/2014/main" id="{BD9814EA-84A8-CA55-2E0E-AC0E414E212D}"/>
              </a:ext>
            </a:extLst>
          </p:cNvPr>
          <p:cNvCxnSpPr>
            <a:cxnSpLocks/>
          </p:cNvCxnSpPr>
          <p:nvPr/>
        </p:nvCxnSpPr>
        <p:spPr>
          <a:xfrm>
            <a:off x="7787337" y="3459077"/>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16" name="TextBox 215">
            <a:extLst>
              <a:ext uri="{FF2B5EF4-FFF2-40B4-BE49-F238E27FC236}">
                <a16:creationId xmlns:a16="http://schemas.microsoft.com/office/drawing/2014/main" id="{90AC7A36-33FD-7A70-6347-5C8B08E58F39}"/>
              </a:ext>
            </a:extLst>
          </p:cNvPr>
          <p:cNvSpPr txBox="1"/>
          <p:nvPr/>
        </p:nvSpPr>
        <p:spPr>
          <a:xfrm>
            <a:off x="8184020" y="4429253"/>
            <a:ext cx="78548" cy="18466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cxnSp>
        <p:nvCxnSpPr>
          <p:cNvPr id="217" name="Straight Connector 216">
            <a:extLst>
              <a:ext uri="{FF2B5EF4-FFF2-40B4-BE49-F238E27FC236}">
                <a16:creationId xmlns:a16="http://schemas.microsoft.com/office/drawing/2014/main" id="{9427F658-5738-DBB9-7814-2F646BF31795}"/>
              </a:ext>
            </a:extLst>
          </p:cNvPr>
          <p:cNvCxnSpPr>
            <a:cxnSpLocks/>
          </p:cNvCxnSpPr>
          <p:nvPr/>
        </p:nvCxnSpPr>
        <p:spPr>
          <a:xfrm rot="5400000">
            <a:off x="8196294" y="4378045"/>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18" name="TextBox 217">
            <a:extLst>
              <a:ext uri="{FF2B5EF4-FFF2-40B4-BE49-F238E27FC236}">
                <a16:creationId xmlns:a16="http://schemas.microsoft.com/office/drawing/2014/main" id="{7D6910E1-D7E4-8178-DC9D-DC4F2ACA210D}"/>
              </a:ext>
            </a:extLst>
          </p:cNvPr>
          <p:cNvSpPr txBox="1"/>
          <p:nvPr/>
        </p:nvSpPr>
        <p:spPr>
          <a:xfrm>
            <a:off x="8568483" y="4429253"/>
            <a:ext cx="78548" cy="18466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cxnSp>
        <p:nvCxnSpPr>
          <p:cNvPr id="219" name="Straight Connector 218">
            <a:extLst>
              <a:ext uri="{FF2B5EF4-FFF2-40B4-BE49-F238E27FC236}">
                <a16:creationId xmlns:a16="http://schemas.microsoft.com/office/drawing/2014/main" id="{0DBC39C6-1922-4FAA-4209-163F2416F0E1}"/>
              </a:ext>
            </a:extLst>
          </p:cNvPr>
          <p:cNvCxnSpPr>
            <a:cxnSpLocks/>
          </p:cNvCxnSpPr>
          <p:nvPr/>
        </p:nvCxnSpPr>
        <p:spPr>
          <a:xfrm rot="5400000">
            <a:off x="8580757" y="4378045"/>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20" name="TextBox 219">
            <a:extLst>
              <a:ext uri="{FF2B5EF4-FFF2-40B4-BE49-F238E27FC236}">
                <a16:creationId xmlns:a16="http://schemas.microsoft.com/office/drawing/2014/main" id="{661B8D09-1EB9-3EBF-AE4E-2FBDED1B8CE0}"/>
              </a:ext>
            </a:extLst>
          </p:cNvPr>
          <p:cNvSpPr txBox="1"/>
          <p:nvPr/>
        </p:nvSpPr>
        <p:spPr>
          <a:xfrm>
            <a:off x="8947752" y="4429253"/>
            <a:ext cx="78548" cy="18466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cxnSp>
        <p:nvCxnSpPr>
          <p:cNvPr id="221" name="Straight Connector 220">
            <a:extLst>
              <a:ext uri="{FF2B5EF4-FFF2-40B4-BE49-F238E27FC236}">
                <a16:creationId xmlns:a16="http://schemas.microsoft.com/office/drawing/2014/main" id="{077B5210-D464-46EF-844C-67F6B0BB9EF7}"/>
              </a:ext>
            </a:extLst>
          </p:cNvPr>
          <p:cNvCxnSpPr>
            <a:cxnSpLocks/>
          </p:cNvCxnSpPr>
          <p:nvPr/>
        </p:nvCxnSpPr>
        <p:spPr>
          <a:xfrm rot="5400000">
            <a:off x="8960026" y="4378045"/>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22" name="TextBox 221">
            <a:extLst>
              <a:ext uri="{FF2B5EF4-FFF2-40B4-BE49-F238E27FC236}">
                <a16:creationId xmlns:a16="http://schemas.microsoft.com/office/drawing/2014/main" id="{13AD1BC0-78B4-1B9B-DABA-534BA6DCCE58}"/>
              </a:ext>
            </a:extLst>
          </p:cNvPr>
          <p:cNvSpPr txBox="1"/>
          <p:nvPr/>
        </p:nvSpPr>
        <p:spPr>
          <a:xfrm>
            <a:off x="9337411" y="4429253"/>
            <a:ext cx="78548" cy="18466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cxnSp>
        <p:nvCxnSpPr>
          <p:cNvPr id="223" name="Straight Connector 222">
            <a:extLst>
              <a:ext uri="{FF2B5EF4-FFF2-40B4-BE49-F238E27FC236}">
                <a16:creationId xmlns:a16="http://schemas.microsoft.com/office/drawing/2014/main" id="{B12760F1-0511-6AA1-134A-24314EC25CC4}"/>
              </a:ext>
            </a:extLst>
          </p:cNvPr>
          <p:cNvCxnSpPr>
            <a:cxnSpLocks/>
          </p:cNvCxnSpPr>
          <p:nvPr/>
        </p:nvCxnSpPr>
        <p:spPr>
          <a:xfrm rot="5400000">
            <a:off x="9349685" y="4378045"/>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24" name="TextBox 223">
            <a:extLst>
              <a:ext uri="{FF2B5EF4-FFF2-40B4-BE49-F238E27FC236}">
                <a16:creationId xmlns:a16="http://schemas.microsoft.com/office/drawing/2014/main" id="{2DBF31A7-2DFC-3411-7738-7BF819D4AD08}"/>
              </a:ext>
            </a:extLst>
          </p:cNvPr>
          <p:cNvSpPr txBox="1"/>
          <p:nvPr/>
        </p:nvSpPr>
        <p:spPr>
          <a:xfrm>
            <a:off x="9721875" y="4429253"/>
            <a:ext cx="78548" cy="18466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5</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cxnSp>
        <p:nvCxnSpPr>
          <p:cNvPr id="225" name="Straight Connector 224">
            <a:extLst>
              <a:ext uri="{FF2B5EF4-FFF2-40B4-BE49-F238E27FC236}">
                <a16:creationId xmlns:a16="http://schemas.microsoft.com/office/drawing/2014/main" id="{47A76BEC-6DB1-3786-0A77-8CF80859AEC6}"/>
              </a:ext>
            </a:extLst>
          </p:cNvPr>
          <p:cNvCxnSpPr>
            <a:cxnSpLocks/>
          </p:cNvCxnSpPr>
          <p:nvPr/>
        </p:nvCxnSpPr>
        <p:spPr>
          <a:xfrm rot="5400000">
            <a:off x="9734149" y="4378045"/>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26" name="TextBox 225">
            <a:extLst>
              <a:ext uri="{FF2B5EF4-FFF2-40B4-BE49-F238E27FC236}">
                <a16:creationId xmlns:a16="http://schemas.microsoft.com/office/drawing/2014/main" id="{7D5BCAA9-72FB-D309-290D-873C23E73FCC}"/>
              </a:ext>
            </a:extLst>
          </p:cNvPr>
          <p:cNvSpPr txBox="1"/>
          <p:nvPr/>
        </p:nvSpPr>
        <p:spPr>
          <a:xfrm>
            <a:off x="10111534" y="4429253"/>
            <a:ext cx="78548" cy="18466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6</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cxnSp>
        <p:nvCxnSpPr>
          <p:cNvPr id="227" name="Straight Connector 226">
            <a:extLst>
              <a:ext uri="{FF2B5EF4-FFF2-40B4-BE49-F238E27FC236}">
                <a16:creationId xmlns:a16="http://schemas.microsoft.com/office/drawing/2014/main" id="{E113DB1F-61C5-92D4-9FFF-E7C91716C2C2}"/>
              </a:ext>
            </a:extLst>
          </p:cNvPr>
          <p:cNvCxnSpPr>
            <a:cxnSpLocks/>
          </p:cNvCxnSpPr>
          <p:nvPr/>
        </p:nvCxnSpPr>
        <p:spPr>
          <a:xfrm rot="5400000">
            <a:off x="10123808" y="4378045"/>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28" name="TextBox 227">
            <a:extLst>
              <a:ext uri="{FF2B5EF4-FFF2-40B4-BE49-F238E27FC236}">
                <a16:creationId xmlns:a16="http://schemas.microsoft.com/office/drawing/2014/main" id="{31AB86C1-ECA9-E1E4-6CD7-6F772A34691C}"/>
              </a:ext>
            </a:extLst>
          </p:cNvPr>
          <p:cNvSpPr txBox="1"/>
          <p:nvPr/>
        </p:nvSpPr>
        <p:spPr>
          <a:xfrm>
            <a:off x="10485607" y="4429253"/>
            <a:ext cx="78548" cy="18466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7</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cxnSp>
        <p:nvCxnSpPr>
          <p:cNvPr id="229" name="Straight Connector 228">
            <a:extLst>
              <a:ext uri="{FF2B5EF4-FFF2-40B4-BE49-F238E27FC236}">
                <a16:creationId xmlns:a16="http://schemas.microsoft.com/office/drawing/2014/main" id="{CC1E41C3-A9CF-9BC7-FF45-A914272498DA}"/>
              </a:ext>
            </a:extLst>
          </p:cNvPr>
          <p:cNvCxnSpPr>
            <a:cxnSpLocks/>
          </p:cNvCxnSpPr>
          <p:nvPr/>
        </p:nvCxnSpPr>
        <p:spPr>
          <a:xfrm rot="5400000">
            <a:off x="10497881" y="4378045"/>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30" name="TextBox 229">
            <a:extLst>
              <a:ext uri="{FF2B5EF4-FFF2-40B4-BE49-F238E27FC236}">
                <a16:creationId xmlns:a16="http://schemas.microsoft.com/office/drawing/2014/main" id="{DB6D3AA0-DCAB-435A-A11D-9348B117E808}"/>
              </a:ext>
            </a:extLst>
          </p:cNvPr>
          <p:cNvSpPr txBox="1"/>
          <p:nvPr/>
        </p:nvSpPr>
        <p:spPr>
          <a:xfrm>
            <a:off x="10864875" y="4429253"/>
            <a:ext cx="78548" cy="18466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8</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cxnSp>
        <p:nvCxnSpPr>
          <p:cNvPr id="231" name="Straight Connector 230">
            <a:extLst>
              <a:ext uri="{FF2B5EF4-FFF2-40B4-BE49-F238E27FC236}">
                <a16:creationId xmlns:a16="http://schemas.microsoft.com/office/drawing/2014/main" id="{FAA27910-5809-089C-0DA9-1B5CB91EE610}"/>
              </a:ext>
            </a:extLst>
          </p:cNvPr>
          <p:cNvCxnSpPr>
            <a:cxnSpLocks/>
          </p:cNvCxnSpPr>
          <p:nvPr/>
        </p:nvCxnSpPr>
        <p:spPr>
          <a:xfrm rot="5400000">
            <a:off x="10885387" y="4371887"/>
            <a:ext cx="54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32" name="TextBox 231">
            <a:extLst>
              <a:ext uri="{FF2B5EF4-FFF2-40B4-BE49-F238E27FC236}">
                <a16:creationId xmlns:a16="http://schemas.microsoft.com/office/drawing/2014/main" id="{6B0B3334-25D6-AF1C-5A9D-75BF77A39978}"/>
              </a:ext>
            </a:extLst>
          </p:cNvPr>
          <p:cNvSpPr txBox="1"/>
          <p:nvPr/>
        </p:nvSpPr>
        <p:spPr>
          <a:xfrm>
            <a:off x="10897827" y="2365761"/>
            <a:ext cx="78548" cy="18466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33" name="TextBox 232">
            <a:extLst>
              <a:ext uri="{FF2B5EF4-FFF2-40B4-BE49-F238E27FC236}">
                <a16:creationId xmlns:a16="http://schemas.microsoft.com/office/drawing/2014/main" id="{264534E8-8B3F-1753-29CF-45CDD957645D}"/>
              </a:ext>
            </a:extLst>
          </p:cNvPr>
          <p:cNvSpPr txBox="1"/>
          <p:nvPr/>
        </p:nvSpPr>
        <p:spPr>
          <a:xfrm>
            <a:off x="10897827" y="2686774"/>
            <a:ext cx="78548" cy="18466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34" name="TextBox 233">
            <a:extLst>
              <a:ext uri="{FF2B5EF4-FFF2-40B4-BE49-F238E27FC236}">
                <a16:creationId xmlns:a16="http://schemas.microsoft.com/office/drawing/2014/main" id="{A07CDA6C-1B96-800D-2C5C-B757AF437204}"/>
              </a:ext>
            </a:extLst>
          </p:cNvPr>
          <p:cNvSpPr txBox="1"/>
          <p:nvPr/>
        </p:nvSpPr>
        <p:spPr>
          <a:xfrm>
            <a:off x="10897827" y="2944557"/>
            <a:ext cx="78548" cy="18466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35" name="TextBox 234">
            <a:extLst>
              <a:ext uri="{FF2B5EF4-FFF2-40B4-BE49-F238E27FC236}">
                <a16:creationId xmlns:a16="http://schemas.microsoft.com/office/drawing/2014/main" id="{33D2C201-0779-9CC8-42FF-9DBB35F5D23A}"/>
              </a:ext>
            </a:extLst>
          </p:cNvPr>
          <p:cNvSpPr txBox="1"/>
          <p:nvPr/>
        </p:nvSpPr>
        <p:spPr>
          <a:xfrm>
            <a:off x="10897827" y="3173157"/>
            <a:ext cx="78548" cy="18466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36" name="TextBox 235">
            <a:extLst>
              <a:ext uri="{FF2B5EF4-FFF2-40B4-BE49-F238E27FC236}">
                <a16:creationId xmlns:a16="http://schemas.microsoft.com/office/drawing/2014/main" id="{7A86A743-D85A-B9F6-B26D-64F70FE9C1C4}"/>
              </a:ext>
            </a:extLst>
          </p:cNvPr>
          <p:cNvSpPr txBox="1"/>
          <p:nvPr/>
        </p:nvSpPr>
        <p:spPr>
          <a:xfrm>
            <a:off x="10897827" y="3742225"/>
            <a:ext cx="78548" cy="18466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5</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37" name="TextBox 236">
            <a:extLst>
              <a:ext uri="{FF2B5EF4-FFF2-40B4-BE49-F238E27FC236}">
                <a16:creationId xmlns:a16="http://schemas.microsoft.com/office/drawing/2014/main" id="{CFD9363B-E8FE-F4CC-E8DA-870BEF13A786}"/>
              </a:ext>
            </a:extLst>
          </p:cNvPr>
          <p:cNvSpPr txBox="1"/>
          <p:nvPr/>
        </p:nvSpPr>
        <p:spPr>
          <a:xfrm>
            <a:off x="7915428" y="2770225"/>
            <a:ext cx="900246" cy="664797"/>
          </a:xfrm>
          <a:prstGeom prst="rect">
            <a:avLst/>
          </a:prstGeom>
          <a:noFill/>
        </p:spPr>
        <p:txBody>
          <a:bodyPr wrap="none" lIns="0" tIns="0" rIns="0" bIns="0" rtlCol="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Composite </a:t>
            </a:r>
            <a:b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inflammation </a:t>
            </a:r>
            <a:b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score </a:t>
            </a:r>
            <a:b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q</a:t>
            </a:r>
            <a:r>
              <a:rPr kumimoji="0" lang="en-US" sz="1200" b="1" i="0" u="none" strike="noStrike" kern="1200" cap="none" spc="0" normalizeH="0" baseline="0" noProof="0" dirty="0" err="1">
                <a:ln>
                  <a:noFill/>
                </a:ln>
                <a:solidFill>
                  <a:prstClr val="black"/>
                </a:solidFill>
                <a:effectLst/>
                <a:uLnTx/>
                <a:uFillTx/>
                <a:latin typeface="Calibri" panose="020F0502020204030204"/>
                <a:ea typeface="+mn-ea"/>
                <a:cs typeface="Arial" panose="020B0604020202020204" pitchFamily="34" charset="0"/>
              </a:rPr>
              <a:t>uintile</a:t>
            </a:r>
            <a:endPar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38" name="TextBox 237">
            <a:extLst>
              <a:ext uri="{FF2B5EF4-FFF2-40B4-BE49-F238E27FC236}">
                <a16:creationId xmlns:a16="http://schemas.microsoft.com/office/drawing/2014/main" id="{B493B339-FB13-261C-B415-C611BB62B65F}"/>
              </a:ext>
            </a:extLst>
          </p:cNvPr>
          <p:cNvSpPr txBox="1"/>
          <p:nvPr/>
        </p:nvSpPr>
        <p:spPr>
          <a:xfrm>
            <a:off x="7998946" y="3498136"/>
            <a:ext cx="78548" cy="830997"/>
          </a:xfrm>
          <a:prstGeom prst="rect">
            <a:avLst/>
          </a:prstGeom>
          <a:noFill/>
        </p:spPr>
        <p:txBody>
          <a:bodyPr wrap="none" lIns="0" tIns="0" rIns="0" bIns="0" rtlCol="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5</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39" name="TextBox 238">
            <a:extLst>
              <a:ext uri="{FF2B5EF4-FFF2-40B4-BE49-F238E27FC236}">
                <a16:creationId xmlns:a16="http://schemas.microsoft.com/office/drawing/2014/main" id="{7EB95C1B-BC41-8DDE-D569-3B2AFB970F11}"/>
              </a:ext>
            </a:extLst>
          </p:cNvPr>
          <p:cNvSpPr txBox="1"/>
          <p:nvPr/>
        </p:nvSpPr>
        <p:spPr>
          <a:xfrm>
            <a:off x="8526036" y="3186289"/>
            <a:ext cx="954749" cy="332399"/>
          </a:xfrm>
          <a:prstGeom prst="rect">
            <a:avLst/>
          </a:prstGeom>
          <a:noFill/>
        </p:spPr>
        <p:txBody>
          <a:bodyPr wrap="none" lIns="0" tIns="0" rIns="0" bIns="0" rtlCol="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Univariable HR</a:t>
            </a:r>
            <a:b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(95% CI)</a:t>
            </a:r>
            <a:endPar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40" name="TextBox 239">
            <a:extLst>
              <a:ext uri="{FF2B5EF4-FFF2-40B4-BE49-F238E27FC236}">
                <a16:creationId xmlns:a16="http://schemas.microsoft.com/office/drawing/2014/main" id="{592F948D-8697-C4F9-1902-07AF4869CDEF}"/>
              </a:ext>
            </a:extLst>
          </p:cNvPr>
          <p:cNvSpPr txBox="1"/>
          <p:nvPr/>
        </p:nvSpPr>
        <p:spPr>
          <a:xfrm>
            <a:off x="8531860" y="3498136"/>
            <a:ext cx="1027525" cy="830997"/>
          </a:xfrm>
          <a:prstGeom prst="rect">
            <a:avLst/>
          </a:prstGeom>
          <a:noFill/>
        </p:spPr>
        <p:txBody>
          <a:bodyPr wrap="none" lIns="0" tIns="0" rIns="0" bIns="0" rtlCol="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Reference</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2.03 (1.33; 3.10)</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3.12 (2.07; 4.72)</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3.97 (2.68; 5.87)</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6.77 (4.61; 9.94)</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cxnSp>
        <p:nvCxnSpPr>
          <p:cNvPr id="241" name="Straight Connector 240">
            <a:extLst>
              <a:ext uri="{FF2B5EF4-FFF2-40B4-BE49-F238E27FC236}">
                <a16:creationId xmlns:a16="http://schemas.microsoft.com/office/drawing/2014/main" id="{D9345A8B-D9B4-14EB-C294-FDDF8ACC938D}"/>
              </a:ext>
            </a:extLst>
          </p:cNvPr>
          <p:cNvCxnSpPr/>
          <p:nvPr/>
        </p:nvCxnSpPr>
        <p:spPr>
          <a:xfrm>
            <a:off x="8148061" y="3574351"/>
            <a:ext cx="16016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1E71E1C4-2B97-6A20-E2D2-8DFF2E333975}"/>
              </a:ext>
            </a:extLst>
          </p:cNvPr>
          <p:cNvCxnSpPr/>
          <p:nvPr/>
        </p:nvCxnSpPr>
        <p:spPr>
          <a:xfrm>
            <a:off x="8148061" y="3750015"/>
            <a:ext cx="160166"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5F10DCEA-AC47-3E04-067B-F6D577F5DEC3}"/>
              </a:ext>
            </a:extLst>
          </p:cNvPr>
          <p:cNvCxnSpPr/>
          <p:nvPr/>
        </p:nvCxnSpPr>
        <p:spPr>
          <a:xfrm>
            <a:off x="8148061" y="4238441"/>
            <a:ext cx="160166"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2712E1E9-7B92-C8A5-E8A3-CD7B89160CE5}"/>
              </a:ext>
            </a:extLst>
          </p:cNvPr>
          <p:cNvCxnSpPr/>
          <p:nvPr/>
        </p:nvCxnSpPr>
        <p:spPr>
          <a:xfrm>
            <a:off x="8148061" y="3904532"/>
            <a:ext cx="160166"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AD9F4B6A-6B4F-A0A4-49EE-D6327387C675}"/>
              </a:ext>
            </a:extLst>
          </p:cNvPr>
          <p:cNvCxnSpPr/>
          <p:nvPr/>
        </p:nvCxnSpPr>
        <p:spPr>
          <a:xfrm>
            <a:off x="8148061" y="4068875"/>
            <a:ext cx="160166"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
        <p:nvSpPr>
          <p:cNvPr id="246" name="Freeform 5">
            <a:extLst>
              <a:ext uri="{FF2B5EF4-FFF2-40B4-BE49-F238E27FC236}">
                <a16:creationId xmlns:a16="http://schemas.microsoft.com/office/drawing/2014/main" id="{29D33765-EC0E-B070-EAE5-10C9218F2DFF}"/>
              </a:ext>
            </a:extLst>
          </p:cNvPr>
          <p:cNvSpPr>
            <a:spLocks/>
          </p:cNvSpPr>
          <p:nvPr/>
        </p:nvSpPr>
        <p:spPr bwMode="auto">
          <a:xfrm>
            <a:off x="7924800" y="2192976"/>
            <a:ext cx="2947988" cy="268287"/>
          </a:xfrm>
          <a:custGeom>
            <a:avLst/>
            <a:gdLst>
              <a:gd name="T0" fmla="*/ 1857 w 1857"/>
              <a:gd name="T1" fmla="*/ 169 h 169"/>
              <a:gd name="T2" fmla="*/ 1569 w 1857"/>
              <a:gd name="T3" fmla="*/ 169 h 169"/>
              <a:gd name="T4" fmla="*/ 1569 w 1857"/>
              <a:gd name="T5" fmla="*/ 163 h 169"/>
              <a:gd name="T6" fmla="*/ 1498 w 1857"/>
              <a:gd name="T7" fmla="*/ 163 h 169"/>
              <a:gd name="T8" fmla="*/ 1498 w 1857"/>
              <a:gd name="T9" fmla="*/ 157 h 169"/>
              <a:gd name="T10" fmla="*/ 1432 w 1857"/>
              <a:gd name="T11" fmla="*/ 157 h 169"/>
              <a:gd name="T12" fmla="*/ 1432 w 1857"/>
              <a:gd name="T13" fmla="*/ 145 h 169"/>
              <a:gd name="T14" fmla="*/ 1402 w 1857"/>
              <a:gd name="T15" fmla="*/ 145 h 169"/>
              <a:gd name="T16" fmla="*/ 1402 w 1857"/>
              <a:gd name="T17" fmla="*/ 139 h 169"/>
              <a:gd name="T18" fmla="*/ 1312 w 1857"/>
              <a:gd name="T19" fmla="*/ 139 h 169"/>
              <a:gd name="T20" fmla="*/ 1312 w 1857"/>
              <a:gd name="T21" fmla="*/ 133 h 169"/>
              <a:gd name="T22" fmla="*/ 1300 w 1857"/>
              <a:gd name="T23" fmla="*/ 133 h 169"/>
              <a:gd name="T24" fmla="*/ 1300 w 1857"/>
              <a:gd name="T25" fmla="*/ 133 h 169"/>
              <a:gd name="T26" fmla="*/ 1258 w 1857"/>
              <a:gd name="T27" fmla="*/ 133 h 169"/>
              <a:gd name="T28" fmla="*/ 1258 w 1857"/>
              <a:gd name="T29" fmla="*/ 121 h 169"/>
              <a:gd name="T30" fmla="*/ 1192 w 1857"/>
              <a:gd name="T31" fmla="*/ 121 h 169"/>
              <a:gd name="T32" fmla="*/ 1192 w 1857"/>
              <a:gd name="T33" fmla="*/ 115 h 169"/>
              <a:gd name="T34" fmla="*/ 1072 w 1857"/>
              <a:gd name="T35" fmla="*/ 115 h 169"/>
              <a:gd name="T36" fmla="*/ 1072 w 1857"/>
              <a:gd name="T37" fmla="*/ 109 h 169"/>
              <a:gd name="T38" fmla="*/ 1048 w 1857"/>
              <a:gd name="T39" fmla="*/ 109 h 169"/>
              <a:gd name="T40" fmla="*/ 1048 w 1857"/>
              <a:gd name="T41" fmla="*/ 97 h 169"/>
              <a:gd name="T42" fmla="*/ 994 w 1857"/>
              <a:gd name="T43" fmla="*/ 97 h 169"/>
              <a:gd name="T44" fmla="*/ 994 w 1857"/>
              <a:gd name="T45" fmla="*/ 91 h 169"/>
              <a:gd name="T46" fmla="*/ 857 w 1857"/>
              <a:gd name="T47" fmla="*/ 91 h 169"/>
              <a:gd name="T48" fmla="*/ 857 w 1857"/>
              <a:gd name="T49" fmla="*/ 85 h 169"/>
              <a:gd name="T50" fmla="*/ 785 w 1857"/>
              <a:gd name="T51" fmla="*/ 85 h 169"/>
              <a:gd name="T52" fmla="*/ 785 w 1857"/>
              <a:gd name="T53" fmla="*/ 79 h 169"/>
              <a:gd name="T54" fmla="*/ 761 w 1857"/>
              <a:gd name="T55" fmla="*/ 79 h 169"/>
              <a:gd name="T56" fmla="*/ 761 w 1857"/>
              <a:gd name="T57" fmla="*/ 73 h 169"/>
              <a:gd name="T58" fmla="*/ 737 w 1857"/>
              <a:gd name="T59" fmla="*/ 73 h 169"/>
              <a:gd name="T60" fmla="*/ 737 w 1857"/>
              <a:gd name="T61" fmla="*/ 67 h 169"/>
              <a:gd name="T62" fmla="*/ 713 w 1857"/>
              <a:gd name="T63" fmla="*/ 67 h 169"/>
              <a:gd name="T64" fmla="*/ 713 w 1857"/>
              <a:gd name="T65" fmla="*/ 48 h 169"/>
              <a:gd name="T66" fmla="*/ 623 w 1857"/>
              <a:gd name="T67" fmla="*/ 48 h 169"/>
              <a:gd name="T68" fmla="*/ 623 w 1857"/>
              <a:gd name="T69" fmla="*/ 36 h 169"/>
              <a:gd name="T70" fmla="*/ 569 w 1857"/>
              <a:gd name="T71" fmla="*/ 36 h 169"/>
              <a:gd name="T72" fmla="*/ 569 w 1857"/>
              <a:gd name="T73" fmla="*/ 30 h 169"/>
              <a:gd name="T74" fmla="*/ 545 w 1857"/>
              <a:gd name="T75" fmla="*/ 30 h 169"/>
              <a:gd name="T76" fmla="*/ 545 w 1857"/>
              <a:gd name="T77" fmla="*/ 24 h 169"/>
              <a:gd name="T78" fmla="*/ 521 w 1857"/>
              <a:gd name="T79" fmla="*/ 24 h 169"/>
              <a:gd name="T80" fmla="*/ 521 w 1857"/>
              <a:gd name="T81" fmla="*/ 18 h 169"/>
              <a:gd name="T82" fmla="*/ 401 w 1857"/>
              <a:gd name="T83" fmla="*/ 18 h 169"/>
              <a:gd name="T84" fmla="*/ 401 w 1857"/>
              <a:gd name="T85" fmla="*/ 6 h 169"/>
              <a:gd name="T86" fmla="*/ 96 w 1857"/>
              <a:gd name="T87" fmla="*/ 6 h 169"/>
              <a:gd name="T88" fmla="*/ 96 w 1857"/>
              <a:gd name="T89" fmla="*/ 0 h 169"/>
              <a:gd name="T90" fmla="*/ 66 w 1857"/>
              <a:gd name="T91" fmla="*/ 0 h 169"/>
              <a:gd name="T92" fmla="*/ 66 w 1857"/>
              <a:gd name="T93" fmla="*/ 0 h 169"/>
              <a:gd name="T94" fmla="*/ 0 w 1857"/>
              <a:gd name="T95" fmla="*/ 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57" h="169">
                <a:moveTo>
                  <a:pt x="1857" y="169"/>
                </a:moveTo>
                <a:lnTo>
                  <a:pt x="1569" y="169"/>
                </a:lnTo>
                <a:lnTo>
                  <a:pt x="1569" y="163"/>
                </a:lnTo>
                <a:lnTo>
                  <a:pt x="1498" y="163"/>
                </a:lnTo>
                <a:lnTo>
                  <a:pt x="1498" y="157"/>
                </a:lnTo>
                <a:lnTo>
                  <a:pt x="1432" y="157"/>
                </a:lnTo>
                <a:lnTo>
                  <a:pt x="1432" y="145"/>
                </a:lnTo>
                <a:lnTo>
                  <a:pt x="1402" y="145"/>
                </a:lnTo>
                <a:lnTo>
                  <a:pt x="1402" y="139"/>
                </a:lnTo>
                <a:lnTo>
                  <a:pt x="1312" y="139"/>
                </a:lnTo>
                <a:lnTo>
                  <a:pt x="1312" y="133"/>
                </a:lnTo>
                <a:lnTo>
                  <a:pt x="1300" y="133"/>
                </a:lnTo>
                <a:lnTo>
                  <a:pt x="1300" y="133"/>
                </a:lnTo>
                <a:lnTo>
                  <a:pt x="1258" y="133"/>
                </a:lnTo>
                <a:lnTo>
                  <a:pt x="1258" y="121"/>
                </a:lnTo>
                <a:lnTo>
                  <a:pt x="1192" y="121"/>
                </a:lnTo>
                <a:lnTo>
                  <a:pt x="1192" y="115"/>
                </a:lnTo>
                <a:lnTo>
                  <a:pt x="1072" y="115"/>
                </a:lnTo>
                <a:lnTo>
                  <a:pt x="1072" y="109"/>
                </a:lnTo>
                <a:lnTo>
                  <a:pt x="1048" y="109"/>
                </a:lnTo>
                <a:lnTo>
                  <a:pt x="1048" y="97"/>
                </a:lnTo>
                <a:lnTo>
                  <a:pt x="994" y="97"/>
                </a:lnTo>
                <a:lnTo>
                  <a:pt x="994" y="91"/>
                </a:lnTo>
                <a:lnTo>
                  <a:pt x="857" y="91"/>
                </a:lnTo>
                <a:lnTo>
                  <a:pt x="857" y="85"/>
                </a:lnTo>
                <a:lnTo>
                  <a:pt x="785" y="85"/>
                </a:lnTo>
                <a:lnTo>
                  <a:pt x="785" y="79"/>
                </a:lnTo>
                <a:lnTo>
                  <a:pt x="761" y="79"/>
                </a:lnTo>
                <a:lnTo>
                  <a:pt x="761" y="73"/>
                </a:lnTo>
                <a:lnTo>
                  <a:pt x="737" y="73"/>
                </a:lnTo>
                <a:lnTo>
                  <a:pt x="737" y="67"/>
                </a:lnTo>
                <a:lnTo>
                  <a:pt x="713" y="67"/>
                </a:lnTo>
                <a:lnTo>
                  <a:pt x="713" y="48"/>
                </a:lnTo>
                <a:lnTo>
                  <a:pt x="623" y="48"/>
                </a:lnTo>
                <a:lnTo>
                  <a:pt x="623" y="36"/>
                </a:lnTo>
                <a:lnTo>
                  <a:pt x="569" y="36"/>
                </a:lnTo>
                <a:lnTo>
                  <a:pt x="569" y="30"/>
                </a:lnTo>
                <a:lnTo>
                  <a:pt x="545" y="30"/>
                </a:lnTo>
                <a:lnTo>
                  <a:pt x="545" y="24"/>
                </a:lnTo>
                <a:lnTo>
                  <a:pt x="521" y="24"/>
                </a:lnTo>
                <a:lnTo>
                  <a:pt x="521" y="18"/>
                </a:lnTo>
                <a:lnTo>
                  <a:pt x="401" y="18"/>
                </a:lnTo>
                <a:lnTo>
                  <a:pt x="401" y="6"/>
                </a:lnTo>
                <a:lnTo>
                  <a:pt x="96" y="6"/>
                </a:lnTo>
                <a:lnTo>
                  <a:pt x="96" y="0"/>
                </a:lnTo>
                <a:lnTo>
                  <a:pt x="66" y="0"/>
                </a:lnTo>
                <a:lnTo>
                  <a:pt x="66" y="0"/>
                </a:lnTo>
                <a:lnTo>
                  <a:pt x="0" y="0"/>
                </a:lnTo>
              </a:path>
            </a:pathLst>
          </a:custGeom>
          <a:noFill/>
          <a:ln w="285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
        <p:nvSpPr>
          <p:cNvPr id="247" name="Freeform 6">
            <a:extLst>
              <a:ext uri="{FF2B5EF4-FFF2-40B4-BE49-F238E27FC236}">
                <a16:creationId xmlns:a16="http://schemas.microsoft.com/office/drawing/2014/main" id="{A143DFAB-8DE3-DC0F-B610-49F0B26EF578}"/>
              </a:ext>
            </a:extLst>
          </p:cNvPr>
          <p:cNvSpPr>
            <a:spLocks/>
          </p:cNvSpPr>
          <p:nvPr/>
        </p:nvSpPr>
        <p:spPr bwMode="auto">
          <a:xfrm>
            <a:off x="7915275" y="2183451"/>
            <a:ext cx="2957513" cy="614362"/>
          </a:xfrm>
          <a:custGeom>
            <a:avLst/>
            <a:gdLst>
              <a:gd name="T0" fmla="*/ 1815 w 1863"/>
              <a:gd name="T1" fmla="*/ 387 h 387"/>
              <a:gd name="T2" fmla="*/ 1791 w 1863"/>
              <a:gd name="T3" fmla="*/ 375 h 387"/>
              <a:gd name="T4" fmla="*/ 1767 w 1863"/>
              <a:gd name="T5" fmla="*/ 369 h 387"/>
              <a:gd name="T6" fmla="*/ 1719 w 1863"/>
              <a:gd name="T7" fmla="*/ 356 h 387"/>
              <a:gd name="T8" fmla="*/ 1671 w 1863"/>
              <a:gd name="T9" fmla="*/ 350 h 387"/>
              <a:gd name="T10" fmla="*/ 1647 w 1863"/>
              <a:gd name="T11" fmla="*/ 338 h 387"/>
              <a:gd name="T12" fmla="*/ 1623 w 1863"/>
              <a:gd name="T13" fmla="*/ 326 h 387"/>
              <a:gd name="T14" fmla="*/ 1575 w 1863"/>
              <a:gd name="T15" fmla="*/ 314 h 387"/>
              <a:gd name="T16" fmla="*/ 1510 w 1863"/>
              <a:gd name="T17" fmla="*/ 302 h 387"/>
              <a:gd name="T18" fmla="*/ 1486 w 1863"/>
              <a:gd name="T19" fmla="*/ 296 h 387"/>
              <a:gd name="T20" fmla="*/ 1366 w 1863"/>
              <a:gd name="T21" fmla="*/ 278 h 387"/>
              <a:gd name="T22" fmla="*/ 1318 w 1863"/>
              <a:gd name="T23" fmla="*/ 248 h 387"/>
              <a:gd name="T24" fmla="*/ 1270 w 1863"/>
              <a:gd name="T25" fmla="*/ 242 h 387"/>
              <a:gd name="T26" fmla="*/ 1216 w 1863"/>
              <a:gd name="T27" fmla="*/ 230 h 387"/>
              <a:gd name="T28" fmla="*/ 1078 w 1863"/>
              <a:gd name="T29" fmla="*/ 211 h 387"/>
              <a:gd name="T30" fmla="*/ 1054 w 1863"/>
              <a:gd name="T31" fmla="*/ 205 h 387"/>
              <a:gd name="T32" fmla="*/ 1030 w 1863"/>
              <a:gd name="T33" fmla="*/ 199 h 387"/>
              <a:gd name="T34" fmla="*/ 1024 w 1863"/>
              <a:gd name="T35" fmla="*/ 187 h 387"/>
              <a:gd name="T36" fmla="*/ 1000 w 1863"/>
              <a:gd name="T37" fmla="*/ 181 h 387"/>
              <a:gd name="T38" fmla="*/ 982 w 1863"/>
              <a:gd name="T39" fmla="*/ 175 h 387"/>
              <a:gd name="T40" fmla="*/ 958 w 1863"/>
              <a:gd name="T41" fmla="*/ 169 h 387"/>
              <a:gd name="T42" fmla="*/ 887 w 1863"/>
              <a:gd name="T43" fmla="*/ 163 h 387"/>
              <a:gd name="T44" fmla="*/ 839 w 1863"/>
              <a:gd name="T45" fmla="*/ 157 h 387"/>
              <a:gd name="T46" fmla="*/ 815 w 1863"/>
              <a:gd name="T47" fmla="*/ 151 h 387"/>
              <a:gd name="T48" fmla="*/ 737 w 1863"/>
              <a:gd name="T49" fmla="*/ 133 h 387"/>
              <a:gd name="T50" fmla="*/ 719 w 1863"/>
              <a:gd name="T51" fmla="*/ 127 h 387"/>
              <a:gd name="T52" fmla="*/ 671 w 1863"/>
              <a:gd name="T53" fmla="*/ 121 h 387"/>
              <a:gd name="T54" fmla="*/ 647 w 1863"/>
              <a:gd name="T55" fmla="*/ 115 h 387"/>
              <a:gd name="T56" fmla="*/ 599 w 1863"/>
              <a:gd name="T57" fmla="*/ 109 h 387"/>
              <a:gd name="T58" fmla="*/ 575 w 1863"/>
              <a:gd name="T59" fmla="*/ 97 h 387"/>
              <a:gd name="T60" fmla="*/ 527 w 1863"/>
              <a:gd name="T61" fmla="*/ 85 h 387"/>
              <a:gd name="T62" fmla="*/ 479 w 1863"/>
              <a:gd name="T63" fmla="*/ 73 h 387"/>
              <a:gd name="T64" fmla="*/ 431 w 1863"/>
              <a:gd name="T65" fmla="*/ 60 h 387"/>
              <a:gd name="T66" fmla="*/ 407 w 1863"/>
              <a:gd name="T67" fmla="*/ 48 h 387"/>
              <a:gd name="T68" fmla="*/ 383 w 1863"/>
              <a:gd name="T69" fmla="*/ 36 h 387"/>
              <a:gd name="T70" fmla="*/ 335 w 1863"/>
              <a:gd name="T71" fmla="*/ 24 h 387"/>
              <a:gd name="T72" fmla="*/ 102 w 1863"/>
              <a:gd name="T73" fmla="*/ 12 h 387"/>
              <a:gd name="T74" fmla="*/ 72 w 1863"/>
              <a:gd name="T75" fmla="*/ 6 h 387"/>
              <a:gd name="T76" fmla="*/ 0 w 1863"/>
              <a:gd name="T77" fmla="*/ 0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63" h="387">
                <a:moveTo>
                  <a:pt x="1863" y="387"/>
                </a:moveTo>
                <a:lnTo>
                  <a:pt x="1815" y="387"/>
                </a:lnTo>
                <a:lnTo>
                  <a:pt x="1815" y="375"/>
                </a:lnTo>
                <a:lnTo>
                  <a:pt x="1791" y="375"/>
                </a:lnTo>
                <a:lnTo>
                  <a:pt x="1791" y="369"/>
                </a:lnTo>
                <a:lnTo>
                  <a:pt x="1767" y="369"/>
                </a:lnTo>
                <a:lnTo>
                  <a:pt x="1767" y="356"/>
                </a:lnTo>
                <a:lnTo>
                  <a:pt x="1719" y="356"/>
                </a:lnTo>
                <a:lnTo>
                  <a:pt x="1719" y="350"/>
                </a:lnTo>
                <a:lnTo>
                  <a:pt x="1671" y="350"/>
                </a:lnTo>
                <a:lnTo>
                  <a:pt x="1671" y="338"/>
                </a:lnTo>
                <a:lnTo>
                  <a:pt x="1647" y="338"/>
                </a:lnTo>
                <a:lnTo>
                  <a:pt x="1647" y="326"/>
                </a:lnTo>
                <a:lnTo>
                  <a:pt x="1623" y="326"/>
                </a:lnTo>
                <a:lnTo>
                  <a:pt x="1623" y="314"/>
                </a:lnTo>
                <a:lnTo>
                  <a:pt x="1575" y="314"/>
                </a:lnTo>
                <a:lnTo>
                  <a:pt x="1575" y="302"/>
                </a:lnTo>
                <a:lnTo>
                  <a:pt x="1510" y="302"/>
                </a:lnTo>
                <a:lnTo>
                  <a:pt x="1510" y="296"/>
                </a:lnTo>
                <a:lnTo>
                  <a:pt x="1486" y="296"/>
                </a:lnTo>
                <a:lnTo>
                  <a:pt x="1486" y="278"/>
                </a:lnTo>
                <a:lnTo>
                  <a:pt x="1366" y="278"/>
                </a:lnTo>
                <a:lnTo>
                  <a:pt x="1366" y="248"/>
                </a:lnTo>
                <a:lnTo>
                  <a:pt x="1318" y="248"/>
                </a:lnTo>
                <a:lnTo>
                  <a:pt x="1318" y="242"/>
                </a:lnTo>
                <a:lnTo>
                  <a:pt x="1270" y="242"/>
                </a:lnTo>
                <a:lnTo>
                  <a:pt x="1270" y="230"/>
                </a:lnTo>
                <a:lnTo>
                  <a:pt x="1216" y="230"/>
                </a:lnTo>
                <a:lnTo>
                  <a:pt x="1216" y="211"/>
                </a:lnTo>
                <a:lnTo>
                  <a:pt x="1078" y="211"/>
                </a:lnTo>
                <a:lnTo>
                  <a:pt x="1078" y="205"/>
                </a:lnTo>
                <a:lnTo>
                  <a:pt x="1054" y="205"/>
                </a:lnTo>
                <a:lnTo>
                  <a:pt x="1054" y="199"/>
                </a:lnTo>
                <a:lnTo>
                  <a:pt x="1030" y="199"/>
                </a:lnTo>
                <a:lnTo>
                  <a:pt x="1030" y="187"/>
                </a:lnTo>
                <a:lnTo>
                  <a:pt x="1024" y="187"/>
                </a:lnTo>
                <a:lnTo>
                  <a:pt x="1024" y="181"/>
                </a:lnTo>
                <a:lnTo>
                  <a:pt x="1000" y="181"/>
                </a:lnTo>
                <a:lnTo>
                  <a:pt x="1000" y="175"/>
                </a:lnTo>
                <a:lnTo>
                  <a:pt x="982" y="175"/>
                </a:lnTo>
                <a:lnTo>
                  <a:pt x="982" y="169"/>
                </a:lnTo>
                <a:lnTo>
                  <a:pt x="958" y="169"/>
                </a:lnTo>
                <a:lnTo>
                  <a:pt x="958" y="163"/>
                </a:lnTo>
                <a:lnTo>
                  <a:pt x="887" y="163"/>
                </a:lnTo>
                <a:lnTo>
                  <a:pt x="887" y="157"/>
                </a:lnTo>
                <a:lnTo>
                  <a:pt x="839" y="157"/>
                </a:lnTo>
                <a:lnTo>
                  <a:pt x="839" y="151"/>
                </a:lnTo>
                <a:lnTo>
                  <a:pt x="815" y="151"/>
                </a:lnTo>
                <a:lnTo>
                  <a:pt x="815" y="133"/>
                </a:lnTo>
                <a:lnTo>
                  <a:pt x="737" y="133"/>
                </a:lnTo>
                <a:lnTo>
                  <a:pt x="737" y="127"/>
                </a:lnTo>
                <a:lnTo>
                  <a:pt x="719" y="127"/>
                </a:lnTo>
                <a:lnTo>
                  <a:pt x="719" y="121"/>
                </a:lnTo>
                <a:lnTo>
                  <a:pt x="671" y="121"/>
                </a:lnTo>
                <a:lnTo>
                  <a:pt x="671" y="115"/>
                </a:lnTo>
                <a:lnTo>
                  <a:pt x="647" y="115"/>
                </a:lnTo>
                <a:lnTo>
                  <a:pt x="647" y="109"/>
                </a:lnTo>
                <a:lnTo>
                  <a:pt x="599" y="109"/>
                </a:lnTo>
                <a:lnTo>
                  <a:pt x="599" y="97"/>
                </a:lnTo>
                <a:lnTo>
                  <a:pt x="575" y="97"/>
                </a:lnTo>
                <a:lnTo>
                  <a:pt x="575" y="85"/>
                </a:lnTo>
                <a:lnTo>
                  <a:pt x="527" y="85"/>
                </a:lnTo>
                <a:lnTo>
                  <a:pt x="527" y="73"/>
                </a:lnTo>
                <a:lnTo>
                  <a:pt x="479" y="73"/>
                </a:lnTo>
                <a:lnTo>
                  <a:pt x="479" y="60"/>
                </a:lnTo>
                <a:lnTo>
                  <a:pt x="431" y="60"/>
                </a:lnTo>
                <a:lnTo>
                  <a:pt x="431" y="48"/>
                </a:lnTo>
                <a:lnTo>
                  <a:pt x="407" y="48"/>
                </a:lnTo>
                <a:lnTo>
                  <a:pt x="407" y="36"/>
                </a:lnTo>
                <a:lnTo>
                  <a:pt x="383" y="36"/>
                </a:lnTo>
                <a:lnTo>
                  <a:pt x="383" y="24"/>
                </a:lnTo>
                <a:lnTo>
                  <a:pt x="335" y="24"/>
                </a:lnTo>
                <a:lnTo>
                  <a:pt x="335" y="12"/>
                </a:lnTo>
                <a:lnTo>
                  <a:pt x="102" y="12"/>
                </a:lnTo>
                <a:lnTo>
                  <a:pt x="102" y="6"/>
                </a:lnTo>
                <a:lnTo>
                  <a:pt x="72" y="6"/>
                </a:lnTo>
                <a:lnTo>
                  <a:pt x="72" y="0"/>
                </a:lnTo>
                <a:lnTo>
                  <a:pt x="0" y="0"/>
                </a:lnTo>
              </a:path>
            </a:pathLst>
          </a:custGeom>
          <a:noFill/>
          <a:ln w="2857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
        <p:nvSpPr>
          <p:cNvPr id="248" name="Freeform 7">
            <a:extLst>
              <a:ext uri="{FF2B5EF4-FFF2-40B4-BE49-F238E27FC236}">
                <a16:creationId xmlns:a16="http://schemas.microsoft.com/office/drawing/2014/main" id="{3B80DA5E-D6EF-4922-9D5D-7B9FFE4F2F8B}"/>
              </a:ext>
            </a:extLst>
          </p:cNvPr>
          <p:cNvSpPr>
            <a:spLocks/>
          </p:cNvSpPr>
          <p:nvPr/>
        </p:nvSpPr>
        <p:spPr bwMode="auto">
          <a:xfrm>
            <a:off x="7886700" y="2188238"/>
            <a:ext cx="2986088" cy="873125"/>
          </a:xfrm>
          <a:custGeom>
            <a:avLst/>
            <a:gdLst>
              <a:gd name="T0" fmla="*/ 1881 w 1881"/>
              <a:gd name="T1" fmla="*/ 538 h 550"/>
              <a:gd name="T2" fmla="*/ 1839 w 1881"/>
              <a:gd name="T3" fmla="*/ 532 h 550"/>
              <a:gd name="T4" fmla="*/ 1827 w 1881"/>
              <a:gd name="T5" fmla="*/ 526 h 550"/>
              <a:gd name="T6" fmla="*/ 1809 w 1881"/>
              <a:gd name="T7" fmla="*/ 514 h 550"/>
              <a:gd name="T8" fmla="*/ 1767 w 1881"/>
              <a:gd name="T9" fmla="*/ 507 h 550"/>
              <a:gd name="T10" fmla="*/ 1761 w 1881"/>
              <a:gd name="T11" fmla="*/ 501 h 550"/>
              <a:gd name="T12" fmla="*/ 1719 w 1881"/>
              <a:gd name="T13" fmla="*/ 489 h 550"/>
              <a:gd name="T14" fmla="*/ 1689 w 1881"/>
              <a:gd name="T15" fmla="*/ 459 h 550"/>
              <a:gd name="T16" fmla="*/ 1599 w 1881"/>
              <a:gd name="T17" fmla="*/ 453 h 550"/>
              <a:gd name="T18" fmla="*/ 1552 w 1881"/>
              <a:gd name="T19" fmla="*/ 447 h 550"/>
              <a:gd name="T20" fmla="*/ 1480 w 1881"/>
              <a:gd name="T21" fmla="*/ 441 h 550"/>
              <a:gd name="T22" fmla="*/ 1456 w 1881"/>
              <a:gd name="T23" fmla="*/ 423 h 550"/>
              <a:gd name="T24" fmla="*/ 1432 w 1881"/>
              <a:gd name="T25" fmla="*/ 417 h 550"/>
              <a:gd name="T26" fmla="*/ 1384 w 1881"/>
              <a:gd name="T27" fmla="*/ 405 h 550"/>
              <a:gd name="T28" fmla="*/ 1360 w 1881"/>
              <a:gd name="T29" fmla="*/ 399 h 550"/>
              <a:gd name="T30" fmla="*/ 1336 w 1881"/>
              <a:gd name="T31" fmla="*/ 369 h 550"/>
              <a:gd name="T32" fmla="*/ 1312 w 1881"/>
              <a:gd name="T33" fmla="*/ 363 h 550"/>
              <a:gd name="T34" fmla="*/ 1288 w 1881"/>
              <a:gd name="T35" fmla="*/ 350 h 550"/>
              <a:gd name="T36" fmla="*/ 1282 w 1881"/>
              <a:gd name="T37" fmla="*/ 344 h 550"/>
              <a:gd name="T38" fmla="*/ 1264 w 1881"/>
              <a:gd name="T39" fmla="*/ 332 h 550"/>
              <a:gd name="T40" fmla="*/ 1192 w 1881"/>
              <a:gd name="T41" fmla="*/ 326 h 550"/>
              <a:gd name="T42" fmla="*/ 1168 w 1881"/>
              <a:gd name="T43" fmla="*/ 314 h 550"/>
              <a:gd name="T44" fmla="*/ 1144 w 1881"/>
              <a:gd name="T45" fmla="*/ 296 h 550"/>
              <a:gd name="T46" fmla="*/ 1096 w 1881"/>
              <a:gd name="T47" fmla="*/ 290 h 550"/>
              <a:gd name="T48" fmla="*/ 1072 w 1881"/>
              <a:gd name="T49" fmla="*/ 266 h 550"/>
              <a:gd name="T50" fmla="*/ 1048 w 1881"/>
              <a:gd name="T51" fmla="*/ 260 h 550"/>
              <a:gd name="T52" fmla="*/ 1018 w 1881"/>
              <a:gd name="T53" fmla="*/ 254 h 550"/>
              <a:gd name="T54" fmla="*/ 1000 w 1881"/>
              <a:gd name="T55" fmla="*/ 248 h 550"/>
              <a:gd name="T56" fmla="*/ 976 w 1881"/>
              <a:gd name="T57" fmla="*/ 242 h 550"/>
              <a:gd name="T58" fmla="*/ 952 w 1881"/>
              <a:gd name="T59" fmla="*/ 230 h 550"/>
              <a:gd name="T60" fmla="*/ 929 w 1881"/>
              <a:gd name="T61" fmla="*/ 218 h 550"/>
              <a:gd name="T62" fmla="*/ 833 w 1881"/>
              <a:gd name="T63" fmla="*/ 212 h 550"/>
              <a:gd name="T64" fmla="*/ 761 w 1881"/>
              <a:gd name="T65" fmla="*/ 205 h 550"/>
              <a:gd name="T66" fmla="*/ 713 w 1881"/>
              <a:gd name="T67" fmla="*/ 193 h 550"/>
              <a:gd name="T68" fmla="*/ 641 w 1881"/>
              <a:gd name="T69" fmla="*/ 175 h 550"/>
              <a:gd name="T70" fmla="*/ 593 w 1881"/>
              <a:gd name="T71" fmla="*/ 163 h 550"/>
              <a:gd name="T72" fmla="*/ 569 w 1881"/>
              <a:gd name="T73" fmla="*/ 157 h 550"/>
              <a:gd name="T74" fmla="*/ 545 w 1881"/>
              <a:gd name="T75" fmla="*/ 151 h 550"/>
              <a:gd name="T76" fmla="*/ 521 w 1881"/>
              <a:gd name="T77" fmla="*/ 139 h 550"/>
              <a:gd name="T78" fmla="*/ 473 w 1881"/>
              <a:gd name="T79" fmla="*/ 133 h 550"/>
              <a:gd name="T80" fmla="*/ 449 w 1881"/>
              <a:gd name="T81" fmla="*/ 115 h 550"/>
              <a:gd name="T82" fmla="*/ 419 w 1881"/>
              <a:gd name="T83" fmla="*/ 109 h 550"/>
              <a:gd name="T84" fmla="*/ 395 w 1881"/>
              <a:gd name="T85" fmla="*/ 109 h 550"/>
              <a:gd name="T86" fmla="*/ 353 w 1881"/>
              <a:gd name="T87" fmla="*/ 103 h 550"/>
              <a:gd name="T88" fmla="*/ 335 w 1881"/>
              <a:gd name="T89" fmla="*/ 73 h 550"/>
              <a:gd name="T90" fmla="*/ 281 w 1881"/>
              <a:gd name="T91" fmla="*/ 61 h 550"/>
              <a:gd name="T92" fmla="*/ 264 w 1881"/>
              <a:gd name="T93" fmla="*/ 48 h 550"/>
              <a:gd name="T94" fmla="*/ 180 w 1881"/>
              <a:gd name="T95" fmla="*/ 42 h 550"/>
              <a:gd name="T96" fmla="*/ 114 w 1881"/>
              <a:gd name="T97" fmla="*/ 30 h 550"/>
              <a:gd name="T98" fmla="*/ 90 w 1881"/>
              <a:gd name="T99" fmla="*/ 18 h 550"/>
              <a:gd name="T100" fmla="*/ 60 w 1881"/>
              <a:gd name="T101" fmla="*/ 12 h 550"/>
              <a:gd name="T102" fmla="*/ 24 w 1881"/>
              <a:gd name="T103" fmla="*/ 6 h 550"/>
              <a:gd name="T104" fmla="*/ 0 w 1881"/>
              <a:gd name="T105" fmla="*/ 0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81" h="550">
                <a:moveTo>
                  <a:pt x="1881" y="550"/>
                </a:moveTo>
                <a:lnTo>
                  <a:pt x="1881" y="538"/>
                </a:lnTo>
                <a:lnTo>
                  <a:pt x="1839" y="538"/>
                </a:lnTo>
                <a:lnTo>
                  <a:pt x="1839" y="532"/>
                </a:lnTo>
                <a:lnTo>
                  <a:pt x="1827" y="532"/>
                </a:lnTo>
                <a:lnTo>
                  <a:pt x="1827" y="526"/>
                </a:lnTo>
                <a:lnTo>
                  <a:pt x="1809" y="526"/>
                </a:lnTo>
                <a:lnTo>
                  <a:pt x="1809" y="514"/>
                </a:lnTo>
                <a:lnTo>
                  <a:pt x="1767" y="514"/>
                </a:lnTo>
                <a:lnTo>
                  <a:pt x="1767" y="507"/>
                </a:lnTo>
                <a:lnTo>
                  <a:pt x="1761" y="507"/>
                </a:lnTo>
                <a:lnTo>
                  <a:pt x="1761" y="501"/>
                </a:lnTo>
                <a:lnTo>
                  <a:pt x="1719" y="501"/>
                </a:lnTo>
                <a:lnTo>
                  <a:pt x="1719" y="489"/>
                </a:lnTo>
                <a:lnTo>
                  <a:pt x="1689" y="489"/>
                </a:lnTo>
                <a:lnTo>
                  <a:pt x="1689" y="459"/>
                </a:lnTo>
                <a:lnTo>
                  <a:pt x="1599" y="459"/>
                </a:lnTo>
                <a:lnTo>
                  <a:pt x="1599" y="453"/>
                </a:lnTo>
                <a:lnTo>
                  <a:pt x="1552" y="453"/>
                </a:lnTo>
                <a:lnTo>
                  <a:pt x="1552" y="447"/>
                </a:lnTo>
                <a:lnTo>
                  <a:pt x="1480" y="447"/>
                </a:lnTo>
                <a:lnTo>
                  <a:pt x="1480" y="441"/>
                </a:lnTo>
                <a:lnTo>
                  <a:pt x="1456" y="441"/>
                </a:lnTo>
                <a:lnTo>
                  <a:pt x="1456" y="423"/>
                </a:lnTo>
                <a:lnTo>
                  <a:pt x="1432" y="423"/>
                </a:lnTo>
                <a:lnTo>
                  <a:pt x="1432" y="417"/>
                </a:lnTo>
                <a:lnTo>
                  <a:pt x="1384" y="417"/>
                </a:lnTo>
                <a:lnTo>
                  <a:pt x="1384" y="405"/>
                </a:lnTo>
                <a:lnTo>
                  <a:pt x="1360" y="405"/>
                </a:lnTo>
                <a:lnTo>
                  <a:pt x="1360" y="399"/>
                </a:lnTo>
                <a:lnTo>
                  <a:pt x="1336" y="399"/>
                </a:lnTo>
                <a:lnTo>
                  <a:pt x="1336" y="369"/>
                </a:lnTo>
                <a:lnTo>
                  <a:pt x="1312" y="369"/>
                </a:lnTo>
                <a:lnTo>
                  <a:pt x="1312" y="363"/>
                </a:lnTo>
                <a:lnTo>
                  <a:pt x="1288" y="363"/>
                </a:lnTo>
                <a:lnTo>
                  <a:pt x="1288" y="350"/>
                </a:lnTo>
                <a:lnTo>
                  <a:pt x="1282" y="350"/>
                </a:lnTo>
                <a:lnTo>
                  <a:pt x="1282" y="344"/>
                </a:lnTo>
                <a:lnTo>
                  <a:pt x="1264" y="344"/>
                </a:lnTo>
                <a:lnTo>
                  <a:pt x="1264" y="332"/>
                </a:lnTo>
                <a:lnTo>
                  <a:pt x="1192" y="332"/>
                </a:lnTo>
                <a:lnTo>
                  <a:pt x="1192" y="326"/>
                </a:lnTo>
                <a:lnTo>
                  <a:pt x="1168" y="326"/>
                </a:lnTo>
                <a:lnTo>
                  <a:pt x="1168" y="314"/>
                </a:lnTo>
                <a:lnTo>
                  <a:pt x="1144" y="314"/>
                </a:lnTo>
                <a:lnTo>
                  <a:pt x="1144" y="296"/>
                </a:lnTo>
                <a:lnTo>
                  <a:pt x="1096" y="296"/>
                </a:lnTo>
                <a:lnTo>
                  <a:pt x="1096" y="290"/>
                </a:lnTo>
                <a:lnTo>
                  <a:pt x="1072" y="290"/>
                </a:lnTo>
                <a:lnTo>
                  <a:pt x="1072" y="266"/>
                </a:lnTo>
                <a:lnTo>
                  <a:pt x="1048" y="266"/>
                </a:lnTo>
                <a:lnTo>
                  <a:pt x="1048" y="260"/>
                </a:lnTo>
                <a:lnTo>
                  <a:pt x="1018" y="260"/>
                </a:lnTo>
                <a:lnTo>
                  <a:pt x="1018" y="254"/>
                </a:lnTo>
                <a:lnTo>
                  <a:pt x="1000" y="254"/>
                </a:lnTo>
                <a:lnTo>
                  <a:pt x="1000" y="248"/>
                </a:lnTo>
                <a:lnTo>
                  <a:pt x="976" y="248"/>
                </a:lnTo>
                <a:lnTo>
                  <a:pt x="976" y="242"/>
                </a:lnTo>
                <a:lnTo>
                  <a:pt x="952" y="242"/>
                </a:lnTo>
                <a:lnTo>
                  <a:pt x="952" y="230"/>
                </a:lnTo>
                <a:lnTo>
                  <a:pt x="929" y="230"/>
                </a:lnTo>
                <a:lnTo>
                  <a:pt x="929" y="218"/>
                </a:lnTo>
                <a:lnTo>
                  <a:pt x="833" y="218"/>
                </a:lnTo>
                <a:lnTo>
                  <a:pt x="833" y="212"/>
                </a:lnTo>
                <a:lnTo>
                  <a:pt x="761" y="212"/>
                </a:lnTo>
                <a:lnTo>
                  <a:pt x="761" y="205"/>
                </a:lnTo>
                <a:lnTo>
                  <a:pt x="713" y="205"/>
                </a:lnTo>
                <a:lnTo>
                  <a:pt x="713" y="193"/>
                </a:lnTo>
                <a:lnTo>
                  <a:pt x="641" y="193"/>
                </a:lnTo>
                <a:lnTo>
                  <a:pt x="641" y="175"/>
                </a:lnTo>
                <a:lnTo>
                  <a:pt x="593" y="175"/>
                </a:lnTo>
                <a:lnTo>
                  <a:pt x="593" y="163"/>
                </a:lnTo>
                <a:lnTo>
                  <a:pt x="569" y="163"/>
                </a:lnTo>
                <a:lnTo>
                  <a:pt x="569" y="157"/>
                </a:lnTo>
                <a:lnTo>
                  <a:pt x="545" y="157"/>
                </a:lnTo>
                <a:lnTo>
                  <a:pt x="545" y="151"/>
                </a:lnTo>
                <a:lnTo>
                  <a:pt x="521" y="151"/>
                </a:lnTo>
                <a:lnTo>
                  <a:pt x="521" y="139"/>
                </a:lnTo>
                <a:lnTo>
                  <a:pt x="473" y="139"/>
                </a:lnTo>
                <a:lnTo>
                  <a:pt x="473" y="133"/>
                </a:lnTo>
                <a:lnTo>
                  <a:pt x="449" y="133"/>
                </a:lnTo>
                <a:lnTo>
                  <a:pt x="449" y="115"/>
                </a:lnTo>
                <a:lnTo>
                  <a:pt x="419" y="115"/>
                </a:lnTo>
                <a:lnTo>
                  <a:pt x="419" y="109"/>
                </a:lnTo>
                <a:lnTo>
                  <a:pt x="395" y="109"/>
                </a:lnTo>
                <a:lnTo>
                  <a:pt x="395" y="109"/>
                </a:lnTo>
                <a:lnTo>
                  <a:pt x="353" y="109"/>
                </a:lnTo>
                <a:lnTo>
                  <a:pt x="353" y="103"/>
                </a:lnTo>
                <a:lnTo>
                  <a:pt x="335" y="103"/>
                </a:lnTo>
                <a:lnTo>
                  <a:pt x="335" y="73"/>
                </a:lnTo>
                <a:lnTo>
                  <a:pt x="281" y="73"/>
                </a:lnTo>
                <a:lnTo>
                  <a:pt x="281" y="61"/>
                </a:lnTo>
                <a:lnTo>
                  <a:pt x="264" y="61"/>
                </a:lnTo>
                <a:lnTo>
                  <a:pt x="264" y="48"/>
                </a:lnTo>
                <a:lnTo>
                  <a:pt x="180" y="48"/>
                </a:lnTo>
                <a:lnTo>
                  <a:pt x="180" y="42"/>
                </a:lnTo>
                <a:lnTo>
                  <a:pt x="114" y="42"/>
                </a:lnTo>
                <a:lnTo>
                  <a:pt x="114" y="30"/>
                </a:lnTo>
                <a:lnTo>
                  <a:pt x="90" y="30"/>
                </a:lnTo>
                <a:lnTo>
                  <a:pt x="90" y="18"/>
                </a:lnTo>
                <a:lnTo>
                  <a:pt x="60" y="18"/>
                </a:lnTo>
                <a:lnTo>
                  <a:pt x="60" y="12"/>
                </a:lnTo>
                <a:lnTo>
                  <a:pt x="24" y="12"/>
                </a:lnTo>
                <a:lnTo>
                  <a:pt x="24" y="6"/>
                </a:lnTo>
                <a:lnTo>
                  <a:pt x="0" y="6"/>
                </a:lnTo>
                <a:lnTo>
                  <a:pt x="0" y="0"/>
                </a:lnTo>
              </a:path>
            </a:pathLst>
          </a:custGeom>
          <a:noFill/>
          <a:ln w="28575"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
        <p:nvSpPr>
          <p:cNvPr id="249" name="Freeform 8">
            <a:extLst>
              <a:ext uri="{FF2B5EF4-FFF2-40B4-BE49-F238E27FC236}">
                <a16:creationId xmlns:a16="http://schemas.microsoft.com/office/drawing/2014/main" id="{4DAAB1C0-937C-CF18-F4CC-B61EFDE9BBFC}"/>
              </a:ext>
            </a:extLst>
          </p:cNvPr>
          <p:cNvSpPr>
            <a:spLocks/>
          </p:cNvSpPr>
          <p:nvPr/>
        </p:nvSpPr>
        <p:spPr bwMode="auto">
          <a:xfrm>
            <a:off x="7858125" y="2184413"/>
            <a:ext cx="3014663" cy="1111924"/>
          </a:xfrm>
          <a:custGeom>
            <a:avLst/>
            <a:gdLst>
              <a:gd name="T0" fmla="*/ 1899 w 1899"/>
              <a:gd name="T1" fmla="*/ 701 h 707"/>
              <a:gd name="T2" fmla="*/ 1875 w 1899"/>
              <a:gd name="T3" fmla="*/ 689 h 707"/>
              <a:gd name="T4" fmla="*/ 1833 w 1899"/>
              <a:gd name="T5" fmla="*/ 683 h 707"/>
              <a:gd name="T6" fmla="*/ 1821 w 1899"/>
              <a:gd name="T7" fmla="*/ 677 h 707"/>
              <a:gd name="T8" fmla="*/ 1779 w 1899"/>
              <a:gd name="T9" fmla="*/ 652 h 707"/>
              <a:gd name="T10" fmla="*/ 1755 w 1899"/>
              <a:gd name="T11" fmla="*/ 640 h 707"/>
              <a:gd name="T12" fmla="*/ 1737 w 1899"/>
              <a:gd name="T13" fmla="*/ 610 h 707"/>
              <a:gd name="T14" fmla="*/ 1707 w 1899"/>
              <a:gd name="T15" fmla="*/ 604 h 707"/>
              <a:gd name="T16" fmla="*/ 1683 w 1899"/>
              <a:gd name="T17" fmla="*/ 598 h 707"/>
              <a:gd name="T18" fmla="*/ 1665 w 1899"/>
              <a:gd name="T19" fmla="*/ 586 h 707"/>
              <a:gd name="T20" fmla="*/ 1641 w 1899"/>
              <a:gd name="T21" fmla="*/ 568 h 707"/>
              <a:gd name="T22" fmla="*/ 1611 w 1899"/>
              <a:gd name="T23" fmla="*/ 556 h 707"/>
              <a:gd name="T24" fmla="*/ 1588 w 1899"/>
              <a:gd name="T25" fmla="*/ 544 h 707"/>
              <a:gd name="T26" fmla="*/ 1546 w 1899"/>
              <a:gd name="T27" fmla="*/ 526 h 707"/>
              <a:gd name="T28" fmla="*/ 1522 w 1899"/>
              <a:gd name="T29" fmla="*/ 507 h 707"/>
              <a:gd name="T30" fmla="*/ 1492 w 1899"/>
              <a:gd name="T31" fmla="*/ 495 h 707"/>
              <a:gd name="T32" fmla="*/ 1426 w 1899"/>
              <a:gd name="T33" fmla="*/ 483 h 707"/>
              <a:gd name="T34" fmla="*/ 1402 w 1899"/>
              <a:gd name="T35" fmla="*/ 465 h 707"/>
              <a:gd name="T36" fmla="*/ 1372 w 1899"/>
              <a:gd name="T37" fmla="*/ 453 h 707"/>
              <a:gd name="T38" fmla="*/ 1354 w 1899"/>
              <a:gd name="T39" fmla="*/ 447 h 707"/>
              <a:gd name="T40" fmla="*/ 1330 w 1899"/>
              <a:gd name="T41" fmla="*/ 423 h 707"/>
              <a:gd name="T42" fmla="*/ 1306 w 1899"/>
              <a:gd name="T43" fmla="*/ 417 h 707"/>
              <a:gd name="T44" fmla="*/ 1276 w 1899"/>
              <a:gd name="T45" fmla="*/ 411 h 707"/>
              <a:gd name="T46" fmla="*/ 1234 w 1899"/>
              <a:gd name="T47" fmla="*/ 399 h 707"/>
              <a:gd name="T48" fmla="*/ 1180 w 1899"/>
              <a:gd name="T49" fmla="*/ 387 h 707"/>
              <a:gd name="T50" fmla="*/ 1162 w 1899"/>
              <a:gd name="T51" fmla="*/ 375 h 707"/>
              <a:gd name="T52" fmla="*/ 1138 w 1899"/>
              <a:gd name="T53" fmla="*/ 362 h 707"/>
              <a:gd name="T54" fmla="*/ 1108 w 1899"/>
              <a:gd name="T55" fmla="*/ 356 h 707"/>
              <a:gd name="T56" fmla="*/ 1090 w 1899"/>
              <a:gd name="T57" fmla="*/ 350 h 707"/>
              <a:gd name="T58" fmla="*/ 1066 w 1899"/>
              <a:gd name="T59" fmla="*/ 338 h 707"/>
              <a:gd name="T60" fmla="*/ 1042 w 1899"/>
              <a:gd name="T61" fmla="*/ 308 h 707"/>
              <a:gd name="T62" fmla="*/ 1018 w 1899"/>
              <a:gd name="T63" fmla="*/ 296 h 707"/>
              <a:gd name="T64" fmla="*/ 994 w 1899"/>
              <a:gd name="T65" fmla="*/ 278 h 707"/>
              <a:gd name="T66" fmla="*/ 964 w 1899"/>
              <a:gd name="T67" fmla="*/ 272 h 707"/>
              <a:gd name="T68" fmla="*/ 875 w 1899"/>
              <a:gd name="T69" fmla="*/ 272 h 707"/>
              <a:gd name="T70" fmla="*/ 851 w 1899"/>
              <a:gd name="T71" fmla="*/ 266 h 707"/>
              <a:gd name="T72" fmla="*/ 827 w 1899"/>
              <a:gd name="T73" fmla="*/ 254 h 707"/>
              <a:gd name="T74" fmla="*/ 779 w 1899"/>
              <a:gd name="T75" fmla="*/ 242 h 707"/>
              <a:gd name="T76" fmla="*/ 731 w 1899"/>
              <a:gd name="T77" fmla="*/ 236 h 707"/>
              <a:gd name="T78" fmla="*/ 707 w 1899"/>
              <a:gd name="T79" fmla="*/ 218 h 707"/>
              <a:gd name="T80" fmla="*/ 683 w 1899"/>
              <a:gd name="T81" fmla="*/ 205 h 707"/>
              <a:gd name="T82" fmla="*/ 665 w 1899"/>
              <a:gd name="T83" fmla="*/ 199 h 707"/>
              <a:gd name="T84" fmla="*/ 635 w 1899"/>
              <a:gd name="T85" fmla="*/ 181 h 707"/>
              <a:gd name="T86" fmla="*/ 587 w 1899"/>
              <a:gd name="T87" fmla="*/ 169 h 707"/>
              <a:gd name="T88" fmla="*/ 563 w 1899"/>
              <a:gd name="T89" fmla="*/ 157 h 707"/>
              <a:gd name="T90" fmla="*/ 539 w 1899"/>
              <a:gd name="T91" fmla="*/ 139 h 707"/>
              <a:gd name="T92" fmla="*/ 443 w 1899"/>
              <a:gd name="T93" fmla="*/ 127 h 707"/>
              <a:gd name="T94" fmla="*/ 419 w 1899"/>
              <a:gd name="T95" fmla="*/ 121 h 707"/>
              <a:gd name="T96" fmla="*/ 395 w 1899"/>
              <a:gd name="T97" fmla="*/ 115 h 707"/>
              <a:gd name="T98" fmla="*/ 347 w 1899"/>
              <a:gd name="T99" fmla="*/ 109 h 707"/>
              <a:gd name="T100" fmla="*/ 299 w 1899"/>
              <a:gd name="T101" fmla="*/ 91 h 707"/>
              <a:gd name="T102" fmla="*/ 258 w 1899"/>
              <a:gd name="T103" fmla="*/ 73 h 707"/>
              <a:gd name="T104" fmla="*/ 234 w 1899"/>
              <a:gd name="T105" fmla="*/ 60 h 707"/>
              <a:gd name="T106" fmla="*/ 186 w 1899"/>
              <a:gd name="T107" fmla="*/ 42 h 707"/>
              <a:gd name="T108" fmla="*/ 156 w 1899"/>
              <a:gd name="T109" fmla="*/ 30 h 707"/>
              <a:gd name="T110" fmla="*/ 132 w 1899"/>
              <a:gd name="T111" fmla="*/ 24 h 707"/>
              <a:gd name="T112" fmla="*/ 66 w 1899"/>
              <a:gd name="T113" fmla="*/ 12 h 707"/>
              <a:gd name="T114" fmla="*/ 42 w 1899"/>
              <a:gd name="T115" fmla="*/ 0 h 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99" h="707">
                <a:moveTo>
                  <a:pt x="1899" y="707"/>
                </a:moveTo>
                <a:lnTo>
                  <a:pt x="1899" y="701"/>
                </a:lnTo>
                <a:lnTo>
                  <a:pt x="1875" y="701"/>
                </a:lnTo>
                <a:lnTo>
                  <a:pt x="1875" y="689"/>
                </a:lnTo>
                <a:lnTo>
                  <a:pt x="1833" y="689"/>
                </a:lnTo>
                <a:lnTo>
                  <a:pt x="1833" y="683"/>
                </a:lnTo>
                <a:lnTo>
                  <a:pt x="1821" y="683"/>
                </a:lnTo>
                <a:lnTo>
                  <a:pt x="1821" y="677"/>
                </a:lnTo>
                <a:lnTo>
                  <a:pt x="1779" y="677"/>
                </a:lnTo>
                <a:lnTo>
                  <a:pt x="1779" y="652"/>
                </a:lnTo>
                <a:lnTo>
                  <a:pt x="1755" y="652"/>
                </a:lnTo>
                <a:lnTo>
                  <a:pt x="1755" y="640"/>
                </a:lnTo>
                <a:lnTo>
                  <a:pt x="1737" y="640"/>
                </a:lnTo>
                <a:lnTo>
                  <a:pt x="1737" y="610"/>
                </a:lnTo>
                <a:lnTo>
                  <a:pt x="1707" y="610"/>
                </a:lnTo>
                <a:lnTo>
                  <a:pt x="1707" y="604"/>
                </a:lnTo>
                <a:lnTo>
                  <a:pt x="1683" y="604"/>
                </a:lnTo>
                <a:lnTo>
                  <a:pt x="1683" y="598"/>
                </a:lnTo>
                <a:lnTo>
                  <a:pt x="1665" y="598"/>
                </a:lnTo>
                <a:lnTo>
                  <a:pt x="1665" y="586"/>
                </a:lnTo>
                <a:lnTo>
                  <a:pt x="1641" y="586"/>
                </a:lnTo>
                <a:lnTo>
                  <a:pt x="1641" y="568"/>
                </a:lnTo>
                <a:lnTo>
                  <a:pt x="1611" y="568"/>
                </a:lnTo>
                <a:lnTo>
                  <a:pt x="1611" y="556"/>
                </a:lnTo>
                <a:lnTo>
                  <a:pt x="1588" y="556"/>
                </a:lnTo>
                <a:lnTo>
                  <a:pt x="1588" y="544"/>
                </a:lnTo>
                <a:lnTo>
                  <a:pt x="1546" y="544"/>
                </a:lnTo>
                <a:lnTo>
                  <a:pt x="1546" y="526"/>
                </a:lnTo>
                <a:lnTo>
                  <a:pt x="1522" y="526"/>
                </a:lnTo>
                <a:lnTo>
                  <a:pt x="1522" y="507"/>
                </a:lnTo>
                <a:lnTo>
                  <a:pt x="1492" y="507"/>
                </a:lnTo>
                <a:lnTo>
                  <a:pt x="1492" y="495"/>
                </a:lnTo>
                <a:lnTo>
                  <a:pt x="1426" y="495"/>
                </a:lnTo>
                <a:lnTo>
                  <a:pt x="1426" y="483"/>
                </a:lnTo>
                <a:lnTo>
                  <a:pt x="1402" y="483"/>
                </a:lnTo>
                <a:lnTo>
                  <a:pt x="1402" y="465"/>
                </a:lnTo>
                <a:lnTo>
                  <a:pt x="1372" y="465"/>
                </a:lnTo>
                <a:lnTo>
                  <a:pt x="1372" y="453"/>
                </a:lnTo>
                <a:lnTo>
                  <a:pt x="1354" y="453"/>
                </a:lnTo>
                <a:lnTo>
                  <a:pt x="1354" y="447"/>
                </a:lnTo>
                <a:lnTo>
                  <a:pt x="1330" y="447"/>
                </a:lnTo>
                <a:lnTo>
                  <a:pt x="1330" y="423"/>
                </a:lnTo>
                <a:lnTo>
                  <a:pt x="1306" y="423"/>
                </a:lnTo>
                <a:lnTo>
                  <a:pt x="1306" y="417"/>
                </a:lnTo>
                <a:lnTo>
                  <a:pt x="1276" y="417"/>
                </a:lnTo>
                <a:lnTo>
                  <a:pt x="1276" y="411"/>
                </a:lnTo>
                <a:lnTo>
                  <a:pt x="1234" y="411"/>
                </a:lnTo>
                <a:lnTo>
                  <a:pt x="1234" y="399"/>
                </a:lnTo>
                <a:lnTo>
                  <a:pt x="1180" y="399"/>
                </a:lnTo>
                <a:lnTo>
                  <a:pt x="1180" y="387"/>
                </a:lnTo>
                <a:lnTo>
                  <a:pt x="1162" y="387"/>
                </a:lnTo>
                <a:lnTo>
                  <a:pt x="1162" y="375"/>
                </a:lnTo>
                <a:lnTo>
                  <a:pt x="1138" y="375"/>
                </a:lnTo>
                <a:lnTo>
                  <a:pt x="1138" y="362"/>
                </a:lnTo>
                <a:lnTo>
                  <a:pt x="1108" y="362"/>
                </a:lnTo>
                <a:lnTo>
                  <a:pt x="1108" y="356"/>
                </a:lnTo>
                <a:lnTo>
                  <a:pt x="1090" y="356"/>
                </a:lnTo>
                <a:lnTo>
                  <a:pt x="1090" y="350"/>
                </a:lnTo>
                <a:lnTo>
                  <a:pt x="1066" y="350"/>
                </a:lnTo>
                <a:lnTo>
                  <a:pt x="1066" y="338"/>
                </a:lnTo>
                <a:lnTo>
                  <a:pt x="1042" y="338"/>
                </a:lnTo>
                <a:lnTo>
                  <a:pt x="1042" y="308"/>
                </a:lnTo>
                <a:lnTo>
                  <a:pt x="1018" y="308"/>
                </a:lnTo>
                <a:lnTo>
                  <a:pt x="1018" y="296"/>
                </a:lnTo>
                <a:lnTo>
                  <a:pt x="994" y="296"/>
                </a:lnTo>
                <a:lnTo>
                  <a:pt x="994" y="278"/>
                </a:lnTo>
                <a:lnTo>
                  <a:pt x="964" y="278"/>
                </a:lnTo>
                <a:lnTo>
                  <a:pt x="964" y="272"/>
                </a:lnTo>
                <a:lnTo>
                  <a:pt x="875" y="272"/>
                </a:lnTo>
                <a:lnTo>
                  <a:pt x="875" y="272"/>
                </a:lnTo>
                <a:lnTo>
                  <a:pt x="851" y="272"/>
                </a:lnTo>
                <a:lnTo>
                  <a:pt x="851" y="266"/>
                </a:lnTo>
                <a:lnTo>
                  <a:pt x="827" y="266"/>
                </a:lnTo>
                <a:lnTo>
                  <a:pt x="827" y="254"/>
                </a:lnTo>
                <a:lnTo>
                  <a:pt x="779" y="254"/>
                </a:lnTo>
                <a:lnTo>
                  <a:pt x="779" y="242"/>
                </a:lnTo>
                <a:lnTo>
                  <a:pt x="731" y="242"/>
                </a:lnTo>
                <a:lnTo>
                  <a:pt x="731" y="236"/>
                </a:lnTo>
                <a:lnTo>
                  <a:pt x="707" y="236"/>
                </a:lnTo>
                <a:lnTo>
                  <a:pt x="707" y="218"/>
                </a:lnTo>
                <a:lnTo>
                  <a:pt x="683" y="218"/>
                </a:lnTo>
                <a:lnTo>
                  <a:pt x="683" y="205"/>
                </a:lnTo>
                <a:lnTo>
                  <a:pt x="665" y="205"/>
                </a:lnTo>
                <a:lnTo>
                  <a:pt x="665" y="199"/>
                </a:lnTo>
                <a:lnTo>
                  <a:pt x="635" y="199"/>
                </a:lnTo>
                <a:lnTo>
                  <a:pt x="635" y="181"/>
                </a:lnTo>
                <a:lnTo>
                  <a:pt x="587" y="181"/>
                </a:lnTo>
                <a:lnTo>
                  <a:pt x="587" y="169"/>
                </a:lnTo>
                <a:lnTo>
                  <a:pt x="563" y="169"/>
                </a:lnTo>
                <a:lnTo>
                  <a:pt x="563" y="157"/>
                </a:lnTo>
                <a:lnTo>
                  <a:pt x="539" y="157"/>
                </a:lnTo>
                <a:lnTo>
                  <a:pt x="539" y="139"/>
                </a:lnTo>
                <a:lnTo>
                  <a:pt x="443" y="139"/>
                </a:lnTo>
                <a:lnTo>
                  <a:pt x="443" y="127"/>
                </a:lnTo>
                <a:lnTo>
                  <a:pt x="419" y="127"/>
                </a:lnTo>
                <a:lnTo>
                  <a:pt x="419" y="121"/>
                </a:lnTo>
                <a:lnTo>
                  <a:pt x="395" y="121"/>
                </a:lnTo>
                <a:lnTo>
                  <a:pt x="395" y="115"/>
                </a:lnTo>
                <a:lnTo>
                  <a:pt x="347" y="115"/>
                </a:lnTo>
                <a:lnTo>
                  <a:pt x="347" y="109"/>
                </a:lnTo>
                <a:lnTo>
                  <a:pt x="299" y="109"/>
                </a:lnTo>
                <a:lnTo>
                  <a:pt x="299" y="91"/>
                </a:lnTo>
                <a:lnTo>
                  <a:pt x="258" y="91"/>
                </a:lnTo>
                <a:lnTo>
                  <a:pt x="258" y="73"/>
                </a:lnTo>
                <a:lnTo>
                  <a:pt x="234" y="73"/>
                </a:lnTo>
                <a:lnTo>
                  <a:pt x="234" y="60"/>
                </a:lnTo>
                <a:lnTo>
                  <a:pt x="186" y="60"/>
                </a:lnTo>
                <a:lnTo>
                  <a:pt x="186" y="42"/>
                </a:lnTo>
                <a:lnTo>
                  <a:pt x="156" y="42"/>
                </a:lnTo>
                <a:lnTo>
                  <a:pt x="156" y="30"/>
                </a:lnTo>
                <a:lnTo>
                  <a:pt x="132" y="30"/>
                </a:lnTo>
                <a:lnTo>
                  <a:pt x="132" y="24"/>
                </a:lnTo>
                <a:lnTo>
                  <a:pt x="66" y="24"/>
                </a:lnTo>
                <a:lnTo>
                  <a:pt x="66" y="12"/>
                </a:lnTo>
                <a:lnTo>
                  <a:pt x="42" y="12"/>
                </a:lnTo>
                <a:lnTo>
                  <a:pt x="42" y="0"/>
                </a:lnTo>
                <a:lnTo>
                  <a:pt x="0" y="0"/>
                </a:lnTo>
              </a:path>
            </a:pathLst>
          </a:custGeom>
          <a:noFill/>
          <a:ln w="28575" cap="flat">
            <a:solidFill>
              <a:schemeClr val="accent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
        <p:nvSpPr>
          <p:cNvPr id="250" name="Freeform 9">
            <a:extLst>
              <a:ext uri="{FF2B5EF4-FFF2-40B4-BE49-F238E27FC236}">
                <a16:creationId xmlns:a16="http://schemas.microsoft.com/office/drawing/2014/main" id="{E20ED354-6BAF-6C8F-5EC1-2EB4B47DD610}"/>
              </a:ext>
            </a:extLst>
          </p:cNvPr>
          <p:cNvSpPr>
            <a:spLocks/>
          </p:cNvSpPr>
          <p:nvPr/>
        </p:nvSpPr>
        <p:spPr bwMode="auto">
          <a:xfrm>
            <a:off x="7934325" y="2212075"/>
            <a:ext cx="2938463" cy="1639887"/>
          </a:xfrm>
          <a:custGeom>
            <a:avLst/>
            <a:gdLst>
              <a:gd name="T0" fmla="*/ 1827 w 1851"/>
              <a:gd name="T1" fmla="*/ 1021 h 1033"/>
              <a:gd name="T2" fmla="*/ 1803 w 1851"/>
              <a:gd name="T3" fmla="*/ 997 h 1033"/>
              <a:gd name="T4" fmla="*/ 1731 w 1851"/>
              <a:gd name="T5" fmla="*/ 985 h 1033"/>
              <a:gd name="T6" fmla="*/ 1683 w 1851"/>
              <a:gd name="T7" fmla="*/ 961 h 1033"/>
              <a:gd name="T8" fmla="*/ 1611 w 1851"/>
              <a:gd name="T9" fmla="*/ 955 h 1033"/>
              <a:gd name="T10" fmla="*/ 1563 w 1851"/>
              <a:gd name="T11" fmla="*/ 906 h 1033"/>
              <a:gd name="T12" fmla="*/ 1498 w 1851"/>
              <a:gd name="T13" fmla="*/ 870 h 1033"/>
              <a:gd name="T14" fmla="*/ 1474 w 1851"/>
              <a:gd name="T15" fmla="*/ 846 h 1033"/>
              <a:gd name="T16" fmla="*/ 1402 w 1851"/>
              <a:gd name="T17" fmla="*/ 834 h 1033"/>
              <a:gd name="T18" fmla="*/ 1372 w 1851"/>
              <a:gd name="T19" fmla="*/ 810 h 1033"/>
              <a:gd name="T20" fmla="*/ 1306 w 1851"/>
              <a:gd name="T21" fmla="*/ 804 h 1033"/>
              <a:gd name="T22" fmla="*/ 1282 w 1851"/>
              <a:gd name="T23" fmla="*/ 773 h 1033"/>
              <a:gd name="T24" fmla="*/ 1228 w 1851"/>
              <a:gd name="T25" fmla="*/ 767 h 1033"/>
              <a:gd name="T26" fmla="*/ 1204 w 1851"/>
              <a:gd name="T27" fmla="*/ 719 h 1033"/>
              <a:gd name="T28" fmla="*/ 1162 w 1851"/>
              <a:gd name="T29" fmla="*/ 713 h 1033"/>
              <a:gd name="T30" fmla="*/ 1132 w 1851"/>
              <a:gd name="T31" fmla="*/ 665 h 1033"/>
              <a:gd name="T32" fmla="*/ 1090 w 1851"/>
              <a:gd name="T33" fmla="*/ 653 h 1033"/>
              <a:gd name="T34" fmla="*/ 1066 w 1851"/>
              <a:gd name="T35" fmla="*/ 634 h 1033"/>
              <a:gd name="T36" fmla="*/ 1018 w 1851"/>
              <a:gd name="T37" fmla="*/ 610 h 1033"/>
              <a:gd name="T38" fmla="*/ 994 w 1851"/>
              <a:gd name="T39" fmla="*/ 586 h 1033"/>
              <a:gd name="T40" fmla="*/ 946 w 1851"/>
              <a:gd name="T41" fmla="*/ 556 h 1033"/>
              <a:gd name="T42" fmla="*/ 922 w 1851"/>
              <a:gd name="T43" fmla="*/ 508 h 1033"/>
              <a:gd name="T44" fmla="*/ 851 w 1851"/>
              <a:gd name="T45" fmla="*/ 489 h 1033"/>
              <a:gd name="T46" fmla="*/ 827 w 1851"/>
              <a:gd name="T47" fmla="*/ 465 h 1033"/>
              <a:gd name="T48" fmla="*/ 779 w 1851"/>
              <a:gd name="T49" fmla="*/ 453 h 1033"/>
              <a:gd name="T50" fmla="*/ 755 w 1851"/>
              <a:gd name="T51" fmla="*/ 411 h 1033"/>
              <a:gd name="T52" fmla="*/ 707 w 1851"/>
              <a:gd name="T53" fmla="*/ 399 h 1033"/>
              <a:gd name="T54" fmla="*/ 683 w 1851"/>
              <a:gd name="T55" fmla="*/ 387 h 1033"/>
              <a:gd name="T56" fmla="*/ 635 w 1851"/>
              <a:gd name="T57" fmla="*/ 375 h 1033"/>
              <a:gd name="T58" fmla="*/ 611 w 1851"/>
              <a:gd name="T59" fmla="*/ 345 h 1033"/>
              <a:gd name="T60" fmla="*/ 563 w 1851"/>
              <a:gd name="T61" fmla="*/ 320 h 1033"/>
              <a:gd name="T62" fmla="*/ 539 w 1851"/>
              <a:gd name="T63" fmla="*/ 296 h 1033"/>
              <a:gd name="T64" fmla="*/ 443 w 1851"/>
              <a:gd name="T65" fmla="*/ 278 h 1033"/>
              <a:gd name="T66" fmla="*/ 419 w 1851"/>
              <a:gd name="T67" fmla="*/ 260 h 1033"/>
              <a:gd name="T68" fmla="*/ 371 w 1851"/>
              <a:gd name="T69" fmla="*/ 248 h 1033"/>
              <a:gd name="T70" fmla="*/ 347 w 1851"/>
              <a:gd name="T71" fmla="*/ 212 h 1033"/>
              <a:gd name="T72" fmla="*/ 299 w 1851"/>
              <a:gd name="T73" fmla="*/ 194 h 1033"/>
              <a:gd name="T74" fmla="*/ 269 w 1851"/>
              <a:gd name="T75" fmla="*/ 169 h 1033"/>
              <a:gd name="T76" fmla="*/ 228 w 1851"/>
              <a:gd name="T77" fmla="*/ 151 h 1033"/>
              <a:gd name="T78" fmla="*/ 204 w 1851"/>
              <a:gd name="T79" fmla="*/ 133 h 1033"/>
              <a:gd name="T80" fmla="*/ 156 w 1851"/>
              <a:gd name="T81" fmla="*/ 103 h 1033"/>
              <a:gd name="T82" fmla="*/ 132 w 1851"/>
              <a:gd name="T83" fmla="*/ 61 h 1033"/>
              <a:gd name="T84" fmla="*/ 90 w 1851"/>
              <a:gd name="T85" fmla="*/ 61 h 1033"/>
              <a:gd name="T86" fmla="*/ 60 w 1851"/>
              <a:gd name="T87" fmla="*/ 30 h 1033"/>
              <a:gd name="T88" fmla="*/ 24 w 1851"/>
              <a:gd name="T89" fmla="*/ 6 h 10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851" h="1033">
                <a:moveTo>
                  <a:pt x="1851" y="1033"/>
                </a:moveTo>
                <a:lnTo>
                  <a:pt x="1851" y="1021"/>
                </a:lnTo>
                <a:lnTo>
                  <a:pt x="1827" y="1021"/>
                </a:lnTo>
                <a:lnTo>
                  <a:pt x="1827" y="1009"/>
                </a:lnTo>
                <a:lnTo>
                  <a:pt x="1803" y="1009"/>
                </a:lnTo>
                <a:lnTo>
                  <a:pt x="1803" y="997"/>
                </a:lnTo>
                <a:lnTo>
                  <a:pt x="1779" y="997"/>
                </a:lnTo>
                <a:lnTo>
                  <a:pt x="1779" y="985"/>
                </a:lnTo>
                <a:lnTo>
                  <a:pt x="1731" y="985"/>
                </a:lnTo>
                <a:lnTo>
                  <a:pt x="1731" y="973"/>
                </a:lnTo>
                <a:lnTo>
                  <a:pt x="1683" y="973"/>
                </a:lnTo>
                <a:lnTo>
                  <a:pt x="1683" y="961"/>
                </a:lnTo>
                <a:lnTo>
                  <a:pt x="1635" y="961"/>
                </a:lnTo>
                <a:lnTo>
                  <a:pt x="1635" y="955"/>
                </a:lnTo>
                <a:lnTo>
                  <a:pt x="1611" y="955"/>
                </a:lnTo>
                <a:lnTo>
                  <a:pt x="1611" y="930"/>
                </a:lnTo>
                <a:lnTo>
                  <a:pt x="1563" y="930"/>
                </a:lnTo>
                <a:lnTo>
                  <a:pt x="1563" y="906"/>
                </a:lnTo>
                <a:lnTo>
                  <a:pt x="1516" y="906"/>
                </a:lnTo>
                <a:lnTo>
                  <a:pt x="1516" y="870"/>
                </a:lnTo>
                <a:lnTo>
                  <a:pt x="1498" y="870"/>
                </a:lnTo>
                <a:lnTo>
                  <a:pt x="1498" y="858"/>
                </a:lnTo>
                <a:lnTo>
                  <a:pt x="1474" y="858"/>
                </a:lnTo>
                <a:lnTo>
                  <a:pt x="1474" y="846"/>
                </a:lnTo>
                <a:lnTo>
                  <a:pt x="1444" y="846"/>
                </a:lnTo>
                <a:lnTo>
                  <a:pt x="1444" y="834"/>
                </a:lnTo>
                <a:lnTo>
                  <a:pt x="1402" y="834"/>
                </a:lnTo>
                <a:lnTo>
                  <a:pt x="1402" y="822"/>
                </a:lnTo>
                <a:lnTo>
                  <a:pt x="1372" y="822"/>
                </a:lnTo>
                <a:lnTo>
                  <a:pt x="1372" y="810"/>
                </a:lnTo>
                <a:lnTo>
                  <a:pt x="1324" y="810"/>
                </a:lnTo>
                <a:lnTo>
                  <a:pt x="1324" y="804"/>
                </a:lnTo>
                <a:lnTo>
                  <a:pt x="1306" y="804"/>
                </a:lnTo>
                <a:lnTo>
                  <a:pt x="1306" y="798"/>
                </a:lnTo>
                <a:lnTo>
                  <a:pt x="1282" y="798"/>
                </a:lnTo>
                <a:lnTo>
                  <a:pt x="1282" y="773"/>
                </a:lnTo>
                <a:lnTo>
                  <a:pt x="1252" y="773"/>
                </a:lnTo>
                <a:lnTo>
                  <a:pt x="1252" y="767"/>
                </a:lnTo>
                <a:lnTo>
                  <a:pt x="1228" y="767"/>
                </a:lnTo>
                <a:lnTo>
                  <a:pt x="1228" y="749"/>
                </a:lnTo>
                <a:lnTo>
                  <a:pt x="1204" y="749"/>
                </a:lnTo>
                <a:lnTo>
                  <a:pt x="1204" y="719"/>
                </a:lnTo>
                <a:lnTo>
                  <a:pt x="1186" y="719"/>
                </a:lnTo>
                <a:lnTo>
                  <a:pt x="1186" y="713"/>
                </a:lnTo>
                <a:lnTo>
                  <a:pt x="1162" y="713"/>
                </a:lnTo>
                <a:lnTo>
                  <a:pt x="1162" y="695"/>
                </a:lnTo>
                <a:lnTo>
                  <a:pt x="1132" y="695"/>
                </a:lnTo>
                <a:lnTo>
                  <a:pt x="1132" y="665"/>
                </a:lnTo>
                <a:lnTo>
                  <a:pt x="1114" y="665"/>
                </a:lnTo>
                <a:lnTo>
                  <a:pt x="1114" y="653"/>
                </a:lnTo>
                <a:lnTo>
                  <a:pt x="1090" y="653"/>
                </a:lnTo>
                <a:lnTo>
                  <a:pt x="1090" y="640"/>
                </a:lnTo>
                <a:lnTo>
                  <a:pt x="1066" y="640"/>
                </a:lnTo>
                <a:lnTo>
                  <a:pt x="1066" y="634"/>
                </a:lnTo>
                <a:lnTo>
                  <a:pt x="1042" y="634"/>
                </a:lnTo>
                <a:lnTo>
                  <a:pt x="1042" y="610"/>
                </a:lnTo>
                <a:lnTo>
                  <a:pt x="1018" y="610"/>
                </a:lnTo>
                <a:lnTo>
                  <a:pt x="1018" y="598"/>
                </a:lnTo>
                <a:lnTo>
                  <a:pt x="994" y="598"/>
                </a:lnTo>
                <a:lnTo>
                  <a:pt x="994" y="586"/>
                </a:lnTo>
                <a:lnTo>
                  <a:pt x="970" y="586"/>
                </a:lnTo>
                <a:lnTo>
                  <a:pt x="970" y="556"/>
                </a:lnTo>
                <a:lnTo>
                  <a:pt x="946" y="556"/>
                </a:lnTo>
                <a:lnTo>
                  <a:pt x="946" y="526"/>
                </a:lnTo>
                <a:lnTo>
                  <a:pt x="922" y="526"/>
                </a:lnTo>
                <a:lnTo>
                  <a:pt x="922" y="508"/>
                </a:lnTo>
                <a:lnTo>
                  <a:pt x="875" y="508"/>
                </a:lnTo>
                <a:lnTo>
                  <a:pt x="875" y="489"/>
                </a:lnTo>
                <a:lnTo>
                  <a:pt x="851" y="489"/>
                </a:lnTo>
                <a:lnTo>
                  <a:pt x="851" y="477"/>
                </a:lnTo>
                <a:lnTo>
                  <a:pt x="827" y="477"/>
                </a:lnTo>
                <a:lnTo>
                  <a:pt x="827" y="465"/>
                </a:lnTo>
                <a:lnTo>
                  <a:pt x="803" y="465"/>
                </a:lnTo>
                <a:lnTo>
                  <a:pt x="803" y="453"/>
                </a:lnTo>
                <a:lnTo>
                  <a:pt x="779" y="453"/>
                </a:lnTo>
                <a:lnTo>
                  <a:pt x="779" y="435"/>
                </a:lnTo>
                <a:lnTo>
                  <a:pt x="755" y="435"/>
                </a:lnTo>
                <a:lnTo>
                  <a:pt x="755" y="411"/>
                </a:lnTo>
                <a:lnTo>
                  <a:pt x="731" y="411"/>
                </a:lnTo>
                <a:lnTo>
                  <a:pt x="731" y="399"/>
                </a:lnTo>
                <a:lnTo>
                  <a:pt x="707" y="399"/>
                </a:lnTo>
                <a:lnTo>
                  <a:pt x="707" y="393"/>
                </a:lnTo>
                <a:lnTo>
                  <a:pt x="683" y="393"/>
                </a:lnTo>
                <a:lnTo>
                  <a:pt x="683" y="387"/>
                </a:lnTo>
                <a:lnTo>
                  <a:pt x="659" y="387"/>
                </a:lnTo>
                <a:lnTo>
                  <a:pt x="659" y="375"/>
                </a:lnTo>
                <a:lnTo>
                  <a:pt x="635" y="375"/>
                </a:lnTo>
                <a:lnTo>
                  <a:pt x="635" y="357"/>
                </a:lnTo>
                <a:lnTo>
                  <a:pt x="611" y="357"/>
                </a:lnTo>
                <a:lnTo>
                  <a:pt x="611" y="345"/>
                </a:lnTo>
                <a:lnTo>
                  <a:pt x="587" y="345"/>
                </a:lnTo>
                <a:lnTo>
                  <a:pt x="587" y="320"/>
                </a:lnTo>
                <a:lnTo>
                  <a:pt x="563" y="320"/>
                </a:lnTo>
                <a:lnTo>
                  <a:pt x="563" y="308"/>
                </a:lnTo>
                <a:lnTo>
                  <a:pt x="539" y="308"/>
                </a:lnTo>
                <a:lnTo>
                  <a:pt x="539" y="296"/>
                </a:lnTo>
                <a:lnTo>
                  <a:pt x="491" y="296"/>
                </a:lnTo>
                <a:lnTo>
                  <a:pt x="491" y="278"/>
                </a:lnTo>
                <a:lnTo>
                  <a:pt x="443" y="278"/>
                </a:lnTo>
                <a:lnTo>
                  <a:pt x="443" y="272"/>
                </a:lnTo>
                <a:lnTo>
                  <a:pt x="419" y="272"/>
                </a:lnTo>
                <a:lnTo>
                  <a:pt x="419" y="260"/>
                </a:lnTo>
                <a:lnTo>
                  <a:pt x="395" y="260"/>
                </a:lnTo>
                <a:lnTo>
                  <a:pt x="395" y="248"/>
                </a:lnTo>
                <a:lnTo>
                  <a:pt x="371" y="248"/>
                </a:lnTo>
                <a:lnTo>
                  <a:pt x="371" y="230"/>
                </a:lnTo>
                <a:lnTo>
                  <a:pt x="347" y="230"/>
                </a:lnTo>
                <a:lnTo>
                  <a:pt x="347" y="212"/>
                </a:lnTo>
                <a:lnTo>
                  <a:pt x="323" y="212"/>
                </a:lnTo>
                <a:lnTo>
                  <a:pt x="323" y="194"/>
                </a:lnTo>
                <a:lnTo>
                  <a:pt x="299" y="194"/>
                </a:lnTo>
                <a:lnTo>
                  <a:pt x="299" y="175"/>
                </a:lnTo>
                <a:lnTo>
                  <a:pt x="269" y="175"/>
                </a:lnTo>
                <a:lnTo>
                  <a:pt x="269" y="169"/>
                </a:lnTo>
                <a:lnTo>
                  <a:pt x="251" y="169"/>
                </a:lnTo>
                <a:lnTo>
                  <a:pt x="251" y="151"/>
                </a:lnTo>
                <a:lnTo>
                  <a:pt x="228" y="151"/>
                </a:lnTo>
                <a:lnTo>
                  <a:pt x="228" y="145"/>
                </a:lnTo>
                <a:lnTo>
                  <a:pt x="204" y="145"/>
                </a:lnTo>
                <a:lnTo>
                  <a:pt x="204" y="133"/>
                </a:lnTo>
                <a:lnTo>
                  <a:pt x="186" y="133"/>
                </a:lnTo>
                <a:lnTo>
                  <a:pt x="186" y="103"/>
                </a:lnTo>
                <a:lnTo>
                  <a:pt x="156" y="103"/>
                </a:lnTo>
                <a:lnTo>
                  <a:pt x="156" y="79"/>
                </a:lnTo>
                <a:lnTo>
                  <a:pt x="132" y="79"/>
                </a:lnTo>
                <a:lnTo>
                  <a:pt x="132" y="61"/>
                </a:lnTo>
                <a:lnTo>
                  <a:pt x="108" y="61"/>
                </a:lnTo>
                <a:lnTo>
                  <a:pt x="108" y="61"/>
                </a:lnTo>
                <a:lnTo>
                  <a:pt x="90" y="61"/>
                </a:lnTo>
                <a:lnTo>
                  <a:pt x="90" y="55"/>
                </a:lnTo>
                <a:lnTo>
                  <a:pt x="60" y="55"/>
                </a:lnTo>
                <a:lnTo>
                  <a:pt x="60" y="30"/>
                </a:lnTo>
                <a:lnTo>
                  <a:pt x="36" y="30"/>
                </a:lnTo>
                <a:lnTo>
                  <a:pt x="36" y="6"/>
                </a:lnTo>
                <a:lnTo>
                  <a:pt x="24" y="6"/>
                </a:lnTo>
                <a:lnTo>
                  <a:pt x="24" y="0"/>
                </a:lnTo>
                <a:lnTo>
                  <a:pt x="0" y="0"/>
                </a:lnTo>
              </a:path>
            </a:pathLst>
          </a:custGeom>
          <a:noFill/>
          <a:ln w="28575" cap="flat">
            <a:solidFill>
              <a:schemeClr val="accent5"/>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
        <p:nvSpPr>
          <p:cNvPr id="2" name="Symbol zastępczy tekstu 3">
            <a:extLst>
              <a:ext uri="{FF2B5EF4-FFF2-40B4-BE49-F238E27FC236}">
                <a16:creationId xmlns:a16="http://schemas.microsoft.com/office/drawing/2014/main" id="{65E682FA-851A-FF3E-9973-ECF687DE016A}"/>
              </a:ext>
            </a:extLst>
          </p:cNvPr>
          <p:cNvSpPr txBox="1">
            <a:spLocks/>
          </p:cNvSpPr>
          <p:nvPr/>
        </p:nvSpPr>
        <p:spPr>
          <a:xfrm>
            <a:off x="721911" y="5459124"/>
            <a:ext cx="10784287" cy="680172"/>
          </a:xfrm>
          <a:prstGeom prst="rect">
            <a:avLst/>
          </a:prstGeom>
          <a:solidFill>
            <a:srgbClr val="E1471D"/>
          </a:solidFill>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Elevated inflammatory markers such as IL-6 in people with CKD are associated with ASCVD </a:t>
            </a:r>
            <a:b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b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and mortality</a:t>
            </a:r>
          </a:p>
        </p:txBody>
      </p:sp>
      <p:sp>
        <p:nvSpPr>
          <p:cNvPr id="4" name="Text Box 11">
            <a:extLst>
              <a:ext uri="{FF2B5EF4-FFF2-40B4-BE49-F238E27FC236}">
                <a16:creationId xmlns:a16="http://schemas.microsoft.com/office/drawing/2014/main" id="{41A9E75A-026A-F348-F18C-F798C1149710}"/>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Amdur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Am J Kidney Dis. 2019;73:344.</a:t>
            </a:r>
          </a:p>
        </p:txBody>
      </p:sp>
      <p:cxnSp>
        <p:nvCxnSpPr>
          <p:cNvPr id="3" name="Straight Connector 2">
            <a:extLst>
              <a:ext uri="{FF2B5EF4-FFF2-40B4-BE49-F238E27FC236}">
                <a16:creationId xmlns:a16="http://schemas.microsoft.com/office/drawing/2014/main" id="{D10D61B6-52A9-E724-A176-6DA467B0680B}"/>
              </a:ext>
            </a:extLst>
          </p:cNvPr>
          <p:cNvCxnSpPr/>
          <p:nvPr/>
        </p:nvCxnSpPr>
        <p:spPr>
          <a:xfrm>
            <a:off x="7755109" y="3681945"/>
            <a:ext cx="160166"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05462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9592B-90EF-4DD8-9A57-FBD6F7E66E2B}"/>
              </a:ext>
            </a:extLst>
          </p:cNvPr>
          <p:cNvSpPr>
            <a:spLocks noGrp="1"/>
          </p:cNvSpPr>
          <p:nvPr>
            <p:ph type="title"/>
          </p:nvPr>
        </p:nvSpPr>
        <p:spPr/>
        <p:txBody>
          <a:bodyPr>
            <a:noAutofit/>
          </a:bodyPr>
          <a:lstStyle/>
          <a:p>
            <a:r>
              <a:rPr lang="en-GB" dirty="0"/>
              <a:t>In Persons With CVD, CKD, or T2D, Systemic Inflammation Is Common Regardless of Weight</a:t>
            </a:r>
            <a:endParaRPr lang="en-US" dirty="0"/>
          </a:p>
        </p:txBody>
      </p:sp>
      <p:sp>
        <p:nvSpPr>
          <p:cNvPr id="7" name="Content Placeholder 6">
            <a:extLst>
              <a:ext uri="{FF2B5EF4-FFF2-40B4-BE49-F238E27FC236}">
                <a16:creationId xmlns:a16="http://schemas.microsoft.com/office/drawing/2014/main" id="{F0DA134B-EF4C-CA99-7305-0144DD108FA8}"/>
              </a:ext>
            </a:extLst>
          </p:cNvPr>
          <p:cNvSpPr>
            <a:spLocks noGrp="1"/>
          </p:cNvSpPr>
          <p:nvPr>
            <p:ph idx="1"/>
          </p:nvPr>
        </p:nvSpPr>
        <p:spPr>
          <a:xfrm>
            <a:off x="604675" y="1663359"/>
            <a:ext cx="10877529" cy="4650686"/>
          </a:xfrm>
        </p:spPr>
        <p:txBody>
          <a:bodyPr anchor="b"/>
          <a:lstStyle/>
          <a:p>
            <a:r>
              <a:rPr lang="en-US" dirty="0"/>
              <a:t>Among 3 major studies, the rate of systemic inflammation among patients with CVD, CKD, or T2D was about 50%</a:t>
            </a:r>
          </a:p>
          <a:p>
            <a:endParaRPr lang="en-US" dirty="0"/>
          </a:p>
        </p:txBody>
      </p:sp>
      <p:graphicFrame>
        <p:nvGraphicFramePr>
          <p:cNvPr id="3" name="Table 4">
            <a:extLst>
              <a:ext uri="{FF2B5EF4-FFF2-40B4-BE49-F238E27FC236}">
                <a16:creationId xmlns:a16="http://schemas.microsoft.com/office/drawing/2014/main" id="{C4BA9A10-2DB7-4DD5-977E-BBC9C0C4305D}"/>
              </a:ext>
            </a:extLst>
          </p:cNvPr>
          <p:cNvGraphicFramePr>
            <a:graphicFrameLocks noGrp="1"/>
          </p:cNvGraphicFramePr>
          <p:nvPr>
            <p:extLst>
              <p:ext uri="{D42A27DB-BD31-4B8C-83A1-F6EECF244321}">
                <p14:modId xmlns:p14="http://schemas.microsoft.com/office/powerpoint/2010/main" val="2317733259"/>
              </p:ext>
            </p:extLst>
          </p:nvPr>
        </p:nvGraphicFramePr>
        <p:xfrm>
          <a:off x="501520" y="1599060"/>
          <a:ext cx="5886873" cy="2804160"/>
        </p:xfrm>
        <a:graphic>
          <a:graphicData uri="http://schemas.openxmlformats.org/drawingml/2006/table">
            <a:tbl>
              <a:tblPr firstRow="1" bandRow="1">
                <a:tableStyleId>{5C22544A-7EE6-4342-B048-85BDC9FD1C3A}</a:tableStyleId>
              </a:tblPr>
              <a:tblGrid>
                <a:gridCol w="1314873">
                  <a:extLst>
                    <a:ext uri="{9D8B030D-6E8A-4147-A177-3AD203B41FA5}">
                      <a16:colId xmlns:a16="http://schemas.microsoft.com/office/drawing/2014/main" val="1187987246"/>
                    </a:ext>
                  </a:extLst>
                </a:gridCol>
                <a:gridCol w="1524000">
                  <a:extLst>
                    <a:ext uri="{9D8B030D-6E8A-4147-A177-3AD203B41FA5}">
                      <a16:colId xmlns:a16="http://schemas.microsoft.com/office/drawing/2014/main" val="944573330"/>
                    </a:ext>
                  </a:extLst>
                </a:gridCol>
                <a:gridCol w="1524000">
                  <a:extLst>
                    <a:ext uri="{9D8B030D-6E8A-4147-A177-3AD203B41FA5}">
                      <a16:colId xmlns:a16="http://schemas.microsoft.com/office/drawing/2014/main" val="1322911530"/>
                    </a:ext>
                  </a:extLst>
                </a:gridCol>
                <a:gridCol w="1524000">
                  <a:extLst>
                    <a:ext uri="{9D8B030D-6E8A-4147-A177-3AD203B41FA5}">
                      <a16:colId xmlns:a16="http://schemas.microsoft.com/office/drawing/2014/main" val="792791538"/>
                    </a:ext>
                  </a:extLst>
                </a:gridCol>
              </a:tblGrid>
              <a:tr h="463659">
                <a:tc>
                  <a:txBody>
                    <a:bodyPr/>
                    <a:lstStyle/>
                    <a:p>
                      <a:endParaRPr lang="en-GB" sz="1400" dirty="0">
                        <a:solidFill>
                          <a:schemeClr val="tx1"/>
                        </a:solidFill>
                        <a:latin typeface="+mn-lt"/>
                        <a:ea typeface="Verdan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kumimoji="0" lang="en-GB" sz="1400" b="1" i="0" u="none" strike="noStrike" kern="1200" cap="none" spc="0" normalizeH="0" baseline="0" noProof="0" dirty="0">
                          <a:ln>
                            <a:noFill/>
                          </a:ln>
                          <a:solidFill>
                            <a:schemeClr val="tx1"/>
                          </a:solidFill>
                          <a:effectLst/>
                          <a:uLnTx/>
                          <a:uFillTx/>
                          <a:latin typeface="+mn-lt"/>
                          <a:ea typeface="Verdana" panose="020B0604030504040204" pitchFamily="34" charset="0"/>
                          <a:cs typeface="Times New Roman" panose="02020603050405020304" pitchFamily="18" charset="0"/>
                        </a:rPr>
                        <a:t>SELECT </a:t>
                      </a:r>
                    </a:p>
                    <a:p>
                      <a:pPr algn="ctr"/>
                      <a:r>
                        <a:rPr kumimoji="0" lang="en-GB" sz="1400" b="0" i="0" u="none" strike="noStrike" kern="1200" cap="none" spc="0" normalizeH="0" baseline="0" noProof="0" dirty="0">
                          <a:ln>
                            <a:noFill/>
                          </a:ln>
                          <a:solidFill>
                            <a:schemeClr val="tx1"/>
                          </a:solidFill>
                          <a:effectLst/>
                          <a:uLnTx/>
                          <a:uFillTx/>
                          <a:latin typeface="+mn-lt"/>
                          <a:ea typeface="Verdana" panose="020B0604030504040204" pitchFamily="34" charset="0"/>
                          <a:cs typeface="Times New Roman" panose="02020603050405020304" pitchFamily="18" charset="0"/>
                        </a:rPr>
                        <a:t>(NCT03574597)</a:t>
                      </a:r>
                      <a:endParaRPr lang="en-GB" sz="1400" dirty="0">
                        <a:solidFill>
                          <a:schemeClr val="tx1"/>
                        </a:solidFill>
                        <a:latin typeface="+mn-lt"/>
                        <a:ea typeface="Verdana" panose="020B060403050404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kumimoji="0" lang="en-GB" sz="1400" b="1" i="0" u="none" strike="noStrike" kern="1200" cap="none" spc="0" normalizeH="0" baseline="0" noProof="0" dirty="0">
                          <a:ln>
                            <a:noFill/>
                          </a:ln>
                          <a:solidFill>
                            <a:schemeClr val="tx1"/>
                          </a:solidFill>
                          <a:effectLst/>
                          <a:uLnTx/>
                          <a:uFillTx/>
                          <a:latin typeface="+mn-lt"/>
                          <a:ea typeface="Verdana" panose="020B0604030504040204" pitchFamily="34" charset="0"/>
                          <a:cs typeface="Times New Roman" panose="02020603050405020304" pitchFamily="18" charset="0"/>
                        </a:rPr>
                        <a:t>SOUL </a:t>
                      </a:r>
                    </a:p>
                    <a:p>
                      <a:pPr algn="ctr"/>
                      <a:r>
                        <a:rPr kumimoji="0" lang="en-GB" sz="1400" b="0" i="0" u="none" strike="noStrike" kern="1200" cap="none" spc="0" normalizeH="0" baseline="0" noProof="0" dirty="0">
                          <a:ln>
                            <a:noFill/>
                          </a:ln>
                          <a:solidFill>
                            <a:schemeClr val="tx1"/>
                          </a:solidFill>
                          <a:effectLst/>
                          <a:uLnTx/>
                          <a:uFillTx/>
                          <a:latin typeface="+mn-lt"/>
                          <a:ea typeface="Verdana" panose="020B0604030504040204" pitchFamily="34" charset="0"/>
                          <a:cs typeface="Times New Roman" panose="02020603050405020304" pitchFamily="18" charset="0"/>
                        </a:rPr>
                        <a:t>(NCT03914326)</a:t>
                      </a:r>
                      <a:endParaRPr lang="en-GB" sz="1400" dirty="0">
                        <a:solidFill>
                          <a:schemeClr val="tx1"/>
                        </a:solidFill>
                        <a:latin typeface="+mn-lt"/>
                        <a:ea typeface="Verdana" panose="020B060403050404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tx1"/>
                          </a:solidFill>
                          <a:effectLst/>
                          <a:uLnTx/>
                          <a:uFillTx/>
                          <a:latin typeface="+mn-lt"/>
                          <a:ea typeface="Verdana" panose="020B0604030504040204" pitchFamily="34" charset="0"/>
                          <a:cs typeface="Times New Roman" panose="02020603050405020304" pitchFamily="18" charset="0"/>
                        </a:rPr>
                        <a:t>FLOW </a:t>
                      </a: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1400" b="0" i="0" u="none" strike="noStrike" kern="1200" cap="none" spc="0" normalizeH="0" baseline="0" noProof="0" dirty="0">
                          <a:ln>
                            <a:noFill/>
                          </a:ln>
                          <a:solidFill>
                            <a:schemeClr val="tx1"/>
                          </a:solidFill>
                          <a:effectLst/>
                          <a:uLnTx/>
                          <a:uFillTx/>
                          <a:latin typeface="+mn-lt"/>
                          <a:ea typeface="Verdana" panose="020B0604030504040204" pitchFamily="34" charset="0"/>
                          <a:cs typeface="Times New Roman" panose="02020603050405020304" pitchFamily="18" charset="0"/>
                        </a:rPr>
                        <a:t>(NCT03819153)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45041485"/>
                  </a:ext>
                </a:extLst>
              </a:tr>
              <a:tr h="268434">
                <a:tc>
                  <a:txBody>
                    <a:bodyPr/>
                    <a:lstStyle/>
                    <a:p>
                      <a:r>
                        <a:rPr lang="en-GB" sz="1400" dirty="0">
                          <a:solidFill>
                            <a:schemeClr val="bg1"/>
                          </a:solidFill>
                          <a:latin typeface="+mn-lt"/>
                          <a:ea typeface="Verdana" panose="020B0604030504040204" pitchFamily="34" charset="0"/>
                        </a:rPr>
                        <a:t>Persons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mn-lt"/>
                          <a:ea typeface="Verdana" panose="020B0604030504040204" pitchFamily="34" charset="0"/>
                          <a:cs typeface="Times New Roman" panose="02020603050405020304" pitchFamily="18" charset="0"/>
                        </a:rPr>
                        <a:t>N = 17,605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GB" sz="1400" dirty="0">
                          <a:solidFill>
                            <a:schemeClr val="bg1"/>
                          </a:solidFill>
                          <a:latin typeface="+mn-lt"/>
                          <a:ea typeface="Verdana" panose="020B0604030504040204" pitchFamily="34" charset="0"/>
                        </a:rPr>
                        <a:t>N = 9650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pPr algn="ctr"/>
                      <a:r>
                        <a:rPr lang="en-GB" sz="1400" dirty="0">
                          <a:solidFill>
                            <a:schemeClr val="bg1"/>
                          </a:solidFill>
                          <a:latin typeface="+mn-lt"/>
                          <a:ea typeface="Verdana" panose="020B0604030504040204" pitchFamily="34" charset="0"/>
                        </a:rPr>
                        <a:t>N = 3534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040359873"/>
                  </a:ext>
                </a:extLst>
              </a:tr>
              <a:tr h="268434">
                <a:tc>
                  <a:txBody>
                    <a:bodyPr/>
                    <a:lstStyle/>
                    <a:p>
                      <a:r>
                        <a:rPr lang="en-GB" sz="1400" dirty="0">
                          <a:solidFill>
                            <a:schemeClr val="bg1"/>
                          </a:solidFill>
                          <a:latin typeface="+mn-lt"/>
                          <a:ea typeface="Verdana" panose="020B0604030504040204" pitchFamily="34" charset="0"/>
                        </a:rPr>
                        <a:t>Age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mn-lt"/>
                          <a:ea typeface="Verdana" panose="020B0604030504040204" pitchFamily="34" charset="0"/>
                          <a:cs typeface="Times New Roman" panose="02020603050405020304" pitchFamily="18" charset="0"/>
                        </a:rPr>
                        <a:t>≥45 </a:t>
                      </a:r>
                      <a:r>
                        <a:rPr kumimoji="0" lang="en-GB" sz="1400" b="0" i="0" u="none" strike="noStrike" kern="1200" cap="none" spc="0" normalizeH="0" baseline="0" noProof="0" dirty="0" err="1">
                          <a:ln>
                            <a:noFill/>
                          </a:ln>
                          <a:solidFill>
                            <a:schemeClr val="bg1"/>
                          </a:solidFill>
                          <a:effectLst/>
                          <a:uLnTx/>
                          <a:uFillTx/>
                          <a:latin typeface="+mn-lt"/>
                          <a:ea typeface="Verdana" panose="020B0604030504040204" pitchFamily="34" charset="0"/>
                          <a:cs typeface="Times New Roman" panose="02020603050405020304" pitchFamily="18" charset="0"/>
                        </a:rPr>
                        <a:t>yr</a:t>
                      </a:r>
                      <a:endParaRPr kumimoji="0" lang="en-GB" sz="1400" b="0" i="0" u="none" strike="noStrike" kern="1200" cap="none" spc="0" normalizeH="0" baseline="0" noProof="0" dirty="0">
                        <a:ln>
                          <a:noFill/>
                        </a:ln>
                        <a:solidFill>
                          <a:schemeClr val="bg1"/>
                        </a:solidFill>
                        <a:effectLst/>
                        <a:uLnTx/>
                        <a:uFillTx/>
                        <a:latin typeface="+mn-lt"/>
                        <a:ea typeface="Verdana" panose="020B0604030504040204" pitchFamily="34" charset="0"/>
                        <a:cs typeface="Times New Roman" panose="02020603050405020304"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kumimoji="0" lang="en-GB" sz="1400" b="0" i="0" u="none" strike="noStrike" kern="1200" cap="none" spc="0" normalizeH="0" baseline="0" noProof="0" dirty="0">
                          <a:ln>
                            <a:noFill/>
                          </a:ln>
                          <a:solidFill>
                            <a:schemeClr val="bg1"/>
                          </a:solidFill>
                          <a:effectLst/>
                          <a:uLnTx/>
                          <a:uFillTx/>
                          <a:latin typeface="+mn-lt"/>
                          <a:ea typeface="Verdana" panose="020B0604030504040204" pitchFamily="34" charset="0"/>
                          <a:cs typeface="Times New Roman" panose="02020603050405020304" pitchFamily="18" charset="0"/>
                        </a:rPr>
                        <a:t>≥50 </a:t>
                      </a:r>
                      <a:r>
                        <a:rPr kumimoji="0" lang="en-GB" sz="1400" b="0" i="0" u="none" strike="noStrike" kern="1200" cap="none" spc="0" normalizeH="0" baseline="0" noProof="0" dirty="0" err="1">
                          <a:ln>
                            <a:noFill/>
                          </a:ln>
                          <a:solidFill>
                            <a:schemeClr val="bg1"/>
                          </a:solidFill>
                          <a:effectLst/>
                          <a:uLnTx/>
                          <a:uFillTx/>
                          <a:latin typeface="+mn-lt"/>
                          <a:ea typeface="Verdana" panose="020B0604030504040204" pitchFamily="34" charset="0"/>
                          <a:cs typeface="Times New Roman" panose="02020603050405020304" pitchFamily="18" charset="0"/>
                        </a:rPr>
                        <a:t>yr</a:t>
                      </a:r>
                      <a:endParaRPr lang="en-GB" sz="1400" dirty="0">
                        <a:solidFill>
                          <a:schemeClr val="bg1"/>
                        </a:solidFill>
                        <a:latin typeface="+mn-lt"/>
                        <a:ea typeface="Verdana" panose="020B060403050404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kumimoji="0" lang="en-GB" sz="1400" b="0" i="0" u="none" strike="noStrike" kern="1200" cap="none" spc="0" normalizeH="0" baseline="0" noProof="0" dirty="0">
                          <a:ln>
                            <a:noFill/>
                          </a:ln>
                          <a:solidFill>
                            <a:schemeClr val="bg1"/>
                          </a:solidFill>
                          <a:effectLst/>
                          <a:uLnTx/>
                          <a:uFillTx/>
                          <a:latin typeface="+mn-lt"/>
                          <a:ea typeface="Verdana" panose="020B0604030504040204" pitchFamily="34" charset="0"/>
                          <a:cs typeface="Times New Roman" panose="02020603050405020304" pitchFamily="18" charset="0"/>
                        </a:rPr>
                        <a:t>≥18 </a:t>
                      </a:r>
                      <a:r>
                        <a:rPr kumimoji="0" lang="en-GB" sz="1400" b="0" i="0" u="none" strike="noStrike" kern="1200" cap="none" spc="0" normalizeH="0" baseline="0" noProof="0" dirty="0" err="1">
                          <a:ln>
                            <a:noFill/>
                          </a:ln>
                          <a:solidFill>
                            <a:schemeClr val="bg1"/>
                          </a:solidFill>
                          <a:effectLst/>
                          <a:uLnTx/>
                          <a:uFillTx/>
                          <a:latin typeface="+mn-lt"/>
                          <a:ea typeface="Verdana" panose="020B0604030504040204" pitchFamily="34" charset="0"/>
                          <a:cs typeface="Times New Roman" panose="02020603050405020304" pitchFamily="18" charset="0"/>
                        </a:rPr>
                        <a:t>yr</a:t>
                      </a:r>
                      <a:endParaRPr lang="en-GB" sz="1400" dirty="0">
                        <a:solidFill>
                          <a:schemeClr val="bg1"/>
                        </a:solidFill>
                        <a:latin typeface="+mn-lt"/>
                        <a:ea typeface="Verdana" panose="020B060403050404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914225583"/>
                  </a:ext>
                </a:extLst>
              </a:tr>
              <a:tr h="182916">
                <a:tc>
                  <a:txBody>
                    <a:bodyPr/>
                    <a:lstStyle/>
                    <a:p>
                      <a:r>
                        <a:rPr lang="en-GB" sz="1400" dirty="0">
                          <a:solidFill>
                            <a:schemeClr val="bg1"/>
                          </a:solidFill>
                          <a:latin typeface="+mn-lt"/>
                          <a:ea typeface="Verdana" panose="020B0604030504040204" pitchFamily="34" charset="0"/>
                        </a:rPr>
                        <a:t>Characteristics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285750" indent="-285750">
                        <a:buFont typeface="Wingdings" pitchFamily="2" charset="2"/>
                        <a:buChar char="§"/>
                      </a:pPr>
                      <a:r>
                        <a:rPr lang="en-GB" sz="1400" dirty="0">
                          <a:solidFill>
                            <a:schemeClr val="bg1"/>
                          </a:solidFill>
                          <a:latin typeface="+mn-lt"/>
                          <a:ea typeface="Verdana" panose="020B0604030504040204" pitchFamily="34" charset="0"/>
                        </a:rPr>
                        <a:t>Established CVD</a:t>
                      </a:r>
                    </a:p>
                    <a:p>
                      <a:pPr marL="285750" indent="-285750">
                        <a:buFont typeface="Wingdings" pitchFamily="2" charset="2"/>
                        <a:buChar char="§"/>
                      </a:pPr>
                      <a:r>
                        <a:rPr lang="en-GB" sz="1400" dirty="0">
                          <a:solidFill>
                            <a:schemeClr val="bg1"/>
                          </a:solidFill>
                          <a:latin typeface="+mn-lt"/>
                          <a:ea typeface="Verdana" panose="020B0604030504040204" pitchFamily="34" charset="0"/>
                        </a:rPr>
                        <a:t>BMI ≥27 kg/m</a:t>
                      </a:r>
                      <a:r>
                        <a:rPr lang="en-GB" sz="1400" baseline="30000" dirty="0">
                          <a:solidFill>
                            <a:schemeClr val="bg1"/>
                          </a:solidFill>
                          <a:latin typeface="+mn-lt"/>
                          <a:ea typeface="Verdana" panose="020B0604030504040204" pitchFamily="34" charset="0"/>
                        </a:rPr>
                        <a:t>2</a:t>
                      </a:r>
                      <a:r>
                        <a:rPr lang="en-GB" sz="1400" dirty="0">
                          <a:solidFill>
                            <a:schemeClr val="bg1"/>
                          </a:solidFill>
                          <a:latin typeface="+mn-lt"/>
                          <a:ea typeface="Verdana" panose="020B0604030504040204" pitchFamily="34" charset="0"/>
                        </a:rPr>
                        <a:t> </a:t>
                      </a:r>
                    </a:p>
                    <a:p>
                      <a:pPr marL="285750" indent="-285750">
                        <a:buFont typeface="Wingdings" pitchFamily="2" charset="2"/>
                        <a:buChar char="§"/>
                      </a:pPr>
                      <a:r>
                        <a:rPr lang="en-GB" sz="1400" dirty="0">
                          <a:solidFill>
                            <a:schemeClr val="bg1"/>
                          </a:solidFill>
                          <a:latin typeface="+mn-lt"/>
                          <a:ea typeface="Verdana" panose="020B0604030504040204" pitchFamily="34" charset="0"/>
                        </a:rPr>
                        <a:t>No diabetes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285750" indent="-285750">
                        <a:buFont typeface="Wingdings" pitchFamily="2" charset="2"/>
                        <a:buChar char="§"/>
                      </a:pPr>
                      <a:r>
                        <a:rPr lang="en-GB" sz="1400" dirty="0">
                          <a:solidFill>
                            <a:schemeClr val="bg1"/>
                          </a:solidFill>
                          <a:latin typeface="+mn-lt"/>
                          <a:ea typeface="Verdana" panose="020B0604030504040204" pitchFamily="34" charset="0"/>
                        </a:rPr>
                        <a:t>Established ASCVD and/or CKD</a:t>
                      </a:r>
                    </a:p>
                    <a:p>
                      <a:pPr marL="285750" indent="-285750">
                        <a:buFont typeface="Wingdings" pitchFamily="2" charset="2"/>
                        <a:buChar char="§"/>
                      </a:pPr>
                      <a:r>
                        <a:rPr lang="en-GB" sz="1400" dirty="0">
                          <a:solidFill>
                            <a:schemeClr val="bg1"/>
                          </a:solidFill>
                          <a:latin typeface="+mn-lt"/>
                          <a:ea typeface="Verdana" panose="020B0604030504040204" pitchFamily="34" charset="0"/>
                        </a:rPr>
                        <a:t>T2D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marL="285750" indent="-285750">
                        <a:buFont typeface="Wingdings" pitchFamily="2" charset="2"/>
                        <a:buChar char="§"/>
                      </a:pPr>
                      <a:r>
                        <a:rPr lang="en-GB" sz="1400" dirty="0">
                          <a:solidFill>
                            <a:schemeClr val="bg1"/>
                          </a:solidFill>
                          <a:latin typeface="+mn-lt"/>
                          <a:ea typeface="Verdana" panose="020B0604030504040204" pitchFamily="34" charset="0"/>
                        </a:rPr>
                        <a:t>T2D</a:t>
                      </a:r>
                    </a:p>
                    <a:p>
                      <a:pPr marL="285750" indent="-285750">
                        <a:buFont typeface="Wingdings" pitchFamily="2" charset="2"/>
                        <a:buChar char="§"/>
                      </a:pPr>
                      <a:r>
                        <a:rPr lang="en-GB" sz="1400" dirty="0">
                          <a:solidFill>
                            <a:schemeClr val="bg1"/>
                          </a:solidFill>
                          <a:latin typeface="+mn-lt"/>
                          <a:ea typeface="Verdana" panose="020B0604030504040204" pitchFamily="34" charset="0"/>
                        </a:rPr>
                        <a:t>CKD</a:t>
                      </a:r>
                    </a:p>
                    <a:p>
                      <a:pPr marL="285750" indent="-285750">
                        <a:buFont typeface="Wingdings" pitchFamily="2" charset="2"/>
                        <a:buChar char="§"/>
                      </a:pPr>
                      <a:r>
                        <a:rPr lang="en-GB" sz="1400" dirty="0">
                          <a:solidFill>
                            <a:schemeClr val="bg1"/>
                          </a:solidFill>
                          <a:latin typeface="+mn-lt"/>
                          <a:ea typeface="Verdana" panose="020B0604030504040204" pitchFamily="34" charset="0"/>
                        </a:rPr>
                        <a:t>Treated with RAAS-blockers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424638389"/>
                  </a:ext>
                </a:extLst>
              </a:tr>
              <a:tr h="268434">
                <a:tc>
                  <a:txBody>
                    <a:bodyPr/>
                    <a:lstStyle/>
                    <a:p>
                      <a:r>
                        <a:rPr lang="en-GB" sz="1400" dirty="0">
                          <a:solidFill>
                            <a:schemeClr val="bg1"/>
                          </a:solidFill>
                          <a:latin typeface="+mn-lt"/>
                          <a:ea typeface="Verdana" panose="020B0604030504040204" pitchFamily="34" charset="0"/>
                        </a:rPr>
                        <a:t>Outcome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a:r>
                        <a:rPr lang="en-GB" sz="1400" dirty="0">
                          <a:solidFill>
                            <a:schemeClr val="bg1"/>
                          </a:solidFill>
                          <a:latin typeface="+mn-lt"/>
                          <a:ea typeface="Verdana" panose="020B0604030504040204" pitchFamily="34" charset="0"/>
                        </a:rPr>
                        <a:t>MACE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mn-lt"/>
                          <a:ea typeface="Verdana" panose="020B0604030504040204" pitchFamily="34" charset="0"/>
                          <a:cs typeface="Times New Roman" panose="02020603050405020304" pitchFamily="18" charset="0"/>
                        </a:rPr>
                        <a:t>MACE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chemeClr val="bg1"/>
                          </a:solidFill>
                          <a:effectLst/>
                          <a:uLnTx/>
                          <a:uFillTx/>
                          <a:latin typeface="+mn-lt"/>
                          <a:ea typeface="Verdana" panose="020B0604030504040204" pitchFamily="34" charset="0"/>
                          <a:cs typeface="Times New Roman" panose="02020603050405020304" pitchFamily="18" charset="0"/>
                        </a:rPr>
                        <a:t>CV and kidney outcomes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124339152"/>
                  </a:ext>
                </a:extLst>
              </a:tr>
            </a:tbl>
          </a:graphicData>
        </a:graphic>
      </p:graphicFrame>
      <p:sp>
        <p:nvSpPr>
          <p:cNvPr id="8" name="Text Box 11">
            <a:extLst>
              <a:ext uri="{FF2B5EF4-FFF2-40B4-BE49-F238E27FC236}">
                <a16:creationId xmlns:a16="http://schemas.microsoft.com/office/drawing/2014/main" id="{B71701EE-5977-9E26-2C76-4A1B010F928F}"/>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Deanfield</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ESC 2023.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Abstr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3566.</a:t>
            </a:r>
          </a:p>
        </p:txBody>
      </p:sp>
      <p:sp>
        <p:nvSpPr>
          <p:cNvPr id="4" name="TextBox 3">
            <a:extLst>
              <a:ext uri="{FF2B5EF4-FFF2-40B4-BE49-F238E27FC236}">
                <a16:creationId xmlns:a16="http://schemas.microsoft.com/office/drawing/2014/main" id="{4DA3558C-F256-5962-D73A-925FE0B02CFD}"/>
              </a:ext>
            </a:extLst>
          </p:cNvPr>
          <p:cNvSpPr txBox="1"/>
          <p:nvPr/>
        </p:nvSpPr>
        <p:spPr bwMode="auto">
          <a:xfrm rot="16200000">
            <a:off x="5242502" y="2665232"/>
            <a:ext cx="339843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Proportion of Patients With </a:t>
            </a:r>
            <a:r>
              <a:rPr kumimoji="0" lang="en-US" sz="18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hsCRP</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≥2 mg/L (%)</a:t>
            </a:r>
          </a:p>
        </p:txBody>
      </p:sp>
      <p:grpSp>
        <p:nvGrpSpPr>
          <p:cNvPr id="36" name="Group 35">
            <a:extLst>
              <a:ext uri="{FF2B5EF4-FFF2-40B4-BE49-F238E27FC236}">
                <a16:creationId xmlns:a16="http://schemas.microsoft.com/office/drawing/2014/main" id="{A6A23824-CAF5-1E32-0C99-9E6C6E84C076}"/>
              </a:ext>
            </a:extLst>
          </p:cNvPr>
          <p:cNvGrpSpPr/>
          <p:nvPr/>
        </p:nvGrpSpPr>
        <p:grpSpPr>
          <a:xfrm>
            <a:off x="7200383" y="1721873"/>
            <a:ext cx="4547637" cy="2828319"/>
            <a:chOff x="7225263" y="2032891"/>
            <a:chExt cx="4547638" cy="2828319"/>
          </a:xfrm>
        </p:grpSpPr>
        <p:sp>
          <p:nvSpPr>
            <p:cNvPr id="9" name="TextBox 8">
              <a:extLst>
                <a:ext uri="{FF2B5EF4-FFF2-40B4-BE49-F238E27FC236}">
                  <a16:creationId xmlns:a16="http://schemas.microsoft.com/office/drawing/2014/main" id="{6026E19B-4891-171C-F98B-DA0E8EF6EEFC}"/>
                </a:ext>
              </a:extLst>
            </p:cNvPr>
            <p:cNvSpPr txBox="1"/>
            <p:nvPr/>
          </p:nvSpPr>
          <p:spPr bwMode="auto">
            <a:xfrm>
              <a:off x="7756305" y="4214879"/>
              <a:ext cx="11705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SELECT</a:t>
              </a:r>
              <a:br>
                <a:rPr kumimoji="0" lang="en-US" sz="18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17,487</a:t>
              </a:r>
            </a:p>
          </p:txBody>
        </p:sp>
        <p:sp>
          <p:nvSpPr>
            <p:cNvPr id="10" name="TextBox 9">
              <a:extLst>
                <a:ext uri="{FF2B5EF4-FFF2-40B4-BE49-F238E27FC236}">
                  <a16:creationId xmlns:a16="http://schemas.microsoft.com/office/drawing/2014/main" id="{6ED59913-8F75-01C6-BA71-9F2441D1F7B3}"/>
                </a:ext>
              </a:extLst>
            </p:cNvPr>
            <p:cNvSpPr txBox="1"/>
            <p:nvPr/>
          </p:nvSpPr>
          <p:spPr bwMode="auto">
            <a:xfrm>
              <a:off x="9278863" y="4214879"/>
              <a:ext cx="9957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SOUL</a:t>
              </a:r>
              <a:br>
                <a:rPr kumimoji="0" lang="en-US" sz="18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9577</a:t>
              </a:r>
            </a:p>
          </p:txBody>
        </p:sp>
        <p:sp>
          <p:nvSpPr>
            <p:cNvPr id="11" name="TextBox 10">
              <a:extLst>
                <a:ext uri="{FF2B5EF4-FFF2-40B4-BE49-F238E27FC236}">
                  <a16:creationId xmlns:a16="http://schemas.microsoft.com/office/drawing/2014/main" id="{E99C1BF1-8111-74C3-829E-58EEB6A03340}"/>
                </a:ext>
              </a:extLst>
            </p:cNvPr>
            <p:cNvSpPr txBox="1"/>
            <p:nvPr/>
          </p:nvSpPr>
          <p:spPr bwMode="auto">
            <a:xfrm>
              <a:off x="10644169" y="4214879"/>
              <a:ext cx="9957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FLOW</a:t>
              </a:r>
              <a:br>
                <a:rPr kumimoji="0" lang="en-US" sz="18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3519</a:t>
              </a:r>
            </a:p>
          </p:txBody>
        </p:sp>
        <p:cxnSp>
          <p:nvCxnSpPr>
            <p:cNvPr id="13" name="Straight Connector 12">
              <a:extLst>
                <a:ext uri="{FF2B5EF4-FFF2-40B4-BE49-F238E27FC236}">
                  <a16:creationId xmlns:a16="http://schemas.microsoft.com/office/drawing/2014/main" id="{138DF7E1-CAA5-0F77-8107-61FEFC838F40}"/>
                </a:ext>
              </a:extLst>
            </p:cNvPr>
            <p:cNvCxnSpPr/>
            <p:nvPr/>
          </p:nvCxnSpPr>
          <p:spPr bwMode="auto">
            <a:xfrm>
              <a:off x="8341561" y="4191848"/>
              <a:ext cx="0" cy="81941"/>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3C918518-833E-0E62-287D-23D70B8BEA96}"/>
                </a:ext>
              </a:extLst>
            </p:cNvPr>
            <p:cNvCxnSpPr/>
            <p:nvPr/>
          </p:nvCxnSpPr>
          <p:spPr bwMode="auto">
            <a:xfrm>
              <a:off x="9776755" y="4191848"/>
              <a:ext cx="0" cy="81941"/>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F807C1C5-594A-AC11-CE69-45B2F25FFA7D}"/>
                </a:ext>
              </a:extLst>
            </p:cNvPr>
            <p:cNvCxnSpPr/>
            <p:nvPr/>
          </p:nvCxnSpPr>
          <p:spPr bwMode="auto">
            <a:xfrm>
              <a:off x="11159114" y="4191848"/>
              <a:ext cx="0" cy="81941"/>
            </a:xfrm>
            <a:prstGeom prst="line">
              <a:avLst/>
            </a:prstGeom>
            <a:noFill/>
            <a:ln w="28575" cap="flat" cmpd="sng" algn="ctr">
              <a:solidFill>
                <a:schemeClr val="bg1"/>
              </a:solidFill>
              <a:prstDash val="solid"/>
              <a:round/>
              <a:headEnd type="none" w="med" len="med"/>
              <a:tailEnd type="none" w="med" len="med"/>
            </a:ln>
            <a:effectLst/>
          </p:spPr>
        </p:cxnSp>
        <p:sp>
          <p:nvSpPr>
            <p:cNvPr id="17" name="Rectangle 16">
              <a:extLst>
                <a:ext uri="{FF2B5EF4-FFF2-40B4-BE49-F238E27FC236}">
                  <a16:creationId xmlns:a16="http://schemas.microsoft.com/office/drawing/2014/main" id="{568DAB1E-96FF-3346-3408-5429E23ED314}"/>
                </a:ext>
              </a:extLst>
            </p:cNvPr>
            <p:cNvSpPr/>
            <p:nvPr/>
          </p:nvSpPr>
          <p:spPr bwMode="auto">
            <a:xfrm>
              <a:off x="8010582" y="2643121"/>
              <a:ext cx="678956" cy="1548727"/>
            </a:xfrm>
            <a:prstGeom prst="rect">
              <a:avLst/>
            </a:prstGeom>
            <a:solidFill>
              <a:schemeClr val="accent1"/>
            </a:solidFill>
            <a:ln w="0">
              <a:solidFill>
                <a:schemeClr val="bg1"/>
              </a:solidFill>
              <a:miter lim="800000"/>
              <a:headEnd/>
              <a:tailEnd/>
            </a:ln>
          </p:spPr>
          <p:txBody>
            <a:bodyPr rtlCol="0" anchor="t"/>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47.2</a:t>
              </a:r>
            </a:p>
          </p:txBody>
        </p:sp>
        <p:sp>
          <p:nvSpPr>
            <p:cNvPr id="19" name="Rectangle 18">
              <a:extLst>
                <a:ext uri="{FF2B5EF4-FFF2-40B4-BE49-F238E27FC236}">
                  <a16:creationId xmlns:a16="http://schemas.microsoft.com/office/drawing/2014/main" id="{84B92612-5B40-D72C-BC87-2F90E71F4C7A}"/>
                </a:ext>
              </a:extLst>
            </p:cNvPr>
            <p:cNvSpPr/>
            <p:nvPr/>
          </p:nvSpPr>
          <p:spPr bwMode="auto">
            <a:xfrm>
              <a:off x="9428815" y="2563807"/>
              <a:ext cx="678956" cy="1628041"/>
            </a:xfrm>
            <a:prstGeom prst="rect">
              <a:avLst/>
            </a:prstGeom>
            <a:solidFill>
              <a:schemeClr val="accent3"/>
            </a:solidFill>
            <a:ln w="0">
              <a:solidFill>
                <a:schemeClr val="bg1"/>
              </a:solidFill>
              <a:miter lim="800000"/>
              <a:headEnd/>
              <a:tailEnd/>
            </a:ln>
          </p:spPr>
          <p:txBody>
            <a:bodyPr rtlCol="0" anchor="t"/>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49.5</a:t>
              </a:r>
            </a:p>
          </p:txBody>
        </p:sp>
        <p:sp>
          <p:nvSpPr>
            <p:cNvPr id="20" name="Rectangle 19">
              <a:extLst>
                <a:ext uri="{FF2B5EF4-FFF2-40B4-BE49-F238E27FC236}">
                  <a16:creationId xmlns:a16="http://schemas.microsoft.com/office/drawing/2014/main" id="{510A4672-BAFE-5E3D-7A8A-CDE06FE1D513}"/>
                </a:ext>
              </a:extLst>
            </p:cNvPr>
            <p:cNvSpPr/>
            <p:nvPr/>
          </p:nvSpPr>
          <p:spPr bwMode="auto">
            <a:xfrm>
              <a:off x="10814161" y="2326125"/>
              <a:ext cx="678956" cy="1865723"/>
            </a:xfrm>
            <a:prstGeom prst="rect">
              <a:avLst/>
            </a:prstGeom>
            <a:solidFill>
              <a:schemeClr val="accent4"/>
            </a:solidFill>
            <a:ln w="0">
              <a:solidFill>
                <a:schemeClr val="bg1"/>
              </a:solidFill>
              <a:miter lim="800000"/>
              <a:headEnd/>
              <a:tailEnd/>
            </a:ln>
          </p:spPr>
          <p:txBody>
            <a:bodyPr rtlCol="0" anchor="t"/>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56.8</a:t>
              </a:r>
            </a:p>
          </p:txBody>
        </p:sp>
        <p:sp>
          <p:nvSpPr>
            <p:cNvPr id="21" name="TextBox 20">
              <a:extLst>
                <a:ext uri="{FF2B5EF4-FFF2-40B4-BE49-F238E27FC236}">
                  <a16:creationId xmlns:a16="http://schemas.microsoft.com/office/drawing/2014/main" id="{AC504CBF-E9B6-4EAF-A65C-53652E62000E}"/>
                </a:ext>
              </a:extLst>
            </p:cNvPr>
            <p:cNvSpPr txBox="1"/>
            <p:nvPr/>
          </p:nvSpPr>
          <p:spPr bwMode="auto">
            <a:xfrm>
              <a:off x="7225263" y="203289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2" name="TextBox 21">
              <a:extLst>
                <a:ext uri="{FF2B5EF4-FFF2-40B4-BE49-F238E27FC236}">
                  <a16:creationId xmlns:a16="http://schemas.microsoft.com/office/drawing/2014/main" id="{BF9D8667-56CD-11AB-59F9-F14FF16D8235}"/>
                </a:ext>
              </a:extLst>
            </p:cNvPr>
            <p:cNvSpPr txBox="1"/>
            <p:nvPr/>
          </p:nvSpPr>
          <p:spPr bwMode="auto">
            <a:xfrm>
              <a:off x="7225263" y="235610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23" name="TextBox 22">
              <a:extLst>
                <a:ext uri="{FF2B5EF4-FFF2-40B4-BE49-F238E27FC236}">
                  <a16:creationId xmlns:a16="http://schemas.microsoft.com/office/drawing/2014/main" id="{09420CF7-E960-14F5-2F56-FC2D6BDEFB75}"/>
                </a:ext>
              </a:extLst>
            </p:cNvPr>
            <p:cNvSpPr txBox="1"/>
            <p:nvPr/>
          </p:nvSpPr>
          <p:spPr bwMode="auto">
            <a:xfrm>
              <a:off x="7225263" y="269621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24" name="TextBox 23">
              <a:extLst>
                <a:ext uri="{FF2B5EF4-FFF2-40B4-BE49-F238E27FC236}">
                  <a16:creationId xmlns:a16="http://schemas.microsoft.com/office/drawing/2014/main" id="{CADF1073-F2E6-1442-72EB-EA208647D6FE}"/>
                </a:ext>
              </a:extLst>
            </p:cNvPr>
            <p:cNvSpPr txBox="1"/>
            <p:nvPr/>
          </p:nvSpPr>
          <p:spPr bwMode="auto">
            <a:xfrm>
              <a:off x="7225263" y="302363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25" name="TextBox 24">
              <a:extLst>
                <a:ext uri="{FF2B5EF4-FFF2-40B4-BE49-F238E27FC236}">
                  <a16:creationId xmlns:a16="http://schemas.microsoft.com/office/drawing/2014/main" id="{49568DA3-9B86-B37E-EF66-71848ED9445C}"/>
                </a:ext>
              </a:extLst>
            </p:cNvPr>
            <p:cNvSpPr txBox="1"/>
            <p:nvPr/>
          </p:nvSpPr>
          <p:spPr bwMode="auto">
            <a:xfrm>
              <a:off x="7225263" y="335392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6" name="TextBox 25">
              <a:extLst>
                <a:ext uri="{FF2B5EF4-FFF2-40B4-BE49-F238E27FC236}">
                  <a16:creationId xmlns:a16="http://schemas.microsoft.com/office/drawing/2014/main" id="{AC60C994-AEC7-333C-D77C-F9D70E8657A5}"/>
                </a:ext>
              </a:extLst>
            </p:cNvPr>
            <p:cNvSpPr txBox="1"/>
            <p:nvPr/>
          </p:nvSpPr>
          <p:spPr bwMode="auto">
            <a:xfrm>
              <a:off x="7225263" y="368133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27" name="TextBox 26">
              <a:extLst>
                <a:ext uri="{FF2B5EF4-FFF2-40B4-BE49-F238E27FC236}">
                  <a16:creationId xmlns:a16="http://schemas.microsoft.com/office/drawing/2014/main" id="{1ABCC865-9363-77A0-0735-EE7C645189FD}"/>
                </a:ext>
              </a:extLst>
            </p:cNvPr>
            <p:cNvSpPr txBox="1"/>
            <p:nvPr/>
          </p:nvSpPr>
          <p:spPr bwMode="auto">
            <a:xfrm>
              <a:off x="7342282" y="4021448"/>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cxnSp>
          <p:nvCxnSpPr>
            <p:cNvPr id="29" name="Straight Connector 28">
              <a:extLst>
                <a:ext uri="{FF2B5EF4-FFF2-40B4-BE49-F238E27FC236}">
                  <a16:creationId xmlns:a16="http://schemas.microsoft.com/office/drawing/2014/main" id="{60FEC1B6-3716-350B-BDAD-FD10D33E8526}"/>
                </a:ext>
              </a:extLst>
            </p:cNvPr>
            <p:cNvCxnSpPr/>
            <p:nvPr/>
          </p:nvCxnSpPr>
          <p:spPr bwMode="auto">
            <a:xfrm>
              <a:off x="7590479" y="2226021"/>
              <a:ext cx="82907"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9A7E5A6A-DB5F-A4D2-D9BA-17D72EF2CC7E}"/>
                </a:ext>
              </a:extLst>
            </p:cNvPr>
            <p:cNvCxnSpPr/>
            <p:nvPr/>
          </p:nvCxnSpPr>
          <p:spPr bwMode="auto">
            <a:xfrm>
              <a:off x="7583247" y="2542849"/>
              <a:ext cx="82907"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5540A423-D76D-69E9-3BB0-480E562260AA}"/>
                </a:ext>
              </a:extLst>
            </p:cNvPr>
            <p:cNvCxnSpPr/>
            <p:nvPr/>
          </p:nvCxnSpPr>
          <p:spPr bwMode="auto">
            <a:xfrm>
              <a:off x="7583246" y="2887521"/>
              <a:ext cx="82907"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5EB5D549-1795-778E-31DE-8AC146E65145}"/>
                </a:ext>
              </a:extLst>
            </p:cNvPr>
            <p:cNvCxnSpPr/>
            <p:nvPr/>
          </p:nvCxnSpPr>
          <p:spPr bwMode="auto">
            <a:xfrm>
              <a:off x="7577248" y="3207951"/>
              <a:ext cx="82907"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BBC892B7-5128-D39B-39B6-740DC526583E}"/>
                </a:ext>
              </a:extLst>
            </p:cNvPr>
            <p:cNvCxnSpPr/>
            <p:nvPr/>
          </p:nvCxnSpPr>
          <p:spPr bwMode="auto">
            <a:xfrm>
              <a:off x="7590478" y="3545227"/>
              <a:ext cx="82907"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16F3EC6A-3997-B6E0-1DF5-A52F72A1F956}"/>
                </a:ext>
              </a:extLst>
            </p:cNvPr>
            <p:cNvCxnSpPr/>
            <p:nvPr/>
          </p:nvCxnSpPr>
          <p:spPr bwMode="auto">
            <a:xfrm>
              <a:off x="7577248" y="3866005"/>
              <a:ext cx="82907"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3D0284EE-DACD-A1DF-D603-20615E266031}"/>
                </a:ext>
              </a:extLst>
            </p:cNvPr>
            <p:cNvCxnSpPr/>
            <p:nvPr/>
          </p:nvCxnSpPr>
          <p:spPr bwMode="auto">
            <a:xfrm>
              <a:off x="7574581" y="4197323"/>
              <a:ext cx="82907" cy="0"/>
            </a:xfrm>
            <a:prstGeom prst="line">
              <a:avLst/>
            </a:prstGeom>
            <a:noFill/>
            <a:ln w="28575" cap="flat" cmpd="sng" algn="ctr">
              <a:solidFill>
                <a:schemeClr val="bg1"/>
              </a:solidFill>
              <a:prstDash val="solid"/>
              <a:round/>
              <a:headEnd type="none" w="med" len="med"/>
              <a:tailEnd type="none" w="med" len="med"/>
            </a:ln>
            <a:effectLst/>
          </p:spPr>
        </p:cxnSp>
        <p:sp>
          <p:nvSpPr>
            <p:cNvPr id="6" name="Freeform 5">
              <a:extLst>
                <a:ext uri="{FF2B5EF4-FFF2-40B4-BE49-F238E27FC236}">
                  <a16:creationId xmlns:a16="http://schemas.microsoft.com/office/drawing/2014/main" id="{795A952D-1D3B-7117-1EF8-FD68F9F8BFEF}"/>
                </a:ext>
              </a:extLst>
            </p:cNvPr>
            <p:cNvSpPr/>
            <p:nvPr/>
          </p:nvSpPr>
          <p:spPr bwMode="auto">
            <a:xfrm>
              <a:off x="7660155" y="2217557"/>
              <a:ext cx="4112746" cy="1976637"/>
            </a:xfrm>
            <a:custGeom>
              <a:avLst/>
              <a:gdLst>
                <a:gd name="connsiteX0" fmla="*/ 0 w 4144915"/>
                <a:gd name="connsiteY0" fmla="*/ 0 h 1976637"/>
                <a:gd name="connsiteX1" fmla="*/ 0 w 4144915"/>
                <a:gd name="connsiteY1" fmla="*/ 1976637 h 1976637"/>
                <a:gd name="connsiteX2" fmla="*/ 4144915 w 4144915"/>
                <a:gd name="connsiteY2" fmla="*/ 1976637 h 1976637"/>
              </a:gdLst>
              <a:ahLst/>
              <a:cxnLst>
                <a:cxn ang="0">
                  <a:pos x="connsiteX0" y="connsiteY0"/>
                </a:cxn>
                <a:cxn ang="0">
                  <a:pos x="connsiteX1" y="connsiteY1"/>
                </a:cxn>
                <a:cxn ang="0">
                  <a:pos x="connsiteX2" y="connsiteY2"/>
                </a:cxn>
              </a:cxnLst>
              <a:rect l="l" t="t" r="r" b="b"/>
              <a:pathLst>
                <a:path w="4144915" h="1976637">
                  <a:moveTo>
                    <a:pt x="0" y="0"/>
                  </a:moveTo>
                  <a:lnTo>
                    <a:pt x="0" y="1976637"/>
                  </a:lnTo>
                  <a:lnTo>
                    <a:pt x="4144915" y="1976637"/>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Tree>
    <p:extLst>
      <p:ext uri="{BB962C8B-B14F-4D97-AF65-F5344CB8AC3E}">
        <p14:creationId xmlns:p14="http://schemas.microsoft.com/office/powerpoint/2010/main" val="34387911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 name="Rectangle 389">
            <a:extLst>
              <a:ext uri="{FF2B5EF4-FFF2-40B4-BE49-F238E27FC236}">
                <a16:creationId xmlns:a16="http://schemas.microsoft.com/office/drawing/2014/main" id="{2A85BE5E-A6D1-1491-1451-2FAF74A7815B}"/>
              </a:ext>
            </a:extLst>
          </p:cNvPr>
          <p:cNvSpPr/>
          <p:nvPr/>
        </p:nvSpPr>
        <p:spPr bwMode="auto">
          <a:xfrm>
            <a:off x="3162494" y="4761989"/>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4" name="Rectangle 383">
            <a:extLst>
              <a:ext uri="{FF2B5EF4-FFF2-40B4-BE49-F238E27FC236}">
                <a16:creationId xmlns:a16="http://schemas.microsoft.com/office/drawing/2014/main" id="{73A175A9-6A9C-EECD-F350-A3050EF18A9A}"/>
              </a:ext>
            </a:extLst>
          </p:cNvPr>
          <p:cNvSpPr/>
          <p:nvPr/>
        </p:nvSpPr>
        <p:spPr bwMode="auto">
          <a:xfrm>
            <a:off x="1570349" y="4579231"/>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5" name="Rectangle 384">
            <a:extLst>
              <a:ext uri="{FF2B5EF4-FFF2-40B4-BE49-F238E27FC236}">
                <a16:creationId xmlns:a16="http://schemas.microsoft.com/office/drawing/2014/main" id="{4BEFA0E5-ADF8-36B9-DC04-848A7BA8C93E}"/>
              </a:ext>
            </a:extLst>
          </p:cNvPr>
          <p:cNvSpPr/>
          <p:nvPr/>
        </p:nvSpPr>
        <p:spPr bwMode="auto">
          <a:xfrm>
            <a:off x="1757523" y="4615917"/>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6" name="Rectangle 385">
            <a:extLst>
              <a:ext uri="{FF2B5EF4-FFF2-40B4-BE49-F238E27FC236}">
                <a16:creationId xmlns:a16="http://schemas.microsoft.com/office/drawing/2014/main" id="{2555E220-99F9-FF55-F40C-34E60B790B7D}"/>
              </a:ext>
            </a:extLst>
          </p:cNvPr>
          <p:cNvSpPr/>
          <p:nvPr/>
        </p:nvSpPr>
        <p:spPr bwMode="auto">
          <a:xfrm>
            <a:off x="1962222" y="4652168"/>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7" name="Rectangle 386">
            <a:extLst>
              <a:ext uri="{FF2B5EF4-FFF2-40B4-BE49-F238E27FC236}">
                <a16:creationId xmlns:a16="http://schemas.microsoft.com/office/drawing/2014/main" id="{7C447842-9D60-ADA0-73B6-CB6116698C75}"/>
              </a:ext>
            </a:extLst>
          </p:cNvPr>
          <p:cNvSpPr/>
          <p:nvPr/>
        </p:nvSpPr>
        <p:spPr bwMode="auto">
          <a:xfrm>
            <a:off x="2173441" y="4681688"/>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8" name="Rectangle 387">
            <a:extLst>
              <a:ext uri="{FF2B5EF4-FFF2-40B4-BE49-F238E27FC236}">
                <a16:creationId xmlns:a16="http://schemas.microsoft.com/office/drawing/2014/main" id="{95920596-74BC-2CFD-BE1D-9D45151068A9}"/>
              </a:ext>
            </a:extLst>
          </p:cNvPr>
          <p:cNvSpPr/>
          <p:nvPr/>
        </p:nvSpPr>
        <p:spPr bwMode="auto">
          <a:xfrm>
            <a:off x="2364538" y="4719229"/>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9" name="Rectangle 388">
            <a:extLst>
              <a:ext uri="{FF2B5EF4-FFF2-40B4-BE49-F238E27FC236}">
                <a16:creationId xmlns:a16="http://schemas.microsoft.com/office/drawing/2014/main" id="{4DFD9CE0-6F42-A3D0-36AA-31549B5056F2}"/>
              </a:ext>
            </a:extLst>
          </p:cNvPr>
          <p:cNvSpPr/>
          <p:nvPr/>
        </p:nvSpPr>
        <p:spPr bwMode="auto">
          <a:xfrm>
            <a:off x="2761490" y="4745873"/>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3" name="Freeform 382">
            <a:extLst>
              <a:ext uri="{FF2B5EF4-FFF2-40B4-BE49-F238E27FC236}">
                <a16:creationId xmlns:a16="http://schemas.microsoft.com/office/drawing/2014/main" id="{2DD18C43-E83F-4883-A3EF-9BAC27FA1804}"/>
              </a:ext>
            </a:extLst>
          </p:cNvPr>
          <p:cNvSpPr/>
          <p:nvPr/>
        </p:nvSpPr>
        <p:spPr bwMode="auto">
          <a:xfrm>
            <a:off x="3235817" y="4788392"/>
            <a:ext cx="1564783" cy="12879"/>
          </a:xfrm>
          <a:custGeom>
            <a:avLst/>
            <a:gdLst>
              <a:gd name="connsiteX0" fmla="*/ 0 w 1564783"/>
              <a:gd name="connsiteY0" fmla="*/ 12879 h 12879"/>
              <a:gd name="connsiteX1" fmla="*/ 360608 w 1564783"/>
              <a:gd name="connsiteY1" fmla="*/ 0 h 12879"/>
              <a:gd name="connsiteX2" fmla="*/ 766293 w 1564783"/>
              <a:gd name="connsiteY2" fmla="*/ 12879 h 12879"/>
              <a:gd name="connsiteX3" fmla="*/ 1162318 w 1564783"/>
              <a:gd name="connsiteY3" fmla="*/ 12879 h 12879"/>
              <a:gd name="connsiteX4" fmla="*/ 1564783 w 1564783"/>
              <a:gd name="connsiteY4" fmla="*/ 6440 h 128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4783" h="12879">
                <a:moveTo>
                  <a:pt x="0" y="12879"/>
                </a:moveTo>
                <a:lnTo>
                  <a:pt x="360608" y="0"/>
                </a:lnTo>
                <a:lnTo>
                  <a:pt x="766293" y="12879"/>
                </a:lnTo>
                <a:lnTo>
                  <a:pt x="1162318" y="12879"/>
                </a:lnTo>
                <a:lnTo>
                  <a:pt x="1564783" y="644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67" name="Group 366">
            <a:extLst>
              <a:ext uri="{FF2B5EF4-FFF2-40B4-BE49-F238E27FC236}">
                <a16:creationId xmlns:a16="http://schemas.microsoft.com/office/drawing/2014/main" id="{CA69B394-EB5F-D763-CC59-6F01853BFCCE}"/>
              </a:ext>
            </a:extLst>
          </p:cNvPr>
          <p:cNvGrpSpPr/>
          <p:nvPr/>
        </p:nvGrpSpPr>
        <p:grpSpPr>
          <a:xfrm>
            <a:off x="4747889" y="4850321"/>
            <a:ext cx="100326" cy="147068"/>
            <a:chOff x="6991396" y="3725959"/>
            <a:chExt cx="133535" cy="315816"/>
          </a:xfrm>
        </p:grpSpPr>
        <p:cxnSp>
          <p:nvCxnSpPr>
            <p:cNvPr id="368" name="Straight Connector 367">
              <a:extLst>
                <a:ext uri="{FF2B5EF4-FFF2-40B4-BE49-F238E27FC236}">
                  <a16:creationId xmlns:a16="http://schemas.microsoft.com/office/drawing/2014/main" id="{127A25D5-7FB5-C0CB-C261-B5EDEBF9C375}"/>
                </a:ext>
              </a:extLst>
            </p:cNvPr>
            <p:cNvCxnSpPr>
              <a:cxnSpLocks/>
            </p:cNvCxnSpPr>
            <p:nvPr/>
          </p:nvCxnSpPr>
          <p:spPr bwMode="auto">
            <a:xfrm>
              <a:off x="6991396" y="3725959"/>
              <a:ext cx="133535" cy="0"/>
            </a:xfrm>
            <a:prstGeom prst="line">
              <a:avLst/>
            </a:prstGeom>
            <a:noFill/>
            <a:ln w="12700" cap="flat" cmpd="sng" algn="ctr">
              <a:solidFill>
                <a:schemeClr val="accent3"/>
              </a:solidFill>
              <a:prstDash val="solid"/>
              <a:round/>
              <a:headEnd type="none" w="med" len="med"/>
              <a:tailEnd type="none" w="med" len="med"/>
            </a:ln>
            <a:effectLst/>
          </p:spPr>
        </p:cxnSp>
        <p:cxnSp>
          <p:nvCxnSpPr>
            <p:cNvPr id="369" name="Straight Connector 368">
              <a:extLst>
                <a:ext uri="{FF2B5EF4-FFF2-40B4-BE49-F238E27FC236}">
                  <a16:creationId xmlns:a16="http://schemas.microsoft.com/office/drawing/2014/main" id="{9BC7A887-8A1F-E129-BAB4-A283FB8ED80D}"/>
                </a:ext>
              </a:extLst>
            </p:cNvPr>
            <p:cNvCxnSpPr>
              <a:cxnSpLocks/>
            </p:cNvCxnSpPr>
            <p:nvPr/>
          </p:nvCxnSpPr>
          <p:spPr bwMode="auto">
            <a:xfrm>
              <a:off x="6991396" y="4040284"/>
              <a:ext cx="133535" cy="0"/>
            </a:xfrm>
            <a:prstGeom prst="line">
              <a:avLst/>
            </a:prstGeom>
            <a:noFill/>
            <a:ln w="12700" cap="flat" cmpd="sng" algn="ctr">
              <a:solidFill>
                <a:schemeClr val="accent3"/>
              </a:solidFill>
              <a:prstDash val="solid"/>
              <a:round/>
              <a:headEnd type="none" w="med" len="med"/>
              <a:tailEnd type="none" w="med" len="med"/>
            </a:ln>
            <a:effectLst/>
          </p:spPr>
        </p:cxnSp>
        <p:cxnSp>
          <p:nvCxnSpPr>
            <p:cNvPr id="370" name="Straight Connector 369">
              <a:extLst>
                <a:ext uri="{FF2B5EF4-FFF2-40B4-BE49-F238E27FC236}">
                  <a16:creationId xmlns:a16="http://schemas.microsoft.com/office/drawing/2014/main" id="{2FDB1746-2FEC-1C00-DF1D-35F866C90533}"/>
                </a:ext>
              </a:extLst>
            </p:cNvPr>
            <p:cNvCxnSpPr>
              <a:cxnSpLocks/>
            </p:cNvCxnSpPr>
            <p:nvPr/>
          </p:nvCxnSpPr>
          <p:spPr bwMode="auto">
            <a:xfrm>
              <a:off x="7058163" y="3725959"/>
              <a:ext cx="0" cy="315816"/>
            </a:xfrm>
            <a:prstGeom prst="line">
              <a:avLst/>
            </a:prstGeom>
            <a:noFill/>
            <a:ln w="12700" cap="flat" cmpd="sng" algn="ctr">
              <a:solidFill>
                <a:schemeClr val="accent3"/>
              </a:solidFill>
              <a:prstDash val="solid"/>
              <a:round/>
              <a:headEnd type="none" w="med" len="med"/>
              <a:tailEnd type="none" w="med" len="med"/>
            </a:ln>
            <a:effectLst/>
          </p:spPr>
        </p:cxnSp>
      </p:grpSp>
      <p:grpSp>
        <p:nvGrpSpPr>
          <p:cNvPr id="371" name="Group 370">
            <a:extLst>
              <a:ext uri="{FF2B5EF4-FFF2-40B4-BE49-F238E27FC236}">
                <a16:creationId xmlns:a16="http://schemas.microsoft.com/office/drawing/2014/main" id="{7BC010D9-448C-B126-344B-7DCF26CC6B90}"/>
              </a:ext>
            </a:extLst>
          </p:cNvPr>
          <p:cNvGrpSpPr/>
          <p:nvPr/>
        </p:nvGrpSpPr>
        <p:grpSpPr>
          <a:xfrm>
            <a:off x="2345230" y="4659126"/>
            <a:ext cx="100326" cy="147068"/>
            <a:chOff x="6991396" y="3725959"/>
            <a:chExt cx="133535" cy="315816"/>
          </a:xfrm>
        </p:grpSpPr>
        <p:cxnSp>
          <p:nvCxnSpPr>
            <p:cNvPr id="372" name="Straight Connector 371">
              <a:extLst>
                <a:ext uri="{FF2B5EF4-FFF2-40B4-BE49-F238E27FC236}">
                  <a16:creationId xmlns:a16="http://schemas.microsoft.com/office/drawing/2014/main" id="{EA6CF83F-13ED-5670-363A-AAB9BC55EFFC}"/>
                </a:ext>
              </a:extLst>
            </p:cNvPr>
            <p:cNvCxnSpPr>
              <a:cxnSpLocks/>
            </p:cNvCxnSpPr>
            <p:nvPr/>
          </p:nvCxnSpPr>
          <p:spPr bwMode="auto">
            <a:xfrm>
              <a:off x="6991396" y="3725959"/>
              <a:ext cx="133535" cy="0"/>
            </a:xfrm>
            <a:prstGeom prst="line">
              <a:avLst/>
            </a:prstGeom>
            <a:noFill/>
            <a:ln w="12700" cap="flat" cmpd="sng" algn="ctr">
              <a:solidFill>
                <a:schemeClr val="accent3"/>
              </a:solidFill>
              <a:prstDash val="solid"/>
              <a:round/>
              <a:headEnd type="none" w="med" len="med"/>
              <a:tailEnd type="none" w="med" len="med"/>
            </a:ln>
            <a:effectLst/>
          </p:spPr>
        </p:cxnSp>
        <p:cxnSp>
          <p:nvCxnSpPr>
            <p:cNvPr id="373" name="Straight Connector 372">
              <a:extLst>
                <a:ext uri="{FF2B5EF4-FFF2-40B4-BE49-F238E27FC236}">
                  <a16:creationId xmlns:a16="http://schemas.microsoft.com/office/drawing/2014/main" id="{03690A02-BAF5-1771-9A4D-358B0C68C83B}"/>
                </a:ext>
              </a:extLst>
            </p:cNvPr>
            <p:cNvCxnSpPr>
              <a:cxnSpLocks/>
            </p:cNvCxnSpPr>
            <p:nvPr/>
          </p:nvCxnSpPr>
          <p:spPr bwMode="auto">
            <a:xfrm>
              <a:off x="6991396" y="4040284"/>
              <a:ext cx="133535" cy="0"/>
            </a:xfrm>
            <a:prstGeom prst="line">
              <a:avLst/>
            </a:prstGeom>
            <a:noFill/>
            <a:ln w="12700" cap="flat" cmpd="sng" algn="ctr">
              <a:solidFill>
                <a:schemeClr val="accent3"/>
              </a:solidFill>
              <a:prstDash val="solid"/>
              <a:round/>
              <a:headEnd type="none" w="med" len="med"/>
              <a:tailEnd type="none" w="med" len="med"/>
            </a:ln>
            <a:effectLst/>
          </p:spPr>
        </p:cxnSp>
        <p:cxnSp>
          <p:nvCxnSpPr>
            <p:cNvPr id="374" name="Straight Connector 373">
              <a:extLst>
                <a:ext uri="{FF2B5EF4-FFF2-40B4-BE49-F238E27FC236}">
                  <a16:creationId xmlns:a16="http://schemas.microsoft.com/office/drawing/2014/main" id="{20AC7529-0686-2125-698B-02FE3072805B}"/>
                </a:ext>
              </a:extLst>
            </p:cNvPr>
            <p:cNvCxnSpPr>
              <a:cxnSpLocks/>
            </p:cNvCxnSpPr>
            <p:nvPr/>
          </p:nvCxnSpPr>
          <p:spPr bwMode="auto">
            <a:xfrm>
              <a:off x="7058163" y="3725959"/>
              <a:ext cx="0" cy="315816"/>
            </a:xfrm>
            <a:prstGeom prst="line">
              <a:avLst/>
            </a:prstGeom>
            <a:noFill/>
            <a:ln w="12700" cap="flat" cmpd="sng" algn="ctr">
              <a:solidFill>
                <a:schemeClr val="accent3"/>
              </a:solidFill>
              <a:prstDash val="solid"/>
              <a:round/>
              <a:headEnd type="none" w="med" len="med"/>
              <a:tailEnd type="none" w="med" len="med"/>
            </a:ln>
            <a:effectLst/>
          </p:spPr>
        </p:cxnSp>
      </p:grpSp>
      <p:grpSp>
        <p:nvGrpSpPr>
          <p:cNvPr id="356" name="Group 355">
            <a:extLst>
              <a:ext uri="{FF2B5EF4-FFF2-40B4-BE49-F238E27FC236}">
                <a16:creationId xmlns:a16="http://schemas.microsoft.com/office/drawing/2014/main" id="{A36A0E22-5D9C-CE00-BC42-47A631CDCDA9}"/>
              </a:ext>
            </a:extLst>
          </p:cNvPr>
          <p:cNvGrpSpPr/>
          <p:nvPr/>
        </p:nvGrpSpPr>
        <p:grpSpPr>
          <a:xfrm>
            <a:off x="4740358" y="5426954"/>
            <a:ext cx="100326" cy="115629"/>
            <a:chOff x="6991396" y="3725959"/>
            <a:chExt cx="133535" cy="315816"/>
          </a:xfrm>
        </p:grpSpPr>
        <p:cxnSp>
          <p:nvCxnSpPr>
            <p:cNvPr id="357" name="Straight Connector 356">
              <a:extLst>
                <a:ext uri="{FF2B5EF4-FFF2-40B4-BE49-F238E27FC236}">
                  <a16:creationId xmlns:a16="http://schemas.microsoft.com/office/drawing/2014/main" id="{F9434572-1245-40EF-1CD9-6843EB61A94F}"/>
                </a:ext>
              </a:extLst>
            </p:cNvPr>
            <p:cNvCxnSpPr>
              <a:cxnSpLocks/>
            </p:cNvCxnSpPr>
            <p:nvPr/>
          </p:nvCxnSpPr>
          <p:spPr bwMode="auto">
            <a:xfrm>
              <a:off x="6991396" y="3725959"/>
              <a:ext cx="133535" cy="0"/>
            </a:xfrm>
            <a:prstGeom prst="line">
              <a:avLst/>
            </a:prstGeom>
            <a:noFill/>
            <a:ln w="12700" cap="flat" cmpd="sng" algn="ctr">
              <a:solidFill>
                <a:schemeClr val="accent5"/>
              </a:solidFill>
              <a:prstDash val="solid"/>
              <a:round/>
              <a:headEnd type="none" w="med" len="med"/>
              <a:tailEnd type="none" w="med" len="med"/>
            </a:ln>
            <a:effectLst/>
          </p:spPr>
        </p:cxnSp>
        <p:cxnSp>
          <p:nvCxnSpPr>
            <p:cNvPr id="358" name="Straight Connector 357">
              <a:extLst>
                <a:ext uri="{FF2B5EF4-FFF2-40B4-BE49-F238E27FC236}">
                  <a16:creationId xmlns:a16="http://schemas.microsoft.com/office/drawing/2014/main" id="{4372FCA0-6394-6EDF-C21D-EA72385B58A7}"/>
                </a:ext>
              </a:extLst>
            </p:cNvPr>
            <p:cNvCxnSpPr>
              <a:cxnSpLocks/>
            </p:cNvCxnSpPr>
            <p:nvPr/>
          </p:nvCxnSpPr>
          <p:spPr bwMode="auto">
            <a:xfrm>
              <a:off x="6991396" y="4040284"/>
              <a:ext cx="133535" cy="0"/>
            </a:xfrm>
            <a:prstGeom prst="line">
              <a:avLst/>
            </a:prstGeom>
            <a:noFill/>
            <a:ln w="12700" cap="flat" cmpd="sng" algn="ctr">
              <a:solidFill>
                <a:schemeClr val="accent5"/>
              </a:solidFill>
              <a:prstDash val="solid"/>
              <a:round/>
              <a:headEnd type="none" w="med" len="med"/>
              <a:tailEnd type="none" w="med" len="med"/>
            </a:ln>
            <a:effectLst/>
          </p:spPr>
        </p:cxnSp>
        <p:cxnSp>
          <p:nvCxnSpPr>
            <p:cNvPr id="359" name="Straight Connector 358">
              <a:extLst>
                <a:ext uri="{FF2B5EF4-FFF2-40B4-BE49-F238E27FC236}">
                  <a16:creationId xmlns:a16="http://schemas.microsoft.com/office/drawing/2014/main" id="{967BAB22-1EF7-2CE1-349C-3EC3A8B7AB58}"/>
                </a:ext>
              </a:extLst>
            </p:cNvPr>
            <p:cNvCxnSpPr>
              <a:cxnSpLocks/>
            </p:cNvCxnSpPr>
            <p:nvPr/>
          </p:nvCxnSpPr>
          <p:spPr bwMode="auto">
            <a:xfrm>
              <a:off x="7058163" y="3725959"/>
              <a:ext cx="0" cy="315816"/>
            </a:xfrm>
            <a:prstGeom prst="line">
              <a:avLst/>
            </a:prstGeom>
            <a:noFill/>
            <a:ln w="12700" cap="flat" cmpd="sng" algn="ctr">
              <a:solidFill>
                <a:schemeClr val="accent5"/>
              </a:solidFill>
              <a:prstDash val="solid"/>
              <a:round/>
              <a:headEnd type="none" w="med" len="med"/>
              <a:tailEnd type="none" w="med" len="med"/>
            </a:ln>
            <a:effectLst/>
          </p:spPr>
        </p:cxnSp>
      </p:grpSp>
      <p:grpSp>
        <p:nvGrpSpPr>
          <p:cNvPr id="360" name="Group 359">
            <a:extLst>
              <a:ext uri="{FF2B5EF4-FFF2-40B4-BE49-F238E27FC236}">
                <a16:creationId xmlns:a16="http://schemas.microsoft.com/office/drawing/2014/main" id="{D0273247-89E1-62DA-F060-FCC7FC1183E2}"/>
              </a:ext>
            </a:extLst>
          </p:cNvPr>
          <p:cNvGrpSpPr/>
          <p:nvPr/>
        </p:nvGrpSpPr>
        <p:grpSpPr>
          <a:xfrm>
            <a:off x="2347554" y="5168187"/>
            <a:ext cx="100326" cy="115629"/>
            <a:chOff x="6991396" y="3725959"/>
            <a:chExt cx="133535" cy="315816"/>
          </a:xfrm>
        </p:grpSpPr>
        <p:cxnSp>
          <p:nvCxnSpPr>
            <p:cNvPr id="361" name="Straight Connector 360">
              <a:extLst>
                <a:ext uri="{FF2B5EF4-FFF2-40B4-BE49-F238E27FC236}">
                  <a16:creationId xmlns:a16="http://schemas.microsoft.com/office/drawing/2014/main" id="{382D0C1A-6988-3F1B-1152-8FCD9C0DEF90}"/>
                </a:ext>
              </a:extLst>
            </p:cNvPr>
            <p:cNvCxnSpPr>
              <a:cxnSpLocks/>
            </p:cNvCxnSpPr>
            <p:nvPr/>
          </p:nvCxnSpPr>
          <p:spPr bwMode="auto">
            <a:xfrm>
              <a:off x="6991396" y="3725959"/>
              <a:ext cx="133535" cy="0"/>
            </a:xfrm>
            <a:prstGeom prst="line">
              <a:avLst/>
            </a:prstGeom>
            <a:noFill/>
            <a:ln w="12700" cap="flat" cmpd="sng" algn="ctr">
              <a:solidFill>
                <a:schemeClr val="accent5"/>
              </a:solidFill>
              <a:prstDash val="solid"/>
              <a:round/>
              <a:headEnd type="none" w="med" len="med"/>
              <a:tailEnd type="none" w="med" len="med"/>
            </a:ln>
            <a:effectLst/>
          </p:spPr>
        </p:cxnSp>
        <p:cxnSp>
          <p:nvCxnSpPr>
            <p:cNvPr id="362" name="Straight Connector 361">
              <a:extLst>
                <a:ext uri="{FF2B5EF4-FFF2-40B4-BE49-F238E27FC236}">
                  <a16:creationId xmlns:a16="http://schemas.microsoft.com/office/drawing/2014/main" id="{80329722-793E-CBE6-5B97-10998BE70D69}"/>
                </a:ext>
              </a:extLst>
            </p:cNvPr>
            <p:cNvCxnSpPr>
              <a:cxnSpLocks/>
            </p:cNvCxnSpPr>
            <p:nvPr/>
          </p:nvCxnSpPr>
          <p:spPr bwMode="auto">
            <a:xfrm>
              <a:off x="6991396" y="4040284"/>
              <a:ext cx="133535" cy="0"/>
            </a:xfrm>
            <a:prstGeom prst="line">
              <a:avLst/>
            </a:prstGeom>
            <a:noFill/>
            <a:ln w="12700" cap="flat" cmpd="sng" algn="ctr">
              <a:solidFill>
                <a:schemeClr val="accent5"/>
              </a:solidFill>
              <a:prstDash val="solid"/>
              <a:round/>
              <a:headEnd type="none" w="med" len="med"/>
              <a:tailEnd type="none" w="med" len="med"/>
            </a:ln>
            <a:effectLst/>
          </p:spPr>
        </p:cxnSp>
        <p:cxnSp>
          <p:nvCxnSpPr>
            <p:cNvPr id="363" name="Straight Connector 362">
              <a:extLst>
                <a:ext uri="{FF2B5EF4-FFF2-40B4-BE49-F238E27FC236}">
                  <a16:creationId xmlns:a16="http://schemas.microsoft.com/office/drawing/2014/main" id="{CB607A70-7BAD-CA78-3690-B992E73FBFEE}"/>
                </a:ext>
              </a:extLst>
            </p:cNvPr>
            <p:cNvCxnSpPr>
              <a:cxnSpLocks/>
            </p:cNvCxnSpPr>
            <p:nvPr/>
          </p:nvCxnSpPr>
          <p:spPr bwMode="auto">
            <a:xfrm>
              <a:off x="7058163" y="3725959"/>
              <a:ext cx="0" cy="315816"/>
            </a:xfrm>
            <a:prstGeom prst="line">
              <a:avLst/>
            </a:prstGeom>
            <a:noFill/>
            <a:ln w="12700" cap="flat" cmpd="sng" algn="ctr">
              <a:solidFill>
                <a:schemeClr val="accent5"/>
              </a:solidFill>
              <a:prstDash val="solid"/>
              <a:round/>
              <a:headEnd type="none" w="med" len="med"/>
              <a:tailEnd type="none" w="med" len="med"/>
            </a:ln>
            <a:effectLst/>
          </p:spPr>
        </p:cxnSp>
      </p:grpSp>
      <p:grpSp>
        <p:nvGrpSpPr>
          <p:cNvPr id="345" name="Group 344">
            <a:extLst>
              <a:ext uri="{FF2B5EF4-FFF2-40B4-BE49-F238E27FC236}">
                <a16:creationId xmlns:a16="http://schemas.microsoft.com/office/drawing/2014/main" id="{90DFA412-5B3F-C697-1B98-7880A791AEA4}"/>
              </a:ext>
            </a:extLst>
          </p:cNvPr>
          <p:cNvGrpSpPr/>
          <p:nvPr/>
        </p:nvGrpSpPr>
        <p:grpSpPr>
          <a:xfrm>
            <a:off x="4749038" y="5616110"/>
            <a:ext cx="100326" cy="115629"/>
            <a:chOff x="6991396" y="3725959"/>
            <a:chExt cx="133535" cy="315816"/>
          </a:xfrm>
        </p:grpSpPr>
        <p:cxnSp>
          <p:nvCxnSpPr>
            <p:cNvPr id="346" name="Straight Connector 345">
              <a:extLst>
                <a:ext uri="{FF2B5EF4-FFF2-40B4-BE49-F238E27FC236}">
                  <a16:creationId xmlns:a16="http://schemas.microsoft.com/office/drawing/2014/main" id="{4BC685F6-FDC8-62F4-D5FD-3FEE0739342F}"/>
                </a:ext>
              </a:extLst>
            </p:cNvPr>
            <p:cNvCxnSpPr>
              <a:cxnSpLocks/>
            </p:cNvCxnSpPr>
            <p:nvPr/>
          </p:nvCxnSpPr>
          <p:spPr bwMode="auto">
            <a:xfrm>
              <a:off x="6991396" y="3725959"/>
              <a:ext cx="133535" cy="0"/>
            </a:xfrm>
            <a:prstGeom prst="line">
              <a:avLst/>
            </a:prstGeom>
            <a:noFill/>
            <a:ln w="12700" cap="flat" cmpd="sng" algn="ctr">
              <a:solidFill>
                <a:schemeClr val="accent4"/>
              </a:solidFill>
              <a:prstDash val="solid"/>
              <a:round/>
              <a:headEnd type="none" w="med" len="med"/>
              <a:tailEnd type="none" w="med" len="med"/>
            </a:ln>
            <a:effectLst/>
          </p:spPr>
        </p:cxnSp>
        <p:cxnSp>
          <p:nvCxnSpPr>
            <p:cNvPr id="347" name="Straight Connector 346">
              <a:extLst>
                <a:ext uri="{FF2B5EF4-FFF2-40B4-BE49-F238E27FC236}">
                  <a16:creationId xmlns:a16="http://schemas.microsoft.com/office/drawing/2014/main" id="{0F2A26D9-6999-AB21-BC46-DC5A1E7BB3FF}"/>
                </a:ext>
              </a:extLst>
            </p:cNvPr>
            <p:cNvCxnSpPr>
              <a:cxnSpLocks/>
            </p:cNvCxnSpPr>
            <p:nvPr/>
          </p:nvCxnSpPr>
          <p:spPr bwMode="auto">
            <a:xfrm>
              <a:off x="6991396" y="4040284"/>
              <a:ext cx="133535" cy="0"/>
            </a:xfrm>
            <a:prstGeom prst="line">
              <a:avLst/>
            </a:prstGeom>
            <a:noFill/>
            <a:ln w="12700" cap="flat" cmpd="sng" algn="ctr">
              <a:solidFill>
                <a:schemeClr val="accent4"/>
              </a:solidFill>
              <a:prstDash val="solid"/>
              <a:round/>
              <a:headEnd type="none" w="med" len="med"/>
              <a:tailEnd type="none" w="med" len="med"/>
            </a:ln>
            <a:effectLst/>
          </p:spPr>
        </p:cxnSp>
        <p:cxnSp>
          <p:nvCxnSpPr>
            <p:cNvPr id="348" name="Straight Connector 347">
              <a:extLst>
                <a:ext uri="{FF2B5EF4-FFF2-40B4-BE49-F238E27FC236}">
                  <a16:creationId xmlns:a16="http://schemas.microsoft.com/office/drawing/2014/main" id="{5B22F23A-B08F-706E-764D-EC6175D17175}"/>
                </a:ext>
              </a:extLst>
            </p:cNvPr>
            <p:cNvCxnSpPr>
              <a:cxnSpLocks/>
            </p:cNvCxnSpPr>
            <p:nvPr/>
          </p:nvCxnSpPr>
          <p:spPr bwMode="auto">
            <a:xfrm>
              <a:off x="7058163" y="3725959"/>
              <a:ext cx="0" cy="315816"/>
            </a:xfrm>
            <a:prstGeom prst="line">
              <a:avLst/>
            </a:prstGeom>
            <a:noFill/>
            <a:ln w="12700" cap="flat" cmpd="sng" algn="ctr">
              <a:solidFill>
                <a:schemeClr val="accent4"/>
              </a:solidFill>
              <a:prstDash val="solid"/>
              <a:round/>
              <a:headEnd type="none" w="med" len="med"/>
              <a:tailEnd type="none" w="med" len="med"/>
            </a:ln>
            <a:effectLst/>
          </p:spPr>
        </p:cxnSp>
      </p:grpSp>
      <p:grpSp>
        <p:nvGrpSpPr>
          <p:cNvPr id="349" name="Group 348">
            <a:extLst>
              <a:ext uri="{FF2B5EF4-FFF2-40B4-BE49-F238E27FC236}">
                <a16:creationId xmlns:a16="http://schemas.microsoft.com/office/drawing/2014/main" id="{7CACBC5C-256C-C88F-7A02-FBE8F24BF0EF}"/>
              </a:ext>
            </a:extLst>
          </p:cNvPr>
          <p:cNvGrpSpPr/>
          <p:nvPr/>
        </p:nvGrpSpPr>
        <p:grpSpPr>
          <a:xfrm>
            <a:off x="2350437" y="5298044"/>
            <a:ext cx="100326" cy="115629"/>
            <a:chOff x="6991396" y="3725959"/>
            <a:chExt cx="133535" cy="315816"/>
          </a:xfrm>
        </p:grpSpPr>
        <p:cxnSp>
          <p:nvCxnSpPr>
            <p:cNvPr id="350" name="Straight Connector 349">
              <a:extLst>
                <a:ext uri="{FF2B5EF4-FFF2-40B4-BE49-F238E27FC236}">
                  <a16:creationId xmlns:a16="http://schemas.microsoft.com/office/drawing/2014/main" id="{E4119A7D-5D9C-71DB-192D-49668D58D5A7}"/>
                </a:ext>
              </a:extLst>
            </p:cNvPr>
            <p:cNvCxnSpPr>
              <a:cxnSpLocks/>
            </p:cNvCxnSpPr>
            <p:nvPr/>
          </p:nvCxnSpPr>
          <p:spPr bwMode="auto">
            <a:xfrm>
              <a:off x="6991396" y="3725959"/>
              <a:ext cx="133535" cy="0"/>
            </a:xfrm>
            <a:prstGeom prst="line">
              <a:avLst/>
            </a:prstGeom>
            <a:noFill/>
            <a:ln w="12700" cap="flat" cmpd="sng" algn="ctr">
              <a:solidFill>
                <a:schemeClr val="accent4"/>
              </a:solidFill>
              <a:prstDash val="solid"/>
              <a:round/>
              <a:headEnd type="none" w="med" len="med"/>
              <a:tailEnd type="none" w="med" len="med"/>
            </a:ln>
            <a:effectLst/>
          </p:spPr>
        </p:cxnSp>
        <p:cxnSp>
          <p:nvCxnSpPr>
            <p:cNvPr id="351" name="Straight Connector 350">
              <a:extLst>
                <a:ext uri="{FF2B5EF4-FFF2-40B4-BE49-F238E27FC236}">
                  <a16:creationId xmlns:a16="http://schemas.microsoft.com/office/drawing/2014/main" id="{29801861-BAFE-3FFB-FD19-A5C7C3979B12}"/>
                </a:ext>
              </a:extLst>
            </p:cNvPr>
            <p:cNvCxnSpPr>
              <a:cxnSpLocks/>
            </p:cNvCxnSpPr>
            <p:nvPr/>
          </p:nvCxnSpPr>
          <p:spPr bwMode="auto">
            <a:xfrm>
              <a:off x="6991396" y="4040284"/>
              <a:ext cx="133535" cy="0"/>
            </a:xfrm>
            <a:prstGeom prst="line">
              <a:avLst/>
            </a:prstGeom>
            <a:noFill/>
            <a:ln w="12700" cap="flat" cmpd="sng" algn="ctr">
              <a:solidFill>
                <a:schemeClr val="accent4"/>
              </a:solidFill>
              <a:prstDash val="solid"/>
              <a:round/>
              <a:headEnd type="none" w="med" len="med"/>
              <a:tailEnd type="none" w="med" len="med"/>
            </a:ln>
            <a:effectLst/>
          </p:spPr>
        </p:cxnSp>
        <p:cxnSp>
          <p:nvCxnSpPr>
            <p:cNvPr id="352" name="Straight Connector 351">
              <a:extLst>
                <a:ext uri="{FF2B5EF4-FFF2-40B4-BE49-F238E27FC236}">
                  <a16:creationId xmlns:a16="http://schemas.microsoft.com/office/drawing/2014/main" id="{475A4FED-5E0A-9913-8971-D6EBD0B83268}"/>
                </a:ext>
              </a:extLst>
            </p:cNvPr>
            <p:cNvCxnSpPr>
              <a:cxnSpLocks/>
            </p:cNvCxnSpPr>
            <p:nvPr/>
          </p:nvCxnSpPr>
          <p:spPr bwMode="auto">
            <a:xfrm>
              <a:off x="7058163" y="3725959"/>
              <a:ext cx="0" cy="315816"/>
            </a:xfrm>
            <a:prstGeom prst="line">
              <a:avLst/>
            </a:prstGeom>
            <a:noFill/>
            <a:ln w="12700" cap="flat" cmpd="sng" algn="ctr">
              <a:solidFill>
                <a:schemeClr val="accent4"/>
              </a:solidFill>
              <a:prstDash val="solid"/>
              <a:round/>
              <a:headEnd type="none" w="med" len="med"/>
              <a:tailEnd type="none" w="med" len="med"/>
            </a:ln>
            <a:effectLst/>
          </p:spPr>
        </p:cxnSp>
      </p:grpSp>
      <p:grpSp>
        <p:nvGrpSpPr>
          <p:cNvPr id="337" name="Group 336">
            <a:extLst>
              <a:ext uri="{FF2B5EF4-FFF2-40B4-BE49-F238E27FC236}">
                <a16:creationId xmlns:a16="http://schemas.microsoft.com/office/drawing/2014/main" id="{13505EC6-A764-F2F3-E2FF-9F51616B6876}"/>
              </a:ext>
            </a:extLst>
          </p:cNvPr>
          <p:cNvGrpSpPr/>
          <p:nvPr/>
        </p:nvGrpSpPr>
        <p:grpSpPr>
          <a:xfrm>
            <a:off x="7559365" y="3376146"/>
            <a:ext cx="100326" cy="141544"/>
            <a:chOff x="6991396" y="3725959"/>
            <a:chExt cx="133535" cy="315816"/>
          </a:xfrm>
        </p:grpSpPr>
        <p:cxnSp>
          <p:nvCxnSpPr>
            <p:cNvPr id="338" name="Straight Connector 337">
              <a:extLst>
                <a:ext uri="{FF2B5EF4-FFF2-40B4-BE49-F238E27FC236}">
                  <a16:creationId xmlns:a16="http://schemas.microsoft.com/office/drawing/2014/main" id="{F1A58FF4-9B33-9015-AECA-32B3CC384793}"/>
                </a:ext>
              </a:extLst>
            </p:cNvPr>
            <p:cNvCxnSpPr>
              <a:cxnSpLocks/>
            </p:cNvCxnSpPr>
            <p:nvPr/>
          </p:nvCxnSpPr>
          <p:spPr bwMode="auto">
            <a:xfrm>
              <a:off x="6991396" y="3725959"/>
              <a:ext cx="133535" cy="0"/>
            </a:xfrm>
            <a:prstGeom prst="line">
              <a:avLst/>
            </a:prstGeom>
            <a:noFill/>
            <a:ln w="12700" cap="flat" cmpd="sng" algn="ctr">
              <a:solidFill>
                <a:schemeClr val="accent4"/>
              </a:solidFill>
              <a:prstDash val="solid"/>
              <a:round/>
              <a:headEnd type="none" w="med" len="med"/>
              <a:tailEnd type="none" w="med" len="med"/>
            </a:ln>
            <a:effectLst/>
          </p:spPr>
        </p:cxnSp>
        <p:cxnSp>
          <p:nvCxnSpPr>
            <p:cNvPr id="339" name="Straight Connector 338">
              <a:extLst>
                <a:ext uri="{FF2B5EF4-FFF2-40B4-BE49-F238E27FC236}">
                  <a16:creationId xmlns:a16="http://schemas.microsoft.com/office/drawing/2014/main" id="{70ACB8BB-D9E3-0631-50BC-87F5199720B9}"/>
                </a:ext>
              </a:extLst>
            </p:cNvPr>
            <p:cNvCxnSpPr>
              <a:cxnSpLocks/>
            </p:cNvCxnSpPr>
            <p:nvPr/>
          </p:nvCxnSpPr>
          <p:spPr bwMode="auto">
            <a:xfrm>
              <a:off x="6991396" y="4040284"/>
              <a:ext cx="133535" cy="0"/>
            </a:xfrm>
            <a:prstGeom prst="line">
              <a:avLst/>
            </a:prstGeom>
            <a:noFill/>
            <a:ln w="12700" cap="flat" cmpd="sng" algn="ctr">
              <a:solidFill>
                <a:schemeClr val="accent4"/>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5A8EB407-E1C7-D003-2C14-BDCA379FF48D}"/>
                </a:ext>
              </a:extLst>
            </p:cNvPr>
            <p:cNvCxnSpPr>
              <a:cxnSpLocks/>
            </p:cNvCxnSpPr>
            <p:nvPr/>
          </p:nvCxnSpPr>
          <p:spPr bwMode="auto">
            <a:xfrm>
              <a:off x="7058163" y="3725959"/>
              <a:ext cx="0" cy="315816"/>
            </a:xfrm>
            <a:prstGeom prst="line">
              <a:avLst/>
            </a:prstGeom>
            <a:noFill/>
            <a:ln w="12700" cap="flat" cmpd="sng" algn="ctr">
              <a:solidFill>
                <a:schemeClr val="accent4"/>
              </a:solidFill>
              <a:prstDash val="solid"/>
              <a:round/>
              <a:headEnd type="none" w="med" len="med"/>
              <a:tailEnd type="none" w="med" len="med"/>
            </a:ln>
            <a:effectLst/>
          </p:spPr>
        </p:cxnSp>
      </p:grpSp>
      <p:grpSp>
        <p:nvGrpSpPr>
          <p:cNvPr id="341" name="Group 340">
            <a:extLst>
              <a:ext uri="{FF2B5EF4-FFF2-40B4-BE49-F238E27FC236}">
                <a16:creationId xmlns:a16="http://schemas.microsoft.com/office/drawing/2014/main" id="{4B425803-765D-6ACC-F1A4-F31EDA7AF909}"/>
              </a:ext>
            </a:extLst>
          </p:cNvPr>
          <p:cNvGrpSpPr/>
          <p:nvPr/>
        </p:nvGrpSpPr>
        <p:grpSpPr>
          <a:xfrm>
            <a:off x="10405918" y="4014461"/>
            <a:ext cx="100326" cy="102826"/>
            <a:chOff x="6991396" y="3725959"/>
            <a:chExt cx="133535" cy="315816"/>
          </a:xfrm>
        </p:grpSpPr>
        <p:cxnSp>
          <p:nvCxnSpPr>
            <p:cNvPr id="342" name="Straight Connector 341">
              <a:extLst>
                <a:ext uri="{FF2B5EF4-FFF2-40B4-BE49-F238E27FC236}">
                  <a16:creationId xmlns:a16="http://schemas.microsoft.com/office/drawing/2014/main" id="{42EB5F5B-F1A9-0D1E-99B0-0B7A2A2C5EC8}"/>
                </a:ext>
              </a:extLst>
            </p:cNvPr>
            <p:cNvCxnSpPr>
              <a:cxnSpLocks/>
            </p:cNvCxnSpPr>
            <p:nvPr/>
          </p:nvCxnSpPr>
          <p:spPr bwMode="auto">
            <a:xfrm>
              <a:off x="6991396" y="3725959"/>
              <a:ext cx="133535" cy="0"/>
            </a:xfrm>
            <a:prstGeom prst="line">
              <a:avLst/>
            </a:prstGeom>
            <a:noFill/>
            <a:ln w="12700" cap="flat" cmpd="sng" algn="ctr">
              <a:solidFill>
                <a:schemeClr val="accent4"/>
              </a:solidFill>
              <a:prstDash val="solid"/>
              <a:round/>
              <a:headEnd type="none" w="med" len="med"/>
              <a:tailEnd type="none" w="med" len="med"/>
            </a:ln>
            <a:effectLst/>
          </p:spPr>
        </p:cxnSp>
        <p:cxnSp>
          <p:nvCxnSpPr>
            <p:cNvPr id="343" name="Straight Connector 342">
              <a:extLst>
                <a:ext uri="{FF2B5EF4-FFF2-40B4-BE49-F238E27FC236}">
                  <a16:creationId xmlns:a16="http://schemas.microsoft.com/office/drawing/2014/main" id="{015D27BB-D236-71A6-D0EC-1ECC39DCBE20}"/>
                </a:ext>
              </a:extLst>
            </p:cNvPr>
            <p:cNvCxnSpPr>
              <a:cxnSpLocks/>
            </p:cNvCxnSpPr>
            <p:nvPr/>
          </p:nvCxnSpPr>
          <p:spPr bwMode="auto">
            <a:xfrm>
              <a:off x="6991396" y="4040284"/>
              <a:ext cx="133535" cy="0"/>
            </a:xfrm>
            <a:prstGeom prst="line">
              <a:avLst/>
            </a:prstGeom>
            <a:noFill/>
            <a:ln w="12700" cap="flat" cmpd="sng" algn="ctr">
              <a:solidFill>
                <a:schemeClr val="accent4"/>
              </a:solidFill>
              <a:prstDash val="solid"/>
              <a:round/>
              <a:headEnd type="none" w="med" len="med"/>
              <a:tailEnd type="none" w="med" len="med"/>
            </a:ln>
            <a:effectLst/>
          </p:spPr>
        </p:cxnSp>
        <p:cxnSp>
          <p:nvCxnSpPr>
            <p:cNvPr id="344" name="Straight Connector 343">
              <a:extLst>
                <a:ext uri="{FF2B5EF4-FFF2-40B4-BE49-F238E27FC236}">
                  <a16:creationId xmlns:a16="http://schemas.microsoft.com/office/drawing/2014/main" id="{E2277A47-EBB3-5B7D-1BA9-9812813F7A26}"/>
                </a:ext>
              </a:extLst>
            </p:cNvPr>
            <p:cNvCxnSpPr>
              <a:cxnSpLocks/>
            </p:cNvCxnSpPr>
            <p:nvPr/>
          </p:nvCxnSpPr>
          <p:spPr bwMode="auto">
            <a:xfrm>
              <a:off x="7058163" y="3725959"/>
              <a:ext cx="0" cy="315816"/>
            </a:xfrm>
            <a:prstGeom prst="line">
              <a:avLst/>
            </a:prstGeom>
            <a:noFill/>
            <a:ln w="12700" cap="flat" cmpd="sng" algn="ctr">
              <a:solidFill>
                <a:schemeClr val="accent4"/>
              </a:solidFill>
              <a:prstDash val="solid"/>
              <a:round/>
              <a:headEnd type="none" w="med" len="med"/>
              <a:tailEnd type="none" w="med" len="med"/>
            </a:ln>
            <a:effectLst/>
          </p:spPr>
        </p:cxnSp>
      </p:grpSp>
      <p:grpSp>
        <p:nvGrpSpPr>
          <p:cNvPr id="277" name="Group 276">
            <a:extLst>
              <a:ext uri="{FF2B5EF4-FFF2-40B4-BE49-F238E27FC236}">
                <a16:creationId xmlns:a16="http://schemas.microsoft.com/office/drawing/2014/main" id="{CE7A1563-6675-29EC-C77B-EEBE72E8BF6C}"/>
              </a:ext>
            </a:extLst>
          </p:cNvPr>
          <p:cNvGrpSpPr/>
          <p:nvPr/>
        </p:nvGrpSpPr>
        <p:grpSpPr>
          <a:xfrm>
            <a:off x="4745247" y="3626590"/>
            <a:ext cx="100326" cy="74456"/>
            <a:chOff x="6991396" y="3725959"/>
            <a:chExt cx="133535" cy="315816"/>
          </a:xfrm>
        </p:grpSpPr>
        <p:cxnSp>
          <p:nvCxnSpPr>
            <p:cNvPr id="278" name="Straight Connector 277">
              <a:extLst>
                <a:ext uri="{FF2B5EF4-FFF2-40B4-BE49-F238E27FC236}">
                  <a16:creationId xmlns:a16="http://schemas.microsoft.com/office/drawing/2014/main" id="{B4E9FA4C-4D7E-8D62-E42B-E9D7319C0515}"/>
                </a:ext>
              </a:extLst>
            </p:cNvPr>
            <p:cNvCxnSpPr>
              <a:cxnSpLocks/>
            </p:cNvCxnSpPr>
            <p:nvPr/>
          </p:nvCxnSpPr>
          <p:spPr bwMode="auto">
            <a:xfrm>
              <a:off x="6991396" y="3725959"/>
              <a:ext cx="133535" cy="0"/>
            </a:xfrm>
            <a:prstGeom prst="line">
              <a:avLst/>
            </a:prstGeom>
            <a:noFill/>
            <a:ln w="12700" cap="flat" cmpd="sng" algn="ctr">
              <a:solidFill>
                <a:schemeClr val="accent4"/>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1EB43599-BBAE-61FC-C3CD-508F416C6119}"/>
                </a:ext>
              </a:extLst>
            </p:cNvPr>
            <p:cNvCxnSpPr>
              <a:cxnSpLocks/>
            </p:cNvCxnSpPr>
            <p:nvPr/>
          </p:nvCxnSpPr>
          <p:spPr bwMode="auto">
            <a:xfrm>
              <a:off x="6991396" y="4040284"/>
              <a:ext cx="133535" cy="0"/>
            </a:xfrm>
            <a:prstGeom prst="line">
              <a:avLst/>
            </a:prstGeom>
            <a:noFill/>
            <a:ln w="12700" cap="flat" cmpd="sng" algn="ctr">
              <a:solidFill>
                <a:schemeClr val="accent4"/>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F7723D01-AD81-9426-B198-4827EB67F3D5}"/>
                </a:ext>
              </a:extLst>
            </p:cNvPr>
            <p:cNvCxnSpPr>
              <a:cxnSpLocks/>
            </p:cNvCxnSpPr>
            <p:nvPr/>
          </p:nvCxnSpPr>
          <p:spPr bwMode="auto">
            <a:xfrm>
              <a:off x="7058163" y="3725959"/>
              <a:ext cx="0" cy="315816"/>
            </a:xfrm>
            <a:prstGeom prst="line">
              <a:avLst/>
            </a:prstGeom>
            <a:noFill/>
            <a:ln w="12700" cap="flat" cmpd="sng" algn="ctr">
              <a:solidFill>
                <a:schemeClr val="accent4"/>
              </a:solidFill>
              <a:prstDash val="solid"/>
              <a:round/>
              <a:headEnd type="none" w="med" len="med"/>
              <a:tailEnd type="none" w="med" len="med"/>
            </a:ln>
            <a:effectLst/>
          </p:spPr>
        </p:cxnSp>
      </p:grpSp>
      <p:grpSp>
        <p:nvGrpSpPr>
          <p:cNvPr id="281" name="Group 280">
            <a:extLst>
              <a:ext uri="{FF2B5EF4-FFF2-40B4-BE49-F238E27FC236}">
                <a16:creationId xmlns:a16="http://schemas.microsoft.com/office/drawing/2014/main" id="{4B5FE6FC-ABEA-360F-B0CB-F9EE2E4DDBED}"/>
              </a:ext>
            </a:extLst>
          </p:cNvPr>
          <p:cNvGrpSpPr/>
          <p:nvPr/>
        </p:nvGrpSpPr>
        <p:grpSpPr>
          <a:xfrm>
            <a:off x="2350437" y="3044488"/>
            <a:ext cx="100326" cy="74456"/>
            <a:chOff x="6991396" y="3725959"/>
            <a:chExt cx="133535" cy="315816"/>
          </a:xfrm>
        </p:grpSpPr>
        <p:cxnSp>
          <p:nvCxnSpPr>
            <p:cNvPr id="282" name="Straight Connector 281">
              <a:extLst>
                <a:ext uri="{FF2B5EF4-FFF2-40B4-BE49-F238E27FC236}">
                  <a16:creationId xmlns:a16="http://schemas.microsoft.com/office/drawing/2014/main" id="{A12CAE1F-0350-E9E1-703B-EBC332F0CB73}"/>
                </a:ext>
              </a:extLst>
            </p:cNvPr>
            <p:cNvCxnSpPr>
              <a:cxnSpLocks/>
            </p:cNvCxnSpPr>
            <p:nvPr/>
          </p:nvCxnSpPr>
          <p:spPr bwMode="auto">
            <a:xfrm>
              <a:off x="6991396" y="3725959"/>
              <a:ext cx="133535" cy="0"/>
            </a:xfrm>
            <a:prstGeom prst="line">
              <a:avLst/>
            </a:prstGeom>
            <a:noFill/>
            <a:ln w="12700" cap="flat" cmpd="sng" algn="ctr">
              <a:solidFill>
                <a:schemeClr val="accent4"/>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7A44060E-0648-F31F-4A43-E16D2AE10AEA}"/>
                </a:ext>
              </a:extLst>
            </p:cNvPr>
            <p:cNvCxnSpPr>
              <a:cxnSpLocks/>
            </p:cNvCxnSpPr>
            <p:nvPr/>
          </p:nvCxnSpPr>
          <p:spPr bwMode="auto">
            <a:xfrm>
              <a:off x="6991396" y="4040284"/>
              <a:ext cx="133535" cy="0"/>
            </a:xfrm>
            <a:prstGeom prst="line">
              <a:avLst/>
            </a:prstGeom>
            <a:noFill/>
            <a:ln w="12700" cap="flat" cmpd="sng" algn="ctr">
              <a:solidFill>
                <a:schemeClr val="accent4"/>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AE32CA6F-9F78-0C79-7D14-95777D4B8492}"/>
                </a:ext>
              </a:extLst>
            </p:cNvPr>
            <p:cNvCxnSpPr>
              <a:cxnSpLocks/>
            </p:cNvCxnSpPr>
            <p:nvPr/>
          </p:nvCxnSpPr>
          <p:spPr bwMode="auto">
            <a:xfrm>
              <a:off x="7058163" y="3725959"/>
              <a:ext cx="0" cy="315816"/>
            </a:xfrm>
            <a:prstGeom prst="line">
              <a:avLst/>
            </a:prstGeom>
            <a:noFill/>
            <a:ln w="12700" cap="flat" cmpd="sng" algn="ctr">
              <a:solidFill>
                <a:schemeClr val="accent4"/>
              </a:solidFill>
              <a:prstDash val="solid"/>
              <a:round/>
              <a:headEnd type="none" w="med" len="med"/>
              <a:tailEnd type="none" w="med" len="med"/>
            </a:ln>
            <a:effectLst/>
          </p:spPr>
        </p:cxnSp>
      </p:grpSp>
      <p:grpSp>
        <p:nvGrpSpPr>
          <p:cNvPr id="273" name="Group 272">
            <a:extLst>
              <a:ext uri="{FF2B5EF4-FFF2-40B4-BE49-F238E27FC236}">
                <a16:creationId xmlns:a16="http://schemas.microsoft.com/office/drawing/2014/main" id="{077A337C-D47F-7E05-16BA-31C9381A2D26}"/>
              </a:ext>
            </a:extLst>
          </p:cNvPr>
          <p:cNvGrpSpPr/>
          <p:nvPr/>
        </p:nvGrpSpPr>
        <p:grpSpPr>
          <a:xfrm>
            <a:off x="2342175" y="2599114"/>
            <a:ext cx="100326" cy="138198"/>
            <a:chOff x="6991396" y="3725959"/>
            <a:chExt cx="133535" cy="315816"/>
          </a:xfrm>
        </p:grpSpPr>
        <p:cxnSp>
          <p:nvCxnSpPr>
            <p:cNvPr id="274" name="Straight Connector 273">
              <a:extLst>
                <a:ext uri="{FF2B5EF4-FFF2-40B4-BE49-F238E27FC236}">
                  <a16:creationId xmlns:a16="http://schemas.microsoft.com/office/drawing/2014/main" id="{01F68C31-EBA3-F005-98C2-B501ACBD53D4}"/>
                </a:ext>
              </a:extLst>
            </p:cNvPr>
            <p:cNvCxnSpPr>
              <a:cxnSpLocks/>
            </p:cNvCxnSpPr>
            <p:nvPr/>
          </p:nvCxnSpPr>
          <p:spPr bwMode="auto">
            <a:xfrm>
              <a:off x="6991396" y="3725959"/>
              <a:ext cx="133535" cy="0"/>
            </a:xfrm>
            <a:prstGeom prst="line">
              <a:avLst/>
            </a:prstGeom>
            <a:noFill/>
            <a:ln w="12700" cap="flat" cmpd="sng" algn="ctr">
              <a:solidFill>
                <a:schemeClr val="accent3"/>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1C394262-12B5-54CC-F7EF-A3079A0427A3}"/>
                </a:ext>
              </a:extLst>
            </p:cNvPr>
            <p:cNvCxnSpPr>
              <a:cxnSpLocks/>
            </p:cNvCxnSpPr>
            <p:nvPr/>
          </p:nvCxnSpPr>
          <p:spPr bwMode="auto">
            <a:xfrm>
              <a:off x="6991396" y="4040284"/>
              <a:ext cx="133535" cy="0"/>
            </a:xfrm>
            <a:prstGeom prst="line">
              <a:avLst/>
            </a:prstGeom>
            <a:noFill/>
            <a:ln w="12700" cap="flat" cmpd="sng" algn="ctr">
              <a:solidFill>
                <a:schemeClr val="accent3"/>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36D0AE44-A7FD-5636-879D-29EF164DB920}"/>
                </a:ext>
              </a:extLst>
            </p:cNvPr>
            <p:cNvCxnSpPr>
              <a:cxnSpLocks/>
            </p:cNvCxnSpPr>
            <p:nvPr/>
          </p:nvCxnSpPr>
          <p:spPr bwMode="auto">
            <a:xfrm>
              <a:off x="7058163" y="3725959"/>
              <a:ext cx="0" cy="315816"/>
            </a:xfrm>
            <a:prstGeom prst="line">
              <a:avLst/>
            </a:prstGeom>
            <a:noFill/>
            <a:ln w="12700" cap="flat" cmpd="sng" algn="ctr">
              <a:solidFill>
                <a:schemeClr val="accent3"/>
              </a:solidFill>
              <a:prstDash val="solid"/>
              <a:round/>
              <a:headEnd type="none" w="med" len="med"/>
              <a:tailEnd type="none" w="med" len="med"/>
            </a:ln>
            <a:effectLst/>
          </p:spPr>
        </p:cxnSp>
      </p:grpSp>
      <p:grpSp>
        <p:nvGrpSpPr>
          <p:cNvPr id="272" name="Group 271">
            <a:extLst>
              <a:ext uri="{FF2B5EF4-FFF2-40B4-BE49-F238E27FC236}">
                <a16:creationId xmlns:a16="http://schemas.microsoft.com/office/drawing/2014/main" id="{A2439E4F-3DC0-EF7D-62C5-CCE69F7F1866}"/>
              </a:ext>
            </a:extLst>
          </p:cNvPr>
          <p:cNvGrpSpPr/>
          <p:nvPr/>
        </p:nvGrpSpPr>
        <p:grpSpPr>
          <a:xfrm>
            <a:off x="4745456" y="2745820"/>
            <a:ext cx="100326" cy="138198"/>
            <a:chOff x="6991396" y="3725959"/>
            <a:chExt cx="133535" cy="315816"/>
          </a:xfrm>
        </p:grpSpPr>
        <p:cxnSp>
          <p:nvCxnSpPr>
            <p:cNvPr id="268" name="Straight Connector 267">
              <a:extLst>
                <a:ext uri="{FF2B5EF4-FFF2-40B4-BE49-F238E27FC236}">
                  <a16:creationId xmlns:a16="http://schemas.microsoft.com/office/drawing/2014/main" id="{B58324CF-5F68-94C7-4508-298DDE398411}"/>
                </a:ext>
              </a:extLst>
            </p:cNvPr>
            <p:cNvCxnSpPr>
              <a:cxnSpLocks/>
            </p:cNvCxnSpPr>
            <p:nvPr/>
          </p:nvCxnSpPr>
          <p:spPr bwMode="auto">
            <a:xfrm>
              <a:off x="6991396" y="3725959"/>
              <a:ext cx="133535" cy="0"/>
            </a:xfrm>
            <a:prstGeom prst="line">
              <a:avLst/>
            </a:prstGeom>
            <a:noFill/>
            <a:ln w="12700" cap="flat" cmpd="sng" algn="ctr">
              <a:solidFill>
                <a:schemeClr val="accent3"/>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920B383C-B3E6-C543-2CFC-C44896E7F961}"/>
                </a:ext>
              </a:extLst>
            </p:cNvPr>
            <p:cNvCxnSpPr>
              <a:cxnSpLocks/>
            </p:cNvCxnSpPr>
            <p:nvPr/>
          </p:nvCxnSpPr>
          <p:spPr bwMode="auto">
            <a:xfrm>
              <a:off x="6991396" y="4040284"/>
              <a:ext cx="133535" cy="0"/>
            </a:xfrm>
            <a:prstGeom prst="line">
              <a:avLst/>
            </a:prstGeom>
            <a:noFill/>
            <a:ln w="12700" cap="flat" cmpd="sng" algn="ctr">
              <a:solidFill>
                <a:schemeClr val="accent3"/>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67E917A1-856F-1980-E20C-7E5BAE0E92E5}"/>
                </a:ext>
              </a:extLst>
            </p:cNvPr>
            <p:cNvCxnSpPr>
              <a:cxnSpLocks/>
            </p:cNvCxnSpPr>
            <p:nvPr/>
          </p:nvCxnSpPr>
          <p:spPr bwMode="auto">
            <a:xfrm>
              <a:off x="7058163" y="3725959"/>
              <a:ext cx="0" cy="315816"/>
            </a:xfrm>
            <a:prstGeom prst="line">
              <a:avLst/>
            </a:prstGeom>
            <a:noFill/>
            <a:ln w="12700" cap="flat" cmpd="sng" algn="ctr">
              <a:solidFill>
                <a:schemeClr val="accent3"/>
              </a:solidFill>
              <a:prstDash val="solid"/>
              <a:round/>
              <a:headEnd type="none" w="med" len="med"/>
              <a:tailEnd type="none" w="med" len="med"/>
            </a:ln>
            <a:effectLst/>
          </p:spPr>
        </p:cxnSp>
      </p:grpSp>
      <p:sp>
        <p:nvSpPr>
          <p:cNvPr id="7" name="Title 6">
            <a:extLst>
              <a:ext uri="{FF2B5EF4-FFF2-40B4-BE49-F238E27FC236}">
                <a16:creationId xmlns:a16="http://schemas.microsoft.com/office/drawing/2014/main" id="{5F8D210E-B96D-AE76-3617-528C16E3D3C2}"/>
              </a:ext>
            </a:extLst>
          </p:cNvPr>
          <p:cNvSpPr>
            <a:spLocks noGrp="1"/>
          </p:cNvSpPr>
          <p:nvPr>
            <p:ph type="title"/>
          </p:nvPr>
        </p:nvSpPr>
        <p:spPr/>
        <p:txBody>
          <a:bodyPr/>
          <a:lstStyle/>
          <a:p>
            <a:r>
              <a:rPr lang="en-US" dirty="0"/>
              <a:t>STEP Trials: </a:t>
            </a:r>
            <a:r>
              <a:rPr lang="en-US" dirty="0" err="1"/>
              <a:t>Semaglutide</a:t>
            </a:r>
            <a:r>
              <a:rPr lang="en-US" dirty="0"/>
              <a:t> for Systemic Inflammation In People With Overweight/Obesity</a:t>
            </a:r>
          </a:p>
        </p:txBody>
      </p:sp>
      <p:sp>
        <p:nvSpPr>
          <p:cNvPr id="9" name="Content Placeholder 8">
            <a:extLst>
              <a:ext uri="{FF2B5EF4-FFF2-40B4-BE49-F238E27FC236}">
                <a16:creationId xmlns:a16="http://schemas.microsoft.com/office/drawing/2014/main" id="{B3E7FDFC-9BB9-3FC2-AE04-92A951159326}"/>
              </a:ext>
            </a:extLst>
          </p:cNvPr>
          <p:cNvSpPr>
            <a:spLocks noGrp="1"/>
          </p:cNvSpPr>
          <p:nvPr>
            <p:ph idx="1"/>
          </p:nvPr>
        </p:nvSpPr>
        <p:spPr>
          <a:xfrm>
            <a:off x="604675" y="1513047"/>
            <a:ext cx="10877529" cy="779216"/>
          </a:xfrm>
        </p:spPr>
        <p:txBody>
          <a:bodyPr/>
          <a:lstStyle/>
          <a:p>
            <a:r>
              <a:rPr lang="en-US" sz="2000" dirty="0"/>
              <a:t>In 3 clinical trials of 2.4 mg weekly </a:t>
            </a:r>
            <a:r>
              <a:rPr lang="en-US" sz="2000" dirty="0" err="1"/>
              <a:t>semaglutide</a:t>
            </a:r>
            <a:r>
              <a:rPr lang="en-US" sz="2000" dirty="0"/>
              <a:t> (STEP 1, 2, and 3), treatment was associated with reduced </a:t>
            </a:r>
            <a:r>
              <a:rPr lang="en-US" sz="2000" dirty="0" err="1"/>
              <a:t>hsCRP</a:t>
            </a:r>
            <a:r>
              <a:rPr lang="en-US" sz="2000" dirty="0"/>
              <a:t> regardless of baseline weight and glycemic status</a:t>
            </a:r>
          </a:p>
        </p:txBody>
      </p:sp>
      <p:sp>
        <p:nvSpPr>
          <p:cNvPr id="10" name="Text Box 11">
            <a:extLst>
              <a:ext uri="{FF2B5EF4-FFF2-40B4-BE49-F238E27FC236}">
                <a16:creationId xmlns:a16="http://schemas.microsoft.com/office/drawing/2014/main" id="{59642784-38E4-5E55-B254-01B1BFB597F8}"/>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Verma.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EClinicalMedicine</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2022;55:101737.</a:t>
            </a:r>
          </a:p>
        </p:txBody>
      </p:sp>
      <p:sp>
        <p:nvSpPr>
          <p:cNvPr id="2" name="TextBox 1">
            <a:extLst>
              <a:ext uri="{FF2B5EF4-FFF2-40B4-BE49-F238E27FC236}">
                <a16:creationId xmlns:a16="http://schemas.microsoft.com/office/drawing/2014/main" id="{A3AE344C-7BC3-61FA-8730-3F1D92F6DEAE}"/>
              </a:ext>
            </a:extLst>
          </p:cNvPr>
          <p:cNvSpPr txBox="1"/>
          <p:nvPr/>
        </p:nvSpPr>
        <p:spPr bwMode="auto">
          <a:xfrm>
            <a:off x="987237" y="2038406"/>
            <a:ext cx="671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STEP 1</a:t>
            </a:r>
          </a:p>
        </p:txBody>
      </p:sp>
      <p:sp>
        <p:nvSpPr>
          <p:cNvPr id="5" name="TextBox 4">
            <a:extLst>
              <a:ext uri="{FF2B5EF4-FFF2-40B4-BE49-F238E27FC236}">
                <a16:creationId xmlns:a16="http://schemas.microsoft.com/office/drawing/2014/main" id="{70ED2864-5F5D-DE81-4A61-27E95A9F94A0}"/>
              </a:ext>
            </a:extLst>
          </p:cNvPr>
          <p:cNvSpPr txBox="1"/>
          <p:nvPr/>
        </p:nvSpPr>
        <p:spPr bwMode="auto">
          <a:xfrm>
            <a:off x="987236" y="4178558"/>
            <a:ext cx="671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STEP 2</a:t>
            </a:r>
          </a:p>
        </p:txBody>
      </p:sp>
      <p:sp>
        <p:nvSpPr>
          <p:cNvPr id="6" name="TextBox 5">
            <a:extLst>
              <a:ext uri="{FF2B5EF4-FFF2-40B4-BE49-F238E27FC236}">
                <a16:creationId xmlns:a16="http://schemas.microsoft.com/office/drawing/2014/main" id="{5791B486-A9C0-5F7D-8024-D18156636AC2}"/>
              </a:ext>
            </a:extLst>
          </p:cNvPr>
          <p:cNvSpPr txBox="1"/>
          <p:nvPr/>
        </p:nvSpPr>
        <p:spPr bwMode="auto">
          <a:xfrm>
            <a:off x="5862953" y="2032317"/>
            <a:ext cx="671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STEP 3</a:t>
            </a:r>
          </a:p>
        </p:txBody>
      </p:sp>
      <p:sp>
        <p:nvSpPr>
          <p:cNvPr id="8" name="TextBox 7">
            <a:extLst>
              <a:ext uri="{FF2B5EF4-FFF2-40B4-BE49-F238E27FC236}">
                <a16:creationId xmlns:a16="http://schemas.microsoft.com/office/drawing/2014/main" id="{72656F04-903F-A7E0-0D2D-C290B1983FC1}"/>
              </a:ext>
            </a:extLst>
          </p:cNvPr>
          <p:cNvSpPr txBox="1"/>
          <p:nvPr/>
        </p:nvSpPr>
        <p:spPr bwMode="auto">
          <a:xfrm rot="16200000">
            <a:off x="-115119" y="2905760"/>
            <a:ext cx="1962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Relative Change From Baseline in Body Weight (%)</a:t>
            </a:r>
          </a:p>
        </p:txBody>
      </p:sp>
      <p:sp>
        <p:nvSpPr>
          <p:cNvPr id="13" name="TextBox 12">
            <a:extLst>
              <a:ext uri="{FF2B5EF4-FFF2-40B4-BE49-F238E27FC236}">
                <a16:creationId xmlns:a16="http://schemas.microsoft.com/office/drawing/2014/main" id="{96443A52-1011-57CB-E047-DFA01CC116C9}"/>
              </a:ext>
            </a:extLst>
          </p:cNvPr>
          <p:cNvSpPr txBox="1"/>
          <p:nvPr/>
        </p:nvSpPr>
        <p:spPr bwMode="auto">
          <a:xfrm rot="5400000">
            <a:off x="4397589" y="2905760"/>
            <a:ext cx="1962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Relative Change From Baseline in CRP (%)</a:t>
            </a:r>
          </a:p>
        </p:txBody>
      </p:sp>
      <p:sp>
        <p:nvSpPr>
          <p:cNvPr id="15" name="TextBox 14">
            <a:extLst>
              <a:ext uri="{FF2B5EF4-FFF2-40B4-BE49-F238E27FC236}">
                <a16:creationId xmlns:a16="http://schemas.microsoft.com/office/drawing/2014/main" id="{A805F3B0-3066-2068-F321-C636285BDE1E}"/>
              </a:ext>
            </a:extLst>
          </p:cNvPr>
          <p:cNvSpPr txBox="1"/>
          <p:nvPr/>
        </p:nvSpPr>
        <p:spPr bwMode="auto">
          <a:xfrm>
            <a:off x="1967557" y="4016244"/>
            <a:ext cx="22400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Time in Randomization (</a:t>
            </a:r>
            <a:r>
              <a:rPr kumimoji="0" lang="en-US"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Wk</a:t>
            </a: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16" name="TextBox 15">
            <a:extLst>
              <a:ext uri="{FF2B5EF4-FFF2-40B4-BE49-F238E27FC236}">
                <a16:creationId xmlns:a16="http://schemas.microsoft.com/office/drawing/2014/main" id="{09AD8599-7DFA-0929-F196-12C7437B8989}"/>
              </a:ext>
            </a:extLst>
          </p:cNvPr>
          <p:cNvSpPr txBox="1"/>
          <p:nvPr/>
        </p:nvSpPr>
        <p:spPr bwMode="auto">
          <a:xfrm>
            <a:off x="7276315" y="4373226"/>
            <a:ext cx="22400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Time in Randomization (</a:t>
            </a:r>
            <a:r>
              <a:rPr kumimoji="0" lang="en-US"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Wk</a:t>
            </a: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grpSp>
        <p:nvGrpSpPr>
          <p:cNvPr id="27" name="Group 26">
            <a:extLst>
              <a:ext uri="{FF2B5EF4-FFF2-40B4-BE49-F238E27FC236}">
                <a16:creationId xmlns:a16="http://schemas.microsoft.com/office/drawing/2014/main" id="{2EA353A6-D684-FDC5-D7A7-E6EF38E33233}"/>
              </a:ext>
            </a:extLst>
          </p:cNvPr>
          <p:cNvGrpSpPr/>
          <p:nvPr/>
        </p:nvGrpSpPr>
        <p:grpSpPr>
          <a:xfrm>
            <a:off x="6377699" y="4552276"/>
            <a:ext cx="4644955" cy="1200329"/>
            <a:chOff x="6417122" y="5482869"/>
            <a:chExt cx="4644955" cy="1200329"/>
          </a:xfrm>
        </p:grpSpPr>
        <p:sp>
          <p:nvSpPr>
            <p:cNvPr id="19" name="TextBox 18">
              <a:extLst>
                <a:ext uri="{FF2B5EF4-FFF2-40B4-BE49-F238E27FC236}">
                  <a16:creationId xmlns:a16="http://schemas.microsoft.com/office/drawing/2014/main" id="{5AF4C451-2845-337F-3817-C95B914E2906}"/>
                </a:ext>
              </a:extLst>
            </p:cNvPr>
            <p:cNvSpPr txBox="1"/>
            <p:nvPr/>
          </p:nvSpPr>
          <p:spPr bwMode="auto">
            <a:xfrm>
              <a:off x="6565590" y="5482869"/>
              <a:ext cx="449648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Semaglutide</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2.4 mg – Body weight, relative change from baseline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Semaglutide</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2.4 mg – CRP, relative change from baseline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 – Body weight, relative change from baseline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 – CRP, relative change from baseline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Semaglutide</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1.0 mg – Body weight, relative change from baseline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Semaglutide</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1.0 mg – CRP, relative change from baseline (%)</a:t>
              </a:r>
            </a:p>
          </p:txBody>
        </p:sp>
        <p:cxnSp>
          <p:nvCxnSpPr>
            <p:cNvPr id="21" name="Straight Connector 20">
              <a:extLst>
                <a:ext uri="{FF2B5EF4-FFF2-40B4-BE49-F238E27FC236}">
                  <a16:creationId xmlns:a16="http://schemas.microsoft.com/office/drawing/2014/main" id="{2FBA96BB-4F51-C7BC-29EC-83D632A5D9D6}"/>
                </a:ext>
              </a:extLst>
            </p:cNvPr>
            <p:cNvCxnSpPr>
              <a:cxnSpLocks/>
            </p:cNvCxnSpPr>
            <p:nvPr/>
          </p:nvCxnSpPr>
          <p:spPr bwMode="auto">
            <a:xfrm>
              <a:off x="6417122" y="5626100"/>
              <a:ext cx="188725" cy="0"/>
            </a:xfrm>
            <a:prstGeom prst="line">
              <a:avLst/>
            </a:prstGeom>
            <a:noFill/>
            <a:ln w="28575" cap="flat" cmpd="sng" algn="ctr">
              <a:solidFill>
                <a:schemeClr val="accent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DBC30EAE-68C6-38BF-AE92-ED29291A095B}"/>
                </a:ext>
              </a:extLst>
            </p:cNvPr>
            <p:cNvCxnSpPr>
              <a:cxnSpLocks/>
            </p:cNvCxnSpPr>
            <p:nvPr/>
          </p:nvCxnSpPr>
          <p:spPr bwMode="auto">
            <a:xfrm>
              <a:off x="6417122" y="5810159"/>
              <a:ext cx="188725" cy="0"/>
            </a:xfrm>
            <a:prstGeom prst="line">
              <a:avLst/>
            </a:prstGeom>
            <a:noFill/>
            <a:ln w="28575" cap="flat" cmpd="sng" algn="ctr">
              <a:solidFill>
                <a:schemeClr val="accent4"/>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8B4AB7C4-AB8F-1C48-D8A4-2C44EA5552C3}"/>
                </a:ext>
              </a:extLst>
            </p:cNvPr>
            <p:cNvCxnSpPr>
              <a:cxnSpLocks/>
            </p:cNvCxnSpPr>
            <p:nvPr/>
          </p:nvCxnSpPr>
          <p:spPr bwMode="auto">
            <a:xfrm>
              <a:off x="6417122" y="5994218"/>
              <a:ext cx="188725" cy="0"/>
            </a:xfrm>
            <a:prstGeom prst="line">
              <a:avLst/>
            </a:prstGeom>
            <a:noFill/>
            <a:ln w="28575" cap="flat" cmpd="sng" algn="ctr">
              <a:solidFill>
                <a:schemeClr val="tx2"/>
              </a:solidFill>
              <a:prstDash val="sysDot"/>
              <a:round/>
              <a:headEnd type="none" w="med" len="med"/>
              <a:tailEnd type="none" w="med" len="med"/>
            </a:ln>
            <a:effectLst/>
          </p:spPr>
        </p:cxnSp>
        <p:cxnSp>
          <p:nvCxnSpPr>
            <p:cNvPr id="24" name="Straight Connector 23">
              <a:extLst>
                <a:ext uri="{FF2B5EF4-FFF2-40B4-BE49-F238E27FC236}">
                  <a16:creationId xmlns:a16="http://schemas.microsoft.com/office/drawing/2014/main" id="{00303956-9F14-3D82-CFF2-F4D59C31641B}"/>
                </a:ext>
              </a:extLst>
            </p:cNvPr>
            <p:cNvCxnSpPr>
              <a:cxnSpLocks/>
            </p:cNvCxnSpPr>
            <p:nvPr/>
          </p:nvCxnSpPr>
          <p:spPr bwMode="auto">
            <a:xfrm>
              <a:off x="6417122" y="6178277"/>
              <a:ext cx="188725" cy="0"/>
            </a:xfrm>
            <a:prstGeom prst="line">
              <a:avLst/>
            </a:prstGeom>
            <a:noFill/>
            <a:ln w="28575" cap="flat" cmpd="sng" algn="ctr">
              <a:solidFill>
                <a:schemeClr val="accent3"/>
              </a:solidFill>
              <a:prstDash val="sysDot"/>
              <a:round/>
              <a:headEnd type="none" w="med" len="med"/>
              <a:tailEnd type="none" w="med" len="med"/>
            </a:ln>
            <a:effectLst/>
          </p:spPr>
        </p:cxnSp>
        <p:cxnSp>
          <p:nvCxnSpPr>
            <p:cNvPr id="25" name="Straight Connector 24">
              <a:extLst>
                <a:ext uri="{FF2B5EF4-FFF2-40B4-BE49-F238E27FC236}">
                  <a16:creationId xmlns:a16="http://schemas.microsoft.com/office/drawing/2014/main" id="{0CD222CE-FF2E-992F-2A0C-F3A72BC8B5EA}"/>
                </a:ext>
              </a:extLst>
            </p:cNvPr>
            <p:cNvCxnSpPr>
              <a:cxnSpLocks/>
            </p:cNvCxnSpPr>
            <p:nvPr/>
          </p:nvCxnSpPr>
          <p:spPr bwMode="auto">
            <a:xfrm>
              <a:off x="6417122" y="6362336"/>
              <a:ext cx="188725" cy="0"/>
            </a:xfrm>
            <a:prstGeom prst="line">
              <a:avLst/>
            </a:prstGeom>
            <a:noFill/>
            <a:ln w="28575" cap="flat" cmpd="sng" algn="ctr">
              <a:solidFill>
                <a:schemeClr val="accent2"/>
              </a:solidFill>
              <a:prstDash val="sysDot"/>
              <a:round/>
              <a:headEnd type="none" w="med" len="med"/>
              <a:tailEnd type="none" w="med" len="med"/>
            </a:ln>
            <a:effectLst/>
          </p:spPr>
        </p:cxnSp>
        <p:cxnSp>
          <p:nvCxnSpPr>
            <p:cNvPr id="26" name="Straight Connector 25">
              <a:extLst>
                <a:ext uri="{FF2B5EF4-FFF2-40B4-BE49-F238E27FC236}">
                  <a16:creationId xmlns:a16="http://schemas.microsoft.com/office/drawing/2014/main" id="{431ED17B-55F9-D1B8-E9D0-BDAE9812B9E9}"/>
                </a:ext>
              </a:extLst>
            </p:cNvPr>
            <p:cNvCxnSpPr>
              <a:cxnSpLocks/>
            </p:cNvCxnSpPr>
            <p:nvPr/>
          </p:nvCxnSpPr>
          <p:spPr bwMode="auto">
            <a:xfrm>
              <a:off x="6417122" y="6546395"/>
              <a:ext cx="188725" cy="0"/>
            </a:xfrm>
            <a:prstGeom prst="line">
              <a:avLst/>
            </a:prstGeom>
            <a:noFill/>
            <a:ln w="28575" cap="flat" cmpd="sng" algn="ctr">
              <a:solidFill>
                <a:schemeClr val="accent5"/>
              </a:solidFill>
              <a:prstDash val="sysDot"/>
              <a:round/>
              <a:headEnd type="none" w="med" len="med"/>
              <a:tailEnd type="none" w="med" len="med"/>
            </a:ln>
            <a:effectLst/>
          </p:spPr>
        </p:cxnSp>
      </p:grpSp>
      <p:sp>
        <p:nvSpPr>
          <p:cNvPr id="28" name="Rectangle 27">
            <a:extLst>
              <a:ext uri="{FF2B5EF4-FFF2-40B4-BE49-F238E27FC236}">
                <a16:creationId xmlns:a16="http://schemas.microsoft.com/office/drawing/2014/main" id="{8496DDD1-D062-EC7E-711C-2C0F451A0657}"/>
              </a:ext>
            </a:extLst>
          </p:cNvPr>
          <p:cNvSpPr/>
          <p:nvPr/>
        </p:nvSpPr>
        <p:spPr bwMode="auto">
          <a:xfrm>
            <a:off x="6432466" y="4650225"/>
            <a:ext cx="81000" cy="8100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 name="Rectangle 28">
            <a:extLst>
              <a:ext uri="{FF2B5EF4-FFF2-40B4-BE49-F238E27FC236}">
                <a16:creationId xmlns:a16="http://schemas.microsoft.com/office/drawing/2014/main" id="{BBD7C030-85CF-EA6F-B5A0-A77111A54324}"/>
              </a:ext>
            </a:extLst>
          </p:cNvPr>
          <p:cNvSpPr/>
          <p:nvPr/>
        </p:nvSpPr>
        <p:spPr bwMode="auto">
          <a:xfrm>
            <a:off x="6432466" y="4836602"/>
            <a:ext cx="81000" cy="81000"/>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 name="Triangle 29">
            <a:extLst>
              <a:ext uri="{FF2B5EF4-FFF2-40B4-BE49-F238E27FC236}">
                <a16:creationId xmlns:a16="http://schemas.microsoft.com/office/drawing/2014/main" id="{6AF7C275-04FD-A5DD-3CC3-6363E5E5CD32}"/>
              </a:ext>
            </a:extLst>
          </p:cNvPr>
          <p:cNvSpPr/>
          <p:nvPr/>
        </p:nvSpPr>
        <p:spPr bwMode="auto">
          <a:xfrm rot="10800000">
            <a:off x="6435207" y="5027792"/>
            <a:ext cx="90959" cy="78413"/>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 name="Triangle 30">
            <a:extLst>
              <a:ext uri="{FF2B5EF4-FFF2-40B4-BE49-F238E27FC236}">
                <a16:creationId xmlns:a16="http://schemas.microsoft.com/office/drawing/2014/main" id="{F6E7C407-0213-B975-E338-890F59219FDD}"/>
              </a:ext>
            </a:extLst>
          </p:cNvPr>
          <p:cNvSpPr/>
          <p:nvPr/>
        </p:nvSpPr>
        <p:spPr bwMode="auto">
          <a:xfrm rot="10800000">
            <a:off x="6435206" y="5219630"/>
            <a:ext cx="90959" cy="78413"/>
          </a:xfrm>
          <a:prstGeom prst="triangl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Diamond 31">
            <a:extLst>
              <a:ext uri="{FF2B5EF4-FFF2-40B4-BE49-F238E27FC236}">
                <a16:creationId xmlns:a16="http://schemas.microsoft.com/office/drawing/2014/main" id="{795FE2E3-9967-2FE9-CAF2-4CEC8D905AF7}"/>
              </a:ext>
            </a:extLst>
          </p:cNvPr>
          <p:cNvSpPr/>
          <p:nvPr/>
        </p:nvSpPr>
        <p:spPr bwMode="auto">
          <a:xfrm>
            <a:off x="6428235" y="5371299"/>
            <a:ext cx="106569" cy="106569"/>
          </a:xfrm>
          <a:prstGeom prst="diamond">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 name="Diamond 32">
            <a:extLst>
              <a:ext uri="{FF2B5EF4-FFF2-40B4-BE49-F238E27FC236}">
                <a16:creationId xmlns:a16="http://schemas.microsoft.com/office/drawing/2014/main" id="{87645C3F-B121-C845-BBA2-815418B422D5}"/>
              </a:ext>
            </a:extLst>
          </p:cNvPr>
          <p:cNvSpPr/>
          <p:nvPr/>
        </p:nvSpPr>
        <p:spPr bwMode="auto">
          <a:xfrm>
            <a:off x="6428235" y="5565958"/>
            <a:ext cx="106569" cy="106569"/>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Freeform 33">
            <a:extLst>
              <a:ext uri="{FF2B5EF4-FFF2-40B4-BE49-F238E27FC236}">
                <a16:creationId xmlns:a16="http://schemas.microsoft.com/office/drawing/2014/main" id="{CFD150B4-AE72-32BB-20EA-AAC2E94997A7}"/>
              </a:ext>
            </a:extLst>
          </p:cNvPr>
          <p:cNvSpPr/>
          <p:nvPr/>
        </p:nvSpPr>
        <p:spPr bwMode="auto">
          <a:xfrm>
            <a:off x="1393825" y="2318913"/>
            <a:ext cx="3536950" cy="1616075"/>
          </a:xfrm>
          <a:custGeom>
            <a:avLst/>
            <a:gdLst>
              <a:gd name="connsiteX0" fmla="*/ 0 w 3536950"/>
              <a:gd name="connsiteY0" fmla="*/ 6350 h 1616075"/>
              <a:gd name="connsiteX1" fmla="*/ 0 w 3536950"/>
              <a:gd name="connsiteY1" fmla="*/ 1616075 h 1616075"/>
              <a:gd name="connsiteX2" fmla="*/ 3536950 w 3536950"/>
              <a:gd name="connsiteY2" fmla="*/ 1616075 h 1616075"/>
              <a:gd name="connsiteX3" fmla="*/ 3536950 w 3536950"/>
              <a:gd name="connsiteY3" fmla="*/ 0 h 1616075"/>
            </a:gdLst>
            <a:ahLst/>
            <a:cxnLst>
              <a:cxn ang="0">
                <a:pos x="connsiteX0" y="connsiteY0"/>
              </a:cxn>
              <a:cxn ang="0">
                <a:pos x="connsiteX1" y="connsiteY1"/>
              </a:cxn>
              <a:cxn ang="0">
                <a:pos x="connsiteX2" y="connsiteY2"/>
              </a:cxn>
              <a:cxn ang="0">
                <a:pos x="connsiteX3" y="connsiteY3"/>
              </a:cxn>
            </a:cxnLst>
            <a:rect l="l" t="t" r="r" b="b"/>
            <a:pathLst>
              <a:path w="3536950" h="1616075">
                <a:moveTo>
                  <a:pt x="0" y="6350"/>
                </a:moveTo>
                <a:lnTo>
                  <a:pt x="0" y="1616075"/>
                </a:lnTo>
                <a:lnTo>
                  <a:pt x="3536950" y="1616075"/>
                </a:lnTo>
                <a:lnTo>
                  <a:pt x="3536950"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 name="Freeform 34">
            <a:extLst>
              <a:ext uri="{FF2B5EF4-FFF2-40B4-BE49-F238E27FC236}">
                <a16:creationId xmlns:a16="http://schemas.microsoft.com/office/drawing/2014/main" id="{33322BC0-BC64-D250-FFF6-68D1CE3309F5}"/>
              </a:ext>
            </a:extLst>
          </p:cNvPr>
          <p:cNvSpPr/>
          <p:nvPr/>
        </p:nvSpPr>
        <p:spPr bwMode="auto">
          <a:xfrm>
            <a:off x="1393825" y="4411592"/>
            <a:ext cx="3536950" cy="1616075"/>
          </a:xfrm>
          <a:custGeom>
            <a:avLst/>
            <a:gdLst>
              <a:gd name="connsiteX0" fmla="*/ 0 w 3536950"/>
              <a:gd name="connsiteY0" fmla="*/ 6350 h 1616075"/>
              <a:gd name="connsiteX1" fmla="*/ 0 w 3536950"/>
              <a:gd name="connsiteY1" fmla="*/ 1616075 h 1616075"/>
              <a:gd name="connsiteX2" fmla="*/ 3536950 w 3536950"/>
              <a:gd name="connsiteY2" fmla="*/ 1616075 h 1616075"/>
              <a:gd name="connsiteX3" fmla="*/ 3536950 w 3536950"/>
              <a:gd name="connsiteY3" fmla="*/ 0 h 1616075"/>
            </a:gdLst>
            <a:ahLst/>
            <a:cxnLst>
              <a:cxn ang="0">
                <a:pos x="connsiteX0" y="connsiteY0"/>
              </a:cxn>
              <a:cxn ang="0">
                <a:pos x="connsiteX1" y="connsiteY1"/>
              </a:cxn>
              <a:cxn ang="0">
                <a:pos x="connsiteX2" y="connsiteY2"/>
              </a:cxn>
              <a:cxn ang="0">
                <a:pos x="connsiteX3" y="connsiteY3"/>
              </a:cxn>
            </a:cxnLst>
            <a:rect l="l" t="t" r="r" b="b"/>
            <a:pathLst>
              <a:path w="3536950" h="1616075">
                <a:moveTo>
                  <a:pt x="0" y="6350"/>
                </a:moveTo>
                <a:lnTo>
                  <a:pt x="0" y="1616075"/>
                </a:lnTo>
                <a:lnTo>
                  <a:pt x="3536950" y="1616075"/>
                </a:lnTo>
                <a:lnTo>
                  <a:pt x="3536950"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 name="Freeform 35">
            <a:extLst>
              <a:ext uri="{FF2B5EF4-FFF2-40B4-BE49-F238E27FC236}">
                <a16:creationId xmlns:a16="http://schemas.microsoft.com/office/drawing/2014/main" id="{2E68168E-724D-44C9-02A2-F70F2AD90B4C}"/>
              </a:ext>
            </a:extLst>
          </p:cNvPr>
          <p:cNvSpPr/>
          <p:nvPr/>
        </p:nvSpPr>
        <p:spPr bwMode="auto">
          <a:xfrm>
            <a:off x="6418864" y="2312867"/>
            <a:ext cx="4185635" cy="1936159"/>
          </a:xfrm>
          <a:custGeom>
            <a:avLst/>
            <a:gdLst>
              <a:gd name="connsiteX0" fmla="*/ 0 w 3536950"/>
              <a:gd name="connsiteY0" fmla="*/ 6350 h 1616075"/>
              <a:gd name="connsiteX1" fmla="*/ 0 w 3536950"/>
              <a:gd name="connsiteY1" fmla="*/ 1616075 h 1616075"/>
              <a:gd name="connsiteX2" fmla="*/ 3536950 w 3536950"/>
              <a:gd name="connsiteY2" fmla="*/ 1616075 h 1616075"/>
              <a:gd name="connsiteX3" fmla="*/ 3536950 w 3536950"/>
              <a:gd name="connsiteY3" fmla="*/ 0 h 1616075"/>
            </a:gdLst>
            <a:ahLst/>
            <a:cxnLst>
              <a:cxn ang="0">
                <a:pos x="connsiteX0" y="connsiteY0"/>
              </a:cxn>
              <a:cxn ang="0">
                <a:pos x="connsiteX1" y="connsiteY1"/>
              </a:cxn>
              <a:cxn ang="0">
                <a:pos x="connsiteX2" y="connsiteY2"/>
              </a:cxn>
              <a:cxn ang="0">
                <a:pos x="connsiteX3" y="connsiteY3"/>
              </a:cxn>
            </a:cxnLst>
            <a:rect l="l" t="t" r="r" b="b"/>
            <a:pathLst>
              <a:path w="3536950" h="1616075">
                <a:moveTo>
                  <a:pt x="0" y="6350"/>
                </a:moveTo>
                <a:lnTo>
                  <a:pt x="0" y="1616075"/>
                </a:lnTo>
                <a:lnTo>
                  <a:pt x="3536950" y="1616075"/>
                </a:lnTo>
                <a:lnTo>
                  <a:pt x="3536950"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56" name="Group 55">
            <a:extLst>
              <a:ext uri="{FF2B5EF4-FFF2-40B4-BE49-F238E27FC236}">
                <a16:creationId xmlns:a16="http://schemas.microsoft.com/office/drawing/2014/main" id="{7832232A-7411-5BD7-77AC-168D979F4D18}"/>
              </a:ext>
            </a:extLst>
          </p:cNvPr>
          <p:cNvGrpSpPr/>
          <p:nvPr/>
        </p:nvGrpSpPr>
        <p:grpSpPr>
          <a:xfrm>
            <a:off x="1040661" y="2323133"/>
            <a:ext cx="3913777" cy="1855564"/>
            <a:chOff x="1040661" y="2515645"/>
            <a:chExt cx="3913777" cy="1855564"/>
          </a:xfrm>
        </p:grpSpPr>
        <p:sp>
          <p:nvSpPr>
            <p:cNvPr id="37" name="TextBox 36">
              <a:extLst>
                <a:ext uri="{FF2B5EF4-FFF2-40B4-BE49-F238E27FC236}">
                  <a16:creationId xmlns:a16="http://schemas.microsoft.com/office/drawing/2014/main" id="{222DB7C1-44C9-CCF0-A3FF-B7EF01C90860}"/>
                </a:ext>
              </a:extLst>
            </p:cNvPr>
            <p:cNvSpPr txBox="1"/>
            <p:nvPr/>
          </p:nvSpPr>
          <p:spPr bwMode="auto">
            <a:xfrm>
              <a:off x="1173171" y="2515645"/>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8" name="TextBox 37">
              <a:extLst>
                <a:ext uri="{FF2B5EF4-FFF2-40B4-BE49-F238E27FC236}">
                  <a16:creationId xmlns:a16="http://schemas.microsoft.com/office/drawing/2014/main" id="{C618E244-3FE4-777C-0CFE-74E866A63991}"/>
                </a:ext>
              </a:extLst>
            </p:cNvPr>
            <p:cNvSpPr txBox="1"/>
            <p:nvPr/>
          </p:nvSpPr>
          <p:spPr bwMode="auto">
            <a:xfrm>
              <a:off x="1045466" y="2733451"/>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9" name="TextBox 38">
              <a:extLst>
                <a:ext uri="{FF2B5EF4-FFF2-40B4-BE49-F238E27FC236}">
                  <a16:creationId xmlns:a16="http://schemas.microsoft.com/office/drawing/2014/main" id="{2078A0FD-A2C8-BB15-0875-3FCA46AD8884}"/>
                </a:ext>
              </a:extLst>
            </p:cNvPr>
            <p:cNvSpPr txBox="1"/>
            <p:nvPr/>
          </p:nvSpPr>
          <p:spPr bwMode="auto">
            <a:xfrm>
              <a:off x="1048137" y="2947643"/>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40" name="TextBox 39">
              <a:extLst>
                <a:ext uri="{FF2B5EF4-FFF2-40B4-BE49-F238E27FC236}">
                  <a16:creationId xmlns:a16="http://schemas.microsoft.com/office/drawing/2014/main" id="{71B66096-361A-2000-DA5A-8115D9F09D6D}"/>
                </a:ext>
              </a:extLst>
            </p:cNvPr>
            <p:cNvSpPr txBox="1"/>
            <p:nvPr/>
          </p:nvSpPr>
          <p:spPr bwMode="auto">
            <a:xfrm>
              <a:off x="1054203" y="3168165"/>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41" name="TextBox 40">
              <a:extLst>
                <a:ext uri="{FF2B5EF4-FFF2-40B4-BE49-F238E27FC236}">
                  <a16:creationId xmlns:a16="http://schemas.microsoft.com/office/drawing/2014/main" id="{7EB75FA6-8B4F-E61A-5381-7577089941D0}"/>
                </a:ext>
              </a:extLst>
            </p:cNvPr>
            <p:cNvSpPr txBox="1"/>
            <p:nvPr/>
          </p:nvSpPr>
          <p:spPr bwMode="auto">
            <a:xfrm>
              <a:off x="1050808" y="3396433"/>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42" name="TextBox 41">
              <a:extLst>
                <a:ext uri="{FF2B5EF4-FFF2-40B4-BE49-F238E27FC236}">
                  <a16:creationId xmlns:a16="http://schemas.microsoft.com/office/drawing/2014/main" id="{5B0D38C3-DD76-E83E-B59D-2D03C3C93D78}"/>
                </a:ext>
              </a:extLst>
            </p:cNvPr>
            <p:cNvSpPr txBox="1"/>
            <p:nvPr/>
          </p:nvSpPr>
          <p:spPr bwMode="auto">
            <a:xfrm>
              <a:off x="1044147" y="3616955"/>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43" name="TextBox 42">
              <a:extLst>
                <a:ext uri="{FF2B5EF4-FFF2-40B4-BE49-F238E27FC236}">
                  <a16:creationId xmlns:a16="http://schemas.microsoft.com/office/drawing/2014/main" id="{73B80063-06BC-16C9-9F3C-17BEB43B4544}"/>
                </a:ext>
              </a:extLst>
            </p:cNvPr>
            <p:cNvSpPr txBox="1"/>
            <p:nvPr/>
          </p:nvSpPr>
          <p:spPr bwMode="auto">
            <a:xfrm>
              <a:off x="1258003" y="4094210"/>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4" name="TextBox 43">
              <a:extLst>
                <a:ext uri="{FF2B5EF4-FFF2-40B4-BE49-F238E27FC236}">
                  <a16:creationId xmlns:a16="http://schemas.microsoft.com/office/drawing/2014/main" id="{50D759DC-77E4-B206-51D8-783CCBA055AF}"/>
                </a:ext>
              </a:extLst>
            </p:cNvPr>
            <p:cNvSpPr txBox="1"/>
            <p:nvPr/>
          </p:nvSpPr>
          <p:spPr bwMode="auto">
            <a:xfrm>
              <a:off x="1040661" y="3837120"/>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45" name="TextBox 44">
              <a:extLst>
                <a:ext uri="{FF2B5EF4-FFF2-40B4-BE49-F238E27FC236}">
                  <a16:creationId xmlns:a16="http://schemas.microsoft.com/office/drawing/2014/main" id="{B02708D2-806F-C4AE-7A79-A6D954C35E89}"/>
                </a:ext>
              </a:extLst>
            </p:cNvPr>
            <p:cNvSpPr txBox="1"/>
            <p:nvPr/>
          </p:nvSpPr>
          <p:spPr bwMode="auto">
            <a:xfrm>
              <a:off x="1451689" y="4094210"/>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46" name="TextBox 45">
              <a:extLst>
                <a:ext uri="{FF2B5EF4-FFF2-40B4-BE49-F238E27FC236}">
                  <a16:creationId xmlns:a16="http://schemas.microsoft.com/office/drawing/2014/main" id="{8472765E-52A5-36D8-D30A-BD35E6449276}"/>
                </a:ext>
              </a:extLst>
            </p:cNvPr>
            <p:cNvSpPr txBox="1"/>
            <p:nvPr/>
          </p:nvSpPr>
          <p:spPr bwMode="auto">
            <a:xfrm>
              <a:off x="1663552" y="4094210"/>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47" name="TextBox 46">
              <a:extLst>
                <a:ext uri="{FF2B5EF4-FFF2-40B4-BE49-F238E27FC236}">
                  <a16:creationId xmlns:a16="http://schemas.microsoft.com/office/drawing/2014/main" id="{C04BB0DD-A523-470F-9696-B821A0487844}"/>
                </a:ext>
              </a:extLst>
            </p:cNvPr>
            <p:cNvSpPr txBox="1"/>
            <p:nvPr/>
          </p:nvSpPr>
          <p:spPr bwMode="auto">
            <a:xfrm>
              <a:off x="1825643"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48" name="TextBox 47">
              <a:extLst>
                <a:ext uri="{FF2B5EF4-FFF2-40B4-BE49-F238E27FC236}">
                  <a16:creationId xmlns:a16="http://schemas.microsoft.com/office/drawing/2014/main" id="{8E73EF38-D3A4-8196-84D4-4F518823881A}"/>
                </a:ext>
              </a:extLst>
            </p:cNvPr>
            <p:cNvSpPr txBox="1"/>
            <p:nvPr/>
          </p:nvSpPr>
          <p:spPr bwMode="auto">
            <a:xfrm>
              <a:off x="2014930"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49" name="TextBox 48">
              <a:extLst>
                <a:ext uri="{FF2B5EF4-FFF2-40B4-BE49-F238E27FC236}">
                  <a16:creationId xmlns:a16="http://schemas.microsoft.com/office/drawing/2014/main" id="{F1DAA090-1A19-8491-35E8-02FBC8A8298A}"/>
                </a:ext>
              </a:extLst>
            </p:cNvPr>
            <p:cNvSpPr txBox="1"/>
            <p:nvPr/>
          </p:nvSpPr>
          <p:spPr bwMode="auto">
            <a:xfrm>
              <a:off x="2226837"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50" name="TextBox 49">
              <a:extLst>
                <a:ext uri="{FF2B5EF4-FFF2-40B4-BE49-F238E27FC236}">
                  <a16:creationId xmlns:a16="http://schemas.microsoft.com/office/drawing/2014/main" id="{80216529-700C-66DD-5DD4-0C7915ED94ED}"/>
                </a:ext>
              </a:extLst>
            </p:cNvPr>
            <p:cNvSpPr txBox="1"/>
            <p:nvPr/>
          </p:nvSpPr>
          <p:spPr bwMode="auto">
            <a:xfrm>
              <a:off x="2628534"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a:t>
              </a:r>
            </a:p>
          </p:txBody>
        </p:sp>
        <p:sp>
          <p:nvSpPr>
            <p:cNvPr id="51" name="TextBox 50">
              <a:extLst>
                <a:ext uri="{FF2B5EF4-FFF2-40B4-BE49-F238E27FC236}">
                  <a16:creationId xmlns:a16="http://schemas.microsoft.com/office/drawing/2014/main" id="{FD58AF17-4CA3-2484-ACDF-44E747E2296A}"/>
                </a:ext>
              </a:extLst>
            </p:cNvPr>
            <p:cNvSpPr txBox="1"/>
            <p:nvPr/>
          </p:nvSpPr>
          <p:spPr bwMode="auto">
            <a:xfrm>
              <a:off x="3017785"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52" name="TextBox 51">
              <a:extLst>
                <a:ext uri="{FF2B5EF4-FFF2-40B4-BE49-F238E27FC236}">
                  <a16:creationId xmlns:a16="http://schemas.microsoft.com/office/drawing/2014/main" id="{E54FA55B-4B35-46E1-DD02-06AAEDD92382}"/>
                </a:ext>
              </a:extLst>
            </p:cNvPr>
            <p:cNvSpPr txBox="1"/>
            <p:nvPr/>
          </p:nvSpPr>
          <p:spPr bwMode="auto">
            <a:xfrm>
              <a:off x="3400233"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44</a:t>
              </a:r>
            </a:p>
          </p:txBody>
        </p:sp>
        <p:sp>
          <p:nvSpPr>
            <p:cNvPr id="53" name="TextBox 52">
              <a:extLst>
                <a:ext uri="{FF2B5EF4-FFF2-40B4-BE49-F238E27FC236}">
                  <a16:creationId xmlns:a16="http://schemas.microsoft.com/office/drawing/2014/main" id="{D5F14090-D52F-3DDE-771F-449F2FD27395}"/>
                </a:ext>
              </a:extLst>
            </p:cNvPr>
            <p:cNvSpPr txBox="1"/>
            <p:nvPr/>
          </p:nvSpPr>
          <p:spPr bwMode="auto">
            <a:xfrm>
              <a:off x="3830157"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52</a:t>
              </a:r>
            </a:p>
          </p:txBody>
        </p:sp>
        <p:sp>
          <p:nvSpPr>
            <p:cNvPr id="54" name="TextBox 53">
              <a:extLst>
                <a:ext uri="{FF2B5EF4-FFF2-40B4-BE49-F238E27FC236}">
                  <a16:creationId xmlns:a16="http://schemas.microsoft.com/office/drawing/2014/main" id="{BD70BBC3-4E3F-657E-E54D-841B7A028320}"/>
                </a:ext>
              </a:extLst>
            </p:cNvPr>
            <p:cNvSpPr txBox="1"/>
            <p:nvPr/>
          </p:nvSpPr>
          <p:spPr bwMode="auto">
            <a:xfrm>
              <a:off x="4218548"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55" name="TextBox 54">
              <a:extLst>
                <a:ext uri="{FF2B5EF4-FFF2-40B4-BE49-F238E27FC236}">
                  <a16:creationId xmlns:a16="http://schemas.microsoft.com/office/drawing/2014/main" id="{7252A420-1D1C-5A6B-B694-2CC6944065AD}"/>
                </a:ext>
              </a:extLst>
            </p:cNvPr>
            <p:cNvSpPr txBox="1"/>
            <p:nvPr/>
          </p:nvSpPr>
          <p:spPr bwMode="auto">
            <a:xfrm>
              <a:off x="4612678"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68</a:t>
              </a:r>
            </a:p>
          </p:txBody>
        </p:sp>
      </p:grpSp>
      <p:grpSp>
        <p:nvGrpSpPr>
          <p:cNvPr id="57" name="Group 56">
            <a:extLst>
              <a:ext uri="{FF2B5EF4-FFF2-40B4-BE49-F238E27FC236}">
                <a16:creationId xmlns:a16="http://schemas.microsoft.com/office/drawing/2014/main" id="{531DE85D-63F2-D059-A218-1A1C9B319B9E}"/>
              </a:ext>
            </a:extLst>
          </p:cNvPr>
          <p:cNvGrpSpPr/>
          <p:nvPr/>
        </p:nvGrpSpPr>
        <p:grpSpPr>
          <a:xfrm>
            <a:off x="1046699" y="4436664"/>
            <a:ext cx="3913777" cy="1855564"/>
            <a:chOff x="1040661" y="2515645"/>
            <a:chExt cx="3913777" cy="1855564"/>
          </a:xfrm>
        </p:grpSpPr>
        <p:sp>
          <p:nvSpPr>
            <p:cNvPr id="58" name="TextBox 57">
              <a:extLst>
                <a:ext uri="{FF2B5EF4-FFF2-40B4-BE49-F238E27FC236}">
                  <a16:creationId xmlns:a16="http://schemas.microsoft.com/office/drawing/2014/main" id="{D0B7BE75-BA86-B38C-A54A-BDAEB4A3C6AE}"/>
                </a:ext>
              </a:extLst>
            </p:cNvPr>
            <p:cNvSpPr txBox="1"/>
            <p:nvPr/>
          </p:nvSpPr>
          <p:spPr bwMode="auto">
            <a:xfrm>
              <a:off x="1173171" y="2515645"/>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9" name="TextBox 58">
              <a:extLst>
                <a:ext uri="{FF2B5EF4-FFF2-40B4-BE49-F238E27FC236}">
                  <a16:creationId xmlns:a16="http://schemas.microsoft.com/office/drawing/2014/main" id="{703F7582-3019-1CD6-D6EB-5BA6BE890F23}"/>
                </a:ext>
              </a:extLst>
            </p:cNvPr>
            <p:cNvSpPr txBox="1"/>
            <p:nvPr/>
          </p:nvSpPr>
          <p:spPr bwMode="auto">
            <a:xfrm>
              <a:off x="1045466" y="2733451"/>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60" name="TextBox 59">
              <a:extLst>
                <a:ext uri="{FF2B5EF4-FFF2-40B4-BE49-F238E27FC236}">
                  <a16:creationId xmlns:a16="http://schemas.microsoft.com/office/drawing/2014/main" id="{33FD8029-2173-44A8-E641-B53A2E6BED4E}"/>
                </a:ext>
              </a:extLst>
            </p:cNvPr>
            <p:cNvSpPr txBox="1"/>
            <p:nvPr/>
          </p:nvSpPr>
          <p:spPr bwMode="auto">
            <a:xfrm>
              <a:off x="1048137" y="2947643"/>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61" name="TextBox 60">
              <a:extLst>
                <a:ext uri="{FF2B5EF4-FFF2-40B4-BE49-F238E27FC236}">
                  <a16:creationId xmlns:a16="http://schemas.microsoft.com/office/drawing/2014/main" id="{FF605EFA-9062-D99C-47AA-3B1E68E02E2C}"/>
                </a:ext>
              </a:extLst>
            </p:cNvPr>
            <p:cNvSpPr txBox="1"/>
            <p:nvPr/>
          </p:nvSpPr>
          <p:spPr bwMode="auto">
            <a:xfrm>
              <a:off x="1054203" y="3168165"/>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62" name="TextBox 61">
              <a:extLst>
                <a:ext uri="{FF2B5EF4-FFF2-40B4-BE49-F238E27FC236}">
                  <a16:creationId xmlns:a16="http://schemas.microsoft.com/office/drawing/2014/main" id="{3A730BAE-6EB8-D7CB-D36C-66CC6A11D0FF}"/>
                </a:ext>
              </a:extLst>
            </p:cNvPr>
            <p:cNvSpPr txBox="1"/>
            <p:nvPr/>
          </p:nvSpPr>
          <p:spPr bwMode="auto">
            <a:xfrm>
              <a:off x="1050808" y="3396433"/>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63" name="TextBox 62">
              <a:extLst>
                <a:ext uri="{FF2B5EF4-FFF2-40B4-BE49-F238E27FC236}">
                  <a16:creationId xmlns:a16="http://schemas.microsoft.com/office/drawing/2014/main" id="{B02300FF-B960-5B7A-504A-C120FE6308D9}"/>
                </a:ext>
              </a:extLst>
            </p:cNvPr>
            <p:cNvSpPr txBox="1"/>
            <p:nvPr/>
          </p:nvSpPr>
          <p:spPr bwMode="auto">
            <a:xfrm>
              <a:off x="1044147" y="3616955"/>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64" name="TextBox 63">
              <a:extLst>
                <a:ext uri="{FF2B5EF4-FFF2-40B4-BE49-F238E27FC236}">
                  <a16:creationId xmlns:a16="http://schemas.microsoft.com/office/drawing/2014/main" id="{0004BAB2-D9F2-B62A-79E3-1AB3076BA21A}"/>
                </a:ext>
              </a:extLst>
            </p:cNvPr>
            <p:cNvSpPr txBox="1"/>
            <p:nvPr/>
          </p:nvSpPr>
          <p:spPr bwMode="auto">
            <a:xfrm>
              <a:off x="1258003" y="4094210"/>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65" name="TextBox 64">
              <a:extLst>
                <a:ext uri="{FF2B5EF4-FFF2-40B4-BE49-F238E27FC236}">
                  <a16:creationId xmlns:a16="http://schemas.microsoft.com/office/drawing/2014/main" id="{99D2784A-1F8B-7919-EFEA-362EE6BB5847}"/>
                </a:ext>
              </a:extLst>
            </p:cNvPr>
            <p:cNvSpPr txBox="1"/>
            <p:nvPr/>
          </p:nvSpPr>
          <p:spPr bwMode="auto">
            <a:xfrm>
              <a:off x="1040661" y="3837120"/>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66" name="TextBox 65">
              <a:extLst>
                <a:ext uri="{FF2B5EF4-FFF2-40B4-BE49-F238E27FC236}">
                  <a16:creationId xmlns:a16="http://schemas.microsoft.com/office/drawing/2014/main" id="{1EA999B8-9FC4-F1E5-5E97-8B2366DAE29C}"/>
                </a:ext>
              </a:extLst>
            </p:cNvPr>
            <p:cNvSpPr txBox="1"/>
            <p:nvPr/>
          </p:nvSpPr>
          <p:spPr bwMode="auto">
            <a:xfrm>
              <a:off x="1451689" y="4094210"/>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67" name="TextBox 66">
              <a:extLst>
                <a:ext uri="{FF2B5EF4-FFF2-40B4-BE49-F238E27FC236}">
                  <a16:creationId xmlns:a16="http://schemas.microsoft.com/office/drawing/2014/main" id="{D47167E4-E8B0-2637-9619-B389912BC0FD}"/>
                </a:ext>
              </a:extLst>
            </p:cNvPr>
            <p:cNvSpPr txBox="1"/>
            <p:nvPr/>
          </p:nvSpPr>
          <p:spPr bwMode="auto">
            <a:xfrm>
              <a:off x="1663552" y="4094210"/>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68" name="TextBox 67">
              <a:extLst>
                <a:ext uri="{FF2B5EF4-FFF2-40B4-BE49-F238E27FC236}">
                  <a16:creationId xmlns:a16="http://schemas.microsoft.com/office/drawing/2014/main" id="{77B4BFBD-528D-CC3D-98A6-09F373CB3CBA}"/>
                </a:ext>
              </a:extLst>
            </p:cNvPr>
            <p:cNvSpPr txBox="1"/>
            <p:nvPr/>
          </p:nvSpPr>
          <p:spPr bwMode="auto">
            <a:xfrm>
              <a:off x="1825643"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69" name="TextBox 68">
              <a:extLst>
                <a:ext uri="{FF2B5EF4-FFF2-40B4-BE49-F238E27FC236}">
                  <a16:creationId xmlns:a16="http://schemas.microsoft.com/office/drawing/2014/main" id="{915EB73A-E130-A99C-E8FF-4FF121A81BA9}"/>
                </a:ext>
              </a:extLst>
            </p:cNvPr>
            <p:cNvSpPr txBox="1"/>
            <p:nvPr/>
          </p:nvSpPr>
          <p:spPr bwMode="auto">
            <a:xfrm>
              <a:off x="2014930"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70" name="TextBox 69">
              <a:extLst>
                <a:ext uri="{FF2B5EF4-FFF2-40B4-BE49-F238E27FC236}">
                  <a16:creationId xmlns:a16="http://schemas.microsoft.com/office/drawing/2014/main" id="{4174EFEB-D8D8-2803-A64A-9B667B83C2AE}"/>
                </a:ext>
              </a:extLst>
            </p:cNvPr>
            <p:cNvSpPr txBox="1"/>
            <p:nvPr/>
          </p:nvSpPr>
          <p:spPr bwMode="auto">
            <a:xfrm>
              <a:off x="2226837"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71" name="TextBox 70">
              <a:extLst>
                <a:ext uri="{FF2B5EF4-FFF2-40B4-BE49-F238E27FC236}">
                  <a16:creationId xmlns:a16="http://schemas.microsoft.com/office/drawing/2014/main" id="{37515796-B099-D25A-2384-30BAB78C1E94}"/>
                </a:ext>
              </a:extLst>
            </p:cNvPr>
            <p:cNvSpPr txBox="1"/>
            <p:nvPr/>
          </p:nvSpPr>
          <p:spPr bwMode="auto">
            <a:xfrm>
              <a:off x="2628534"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a:t>
              </a:r>
            </a:p>
          </p:txBody>
        </p:sp>
        <p:sp>
          <p:nvSpPr>
            <p:cNvPr id="72" name="TextBox 71">
              <a:extLst>
                <a:ext uri="{FF2B5EF4-FFF2-40B4-BE49-F238E27FC236}">
                  <a16:creationId xmlns:a16="http://schemas.microsoft.com/office/drawing/2014/main" id="{269DB1B3-623A-22F6-9827-630934C6B892}"/>
                </a:ext>
              </a:extLst>
            </p:cNvPr>
            <p:cNvSpPr txBox="1"/>
            <p:nvPr/>
          </p:nvSpPr>
          <p:spPr bwMode="auto">
            <a:xfrm>
              <a:off x="3017785"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73" name="TextBox 72">
              <a:extLst>
                <a:ext uri="{FF2B5EF4-FFF2-40B4-BE49-F238E27FC236}">
                  <a16:creationId xmlns:a16="http://schemas.microsoft.com/office/drawing/2014/main" id="{46AEE9BC-1D91-568F-1D5C-B7D889AA3BAF}"/>
                </a:ext>
              </a:extLst>
            </p:cNvPr>
            <p:cNvSpPr txBox="1"/>
            <p:nvPr/>
          </p:nvSpPr>
          <p:spPr bwMode="auto">
            <a:xfrm>
              <a:off x="3400233"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44</a:t>
              </a:r>
            </a:p>
          </p:txBody>
        </p:sp>
        <p:sp>
          <p:nvSpPr>
            <p:cNvPr id="74" name="TextBox 73">
              <a:extLst>
                <a:ext uri="{FF2B5EF4-FFF2-40B4-BE49-F238E27FC236}">
                  <a16:creationId xmlns:a16="http://schemas.microsoft.com/office/drawing/2014/main" id="{1FF8D975-CC27-95C2-6D2F-1BB0AED412C6}"/>
                </a:ext>
              </a:extLst>
            </p:cNvPr>
            <p:cNvSpPr txBox="1"/>
            <p:nvPr/>
          </p:nvSpPr>
          <p:spPr bwMode="auto">
            <a:xfrm>
              <a:off x="3830157"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52</a:t>
              </a:r>
            </a:p>
          </p:txBody>
        </p:sp>
        <p:sp>
          <p:nvSpPr>
            <p:cNvPr id="75" name="TextBox 74">
              <a:extLst>
                <a:ext uri="{FF2B5EF4-FFF2-40B4-BE49-F238E27FC236}">
                  <a16:creationId xmlns:a16="http://schemas.microsoft.com/office/drawing/2014/main" id="{A05F6144-27C1-9386-25C0-C22D32CEA5CB}"/>
                </a:ext>
              </a:extLst>
            </p:cNvPr>
            <p:cNvSpPr txBox="1"/>
            <p:nvPr/>
          </p:nvSpPr>
          <p:spPr bwMode="auto">
            <a:xfrm>
              <a:off x="4218548"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76" name="TextBox 75">
              <a:extLst>
                <a:ext uri="{FF2B5EF4-FFF2-40B4-BE49-F238E27FC236}">
                  <a16:creationId xmlns:a16="http://schemas.microsoft.com/office/drawing/2014/main" id="{B20F2BC6-7581-242F-A890-F28D966F9997}"/>
                </a:ext>
              </a:extLst>
            </p:cNvPr>
            <p:cNvSpPr txBox="1"/>
            <p:nvPr/>
          </p:nvSpPr>
          <p:spPr bwMode="auto">
            <a:xfrm>
              <a:off x="4612678" y="40942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68</a:t>
              </a:r>
            </a:p>
          </p:txBody>
        </p:sp>
      </p:grpSp>
      <p:grpSp>
        <p:nvGrpSpPr>
          <p:cNvPr id="86" name="Group 85">
            <a:extLst>
              <a:ext uri="{FF2B5EF4-FFF2-40B4-BE49-F238E27FC236}">
                <a16:creationId xmlns:a16="http://schemas.microsoft.com/office/drawing/2014/main" id="{081E9D46-D6DD-CC54-5222-013B9515B9F1}"/>
              </a:ext>
            </a:extLst>
          </p:cNvPr>
          <p:cNvGrpSpPr/>
          <p:nvPr/>
        </p:nvGrpSpPr>
        <p:grpSpPr>
          <a:xfrm>
            <a:off x="1346837" y="2470774"/>
            <a:ext cx="48200" cy="1317625"/>
            <a:chOff x="1346837" y="2663286"/>
            <a:chExt cx="48200" cy="1317625"/>
          </a:xfrm>
        </p:grpSpPr>
        <p:cxnSp>
          <p:nvCxnSpPr>
            <p:cNvPr id="78" name="Straight Connector 77">
              <a:extLst>
                <a:ext uri="{FF2B5EF4-FFF2-40B4-BE49-F238E27FC236}">
                  <a16:creationId xmlns:a16="http://schemas.microsoft.com/office/drawing/2014/main" id="{19AC42D0-D4D8-45C0-5B07-C9F4FF7FFF6F}"/>
                </a:ext>
              </a:extLst>
            </p:cNvPr>
            <p:cNvCxnSpPr/>
            <p:nvPr/>
          </p:nvCxnSpPr>
          <p:spPr bwMode="auto">
            <a:xfrm>
              <a:off x="1346837" y="2663286"/>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0B159E02-C883-CD82-159B-9FAAAC5646AB}"/>
                </a:ext>
              </a:extLst>
            </p:cNvPr>
            <p:cNvCxnSpPr/>
            <p:nvPr/>
          </p:nvCxnSpPr>
          <p:spPr bwMode="auto">
            <a:xfrm>
              <a:off x="1346837" y="2875125"/>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53E58895-3074-8F5A-01B6-959FB8438469}"/>
                </a:ext>
              </a:extLst>
            </p:cNvPr>
            <p:cNvCxnSpPr/>
            <p:nvPr/>
          </p:nvCxnSpPr>
          <p:spPr bwMode="auto">
            <a:xfrm>
              <a:off x="1346837" y="3104611"/>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CE459B82-A04F-55F3-88F0-BD8FF2E50BC8}"/>
                </a:ext>
              </a:extLst>
            </p:cNvPr>
            <p:cNvCxnSpPr/>
            <p:nvPr/>
          </p:nvCxnSpPr>
          <p:spPr bwMode="auto">
            <a:xfrm>
              <a:off x="1346837" y="3316450"/>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C6A4532D-4158-9AF7-7735-28974B6DBB94}"/>
                </a:ext>
              </a:extLst>
            </p:cNvPr>
            <p:cNvCxnSpPr/>
            <p:nvPr/>
          </p:nvCxnSpPr>
          <p:spPr bwMode="auto">
            <a:xfrm>
              <a:off x="1350012" y="3539586"/>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7CEA451D-C575-EF3D-B6FA-4F8CD4ECC7B9}"/>
                </a:ext>
              </a:extLst>
            </p:cNvPr>
            <p:cNvCxnSpPr/>
            <p:nvPr/>
          </p:nvCxnSpPr>
          <p:spPr bwMode="auto">
            <a:xfrm>
              <a:off x="1350012" y="3751425"/>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2DE00E43-730B-F0C9-4610-6FDE288F033D}"/>
                </a:ext>
              </a:extLst>
            </p:cNvPr>
            <p:cNvCxnSpPr/>
            <p:nvPr/>
          </p:nvCxnSpPr>
          <p:spPr bwMode="auto">
            <a:xfrm>
              <a:off x="1350012" y="3980911"/>
              <a:ext cx="45025" cy="0"/>
            </a:xfrm>
            <a:prstGeom prst="line">
              <a:avLst/>
            </a:prstGeom>
            <a:noFill/>
            <a:ln w="28575" cap="flat" cmpd="sng" algn="ctr">
              <a:solidFill>
                <a:schemeClr val="bg1"/>
              </a:solidFill>
              <a:prstDash val="solid"/>
              <a:round/>
              <a:headEnd type="none" w="med" len="med"/>
              <a:tailEnd type="none" w="med" len="med"/>
            </a:ln>
            <a:effectLst/>
          </p:spPr>
        </p:cxnSp>
      </p:grpSp>
      <p:grpSp>
        <p:nvGrpSpPr>
          <p:cNvPr id="87" name="Group 86">
            <a:extLst>
              <a:ext uri="{FF2B5EF4-FFF2-40B4-BE49-F238E27FC236}">
                <a16:creationId xmlns:a16="http://schemas.microsoft.com/office/drawing/2014/main" id="{721C3BB0-51B2-B50D-A130-762E548C7D2E}"/>
              </a:ext>
            </a:extLst>
          </p:cNvPr>
          <p:cNvGrpSpPr/>
          <p:nvPr/>
        </p:nvGrpSpPr>
        <p:grpSpPr>
          <a:xfrm>
            <a:off x="1347076" y="4567649"/>
            <a:ext cx="48200" cy="1317625"/>
            <a:chOff x="1346837" y="2663286"/>
            <a:chExt cx="48200" cy="1317625"/>
          </a:xfrm>
        </p:grpSpPr>
        <p:cxnSp>
          <p:nvCxnSpPr>
            <p:cNvPr id="88" name="Straight Connector 87">
              <a:extLst>
                <a:ext uri="{FF2B5EF4-FFF2-40B4-BE49-F238E27FC236}">
                  <a16:creationId xmlns:a16="http://schemas.microsoft.com/office/drawing/2014/main" id="{D8B90F72-1EBD-D6A2-2219-8F5E2F8B3881}"/>
                </a:ext>
              </a:extLst>
            </p:cNvPr>
            <p:cNvCxnSpPr/>
            <p:nvPr/>
          </p:nvCxnSpPr>
          <p:spPr bwMode="auto">
            <a:xfrm>
              <a:off x="1346837" y="2663286"/>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EFC75D05-894F-9F87-7C46-C145D832EC62}"/>
                </a:ext>
              </a:extLst>
            </p:cNvPr>
            <p:cNvCxnSpPr/>
            <p:nvPr/>
          </p:nvCxnSpPr>
          <p:spPr bwMode="auto">
            <a:xfrm>
              <a:off x="1346837" y="2875125"/>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7372CC2C-230F-4A5C-CCE1-04E9F754F33E}"/>
                </a:ext>
              </a:extLst>
            </p:cNvPr>
            <p:cNvCxnSpPr/>
            <p:nvPr/>
          </p:nvCxnSpPr>
          <p:spPr bwMode="auto">
            <a:xfrm>
              <a:off x="1346837" y="3104611"/>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F777573C-9D8D-264A-B610-36701DCE91EE}"/>
                </a:ext>
              </a:extLst>
            </p:cNvPr>
            <p:cNvCxnSpPr/>
            <p:nvPr/>
          </p:nvCxnSpPr>
          <p:spPr bwMode="auto">
            <a:xfrm>
              <a:off x="1346837" y="3316450"/>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C0894D3C-B21D-7D48-39F0-44FC095FEF3E}"/>
                </a:ext>
              </a:extLst>
            </p:cNvPr>
            <p:cNvCxnSpPr/>
            <p:nvPr/>
          </p:nvCxnSpPr>
          <p:spPr bwMode="auto">
            <a:xfrm>
              <a:off x="1350012" y="3539586"/>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B84BCE5C-E130-DE84-D3B4-556561885731}"/>
                </a:ext>
              </a:extLst>
            </p:cNvPr>
            <p:cNvCxnSpPr/>
            <p:nvPr/>
          </p:nvCxnSpPr>
          <p:spPr bwMode="auto">
            <a:xfrm>
              <a:off x="1350012" y="3751425"/>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0C7B7243-5409-D730-0B13-7DE386CE838E}"/>
                </a:ext>
              </a:extLst>
            </p:cNvPr>
            <p:cNvCxnSpPr/>
            <p:nvPr/>
          </p:nvCxnSpPr>
          <p:spPr bwMode="auto">
            <a:xfrm>
              <a:off x="1350012" y="3980911"/>
              <a:ext cx="45025" cy="0"/>
            </a:xfrm>
            <a:prstGeom prst="line">
              <a:avLst/>
            </a:prstGeom>
            <a:noFill/>
            <a:ln w="28575" cap="flat" cmpd="sng" algn="ctr">
              <a:solidFill>
                <a:schemeClr val="bg1"/>
              </a:solidFill>
              <a:prstDash val="solid"/>
              <a:round/>
              <a:headEnd type="none" w="med" len="med"/>
              <a:tailEnd type="none" w="med" len="med"/>
            </a:ln>
            <a:effectLst/>
          </p:spPr>
        </p:cxnSp>
      </p:grpSp>
      <p:sp>
        <p:nvSpPr>
          <p:cNvPr id="95" name="TextBox 94">
            <a:extLst>
              <a:ext uri="{FF2B5EF4-FFF2-40B4-BE49-F238E27FC236}">
                <a16:creationId xmlns:a16="http://schemas.microsoft.com/office/drawing/2014/main" id="{384BA9E4-595E-5B38-6986-1F4EC3C3AC0C}"/>
              </a:ext>
            </a:extLst>
          </p:cNvPr>
          <p:cNvSpPr txBox="1"/>
          <p:nvPr/>
        </p:nvSpPr>
        <p:spPr bwMode="auto">
          <a:xfrm>
            <a:off x="4896141" y="2318857"/>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96" name="TextBox 95">
            <a:extLst>
              <a:ext uri="{FF2B5EF4-FFF2-40B4-BE49-F238E27FC236}">
                <a16:creationId xmlns:a16="http://schemas.microsoft.com/office/drawing/2014/main" id="{EEBC0EC5-38F1-4609-3AB5-72563BF82A81}"/>
              </a:ext>
            </a:extLst>
          </p:cNvPr>
          <p:cNvSpPr txBox="1"/>
          <p:nvPr/>
        </p:nvSpPr>
        <p:spPr bwMode="auto">
          <a:xfrm>
            <a:off x="4896141" y="2536663"/>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97" name="TextBox 96">
            <a:extLst>
              <a:ext uri="{FF2B5EF4-FFF2-40B4-BE49-F238E27FC236}">
                <a16:creationId xmlns:a16="http://schemas.microsoft.com/office/drawing/2014/main" id="{BD08C0C5-643F-770E-FA87-27EABF5BA047}"/>
              </a:ext>
            </a:extLst>
          </p:cNvPr>
          <p:cNvSpPr txBox="1"/>
          <p:nvPr/>
        </p:nvSpPr>
        <p:spPr bwMode="auto">
          <a:xfrm>
            <a:off x="4896141" y="2750855"/>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98" name="TextBox 97">
            <a:extLst>
              <a:ext uri="{FF2B5EF4-FFF2-40B4-BE49-F238E27FC236}">
                <a16:creationId xmlns:a16="http://schemas.microsoft.com/office/drawing/2014/main" id="{CD39668D-2D96-5D11-94FB-ADFAC6C27245}"/>
              </a:ext>
            </a:extLst>
          </p:cNvPr>
          <p:cNvSpPr txBox="1"/>
          <p:nvPr/>
        </p:nvSpPr>
        <p:spPr bwMode="auto">
          <a:xfrm>
            <a:off x="4896141" y="2971377"/>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99" name="TextBox 98">
            <a:extLst>
              <a:ext uri="{FF2B5EF4-FFF2-40B4-BE49-F238E27FC236}">
                <a16:creationId xmlns:a16="http://schemas.microsoft.com/office/drawing/2014/main" id="{FBC37D5F-0D80-DB34-626F-A38EF799517C}"/>
              </a:ext>
            </a:extLst>
          </p:cNvPr>
          <p:cNvSpPr txBox="1"/>
          <p:nvPr/>
        </p:nvSpPr>
        <p:spPr bwMode="auto">
          <a:xfrm>
            <a:off x="4896141" y="3199645"/>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00" name="TextBox 99">
            <a:extLst>
              <a:ext uri="{FF2B5EF4-FFF2-40B4-BE49-F238E27FC236}">
                <a16:creationId xmlns:a16="http://schemas.microsoft.com/office/drawing/2014/main" id="{7CD208D4-93B1-8A56-CF8E-63F0485C09DF}"/>
              </a:ext>
            </a:extLst>
          </p:cNvPr>
          <p:cNvSpPr txBox="1"/>
          <p:nvPr/>
        </p:nvSpPr>
        <p:spPr bwMode="auto">
          <a:xfrm>
            <a:off x="4896141" y="3420167"/>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101" name="TextBox 100">
            <a:extLst>
              <a:ext uri="{FF2B5EF4-FFF2-40B4-BE49-F238E27FC236}">
                <a16:creationId xmlns:a16="http://schemas.microsoft.com/office/drawing/2014/main" id="{4C1B8904-C288-E3E9-8CB2-D2FFA31DD479}"/>
              </a:ext>
            </a:extLst>
          </p:cNvPr>
          <p:cNvSpPr txBox="1"/>
          <p:nvPr/>
        </p:nvSpPr>
        <p:spPr bwMode="auto">
          <a:xfrm>
            <a:off x="4896141" y="3640332"/>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02" name="TextBox 101">
            <a:extLst>
              <a:ext uri="{FF2B5EF4-FFF2-40B4-BE49-F238E27FC236}">
                <a16:creationId xmlns:a16="http://schemas.microsoft.com/office/drawing/2014/main" id="{92B807E7-3425-A6BA-7DDF-8F0140FC5191}"/>
              </a:ext>
            </a:extLst>
          </p:cNvPr>
          <p:cNvSpPr txBox="1"/>
          <p:nvPr/>
        </p:nvSpPr>
        <p:spPr bwMode="auto">
          <a:xfrm>
            <a:off x="4895915" y="4433353"/>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03" name="TextBox 102">
            <a:extLst>
              <a:ext uri="{FF2B5EF4-FFF2-40B4-BE49-F238E27FC236}">
                <a16:creationId xmlns:a16="http://schemas.microsoft.com/office/drawing/2014/main" id="{8DEBF1F7-EF91-29F4-29C7-826637AC44B4}"/>
              </a:ext>
            </a:extLst>
          </p:cNvPr>
          <p:cNvSpPr txBox="1"/>
          <p:nvPr/>
        </p:nvSpPr>
        <p:spPr bwMode="auto">
          <a:xfrm>
            <a:off x="4895915" y="4651159"/>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104" name="TextBox 103">
            <a:extLst>
              <a:ext uri="{FF2B5EF4-FFF2-40B4-BE49-F238E27FC236}">
                <a16:creationId xmlns:a16="http://schemas.microsoft.com/office/drawing/2014/main" id="{5DD89E71-0B75-E62E-8629-4291F48DD930}"/>
              </a:ext>
            </a:extLst>
          </p:cNvPr>
          <p:cNvSpPr txBox="1"/>
          <p:nvPr/>
        </p:nvSpPr>
        <p:spPr bwMode="auto">
          <a:xfrm>
            <a:off x="4895915" y="4865351"/>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05" name="TextBox 104">
            <a:extLst>
              <a:ext uri="{FF2B5EF4-FFF2-40B4-BE49-F238E27FC236}">
                <a16:creationId xmlns:a16="http://schemas.microsoft.com/office/drawing/2014/main" id="{D08EFF26-0D14-BD86-ECB7-BCB70B69422F}"/>
              </a:ext>
            </a:extLst>
          </p:cNvPr>
          <p:cNvSpPr txBox="1"/>
          <p:nvPr/>
        </p:nvSpPr>
        <p:spPr bwMode="auto">
          <a:xfrm>
            <a:off x="4895915" y="5085873"/>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106" name="TextBox 105">
            <a:extLst>
              <a:ext uri="{FF2B5EF4-FFF2-40B4-BE49-F238E27FC236}">
                <a16:creationId xmlns:a16="http://schemas.microsoft.com/office/drawing/2014/main" id="{F32BFEE1-4EE8-D19A-61D9-122279187377}"/>
              </a:ext>
            </a:extLst>
          </p:cNvPr>
          <p:cNvSpPr txBox="1"/>
          <p:nvPr/>
        </p:nvSpPr>
        <p:spPr bwMode="auto">
          <a:xfrm>
            <a:off x="4895915" y="5314141"/>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07" name="TextBox 106">
            <a:extLst>
              <a:ext uri="{FF2B5EF4-FFF2-40B4-BE49-F238E27FC236}">
                <a16:creationId xmlns:a16="http://schemas.microsoft.com/office/drawing/2014/main" id="{6BE8D378-4637-0278-CD26-F4A2018B3929}"/>
              </a:ext>
            </a:extLst>
          </p:cNvPr>
          <p:cNvSpPr txBox="1"/>
          <p:nvPr/>
        </p:nvSpPr>
        <p:spPr bwMode="auto">
          <a:xfrm>
            <a:off x="4895915" y="5534663"/>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108" name="TextBox 107">
            <a:extLst>
              <a:ext uri="{FF2B5EF4-FFF2-40B4-BE49-F238E27FC236}">
                <a16:creationId xmlns:a16="http://schemas.microsoft.com/office/drawing/2014/main" id="{78EFCC0E-C5C0-E8B0-F00F-74CCC16B5150}"/>
              </a:ext>
            </a:extLst>
          </p:cNvPr>
          <p:cNvSpPr txBox="1"/>
          <p:nvPr/>
        </p:nvSpPr>
        <p:spPr bwMode="auto">
          <a:xfrm>
            <a:off x="4895915" y="5754828"/>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09" name="TextBox 108">
            <a:extLst>
              <a:ext uri="{FF2B5EF4-FFF2-40B4-BE49-F238E27FC236}">
                <a16:creationId xmlns:a16="http://schemas.microsoft.com/office/drawing/2014/main" id="{3D7C6796-7A5C-B0F9-F514-3F36E3DCBDE0}"/>
              </a:ext>
            </a:extLst>
          </p:cNvPr>
          <p:cNvSpPr txBox="1"/>
          <p:nvPr/>
        </p:nvSpPr>
        <p:spPr bwMode="auto">
          <a:xfrm>
            <a:off x="10554444" y="2351943"/>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10" name="TextBox 109">
            <a:extLst>
              <a:ext uri="{FF2B5EF4-FFF2-40B4-BE49-F238E27FC236}">
                <a16:creationId xmlns:a16="http://schemas.microsoft.com/office/drawing/2014/main" id="{FF1693E3-46CB-27E8-2C9F-55479463D1F8}"/>
              </a:ext>
            </a:extLst>
          </p:cNvPr>
          <p:cNvSpPr txBox="1"/>
          <p:nvPr/>
        </p:nvSpPr>
        <p:spPr bwMode="auto">
          <a:xfrm>
            <a:off x="10554444" y="2611873"/>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111" name="TextBox 110">
            <a:extLst>
              <a:ext uri="{FF2B5EF4-FFF2-40B4-BE49-F238E27FC236}">
                <a16:creationId xmlns:a16="http://schemas.microsoft.com/office/drawing/2014/main" id="{11DC58CE-F83A-06B9-A443-502B3A970272}"/>
              </a:ext>
            </a:extLst>
          </p:cNvPr>
          <p:cNvSpPr txBox="1"/>
          <p:nvPr/>
        </p:nvSpPr>
        <p:spPr bwMode="auto">
          <a:xfrm>
            <a:off x="10554444" y="2878045"/>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12" name="TextBox 111">
            <a:extLst>
              <a:ext uri="{FF2B5EF4-FFF2-40B4-BE49-F238E27FC236}">
                <a16:creationId xmlns:a16="http://schemas.microsoft.com/office/drawing/2014/main" id="{9F3986F3-FBED-CF12-01FE-6C529FD425D2}"/>
              </a:ext>
            </a:extLst>
          </p:cNvPr>
          <p:cNvSpPr txBox="1"/>
          <p:nvPr/>
        </p:nvSpPr>
        <p:spPr bwMode="auto">
          <a:xfrm>
            <a:off x="10554444" y="3131289"/>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113" name="TextBox 112">
            <a:extLst>
              <a:ext uri="{FF2B5EF4-FFF2-40B4-BE49-F238E27FC236}">
                <a16:creationId xmlns:a16="http://schemas.microsoft.com/office/drawing/2014/main" id="{EB6A44C5-A81B-7C54-87F5-12B304F2D59E}"/>
              </a:ext>
            </a:extLst>
          </p:cNvPr>
          <p:cNvSpPr txBox="1"/>
          <p:nvPr/>
        </p:nvSpPr>
        <p:spPr bwMode="auto">
          <a:xfrm>
            <a:off x="10554444" y="3394948"/>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14" name="TextBox 113">
            <a:extLst>
              <a:ext uri="{FF2B5EF4-FFF2-40B4-BE49-F238E27FC236}">
                <a16:creationId xmlns:a16="http://schemas.microsoft.com/office/drawing/2014/main" id="{38996FB8-8379-2E17-2B38-8D4F981CEDB2}"/>
              </a:ext>
            </a:extLst>
          </p:cNvPr>
          <p:cNvSpPr txBox="1"/>
          <p:nvPr/>
        </p:nvSpPr>
        <p:spPr bwMode="auto">
          <a:xfrm>
            <a:off x="10554444" y="3660425"/>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115" name="TextBox 114">
            <a:extLst>
              <a:ext uri="{FF2B5EF4-FFF2-40B4-BE49-F238E27FC236}">
                <a16:creationId xmlns:a16="http://schemas.microsoft.com/office/drawing/2014/main" id="{01CE28C0-BA7B-A986-EC46-C14133953D65}"/>
              </a:ext>
            </a:extLst>
          </p:cNvPr>
          <p:cNvSpPr txBox="1"/>
          <p:nvPr/>
        </p:nvSpPr>
        <p:spPr bwMode="auto">
          <a:xfrm>
            <a:off x="10554444" y="3924084"/>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16" name="TextBox 115">
            <a:extLst>
              <a:ext uri="{FF2B5EF4-FFF2-40B4-BE49-F238E27FC236}">
                <a16:creationId xmlns:a16="http://schemas.microsoft.com/office/drawing/2014/main" id="{D3E0B547-0C18-0B36-DE85-FDA895E76B8A}"/>
              </a:ext>
            </a:extLst>
          </p:cNvPr>
          <p:cNvSpPr txBox="1"/>
          <p:nvPr/>
        </p:nvSpPr>
        <p:spPr bwMode="auto">
          <a:xfrm>
            <a:off x="6188211" y="2351943"/>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17" name="TextBox 116">
            <a:extLst>
              <a:ext uri="{FF2B5EF4-FFF2-40B4-BE49-F238E27FC236}">
                <a16:creationId xmlns:a16="http://schemas.microsoft.com/office/drawing/2014/main" id="{32106F2E-341D-B861-0978-4336F82DFC3F}"/>
              </a:ext>
            </a:extLst>
          </p:cNvPr>
          <p:cNvSpPr txBox="1"/>
          <p:nvPr/>
        </p:nvSpPr>
        <p:spPr bwMode="auto">
          <a:xfrm>
            <a:off x="6063177" y="2611873"/>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118" name="TextBox 117">
            <a:extLst>
              <a:ext uri="{FF2B5EF4-FFF2-40B4-BE49-F238E27FC236}">
                <a16:creationId xmlns:a16="http://schemas.microsoft.com/office/drawing/2014/main" id="{305DAF81-6E1A-80BA-844B-488678345806}"/>
              </a:ext>
            </a:extLst>
          </p:cNvPr>
          <p:cNvSpPr txBox="1"/>
          <p:nvPr/>
        </p:nvSpPr>
        <p:spPr bwMode="auto">
          <a:xfrm>
            <a:off x="6063177" y="2878045"/>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19" name="TextBox 118">
            <a:extLst>
              <a:ext uri="{FF2B5EF4-FFF2-40B4-BE49-F238E27FC236}">
                <a16:creationId xmlns:a16="http://schemas.microsoft.com/office/drawing/2014/main" id="{CCEC136E-6B24-E865-D3C3-1D58120149C2}"/>
              </a:ext>
            </a:extLst>
          </p:cNvPr>
          <p:cNvSpPr txBox="1"/>
          <p:nvPr/>
        </p:nvSpPr>
        <p:spPr bwMode="auto">
          <a:xfrm>
            <a:off x="6063177" y="3131289"/>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120" name="TextBox 119">
            <a:extLst>
              <a:ext uri="{FF2B5EF4-FFF2-40B4-BE49-F238E27FC236}">
                <a16:creationId xmlns:a16="http://schemas.microsoft.com/office/drawing/2014/main" id="{9C7B5705-AB86-E23B-1A72-23BD0B006F4D}"/>
              </a:ext>
            </a:extLst>
          </p:cNvPr>
          <p:cNvSpPr txBox="1"/>
          <p:nvPr/>
        </p:nvSpPr>
        <p:spPr bwMode="auto">
          <a:xfrm>
            <a:off x="6063177" y="3394948"/>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21" name="TextBox 120">
            <a:extLst>
              <a:ext uri="{FF2B5EF4-FFF2-40B4-BE49-F238E27FC236}">
                <a16:creationId xmlns:a16="http://schemas.microsoft.com/office/drawing/2014/main" id="{98C58329-7AF5-1492-D834-891794D37BD3}"/>
              </a:ext>
            </a:extLst>
          </p:cNvPr>
          <p:cNvSpPr txBox="1"/>
          <p:nvPr/>
        </p:nvSpPr>
        <p:spPr bwMode="auto">
          <a:xfrm>
            <a:off x="6063177" y="3660425"/>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122" name="TextBox 121">
            <a:extLst>
              <a:ext uri="{FF2B5EF4-FFF2-40B4-BE49-F238E27FC236}">
                <a16:creationId xmlns:a16="http://schemas.microsoft.com/office/drawing/2014/main" id="{646E005F-C444-E8BC-8A1C-E1C423ADC639}"/>
              </a:ext>
            </a:extLst>
          </p:cNvPr>
          <p:cNvSpPr txBox="1"/>
          <p:nvPr/>
        </p:nvSpPr>
        <p:spPr bwMode="auto">
          <a:xfrm>
            <a:off x="6063177" y="3924084"/>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grpSp>
        <p:nvGrpSpPr>
          <p:cNvPr id="124" name="Group 123">
            <a:extLst>
              <a:ext uri="{FF2B5EF4-FFF2-40B4-BE49-F238E27FC236}">
                <a16:creationId xmlns:a16="http://schemas.microsoft.com/office/drawing/2014/main" id="{EA0F20F1-DB28-0A20-F2A0-8CC7CC5A21E3}"/>
              </a:ext>
            </a:extLst>
          </p:cNvPr>
          <p:cNvGrpSpPr/>
          <p:nvPr/>
        </p:nvGrpSpPr>
        <p:grpSpPr>
          <a:xfrm>
            <a:off x="4930338" y="2474950"/>
            <a:ext cx="48200" cy="1317625"/>
            <a:chOff x="1346837" y="2663286"/>
            <a:chExt cx="48200" cy="1317625"/>
          </a:xfrm>
        </p:grpSpPr>
        <p:cxnSp>
          <p:nvCxnSpPr>
            <p:cNvPr id="125" name="Straight Connector 124">
              <a:extLst>
                <a:ext uri="{FF2B5EF4-FFF2-40B4-BE49-F238E27FC236}">
                  <a16:creationId xmlns:a16="http://schemas.microsoft.com/office/drawing/2014/main" id="{B7139354-B626-FCF3-04C2-DE8A254B402C}"/>
                </a:ext>
              </a:extLst>
            </p:cNvPr>
            <p:cNvCxnSpPr/>
            <p:nvPr/>
          </p:nvCxnSpPr>
          <p:spPr bwMode="auto">
            <a:xfrm>
              <a:off x="1346837" y="2663286"/>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BD8B7DA1-3C0E-5625-1373-E0FA41E6258B}"/>
                </a:ext>
              </a:extLst>
            </p:cNvPr>
            <p:cNvCxnSpPr/>
            <p:nvPr/>
          </p:nvCxnSpPr>
          <p:spPr bwMode="auto">
            <a:xfrm>
              <a:off x="1346837" y="2875125"/>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28FC60F6-29E1-A1FB-2F1E-38D893A5DC97}"/>
                </a:ext>
              </a:extLst>
            </p:cNvPr>
            <p:cNvCxnSpPr/>
            <p:nvPr/>
          </p:nvCxnSpPr>
          <p:spPr bwMode="auto">
            <a:xfrm>
              <a:off x="1346837" y="3104611"/>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99826269-8845-902D-5D1A-BF836BBB757E}"/>
                </a:ext>
              </a:extLst>
            </p:cNvPr>
            <p:cNvCxnSpPr/>
            <p:nvPr/>
          </p:nvCxnSpPr>
          <p:spPr bwMode="auto">
            <a:xfrm>
              <a:off x="1346837" y="3316450"/>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347B9B2F-BEF2-65DB-82BC-647EE670F88A}"/>
                </a:ext>
              </a:extLst>
            </p:cNvPr>
            <p:cNvCxnSpPr/>
            <p:nvPr/>
          </p:nvCxnSpPr>
          <p:spPr bwMode="auto">
            <a:xfrm>
              <a:off x="1350012" y="3539586"/>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75D6E27D-A8AF-C0E3-03B0-8214F6053400}"/>
                </a:ext>
              </a:extLst>
            </p:cNvPr>
            <p:cNvCxnSpPr/>
            <p:nvPr/>
          </p:nvCxnSpPr>
          <p:spPr bwMode="auto">
            <a:xfrm>
              <a:off x="1350012" y="3751425"/>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0A6537F0-45E2-FF38-9C9D-C5A66A01CC20}"/>
                </a:ext>
              </a:extLst>
            </p:cNvPr>
            <p:cNvCxnSpPr/>
            <p:nvPr/>
          </p:nvCxnSpPr>
          <p:spPr bwMode="auto">
            <a:xfrm>
              <a:off x="1350012" y="3980911"/>
              <a:ext cx="45025" cy="0"/>
            </a:xfrm>
            <a:prstGeom prst="line">
              <a:avLst/>
            </a:prstGeom>
            <a:noFill/>
            <a:ln w="28575" cap="flat" cmpd="sng" algn="ctr">
              <a:solidFill>
                <a:schemeClr val="bg1"/>
              </a:solidFill>
              <a:prstDash val="solid"/>
              <a:round/>
              <a:headEnd type="none" w="med" len="med"/>
              <a:tailEnd type="none" w="med" len="med"/>
            </a:ln>
            <a:effectLst/>
          </p:spPr>
        </p:cxnSp>
      </p:grpSp>
      <p:grpSp>
        <p:nvGrpSpPr>
          <p:cNvPr id="132" name="Group 131">
            <a:extLst>
              <a:ext uri="{FF2B5EF4-FFF2-40B4-BE49-F238E27FC236}">
                <a16:creationId xmlns:a16="http://schemas.microsoft.com/office/drawing/2014/main" id="{984139F2-38E7-07C1-696B-08C5119C0E58}"/>
              </a:ext>
            </a:extLst>
          </p:cNvPr>
          <p:cNvGrpSpPr/>
          <p:nvPr/>
        </p:nvGrpSpPr>
        <p:grpSpPr>
          <a:xfrm>
            <a:off x="4937387" y="4588871"/>
            <a:ext cx="48200" cy="1317625"/>
            <a:chOff x="1346837" y="2663286"/>
            <a:chExt cx="48200" cy="1317625"/>
          </a:xfrm>
        </p:grpSpPr>
        <p:cxnSp>
          <p:nvCxnSpPr>
            <p:cNvPr id="133" name="Straight Connector 132">
              <a:extLst>
                <a:ext uri="{FF2B5EF4-FFF2-40B4-BE49-F238E27FC236}">
                  <a16:creationId xmlns:a16="http://schemas.microsoft.com/office/drawing/2014/main" id="{F85DA163-B627-D18A-0353-7DEF1DCDC7D0}"/>
                </a:ext>
              </a:extLst>
            </p:cNvPr>
            <p:cNvCxnSpPr/>
            <p:nvPr/>
          </p:nvCxnSpPr>
          <p:spPr bwMode="auto">
            <a:xfrm>
              <a:off x="1346837" y="2663286"/>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D018C84C-A913-0A4B-2D77-DFB1F21F80C8}"/>
                </a:ext>
              </a:extLst>
            </p:cNvPr>
            <p:cNvCxnSpPr/>
            <p:nvPr/>
          </p:nvCxnSpPr>
          <p:spPr bwMode="auto">
            <a:xfrm>
              <a:off x="1346837" y="2875125"/>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5A2EEC68-E7CF-E038-D3BD-CBA0A170B135}"/>
                </a:ext>
              </a:extLst>
            </p:cNvPr>
            <p:cNvCxnSpPr/>
            <p:nvPr/>
          </p:nvCxnSpPr>
          <p:spPr bwMode="auto">
            <a:xfrm>
              <a:off x="1346837" y="3104611"/>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DCE3BC6A-BB02-B740-8604-F3238C44C57B}"/>
                </a:ext>
              </a:extLst>
            </p:cNvPr>
            <p:cNvCxnSpPr/>
            <p:nvPr/>
          </p:nvCxnSpPr>
          <p:spPr bwMode="auto">
            <a:xfrm>
              <a:off x="1346837" y="3316450"/>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07265A62-97D1-08E4-6009-D361741D1A72}"/>
                </a:ext>
              </a:extLst>
            </p:cNvPr>
            <p:cNvCxnSpPr/>
            <p:nvPr/>
          </p:nvCxnSpPr>
          <p:spPr bwMode="auto">
            <a:xfrm>
              <a:off x="1350012" y="3539586"/>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A7230C08-169B-2906-ECF3-04AFCEA367E8}"/>
                </a:ext>
              </a:extLst>
            </p:cNvPr>
            <p:cNvCxnSpPr/>
            <p:nvPr/>
          </p:nvCxnSpPr>
          <p:spPr bwMode="auto">
            <a:xfrm>
              <a:off x="1350012" y="3751425"/>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3F4A5448-CD0D-9D0F-9FF5-D7258DE8C6AB}"/>
                </a:ext>
              </a:extLst>
            </p:cNvPr>
            <p:cNvCxnSpPr/>
            <p:nvPr/>
          </p:nvCxnSpPr>
          <p:spPr bwMode="auto">
            <a:xfrm>
              <a:off x="1350012" y="3980911"/>
              <a:ext cx="45025" cy="0"/>
            </a:xfrm>
            <a:prstGeom prst="line">
              <a:avLst/>
            </a:prstGeom>
            <a:noFill/>
            <a:ln w="28575" cap="flat" cmpd="sng" algn="ctr">
              <a:solidFill>
                <a:schemeClr val="bg1"/>
              </a:solidFill>
              <a:prstDash val="solid"/>
              <a:round/>
              <a:headEnd type="none" w="med" len="med"/>
              <a:tailEnd type="none" w="med" len="med"/>
            </a:ln>
            <a:effectLst/>
          </p:spPr>
        </p:cxnSp>
      </p:grpSp>
      <p:grpSp>
        <p:nvGrpSpPr>
          <p:cNvPr id="140" name="Group 139">
            <a:extLst>
              <a:ext uri="{FF2B5EF4-FFF2-40B4-BE49-F238E27FC236}">
                <a16:creationId xmlns:a16="http://schemas.microsoft.com/office/drawing/2014/main" id="{7CC6F95E-0653-2FB1-7B0F-284DC82ACFDB}"/>
              </a:ext>
            </a:extLst>
          </p:cNvPr>
          <p:cNvGrpSpPr/>
          <p:nvPr/>
        </p:nvGrpSpPr>
        <p:grpSpPr>
          <a:xfrm>
            <a:off x="6360320" y="2491297"/>
            <a:ext cx="48200" cy="1570038"/>
            <a:chOff x="1346837" y="2663286"/>
            <a:chExt cx="48200" cy="1427304"/>
          </a:xfrm>
        </p:grpSpPr>
        <p:cxnSp>
          <p:nvCxnSpPr>
            <p:cNvPr id="141" name="Straight Connector 140">
              <a:extLst>
                <a:ext uri="{FF2B5EF4-FFF2-40B4-BE49-F238E27FC236}">
                  <a16:creationId xmlns:a16="http://schemas.microsoft.com/office/drawing/2014/main" id="{D58205E0-44FA-08E5-965E-7A747A844364}"/>
                </a:ext>
              </a:extLst>
            </p:cNvPr>
            <p:cNvCxnSpPr/>
            <p:nvPr/>
          </p:nvCxnSpPr>
          <p:spPr bwMode="auto">
            <a:xfrm>
              <a:off x="1346837" y="2663286"/>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C25390EC-EF43-13FC-2702-42BDCFE0DAAF}"/>
                </a:ext>
              </a:extLst>
            </p:cNvPr>
            <p:cNvCxnSpPr/>
            <p:nvPr/>
          </p:nvCxnSpPr>
          <p:spPr bwMode="auto">
            <a:xfrm>
              <a:off x="1346837" y="2903987"/>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CE100463-3BA5-004A-B22D-FA56E3AD5A9B}"/>
                </a:ext>
              </a:extLst>
            </p:cNvPr>
            <p:cNvCxnSpPr/>
            <p:nvPr/>
          </p:nvCxnSpPr>
          <p:spPr bwMode="auto">
            <a:xfrm>
              <a:off x="1346837" y="3139247"/>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2509C542-D0FB-CD48-B378-AC83A3F0D2BC}"/>
                </a:ext>
              </a:extLst>
            </p:cNvPr>
            <p:cNvCxnSpPr/>
            <p:nvPr/>
          </p:nvCxnSpPr>
          <p:spPr bwMode="auto">
            <a:xfrm>
              <a:off x="1346837" y="3379951"/>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500E5211-F031-643C-B9AF-07A5C1E7DAF5}"/>
                </a:ext>
              </a:extLst>
            </p:cNvPr>
            <p:cNvCxnSpPr/>
            <p:nvPr/>
          </p:nvCxnSpPr>
          <p:spPr bwMode="auto">
            <a:xfrm>
              <a:off x="1350012" y="3614633"/>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CFB3ADC4-1284-3728-B469-7A3227CEF838}"/>
                </a:ext>
              </a:extLst>
            </p:cNvPr>
            <p:cNvCxnSpPr/>
            <p:nvPr/>
          </p:nvCxnSpPr>
          <p:spPr bwMode="auto">
            <a:xfrm>
              <a:off x="1350012" y="3855332"/>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FCA0FCD0-5EF4-3E46-C0BD-6A8908CACBE8}"/>
                </a:ext>
              </a:extLst>
            </p:cNvPr>
            <p:cNvCxnSpPr/>
            <p:nvPr/>
          </p:nvCxnSpPr>
          <p:spPr bwMode="auto">
            <a:xfrm>
              <a:off x="1350012" y="4090590"/>
              <a:ext cx="45025" cy="0"/>
            </a:xfrm>
            <a:prstGeom prst="line">
              <a:avLst/>
            </a:prstGeom>
            <a:noFill/>
            <a:ln w="28575" cap="flat" cmpd="sng" algn="ctr">
              <a:solidFill>
                <a:schemeClr val="bg1"/>
              </a:solidFill>
              <a:prstDash val="solid"/>
              <a:round/>
              <a:headEnd type="none" w="med" len="med"/>
              <a:tailEnd type="none" w="med" len="med"/>
            </a:ln>
            <a:effectLst/>
          </p:spPr>
        </p:cxnSp>
      </p:grpSp>
      <p:grpSp>
        <p:nvGrpSpPr>
          <p:cNvPr id="148" name="Group 147">
            <a:extLst>
              <a:ext uri="{FF2B5EF4-FFF2-40B4-BE49-F238E27FC236}">
                <a16:creationId xmlns:a16="http://schemas.microsoft.com/office/drawing/2014/main" id="{DB7D0D98-EAFE-3908-0ED1-63548E850E27}"/>
              </a:ext>
            </a:extLst>
          </p:cNvPr>
          <p:cNvGrpSpPr/>
          <p:nvPr/>
        </p:nvGrpSpPr>
        <p:grpSpPr>
          <a:xfrm>
            <a:off x="10604499" y="2490150"/>
            <a:ext cx="48200" cy="1570038"/>
            <a:chOff x="1346837" y="2663286"/>
            <a:chExt cx="48200" cy="1427304"/>
          </a:xfrm>
        </p:grpSpPr>
        <p:cxnSp>
          <p:nvCxnSpPr>
            <p:cNvPr id="149" name="Straight Connector 148">
              <a:extLst>
                <a:ext uri="{FF2B5EF4-FFF2-40B4-BE49-F238E27FC236}">
                  <a16:creationId xmlns:a16="http://schemas.microsoft.com/office/drawing/2014/main" id="{E0898937-737C-454A-90FC-BBE92CA91B67}"/>
                </a:ext>
              </a:extLst>
            </p:cNvPr>
            <p:cNvCxnSpPr/>
            <p:nvPr/>
          </p:nvCxnSpPr>
          <p:spPr bwMode="auto">
            <a:xfrm>
              <a:off x="1346837" y="2663286"/>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F758320F-1B95-6C2F-31D5-2668085CDF1E}"/>
                </a:ext>
              </a:extLst>
            </p:cNvPr>
            <p:cNvCxnSpPr/>
            <p:nvPr/>
          </p:nvCxnSpPr>
          <p:spPr bwMode="auto">
            <a:xfrm>
              <a:off x="1346837" y="2903987"/>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A4B79AE0-B72C-0D0B-E9E6-9E9C0E8DDD18}"/>
                </a:ext>
              </a:extLst>
            </p:cNvPr>
            <p:cNvCxnSpPr/>
            <p:nvPr/>
          </p:nvCxnSpPr>
          <p:spPr bwMode="auto">
            <a:xfrm>
              <a:off x="1346837" y="3139247"/>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4FA52E60-3775-345D-9482-A424361B3D23}"/>
                </a:ext>
              </a:extLst>
            </p:cNvPr>
            <p:cNvCxnSpPr/>
            <p:nvPr/>
          </p:nvCxnSpPr>
          <p:spPr bwMode="auto">
            <a:xfrm>
              <a:off x="1346837" y="3379951"/>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069CDF0F-2985-4B79-1064-5EBBD0FF56A4}"/>
                </a:ext>
              </a:extLst>
            </p:cNvPr>
            <p:cNvCxnSpPr/>
            <p:nvPr/>
          </p:nvCxnSpPr>
          <p:spPr bwMode="auto">
            <a:xfrm>
              <a:off x="1350012" y="3614633"/>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B813D07F-36F6-CF7D-38C2-536D22ECFFED}"/>
                </a:ext>
              </a:extLst>
            </p:cNvPr>
            <p:cNvCxnSpPr/>
            <p:nvPr/>
          </p:nvCxnSpPr>
          <p:spPr bwMode="auto">
            <a:xfrm>
              <a:off x="1350012" y="3855332"/>
              <a:ext cx="45025" cy="0"/>
            </a:xfrm>
            <a:prstGeom prst="line">
              <a:avLst/>
            </a:prstGeom>
            <a:noFill/>
            <a:ln w="28575" cap="flat" cmpd="sng" algn="ctr">
              <a:solidFill>
                <a:schemeClr val="bg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A6C04CAB-1CEB-CFB2-633D-61DACB2D1783}"/>
                </a:ext>
              </a:extLst>
            </p:cNvPr>
            <p:cNvCxnSpPr/>
            <p:nvPr/>
          </p:nvCxnSpPr>
          <p:spPr bwMode="auto">
            <a:xfrm>
              <a:off x="1350012" y="4090590"/>
              <a:ext cx="45025" cy="0"/>
            </a:xfrm>
            <a:prstGeom prst="line">
              <a:avLst/>
            </a:prstGeom>
            <a:noFill/>
            <a:ln w="28575" cap="flat" cmpd="sng" algn="ctr">
              <a:solidFill>
                <a:schemeClr val="bg1"/>
              </a:solidFill>
              <a:prstDash val="solid"/>
              <a:round/>
              <a:headEnd type="none" w="med" len="med"/>
              <a:tailEnd type="none" w="med" len="med"/>
            </a:ln>
            <a:effectLst/>
          </p:spPr>
        </p:cxnSp>
      </p:grpSp>
      <p:cxnSp>
        <p:nvCxnSpPr>
          <p:cNvPr id="156" name="Straight Connector 155">
            <a:extLst>
              <a:ext uri="{FF2B5EF4-FFF2-40B4-BE49-F238E27FC236}">
                <a16:creationId xmlns:a16="http://schemas.microsoft.com/office/drawing/2014/main" id="{BCACB26E-67DF-9B00-E8DF-CA2531100674}"/>
              </a:ext>
            </a:extLst>
          </p:cNvPr>
          <p:cNvCxnSpPr>
            <a:cxnSpLocks/>
          </p:cNvCxnSpPr>
          <p:nvPr/>
        </p:nvCxnSpPr>
        <p:spPr bwMode="auto">
          <a:xfrm>
            <a:off x="6450460" y="2490150"/>
            <a:ext cx="4126209" cy="293"/>
          </a:xfrm>
          <a:prstGeom prst="line">
            <a:avLst/>
          </a:prstGeom>
          <a:noFill/>
          <a:ln w="28575" cap="flat" cmpd="sng" algn="ctr">
            <a:solidFill>
              <a:schemeClr val="bg1"/>
            </a:solidFill>
            <a:prstDash val="sysDash"/>
            <a:round/>
            <a:headEnd type="none" w="med" len="med"/>
            <a:tailEnd type="none" w="med" len="med"/>
          </a:ln>
          <a:effectLst/>
        </p:spPr>
      </p:cxnSp>
      <p:cxnSp>
        <p:nvCxnSpPr>
          <p:cNvPr id="159" name="Straight Connector 158">
            <a:extLst>
              <a:ext uri="{FF2B5EF4-FFF2-40B4-BE49-F238E27FC236}">
                <a16:creationId xmlns:a16="http://schemas.microsoft.com/office/drawing/2014/main" id="{55938D68-3BEF-DAFA-92F2-5EC2D8A7A981}"/>
              </a:ext>
            </a:extLst>
          </p:cNvPr>
          <p:cNvCxnSpPr>
            <a:cxnSpLocks/>
          </p:cNvCxnSpPr>
          <p:nvPr/>
        </p:nvCxnSpPr>
        <p:spPr bwMode="auto">
          <a:xfrm flipV="1">
            <a:off x="1411731" y="2457357"/>
            <a:ext cx="3493935" cy="14799"/>
          </a:xfrm>
          <a:prstGeom prst="line">
            <a:avLst/>
          </a:prstGeom>
          <a:noFill/>
          <a:ln w="28575" cap="flat" cmpd="sng" algn="ctr">
            <a:solidFill>
              <a:schemeClr val="bg1"/>
            </a:solidFill>
            <a:prstDash val="sysDash"/>
            <a:round/>
            <a:headEnd type="none" w="med" len="med"/>
            <a:tailEnd type="none" w="med" len="med"/>
          </a:ln>
          <a:effectLst/>
        </p:spPr>
      </p:cxnSp>
      <p:cxnSp>
        <p:nvCxnSpPr>
          <p:cNvPr id="161" name="Straight Connector 160">
            <a:extLst>
              <a:ext uri="{FF2B5EF4-FFF2-40B4-BE49-F238E27FC236}">
                <a16:creationId xmlns:a16="http://schemas.microsoft.com/office/drawing/2014/main" id="{3BF2CE49-CD4D-FB05-00AE-3AA6FB4DE885}"/>
              </a:ext>
            </a:extLst>
          </p:cNvPr>
          <p:cNvCxnSpPr>
            <a:cxnSpLocks/>
          </p:cNvCxnSpPr>
          <p:nvPr/>
        </p:nvCxnSpPr>
        <p:spPr bwMode="auto">
          <a:xfrm flipV="1">
            <a:off x="1415309" y="4552668"/>
            <a:ext cx="3493935" cy="14799"/>
          </a:xfrm>
          <a:prstGeom prst="line">
            <a:avLst/>
          </a:prstGeom>
          <a:noFill/>
          <a:ln w="28575" cap="flat" cmpd="sng" algn="ctr">
            <a:solidFill>
              <a:schemeClr val="bg1"/>
            </a:solidFill>
            <a:prstDash val="sysDash"/>
            <a:round/>
            <a:headEnd type="none" w="med" len="med"/>
            <a:tailEnd type="none" w="med" len="med"/>
          </a:ln>
          <a:effectLst/>
        </p:spPr>
      </p:cxnSp>
      <p:sp>
        <p:nvSpPr>
          <p:cNvPr id="163" name="Rectangle 162">
            <a:extLst>
              <a:ext uri="{FF2B5EF4-FFF2-40B4-BE49-F238E27FC236}">
                <a16:creationId xmlns:a16="http://schemas.microsoft.com/office/drawing/2014/main" id="{F9371A5E-5C24-D2E1-5EEE-C63203FAE767}"/>
              </a:ext>
            </a:extLst>
          </p:cNvPr>
          <p:cNvSpPr/>
          <p:nvPr/>
        </p:nvSpPr>
        <p:spPr bwMode="auto">
          <a:xfrm>
            <a:off x="4765191" y="3630691"/>
            <a:ext cx="60856" cy="60856"/>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4" name="Rectangle 163">
            <a:extLst>
              <a:ext uri="{FF2B5EF4-FFF2-40B4-BE49-F238E27FC236}">
                <a16:creationId xmlns:a16="http://schemas.microsoft.com/office/drawing/2014/main" id="{98AECCAF-8EBC-563E-6D76-96C82B9E9A52}"/>
              </a:ext>
            </a:extLst>
          </p:cNvPr>
          <p:cNvSpPr/>
          <p:nvPr/>
        </p:nvSpPr>
        <p:spPr bwMode="auto">
          <a:xfrm>
            <a:off x="2367289" y="3047050"/>
            <a:ext cx="60856" cy="60856"/>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6" name="Freeform 165">
            <a:extLst>
              <a:ext uri="{FF2B5EF4-FFF2-40B4-BE49-F238E27FC236}">
                <a16:creationId xmlns:a16="http://schemas.microsoft.com/office/drawing/2014/main" id="{72FBB839-8D19-7162-8FE0-F1222A3FAE09}"/>
              </a:ext>
            </a:extLst>
          </p:cNvPr>
          <p:cNvSpPr/>
          <p:nvPr/>
        </p:nvSpPr>
        <p:spPr bwMode="auto">
          <a:xfrm>
            <a:off x="1397000" y="4566813"/>
            <a:ext cx="3397250" cy="1111250"/>
          </a:xfrm>
          <a:custGeom>
            <a:avLst/>
            <a:gdLst>
              <a:gd name="connsiteX0" fmla="*/ 0 w 3397250"/>
              <a:gd name="connsiteY0" fmla="*/ 0 h 1111250"/>
              <a:gd name="connsiteX1" fmla="*/ 990600 w 3397250"/>
              <a:gd name="connsiteY1" fmla="*/ 777875 h 1111250"/>
              <a:gd name="connsiteX2" fmla="*/ 3397250 w 3397250"/>
              <a:gd name="connsiteY2" fmla="*/ 1111250 h 1111250"/>
            </a:gdLst>
            <a:ahLst/>
            <a:cxnLst>
              <a:cxn ang="0">
                <a:pos x="connsiteX0" y="connsiteY0"/>
              </a:cxn>
              <a:cxn ang="0">
                <a:pos x="connsiteX1" y="connsiteY1"/>
              </a:cxn>
              <a:cxn ang="0">
                <a:pos x="connsiteX2" y="connsiteY2"/>
              </a:cxn>
            </a:cxnLst>
            <a:rect l="l" t="t" r="r" b="b"/>
            <a:pathLst>
              <a:path w="3397250" h="1111250">
                <a:moveTo>
                  <a:pt x="0" y="0"/>
                </a:moveTo>
                <a:lnTo>
                  <a:pt x="990600" y="777875"/>
                </a:lnTo>
                <a:lnTo>
                  <a:pt x="3397250" y="1111250"/>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68" name="Rectangle 167">
            <a:extLst>
              <a:ext uri="{FF2B5EF4-FFF2-40B4-BE49-F238E27FC236}">
                <a16:creationId xmlns:a16="http://schemas.microsoft.com/office/drawing/2014/main" id="{CCE53037-C62F-B809-432C-A9CCADB4C54C}"/>
              </a:ext>
            </a:extLst>
          </p:cNvPr>
          <p:cNvSpPr/>
          <p:nvPr/>
        </p:nvSpPr>
        <p:spPr bwMode="auto">
          <a:xfrm>
            <a:off x="2368604" y="5318277"/>
            <a:ext cx="60856" cy="60856"/>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9" name="Rectangle 168">
            <a:extLst>
              <a:ext uri="{FF2B5EF4-FFF2-40B4-BE49-F238E27FC236}">
                <a16:creationId xmlns:a16="http://schemas.microsoft.com/office/drawing/2014/main" id="{A6A0DEB1-8E12-D17D-3D04-731808C4BC69}"/>
              </a:ext>
            </a:extLst>
          </p:cNvPr>
          <p:cNvSpPr/>
          <p:nvPr/>
        </p:nvSpPr>
        <p:spPr bwMode="auto">
          <a:xfrm>
            <a:off x="4766173" y="5649781"/>
            <a:ext cx="60856" cy="60856"/>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0" name="Freeform 169">
            <a:extLst>
              <a:ext uri="{FF2B5EF4-FFF2-40B4-BE49-F238E27FC236}">
                <a16:creationId xmlns:a16="http://schemas.microsoft.com/office/drawing/2014/main" id="{42E29B20-3F13-0C5E-184E-6716C35AE7EB}"/>
              </a:ext>
            </a:extLst>
          </p:cNvPr>
          <p:cNvSpPr/>
          <p:nvPr/>
        </p:nvSpPr>
        <p:spPr bwMode="auto">
          <a:xfrm>
            <a:off x="6419850" y="2487188"/>
            <a:ext cx="4054475" cy="1577975"/>
          </a:xfrm>
          <a:custGeom>
            <a:avLst/>
            <a:gdLst>
              <a:gd name="connsiteX0" fmla="*/ 0 w 4054475"/>
              <a:gd name="connsiteY0" fmla="*/ 0 h 1577975"/>
              <a:gd name="connsiteX1" fmla="*/ 1187450 w 4054475"/>
              <a:gd name="connsiteY1" fmla="*/ 962025 h 1577975"/>
              <a:gd name="connsiteX2" fmla="*/ 4054475 w 4054475"/>
              <a:gd name="connsiteY2" fmla="*/ 1577975 h 1577975"/>
            </a:gdLst>
            <a:ahLst/>
            <a:cxnLst>
              <a:cxn ang="0">
                <a:pos x="connsiteX0" y="connsiteY0"/>
              </a:cxn>
              <a:cxn ang="0">
                <a:pos x="connsiteX1" y="connsiteY1"/>
              </a:cxn>
              <a:cxn ang="0">
                <a:pos x="connsiteX2" y="connsiteY2"/>
              </a:cxn>
            </a:cxnLst>
            <a:rect l="l" t="t" r="r" b="b"/>
            <a:pathLst>
              <a:path w="4054475" h="1577975">
                <a:moveTo>
                  <a:pt x="0" y="0"/>
                </a:moveTo>
                <a:lnTo>
                  <a:pt x="1187450" y="962025"/>
                </a:lnTo>
                <a:lnTo>
                  <a:pt x="4054475" y="1577975"/>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1" name="Rectangle 170">
            <a:extLst>
              <a:ext uri="{FF2B5EF4-FFF2-40B4-BE49-F238E27FC236}">
                <a16:creationId xmlns:a16="http://schemas.microsoft.com/office/drawing/2014/main" id="{2EF0E69F-5B45-F806-EDC6-6F65C7F12D67}"/>
              </a:ext>
            </a:extLst>
          </p:cNvPr>
          <p:cNvSpPr/>
          <p:nvPr/>
        </p:nvSpPr>
        <p:spPr bwMode="auto">
          <a:xfrm>
            <a:off x="6397329" y="2460752"/>
            <a:ext cx="60856" cy="60856"/>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2" name="Rectangle 171">
            <a:extLst>
              <a:ext uri="{FF2B5EF4-FFF2-40B4-BE49-F238E27FC236}">
                <a16:creationId xmlns:a16="http://schemas.microsoft.com/office/drawing/2014/main" id="{CD6CCF8A-9DAC-1FBA-0142-D93519450C53}"/>
              </a:ext>
            </a:extLst>
          </p:cNvPr>
          <p:cNvSpPr/>
          <p:nvPr/>
        </p:nvSpPr>
        <p:spPr bwMode="auto">
          <a:xfrm>
            <a:off x="7579100" y="3415059"/>
            <a:ext cx="60856" cy="60856"/>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3" name="Rectangle 172">
            <a:extLst>
              <a:ext uri="{FF2B5EF4-FFF2-40B4-BE49-F238E27FC236}">
                <a16:creationId xmlns:a16="http://schemas.microsoft.com/office/drawing/2014/main" id="{4B725FA8-0718-91E7-05FB-ABCBD43B6C1C}"/>
              </a:ext>
            </a:extLst>
          </p:cNvPr>
          <p:cNvSpPr/>
          <p:nvPr/>
        </p:nvSpPr>
        <p:spPr bwMode="auto">
          <a:xfrm>
            <a:off x="10423100" y="4032935"/>
            <a:ext cx="60856" cy="60856"/>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4" name="Freeform 173">
            <a:extLst>
              <a:ext uri="{FF2B5EF4-FFF2-40B4-BE49-F238E27FC236}">
                <a16:creationId xmlns:a16="http://schemas.microsoft.com/office/drawing/2014/main" id="{681CB7BB-CC18-8E20-3A3E-70533D269EA1}"/>
              </a:ext>
            </a:extLst>
          </p:cNvPr>
          <p:cNvSpPr/>
          <p:nvPr/>
        </p:nvSpPr>
        <p:spPr bwMode="auto">
          <a:xfrm>
            <a:off x="1422400" y="2468138"/>
            <a:ext cx="3381375" cy="73025"/>
          </a:xfrm>
          <a:custGeom>
            <a:avLst/>
            <a:gdLst>
              <a:gd name="connsiteX0" fmla="*/ 0 w 3381375"/>
              <a:gd name="connsiteY0" fmla="*/ 0 h 73025"/>
              <a:gd name="connsiteX1" fmla="*/ 381000 w 3381375"/>
              <a:gd name="connsiteY1" fmla="*/ 38100 h 73025"/>
              <a:gd name="connsiteX2" fmla="*/ 777875 w 3381375"/>
              <a:gd name="connsiteY2" fmla="*/ 57150 h 73025"/>
              <a:gd name="connsiteX3" fmla="*/ 974725 w 3381375"/>
              <a:gd name="connsiteY3" fmla="*/ 57150 h 73025"/>
              <a:gd name="connsiteX4" fmla="*/ 1377950 w 3381375"/>
              <a:gd name="connsiteY4" fmla="*/ 66675 h 73025"/>
              <a:gd name="connsiteX5" fmla="*/ 1778000 w 3381375"/>
              <a:gd name="connsiteY5" fmla="*/ 60325 h 73025"/>
              <a:gd name="connsiteX6" fmla="*/ 2178050 w 3381375"/>
              <a:gd name="connsiteY6" fmla="*/ 69850 h 73025"/>
              <a:gd name="connsiteX7" fmla="*/ 2578100 w 3381375"/>
              <a:gd name="connsiteY7" fmla="*/ 73025 h 73025"/>
              <a:gd name="connsiteX8" fmla="*/ 2978150 w 3381375"/>
              <a:gd name="connsiteY8" fmla="*/ 69850 h 73025"/>
              <a:gd name="connsiteX9" fmla="*/ 3381375 w 3381375"/>
              <a:gd name="connsiteY9" fmla="*/ 60325 h 73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81375" h="73025">
                <a:moveTo>
                  <a:pt x="0" y="0"/>
                </a:moveTo>
                <a:lnTo>
                  <a:pt x="381000" y="38100"/>
                </a:lnTo>
                <a:lnTo>
                  <a:pt x="777875" y="57150"/>
                </a:lnTo>
                <a:lnTo>
                  <a:pt x="974725" y="57150"/>
                </a:lnTo>
                <a:lnTo>
                  <a:pt x="1377950" y="66675"/>
                </a:lnTo>
                <a:lnTo>
                  <a:pt x="1778000" y="60325"/>
                </a:lnTo>
                <a:lnTo>
                  <a:pt x="2178050" y="69850"/>
                </a:lnTo>
                <a:lnTo>
                  <a:pt x="2578100" y="73025"/>
                </a:lnTo>
                <a:lnTo>
                  <a:pt x="2978150" y="69850"/>
                </a:lnTo>
                <a:lnTo>
                  <a:pt x="3381375" y="60325"/>
                </a:lnTo>
              </a:path>
            </a:pathLst>
          </a:custGeom>
          <a:noFill/>
          <a:ln w="28575">
            <a:solidFill>
              <a:schemeClr val="tx2"/>
            </a:solidFill>
            <a:prstDash val="sysDot"/>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5" name="Freeform 174">
            <a:extLst>
              <a:ext uri="{FF2B5EF4-FFF2-40B4-BE49-F238E27FC236}">
                <a16:creationId xmlns:a16="http://schemas.microsoft.com/office/drawing/2014/main" id="{5729E310-A7E5-DB35-0A9E-790D680D9792}"/>
              </a:ext>
            </a:extLst>
          </p:cNvPr>
          <p:cNvSpPr/>
          <p:nvPr/>
        </p:nvSpPr>
        <p:spPr bwMode="auto">
          <a:xfrm>
            <a:off x="1412875" y="4569988"/>
            <a:ext cx="3387725" cy="76200"/>
          </a:xfrm>
          <a:custGeom>
            <a:avLst/>
            <a:gdLst>
              <a:gd name="connsiteX0" fmla="*/ 0 w 3387725"/>
              <a:gd name="connsiteY0" fmla="*/ 0 h 76200"/>
              <a:gd name="connsiteX1" fmla="*/ 387350 w 3387725"/>
              <a:gd name="connsiteY1" fmla="*/ 31750 h 76200"/>
              <a:gd name="connsiteX2" fmla="*/ 581025 w 3387725"/>
              <a:gd name="connsiteY2" fmla="*/ 44450 h 76200"/>
              <a:gd name="connsiteX3" fmla="*/ 784225 w 3387725"/>
              <a:gd name="connsiteY3" fmla="*/ 50800 h 76200"/>
              <a:gd name="connsiteX4" fmla="*/ 987425 w 3387725"/>
              <a:gd name="connsiteY4" fmla="*/ 60325 h 76200"/>
              <a:gd name="connsiteX5" fmla="*/ 1390650 w 3387725"/>
              <a:gd name="connsiteY5" fmla="*/ 63500 h 76200"/>
              <a:gd name="connsiteX6" fmla="*/ 1790700 w 3387725"/>
              <a:gd name="connsiteY6" fmla="*/ 66675 h 76200"/>
              <a:gd name="connsiteX7" fmla="*/ 2190750 w 3387725"/>
              <a:gd name="connsiteY7" fmla="*/ 76200 h 76200"/>
              <a:gd name="connsiteX8" fmla="*/ 2581275 w 3387725"/>
              <a:gd name="connsiteY8" fmla="*/ 73025 h 76200"/>
              <a:gd name="connsiteX9" fmla="*/ 2987675 w 3387725"/>
              <a:gd name="connsiteY9" fmla="*/ 76200 h 76200"/>
              <a:gd name="connsiteX10" fmla="*/ 3387725 w 3387725"/>
              <a:gd name="connsiteY10" fmla="*/ 76200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87725" h="76200">
                <a:moveTo>
                  <a:pt x="0" y="0"/>
                </a:moveTo>
                <a:lnTo>
                  <a:pt x="387350" y="31750"/>
                </a:lnTo>
                <a:lnTo>
                  <a:pt x="581025" y="44450"/>
                </a:lnTo>
                <a:lnTo>
                  <a:pt x="784225" y="50800"/>
                </a:lnTo>
                <a:lnTo>
                  <a:pt x="987425" y="60325"/>
                </a:lnTo>
                <a:lnTo>
                  <a:pt x="1390650" y="63500"/>
                </a:lnTo>
                <a:lnTo>
                  <a:pt x="1790700" y="66675"/>
                </a:lnTo>
                <a:lnTo>
                  <a:pt x="2190750" y="76200"/>
                </a:lnTo>
                <a:lnTo>
                  <a:pt x="2581275" y="73025"/>
                </a:lnTo>
                <a:lnTo>
                  <a:pt x="2987675" y="76200"/>
                </a:lnTo>
                <a:lnTo>
                  <a:pt x="3387725" y="76200"/>
                </a:lnTo>
              </a:path>
            </a:pathLst>
          </a:custGeom>
          <a:noFill/>
          <a:ln w="28575">
            <a:solidFill>
              <a:schemeClr val="tx2"/>
            </a:solidFill>
            <a:prstDash val="sysDot"/>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6" name="Freeform 175">
            <a:extLst>
              <a:ext uri="{FF2B5EF4-FFF2-40B4-BE49-F238E27FC236}">
                <a16:creationId xmlns:a16="http://schemas.microsoft.com/office/drawing/2014/main" id="{ED8CDF23-C6F6-D7D3-FA7F-A486584813E9}"/>
              </a:ext>
            </a:extLst>
          </p:cNvPr>
          <p:cNvSpPr/>
          <p:nvPr/>
        </p:nvSpPr>
        <p:spPr bwMode="auto">
          <a:xfrm>
            <a:off x="6445250" y="2499888"/>
            <a:ext cx="4022725" cy="209550"/>
          </a:xfrm>
          <a:custGeom>
            <a:avLst/>
            <a:gdLst>
              <a:gd name="connsiteX0" fmla="*/ 0 w 4022725"/>
              <a:gd name="connsiteY0" fmla="*/ 0 h 209550"/>
              <a:gd name="connsiteX1" fmla="*/ 212725 w 4022725"/>
              <a:gd name="connsiteY1" fmla="*/ 101600 h 209550"/>
              <a:gd name="connsiteX2" fmla="*/ 454025 w 4022725"/>
              <a:gd name="connsiteY2" fmla="*/ 165100 h 209550"/>
              <a:gd name="connsiteX3" fmla="*/ 692150 w 4022725"/>
              <a:gd name="connsiteY3" fmla="*/ 190500 h 209550"/>
              <a:gd name="connsiteX4" fmla="*/ 920750 w 4022725"/>
              <a:gd name="connsiteY4" fmla="*/ 193675 h 209550"/>
              <a:gd name="connsiteX5" fmla="*/ 1174750 w 4022725"/>
              <a:gd name="connsiteY5" fmla="*/ 196850 h 209550"/>
              <a:gd name="connsiteX6" fmla="*/ 1628775 w 4022725"/>
              <a:gd name="connsiteY6" fmla="*/ 206375 h 209550"/>
              <a:gd name="connsiteX7" fmla="*/ 2114550 w 4022725"/>
              <a:gd name="connsiteY7" fmla="*/ 209550 h 209550"/>
              <a:gd name="connsiteX8" fmla="*/ 2590800 w 4022725"/>
              <a:gd name="connsiteY8" fmla="*/ 206375 h 209550"/>
              <a:gd name="connsiteX9" fmla="*/ 3060700 w 4022725"/>
              <a:gd name="connsiteY9" fmla="*/ 190500 h 209550"/>
              <a:gd name="connsiteX10" fmla="*/ 3543300 w 4022725"/>
              <a:gd name="connsiteY10" fmla="*/ 177800 h 209550"/>
              <a:gd name="connsiteX11" fmla="*/ 4022725 w 4022725"/>
              <a:gd name="connsiteY11" fmla="*/ 152400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022725" h="209550">
                <a:moveTo>
                  <a:pt x="0" y="0"/>
                </a:moveTo>
                <a:lnTo>
                  <a:pt x="212725" y="101600"/>
                </a:lnTo>
                <a:lnTo>
                  <a:pt x="454025" y="165100"/>
                </a:lnTo>
                <a:lnTo>
                  <a:pt x="692150" y="190500"/>
                </a:lnTo>
                <a:lnTo>
                  <a:pt x="920750" y="193675"/>
                </a:lnTo>
                <a:lnTo>
                  <a:pt x="1174750" y="196850"/>
                </a:lnTo>
                <a:lnTo>
                  <a:pt x="1628775" y="206375"/>
                </a:lnTo>
                <a:lnTo>
                  <a:pt x="2114550" y="209550"/>
                </a:lnTo>
                <a:lnTo>
                  <a:pt x="2590800" y="206375"/>
                </a:lnTo>
                <a:lnTo>
                  <a:pt x="3060700" y="190500"/>
                </a:lnTo>
                <a:lnTo>
                  <a:pt x="3543300" y="177800"/>
                </a:lnTo>
                <a:lnTo>
                  <a:pt x="4022725" y="152400"/>
                </a:lnTo>
              </a:path>
            </a:pathLst>
          </a:custGeom>
          <a:noFill/>
          <a:ln w="28575">
            <a:solidFill>
              <a:schemeClr val="tx2"/>
            </a:solidFill>
            <a:prstDash val="sysDot"/>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7" name="Triangle 176">
            <a:extLst>
              <a:ext uri="{FF2B5EF4-FFF2-40B4-BE49-F238E27FC236}">
                <a16:creationId xmlns:a16="http://schemas.microsoft.com/office/drawing/2014/main" id="{FC77434E-8B22-F973-D4ED-D1CBB62678D2}"/>
              </a:ext>
            </a:extLst>
          </p:cNvPr>
          <p:cNvSpPr/>
          <p:nvPr/>
        </p:nvSpPr>
        <p:spPr bwMode="auto">
          <a:xfrm rot="10800000">
            <a:off x="10416846" y="2628650"/>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8" name="Triangle 177">
            <a:extLst>
              <a:ext uri="{FF2B5EF4-FFF2-40B4-BE49-F238E27FC236}">
                <a16:creationId xmlns:a16="http://schemas.microsoft.com/office/drawing/2014/main" id="{9DE7EDF8-3C76-223E-6657-42540133F00D}"/>
              </a:ext>
            </a:extLst>
          </p:cNvPr>
          <p:cNvSpPr/>
          <p:nvPr/>
        </p:nvSpPr>
        <p:spPr bwMode="auto">
          <a:xfrm rot="10800000">
            <a:off x="9954180" y="2651841"/>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9" name="Triangle 178">
            <a:extLst>
              <a:ext uri="{FF2B5EF4-FFF2-40B4-BE49-F238E27FC236}">
                <a16:creationId xmlns:a16="http://schemas.microsoft.com/office/drawing/2014/main" id="{9DB51B67-739C-BE1B-5013-2A82018F7F3C}"/>
              </a:ext>
            </a:extLst>
          </p:cNvPr>
          <p:cNvSpPr/>
          <p:nvPr/>
        </p:nvSpPr>
        <p:spPr bwMode="auto">
          <a:xfrm rot="10800000">
            <a:off x="9471212" y="2662864"/>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0" name="Triangle 179">
            <a:extLst>
              <a:ext uri="{FF2B5EF4-FFF2-40B4-BE49-F238E27FC236}">
                <a16:creationId xmlns:a16="http://schemas.microsoft.com/office/drawing/2014/main" id="{EE5345BB-7C25-FAEC-8515-1FB825E89852}"/>
              </a:ext>
            </a:extLst>
          </p:cNvPr>
          <p:cNvSpPr/>
          <p:nvPr/>
        </p:nvSpPr>
        <p:spPr bwMode="auto">
          <a:xfrm rot="10800000">
            <a:off x="8995003" y="2674671"/>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1" name="Triangle 180">
            <a:extLst>
              <a:ext uri="{FF2B5EF4-FFF2-40B4-BE49-F238E27FC236}">
                <a16:creationId xmlns:a16="http://schemas.microsoft.com/office/drawing/2014/main" id="{2D09C092-3B14-2875-BD4F-262D92D0B4D4}"/>
              </a:ext>
            </a:extLst>
          </p:cNvPr>
          <p:cNvSpPr/>
          <p:nvPr/>
        </p:nvSpPr>
        <p:spPr bwMode="auto">
          <a:xfrm rot="10800000">
            <a:off x="8513564" y="2681281"/>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2" name="Triangle 181">
            <a:extLst>
              <a:ext uri="{FF2B5EF4-FFF2-40B4-BE49-F238E27FC236}">
                <a16:creationId xmlns:a16="http://schemas.microsoft.com/office/drawing/2014/main" id="{DDF6E6BB-5667-93A8-C683-C6B8AF6BA385}"/>
              </a:ext>
            </a:extLst>
          </p:cNvPr>
          <p:cNvSpPr/>
          <p:nvPr/>
        </p:nvSpPr>
        <p:spPr bwMode="auto">
          <a:xfrm rot="10800000">
            <a:off x="8037355" y="2679440"/>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3" name="Triangle 182">
            <a:extLst>
              <a:ext uri="{FF2B5EF4-FFF2-40B4-BE49-F238E27FC236}">
                <a16:creationId xmlns:a16="http://schemas.microsoft.com/office/drawing/2014/main" id="{97B3D683-ACC2-8C45-F332-6B84C9BFBC0A}"/>
              </a:ext>
            </a:extLst>
          </p:cNvPr>
          <p:cNvSpPr/>
          <p:nvPr/>
        </p:nvSpPr>
        <p:spPr bwMode="auto">
          <a:xfrm rot="10800000">
            <a:off x="7564783" y="2671069"/>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4" name="Triangle 183">
            <a:extLst>
              <a:ext uri="{FF2B5EF4-FFF2-40B4-BE49-F238E27FC236}">
                <a16:creationId xmlns:a16="http://schemas.microsoft.com/office/drawing/2014/main" id="{DE187A10-F5B8-6275-2E26-1EC01C252D92}"/>
              </a:ext>
            </a:extLst>
          </p:cNvPr>
          <p:cNvSpPr/>
          <p:nvPr/>
        </p:nvSpPr>
        <p:spPr bwMode="auto">
          <a:xfrm rot="10800000">
            <a:off x="7339051" y="2668763"/>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5" name="Triangle 184">
            <a:extLst>
              <a:ext uri="{FF2B5EF4-FFF2-40B4-BE49-F238E27FC236}">
                <a16:creationId xmlns:a16="http://schemas.microsoft.com/office/drawing/2014/main" id="{BC264DA3-99CC-4EDA-12E1-7578DDAB3AAB}"/>
              </a:ext>
            </a:extLst>
          </p:cNvPr>
          <p:cNvSpPr/>
          <p:nvPr/>
        </p:nvSpPr>
        <p:spPr bwMode="auto">
          <a:xfrm rot="10800000">
            <a:off x="7087299" y="2662864"/>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6" name="Triangle 185">
            <a:extLst>
              <a:ext uri="{FF2B5EF4-FFF2-40B4-BE49-F238E27FC236}">
                <a16:creationId xmlns:a16="http://schemas.microsoft.com/office/drawing/2014/main" id="{5319E182-ADC3-61E5-E51B-C5488EDF6087}"/>
              </a:ext>
            </a:extLst>
          </p:cNvPr>
          <p:cNvSpPr/>
          <p:nvPr/>
        </p:nvSpPr>
        <p:spPr bwMode="auto">
          <a:xfrm rot="10800000">
            <a:off x="6845314" y="2633956"/>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7" name="Triangle 186">
            <a:extLst>
              <a:ext uri="{FF2B5EF4-FFF2-40B4-BE49-F238E27FC236}">
                <a16:creationId xmlns:a16="http://schemas.microsoft.com/office/drawing/2014/main" id="{2E030353-CEAA-185F-C2A6-5FBD4AF13338}"/>
              </a:ext>
            </a:extLst>
          </p:cNvPr>
          <p:cNvSpPr/>
          <p:nvPr/>
        </p:nvSpPr>
        <p:spPr bwMode="auto">
          <a:xfrm rot="10800000">
            <a:off x="6610783" y="2563453"/>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8" name="Triangle 187">
            <a:extLst>
              <a:ext uri="{FF2B5EF4-FFF2-40B4-BE49-F238E27FC236}">
                <a16:creationId xmlns:a16="http://schemas.microsoft.com/office/drawing/2014/main" id="{4D9A5B64-F46A-AA12-6B2D-D8AF492BF216}"/>
              </a:ext>
            </a:extLst>
          </p:cNvPr>
          <p:cNvSpPr/>
          <p:nvPr/>
        </p:nvSpPr>
        <p:spPr bwMode="auto">
          <a:xfrm rot="10800000">
            <a:off x="4760974" y="2507707"/>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9" name="Triangle 188">
            <a:extLst>
              <a:ext uri="{FF2B5EF4-FFF2-40B4-BE49-F238E27FC236}">
                <a16:creationId xmlns:a16="http://schemas.microsoft.com/office/drawing/2014/main" id="{D67DE7E7-27B6-7CF8-71F5-4CF880245696}"/>
              </a:ext>
            </a:extLst>
          </p:cNvPr>
          <p:cNvSpPr/>
          <p:nvPr/>
        </p:nvSpPr>
        <p:spPr bwMode="auto">
          <a:xfrm rot="10800000">
            <a:off x="4355576" y="2511196"/>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0" name="Triangle 189">
            <a:extLst>
              <a:ext uri="{FF2B5EF4-FFF2-40B4-BE49-F238E27FC236}">
                <a16:creationId xmlns:a16="http://schemas.microsoft.com/office/drawing/2014/main" id="{2CBD9CA5-0077-471D-1923-BF916A9741E3}"/>
              </a:ext>
            </a:extLst>
          </p:cNvPr>
          <p:cNvSpPr/>
          <p:nvPr/>
        </p:nvSpPr>
        <p:spPr bwMode="auto">
          <a:xfrm rot="10800000">
            <a:off x="3954488" y="2517800"/>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1" name="Triangle 190">
            <a:extLst>
              <a:ext uri="{FF2B5EF4-FFF2-40B4-BE49-F238E27FC236}">
                <a16:creationId xmlns:a16="http://schemas.microsoft.com/office/drawing/2014/main" id="{94760E18-16C1-8155-9794-3FD09EC86B1B}"/>
              </a:ext>
            </a:extLst>
          </p:cNvPr>
          <p:cNvSpPr/>
          <p:nvPr/>
        </p:nvSpPr>
        <p:spPr bwMode="auto">
          <a:xfrm rot="10800000">
            <a:off x="3558861" y="2511196"/>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2" name="Triangle 191">
            <a:extLst>
              <a:ext uri="{FF2B5EF4-FFF2-40B4-BE49-F238E27FC236}">
                <a16:creationId xmlns:a16="http://schemas.microsoft.com/office/drawing/2014/main" id="{A9840E08-8C58-15CF-9C3A-684C5E17B8E6}"/>
              </a:ext>
            </a:extLst>
          </p:cNvPr>
          <p:cNvSpPr/>
          <p:nvPr/>
        </p:nvSpPr>
        <p:spPr bwMode="auto">
          <a:xfrm rot="10800000">
            <a:off x="3154521" y="2507708"/>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3" name="Triangle 192">
            <a:extLst>
              <a:ext uri="{FF2B5EF4-FFF2-40B4-BE49-F238E27FC236}">
                <a16:creationId xmlns:a16="http://schemas.microsoft.com/office/drawing/2014/main" id="{942BB725-44C8-1479-FAFC-65436CB56DEF}"/>
              </a:ext>
            </a:extLst>
          </p:cNvPr>
          <p:cNvSpPr/>
          <p:nvPr/>
        </p:nvSpPr>
        <p:spPr bwMode="auto">
          <a:xfrm rot="10800000">
            <a:off x="2756926" y="2504650"/>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4" name="Triangle 193">
            <a:extLst>
              <a:ext uri="{FF2B5EF4-FFF2-40B4-BE49-F238E27FC236}">
                <a16:creationId xmlns:a16="http://schemas.microsoft.com/office/drawing/2014/main" id="{0E05D5A4-F497-7F24-5F90-71FC32D890C8}"/>
              </a:ext>
            </a:extLst>
          </p:cNvPr>
          <p:cNvSpPr/>
          <p:nvPr/>
        </p:nvSpPr>
        <p:spPr bwMode="auto">
          <a:xfrm rot="10800000">
            <a:off x="2353351" y="2507708"/>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5" name="Triangle 194">
            <a:extLst>
              <a:ext uri="{FF2B5EF4-FFF2-40B4-BE49-F238E27FC236}">
                <a16:creationId xmlns:a16="http://schemas.microsoft.com/office/drawing/2014/main" id="{19F5D626-C244-A1E6-211B-63E844A0075B}"/>
              </a:ext>
            </a:extLst>
          </p:cNvPr>
          <p:cNvSpPr/>
          <p:nvPr/>
        </p:nvSpPr>
        <p:spPr bwMode="auto">
          <a:xfrm rot="10800000">
            <a:off x="2153064" y="2496038"/>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6" name="Triangle 195">
            <a:extLst>
              <a:ext uri="{FF2B5EF4-FFF2-40B4-BE49-F238E27FC236}">
                <a16:creationId xmlns:a16="http://schemas.microsoft.com/office/drawing/2014/main" id="{818BD5AA-0AC3-1215-1F2E-841D211CC66E}"/>
              </a:ext>
            </a:extLst>
          </p:cNvPr>
          <p:cNvSpPr/>
          <p:nvPr/>
        </p:nvSpPr>
        <p:spPr bwMode="auto">
          <a:xfrm rot="10800000">
            <a:off x="1961277" y="2496038"/>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7" name="Triangle 196">
            <a:extLst>
              <a:ext uri="{FF2B5EF4-FFF2-40B4-BE49-F238E27FC236}">
                <a16:creationId xmlns:a16="http://schemas.microsoft.com/office/drawing/2014/main" id="{058C3730-9E21-B846-36D6-C12956A66A17}"/>
              </a:ext>
            </a:extLst>
          </p:cNvPr>
          <p:cNvSpPr/>
          <p:nvPr/>
        </p:nvSpPr>
        <p:spPr bwMode="auto">
          <a:xfrm rot="10800000">
            <a:off x="1744739" y="2480209"/>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8" name="Triangle 197">
            <a:extLst>
              <a:ext uri="{FF2B5EF4-FFF2-40B4-BE49-F238E27FC236}">
                <a16:creationId xmlns:a16="http://schemas.microsoft.com/office/drawing/2014/main" id="{47661272-1995-9CA1-7D35-B7E92E13715D}"/>
              </a:ext>
            </a:extLst>
          </p:cNvPr>
          <p:cNvSpPr/>
          <p:nvPr/>
        </p:nvSpPr>
        <p:spPr bwMode="auto">
          <a:xfrm rot="10800000">
            <a:off x="4756139" y="4610435"/>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9" name="Triangle 198">
            <a:extLst>
              <a:ext uri="{FF2B5EF4-FFF2-40B4-BE49-F238E27FC236}">
                <a16:creationId xmlns:a16="http://schemas.microsoft.com/office/drawing/2014/main" id="{97854659-5BD2-9182-D29D-17FE1B0CDAF2}"/>
              </a:ext>
            </a:extLst>
          </p:cNvPr>
          <p:cNvSpPr/>
          <p:nvPr/>
        </p:nvSpPr>
        <p:spPr bwMode="auto">
          <a:xfrm rot="10800000">
            <a:off x="4355576" y="4621011"/>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0" name="Triangle 199">
            <a:extLst>
              <a:ext uri="{FF2B5EF4-FFF2-40B4-BE49-F238E27FC236}">
                <a16:creationId xmlns:a16="http://schemas.microsoft.com/office/drawing/2014/main" id="{50DAED4A-F3E8-F102-40A2-DD70BDB465D7}"/>
              </a:ext>
            </a:extLst>
          </p:cNvPr>
          <p:cNvSpPr/>
          <p:nvPr/>
        </p:nvSpPr>
        <p:spPr bwMode="auto">
          <a:xfrm rot="10800000">
            <a:off x="3950595" y="4610435"/>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1" name="Triangle 200">
            <a:extLst>
              <a:ext uri="{FF2B5EF4-FFF2-40B4-BE49-F238E27FC236}">
                <a16:creationId xmlns:a16="http://schemas.microsoft.com/office/drawing/2014/main" id="{E280C9F7-1946-7B46-A906-1620AC7C7B29}"/>
              </a:ext>
            </a:extLst>
          </p:cNvPr>
          <p:cNvSpPr/>
          <p:nvPr/>
        </p:nvSpPr>
        <p:spPr bwMode="auto">
          <a:xfrm rot="10800000">
            <a:off x="3552969" y="4616960"/>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2" name="Triangle 201">
            <a:extLst>
              <a:ext uri="{FF2B5EF4-FFF2-40B4-BE49-F238E27FC236}">
                <a16:creationId xmlns:a16="http://schemas.microsoft.com/office/drawing/2014/main" id="{ECC31B37-2449-E22E-F585-69E4B448C77A}"/>
              </a:ext>
            </a:extLst>
          </p:cNvPr>
          <p:cNvSpPr/>
          <p:nvPr/>
        </p:nvSpPr>
        <p:spPr bwMode="auto">
          <a:xfrm rot="10800000">
            <a:off x="3153612" y="4616959"/>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3" name="Triangle 202">
            <a:extLst>
              <a:ext uri="{FF2B5EF4-FFF2-40B4-BE49-F238E27FC236}">
                <a16:creationId xmlns:a16="http://schemas.microsoft.com/office/drawing/2014/main" id="{DC8D2D01-F69F-F0E1-C52C-6645ED51B9B0}"/>
              </a:ext>
            </a:extLst>
          </p:cNvPr>
          <p:cNvSpPr/>
          <p:nvPr/>
        </p:nvSpPr>
        <p:spPr bwMode="auto">
          <a:xfrm rot="10800000">
            <a:off x="2356629" y="4604540"/>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4" name="Triangle 203">
            <a:extLst>
              <a:ext uri="{FF2B5EF4-FFF2-40B4-BE49-F238E27FC236}">
                <a16:creationId xmlns:a16="http://schemas.microsoft.com/office/drawing/2014/main" id="{9FB37EAA-6941-0B65-C434-982F4CDC006C}"/>
              </a:ext>
            </a:extLst>
          </p:cNvPr>
          <p:cNvSpPr/>
          <p:nvPr/>
        </p:nvSpPr>
        <p:spPr bwMode="auto">
          <a:xfrm rot="10800000">
            <a:off x="2750840" y="4605785"/>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5" name="Triangle 204">
            <a:extLst>
              <a:ext uri="{FF2B5EF4-FFF2-40B4-BE49-F238E27FC236}">
                <a16:creationId xmlns:a16="http://schemas.microsoft.com/office/drawing/2014/main" id="{41541391-B8B0-4C50-AA38-20EB9E143162}"/>
              </a:ext>
            </a:extLst>
          </p:cNvPr>
          <p:cNvSpPr/>
          <p:nvPr/>
        </p:nvSpPr>
        <p:spPr bwMode="auto">
          <a:xfrm rot="10800000">
            <a:off x="2156421" y="4601197"/>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 name="Triangle 205">
            <a:extLst>
              <a:ext uri="{FF2B5EF4-FFF2-40B4-BE49-F238E27FC236}">
                <a16:creationId xmlns:a16="http://schemas.microsoft.com/office/drawing/2014/main" id="{7EFAE86F-FC6F-E50D-B5EA-EFC690996960}"/>
              </a:ext>
            </a:extLst>
          </p:cNvPr>
          <p:cNvSpPr/>
          <p:nvPr/>
        </p:nvSpPr>
        <p:spPr bwMode="auto">
          <a:xfrm rot="10800000">
            <a:off x="1948908" y="4584556"/>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7" name="Triangle 206">
            <a:extLst>
              <a:ext uri="{FF2B5EF4-FFF2-40B4-BE49-F238E27FC236}">
                <a16:creationId xmlns:a16="http://schemas.microsoft.com/office/drawing/2014/main" id="{C41E1FE6-539A-9C18-6361-1FC26F09D2FE}"/>
              </a:ext>
            </a:extLst>
          </p:cNvPr>
          <p:cNvSpPr/>
          <p:nvPr/>
        </p:nvSpPr>
        <p:spPr bwMode="auto">
          <a:xfrm rot="10800000">
            <a:off x="1755858" y="4581612"/>
            <a:ext cx="75173" cy="64805"/>
          </a:xfrm>
          <a:prstGeom prst="triangl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9" name="Freeform 208">
            <a:extLst>
              <a:ext uri="{FF2B5EF4-FFF2-40B4-BE49-F238E27FC236}">
                <a16:creationId xmlns:a16="http://schemas.microsoft.com/office/drawing/2014/main" id="{5A5D7FBE-964D-14E5-AE74-C00A7A11C197}"/>
              </a:ext>
            </a:extLst>
          </p:cNvPr>
          <p:cNvSpPr/>
          <p:nvPr/>
        </p:nvSpPr>
        <p:spPr bwMode="auto">
          <a:xfrm>
            <a:off x="1428750" y="2477663"/>
            <a:ext cx="3381375" cy="342900"/>
          </a:xfrm>
          <a:custGeom>
            <a:avLst/>
            <a:gdLst>
              <a:gd name="connsiteX0" fmla="*/ 0 w 3381375"/>
              <a:gd name="connsiteY0" fmla="*/ 0 h 342900"/>
              <a:gd name="connsiteX1" fmla="*/ 365125 w 3381375"/>
              <a:gd name="connsiteY1" fmla="*/ 79375 h 342900"/>
              <a:gd name="connsiteX2" fmla="*/ 587375 w 3381375"/>
              <a:gd name="connsiteY2" fmla="*/ 130175 h 342900"/>
              <a:gd name="connsiteX3" fmla="*/ 784225 w 3381375"/>
              <a:gd name="connsiteY3" fmla="*/ 161925 h 342900"/>
              <a:gd name="connsiteX4" fmla="*/ 962025 w 3381375"/>
              <a:gd name="connsiteY4" fmla="*/ 215900 h 342900"/>
              <a:gd name="connsiteX5" fmla="*/ 1365250 w 3381375"/>
              <a:gd name="connsiteY5" fmla="*/ 241300 h 342900"/>
              <a:gd name="connsiteX6" fmla="*/ 1771650 w 3381375"/>
              <a:gd name="connsiteY6" fmla="*/ 257175 h 342900"/>
              <a:gd name="connsiteX7" fmla="*/ 2238375 w 3381375"/>
              <a:gd name="connsiteY7" fmla="*/ 276225 h 342900"/>
              <a:gd name="connsiteX8" fmla="*/ 2819400 w 3381375"/>
              <a:gd name="connsiteY8" fmla="*/ 304800 h 342900"/>
              <a:gd name="connsiteX9" fmla="*/ 3155950 w 3381375"/>
              <a:gd name="connsiteY9" fmla="*/ 320675 h 342900"/>
              <a:gd name="connsiteX10" fmla="*/ 3381375 w 3381375"/>
              <a:gd name="connsiteY10" fmla="*/ 342900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81375" h="342900">
                <a:moveTo>
                  <a:pt x="0" y="0"/>
                </a:moveTo>
                <a:lnTo>
                  <a:pt x="365125" y="79375"/>
                </a:lnTo>
                <a:lnTo>
                  <a:pt x="587375" y="130175"/>
                </a:lnTo>
                <a:lnTo>
                  <a:pt x="784225" y="161925"/>
                </a:lnTo>
                <a:lnTo>
                  <a:pt x="962025" y="215900"/>
                </a:lnTo>
                <a:lnTo>
                  <a:pt x="1365250" y="241300"/>
                </a:lnTo>
                <a:lnTo>
                  <a:pt x="1771650" y="257175"/>
                </a:lnTo>
                <a:lnTo>
                  <a:pt x="2238375" y="276225"/>
                </a:lnTo>
                <a:lnTo>
                  <a:pt x="2819400" y="304800"/>
                </a:lnTo>
                <a:lnTo>
                  <a:pt x="3155950" y="320675"/>
                </a:lnTo>
                <a:lnTo>
                  <a:pt x="3381375" y="342900"/>
                </a:lnTo>
              </a:path>
            </a:pathLst>
          </a:custGeom>
          <a:noFill/>
          <a:ln w="28575">
            <a:solidFill>
              <a:schemeClr val="accent3"/>
            </a:solidFill>
            <a:prstDash val="sysDot"/>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10" name="Freeform 209">
            <a:extLst>
              <a:ext uri="{FF2B5EF4-FFF2-40B4-BE49-F238E27FC236}">
                <a16:creationId xmlns:a16="http://schemas.microsoft.com/office/drawing/2014/main" id="{F8EDF604-4C00-DDC8-42FE-11D35F809D0F}"/>
              </a:ext>
            </a:extLst>
          </p:cNvPr>
          <p:cNvSpPr/>
          <p:nvPr/>
        </p:nvSpPr>
        <p:spPr bwMode="auto">
          <a:xfrm>
            <a:off x="1460500" y="2477663"/>
            <a:ext cx="3336925" cy="361950"/>
          </a:xfrm>
          <a:custGeom>
            <a:avLst/>
            <a:gdLst>
              <a:gd name="connsiteX0" fmla="*/ 3336925 w 3336925"/>
              <a:gd name="connsiteY0" fmla="*/ 361950 h 361950"/>
              <a:gd name="connsiteX1" fmla="*/ 2927350 w 3336925"/>
              <a:gd name="connsiteY1" fmla="*/ 352425 h 361950"/>
              <a:gd name="connsiteX2" fmla="*/ 2540000 w 3336925"/>
              <a:gd name="connsiteY2" fmla="*/ 339725 h 361950"/>
              <a:gd name="connsiteX3" fmla="*/ 2130425 w 3336925"/>
              <a:gd name="connsiteY3" fmla="*/ 323850 h 361950"/>
              <a:gd name="connsiteX4" fmla="*/ 1727200 w 3336925"/>
              <a:gd name="connsiteY4" fmla="*/ 292100 h 361950"/>
              <a:gd name="connsiteX5" fmla="*/ 1339850 w 3336925"/>
              <a:gd name="connsiteY5" fmla="*/ 257175 h 361950"/>
              <a:gd name="connsiteX6" fmla="*/ 952500 w 3336925"/>
              <a:gd name="connsiteY6" fmla="*/ 193675 h 361950"/>
              <a:gd name="connsiteX7" fmla="*/ 720725 w 3336925"/>
              <a:gd name="connsiteY7" fmla="*/ 155575 h 361950"/>
              <a:gd name="connsiteX8" fmla="*/ 514350 w 3336925"/>
              <a:gd name="connsiteY8" fmla="*/ 120650 h 361950"/>
              <a:gd name="connsiteX9" fmla="*/ 330200 w 3336925"/>
              <a:gd name="connsiteY9" fmla="*/ 79375 h 361950"/>
              <a:gd name="connsiteX10" fmla="*/ 120650 w 3336925"/>
              <a:gd name="connsiteY10" fmla="*/ 38100 h 361950"/>
              <a:gd name="connsiteX11" fmla="*/ 0 w 3336925"/>
              <a:gd name="connsiteY11"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336925" h="361950">
                <a:moveTo>
                  <a:pt x="3336925" y="361950"/>
                </a:moveTo>
                <a:lnTo>
                  <a:pt x="2927350" y="352425"/>
                </a:lnTo>
                <a:lnTo>
                  <a:pt x="2540000" y="339725"/>
                </a:lnTo>
                <a:lnTo>
                  <a:pt x="2130425" y="323850"/>
                </a:lnTo>
                <a:lnTo>
                  <a:pt x="1727200" y="292100"/>
                </a:lnTo>
                <a:lnTo>
                  <a:pt x="1339850" y="257175"/>
                </a:lnTo>
                <a:lnTo>
                  <a:pt x="952500" y="193675"/>
                </a:lnTo>
                <a:lnTo>
                  <a:pt x="720725" y="155575"/>
                </a:lnTo>
                <a:lnTo>
                  <a:pt x="514350" y="120650"/>
                </a:lnTo>
                <a:lnTo>
                  <a:pt x="330200" y="79375"/>
                </a:lnTo>
                <a:lnTo>
                  <a:pt x="120650" y="38100"/>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11" name="Rectangle 210">
            <a:extLst>
              <a:ext uri="{FF2B5EF4-FFF2-40B4-BE49-F238E27FC236}">
                <a16:creationId xmlns:a16="http://schemas.microsoft.com/office/drawing/2014/main" id="{25894C57-CE02-3E69-A328-CA422E901EDC}"/>
              </a:ext>
            </a:extLst>
          </p:cNvPr>
          <p:cNvSpPr/>
          <p:nvPr/>
        </p:nvSpPr>
        <p:spPr bwMode="auto">
          <a:xfrm>
            <a:off x="2365321" y="2637785"/>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2" name="Rectangle 211">
            <a:extLst>
              <a:ext uri="{FF2B5EF4-FFF2-40B4-BE49-F238E27FC236}">
                <a16:creationId xmlns:a16="http://schemas.microsoft.com/office/drawing/2014/main" id="{935ED314-AE3A-279A-0A5C-9DDCB940E93E}"/>
              </a:ext>
            </a:extLst>
          </p:cNvPr>
          <p:cNvSpPr/>
          <p:nvPr/>
        </p:nvSpPr>
        <p:spPr bwMode="auto">
          <a:xfrm>
            <a:off x="2160649" y="2603036"/>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3" name="Rectangle 212">
            <a:extLst>
              <a:ext uri="{FF2B5EF4-FFF2-40B4-BE49-F238E27FC236}">
                <a16:creationId xmlns:a16="http://schemas.microsoft.com/office/drawing/2014/main" id="{EE263618-42F2-B723-22A7-19EB98D69881}"/>
              </a:ext>
            </a:extLst>
          </p:cNvPr>
          <p:cNvSpPr/>
          <p:nvPr/>
        </p:nvSpPr>
        <p:spPr bwMode="auto">
          <a:xfrm>
            <a:off x="1959152" y="2571087"/>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4" name="Rectangle 213">
            <a:extLst>
              <a:ext uri="{FF2B5EF4-FFF2-40B4-BE49-F238E27FC236}">
                <a16:creationId xmlns:a16="http://schemas.microsoft.com/office/drawing/2014/main" id="{DEF5BFF5-5765-EF6E-3111-8C0536CBD246}"/>
              </a:ext>
            </a:extLst>
          </p:cNvPr>
          <p:cNvSpPr/>
          <p:nvPr/>
        </p:nvSpPr>
        <p:spPr bwMode="auto">
          <a:xfrm>
            <a:off x="1749150" y="2529536"/>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5" name="Rectangle 214">
            <a:extLst>
              <a:ext uri="{FF2B5EF4-FFF2-40B4-BE49-F238E27FC236}">
                <a16:creationId xmlns:a16="http://schemas.microsoft.com/office/drawing/2014/main" id="{CD257914-103C-695D-3A1C-7137D1A2E663}"/>
              </a:ext>
            </a:extLst>
          </p:cNvPr>
          <p:cNvSpPr/>
          <p:nvPr/>
        </p:nvSpPr>
        <p:spPr bwMode="auto">
          <a:xfrm>
            <a:off x="1561800" y="2493729"/>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5" name="Rectangle 164">
            <a:extLst>
              <a:ext uri="{FF2B5EF4-FFF2-40B4-BE49-F238E27FC236}">
                <a16:creationId xmlns:a16="http://schemas.microsoft.com/office/drawing/2014/main" id="{8E9440DD-B320-5EB8-9543-010085587D1D}"/>
              </a:ext>
            </a:extLst>
          </p:cNvPr>
          <p:cNvSpPr/>
          <p:nvPr/>
        </p:nvSpPr>
        <p:spPr bwMode="auto">
          <a:xfrm>
            <a:off x="1363022" y="2437908"/>
            <a:ext cx="60856" cy="60856"/>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2" name="Freeform 161">
            <a:extLst>
              <a:ext uri="{FF2B5EF4-FFF2-40B4-BE49-F238E27FC236}">
                <a16:creationId xmlns:a16="http://schemas.microsoft.com/office/drawing/2014/main" id="{D8AB11D7-2707-E789-9E4D-033D3F0BA7A6}"/>
              </a:ext>
            </a:extLst>
          </p:cNvPr>
          <p:cNvSpPr/>
          <p:nvPr/>
        </p:nvSpPr>
        <p:spPr bwMode="auto">
          <a:xfrm>
            <a:off x="1397000" y="2455438"/>
            <a:ext cx="3397250" cy="1212850"/>
          </a:xfrm>
          <a:custGeom>
            <a:avLst/>
            <a:gdLst>
              <a:gd name="connsiteX0" fmla="*/ 0 w 3397250"/>
              <a:gd name="connsiteY0" fmla="*/ 0 h 1212850"/>
              <a:gd name="connsiteX1" fmla="*/ 1006475 w 3397250"/>
              <a:gd name="connsiteY1" fmla="*/ 631825 h 1212850"/>
              <a:gd name="connsiteX2" fmla="*/ 3397250 w 3397250"/>
              <a:gd name="connsiteY2" fmla="*/ 1212850 h 1212850"/>
            </a:gdLst>
            <a:ahLst/>
            <a:cxnLst>
              <a:cxn ang="0">
                <a:pos x="connsiteX0" y="connsiteY0"/>
              </a:cxn>
              <a:cxn ang="0">
                <a:pos x="connsiteX1" y="connsiteY1"/>
              </a:cxn>
              <a:cxn ang="0">
                <a:pos x="connsiteX2" y="connsiteY2"/>
              </a:cxn>
            </a:cxnLst>
            <a:rect l="l" t="t" r="r" b="b"/>
            <a:pathLst>
              <a:path w="3397250" h="1212850">
                <a:moveTo>
                  <a:pt x="0" y="0"/>
                </a:moveTo>
                <a:lnTo>
                  <a:pt x="1006475" y="631825"/>
                </a:lnTo>
                <a:lnTo>
                  <a:pt x="3397250" y="1212850"/>
                </a:lnTo>
              </a:path>
            </a:pathLst>
          </a:custGeom>
          <a:noFill/>
          <a:ln w="285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16" name="Rectangle 215">
            <a:extLst>
              <a:ext uri="{FF2B5EF4-FFF2-40B4-BE49-F238E27FC236}">
                <a16:creationId xmlns:a16="http://schemas.microsoft.com/office/drawing/2014/main" id="{B43CBF27-D55E-FB91-F813-F59F1817D860}"/>
              </a:ext>
            </a:extLst>
          </p:cNvPr>
          <p:cNvSpPr/>
          <p:nvPr/>
        </p:nvSpPr>
        <p:spPr bwMode="auto">
          <a:xfrm>
            <a:off x="2759210" y="2697241"/>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7" name="Rectangle 216">
            <a:extLst>
              <a:ext uri="{FF2B5EF4-FFF2-40B4-BE49-F238E27FC236}">
                <a16:creationId xmlns:a16="http://schemas.microsoft.com/office/drawing/2014/main" id="{8077F929-48B8-9666-F195-FD0183378EC9}"/>
              </a:ext>
            </a:extLst>
          </p:cNvPr>
          <p:cNvSpPr/>
          <p:nvPr/>
        </p:nvSpPr>
        <p:spPr bwMode="auto">
          <a:xfrm>
            <a:off x="3162276" y="2735874"/>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8" name="Rectangle 217">
            <a:extLst>
              <a:ext uri="{FF2B5EF4-FFF2-40B4-BE49-F238E27FC236}">
                <a16:creationId xmlns:a16="http://schemas.microsoft.com/office/drawing/2014/main" id="{FCDF5D2F-98DA-5C2C-156A-01299BDDDEA4}"/>
              </a:ext>
            </a:extLst>
          </p:cNvPr>
          <p:cNvSpPr/>
          <p:nvPr/>
        </p:nvSpPr>
        <p:spPr bwMode="auto">
          <a:xfrm>
            <a:off x="3562149" y="2771125"/>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9" name="Rectangle 218">
            <a:extLst>
              <a:ext uri="{FF2B5EF4-FFF2-40B4-BE49-F238E27FC236}">
                <a16:creationId xmlns:a16="http://schemas.microsoft.com/office/drawing/2014/main" id="{C2A34E60-3B26-640C-D14A-FF1FEFBCC902}"/>
              </a:ext>
            </a:extLst>
          </p:cNvPr>
          <p:cNvSpPr/>
          <p:nvPr/>
        </p:nvSpPr>
        <p:spPr bwMode="auto">
          <a:xfrm>
            <a:off x="3968869" y="2786552"/>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0" name="Rectangle 219">
            <a:extLst>
              <a:ext uri="{FF2B5EF4-FFF2-40B4-BE49-F238E27FC236}">
                <a16:creationId xmlns:a16="http://schemas.microsoft.com/office/drawing/2014/main" id="{E5682AFA-C650-7192-9D90-B7CEFE61C350}"/>
              </a:ext>
            </a:extLst>
          </p:cNvPr>
          <p:cNvSpPr/>
          <p:nvPr/>
        </p:nvSpPr>
        <p:spPr bwMode="auto">
          <a:xfrm>
            <a:off x="4367587" y="2805124"/>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1" name="Rectangle 220">
            <a:extLst>
              <a:ext uri="{FF2B5EF4-FFF2-40B4-BE49-F238E27FC236}">
                <a16:creationId xmlns:a16="http://schemas.microsoft.com/office/drawing/2014/main" id="{DD9FEC35-79AE-44B2-6DAF-0CB6C7FB1336}"/>
              </a:ext>
            </a:extLst>
          </p:cNvPr>
          <p:cNvSpPr/>
          <p:nvPr/>
        </p:nvSpPr>
        <p:spPr bwMode="auto">
          <a:xfrm>
            <a:off x="4765191" y="2789751"/>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298" name="Group 297">
            <a:extLst>
              <a:ext uri="{FF2B5EF4-FFF2-40B4-BE49-F238E27FC236}">
                <a16:creationId xmlns:a16="http://schemas.microsoft.com/office/drawing/2014/main" id="{F7DB5573-FEAF-EB5E-6BAA-C587517292E8}"/>
              </a:ext>
            </a:extLst>
          </p:cNvPr>
          <p:cNvGrpSpPr/>
          <p:nvPr/>
        </p:nvGrpSpPr>
        <p:grpSpPr>
          <a:xfrm>
            <a:off x="1396845" y="3933923"/>
            <a:ext cx="3398278" cy="48671"/>
            <a:chOff x="1396845" y="4126435"/>
            <a:chExt cx="3398278" cy="48671"/>
          </a:xfrm>
        </p:grpSpPr>
        <p:cxnSp>
          <p:nvCxnSpPr>
            <p:cNvPr id="286" name="Straight Connector 285">
              <a:extLst>
                <a:ext uri="{FF2B5EF4-FFF2-40B4-BE49-F238E27FC236}">
                  <a16:creationId xmlns:a16="http://schemas.microsoft.com/office/drawing/2014/main" id="{C7974163-DE21-BE78-9AA5-D3404DF48742}"/>
                </a:ext>
              </a:extLst>
            </p:cNvPr>
            <p:cNvCxnSpPr>
              <a:cxnSpLocks/>
            </p:cNvCxnSpPr>
            <p:nvPr/>
          </p:nvCxnSpPr>
          <p:spPr bwMode="auto">
            <a:xfrm>
              <a:off x="1396845"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EFB16429-3872-B914-B70F-1E6BEF85D792}"/>
                </a:ext>
              </a:extLst>
            </p:cNvPr>
            <p:cNvCxnSpPr>
              <a:cxnSpLocks/>
            </p:cNvCxnSpPr>
            <p:nvPr/>
          </p:nvCxnSpPr>
          <p:spPr bwMode="auto">
            <a:xfrm>
              <a:off x="159524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D30A41B5-8C75-FA56-E2E7-8FC7EA95AF33}"/>
                </a:ext>
              </a:extLst>
            </p:cNvPr>
            <p:cNvCxnSpPr>
              <a:cxnSpLocks/>
            </p:cNvCxnSpPr>
            <p:nvPr/>
          </p:nvCxnSpPr>
          <p:spPr bwMode="auto">
            <a:xfrm>
              <a:off x="1992690"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3B7B4D1B-ECC8-56D8-0D7F-B7613744B69E}"/>
                </a:ext>
              </a:extLst>
            </p:cNvPr>
            <p:cNvCxnSpPr>
              <a:cxnSpLocks/>
            </p:cNvCxnSpPr>
            <p:nvPr/>
          </p:nvCxnSpPr>
          <p:spPr bwMode="auto">
            <a:xfrm>
              <a:off x="180436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290" name="Straight Connector 289">
              <a:extLst>
                <a:ext uri="{FF2B5EF4-FFF2-40B4-BE49-F238E27FC236}">
                  <a16:creationId xmlns:a16="http://schemas.microsoft.com/office/drawing/2014/main" id="{6D5A4982-0A1E-7D01-7686-DB14F11E1303}"/>
                </a:ext>
              </a:extLst>
            </p:cNvPr>
            <p:cNvCxnSpPr>
              <a:cxnSpLocks/>
            </p:cNvCxnSpPr>
            <p:nvPr/>
          </p:nvCxnSpPr>
          <p:spPr bwMode="auto">
            <a:xfrm>
              <a:off x="2196945"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180FF6D6-7CDB-C6BC-2239-1607CB572A53}"/>
                </a:ext>
              </a:extLst>
            </p:cNvPr>
            <p:cNvCxnSpPr>
              <a:cxnSpLocks/>
            </p:cNvCxnSpPr>
            <p:nvPr/>
          </p:nvCxnSpPr>
          <p:spPr bwMode="auto">
            <a:xfrm>
              <a:off x="239534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1DAEDAD0-61F8-9005-7F6F-A23205359934}"/>
                </a:ext>
              </a:extLst>
            </p:cNvPr>
            <p:cNvCxnSpPr>
              <a:cxnSpLocks/>
            </p:cNvCxnSpPr>
            <p:nvPr/>
          </p:nvCxnSpPr>
          <p:spPr bwMode="auto">
            <a:xfrm>
              <a:off x="2792790"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4FBAD2D2-B376-2A68-2236-C0F5071BFCDE}"/>
                </a:ext>
              </a:extLst>
            </p:cNvPr>
            <p:cNvCxnSpPr>
              <a:cxnSpLocks/>
            </p:cNvCxnSpPr>
            <p:nvPr/>
          </p:nvCxnSpPr>
          <p:spPr bwMode="auto">
            <a:xfrm>
              <a:off x="3189633"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AA3EAC25-8132-26C9-C1CE-902CE750FC55}"/>
                </a:ext>
              </a:extLst>
            </p:cNvPr>
            <p:cNvCxnSpPr>
              <a:cxnSpLocks/>
            </p:cNvCxnSpPr>
            <p:nvPr/>
          </p:nvCxnSpPr>
          <p:spPr bwMode="auto">
            <a:xfrm>
              <a:off x="359549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DA424190-181E-777B-4777-129F5F3A9D1E}"/>
                </a:ext>
              </a:extLst>
            </p:cNvPr>
            <p:cNvCxnSpPr>
              <a:cxnSpLocks/>
            </p:cNvCxnSpPr>
            <p:nvPr/>
          </p:nvCxnSpPr>
          <p:spPr bwMode="auto">
            <a:xfrm>
              <a:off x="3992940"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22A69BD3-27B0-E2EF-BDC5-D23EED13F91A}"/>
                </a:ext>
              </a:extLst>
            </p:cNvPr>
            <p:cNvCxnSpPr>
              <a:cxnSpLocks/>
            </p:cNvCxnSpPr>
            <p:nvPr/>
          </p:nvCxnSpPr>
          <p:spPr bwMode="auto">
            <a:xfrm>
              <a:off x="439559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297" name="Straight Connector 296">
              <a:extLst>
                <a:ext uri="{FF2B5EF4-FFF2-40B4-BE49-F238E27FC236}">
                  <a16:creationId xmlns:a16="http://schemas.microsoft.com/office/drawing/2014/main" id="{6889F2D4-E10C-D149-CB5F-441763A592EA}"/>
                </a:ext>
              </a:extLst>
            </p:cNvPr>
            <p:cNvCxnSpPr>
              <a:cxnSpLocks/>
            </p:cNvCxnSpPr>
            <p:nvPr/>
          </p:nvCxnSpPr>
          <p:spPr bwMode="auto">
            <a:xfrm>
              <a:off x="4795123" y="4126435"/>
              <a:ext cx="0" cy="48671"/>
            </a:xfrm>
            <a:prstGeom prst="line">
              <a:avLst/>
            </a:prstGeom>
            <a:noFill/>
            <a:ln w="28575" cap="flat" cmpd="sng" algn="ctr">
              <a:solidFill>
                <a:schemeClr val="bg1"/>
              </a:solidFill>
              <a:prstDash val="solid"/>
              <a:round/>
              <a:headEnd type="none" w="med" len="med"/>
              <a:tailEnd type="none" w="med" len="med"/>
            </a:ln>
            <a:effectLst/>
          </p:spPr>
        </p:cxnSp>
      </p:grpSp>
      <p:grpSp>
        <p:nvGrpSpPr>
          <p:cNvPr id="299" name="Group 298">
            <a:extLst>
              <a:ext uri="{FF2B5EF4-FFF2-40B4-BE49-F238E27FC236}">
                <a16:creationId xmlns:a16="http://schemas.microsoft.com/office/drawing/2014/main" id="{2CDF2094-3DEF-21A0-5E45-5C966FEECB45}"/>
              </a:ext>
            </a:extLst>
          </p:cNvPr>
          <p:cNvGrpSpPr/>
          <p:nvPr/>
        </p:nvGrpSpPr>
        <p:grpSpPr>
          <a:xfrm>
            <a:off x="1396486" y="6040171"/>
            <a:ext cx="3398278" cy="48671"/>
            <a:chOff x="1396845" y="4126435"/>
            <a:chExt cx="3398278" cy="48671"/>
          </a:xfrm>
        </p:grpSpPr>
        <p:cxnSp>
          <p:nvCxnSpPr>
            <p:cNvPr id="300" name="Straight Connector 299">
              <a:extLst>
                <a:ext uri="{FF2B5EF4-FFF2-40B4-BE49-F238E27FC236}">
                  <a16:creationId xmlns:a16="http://schemas.microsoft.com/office/drawing/2014/main" id="{211113DD-DD25-0855-10A4-E85EB9918332}"/>
                </a:ext>
              </a:extLst>
            </p:cNvPr>
            <p:cNvCxnSpPr>
              <a:cxnSpLocks/>
            </p:cNvCxnSpPr>
            <p:nvPr/>
          </p:nvCxnSpPr>
          <p:spPr bwMode="auto">
            <a:xfrm>
              <a:off x="1396845"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01" name="Straight Connector 300">
              <a:extLst>
                <a:ext uri="{FF2B5EF4-FFF2-40B4-BE49-F238E27FC236}">
                  <a16:creationId xmlns:a16="http://schemas.microsoft.com/office/drawing/2014/main" id="{ABA2EBD0-F518-5453-8AE1-DC010FF2DD10}"/>
                </a:ext>
              </a:extLst>
            </p:cNvPr>
            <p:cNvCxnSpPr>
              <a:cxnSpLocks/>
            </p:cNvCxnSpPr>
            <p:nvPr/>
          </p:nvCxnSpPr>
          <p:spPr bwMode="auto">
            <a:xfrm>
              <a:off x="159524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02" name="Straight Connector 301">
              <a:extLst>
                <a:ext uri="{FF2B5EF4-FFF2-40B4-BE49-F238E27FC236}">
                  <a16:creationId xmlns:a16="http://schemas.microsoft.com/office/drawing/2014/main" id="{317C1B6B-E46D-4A82-2BF1-D7373D37CB99}"/>
                </a:ext>
              </a:extLst>
            </p:cNvPr>
            <p:cNvCxnSpPr>
              <a:cxnSpLocks/>
            </p:cNvCxnSpPr>
            <p:nvPr/>
          </p:nvCxnSpPr>
          <p:spPr bwMode="auto">
            <a:xfrm>
              <a:off x="1992690"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F66ADD12-F5B6-9A23-AC24-69F718403387}"/>
                </a:ext>
              </a:extLst>
            </p:cNvPr>
            <p:cNvCxnSpPr>
              <a:cxnSpLocks/>
            </p:cNvCxnSpPr>
            <p:nvPr/>
          </p:nvCxnSpPr>
          <p:spPr bwMode="auto">
            <a:xfrm>
              <a:off x="180436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F1242432-A28B-9457-2A1C-109F1BA888B7}"/>
                </a:ext>
              </a:extLst>
            </p:cNvPr>
            <p:cNvCxnSpPr>
              <a:cxnSpLocks/>
            </p:cNvCxnSpPr>
            <p:nvPr/>
          </p:nvCxnSpPr>
          <p:spPr bwMode="auto">
            <a:xfrm>
              <a:off x="2196945"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05" name="Straight Connector 304">
              <a:extLst>
                <a:ext uri="{FF2B5EF4-FFF2-40B4-BE49-F238E27FC236}">
                  <a16:creationId xmlns:a16="http://schemas.microsoft.com/office/drawing/2014/main" id="{BC9220BF-C33C-DA8D-0D4D-159000D3270F}"/>
                </a:ext>
              </a:extLst>
            </p:cNvPr>
            <p:cNvCxnSpPr>
              <a:cxnSpLocks/>
            </p:cNvCxnSpPr>
            <p:nvPr/>
          </p:nvCxnSpPr>
          <p:spPr bwMode="auto">
            <a:xfrm>
              <a:off x="239534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06" name="Straight Connector 305">
              <a:extLst>
                <a:ext uri="{FF2B5EF4-FFF2-40B4-BE49-F238E27FC236}">
                  <a16:creationId xmlns:a16="http://schemas.microsoft.com/office/drawing/2014/main" id="{94A57246-6EB7-2CBB-9295-E010ED1987A3}"/>
                </a:ext>
              </a:extLst>
            </p:cNvPr>
            <p:cNvCxnSpPr>
              <a:cxnSpLocks/>
            </p:cNvCxnSpPr>
            <p:nvPr/>
          </p:nvCxnSpPr>
          <p:spPr bwMode="auto">
            <a:xfrm>
              <a:off x="2792790"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27339674-72B7-F18D-EA0B-40B151C0AF2A}"/>
                </a:ext>
              </a:extLst>
            </p:cNvPr>
            <p:cNvCxnSpPr>
              <a:cxnSpLocks/>
            </p:cNvCxnSpPr>
            <p:nvPr/>
          </p:nvCxnSpPr>
          <p:spPr bwMode="auto">
            <a:xfrm>
              <a:off x="3189633"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08" name="Straight Connector 307">
              <a:extLst>
                <a:ext uri="{FF2B5EF4-FFF2-40B4-BE49-F238E27FC236}">
                  <a16:creationId xmlns:a16="http://schemas.microsoft.com/office/drawing/2014/main" id="{81B562F4-F5FE-38E3-FB18-9CCA71E00CC5}"/>
                </a:ext>
              </a:extLst>
            </p:cNvPr>
            <p:cNvCxnSpPr>
              <a:cxnSpLocks/>
            </p:cNvCxnSpPr>
            <p:nvPr/>
          </p:nvCxnSpPr>
          <p:spPr bwMode="auto">
            <a:xfrm>
              <a:off x="359549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A250A9CE-CB40-41DD-E117-2C5B4CCBC64D}"/>
                </a:ext>
              </a:extLst>
            </p:cNvPr>
            <p:cNvCxnSpPr>
              <a:cxnSpLocks/>
            </p:cNvCxnSpPr>
            <p:nvPr/>
          </p:nvCxnSpPr>
          <p:spPr bwMode="auto">
            <a:xfrm>
              <a:off x="3992940"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10" name="Straight Connector 309">
              <a:extLst>
                <a:ext uri="{FF2B5EF4-FFF2-40B4-BE49-F238E27FC236}">
                  <a16:creationId xmlns:a16="http://schemas.microsoft.com/office/drawing/2014/main" id="{03D9A0E4-4A53-FD97-AAD4-B8211DFD92EA}"/>
                </a:ext>
              </a:extLst>
            </p:cNvPr>
            <p:cNvCxnSpPr>
              <a:cxnSpLocks/>
            </p:cNvCxnSpPr>
            <p:nvPr/>
          </p:nvCxnSpPr>
          <p:spPr bwMode="auto">
            <a:xfrm>
              <a:off x="439559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11" name="Straight Connector 310">
              <a:extLst>
                <a:ext uri="{FF2B5EF4-FFF2-40B4-BE49-F238E27FC236}">
                  <a16:creationId xmlns:a16="http://schemas.microsoft.com/office/drawing/2014/main" id="{77D7AA93-9E90-C34A-1C5E-0055CAFAC163}"/>
                </a:ext>
              </a:extLst>
            </p:cNvPr>
            <p:cNvCxnSpPr>
              <a:cxnSpLocks/>
            </p:cNvCxnSpPr>
            <p:nvPr/>
          </p:nvCxnSpPr>
          <p:spPr bwMode="auto">
            <a:xfrm>
              <a:off x="4795123" y="4126435"/>
              <a:ext cx="0" cy="48671"/>
            </a:xfrm>
            <a:prstGeom prst="line">
              <a:avLst/>
            </a:prstGeom>
            <a:noFill/>
            <a:ln w="28575" cap="flat" cmpd="sng" algn="ctr">
              <a:solidFill>
                <a:schemeClr val="bg1"/>
              </a:solidFill>
              <a:prstDash val="solid"/>
              <a:round/>
              <a:headEnd type="none" w="med" len="med"/>
              <a:tailEnd type="none" w="med" len="med"/>
            </a:ln>
            <a:effectLst/>
          </p:spPr>
        </p:cxnSp>
      </p:grpSp>
      <p:grpSp>
        <p:nvGrpSpPr>
          <p:cNvPr id="312" name="Group 311">
            <a:extLst>
              <a:ext uri="{FF2B5EF4-FFF2-40B4-BE49-F238E27FC236}">
                <a16:creationId xmlns:a16="http://schemas.microsoft.com/office/drawing/2014/main" id="{3EB79EE3-965D-7F58-5645-BC755B2EE43D}"/>
              </a:ext>
            </a:extLst>
          </p:cNvPr>
          <p:cNvGrpSpPr/>
          <p:nvPr/>
        </p:nvGrpSpPr>
        <p:grpSpPr>
          <a:xfrm>
            <a:off x="6421752" y="4259366"/>
            <a:ext cx="4043047" cy="45719"/>
            <a:chOff x="1396845" y="4126435"/>
            <a:chExt cx="3398278" cy="48671"/>
          </a:xfrm>
        </p:grpSpPr>
        <p:cxnSp>
          <p:nvCxnSpPr>
            <p:cNvPr id="313" name="Straight Connector 312">
              <a:extLst>
                <a:ext uri="{FF2B5EF4-FFF2-40B4-BE49-F238E27FC236}">
                  <a16:creationId xmlns:a16="http://schemas.microsoft.com/office/drawing/2014/main" id="{46667624-B469-735A-E776-43FA88A70393}"/>
                </a:ext>
              </a:extLst>
            </p:cNvPr>
            <p:cNvCxnSpPr>
              <a:cxnSpLocks/>
            </p:cNvCxnSpPr>
            <p:nvPr/>
          </p:nvCxnSpPr>
          <p:spPr bwMode="auto">
            <a:xfrm>
              <a:off x="1396845"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14" name="Straight Connector 313">
              <a:extLst>
                <a:ext uri="{FF2B5EF4-FFF2-40B4-BE49-F238E27FC236}">
                  <a16:creationId xmlns:a16="http://schemas.microsoft.com/office/drawing/2014/main" id="{D9E93744-73A1-8459-79F8-20CF76BD4CC3}"/>
                </a:ext>
              </a:extLst>
            </p:cNvPr>
            <p:cNvCxnSpPr>
              <a:cxnSpLocks/>
            </p:cNvCxnSpPr>
            <p:nvPr/>
          </p:nvCxnSpPr>
          <p:spPr bwMode="auto">
            <a:xfrm>
              <a:off x="159524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15" name="Straight Connector 314">
              <a:extLst>
                <a:ext uri="{FF2B5EF4-FFF2-40B4-BE49-F238E27FC236}">
                  <a16:creationId xmlns:a16="http://schemas.microsoft.com/office/drawing/2014/main" id="{17E13A20-9CB1-A7F1-C195-494B0221C1F6}"/>
                </a:ext>
              </a:extLst>
            </p:cNvPr>
            <p:cNvCxnSpPr>
              <a:cxnSpLocks/>
            </p:cNvCxnSpPr>
            <p:nvPr/>
          </p:nvCxnSpPr>
          <p:spPr bwMode="auto">
            <a:xfrm>
              <a:off x="1992690"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16" name="Straight Connector 315">
              <a:extLst>
                <a:ext uri="{FF2B5EF4-FFF2-40B4-BE49-F238E27FC236}">
                  <a16:creationId xmlns:a16="http://schemas.microsoft.com/office/drawing/2014/main" id="{51882786-F30D-B965-3E03-3F400505DD2E}"/>
                </a:ext>
              </a:extLst>
            </p:cNvPr>
            <p:cNvCxnSpPr>
              <a:cxnSpLocks/>
            </p:cNvCxnSpPr>
            <p:nvPr/>
          </p:nvCxnSpPr>
          <p:spPr bwMode="auto">
            <a:xfrm>
              <a:off x="180436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17" name="Straight Connector 316">
              <a:extLst>
                <a:ext uri="{FF2B5EF4-FFF2-40B4-BE49-F238E27FC236}">
                  <a16:creationId xmlns:a16="http://schemas.microsoft.com/office/drawing/2014/main" id="{EB82DEB2-9B64-274A-7A18-9008122C52A3}"/>
                </a:ext>
              </a:extLst>
            </p:cNvPr>
            <p:cNvCxnSpPr>
              <a:cxnSpLocks/>
            </p:cNvCxnSpPr>
            <p:nvPr/>
          </p:nvCxnSpPr>
          <p:spPr bwMode="auto">
            <a:xfrm>
              <a:off x="2196945"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18" name="Straight Connector 317">
              <a:extLst>
                <a:ext uri="{FF2B5EF4-FFF2-40B4-BE49-F238E27FC236}">
                  <a16:creationId xmlns:a16="http://schemas.microsoft.com/office/drawing/2014/main" id="{8C015E26-C87C-D98A-EEC9-3D61B0B7E431}"/>
                </a:ext>
              </a:extLst>
            </p:cNvPr>
            <p:cNvCxnSpPr>
              <a:cxnSpLocks/>
            </p:cNvCxnSpPr>
            <p:nvPr/>
          </p:nvCxnSpPr>
          <p:spPr bwMode="auto">
            <a:xfrm>
              <a:off x="239534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19" name="Straight Connector 318">
              <a:extLst>
                <a:ext uri="{FF2B5EF4-FFF2-40B4-BE49-F238E27FC236}">
                  <a16:creationId xmlns:a16="http://schemas.microsoft.com/office/drawing/2014/main" id="{EDFDE6FE-986A-F99F-9319-9995DA707014}"/>
                </a:ext>
              </a:extLst>
            </p:cNvPr>
            <p:cNvCxnSpPr>
              <a:cxnSpLocks/>
            </p:cNvCxnSpPr>
            <p:nvPr/>
          </p:nvCxnSpPr>
          <p:spPr bwMode="auto">
            <a:xfrm>
              <a:off x="2792790"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20" name="Straight Connector 319">
              <a:extLst>
                <a:ext uri="{FF2B5EF4-FFF2-40B4-BE49-F238E27FC236}">
                  <a16:creationId xmlns:a16="http://schemas.microsoft.com/office/drawing/2014/main" id="{CEA02AF2-935E-DF60-FB25-69297275DE30}"/>
                </a:ext>
              </a:extLst>
            </p:cNvPr>
            <p:cNvCxnSpPr>
              <a:cxnSpLocks/>
            </p:cNvCxnSpPr>
            <p:nvPr/>
          </p:nvCxnSpPr>
          <p:spPr bwMode="auto">
            <a:xfrm>
              <a:off x="3189633"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21" name="Straight Connector 320">
              <a:extLst>
                <a:ext uri="{FF2B5EF4-FFF2-40B4-BE49-F238E27FC236}">
                  <a16:creationId xmlns:a16="http://schemas.microsoft.com/office/drawing/2014/main" id="{843A298D-2723-AE5C-3AF0-B26B94ED40F1}"/>
                </a:ext>
              </a:extLst>
            </p:cNvPr>
            <p:cNvCxnSpPr>
              <a:cxnSpLocks/>
            </p:cNvCxnSpPr>
            <p:nvPr/>
          </p:nvCxnSpPr>
          <p:spPr bwMode="auto">
            <a:xfrm>
              <a:off x="359549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E50AB9CC-16C8-22CB-6CCF-D88236D80003}"/>
                </a:ext>
              </a:extLst>
            </p:cNvPr>
            <p:cNvCxnSpPr>
              <a:cxnSpLocks/>
            </p:cNvCxnSpPr>
            <p:nvPr/>
          </p:nvCxnSpPr>
          <p:spPr bwMode="auto">
            <a:xfrm>
              <a:off x="3992940"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23" name="Straight Connector 322">
              <a:extLst>
                <a:ext uri="{FF2B5EF4-FFF2-40B4-BE49-F238E27FC236}">
                  <a16:creationId xmlns:a16="http://schemas.microsoft.com/office/drawing/2014/main" id="{D7DDDEBF-8FC5-DD64-6572-D78ADD237A2E}"/>
                </a:ext>
              </a:extLst>
            </p:cNvPr>
            <p:cNvCxnSpPr>
              <a:cxnSpLocks/>
            </p:cNvCxnSpPr>
            <p:nvPr/>
          </p:nvCxnSpPr>
          <p:spPr bwMode="auto">
            <a:xfrm>
              <a:off x="4395598" y="4126435"/>
              <a:ext cx="0" cy="48671"/>
            </a:xfrm>
            <a:prstGeom prst="line">
              <a:avLst/>
            </a:prstGeom>
            <a:noFill/>
            <a:ln w="28575" cap="flat" cmpd="sng" algn="ctr">
              <a:solidFill>
                <a:schemeClr val="bg1"/>
              </a:solidFill>
              <a:prstDash val="solid"/>
              <a:round/>
              <a:headEnd type="none" w="med" len="med"/>
              <a:tailEnd type="none" w="med" len="med"/>
            </a:ln>
            <a:effectLst/>
          </p:spPr>
        </p:cxnSp>
        <p:cxnSp>
          <p:nvCxnSpPr>
            <p:cNvPr id="324" name="Straight Connector 323">
              <a:extLst>
                <a:ext uri="{FF2B5EF4-FFF2-40B4-BE49-F238E27FC236}">
                  <a16:creationId xmlns:a16="http://schemas.microsoft.com/office/drawing/2014/main" id="{B0B98C60-C43F-D5C6-FC3F-B0E3EAD2C0A4}"/>
                </a:ext>
              </a:extLst>
            </p:cNvPr>
            <p:cNvCxnSpPr>
              <a:cxnSpLocks/>
            </p:cNvCxnSpPr>
            <p:nvPr/>
          </p:nvCxnSpPr>
          <p:spPr bwMode="auto">
            <a:xfrm>
              <a:off x="4795123" y="4126435"/>
              <a:ext cx="0" cy="48671"/>
            </a:xfrm>
            <a:prstGeom prst="line">
              <a:avLst/>
            </a:prstGeom>
            <a:noFill/>
            <a:ln w="28575" cap="flat" cmpd="sng" algn="ctr">
              <a:solidFill>
                <a:schemeClr val="bg1"/>
              </a:solidFill>
              <a:prstDash val="solid"/>
              <a:round/>
              <a:headEnd type="none" w="med" len="med"/>
              <a:tailEnd type="none" w="med" len="med"/>
            </a:ln>
            <a:effectLst/>
          </p:spPr>
        </p:cxnSp>
      </p:grpSp>
      <p:sp>
        <p:nvSpPr>
          <p:cNvPr id="325" name="TextBox 324">
            <a:extLst>
              <a:ext uri="{FF2B5EF4-FFF2-40B4-BE49-F238E27FC236}">
                <a16:creationId xmlns:a16="http://schemas.microsoft.com/office/drawing/2014/main" id="{9B8AD177-AFAD-3D51-25CB-B19A0A57E03C}"/>
              </a:ext>
            </a:extLst>
          </p:cNvPr>
          <p:cNvSpPr txBox="1"/>
          <p:nvPr/>
        </p:nvSpPr>
        <p:spPr bwMode="auto">
          <a:xfrm>
            <a:off x="6282660" y="4222567"/>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26" name="TextBox 325">
            <a:extLst>
              <a:ext uri="{FF2B5EF4-FFF2-40B4-BE49-F238E27FC236}">
                <a16:creationId xmlns:a16="http://schemas.microsoft.com/office/drawing/2014/main" id="{15370B8E-6261-34CB-8893-6E972C41D912}"/>
              </a:ext>
            </a:extLst>
          </p:cNvPr>
          <p:cNvSpPr txBox="1"/>
          <p:nvPr/>
        </p:nvSpPr>
        <p:spPr bwMode="auto">
          <a:xfrm>
            <a:off x="6525396" y="4222567"/>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327" name="TextBox 326">
            <a:extLst>
              <a:ext uri="{FF2B5EF4-FFF2-40B4-BE49-F238E27FC236}">
                <a16:creationId xmlns:a16="http://schemas.microsoft.com/office/drawing/2014/main" id="{492FC62B-A2B1-389F-C3A5-363FD878A598}"/>
              </a:ext>
            </a:extLst>
          </p:cNvPr>
          <p:cNvSpPr txBox="1"/>
          <p:nvPr/>
        </p:nvSpPr>
        <p:spPr bwMode="auto">
          <a:xfrm>
            <a:off x="6775834" y="4222567"/>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328" name="TextBox 327">
            <a:extLst>
              <a:ext uri="{FF2B5EF4-FFF2-40B4-BE49-F238E27FC236}">
                <a16:creationId xmlns:a16="http://schemas.microsoft.com/office/drawing/2014/main" id="{7D9681B1-1BB9-24D6-01DC-A3EA5E1EE781}"/>
              </a:ext>
            </a:extLst>
          </p:cNvPr>
          <p:cNvSpPr txBox="1"/>
          <p:nvPr/>
        </p:nvSpPr>
        <p:spPr bwMode="auto">
          <a:xfrm>
            <a:off x="6963098" y="422256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329" name="TextBox 328">
            <a:extLst>
              <a:ext uri="{FF2B5EF4-FFF2-40B4-BE49-F238E27FC236}">
                <a16:creationId xmlns:a16="http://schemas.microsoft.com/office/drawing/2014/main" id="{30CB1198-02E0-EDF5-7E62-26B57D94ECC2}"/>
              </a:ext>
            </a:extLst>
          </p:cNvPr>
          <p:cNvSpPr txBox="1"/>
          <p:nvPr/>
        </p:nvSpPr>
        <p:spPr bwMode="auto">
          <a:xfrm>
            <a:off x="7193860" y="422256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330" name="TextBox 329">
            <a:extLst>
              <a:ext uri="{FF2B5EF4-FFF2-40B4-BE49-F238E27FC236}">
                <a16:creationId xmlns:a16="http://schemas.microsoft.com/office/drawing/2014/main" id="{C1007037-332D-7117-622C-85FFC080DF00}"/>
              </a:ext>
            </a:extLst>
          </p:cNvPr>
          <p:cNvSpPr txBox="1"/>
          <p:nvPr/>
        </p:nvSpPr>
        <p:spPr bwMode="auto">
          <a:xfrm>
            <a:off x="7416117" y="422256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31" name="TextBox 330">
            <a:extLst>
              <a:ext uri="{FF2B5EF4-FFF2-40B4-BE49-F238E27FC236}">
                <a16:creationId xmlns:a16="http://schemas.microsoft.com/office/drawing/2014/main" id="{47919556-162A-1D5F-A52A-9FB795E11774}"/>
              </a:ext>
            </a:extLst>
          </p:cNvPr>
          <p:cNvSpPr txBox="1"/>
          <p:nvPr/>
        </p:nvSpPr>
        <p:spPr bwMode="auto">
          <a:xfrm>
            <a:off x="7906047" y="422256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28</a:t>
            </a:r>
          </a:p>
        </p:txBody>
      </p:sp>
      <p:sp>
        <p:nvSpPr>
          <p:cNvPr id="332" name="TextBox 331">
            <a:extLst>
              <a:ext uri="{FF2B5EF4-FFF2-40B4-BE49-F238E27FC236}">
                <a16:creationId xmlns:a16="http://schemas.microsoft.com/office/drawing/2014/main" id="{047F328D-8734-2326-F9D1-32702B64403D}"/>
              </a:ext>
            </a:extLst>
          </p:cNvPr>
          <p:cNvSpPr txBox="1"/>
          <p:nvPr/>
        </p:nvSpPr>
        <p:spPr bwMode="auto">
          <a:xfrm>
            <a:off x="8379372" y="422256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333" name="TextBox 332">
            <a:extLst>
              <a:ext uri="{FF2B5EF4-FFF2-40B4-BE49-F238E27FC236}">
                <a16:creationId xmlns:a16="http://schemas.microsoft.com/office/drawing/2014/main" id="{F904738B-1037-E54F-912F-61000FC0A0B6}"/>
              </a:ext>
            </a:extLst>
          </p:cNvPr>
          <p:cNvSpPr txBox="1"/>
          <p:nvPr/>
        </p:nvSpPr>
        <p:spPr bwMode="auto">
          <a:xfrm>
            <a:off x="8858733" y="422256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44</a:t>
            </a:r>
          </a:p>
        </p:txBody>
      </p:sp>
      <p:sp>
        <p:nvSpPr>
          <p:cNvPr id="334" name="TextBox 333">
            <a:extLst>
              <a:ext uri="{FF2B5EF4-FFF2-40B4-BE49-F238E27FC236}">
                <a16:creationId xmlns:a16="http://schemas.microsoft.com/office/drawing/2014/main" id="{189B1921-6A6D-4AC5-19D3-F871E5A2BBDF}"/>
              </a:ext>
            </a:extLst>
          </p:cNvPr>
          <p:cNvSpPr txBox="1"/>
          <p:nvPr/>
        </p:nvSpPr>
        <p:spPr bwMode="auto">
          <a:xfrm>
            <a:off x="9344738" y="422256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52</a:t>
            </a:r>
          </a:p>
        </p:txBody>
      </p:sp>
      <p:sp>
        <p:nvSpPr>
          <p:cNvPr id="335" name="TextBox 334">
            <a:extLst>
              <a:ext uri="{FF2B5EF4-FFF2-40B4-BE49-F238E27FC236}">
                <a16:creationId xmlns:a16="http://schemas.microsoft.com/office/drawing/2014/main" id="{DCF82D63-12E8-9174-0E5B-51A9129FF00C}"/>
              </a:ext>
            </a:extLst>
          </p:cNvPr>
          <p:cNvSpPr txBox="1"/>
          <p:nvPr/>
        </p:nvSpPr>
        <p:spPr bwMode="auto">
          <a:xfrm>
            <a:off x="9818591" y="422256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336" name="TextBox 335">
            <a:extLst>
              <a:ext uri="{FF2B5EF4-FFF2-40B4-BE49-F238E27FC236}">
                <a16:creationId xmlns:a16="http://schemas.microsoft.com/office/drawing/2014/main" id="{6A1C007A-DDB4-7106-2853-E3369B564119}"/>
              </a:ext>
            </a:extLst>
          </p:cNvPr>
          <p:cNvSpPr txBox="1"/>
          <p:nvPr/>
        </p:nvSpPr>
        <p:spPr bwMode="auto">
          <a:xfrm>
            <a:off x="10297952" y="422256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68</a:t>
            </a:r>
          </a:p>
        </p:txBody>
      </p:sp>
      <p:sp>
        <p:nvSpPr>
          <p:cNvPr id="353" name="Freeform 352">
            <a:extLst>
              <a:ext uri="{FF2B5EF4-FFF2-40B4-BE49-F238E27FC236}">
                <a16:creationId xmlns:a16="http://schemas.microsoft.com/office/drawing/2014/main" id="{FDCF887D-2E0D-14EF-90C5-5143C0C987F1}"/>
              </a:ext>
            </a:extLst>
          </p:cNvPr>
          <p:cNvSpPr/>
          <p:nvPr/>
        </p:nvSpPr>
        <p:spPr bwMode="auto">
          <a:xfrm>
            <a:off x="1403350" y="4573163"/>
            <a:ext cx="3400425" cy="917575"/>
          </a:xfrm>
          <a:custGeom>
            <a:avLst/>
            <a:gdLst>
              <a:gd name="connsiteX0" fmla="*/ 0 w 3400425"/>
              <a:gd name="connsiteY0" fmla="*/ 0 h 917575"/>
              <a:gd name="connsiteX1" fmla="*/ 990600 w 3400425"/>
              <a:gd name="connsiteY1" fmla="*/ 673100 h 917575"/>
              <a:gd name="connsiteX2" fmla="*/ 3400425 w 3400425"/>
              <a:gd name="connsiteY2" fmla="*/ 917575 h 917575"/>
            </a:gdLst>
            <a:ahLst/>
            <a:cxnLst>
              <a:cxn ang="0">
                <a:pos x="connsiteX0" y="connsiteY0"/>
              </a:cxn>
              <a:cxn ang="0">
                <a:pos x="connsiteX1" y="connsiteY1"/>
              </a:cxn>
              <a:cxn ang="0">
                <a:pos x="connsiteX2" y="connsiteY2"/>
              </a:cxn>
            </a:cxnLst>
            <a:rect l="l" t="t" r="r" b="b"/>
            <a:pathLst>
              <a:path w="3400425" h="917575">
                <a:moveTo>
                  <a:pt x="0" y="0"/>
                </a:moveTo>
                <a:lnTo>
                  <a:pt x="990600" y="673100"/>
                </a:lnTo>
                <a:lnTo>
                  <a:pt x="3400425" y="917575"/>
                </a:lnTo>
              </a:path>
            </a:pathLst>
          </a:custGeom>
          <a:noFill/>
          <a:ln w="28575">
            <a:solidFill>
              <a:schemeClr val="accent5"/>
            </a:solidFill>
            <a:prstDash val="sysDot"/>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4" name="Diamond 353">
            <a:extLst>
              <a:ext uri="{FF2B5EF4-FFF2-40B4-BE49-F238E27FC236}">
                <a16:creationId xmlns:a16="http://schemas.microsoft.com/office/drawing/2014/main" id="{B791BB35-044F-1F71-AE9E-88F7EAB85AC5}"/>
              </a:ext>
            </a:extLst>
          </p:cNvPr>
          <p:cNvSpPr/>
          <p:nvPr/>
        </p:nvSpPr>
        <p:spPr bwMode="auto">
          <a:xfrm>
            <a:off x="4750213" y="5443111"/>
            <a:ext cx="88074" cy="88074"/>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5" name="Diamond 354">
            <a:extLst>
              <a:ext uri="{FF2B5EF4-FFF2-40B4-BE49-F238E27FC236}">
                <a16:creationId xmlns:a16="http://schemas.microsoft.com/office/drawing/2014/main" id="{DAF4BCD6-4917-D4E3-66AF-E3803B33B05C}"/>
              </a:ext>
            </a:extLst>
          </p:cNvPr>
          <p:cNvSpPr/>
          <p:nvPr/>
        </p:nvSpPr>
        <p:spPr bwMode="auto">
          <a:xfrm>
            <a:off x="2350437" y="5193322"/>
            <a:ext cx="88074" cy="88074"/>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4" name="Freeform 363">
            <a:extLst>
              <a:ext uri="{FF2B5EF4-FFF2-40B4-BE49-F238E27FC236}">
                <a16:creationId xmlns:a16="http://schemas.microsoft.com/office/drawing/2014/main" id="{53220F21-F277-B1DB-10D9-BD94725D8FF6}"/>
              </a:ext>
            </a:extLst>
          </p:cNvPr>
          <p:cNvSpPr/>
          <p:nvPr/>
        </p:nvSpPr>
        <p:spPr bwMode="auto">
          <a:xfrm>
            <a:off x="1432775" y="4569451"/>
            <a:ext cx="3371045" cy="347730"/>
          </a:xfrm>
          <a:custGeom>
            <a:avLst/>
            <a:gdLst>
              <a:gd name="connsiteX0" fmla="*/ 0 w 3371045"/>
              <a:gd name="connsiteY0" fmla="*/ 0 h 347730"/>
              <a:gd name="connsiteX1" fmla="*/ 740535 w 3371045"/>
              <a:gd name="connsiteY1" fmla="*/ 122350 h 347730"/>
              <a:gd name="connsiteX2" fmla="*/ 969135 w 3371045"/>
              <a:gd name="connsiteY2" fmla="*/ 167426 h 347730"/>
              <a:gd name="connsiteX3" fmla="*/ 1349062 w 3371045"/>
              <a:gd name="connsiteY3" fmla="*/ 196403 h 347730"/>
              <a:gd name="connsiteX4" fmla="*/ 3371045 w 3371045"/>
              <a:gd name="connsiteY4" fmla="*/ 347730 h 3477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045" h="347730">
                <a:moveTo>
                  <a:pt x="0" y="0"/>
                </a:moveTo>
                <a:lnTo>
                  <a:pt x="740535" y="122350"/>
                </a:lnTo>
                <a:lnTo>
                  <a:pt x="969135" y="167426"/>
                </a:lnTo>
                <a:lnTo>
                  <a:pt x="1349062" y="196403"/>
                </a:lnTo>
                <a:lnTo>
                  <a:pt x="3371045" y="34773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5" name="Triangle 364">
            <a:extLst>
              <a:ext uri="{FF2B5EF4-FFF2-40B4-BE49-F238E27FC236}">
                <a16:creationId xmlns:a16="http://schemas.microsoft.com/office/drawing/2014/main" id="{4CB9ECEB-56B3-8259-2B32-780EEC1632B7}"/>
              </a:ext>
            </a:extLst>
          </p:cNvPr>
          <p:cNvSpPr/>
          <p:nvPr/>
        </p:nvSpPr>
        <p:spPr bwMode="auto">
          <a:xfrm rot="10800000">
            <a:off x="4759839" y="4894408"/>
            <a:ext cx="75173" cy="64805"/>
          </a:xfrm>
          <a:prstGeom prst="triangl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5" name="Freeform 374">
            <a:extLst>
              <a:ext uri="{FF2B5EF4-FFF2-40B4-BE49-F238E27FC236}">
                <a16:creationId xmlns:a16="http://schemas.microsoft.com/office/drawing/2014/main" id="{74BAC948-88A5-D7E0-F0CE-34D7697B9414}"/>
              </a:ext>
            </a:extLst>
          </p:cNvPr>
          <p:cNvSpPr/>
          <p:nvPr/>
        </p:nvSpPr>
        <p:spPr bwMode="auto">
          <a:xfrm>
            <a:off x="1471411" y="4579111"/>
            <a:ext cx="3329189" cy="164205"/>
          </a:xfrm>
          <a:custGeom>
            <a:avLst/>
            <a:gdLst>
              <a:gd name="connsiteX0" fmla="*/ 0 w 3329189"/>
              <a:gd name="connsiteY0" fmla="*/ 0 h 164205"/>
              <a:gd name="connsiteX1" fmla="*/ 763074 w 3329189"/>
              <a:gd name="connsiteY1" fmla="*/ 112690 h 164205"/>
              <a:gd name="connsiteX2" fmla="*/ 917620 w 3329189"/>
              <a:gd name="connsiteY2" fmla="*/ 119129 h 164205"/>
              <a:gd name="connsiteX3" fmla="*/ 1320085 w 3329189"/>
              <a:gd name="connsiteY3" fmla="*/ 141667 h 164205"/>
              <a:gd name="connsiteX4" fmla="*/ 1735428 w 3329189"/>
              <a:gd name="connsiteY4" fmla="*/ 148107 h 164205"/>
              <a:gd name="connsiteX5" fmla="*/ 2128234 w 3329189"/>
              <a:gd name="connsiteY5" fmla="*/ 160985 h 164205"/>
              <a:gd name="connsiteX6" fmla="*/ 2533919 w 3329189"/>
              <a:gd name="connsiteY6" fmla="*/ 164205 h 164205"/>
              <a:gd name="connsiteX7" fmla="*/ 2939603 w 3329189"/>
              <a:gd name="connsiteY7" fmla="*/ 157766 h 164205"/>
              <a:gd name="connsiteX8" fmla="*/ 3329189 w 3329189"/>
              <a:gd name="connsiteY8" fmla="*/ 154546 h 16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29189" h="164205">
                <a:moveTo>
                  <a:pt x="0" y="0"/>
                </a:moveTo>
                <a:lnTo>
                  <a:pt x="763074" y="112690"/>
                </a:lnTo>
                <a:lnTo>
                  <a:pt x="917620" y="119129"/>
                </a:lnTo>
                <a:lnTo>
                  <a:pt x="1320085" y="141667"/>
                </a:lnTo>
                <a:lnTo>
                  <a:pt x="1735428" y="148107"/>
                </a:lnTo>
                <a:lnTo>
                  <a:pt x="2128234" y="160985"/>
                </a:lnTo>
                <a:lnTo>
                  <a:pt x="2533919" y="164205"/>
                </a:lnTo>
                <a:lnTo>
                  <a:pt x="2939603" y="157766"/>
                </a:lnTo>
                <a:lnTo>
                  <a:pt x="3329189" y="154546"/>
                </a:lnTo>
              </a:path>
            </a:pathLst>
          </a:custGeom>
          <a:noFill/>
          <a:ln w="28575">
            <a:solidFill>
              <a:schemeClr val="accent2"/>
            </a:solidFill>
            <a:prstDash val="sysDot"/>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6" name="Diamond 375">
            <a:extLst>
              <a:ext uri="{FF2B5EF4-FFF2-40B4-BE49-F238E27FC236}">
                <a16:creationId xmlns:a16="http://schemas.microsoft.com/office/drawing/2014/main" id="{E49F24DE-94DE-04E2-1DF3-5CD44B12DF61}"/>
              </a:ext>
            </a:extLst>
          </p:cNvPr>
          <p:cNvSpPr/>
          <p:nvPr/>
        </p:nvSpPr>
        <p:spPr bwMode="auto">
          <a:xfrm>
            <a:off x="2356563" y="4654470"/>
            <a:ext cx="88074" cy="88074"/>
          </a:xfrm>
          <a:prstGeom prst="diamond">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7" name="Diamond 376">
            <a:extLst>
              <a:ext uri="{FF2B5EF4-FFF2-40B4-BE49-F238E27FC236}">
                <a16:creationId xmlns:a16="http://schemas.microsoft.com/office/drawing/2014/main" id="{02569C8C-A4F3-0395-3C4C-B4A636579514}"/>
              </a:ext>
            </a:extLst>
          </p:cNvPr>
          <p:cNvSpPr/>
          <p:nvPr/>
        </p:nvSpPr>
        <p:spPr bwMode="auto">
          <a:xfrm>
            <a:off x="2748394" y="4676463"/>
            <a:ext cx="88074" cy="88074"/>
          </a:xfrm>
          <a:prstGeom prst="diamond">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8" name="Diamond 377">
            <a:extLst>
              <a:ext uri="{FF2B5EF4-FFF2-40B4-BE49-F238E27FC236}">
                <a16:creationId xmlns:a16="http://schemas.microsoft.com/office/drawing/2014/main" id="{935B771C-4DF6-59DC-DCD7-69DE08F80C33}"/>
              </a:ext>
            </a:extLst>
          </p:cNvPr>
          <p:cNvSpPr/>
          <p:nvPr/>
        </p:nvSpPr>
        <p:spPr bwMode="auto">
          <a:xfrm>
            <a:off x="3148600" y="4691598"/>
            <a:ext cx="88074" cy="88074"/>
          </a:xfrm>
          <a:prstGeom prst="diamond">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 name="Diamond 378">
            <a:extLst>
              <a:ext uri="{FF2B5EF4-FFF2-40B4-BE49-F238E27FC236}">
                <a16:creationId xmlns:a16="http://schemas.microsoft.com/office/drawing/2014/main" id="{7D196E15-A77E-D502-702A-25E9D583A105}"/>
              </a:ext>
            </a:extLst>
          </p:cNvPr>
          <p:cNvSpPr/>
          <p:nvPr/>
        </p:nvSpPr>
        <p:spPr bwMode="auto">
          <a:xfrm>
            <a:off x="3551984" y="4703355"/>
            <a:ext cx="88074" cy="88074"/>
          </a:xfrm>
          <a:prstGeom prst="diamond">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0" name="Diamond 379">
            <a:extLst>
              <a:ext uri="{FF2B5EF4-FFF2-40B4-BE49-F238E27FC236}">
                <a16:creationId xmlns:a16="http://schemas.microsoft.com/office/drawing/2014/main" id="{28464FED-0AFA-36AC-C12A-3F7E41EDE65E}"/>
              </a:ext>
            </a:extLst>
          </p:cNvPr>
          <p:cNvSpPr/>
          <p:nvPr/>
        </p:nvSpPr>
        <p:spPr bwMode="auto">
          <a:xfrm>
            <a:off x="3948528" y="4707227"/>
            <a:ext cx="88074" cy="88074"/>
          </a:xfrm>
          <a:prstGeom prst="diamond">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1" name="Diamond 380">
            <a:extLst>
              <a:ext uri="{FF2B5EF4-FFF2-40B4-BE49-F238E27FC236}">
                <a16:creationId xmlns:a16="http://schemas.microsoft.com/office/drawing/2014/main" id="{9C8611FF-25F0-0199-EAC8-3865C9581D34}"/>
              </a:ext>
            </a:extLst>
          </p:cNvPr>
          <p:cNvSpPr/>
          <p:nvPr/>
        </p:nvSpPr>
        <p:spPr bwMode="auto">
          <a:xfrm>
            <a:off x="4353784" y="4697121"/>
            <a:ext cx="88074" cy="88074"/>
          </a:xfrm>
          <a:prstGeom prst="diamond">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2" name="Diamond 381">
            <a:extLst>
              <a:ext uri="{FF2B5EF4-FFF2-40B4-BE49-F238E27FC236}">
                <a16:creationId xmlns:a16="http://schemas.microsoft.com/office/drawing/2014/main" id="{CF832FFF-CF95-3898-2044-0934F55F5E9A}"/>
              </a:ext>
            </a:extLst>
          </p:cNvPr>
          <p:cNvSpPr/>
          <p:nvPr/>
        </p:nvSpPr>
        <p:spPr bwMode="auto">
          <a:xfrm>
            <a:off x="4752860" y="4697121"/>
            <a:ext cx="88074" cy="88074"/>
          </a:xfrm>
          <a:prstGeom prst="diamond">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7" name="Rectangle 166">
            <a:extLst>
              <a:ext uri="{FF2B5EF4-FFF2-40B4-BE49-F238E27FC236}">
                <a16:creationId xmlns:a16="http://schemas.microsoft.com/office/drawing/2014/main" id="{6F32F763-AB5C-7367-A298-EA7DED3C6C6F}"/>
              </a:ext>
            </a:extLst>
          </p:cNvPr>
          <p:cNvSpPr/>
          <p:nvPr/>
        </p:nvSpPr>
        <p:spPr bwMode="auto">
          <a:xfrm>
            <a:off x="1366417" y="4542439"/>
            <a:ext cx="60856" cy="60856"/>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1" name="Rectangle 390">
            <a:extLst>
              <a:ext uri="{FF2B5EF4-FFF2-40B4-BE49-F238E27FC236}">
                <a16:creationId xmlns:a16="http://schemas.microsoft.com/office/drawing/2014/main" id="{5E304FFD-C960-9DA2-309E-3C1C51E502E4}"/>
              </a:ext>
            </a:extLst>
          </p:cNvPr>
          <p:cNvSpPr/>
          <p:nvPr/>
        </p:nvSpPr>
        <p:spPr bwMode="auto">
          <a:xfrm>
            <a:off x="3566467" y="4760134"/>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2" name="Rectangle 391">
            <a:extLst>
              <a:ext uri="{FF2B5EF4-FFF2-40B4-BE49-F238E27FC236}">
                <a16:creationId xmlns:a16="http://schemas.microsoft.com/office/drawing/2014/main" id="{E631C212-10A5-0BF4-D792-B16BECBE5DCE}"/>
              </a:ext>
            </a:extLst>
          </p:cNvPr>
          <p:cNvSpPr/>
          <p:nvPr/>
        </p:nvSpPr>
        <p:spPr bwMode="auto">
          <a:xfrm>
            <a:off x="3964912" y="4770449"/>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3" name="Rectangle 392">
            <a:extLst>
              <a:ext uri="{FF2B5EF4-FFF2-40B4-BE49-F238E27FC236}">
                <a16:creationId xmlns:a16="http://schemas.microsoft.com/office/drawing/2014/main" id="{7E87BC83-A408-E312-CC52-EB3A0DBA94E2}"/>
              </a:ext>
            </a:extLst>
          </p:cNvPr>
          <p:cNvSpPr/>
          <p:nvPr/>
        </p:nvSpPr>
        <p:spPr bwMode="auto">
          <a:xfrm>
            <a:off x="4367579" y="4767037"/>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4" name="Rectangle 393">
            <a:extLst>
              <a:ext uri="{FF2B5EF4-FFF2-40B4-BE49-F238E27FC236}">
                <a16:creationId xmlns:a16="http://schemas.microsoft.com/office/drawing/2014/main" id="{6E3D9DF5-85D4-E44D-FCE2-34323C4EAA0A}"/>
              </a:ext>
            </a:extLst>
          </p:cNvPr>
          <p:cNvSpPr/>
          <p:nvPr/>
        </p:nvSpPr>
        <p:spPr bwMode="auto">
          <a:xfrm>
            <a:off x="4767121" y="4763105"/>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5" name="Freeform 394">
            <a:extLst>
              <a:ext uri="{FF2B5EF4-FFF2-40B4-BE49-F238E27FC236}">
                <a16:creationId xmlns:a16="http://schemas.microsoft.com/office/drawing/2014/main" id="{33A27F8F-05D3-BEA0-996C-C4D27BA41820}"/>
              </a:ext>
            </a:extLst>
          </p:cNvPr>
          <p:cNvSpPr/>
          <p:nvPr/>
        </p:nvSpPr>
        <p:spPr bwMode="auto">
          <a:xfrm>
            <a:off x="6439486" y="2487383"/>
            <a:ext cx="4037428" cy="643597"/>
          </a:xfrm>
          <a:custGeom>
            <a:avLst/>
            <a:gdLst>
              <a:gd name="connsiteX0" fmla="*/ 0 w 4037428"/>
              <a:gd name="connsiteY0" fmla="*/ 0 h 643597"/>
              <a:gd name="connsiteX1" fmla="*/ 474785 w 4037428"/>
              <a:gd name="connsiteY1" fmla="*/ 189914 h 643597"/>
              <a:gd name="connsiteX2" fmla="*/ 991772 w 4037428"/>
              <a:gd name="connsiteY2" fmla="*/ 330591 h 643597"/>
              <a:gd name="connsiteX3" fmla="*/ 1164102 w 4037428"/>
              <a:gd name="connsiteY3" fmla="*/ 383345 h 643597"/>
              <a:gd name="connsiteX4" fmla="*/ 1621302 w 4037428"/>
              <a:gd name="connsiteY4" fmla="*/ 439616 h 643597"/>
              <a:gd name="connsiteX5" fmla="*/ 2120705 w 4037428"/>
              <a:gd name="connsiteY5" fmla="*/ 478302 h 643597"/>
              <a:gd name="connsiteX6" fmla="*/ 4037428 w 4037428"/>
              <a:gd name="connsiteY6" fmla="*/ 643597 h 643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37428" h="643597">
                <a:moveTo>
                  <a:pt x="0" y="0"/>
                </a:moveTo>
                <a:lnTo>
                  <a:pt x="474785" y="189914"/>
                </a:lnTo>
                <a:lnTo>
                  <a:pt x="991772" y="330591"/>
                </a:lnTo>
                <a:lnTo>
                  <a:pt x="1164102" y="383345"/>
                </a:lnTo>
                <a:lnTo>
                  <a:pt x="1621302" y="439616"/>
                </a:lnTo>
                <a:lnTo>
                  <a:pt x="2120705" y="478302"/>
                </a:lnTo>
                <a:lnTo>
                  <a:pt x="4037428" y="643597"/>
                </a:lnTo>
              </a:path>
            </a:pathLst>
          </a:custGeom>
          <a:noFill/>
          <a:ln w="28575">
            <a:solidFill>
              <a:schemeClr val="accent3"/>
            </a:solidFill>
            <a:prstDash val="sysDot"/>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96" name="Group 395">
            <a:extLst>
              <a:ext uri="{FF2B5EF4-FFF2-40B4-BE49-F238E27FC236}">
                <a16:creationId xmlns:a16="http://schemas.microsoft.com/office/drawing/2014/main" id="{319ED156-0904-9DF3-56A5-51A10028380A}"/>
              </a:ext>
            </a:extLst>
          </p:cNvPr>
          <p:cNvGrpSpPr/>
          <p:nvPr/>
        </p:nvGrpSpPr>
        <p:grpSpPr>
          <a:xfrm>
            <a:off x="7555393" y="2768841"/>
            <a:ext cx="100326" cy="206812"/>
            <a:chOff x="6991396" y="3725959"/>
            <a:chExt cx="133535" cy="315816"/>
          </a:xfrm>
        </p:grpSpPr>
        <p:cxnSp>
          <p:nvCxnSpPr>
            <p:cNvPr id="397" name="Straight Connector 396">
              <a:extLst>
                <a:ext uri="{FF2B5EF4-FFF2-40B4-BE49-F238E27FC236}">
                  <a16:creationId xmlns:a16="http://schemas.microsoft.com/office/drawing/2014/main" id="{074886B1-01A8-D251-5CF1-A746CDFEFE69}"/>
                </a:ext>
              </a:extLst>
            </p:cNvPr>
            <p:cNvCxnSpPr>
              <a:cxnSpLocks/>
            </p:cNvCxnSpPr>
            <p:nvPr/>
          </p:nvCxnSpPr>
          <p:spPr bwMode="auto">
            <a:xfrm>
              <a:off x="6991396" y="3725959"/>
              <a:ext cx="133535" cy="0"/>
            </a:xfrm>
            <a:prstGeom prst="line">
              <a:avLst/>
            </a:prstGeom>
            <a:noFill/>
            <a:ln w="12700" cap="flat" cmpd="sng" algn="ctr">
              <a:solidFill>
                <a:schemeClr val="accent3"/>
              </a:solidFill>
              <a:prstDash val="solid"/>
              <a:round/>
              <a:headEnd type="none" w="med" len="med"/>
              <a:tailEnd type="none" w="med" len="med"/>
            </a:ln>
            <a:effectLst/>
          </p:spPr>
        </p:cxnSp>
        <p:cxnSp>
          <p:nvCxnSpPr>
            <p:cNvPr id="398" name="Straight Connector 397">
              <a:extLst>
                <a:ext uri="{FF2B5EF4-FFF2-40B4-BE49-F238E27FC236}">
                  <a16:creationId xmlns:a16="http://schemas.microsoft.com/office/drawing/2014/main" id="{B702CE01-6442-CDD5-2BC3-88E4AAD83815}"/>
                </a:ext>
              </a:extLst>
            </p:cNvPr>
            <p:cNvCxnSpPr>
              <a:cxnSpLocks/>
            </p:cNvCxnSpPr>
            <p:nvPr/>
          </p:nvCxnSpPr>
          <p:spPr bwMode="auto">
            <a:xfrm>
              <a:off x="6991396" y="4040284"/>
              <a:ext cx="133535" cy="0"/>
            </a:xfrm>
            <a:prstGeom prst="line">
              <a:avLst/>
            </a:prstGeom>
            <a:noFill/>
            <a:ln w="12700" cap="flat" cmpd="sng" algn="ctr">
              <a:solidFill>
                <a:schemeClr val="accent3"/>
              </a:solidFill>
              <a:prstDash val="solid"/>
              <a:round/>
              <a:headEnd type="none" w="med" len="med"/>
              <a:tailEnd type="none" w="med" len="med"/>
            </a:ln>
            <a:effectLst/>
          </p:spPr>
        </p:cxnSp>
        <p:cxnSp>
          <p:nvCxnSpPr>
            <p:cNvPr id="399" name="Straight Connector 398">
              <a:extLst>
                <a:ext uri="{FF2B5EF4-FFF2-40B4-BE49-F238E27FC236}">
                  <a16:creationId xmlns:a16="http://schemas.microsoft.com/office/drawing/2014/main" id="{E8F947C4-0E32-4E00-94C3-C2C2B0D18A88}"/>
                </a:ext>
              </a:extLst>
            </p:cNvPr>
            <p:cNvCxnSpPr>
              <a:cxnSpLocks/>
            </p:cNvCxnSpPr>
            <p:nvPr/>
          </p:nvCxnSpPr>
          <p:spPr bwMode="auto">
            <a:xfrm>
              <a:off x="7058163" y="3725959"/>
              <a:ext cx="0" cy="315816"/>
            </a:xfrm>
            <a:prstGeom prst="line">
              <a:avLst/>
            </a:prstGeom>
            <a:noFill/>
            <a:ln w="12700" cap="flat" cmpd="sng" algn="ctr">
              <a:solidFill>
                <a:schemeClr val="accent3"/>
              </a:solidFill>
              <a:prstDash val="solid"/>
              <a:round/>
              <a:headEnd type="none" w="med" len="med"/>
              <a:tailEnd type="none" w="med" len="med"/>
            </a:ln>
            <a:effectLst/>
          </p:spPr>
        </p:cxnSp>
      </p:grpSp>
      <p:grpSp>
        <p:nvGrpSpPr>
          <p:cNvPr id="400" name="Group 399">
            <a:extLst>
              <a:ext uri="{FF2B5EF4-FFF2-40B4-BE49-F238E27FC236}">
                <a16:creationId xmlns:a16="http://schemas.microsoft.com/office/drawing/2014/main" id="{4530B331-20E9-5EBB-8223-005CEABB0009}"/>
              </a:ext>
            </a:extLst>
          </p:cNvPr>
          <p:cNvGrpSpPr/>
          <p:nvPr/>
        </p:nvGrpSpPr>
        <p:grpSpPr>
          <a:xfrm>
            <a:off x="10401756" y="3023232"/>
            <a:ext cx="100326" cy="206812"/>
            <a:chOff x="6991396" y="3725959"/>
            <a:chExt cx="133535" cy="315816"/>
          </a:xfrm>
        </p:grpSpPr>
        <p:cxnSp>
          <p:nvCxnSpPr>
            <p:cNvPr id="401" name="Straight Connector 400">
              <a:extLst>
                <a:ext uri="{FF2B5EF4-FFF2-40B4-BE49-F238E27FC236}">
                  <a16:creationId xmlns:a16="http://schemas.microsoft.com/office/drawing/2014/main" id="{CAF25338-BABF-C3E6-8DE0-DD09BBB783F4}"/>
                </a:ext>
              </a:extLst>
            </p:cNvPr>
            <p:cNvCxnSpPr>
              <a:cxnSpLocks/>
            </p:cNvCxnSpPr>
            <p:nvPr/>
          </p:nvCxnSpPr>
          <p:spPr bwMode="auto">
            <a:xfrm>
              <a:off x="6991396" y="3725959"/>
              <a:ext cx="133535" cy="0"/>
            </a:xfrm>
            <a:prstGeom prst="line">
              <a:avLst/>
            </a:prstGeom>
            <a:noFill/>
            <a:ln w="12700" cap="flat" cmpd="sng" algn="ctr">
              <a:solidFill>
                <a:schemeClr val="accent3"/>
              </a:solidFill>
              <a:prstDash val="solid"/>
              <a:round/>
              <a:headEnd type="none" w="med" len="med"/>
              <a:tailEnd type="none" w="med" len="med"/>
            </a:ln>
            <a:effectLst/>
          </p:spPr>
        </p:cxnSp>
        <p:cxnSp>
          <p:nvCxnSpPr>
            <p:cNvPr id="402" name="Straight Connector 401">
              <a:extLst>
                <a:ext uri="{FF2B5EF4-FFF2-40B4-BE49-F238E27FC236}">
                  <a16:creationId xmlns:a16="http://schemas.microsoft.com/office/drawing/2014/main" id="{481061B5-04B0-4736-FD5E-C04A0885804D}"/>
                </a:ext>
              </a:extLst>
            </p:cNvPr>
            <p:cNvCxnSpPr>
              <a:cxnSpLocks/>
            </p:cNvCxnSpPr>
            <p:nvPr/>
          </p:nvCxnSpPr>
          <p:spPr bwMode="auto">
            <a:xfrm>
              <a:off x="6991396" y="4040284"/>
              <a:ext cx="133535" cy="0"/>
            </a:xfrm>
            <a:prstGeom prst="line">
              <a:avLst/>
            </a:prstGeom>
            <a:noFill/>
            <a:ln w="12700" cap="flat" cmpd="sng" algn="ctr">
              <a:solidFill>
                <a:schemeClr val="accent3"/>
              </a:solidFill>
              <a:prstDash val="solid"/>
              <a:round/>
              <a:headEnd type="none" w="med" len="med"/>
              <a:tailEnd type="none" w="med" len="med"/>
            </a:ln>
            <a:effectLst/>
          </p:spPr>
        </p:cxnSp>
        <p:cxnSp>
          <p:nvCxnSpPr>
            <p:cNvPr id="403" name="Straight Connector 402">
              <a:extLst>
                <a:ext uri="{FF2B5EF4-FFF2-40B4-BE49-F238E27FC236}">
                  <a16:creationId xmlns:a16="http://schemas.microsoft.com/office/drawing/2014/main" id="{C596DBB7-F1FE-7DAB-60FA-D2802E71C0F2}"/>
                </a:ext>
              </a:extLst>
            </p:cNvPr>
            <p:cNvCxnSpPr>
              <a:cxnSpLocks/>
            </p:cNvCxnSpPr>
            <p:nvPr/>
          </p:nvCxnSpPr>
          <p:spPr bwMode="auto">
            <a:xfrm>
              <a:off x="7058163" y="3725959"/>
              <a:ext cx="0" cy="315816"/>
            </a:xfrm>
            <a:prstGeom prst="line">
              <a:avLst/>
            </a:prstGeom>
            <a:noFill/>
            <a:ln w="12700" cap="flat" cmpd="sng" algn="ctr">
              <a:solidFill>
                <a:schemeClr val="accent3"/>
              </a:solidFill>
              <a:prstDash val="solid"/>
              <a:round/>
              <a:headEnd type="none" w="med" len="med"/>
              <a:tailEnd type="none" w="med" len="med"/>
            </a:ln>
            <a:effectLst/>
          </p:spPr>
        </p:cxnSp>
      </p:grpSp>
      <p:sp>
        <p:nvSpPr>
          <p:cNvPr id="405" name="Triangle 404">
            <a:extLst>
              <a:ext uri="{FF2B5EF4-FFF2-40B4-BE49-F238E27FC236}">
                <a16:creationId xmlns:a16="http://schemas.microsoft.com/office/drawing/2014/main" id="{3818926C-0952-0755-B434-0AACBB85B053}"/>
              </a:ext>
            </a:extLst>
          </p:cNvPr>
          <p:cNvSpPr/>
          <p:nvPr/>
        </p:nvSpPr>
        <p:spPr bwMode="auto">
          <a:xfrm rot="10800000">
            <a:off x="10423276" y="3102238"/>
            <a:ext cx="75173" cy="64805"/>
          </a:xfrm>
          <a:prstGeom prst="triangl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7" name="Freeform 406">
            <a:extLst>
              <a:ext uri="{FF2B5EF4-FFF2-40B4-BE49-F238E27FC236}">
                <a16:creationId xmlns:a16="http://schemas.microsoft.com/office/drawing/2014/main" id="{C5E221D0-9366-516E-7DE2-F68C9166076D}"/>
              </a:ext>
            </a:extLst>
          </p:cNvPr>
          <p:cNvSpPr/>
          <p:nvPr/>
        </p:nvSpPr>
        <p:spPr bwMode="auto">
          <a:xfrm>
            <a:off x="6435969" y="2490900"/>
            <a:ext cx="4023360" cy="481819"/>
          </a:xfrm>
          <a:custGeom>
            <a:avLst/>
            <a:gdLst>
              <a:gd name="connsiteX0" fmla="*/ 0 w 4023360"/>
              <a:gd name="connsiteY0" fmla="*/ 0 h 481819"/>
              <a:gd name="connsiteX1" fmla="*/ 242668 w 4023360"/>
              <a:gd name="connsiteY1" fmla="*/ 151228 h 481819"/>
              <a:gd name="connsiteX2" fmla="*/ 439616 w 4023360"/>
              <a:gd name="connsiteY2" fmla="*/ 225083 h 481819"/>
              <a:gd name="connsiteX3" fmla="*/ 696351 w 4023360"/>
              <a:gd name="connsiteY3" fmla="*/ 281354 h 481819"/>
              <a:gd name="connsiteX4" fmla="*/ 931985 w 4023360"/>
              <a:gd name="connsiteY4" fmla="*/ 337625 h 481819"/>
              <a:gd name="connsiteX5" fmla="*/ 1192237 w 4023360"/>
              <a:gd name="connsiteY5" fmla="*/ 365760 h 481819"/>
              <a:gd name="connsiteX6" fmla="*/ 1642403 w 4023360"/>
              <a:gd name="connsiteY6" fmla="*/ 429065 h 481819"/>
              <a:gd name="connsiteX7" fmla="*/ 2117188 w 4023360"/>
              <a:gd name="connsiteY7" fmla="*/ 460717 h 481819"/>
              <a:gd name="connsiteX8" fmla="*/ 2606040 w 4023360"/>
              <a:gd name="connsiteY8" fmla="*/ 471268 h 481819"/>
              <a:gd name="connsiteX9" fmla="*/ 3077308 w 4023360"/>
              <a:gd name="connsiteY9" fmla="*/ 481819 h 481819"/>
              <a:gd name="connsiteX10" fmla="*/ 3545059 w 4023360"/>
              <a:gd name="connsiteY10" fmla="*/ 481819 h 481819"/>
              <a:gd name="connsiteX11" fmla="*/ 4023360 w 4023360"/>
              <a:gd name="connsiteY11" fmla="*/ 460717 h 481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023360" h="481819">
                <a:moveTo>
                  <a:pt x="0" y="0"/>
                </a:moveTo>
                <a:lnTo>
                  <a:pt x="242668" y="151228"/>
                </a:lnTo>
                <a:lnTo>
                  <a:pt x="439616" y="225083"/>
                </a:lnTo>
                <a:lnTo>
                  <a:pt x="696351" y="281354"/>
                </a:lnTo>
                <a:lnTo>
                  <a:pt x="931985" y="337625"/>
                </a:lnTo>
                <a:lnTo>
                  <a:pt x="1192237" y="365760"/>
                </a:lnTo>
                <a:lnTo>
                  <a:pt x="1642403" y="429065"/>
                </a:lnTo>
                <a:lnTo>
                  <a:pt x="2117188" y="460717"/>
                </a:lnTo>
                <a:lnTo>
                  <a:pt x="2606040" y="471268"/>
                </a:lnTo>
                <a:lnTo>
                  <a:pt x="3077308" y="481819"/>
                </a:lnTo>
                <a:lnTo>
                  <a:pt x="3545059" y="481819"/>
                </a:lnTo>
                <a:lnTo>
                  <a:pt x="4023360" y="460717"/>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08" name="Rectangle 407">
            <a:extLst>
              <a:ext uri="{FF2B5EF4-FFF2-40B4-BE49-F238E27FC236}">
                <a16:creationId xmlns:a16="http://schemas.microsoft.com/office/drawing/2014/main" id="{EF2ED2AB-1DBB-9372-8C7F-D817DD9C3BBD}"/>
              </a:ext>
            </a:extLst>
          </p:cNvPr>
          <p:cNvSpPr/>
          <p:nvPr/>
        </p:nvSpPr>
        <p:spPr bwMode="auto">
          <a:xfrm>
            <a:off x="6641219" y="2604219"/>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9" name="Rectangle 408">
            <a:extLst>
              <a:ext uri="{FF2B5EF4-FFF2-40B4-BE49-F238E27FC236}">
                <a16:creationId xmlns:a16="http://schemas.microsoft.com/office/drawing/2014/main" id="{D9074C9F-5A12-FE47-3814-2776950950C7}"/>
              </a:ext>
            </a:extLst>
          </p:cNvPr>
          <p:cNvSpPr/>
          <p:nvPr/>
        </p:nvSpPr>
        <p:spPr bwMode="auto">
          <a:xfrm>
            <a:off x="6860926" y="2686340"/>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0" name="Rectangle 409">
            <a:extLst>
              <a:ext uri="{FF2B5EF4-FFF2-40B4-BE49-F238E27FC236}">
                <a16:creationId xmlns:a16="http://schemas.microsoft.com/office/drawing/2014/main" id="{307BDAA0-C648-D05C-B477-9DC4680AFFCD}"/>
              </a:ext>
            </a:extLst>
          </p:cNvPr>
          <p:cNvSpPr/>
          <p:nvPr/>
        </p:nvSpPr>
        <p:spPr bwMode="auto">
          <a:xfrm>
            <a:off x="7099342" y="2747860"/>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1" name="Rectangle 410">
            <a:extLst>
              <a:ext uri="{FF2B5EF4-FFF2-40B4-BE49-F238E27FC236}">
                <a16:creationId xmlns:a16="http://schemas.microsoft.com/office/drawing/2014/main" id="{DDEB04B9-47BA-67FD-5773-8455A0790208}"/>
              </a:ext>
            </a:extLst>
          </p:cNvPr>
          <p:cNvSpPr/>
          <p:nvPr/>
        </p:nvSpPr>
        <p:spPr bwMode="auto">
          <a:xfrm>
            <a:off x="7337260" y="2793504"/>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2" name="Rectangle 411">
            <a:extLst>
              <a:ext uri="{FF2B5EF4-FFF2-40B4-BE49-F238E27FC236}">
                <a16:creationId xmlns:a16="http://schemas.microsoft.com/office/drawing/2014/main" id="{919D9642-28BD-AD38-24CA-DB194D5337C4}"/>
              </a:ext>
            </a:extLst>
          </p:cNvPr>
          <p:cNvSpPr/>
          <p:nvPr/>
        </p:nvSpPr>
        <p:spPr bwMode="auto">
          <a:xfrm>
            <a:off x="7570967" y="2817523"/>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3" name="Rectangle 412">
            <a:extLst>
              <a:ext uri="{FF2B5EF4-FFF2-40B4-BE49-F238E27FC236}">
                <a16:creationId xmlns:a16="http://schemas.microsoft.com/office/drawing/2014/main" id="{A8B9E963-AAF1-0307-BB93-29E581B39A83}"/>
              </a:ext>
            </a:extLst>
          </p:cNvPr>
          <p:cNvSpPr/>
          <p:nvPr/>
        </p:nvSpPr>
        <p:spPr bwMode="auto">
          <a:xfrm>
            <a:off x="8044513" y="2883318"/>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4" name="Rectangle 413">
            <a:extLst>
              <a:ext uri="{FF2B5EF4-FFF2-40B4-BE49-F238E27FC236}">
                <a16:creationId xmlns:a16="http://schemas.microsoft.com/office/drawing/2014/main" id="{91F0E5B5-5B9F-158E-3437-19A28220463C}"/>
              </a:ext>
            </a:extLst>
          </p:cNvPr>
          <p:cNvSpPr/>
          <p:nvPr/>
        </p:nvSpPr>
        <p:spPr bwMode="auto">
          <a:xfrm>
            <a:off x="8520722" y="2912018"/>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5" name="Rectangle 414">
            <a:extLst>
              <a:ext uri="{FF2B5EF4-FFF2-40B4-BE49-F238E27FC236}">
                <a16:creationId xmlns:a16="http://schemas.microsoft.com/office/drawing/2014/main" id="{B04FD207-CB89-229D-9B48-A090467B4675}"/>
              </a:ext>
            </a:extLst>
          </p:cNvPr>
          <p:cNvSpPr/>
          <p:nvPr/>
        </p:nvSpPr>
        <p:spPr bwMode="auto">
          <a:xfrm>
            <a:off x="8998819" y="2920979"/>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6" name="Rectangle 415">
            <a:extLst>
              <a:ext uri="{FF2B5EF4-FFF2-40B4-BE49-F238E27FC236}">
                <a16:creationId xmlns:a16="http://schemas.microsoft.com/office/drawing/2014/main" id="{9855446B-B347-AE3A-5E32-D793DEDDA5E5}"/>
              </a:ext>
            </a:extLst>
          </p:cNvPr>
          <p:cNvSpPr/>
          <p:nvPr/>
        </p:nvSpPr>
        <p:spPr bwMode="auto">
          <a:xfrm>
            <a:off x="9471212" y="2951279"/>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7" name="Rectangle 416">
            <a:extLst>
              <a:ext uri="{FF2B5EF4-FFF2-40B4-BE49-F238E27FC236}">
                <a16:creationId xmlns:a16="http://schemas.microsoft.com/office/drawing/2014/main" id="{577E5C6C-B3C8-1F32-5E54-F932089CB4F1}"/>
              </a:ext>
            </a:extLst>
          </p:cNvPr>
          <p:cNvSpPr/>
          <p:nvPr/>
        </p:nvSpPr>
        <p:spPr bwMode="auto">
          <a:xfrm>
            <a:off x="9943605" y="2926882"/>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8" name="Rectangle 417">
            <a:extLst>
              <a:ext uri="{FF2B5EF4-FFF2-40B4-BE49-F238E27FC236}">
                <a16:creationId xmlns:a16="http://schemas.microsoft.com/office/drawing/2014/main" id="{7B1C41EA-2680-AC09-1AE9-0E15848E974B}"/>
              </a:ext>
            </a:extLst>
          </p:cNvPr>
          <p:cNvSpPr/>
          <p:nvPr/>
        </p:nvSpPr>
        <p:spPr bwMode="auto">
          <a:xfrm>
            <a:off x="10414611" y="2912018"/>
            <a:ext cx="60856" cy="60856"/>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id="{EC24A89E-1E41-D6A1-EA80-7163CE5DDD5D}"/>
              </a:ext>
            </a:extLst>
          </p:cNvPr>
          <p:cNvSpPr txBox="1"/>
          <p:nvPr/>
        </p:nvSpPr>
        <p:spPr bwMode="auto">
          <a:xfrm rot="16200000">
            <a:off x="-152677" y="5042139"/>
            <a:ext cx="1962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Relative Change From Baseline in Body Weight (%)</a:t>
            </a:r>
          </a:p>
        </p:txBody>
      </p:sp>
      <p:sp>
        <p:nvSpPr>
          <p:cNvPr id="20" name="TextBox 19">
            <a:extLst>
              <a:ext uri="{FF2B5EF4-FFF2-40B4-BE49-F238E27FC236}">
                <a16:creationId xmlns:a16="http://schemas.microsoft.com/office/drawing/2014/main" id="{E7264406-4447-8943-B451-43B59211DD4C}"/>
              </a:ext>
            </a:extLst>
          </p:cNvPr>
          <p:cNvSpPr txBox="1"/>
          <p:nvPr/>
        </p:nvSpPr>
        <p:spPr bwMode="auto">
          <a:xfrm rot="16200000">
            <a:off x="4917712" y="3140857"/>
            <a:ext cx="1962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Relative Change From Baseline in Body Weight (%)</a:t>
            </a:r>
          </a:p>
        </p:txBody>
      </p:sp>
      <p:sp>
        <p:nvSpPr>
          <p:cNvPr id="77" name="TextBox 76">
            <a:extLst>
              <a:ext uri="{FF2B5EF4-FFF2-40B4-BE49-F238E27FC236}">
                <a16:creationId xmlns:a16="http://schemas.microsoft.com/office/drawing/2014/main" id="{ED9002AF-5D6C-E972-F28A-DD7AED6BCEC1}"/>
              </a:ext>
            </a:extLst>
          </p:cNvPr>
          <p:cNvSpPr txBox="1"/>
          <p:nvPr/>
        </p:nvSpPr>
        <p:spPr bwMode="auto">
          <a:xfrm rot="5400000">
            <a:off x="4418004" y="5032093"/>
            <a:ext cx="1962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Relative Change From Baseline in CRP (%)</a:t>
            </a:r>
          </a:p>
        </p:txBody>
      </p:sp>
      <p:sp>
        <p:nvSpPr>
          <p:cNvPr id="85" name="TextBox 84">
            <a:extLst>
              <a:ext uri="{FF2B5EF4-FFF2-40B4-BE49-F238E27FC236}">
                <a16:creationId xmlns:a16="http://schemas.microsoft.com/office/drawing/2014/main" id="{14778E4F-4E41-8371-95AD-8059EEA6EE7A}"/>
              </a:ext>
            </a:extLst>
          </p:cNvPr>
          <p:cNvSpPr txBox="1"/>
          <p:nvPr/>
        </p:nvSpPr>
        <p:spPr bwMode="auto">
          <a:xfrm rot="5400000">
            <a:off x="10102728" y="3064422"/>
            <a:ext cx="1962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Relative Change From Baseline in CRP (%)</a:t>
            </a:r>
          </a:p>
        </p:txBody>
      </p:sp>
      <p:sp>
        <p:nvSpPr>
          <p:cNvPr id="3" name="TextBox 2">
            <a:extLst>
              <a:ext uri="{FF2B5EF4-FFF2-40B4-BE49-F238E27FC236}">
                <a16:creationId xmlns:a16="http://schemas.microsoft.com/office/drawing/2014/main" id="{6AE94E98-04A2-4CE0-ECD9-F0863E8F3D6D}"/>
              </a:ext>
            </a:extLst>
          </p:cNvPr>
          <p:cNvSpPr txBox="1"/>
          <p:nvPr/>
        </p:nvSpPr>
        <p:spPr bwMode="auto">
          <a:xfrm>
            <a:off x="2016003" y="6146016"/>
            <a:ext cx="22400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Time in Randomization (</a:t>
            </a:r>
            <a:r>
              <a:rPr kumimoji="0" lang="en-US"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Wk</a:t>
            </a: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Tree>
    <p:extLst>
      <p:ext uri="{BB962C8B-B14F-4D97-AF65-F5344CB8AC3E}">
        <p14:creationId xmlns:p14="http://schemas.microsoft.com/office/powerpoint/2010/main" val="22666172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C99C3-51D7-44A1-B1AF-FD93B0589A89}"/>
              </a:ext>
            </a:extLst>
          </p:cNvPr>
          <p:cNvSpPr>
            <a:spLocks noGrp="1"/>
          </p:cNvSpPr>
          <p:nvPr>
            <p:ph type="title"/>
          </p:nvPr>
        </p:nvSpPr>
        <p:spPr>
          <a:xfrm>
            <a:off x="609758" y="238127"/>
            <a:ext cx="11202285" cy="1103313"/>
          </a:xfrm>
        </p:spPr>
        <p:txBody>
          <a:bodyPr>
            <a:noAutofit/>
          </a:bodyPr>
          <a:lstStyle/>
          <a:p>
            <a:r>
              <a:rPr lang="en-US" dirty="0"/>
              <a:t>Cardiovascular and Kidney Benefits of </a:t>
            </a:r>
            <a:r>
              <a:rPr lang="en-US" dirty="0" err="1"/>
              <a:t>Semaglutide</a:t>
            </a:r>
            <a:r>
              <a:rPr lang="en-US" dirty="0"/>
              <a:t> in SELECT Trial: Patients With Overweight/Obesity and CVD</a:t>
            </a:r>
          </a:p>
        </p:txBody>
      </p:sp>
      <p:sp>
        <p:nvSpPr>
          <p:cNvPr id="5" name="Content Placeholder 4">
            <a:extLst>
              <a:ext uri="{FF2B5EF4-FFF2-40B4-BE49-F238E27FC236}">
                <a16:creationId xmlns:a16="http://schemas.microsoft.com/office/drawing/2014/main" id="{F1D2DD83-0A82-9BEE-50ED-92570F9D721F}"/>
              </a:ext>
            </a:extLst>
          </p:cNvPr>
          <p:cNvSpPr>
            <a:spLocks noGrp="1"/>
          </p:cNvSpPr>
          <p:nvPr>
            <p:ph idx="1"/>
          </p:nvPr>
        </p:nvSpPr>
        <p:spPr>
          <a:xfrm>
            <a:off x="657235" y="1528087"/>
            <a:ext cx="10877529" cy="4650686"/>
          </a:xfrm>
        </p:spPr>
        <p:txBody>
          <a:bodyPr/>
          <a:lstStyle/>
          <a:p>
            <a:r>
              <a:rPr lang="en-US" sz="2200" dirty="0"/>
              <a:t>Multicenter, double-blind, randomized, placebo-controlled phase III trial of 2.4 mg once-weekly semaglutide in patients with BMI ≥27 and CVD (N = 17604)</a:t>
            </a:r>
            <a:br>
              <a:rPr lang="en-US" sz="2200" dirty="0"/>
            </a:br>
            <a:endParaRPr lang="en-US" sz="2200" dirty="0"/>
          </a:p>
          <a:p>
            <a:endParaRPr lang="en-US" sz="2200" dirty="0"/>
          </a:p>
          <a:p>
            <a:pPr marL="0" indent="0">
              <a:buNone/>
            </a:pPr>
            <a:br>
              <a:rPr lang="en-US" sz="2200" dirty="0"/>
            </a:br>
            <a:endParaRPr lang="en-US" sz="2200" dirty="0"/>
          </a:p>
          <a:p>
            <a:endParaRPr lang="en-US" sz="2200" dirty="0"/>
          </a:p>
          <a:p>
            <a:endParaRPr lang="en-US" sz="2200" dirty="0"/>
          </a:p>
          <a:p>
            <a:pPr marL="0" indent="0">
              <a:buNone/>
            </a:pPr>
            <a:br>
              <a:rPr lang="en-US" sz="2200" dirty="0"/>
            </a:br>
            <a:endParaRPr lang="en-US" sz="2200" dirty="0"/>
          </a:p>
          <a:p>
            <a:r>
              <a:rPr lang="en-US" sz="2200" dirty="0" err="1"/>
              <a:t>Semaglutide</a:t>
            </a:r>
            <a:r>
              <a:rPr lang="en-US" sz="2200" dirty="0"/>
              <a:t> reduced CV outcomes by 20% (HR: </a:t>
            </a:r>
            <a:r>
              <a:rPr lang="pl-PL" sz="2200" dirty="0"/>
              <a:t>0.80; 95% CI</a:t>
            </a:r>
            <a:r>
              <a:rPr lang="en-US" sz="2200" dirty="0"/>
              <a:t>:</a:t>
            </a:r>
            <a:r>
              <a:rPr lang="pl-PL" sz="2200" dirty="0"/>
              <a:t> 0.72</a:t>
            </a:r>
            <a:r>
              <a:rPr lang="en-US" sz="2200" dirty="0"/>
              <a:t>-</a:t>
            </a:r>
            <a:r>
              <a:rPr lang="pl-PL" sz="2200" dirty="0"/>
              <a:t>0.90</a:t>
            </a:r>
            <a:r>
              <a:rPr lang="en-US" sz="2200" dirty="0"/>
              <a:t>)</a:t>
            </a:r>
          </a:p>
        </p:txBody>
      </p:sp>
      <p:sp>
        <p:nvSpPr>
          <p:cNvPr id="3" name="Text Box 11">
            <a:extLst>
              <a:ext uri="{FF2B5EF4-FFF2-40B4-BE49-F238E27FC236}">
                <a16:creationId xmlns:a16="http://schemas.microsoft.com/office/drawing/2014/main" id="{A9865C84-B216-4A04-25EB-CD1148AF1A7B}"/>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Lincoff</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NEJM. 2023;389:2221.</a:t>
            </a:r>
          </a:p>
        </p:txBody>
      </p:sp>
      <p:sp>
        <p:nvSpPr>
          <p:cNvPr id="4" name="TextBox 3">
            <a:extLst>
              <a:ext uri="{FF2B5EF4-FFF2-40B4-BE49-F238E27FC236}">
                <a16:creationId xmlns:a16="http://schemas.microsoft.com/office/drawing/2014/main" id="{A5A08E55-F744-0ADF-0CED-A25EDB3E3BAE}"/>
              </a:ext>
            </a:extLst>
          </p:cNvPr>
          <p:cNvSpPr txBox="1"/>
          <p:nvPr/>
        </p:nvSpPr>
        <p:spPr bwMode="auto">
          <a:xfrm>
            <a:off x="4143638" y="2280163"/>
            <a:ext cx="43013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CV Death, Nonfatal MI, or Nonfatal Stroke</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Primary CV Composite Endpoint</a:t>
            </a: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1905F6E5-6F27-BFBF-77D2-1174E5FE787A}"/>
              </a:ext>
            </a:extLst>
          </p:cNvPr>
          <p:cNvSpPr txBox="1"/>
          <p:nvPr/>
        </p:nvSpPr>
        <p:spPr bwMode="auto">
          <a:xfrm>
            <a:off x="2401334" y="2978770"/>
            <a:ext cx="33997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0.80 (95% Cl: 0.72-0.90)</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(two-sided) &lt;.001 for superiority</a:t>
            </a:r>
          </a:p>
        </p:txBody>
      </p:sp>
      <p:sp>
        <p:nvSpPr>
          <p:cNvPr id="7" name="TextBox 6">
            <a:extLst>
              <a:ext uri="{FF2B5EF4-FFF2-40B4-BE49-F238E27FC236}">
                <a16:creationId xmlns:a16="http://schemas.microsoft.com/office/drawing/2014/main" id="{0481167C-254C-C36E-EE7F-9A74887D4D82}"/>
              </a:ext>
            </a:extLst>
          </p:cNvPr>
          <p:cNvSpPr txBox="1"/>
          <p:nvPr/>
        </p:nvSpPr>
        <p:spPr bwMode="auto">
          <a:xfrm>
            <a:off x="2850302" y="3571875"/>
            <a:ext cx="329859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Semaglutide</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569 events (6.5%) </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 – 701 events (8.0%)</a:t>
            </a:r>
          </a:p>
        </p:txBody>
      </p:sp>
      <p:cxnSp>
        <p:nvCxnSpPr>
          <p:cNvPr id="9" name="Straight Connector 8">
            <a:extLst>
              <a:ext uri="{FF2B5EF4-FFF2-40B4-BE49-F238E27FC236}">
                <a16:creationId xmlns:a16="http://schemas.microsoft.com/office/drawing/2014/main" id="{6FAE518F-16B0-A246-4A87-5218E74F1181}"/>
              </a:ext>
            </a:extLst>
          </p:cNvPr>
          <p:cNvCxnSpPr/>
          <p:nvPr/>
        </p:nvCxnSpPr>
        <p:spPr bwMode="auto">
          <a:xfrm>
            <a:off x="2669327" y="3762375"/>
            <a:ext cx="180975" cy="0"/>
          </a:xfrm>
          <a:prstGeom prst="line">
            <a:avLst/>
          </a:prstGeom>
          <a:noFill/>
          <a:ln w="28575" cap="flat" cmpd="sng" algn="ctr">
            <a:solidFill>
              <a:schemeClr val="accent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2D019959-01EF-36C9-4D8D-D4B24112D0BB}"/>
              </a:ext>
            </a:extLst>
          </p:cNvPr>
          <p:cNvCxnSpPr/>
          <p:nvPr/>
        </p:nvCxnSpPr>
        <p:spPr bwMode="auto">
          <a:xfrm>
            <a:off x="2669327" y="4064000"/>
            <a:ext cx="180975" cy="0"/>
          </a:xfrm>
          <a:prstGeom prst="line">
            <a:avLst/>
          </a:prstGeom>
          <a:noFill/>
          <a:ln w="28575" cap="flat" cmpd="sng" algn="ctr">
            <a:solidFill>
              <a:schemeClr val="accent3"/>
            </a:solidFill>
            <a:prstDash val="solid"/>
            <a:round/>
            <a:headEnd type="none" w="med" len="med"/>
            <a:tailEnd type="none" w="med" len="med"/>
          </a:ln>
          <a:effectLst/>
        </p:spPr>
      </p:cxnSp>
      <p:sp>
        <p:nvSpPr>
          <p:cNvPr id="11" name="TextBox 10">
            <a:extLst>
              <a:ext uri="{FF2B5EF4-FFF2-40B4-BE49-F238E27FC236}">
                <a16:creationId xmlns:a16="http://schemas.microsoft.com/office/drawing/2014/main" id="{1A1AE8DA-D2FF-B3FB-A02F-53094E39EE57}"/>
              </a:ext>
            </a:extLst>
          </p:cNvPr>
          <p:cNvSpPr txBox="1"/>
          <p:nvPr/>
        </p:nvSpPr>
        <p:spPr bwMode="auto">
          <a:xfrm>
            <a:off x="5367083" y="5475102"/>
            <a:ext cx="25568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Since Randomization</a:t>
            </a:r>
          </a:p>
        </p:txBody>
      </p:sp>
      <p:sp>
        <p:nvSpPr>
          <p:cNvPr id="12" name="TextBox 11">
            <a:extLst>
              <a:ext uri="{FF2B5EF4-FFF2-40B4-BE49-F238E27FC236}">
                <a16:creationId xmlns:a16="http://schemas.microsoft.com/office/drawing/2014/main" id="{7EDE50D1-0C06-B6B2-3F16-DBC447A7F2BB}"/>
              </a:ext>
            </a:extLst>
          </p:cNvPr>
          <p:cNvSpPr txBox="1"/>
          <p:nvPr/>
        </p:nvSpPr>
        <p:spPr bwMode="auto">
          <a:xfrm rot="16200000">
            <a:off x="410028" y="3994760"/>
            <a:ext cx="25913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Cumulative Incidence (%)</a:t>
            </a:r>
          </a:p>
        </p:txBody>
      </p:sp>
      <p:sp>
        <p:nvSpPr>
          <p:cNvPr id="13" name="TextBox 12">
            <a:extLst>
              <a:ext uri="{FF2B5EF4-FFF2-40B4-BE49-F238E27FC236}">
                <a16:creationId xmlns:a16="http://schemas.microsoft.com/office/drawing/2014/main" id="{19464FFA-2735-E05E-CB68-EC5FAAC10658}"/>
              </a:ext>
            </a:extLst>
          </p:cNvPr>
          <p:cNvSpPr txBox="1"/>
          <p:nvPr/>
        </p:nvSpPr>
        <p:spPr bwMode="auto">
          <a:xfrm>
            <a:off x="1749834" y="293260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14" name="TextBox 13">
            <a:extLst>
              <a:ext uri="{FF2B5EF4-FFF2-40B4-BE49-F238E27FC236}">
                <a16:creationId xmlns:a16="http://schemas.microsoft.com/office/drawing/2014/main" id="{8C121287-09A4-D7C7-55FF-EB5B0F650C13}"/>
              </a:ext>
            </a:extLst>
          </p:cNvPr>
          <p:cNvSpPr txBox="1"/>
          <p:nvPr/>
        </p:nvSpPr>
        <p:spPr bwMode="auto">
          <a:xfrm>
            <a:off x="1866853" y="3350788"/>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15" name="TextBox 14">
            <a:extLst>
              <a:ext uri="{FF2B5EF4-FFF2-40B4-BE49-F238E27FC236}">
                <a16:creationId xmlns:a16="http://schemas.microsoft.com/office/drawing/2014/main" id="{3A1FF031-4954-72CA-EB1D-D04A93706F84}"/>
              </a:ext>
            </a:extLst>
          </p:cNvPr>
          <p:cNvSpPr txBox="1"/>
          <p:nvPr/>
        </p:nvSpPr>
        <p:spPr bwMode="auto">
          <a:xfrm>
            <a:off x="1866852" y="3770136"/>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16" name="TextBox 15">
            <a:extLst>
              <a:ext uri="{FF2B5EF4-FFF2-40B4-BE49-F238E27FC236}">
                <a16:creationId xmlns:a16="http://schemas.microsoft.com/office/drawing/2014/main" id="{6A3AFC30-1759-11DE-1343-E9C9553827AA}"/>
              </a:ext>
            </a:extLst>
          </p:cNvPr>
          <p:cNvSpPr txBox="1"/>
          <p:nvPr/>
        </p:nvSpPr>
        <p:spPr bwMode="auto">
          <a:xfrm>
            <a:off x="1866852" y="4218206"/>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17" name="TextBox 16">
            <a:extLst>
              <a:ext uri="{FF2B5EF4-FFF2-40B4-BE49-F238E27FC236}">
                <a16:creationId xmlns:a16="http://schemas.microsoft.com/office/drawing/2014/main" id="{A4518F19-B38E-125E-7532-0F0772F2130F}"/>
              </a:ext>
            </a:extLst>
          </p:cNvPr>
          <p:cNvSpPr txBox="1"/>
          <p:nvPr/>
        </p:nvSpPr>
        <p:spPr bwMode="auto">
          <a:xfrm>
            <a:off x="1865337" y="4666276"/>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18" name="TextBox 17">
            <a:extLst>
              <a:ext uri="{FF2B5EF4-FFF2-40B4-BE49-F238E27FC236}">
                <a16:creationId xmlns:a16="http://schemas.microsoft.com/office/drawing/2014/main" id="{287D0A1C-1AF0-5BDE-4290-6EF21CA822AB}"/>
              </a:ext>
            </a:extLst>
          </p:cNvPr>
          <p:cNvSpPr txBox="1"/>
          <p:nvPr/>
        </p:nvSpPr>
        <p:spPr bwMode="auto">
          <a:xfrm>
            <a:off x="1865337" y="514305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9" name="Freeform 18">
            <a:extLst>
              <a:ext uri="{FF2B5EF4-FFF2-40B4-BE49-F238E27FC236}">
                <a16:creationId xmlns:a16="http://schemas.microsoft.com/office/drawing/2014/main" id="{FDE71693-8D0A-F2B1-F56F-7DC62AF80D29}"/>
              </a:ext>
            </a:extLst>
          </p:cNvPr>
          <p:cNvSpPr/>
          <p:nvPr/>
        </p:nvSpPr>
        <p:spPr bwMode="auto">
          <a:xfrm>
            <a:off x="2229633" y="3037562"/>
            <a:ext cx="8862164" cy="2267211"/>
          </a:xfrm>
          <a:custGeom>
            <a:avLst/>
            <a:gdLst>
              <a:gd name="connsiteX0" fmla="*/ 0 w 7922712"/>
              <a:gd name="connsiteY0" fmla="*/ 0 h 2267211"/>
              <a:gd name="connsiteX1" fmla="*/ 0 w 7922712"/>
              <a:gd name="connsiteY1" fmla="*/ 2267211 h 2267211"/>
              <a:gd name="connsiteX2" fmla="*/ 7922712 w 7922712"/>
              <a:gd name="connsiteY2" fmla="*/ 2267211 h 2267211"/>
            </a:gdLst>
            <a:ahLst/>
            <a:cxnLst>
              <a:cxn ang="0">
                <a:pos x="connsiteX0" y="connsiteY0"/>
              </a:cxn>
              <a:cxn ang="0">
                <a:pos x="connsiteX1" y="connsiteY1"/>
              </a:cxn>
              <a:cxn ang="0">
                <a:pos x="connsiteX2" y="connsiteY2"/>
              </a:cxn>
            </a:cxnLst>
            <a:rect l="l" t="t" r="r" b="b"/>
            <a:pathLst>
              <a:path w="7922712" h="2267211">
                <a:moveTo>
                  <a:pt x="0" y="0"/>
                </a:moveTo>
                <a:lnTo>
                  <a:pt x="0" y="2267211"/>
                </a:lnTo>
                <a:lnTo>
                  <a:pt x="7922712" y="2267211"/>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21" name="Straight Connector 20">
            <a:extLst>
              <a:ext uri="{FF2B5EF4-FFF2-40B4-BE49-F238E27FC236}">
                <a16:creationId xmlns:a16="http://schemas.microsoft.com/office/drawing/2014/main" id="{99D8E583-5052-AA80-562A-8F076A194664}"/>
              </a:ext>
            </a:extLst>
          </p:cNvPr>
          <p:cNvCxnSpPr/>
          <p:nvPr/>
        </p:nvCxnSpPr>
        <p:spPr bwMode="auto">
          <a:xfrm>
            <a:off x="2144797" y="3099963"/>
            <a:ext cx="87631"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81FF4E5C-E118-04C9-A9BD-FDBC7DD44FED}"/>
              </a:ext>
            </a:extLst>
          </p:cNvPr>
          <p:cNvCxnSpPr/>
          <p:nvPr/>
        </p:nvCxnSpPr>
        <p:spPr bwMode="auto">
          <a:xfrm>
            <a:off x="2142002" y="3519063"/>
            <a:ext cx="87631"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047CE9CB-159B-B7A5-7275-020C2143181E}"/>
              </a:ext>
            </a:extLst>
          </p:cNvPr>
          <p:cNvCxnSpPr/>
          <p:nvPr/>
        </p:nvCxnSpPr>
        <p:spPr bwMode="auto">
          <a:xfrm>
            <a:off x="2142002" y="3960388"/>
            <a:ext cx="87631"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EBFF8AE0-CE52-D0B6-9C9D-61B3E81C4179}"/>
              </a:ext>
            </a:extLst>
          </p:cNvPr>
          <p:cNvCxnSpPr/>
          <p:nvPr/>
        </p:nvCxnSpPr>
        <p:spPr bwMode="auto">
          <a:xfrm>
            <a:off x="2142002" y="4398538"/>
            <a:ext cx="87631"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3D4A81DA-F72C-B585-8D2F-5A468B8B6AA7}"/>
              </a:ext>
            </a:extLst>
          </p:cNvPr>
          <p:cNvCxnSpPr/>
          <p:nvPr/>
        </p:nvCxnSpPr>
        <p:spPr bwMode="auto">
          <a:xfrm>
            <a:off x="2142002" y="4833513"/>
            <a:ext cx="87631"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74295773-0B70-D171-1343-6FD22E0BBF26}"/>
              </a:ext>
            </a:extLst>
          </p:cNvPr>
          <p:cNvCxnSpPr/>
          <p:nvPr/>
        </p:nvCxnSpPr>
        <p:spPr bwMode="auto">
          <a:xfrm>
            <a:off x="2142002" y="5299586"/>
            <a:ext cx="87631" cy="0"/>
          </a:xfrm>
          <a:prstGeom prst="line">
            <a:avLst/>
          </a:prstGeom>
          <a:noFill/>
          <a:ln w="28575" cap="flat" cmpd="sng" algn="ctr">
            <a:solidFill>
              <a:schemeClr val="bg1"/>
            </a:solidFill>
            <a:prstDash val="solid"/>
            <a:round/>
            <a:headEnd type="none" w="med" len="med"/>
            <a:tailEnd type="none" w="med" len="med"/>
          </a:ln>
          <a:effectLst/>
        </p:spPr>
      </p:cxnSp>
      <p:sp>
        <p:nvSpPr>
          <p:cNvPr id="27" name="TextBox 26">
            <a:extLst>
              <a:ext uri="{FF2B5EF4-FFF2-40B4-BE49-F238E27FC236}">
                <a16:creationId xmlns:a16="http://schemas.microsoft.com/office/drawing/2014/main" id="{DD3F48E6-D80C-22B2-A274-240A0381874F}"/>
              </a:ext>
            </a:extLst>
          </p:cNvPr>
          <p:cNvSpPr txBox="1"/>
          <p:nvPr/>
        </p:nvSpPr>
        <p:spPr bwMode="auto">
          <a:xfrm>
            <a:off x="2437704" y="528598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8" name="TextBox 27">
            <a:extLst>
              <a:ext uri="{FF2B5EF4-FFF2-40B4-BE49-F238E27FC236}">
                <a16:creationId xmlns:a16="http://schemas.microsoft.com/office/drawing/2014/main" id="{A7EC0D17-29F0-69A0-D400-8A36226AFBC6}"/>
              </a:ext>
            </a:extLst>
          </p:cNvPr>
          <p:cNvSpPr txBox="1"/>
          <p:nvPr/>
        </p:nvSpPr>
        <p:spPr bwMode="auto">
          <a:xfrm>
            <a:off x="3458570" y="528598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29" name="TextBox 28">
            <a:extLst>
              <a:ext uri="{FF2B5EF4-FFF2-40B4-BE49-F238E27FC236}">
                <a16:creationId xmlns:a16="http://schemas.microsoft.com/office/drawing/2014/main" id="{482C12B9-A8BD-FE2A-0255-2A55D1EBBE11}"/>
              </a:ext>
            </a:extLst>
          </p:cNvPr>
          <p:cNvSpPr txBox="1"/>
          <p:nvPr/>
        </p:nvSpPr>
        <p:spPr bwMode="auto">
          <a:xfrm>
            <a:off x="4444636" y="528598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30" name="TextBox 29">
            <a:extLst>
              <a:ext uri="{FF2B5EF4-FFF2-40B4-BE49-F238E27FC236}">
                <a16:creationId xmlns:a16="http://schemas.microsoft.com/office/drawing/2014/main" id="{7575EF65-1567-01F7-ECB5-1626C336BCEF}"/>
              </a:ext>
            </a:extLst>
          </p:cNvPr>
          <p:cNvSpPr txBox="1"/>
          <p:nvPr/>
        </p:nvSpPr>
        <p:spPr bwMode="auto">
          <a:xfrm>
            <a:off x="5447044" y="528598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31" name="TextBox 30">
            <a:extLst>
              <a:ext uri="{FF2B5EF4-FFF2-40B4-BE49-F238E27FC236}">
                <a16:creationId xmlns:a16="http://schemas.microsoft.com/office/drawing/2014/main" id="{80DDD5F2-32E5-FEAB-A260-251506237743}"/>
              </a:ext>
            </a:extLst>
          </p:cNvPr>
          <p:cNvSpPr txBox="1"/>
          <p:nvPr/>
        </p:nvSpPr>
        <p:spPr bwMode="auto">
          <a:xfrm>
            <a:off x="6494780" y="528598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32" name="TextBox 31">
            <a:extLst>
              <a:ext uri="{FF2B5EF4-FFF2-40B4-BE49-F238E27FC236}">
                <a16:creationId xmlns:a16="http://schemas.microsoft.com/office/drawing/2014/main" id="{BEE3ECB9-8324-2D67-A214-77113729DB65}"/>
              </a:ext>
            </a:extLst>
          </p:cNvPr>
          <p:cNvSpPr txBox="1"/>
          <p:nvPr/>
        </p:nvSpPr>
        <p:spPr bwMode="auto">
          <a:xfrm>
            <a:off x="7488941" y="528598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33" name="TextBox 32">
            <a:extLst>
              <a:ext uri="{FF2B5EF4-FFF2-40B4-BE49-F238E27FC236}">
                <a16:creationId xmlns:a16="http://schemas.microsoft.com/office/drawing/2014/main" id="{B3DE1811-14EA-2744-50F9-1FBD755BDE39}"/>
              </a:ext>
            </a:extLst>
          </p:cNvPr>
          <p:cNvSpPr txBox="1"/>
          <p:nvPr/>
        </p:nvSpPr>
        <p:spPr bwMode="auto">
          <a:xfrm>
            <a:off x="8517691" y="528598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34" name="TextBox 33">
            <a:extLst>
              <a:ext uri="{FF2B5EF4-FFF2-40B4-BE49-F238E27FC236}">
                <a16:creationId xmlns:a16="http://schemas.microsoft.com/office/drawing/2014/main" id="{475640AF-F824-07B7-5CA7-2F4872F75D3E}"/>
              </a:ext>
            </a:extLst>
          </p:cNvPr>
          <p:cNvSpPr txBox="1"/>
          <p:nvPr/>
        </p:nvSpPr>
        <p:spPr bwMode="auto">
          <a:xfrm>
            <a:off x="9565427" y="528598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35" name="TextBox 34">
            <a:extLst>
              <a:ext uri="{FF2B5EF4-FFF2-40B4-BE49-F238E27FC236}">
                <a16:creationId xmlns:a16="http://schemas.microsoft.com/office/drawing/2014/main" id="{588447AD-6E4F-A9B7-9C76-4256369EFF29}"/>
              </a:ext>
            </a:extLst>
          </p:cNvPr>
          <p:cNvSpPr txBox="1"/>
          <p:nvPr/>
        </p:nvSpPr>
        <p:spPr bwMode="auto">
          <a:xfrm>
            <a:off x="10567835" y="528598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cxnSp>
        <p:nvCxnSpPr>
          <p:cNvPr id="37" name="Straight Connector 36">
            <a:extLst>
              <a:ext uri="{FF2B5EF4-FFF2-40B4-BE49-F238E27FC236}">
                <a16:creationId xmlns:a16="http://schemas.microsoft.com/office/drawing/2014/main" id="{708C5D6C-C3A7-060B-3339-4059A9FAF31F}"/>
              </a:ext>
            </a:extLst>
          </p:cNvPr>
          <p:cNvCxnSpPr/>
          <p:nvPr/>
        </p:nvCxnSpPr>
        <p:spPr bwMode="auto">
          <a:xfrm>
            <a:off x="2585371" y="5305512"/>
            <a:ext cx="0" cy="66585"/>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02595479-4E10-A24A-1978-F2F05B9A335A}"/>
              </a:ext>
            </a:extLst>
          </p:cNvPr>
          <p:cNvCxnSpPr/>
          <p:nvPr/>
        </p:nvCxnSpPr>
        <p:spPr bwMode="auto">
          <a:xfrm>
            <a:off x="3607158" y="5303966"/>
            <a:ext cx="0" cy="66585"/>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B326D7F8-3CBC-10EB-371D-53464E9BD2F1}"/>
              </a:ext>
            </a:extLst>
          </p:cNvPr>
          <p:cNvCxnSpPr/>
          <p:nvPr/>
        </p:nvCxnSpPr>
        <p:spPr bwMode="auto">
          <a:xfrm>
            <a:off x="4653988" y="5303965"/>
            <a:ext cx="0" cy="66585"/>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F1B13340-577A-2FA7-607A-BD9C5CF09A21}"/>
              </a:ext>
            </a:extLst>
          </p:cNvPr>
          <p:cNvCxnSpPr/>
          <p:nvPr/>
        </p:nvCxnSpPr>
        <p:spPr bwMode="auto">
          <a:xfrm>
            <a:off x="5656396" y="5303965"/>
            <a:ext cx="0" cy="66585"/>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010FED9E-E8BD-B513-692C-533E736C154B}"/>
              </a:ext>
            </a:extLst>
          </p:cNvPr>
          <p:cNvCxnSpPr/>
          <p:nvPr/>
        </p:nvCxnSpPr>
        <p:spPr bwMode="auto">
          <a:xfrm>
            <a:off x="6702678" y="5303965"/>
            <a:ext cx="0" cy="66585"/>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71D86C13-81E1-6A3E-6AB4-EEDDB546D655}"/>
              </a:ext>
            </a:extLst>
          </p:cNvPr>
          <p:cNvCxnSpPr/>
          <p:nvPr/>
        </p:nvCxnSpPr>
        <p:spPr bwMode="auto">
          <a:xfrm>
            <a:off x="7698293" y="5303965"/>
            <a:ext cx="0" cy="66585"/>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C340EA1B-71A0-972D-C96F-8C99F1F17559}"/>
              </a:ext>
            </a:extLst>
          </p:cNvPr>
          <p:cNvCxnSpPr/>
          <p:nvPr/>
        </p:nvCxnSpPr>
        <p:spPr bwMode="auto">
          <a:xfrm>
            <a:off x="8727043" y="5303965"/>
            <a:ext cx="0" cy="66585"/>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18633128-6756-F2F7-E2CF-A582146E8C6C}"/>
              </a:ext>
            </a:extLst>
          </p:cNvPr>
          <p:cNvCxnSpPr/>
          <p:nvPr/>
        </p:nvCxnSpPr>
        <p:spPr bwMode="auto">
          <a:xfrm>
            <a:off x="9776922" y="5304047"/>
            <a:ext cx="0" cy="66585"/>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B963A093-419C-BB06-B70B-646802DAB59D}"/>
              </a:ext>
            </a:extLst>
          </p:cNvPr>
          <p:cNvCxnSpPr/>
          <p:nvPr/>
        </p:nvCxnSpPr>
        <p:spPr bwMode="auto">
          <a:xfrm>
            <a:off x="10777187" y="5303965"/>
            <a:ext cx="0" cy="66585"/>
          </a:xfrm>
          <a:prstGeom prst="line">
            <a:avLst/>
          </a:prstGeom>
          <a:noFill/>
          <a:ln w="28575" cap="flat" cmpd="sng" algn="ctr">
            <a:solidFill>
              <a:schemeClr val="bg1"/>
            </a:solidFill>
            <a:prstDash val="solid"/>
            <a:round/>
            <a:headEnd type="none" w="med" len="med"/>
            <a:tailEnd type="none" w="med" len="med"/>
          </a:ln>
          <a:effectLst/>
        </p:spPr>
      </p:cxnSp>
      <p:grpSp>
        <p:nvGrpSpPr>
          <p:cNvPr id="57" name="Group 56">
            <a:extLst>
              <a:ext uri="{FF2B5EF4-FFF2-40B4-BE49-F238E27FC236}">
                <a16:creationId xmlns:a16="http://schemas.microsoft.com/office/drawing/2014/main" id="{934B3C0F-D324-0054-DAAD-C28CB478BE36}"/>
              </a:ext>
            </a:extLst>
          </p:cNvPr>
          <p:cNvGrpSpPr/>
          <p:nvPr/>
        </p:nvGrpSpPr>
        <p:grpSpPr>
          <a:xfrm>
            <a:off x="2551368" y="3564881"/>
            <a:ext cx="8399052" cy="1707306"/>
            <a:chOff x="2551368" y="3564881"/>
            <a:chExt cx="8399052" cy="1707306"/>
          </a:xfrm>
        </p:grpSpPr>
        <p:grpSp>
          <p:nvGrpSpPr>
            <p:cNvPr id="55" name="Group 54">
              <a:extLst>
                <a:ext uri="{FF2B5EF4-FFF2-40B4-BE49-F238E27FC236}">
                  <a16:creationId xmlns:a16="http://schemas.microsoft.com/office/drawing/2014/main" id="{B862C325-7CC5-DE49-0D8F-D18B95CEC1C9}"/>
                </a:ext>
              </a:extLst>
            </p:cNvPr>
            <p:cNvGrpSpPr/>
            <p:nvPr/>
          </p:nvGrpSpPr>
          <p:grpSpPr>
            <a:xfrm>
              <a:off x="2551368" y="3862221"/>
              <a:ext cx="7203298" cy="1409966"/>
              <a:chOff x="2551368" y="3862221"/>
              <a:chExt cx="7203298" cy="1409966"/>
            </a:xfrm>
          </p:grpSpPr>
          <p:grpSp>
            <p:nvGrpSpPr>
              <p:cNvPr id="36" name="Group 35">
                <a:extLst>
                  <a:ext uri="{FF2B5EF4-FFF2-40B4-BE49-F238E27FC236}">
                    <a16:creationId xmlns:a16="http://schemas.microsoft.com/office/drawing/2014/main" id="{37A5A6BB-FBFD-C796-C381-773BC5CDE336}"/>
                  </a:ext>
                </a:extLst>
              </p:cNvPr>
              <p:cNvGrpSpPr/>
              <p:nvPr/>
            </p:nvGrpSpPr>
            <p:grpSpPr>
              <a:xfrm>
                <a:off x="2551368" y="3926165"/>
                <a:ext cx="6765281" cy="1346022"/>
                <a:chOff x="2551368" y="3926165"/>
                <a:chExt cx="6765281" cy="1346022"/>
              </a:xfrm>
            </p:grpSpPr>
            <p:sp>
              <p:nvSpPr>
                <p:cNvPr id="8" name="Freeform: Shape 7">
                  <a:extLst>
                    <a:ext uri="{FF2B5EF4-FFF2-40B4-BE49-F238E27FC236}">
                      <a16:creationId xmlns:a16="http://schemas.microsoft.com/office/drawing/2014/main" id="{91E51F22-91E9-52A5-DD98-0027D9E84258}"/>
                    </a:ext>
                  </a:extLst>
                </p:cNvPr>
                <p:cNvSpPr/>
                <p:nvPr/>
              </p:nvSpPr>
              <p:spPr bwMode="auto">
                <a:xfrm>
                  <a:off x="2551368" y="5045186"/>
                  <a:ext cx="1371600" cy="227001"/>
                </a:xfrm>
                <a:custGeom>
                  <a:avLst/>
                  <a:gdLst>
                    <a:gd name="connsiteX0" fmla="*/ 0 w 1525066"/>
                    <a:gd name="connsiteY0" fmla="*/ 268565 h 268565"/>
                    <a:gd name="connsiteX1" fmla="*/ 137480 w 1525066"/>
                    <a:gd name="connsiteY1" fmla="*/ 268565 h 268565"/>
                    <a:gd name="connsiteX2" fmla="*/ 188635 w 1525066"/>
                    <a:gd name="connsiteY2" fmla="*/ 268565 h 268565"/>
                    <a:gd name="connsiteX3" fmla="*/ 227001 w 1525066"/>
                    <a:gd name="connsiteY3" fmla="*/ 268565 h 268565"/>
                    <a:gd name="connsiteX4" fmla="*/ 246184 w 1525066"/>
                    <a:gd name="connsiteY4" fmla="*/ 249382 h 268565"/>
                    <a:gd name="connsiteX5" fmla="*/ 345298 w 1525066"/>
                    <a:gd name="connsiteY5" fmla="*/ 249382 h 268565"/>
                    <a:gd name="connsiteX6" fmla="*/ 345298 w 1525066"/>
                    <a:gd name="connsiteY6" fmla="*/ 214213 h 268565"/>
                    <a:gd name="connsiteX7" fmla="*/ 406045 w 1525066"/>
                    <a:gd name="connsiteY7" fmla="*/ 214213 h 268565"/>
                    <a:gd name="connsiteX8" fmla="*/ 406045 w 1525066"/>
                    <a:gd name="connsiteY8" fmla="*/ 201424 h 268565"/>
                    <a:gd name="connsiteX9" fmla="*/ 495566 w 1525066"/>
                    <a:gd name="connsiteY9" fmla="*/ 201424 h 268565"/>
                    <a:gd name="connsiteX10" fmla="*/ 495566 w 1525066"/>
                    <a:gd name="connsiteY10" fmla="*/ 188635 h 268565"/>
                    <a:gd name="connsiteX11" fmla="*/ 572299 w 1525066"/>
                    <a:gd name="connsiteY11" fmla="*/ 188635 h 268565"/>
                    <a:gd name="connsiteX12" fmla="*/ 572299 w 1525066"/>
                    <a:gd name="connsiteY12" fmla="*/ 166255 h 268565"/>
                    <a:gd name="connsiteX13" fmla="*/ 706582 w 1525066"/>
                    <a:gd name="connsiteY13" fmla="*/ 166255 h 268565"/>
                    <a:gd name="connsiteX14" fmla="*/ 703384 w 1525066"/>
                    <a:gd name="connsiteY14" fmla="*/ 163057 h 268565"/>
                    <a:gd name="connsiteX15" fmla="*/ 853653 w 1525066"/>
                    <a:gd name="connsiteY15" fmla="*/ 163057 h 268565"/>
                    <a:gd name="connsiteX16" fmla="*/ 853653 w 1525066"/>
                    <a:gd name="connsiteY16" fmla="*/ 137480 h 268565"/>
                    <a:gd name="connsiteX17" fmla="*/ 930386 w 1525066"/>
                    <a:gd name="connsiteY17" fmla="*/ 137480 h 268565"/>
                    <a:gd name="connsiteX18" fmla="*/ 930386 w 1525066"/>
                    <a:gd name="connsiteY18" fmla="*/ 131086 h 268565"/>
                    <a:gd name="connsiteX19" fmla="*/ 1048682 w 1525066"/>
                    <a:gd name="connsiteY19" fmla="*/ 131086 h 268565"/>
                    <a:gd name="connsiteX20" fmla="*/ 1048682 w 1525066"/>
                    <a:gd name="connsiteY20" fmla="*/ 99114 h 268565"/>
                    <a:gd name="connsiteX21" fmla="*/ 1093443 w 1525066"/>
                    <a:gd name="connsiteY21" fmla="*/ 99114 h 268565"/>
                    <a:gd name="connsiteX22" fmla="*/ 1093443 w 1525066"/>
                    <a:gd name="connsiteY22" fmla="*/ 79930 h 268565"/>
                    <a:gd name="connsiteX23" fmla="*/ 1202148 w 1525066"/>
                    <a:gd name="connsiteY23" fmla="*/ 79930 h 268565"/>
                    <a:gd name="connsiteX24" fmla="*/ 1202148 w 1525066"/>
                    <a:gd name="connsiteY24" fmla="*/ 63944 h 268565"/>
                    <a:gd name="connsiteX25" fmla="*/ 1275684 w 1525066"/>
                    <a:gd name="connsiteY25" fmla="*/ 63944 h 268565"/>
                    <a:gd name="connsiteX26" fmla="*/ 1275684 w 1525066"/>
                    <a:gd name="connsiteY26" fmla="*/ 41564 h 268565"/>
                    <a:gd name="connsiteX27" fmla="*/ 1371600 w 1525066"/>
                    <a:gd name="connsiteY27" fmla="*/ 41564 h 268565"/>
                    <a:gd name="connsiteX28" fmla="*/ 1371600 w 1525066"/>
                    <a:gd name="connsiteY28" fmla="*/ 0 h 268565"/>
                    <a:gd name="connsiteX29" fmla="*/ 1515474 w 1525066"/>
                    <a:gd name="connsiteY29" fmla="*/ 0 h 268565"/>
                    <a:gd name="connsiteX30" fmla="*/ 1518672 w 1525066"/>
                    <a:gd name="connsiteY30" fmla="*/ 3198 h 268565"/>
                    <a:gd name="connsiteX31" fmla="*/ 1525066 w 1525066"/>
                    <a:gd name="connsiteY31" fmla="*/ 3198 h 268565"/>
                    <a:gd name="connsiteX0" fmla="*/ 0 w 1518672"/>
                    <a:gd name="connsiteY0" fmla="*/ 268565 h 268565"/>
                    <a:gd name="connsiteX1" fmla="*/ 137480 w 1518672"/>
                    <a:gd name="connsiteY1" fmla="*/ 268565 h 268565"/>
                    <a:gd name="connsiteX2" fmla="*/ 188635 w 1518672"/>
                    <a:gd name="connsiteY2" fmla="*/ 268565 h 268565"/>
                    <a:gd name="connsiteX3" fmla="*/ 227001 w 1518672"/>
                    <a:gd name="connsiteY3" fmla="*/ 268565 h 268565"/>
                    <a:gd name="connsiteX4" fmla="*/ 246184 w 1518672"/>
                    <a:gd name="connsiteY4" fmla="*/ 249382 h 268565"/>
                    <a:gd name="connsiteX5" fmla="*/ 345298 w 1518672"/>
                    <a:gd name="connsiteY5" fmla="*/ 249382 h 268565"/>
                    <a:gd name="connsiteX6" fmla="*/ 345298 w 1518672"/>
                    <a:gd name="connsiteY6" fmla="*/ 214213 h 268565"/>
                    <a:gd name="connsiteX7" fmla="*/ 406045 w 1518672"/>
                    <a:gd name="connsiteY7" fmla="*/ 214213 h 268565"/>
                    <a:gd name="connsiteX8" fmla="*/ 406045 w 1518672"/>
                    <a:gd name="connsiteY8" fmla="*/ 201424 h 268565"/>
                    <a:gd name="connsiteX9" fmla="*/ 495566 w 1518672"/>
                    <a:gd name="connsiteY9" fmla="*/ 201424 h 268565"/>
                    <a:gd name="connsiteX10" fmla="*/ 495566 w 1518672"/>
                    <a:gd name="connsiteY10" fmla="*/ 188635 h 268565"/>
                    <a:gd name="connsiteX11" fmla="*/ 572299 w 1518672"/>
                    <a:gd name="connsiteY11" fmla="*/ 188635 h 268565"/>
                    <a:gd name="connsiteX12" fmla="*/ 572299 w 1518672"/>
                    <a:gd name="connsiteY12" fmla="*/ 166255 h 268565"/>
                    <a:gd name="connsiteX13" fmla="*/ 706582 w 1518672"/>
                    <a:gd name="connsiteY13" fmla="*/ 166255 h 268565"/>
                    <a:gd name="connsiteX14" fmla="*/ 703384 w 1518672"/>
                    <a:gd name="connsiteY14" fmla="*/ 163057 h 268565"/>
                    <a:gd name="connsiteX15" fmla="*/ 853653 w 1518672"/>
                    <a:gd name="connsiteY15" fmla="*/ 163057 h 268565"/>
                    <a:gd name="connsiteX16" fmla="*/ 853653 w 1518672"/>
                    <a:gd name="connsiteY16" fmla="*/ 137480 h 268565"/>
                    <a:gd name="connsiteX17" fmla="*/ 930386 w 1518672"/>
                    <a:gd name="connsiteY17" fmla="*/ 137480 h 268565"/>
                    <a:gd name="connsiteX18" fmla="*/ 930386 w 1518672"/>
                    <a:gd name="connsiteY18" fmla="*/ 131086 h 268565"/>
                    <a:gd name="connsiteX19" fmla="*/ 1048682 w 1518672"/>
                    <a:gd name="connsiteY19" fmla="*/ 131086 h 268565"/>
                    <a:gd name="connsiteX20" fmla="*/ 1048682 w 1518672"/>
                    <a:gd name="connsiteY20" fmla="*/ 99114 h 268565"/>
                    <a:gd name="connsiteX21" fmla="*/ 1093443 w 1518672"/>
                    <a:gd name="connsiteY21" fmla="*/ 99114 h 268565"/>
                    <a:gd name="connsiteX22" fmla="*/ 1093443 w 1518672"/>
                    <a:gd name="connsiteY22" fmla="*/ 79930 h 268565"/>
                    <a:gd name="connsiteX23" fmla="*/ 1202148 w 1518672"/>
                    <a:gd name="connsiteY23" fmla="*/ 79930 h 268565"/>
                    <a:gd name="connsiteX24" fmla="*/ 1202148 w 1518672"/>
                    <a:gd name="connsiteY24" fmla="*/ 63944 h 268565"/>
                    <a:gd name="connsiteX25" fmla="*/ 1275684 w 1518672"/>
                    <a:gd name="connsiteY25" fmla="*/ 63944 h 268565"/>
                    <a:gd name="connsiteX26" fmla="*/ 1275684 w 1518672"/>
                    <a:gd name="connsiteY26" fmla="*/ 41564 h 268565"/>
                    <a:gd name="connsiteX27" fmla="*/ 1371600 w 1518672"/>
                    <a:gd name="connsiteY27" fmla="*/ 41564 h 268565"/>
                    <a:gd name="connsiteX28" fmla="*/ 1371600 w 1518672"/>
                    <a:gd name="connsiteY28" fmla="*/ 0 h 268565"/>
                    <a:gd name="connsiteX29" fmla="*/ 1515474 w 1518672"/>
                    <a:gd name="connsiteY29" fmla="*/ 0 h 268565"/>
                    <a:gd name="connsiteX30" fmla="*/ 1518672 w 1518672"/>
                    <a:gd name="connsiteY30" fmla="*/ 3198 h 268565"/>
                    <a:gd name="connsiteX0" fmla="*/ 0 w 1515474"/>
                    <a:gd name="connsiteY0" fmla="*/ 268565 h 268565"/>
                    <a:gd name="connsiteX1" fmla="*/ 137480 w 1515474"/>
                    <a:gd name="connsiteY1" fmla="*/ 268565 h 268565"/>
                    <a:gd name="connsiteX2" fmla="*/ 188635 w 1515474"/>
                    <a:gd name="connsiteY2" fmla="*/ 268565 h 268565"/>
                    <a:gd name="connsiteX3" fmla="*/ 227001 w 1515474"/>
                    <a:gd name="connsiteY3" fmla="*/ 268565 h 268565"/>
                    <a:gd name="connsiteX4" fmla="*/ 246184 w 1515474"/>
                    <a:gd name="connsiteY4" fmla="*/ 249382 h 268565"/>
                    <a:gd name="connsiteX5" fmla="*/ 345298 w 1515474"/>
                    <a:gd name="connsiteY5" fmla="*/ 249382 h 268565"/>
                    <a:gd name="connsiteX6" fmla="*/ 345298 w 1515474"/>
                    <a:gd name="connsiteY6" fmla="*/ 214213 h 268565"/>
                    <a:gd name="connsiteX7" fmla="*/ 406045 w 1515474"/>
                    <a:gd name="connsiteY7" fmla="*/ 214213 h 268565"/>
                    <a:gd name="connsiteX8" fmla="*/ 406045 w 1515474"/>
                    <a:gd name="connsiteY8" fmla="*/ 201424 h 268565"/>
                    <a:gd name="connsiteX9" fmla="*/ 495566 w 1515474"/>
                    <a:gd name="connsiteY9" fmla="*/ 201424 h 268565"/>
                    <a:gd name="connsiteX10" fmla="*/ 495566 w 1515474"/>
                    <a:gd name="connsiteY10" fmla="*/ 188635 h 268565"/>
                    <a:gd name="connsiteX11" fmla="*/ 572299 w 1515474"/>
                    <a:gd name="connsiteY11" fmla="*/ 188635 h 268565"/>
                    <a:gd name="connsiteX12" fmla="*/ 572299 w 1515474"/>
                    <a:gd name="connsiteY12" fmla="*/ 166255 h 268565"/>
                    <a:gd name="connsiteX13" fmla="*/ 706582 w 1515474"/>
                    <a:gd name="connsiteY13" fmla="*/ 166255 h 268565"/>
                    <a:gd name="connsiteX14" fmla="*/ 703384 w 1515474"/>
                    <a:gd name="connsiteY14" fmla="*/ 163057 h 268565"/>
                    <a:gd name="connsiteX15" fmla="*/ 853653 w 1515474"/>
                    <a:gd name="connsiteY15" fmla="*/ 163057 h 268565"/>
                    <a:gd name="connsiteX16" fmla="*/ 853653 w 1515474"/>
                    <a:gd name="connsiteY16" fmla="*/ 137480 h 268565"/>
                    <a:gd name="connsiteX17" fmla="*/ 930386 w 1515474"/>
                    <a:gd name="connsiteY17" fmla="*/ 137480 h 268565"/>
                    <a:gd name="connsiteX18" fmla="*/ 930386 w 1515474"/>
                    <a:gd name="connsiteY18" fmla="*/ 131086 h 268565"/>
                    <a:gd name="connsiteX19" fmla="*/ 1048682 w 1515474"/>
                    <a:gd name="connsiteY19" fmla="*/ 131086 h 268565"/>
                    <a:gd name="connsiteX20" fmla="*/ 1048682 w 1515474"/>
                    <a:gd name="connsiteY20" fmla="*/ 99114 h 268565"/>
                    <a:gd name="connsiteX21" fmla="*/ 1093443 w 1515474"/>
                    <a:gd name="connsiteY21" fmla="*/ 99114 h 268565"/>
                    <a:gd name="connsiteX22" fmla="*/ 1093443 w 1515474"/>
                    <a:gd name="connsiteY22" fmla="*/ 79930 h 268565"/>
                    <a:gd name="connsiteX23" fmla="*/ 1202148 w 1515474"/>
                    <a:gd name="connsiteY23" fmla="*/ 79930 h 268565"/>
                    <a:gd name="connsiteX24" fmla="*/ 1202148 w 1515474"/>
                    <a:gd name="connsiteY24" fmla="*/ 63944 h 268565"/>
                    <a:gd name="connsiteX25" fmla="*/ 1275684 w 1515474"/>
                    <a:gd name="connsiteY25" fmla="*/ 63944 h 268565"/>
                    <a:gd name="connsiteX26" fmla="*/ 1275684 w 1515474"/>
                    <a:gd name="connsiteY26" fmla="*/ 41564 h 268565"/>
                    <a:gd name="connsiteX27" fmla="*/ 1371600 w 1515474"/>
                    <a:gd name="connsiteY27" fmla="*/ 41564 h 268565"/>
                    <a:gd name="connsiteX28" fmla="*/ 1371600 w 1515474"/>
                    <a:gd name="connsiteY28" fmla="*/ 0 h 268565"/>
                    <a:gd name="connsiteX29" fmla="*/ 1515474 w 1515474"/>
                    <a:gd name="connsiteY29" fmla="*/ 0 h 268565"/>
                    <a:gd name="connsiteX0" fmla="*/ 0 w 1518671"/>
                    <a:gd name="connsiteY0" fmla="*/ 278157 h 278157"/>
                    <a:gd name="connsiteX1" fmla="*/ 137480 w 1518671"/>
                    <a:gd name="connsiteY1" fmla="*/ 278157 h 278157"/>
                    <a:gd name="connsiteX2" fmla="*/ 188635 w 1518671"/>
                    <a:gd name="connsiteY2" fmla="*/ 278157 h 278157"/>
                    <a:gd name="connsiteX3" fmla="*/ 227001 w 1518671"/>
                    <a:gd name="connsiteY3" fmla="*/ 278157 h 278157"/>
                    <a:gd name="connsiteX4" fmla="*/ 246184 w 1518671"/>
                    <a:gd name="connsiteY4" fmla="*/ 258974 h 278157"/>
                    <a:gd name="connsiteX5" fmla="*/ 345298 w 1518671"/>
                    <a:gd name="connsiteY5" fmla="*/ 258974 h 278157"/>
                    <a:gd name="connsiteX6" fmla="*/ 345298 w 1518671"/>
                    <a:gd name="connsiteY6" fmla="*/ 223805 h 278157"/>
                    <a:gd name="connsiteX7" fmla="*/ 406045 w 1518671"/>
                    <a:gd name="connsiteY7" fmla="*/ 223805 h 278157"/>
                    <a:gd name="connsiteX8" fmla="*/ 406045 w 1518671"/>
                    <a:gd name="connsiteY8" fmla="*/ 211016 h 278157"/>
                    <a:gd name="connsiteX9" fmla="*/ 495566 w 1518671"/>
                    <a:gd name="connsiteY9" fmla="*/ 211016 h 278157"/>
                    <a:gd name="connsiteX10" fmla="*/ 495566 w 1518671"/>
                    <a:gd name="connsiteY10" fmla="*/ 198227 h 278157"/>
                    <a:gd name="connsiteX11" fmla="*/ 572299 w 1518671"/>
                    <a:gd name="connsiteY11" fmla="*/ 198227 h 278157"/>
                    <a:gd name="connsiteX12" fmla="*/ 572299 w 1518671"/>
                    <a:gd name="connsiteY12" fmla="*/ 175847 h 278157"/>
                    <a:gd name="connsiteX13" fmla="*/ 706582 w 1518671"/>
                    <a:gd name="connsiteY13" fmla="*/ 175847 h 278157"/>
                    <a:gd name="connsiteX14" fmla="*/ 703384 w 1518671"/>
                    <a:gd name="connsiteY14" fmla="*/ 172649 h 278157"/>
                    <a:gd name="connsiteX15" fmla="*/ 853653 w 1518671"/>
                    <a:gd name="connsiteY15" fmla="*/ 172649 h 278157"/>
                    <a:gd name="connsiteX16" fmla="*/ 853653 w 1518671"/>
                    <a:gd name="connsiteY16" fmla="*/ 147072 h 278157"/>
                    <a:gd name="connsiteX17" fmla="*/ 930386 w 1518671"/>
                    <a:gd name="connsiteY17" fmla="*/ 147072 h 278157"/>
                    <a:gd name="connsiteX18" fmla="*/ 930386 w 1518671"/>
                    <a:gd name="connsiteY18" fmla="*/ 140678 h 278157"/>
                    <a:gd name="connsiteX19" fmla="*/ 1048682 w 1518671"/>
                    <a:gd name="connsiteY19" fmla="*/ 140678 h 278157"/>
                    <a:gd name="connsiteX20" fmla="*/ 1048682 w 1518671"/>
                    <a:gd name="connsiteY20" fmla="*/ 108706 h 278157"/>
                    <a:gd name="connsiteX21" fmla="*/ 1093443 w 1518671"/>
                    <a:gd name="connsiteY21" fmla="*/ 108706 h 278157"/>
                    <a:gd name="connsiteX22" fmla="*/ 1093443 w 1518671"/>
                    <a:gd name="connsiteY22" fmla="*/ 89522 h 278157"/>
                    <a:gd name="connsiteX23" fmla="*/ 1202148 w 1518671"/>
                    <a:gd name="connsiteY23" fmla="*/ 89522 h 278157"/>
                    <a:gd name="connsiteX24" fmla="*/ 1202148 w 1518671"/>
                    <a:gd name="connsiteY24" fmla="*/ 73536 h 278157"/>
                    <a:gd name="connsiteX25" fmla="*/ 1275684 w 1518671"/>
                    <a:gd name="connsiteY25" fmla="*/ 73536 h 278157"/>
                    <a:gd name="connsiteX26" fmla="*/ 1275684 w 1518671"/>
                    <a:gd name="connsiteY26" fmla="*/ 51156 h 278157"/>
                    <a:gd name="connsiteX27" fmla="*/ 1371600 w 1518671"/>
                    <a:gd name="connsiteY27" fmla="*/ 51156 h 278157"/>
                    <a:gd name="connsiteX28" fmla="*/ 1371600 w 1518671"/>
                    <a:gd name="connsiteY28" fmla="*/ 9592 h 278157"/>
                    <a:gd name="connsiteX29" fmla="*/ 1518671 w 1518671"/>
                    <a:gd name="connsiteY29" fmla="*/ 0 h 278157"/>
                    <a:gd name="connsiteX0" fmla="*/ 0 w 1371600"/>
                    <a:gd name="connsiteY0" fmla="*/ 268565 h 268565"/>
                    <a:gd name="connsiteX1" fmla="*/ 137480 w 1371600"/>
                    <a:gd name="connsiteY1" fmla="*/ 268565 h 268565"/>
                    <a:gd name="connsiteX2" fmla="*/ 188635 w 1371600"/>
                    <a:gd name="connsiteY2" fmla="*/ 268565 h 268565"/>
                    <a:gd name="connsiteX3" fmla="*/ 227001 w 1371600"/>
                    <a:gd name="connsiteY3" fmla="*/ 268565 h 268565"/>
                    <a:gd name="connsiteX4" fmla="*/ 246184 w 1371600"/>
                    <a:gd name="connsiteY4" fmla="*/ 249382 h 268565"/>
                    <a:gd name="connsiteX5" fmla="*/ 345298 w 1371600"/>
                    <a:gd name="connsiteY5" fmla="*/ 249382 h 268565"/>
                    <a:gd name="connsiteX6" fmla="*/ 345298 w 1371600"/>
                    <a:gd name="connsiteY6" fmla="*/ 214213 h 268565"/>
                    <a:gd name="connsiteX7" fmla="*/ 406045 w 1371600"/>
                    <a:gd name="connsiteY7" fmla="*/ 214213 h 268565"/>
                    <a:gd name="connsiteX8" fmla="*/ 406045 w 1371600"/>
                    <a:gd name="connsiteY8" fmla="*/ 201424 h 268565"/>
                    <a:gd name="connsiteX9" fmla="*/ 495566 w 1371600"/>
                    <a:gd name="connsiteY9" fmla="*/ 201424 h 268565"/>
                    <a:gd name="connsiteX10" fmla="*/ 495566 w 1371600"/>
                    <a:gd name="connsiteY10" fmla="*/ 188635 h 268565"/>
                    <a:gd name="connsiteX11" fmla="*/ 572299 w 1371600"/>
                    <a:gd name="connsiteY11" fmla="*/ 188635 h 268565"/>
                    <a:gd name="connsiteX12" fmla="*/ 572299 w 1371600"/>
                    <a:gd name="connsiteY12" fmla="*/ 166255 h 268565"/>
                    <a:gd name="connsiteX13" fmla="*/ 706582 w 1371600"/>
                    <a:gd name="connsiteY13" fmla="*/ 166255 h 268565"/>
                    <a:gd name="connsiteX14" fmla="*/ 703384 w 1371600"/>
                    <a:gd name="connsiteY14" fmla="*/ 163057 h 268565"/>
                    <a:gd name="connsiteX15" fmla="*/ 853653 w 1371600"/>
                    <a:gd name="connsiteY15" fmla="*/ 163057 h 268565"/>
                    <a:gd name="connsiteX16" fmla="*/ 853653 w 1371600"/>
                    <a:gd name="connsiteY16" fmla="*/ 137480 h 268565"/>
                    <a:gd name="connsiteX17" fmla="*/ 930386 w 1371600"/>
                    <a:gd name="connsiteY17" fmla="*/ 137480 h 268565"/>
                    <a:gd name="connsiteX18" fmla="*/ 930386 w 1371600"/>
                    <a:gd name="connsiteY18" fmla="*/ 131086 h 268565"/>
                    <a:gd name="connsiteX19" fmla="*/ 1048682 w 1371600"/>
                    <a:gd name="connsiteY19" fmla="*/ 131086 h 268565"/>
                    <a:gd name="connsiteX20" fmla="*/ 1048682 w 1371600"/>
                    <a:gd name="connsiteY20" fmla="*/ 99114 h 268565"/>
                    <a:gd name="connsiteX21" fmla="*/ 1093443 w 1371600"/>
                    <a:gd name="connsiteY21" fmla="*/ 99114 h 268565"/>
                    <a:gd name="connsiteX22" fmla="*/ 1093443 w 1371600"/>
                    <a:gd name="connsiteY22" fmla="*/ 79930 h 268565"/>
                    <a:gd name="connsiteX23" fmla="*/ 1202148 w 1371600"/>
                    <a:gd name="connsiteY23" fmla="*/ 79930 h 268565"/>
                    <a:gd name="connsiteX24" fmla="*/ 1202148 w 1371600"/>
                    <a:gd name="connsiteY24" fmla="*/ 63944 h 268565"/>
                    <a:gd name="connsiteX25" fmla="*/ 1275684 w 1371600"/>
                    <a:gd name="connsiteY25" fmla="*/ 63944 h 268565"/>
                    <a:gd name="connsiteX26" fmla="*/ 1275684 w 1371600"/>
                    <a:gd name="connsiteY26" fmla="*/ 41564 h 268565"/>
                    <a:gd name="connsiteX27" fmla="*/ 1371600 w 1371600"/>
                    <a:gd name="connsiteY27" fmla="*/ 41564 h 268565"/>
                    <a:gd name="connsiteX28" fmla="*/ 1371600 w 1371600"/>
                    <a:gd name="connsiteY28" fmla="*/ 0 h 268565"/>
                    <a:gd name="connsiteX0" fmla="*/ 0 w 1371600"/>
                    <a:gd name="connsiteY0" fmla="*/ 227001 h 227001"/>
                    <a:gd name="connsiteX1" fmla="*/ 137480 w 1371600"/>
                    <a:gd name="connsiteY1" fmla="*/ 227001 h 227001"/>
                    <a:gd name="connsiteX2" fmla="*/ 188635 w 1371600"/>
                    <a:gd name="connsiteY2" fmla="*/ 227001 h 227001"/>
                    <a:gd name="connsiteX3" fmla="*/ 227001 w 1371600"/>
                    <a:gd name="connsiteY3" fmla="*/ 227001 h 227001"/>
                    <a:gd name="connsiteX4" fmla="*/ 246184 w 1371600"/>
                    <a:gd name="connsiteY4" fmla="*/ 207818 h 227001"/>
                    <a:gd name="connsiteX5" fmla="*/ 345298 w 1371600"/>
                    <a:gd name="connsiteY5" fmla="*/ 207818 h 227001"/>
                    <a:gd name="connsiteX6" fmla="*/ 345298 w 1371600"/>
                    <a:gd name="connsiteY6" fmla="*/ 172649 h 227001"/>
                    <a:gd name="connsiteX7" fmla="*/ 406045 w 1371600"/>
                    <a:gd name="connsiteY7" fmla="*/ 172649 h 227001"/>
                    <a:gd name="connsiteX8" fmla="*/ 406045 w 1371600"/>
                    <a:gd name="connsiteY8" fmla="*/ 159860 h 227001"/>
                    <a:gd name="connsiteX9" fmla="*/ 495566 w 1371600"/>
                    <a:gd name="connsiteY9" fmla="*/ 159860 h 227001"/>
                    <a:gd name="connsiteX10" fmla="*/ 495566 w 1371600"/>
                    <a:gd name="connsiteY10" fmla="*/ 147071 h 227001"/>
                    <a:gd name="connsiteX11" fmla="*/ 572299 w 1371600"/>
                    <a:gd name="connsiteY11" fmla="*/ 147071 h 227001"/>
                    <a:gd name="connsiteX12" fmla="*/ 572299 w 1371600"/>
                    <a:gd name="connsiteY12" fmla="*/ 124691 h 227001"/>
                    <a:gd name="connsiteX13" fmla="*/ 706582 w 1371600"/>
                    <a:gd name="connsiteY13" fmla="*/ 124691 h 227001"/>
                    <a:gd name="connsiteX14" fmla="*/ 703384 w 1371600"/>
                    <a:gd name="connsiteY14" fmla="*/ 121493 h 227001"/>
                    <a:gd name="connsiteX15" fmla="*/ 853653 w 1371600"/>
                    <a:gd name="connsiteY15" fmla="*/ 121493 h 227001"/>
                    <a:gd name="connsiteX16" fmla="*/ 853653 w 1371600"/>
                    <a:gd name="connsiteY16" fmla="*/ 95916 h 227001"/>
                    <a:gd name="connsiteX17" fmla="*/ 930386 w 1371600"/>
                    <a:gd name="connsiteY17" fmla="*/ 95916 h 227001"/>
                    <a:gd name="connsiteX18" fmla="*/ 930386 w 1371600"/>
                    <a:gd name="connsiteY18" fmla="*/ 89522 h 227001"/>
                    <a:gd name="connsiteX19" fmla="*/ 1048682 w 1371600"/>
                    <a:gd name="connsiteY19" fmla="*/ 89522 h 227001"/>
                    <a:gd name="connsiteX20" fmla="*/ 1048682 w 1371600"/>
                    <a:gd name="connsiteY20" fmla="*/ 57550 h 227001"/>
                    <a:gd name="connsiteX21" fmla="*/ 1093443 w 1371600"/>
                    <a:gd name="connsiteY21" fmla="*/ 57550 h 227001"/>
                    <a:gd name="connsiteX22" fmla="*/ 1093443 w 1371600"/>
                    <a:gd name="connsiteY22" fmla="*/ 38366 h 227001"/>
                    <a:gd name="connsiteX23" fmla="*/ 1202148 w 1371600"/>
                    <a:gd name="connsiteY23" fmla="*/ 38366 h 227001"/>
                    <a:gd name="connsiteX24" fmla="*/ 1202148 w 1371600"/>
                    <a:gd name="connsiteY24" fmla="*/ 22380 h 227001"/>
                    <a:gd name="connsiteX25" fmla="*/ 1275684 w 1371600"/>
                    <a:gd name="connsiteY25" fmla="*/ 22380 h 227001"/>
                    <a:gd name="connsiteX26" fmla="*/ 1275684 w 1371600"/>
                    <a:gd name="connsiteY26" fmla="*/ 0 h 227001"/>
                    <a:gd name="connsiteX27" fmla="*/ 1371600 w 1371600"/>
                    <a:gd name="connsiteY27" fmla="*/ 0 h 227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371600" h="227001">
                      <a:moveTo>
                        <a:pt x="0" y="227001"/>
                      </a:moveTo>
                      <a:lnTo>
                        <a:pt x="137480" y="227001"/>
                      </a:lnTo>
                      <a:lnTo>
                        <a:pt x="188635" y="227001"/>
                      </a:lnTo>
                      <a:lnTo>
                        <a:pt x="227001" y="227001"/>
                      </a:lnTo>
                      <a:lnTo>
                        <a:pt x="246184" y="207818"/>
                      </a:lnTo>
                      <a:lnTo>
                        <a:pt x="345298" y="207818"/>
                      </a:lnTo>
                      <a:lnTo>
                        <a:pt x="345298" y="172649"/>
                      </a:lnTo>
                      <a:lnTo>
                        <a:pt x="406045" y="172649"/>
                      </a:lnTo>
                      <a:lnTo>
                        <a:pt x="406045" y="159860"/>
                      </a:lnTo>
                      <a:lnTo>
                        <a:pt x="495566" y="159860"/>
                      </a:lnTo>
                      <a:lnTo>
                        <a:pt x="495566" y="147071"/>
                      </a:lnTo>
                      <a:lnTo>
                        <a:pt x="572299" y="147071"/>
                      </a:lnTo>
                      <a:lnTo>
                        <a:pt x="572299" y="124691"/>
                      </a:lnTo>
                      <a:lnTo>
                        <a:pt x="706582" y="124691"/>
                      </a:lnTo>
                      <a:lnTo>
                        <a:pt x="703384" y="121493"/>
                      </a:lnTo>
                      <a:lnTo>
                        <a:pt x="853653" y="121493"/>
                      </a:lnTo>
                      <a:lnTo>
                        <a:pt x="853653" y="95916"/>
                      </a:lnTo>
                      <a:lnTo>
                        <a:pt x="930386" y="95916"/>
                      </a:lnTo>
                      <a:lnTo>
                        <a:pt x="930386" y="89522"/>
                      </a:lnTo>
                      <a:lnTo>
                        <a:pt x="1048682" y="89522"/>
                      </a:lnTo>
                      <a:lnTo>
                        <a:pt x="1048682" y="57550"/>
                      </a:lnTo>
                      <a:lnTo>
                        <a:pt x="1093443" y="57550"/>
                      </a:lnTo>
                      <a:lnTo>
                        <a:pt x="1093443" y="38366"/>
                      </a:lnTo>
                      <a:lnTo>
                        <a:pt x="1202148" y="38366"/>
                      </a:lnTo>
                      <a:lnTo>
                        <a:pt x="1202148" y="22380"/>
                      </a:lnTo>
                      <a:lnTo>
                        <a:pt x="1275684" y="22380"/>
                      </a:lnTo>
                      <a:lnTo>
                        <a:pt x="1275684" y="0"/>
                      </a:lnTo>
                      <a:lnTo>
                        <a:pt x="137160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0" name="Freeform: Shape 19">
                  <a:extLst>
                    <a:ext uri="{FF2B5EF4-FFF2-40B4-BE49-F238E27FC236}">
                      <a16:creationId xmlns:a16="http://schemas.microsoft.com/office/drawing/2014/main" id="{C147C277-F9AE-B732-E2E1-0025FA842F96}"/>
                    </a:ext>
                  </a:extLst>
                </p:cNvPr>
                <p:cNvSpPr/>
                <p:nvPr/>
              </p:nvSpPr>
              <p:spPr bwMode="auto">
                <a:xfrm>
                  <a:off x="3887799" y="3926165"/>
                  <a:ext cx="5428850" cy="1119021"/>
                </a:xfrm>
                <a:custGeom>
                  <a:avLst/>
                  <a:gdLst>
                    <a:gd name="connsiteX0" fmla="*/ 0 w 5428850"/>
                    <a:gd name="connsiteY0" fmla="*/ 1119021 h 1119021"/>
                    <a:gd name="connsiteX1" fmla="*/ 67141 w 5428850"/>
                    <a:gd name="connsiteY1" fmla="*/ 1119021 h 1119021"/>
                    <a:gd name="connsiteX2" fmla="*/ 67141 w 5428850"/>
                    <a:gd name="connsiteY2" fmla="*/ 1093443 h 1119021"/>
                    <a:gd name="connsiteX3" fmla="*/ 195029 w 5428850"/>
                    <a:gd name="connsiteY3" fmla="*/ 1093443 h 1119021"/>
                    <a:gd name="connsiteX4" fmla="*/ 204621 w 5428850"/>
                    <a:gd name="connsiteY4" fmla="*/ 1083851 h 1119021"/>
                    <a:gd name="connsiteX5" fmla="*/ 274959 w 5428850"/>
                    <a:gd name="connsiteY5" fmla="*/ 1083851 h 1119021"/>
                    <a:gd name="connsiteX6" fmla="*/ 274959 w 5428850"/>
                    <a:gd name="connsiteY6" fmla="*/ 1042288 h 1119021"/>
                    <a:gd name="connsiteX7" fmla="*/ 469988 w 5428850"/>
                    <a:gd name="connsiteY7" fmla="*/ 1042288 h 1119021"/>
                    <a:gd name="connsiteX8" fmla="*/ 469988 w 5428850"/>
                    <a:gd name="connsiteY8" fmla="*/ 1003922 h 1119021"/>
                    <a:gd name="connsiteX9" fmla="*/ 636243 w 5428850"/>
                    <a:gd name="connsiteY9" fmla="*/ 1003922 h 1119021"/>
                    <a:gd name="connsiteX10" fmla="*/ 636243 w 5428850"/>
                    <a:gd name="connsiteY10" fmla="*/ 981541 h 1119021"/>
                    <a:gd name="connsiteX11" fmla="*/ 856850 w 5428850"/>
                    <a:gd name="connsiteY11" fmla="*/ 981541 h 1119021"/>
                    <a:gd name="connsiteX12" fmla="*/ 869639 w 5428850"/>
                    <a:gd name="connsiteY12" fmla="*/ 968752 h 1119021"/>
                    <a:gd name="connsiteX13" fmla="*/ 959160 w 5428850"/>
                    <a:gd name="connsiteY13" fmla="*/ 968752 h 1119021"/>
                    <a:gd name="connsiteX14" fmla="*/ 959160 w 5428850"/>
                    <a:gd name="connsiteY14" fmla="*/ 943175 h 1119021"/>
                    <a:gd name="connsiteX15" fmla="*/ 1045485 w 5428850"/>
                    <a:gd name="connsiteY15" fmla="*/ 943175 h 1119021"/>
                    <a:gd name="connsiteX16" fmla="*/ 1045485 w 5428850"/>
                    <a:gd name="connsiteY16" fmla="*/ 920794 h 1119021"/>
                    <a:gd name="connsiteX17" fmla="*/ 1141401 w 5428850"/>
                    <a:gd name="connsiteY17" fmla="*/ 920794 h 1119021"/>
                    <a:gd name="connsiteX18" fmla="*/ 1141401 w 5428850"/>
                    <a:gd name="connsiteY18" fmla="*/ 892020 h 1119021"/>
                    <a:gd name="connsiteX19" fmla="*/ 1272486 w 5428850"/>
                    <a:gd name="connsiteY19" fmla="*/ 892020 h 1119021"/>
                    <a:gd name="connsiteX20" fmla="*/ 1291670 w 5428850"/>
                    <a:gd name="connsiteY20" fmla="*/ 872836 h 1119021"/>
                    <a:gd name="connsiteX21" fmla="*/ 1390783 w 5428850"/>
                    <a:gd name="connsiteY21" fmla="*/ 872836 h 1119021"/>
                    <a:gd name="connsiteX22" fmla="*/ 1390783 w 5428850"/>
                    <a:gd name="connsiteY22" fmla="*/ 840864 h 1119021"/>
                    <a:gd name="connsiteX23" fmla="*/ 1390783 w 5428850"/>
                    <a:gd name="connsiteY23" fmla="*/ 840864 h 1119021"/>
                    <a:gd name="connsiteX24" fmla="*/ 1550643 w 5428850"/>
                    <a:gd name="connsiteY24" fmla="*/ 840864 h 1119021"/>
                    <a:gd name="connsiteX25" fmla="*/ 1550643 w 5428850"/>
                    <a:gd name="connsiteY25" fmla="*/ 831273 h 1119021"/>
                    <a:gd name="connsiteX26" fmla="*/ 1611390 w 5428850"/>
                    <a:gd name="connsiteY26" fmla="*/ 831273 h 1119021"/>
                    <a:gd name="connsiteX27" fmla="*/ 1611390 w 5428850"/>
                    <a:gd name="connsiteY27" fmla="*/ 799301 h 1119021"/>
                    <a:gd name="connsiteX28" fmla="*/ 1704109 w 5428850"/>
                    <a:gd name="connsiteY28" fmla="*/ 799301 h 1119021"/>
                    <a:gd name="connsiteX29" fmla="*/ 1704109 w 5428850"/>
                    <a:gd name="connsiteY29" fmla="*/ 776920 h 1119021"/>
                    <a:gd name="connsiteX30" fmla="*/ 1825602 w 5428850"/>
                    <a:gd name="connsiteY30" fmla="*/ 776920 h 1119021"/>
                    <a:gd name="connsiteX31" fmla="*/ 1825602 w 5428850"/>
                    <a:gd name="connsiteY31" fmla="*/ 754540 h 1119021"/>
                    <a:gd name="connsiteX32" fmla="*/ 1879955 w 5428850"/>
                    <a:gd name="connsiteY32" fmla="*/ 754540 h 1119021"/>
                    <a:gd name="connsiteX33" fmla="*/ 1879955 w 5428850"/>
                    <a:gd name="connsiteY33" fmla="*/ 735357 h 1119021"/>
                    <a:gd name="connsiteX34" fmla="*/ 1982265 w 5428850"/>
                    <a:gd name="connsiteY34" fmla="*/ 735357 h 1119021"/>
                    <a:gd name="connsiteX35" fmla="*/ 1982265 w 5428850"/>
                    <a:gd name="connsiteY35" fmla="*/ 696990 h 1119021"/>
                    <a:gd name="connsiteX36" fmla="*/ 2132534 w 5428850"/>
                    <a:gd name="connsiteY36" fmla="*/ 696990 h 1119021"/>
                    <a:gd name="connsiteX37" fmla="*/ 2132534 w 5428850"/>
                    <a:gd name="connsiteY37" fmla="*/ 668215 h 1119021"/>
                    <a:gd name="connsiteX38" fmla="*/ 2212464 w 5428850"/>
                    <a:gd name="connsiteY38" fmla="*/ 668215 h 1119021"/>
                    <a:gd name="connsiteX39" fmla="*/ 2212464 w 5428850"/>
                    <a:gd name="connsiteY39" fmla="*/ 655427 h 1119021"/>
                    <a:gd name="connsiteX40" fmla="*/ 2305183 w 5428850"/>
                    <a:gd name="connsiteY40" fmla="*/ 655427 h 1119021"/>
                    <a:gd name="connsiteX41" fmla="*/ 2305183 w 5428850"/>
                    <a:gd name="connsiteY41" fmla="*/ 636243 h 1119021"/>
                    <a:gd name="connsiteX42" fmla="*/ 2417085 w 5428850"/>
                    <a:gd name="connsiteY42" fmla="*/ 636243 h 1119021"/>
                    <a:gd name="connsiteX43" fmla="*/ 2417085 w 5428850"/>
                    <a:gd name="connsiteY43" fmla="*/ 601074 h 1119021"/>
                    <a:gd name="connsiteX44" fmla="*/ 2538579 w 5428850"/>
                    <a:gd name="connsiteY44" fmla="*/ 601074 h 1119021"/>
                    <a:gd name="connsiteX45" fmla="*/ 2538579 w 5428850"/>
                    <a:gd name="connsiteY45" fmla="*/ 588285 h 1119021"/>
                    <a:gd name="connsiteX46" fmla="*/ 2608917 w 5428850"/>
                    <a:gd name="connsiteY46" fmla="*/ 588285 h 1119021"/>
                    <a:gd name="connsiteX47" fmla="*/ 2608917 w 5428850"/>
                    <a:gd name="connsiteY47" fmla="*/ 556313 h 1119021"/>
                    <a:gd name="connsiteX48" fmla="*/ 2708030 w 5428850"/>
                    <a:gd name="connsiteY48" fmla="*/ 556313 h 1119021"/>
                    <a:gd name="connsiteX49" fmla="*/ 2768777 w 5428850"/>
                    <a:gd name="connsiteY49" fmla="*/ 556313 h 1119021"/>
                    <a:gd name="connsiteX50" fmla="*/ 2768777 w 5428850"/>
                    <a:gd name="connsiteY50" fmla="*/ 530736 h 1119021"/>
                    <a:gd name="connsiteX51" fmla="*/ 2874285 w 5428850"/>
                    <a:gd name="connsiteY51" fmla="*/ 530736 h 1119021"/>
                    <a:gd name="connsiteX52" fmla="*/ 2874285 w 5428850"/>
                    <a:gd name="connsiteY52" fmla="*/ 508355 h 1119021"/>
                    <a:gd name="connsiteX53" fmla="*/ 2957412 w 5428850"/>
                    <a:gd name="connsiteY53" fmla="*/ 508355 h 1119021"/>
                    <a:gd name="connsiteX54" fmla="*/ 2957412 w 5428850"/>
                    <a:gd name="connsiteY54" fmla="*/ 479580 h 1119021"/>
                    <a:gd name="connsiteX55" fmla="*/ 3110878 w 5428850"/>
                    <a:gd name="connsiteY55" fmla="*/ 479580 h 1119021"/>
                    <a:gd name="connsiteX56" fmla="*/ 3110878 w 5428850"/>
                    <a:gd name="connsiteY56" fmla="*/ 450806 h 1119021"/>
                    <a:gd name="connsiteX57" fmla="*/ 3200400 w 5428850"/>
                    <a:gd name="connsiteY57" fmla="*/ 450806 h 1119021"/>
                    <a:gd name="connsiteX58" fmla="*/ 3200400 w 5428850"/>
                    <a:gd name="connsiteY58" fmla="*/ 444411 h 1119021"/>
                    <a:gd name="connsiteX59" fmla="*/ 3273935 w 5428850"/>
                    <a:gd name="connsiteY59" fmla="*/ 444411 h 1119021"/>
                    <a:gd name="connsiteX60" fmla="*/ 3273935 w 5428850"/>
                    <a:gd name="connsiteY60" fmla="*/ 415636 h 1119021"/>
                    <a:gd name="connsiteX61" fmla="*/ 3363457 w 5428850"/>
                    <a:gd name="connsiteY61" fmla="*/ 415636 h 1119021"/>
                    <a:gd name="connsiteX62" fmla="*/ 3363457 w 5428850"/>
                    <a:gd name="connsiteY62" fmla="*/ 386862 h 1119021"/>
                    <a:gd name="connsiteX63" fmla="*/ 3510528 w 5428850"/>
                    <a:gd name="connsiteY63" fmla="*/ 386862 h 1119021"/>
                    <a:gd name="connsiteX64" fmla="*/ 3523317 w 5428850"/>
                    <a:gd name="connsiteY64" fmla="*/ 374073 h 1119021"/>
                    <a:gd name="connsiteX65" fmla="*/ 3603247 w 5428850"/>
                    <a:gd name="connsiteY65" fmla="*/ 374073 h 1119021"/>
                    <a:gd name="connsiteX66" fmla="*/ 3603247 w 5428850"/>
                    <a:gd name="connsiteY66" fmla="*/ 345298 h 1119021"/>
                    <a:gd name="connsiteX67" fmla="*/ 3689572 w 5428850"/>
                    <a:gd name="connsiteY67" fmla="*/ 345298 h 1119021"/>
                    <a:gd name="connsiteX68" fmla="*/ 3689572 w 5428850"/>
                    <a:gd name="connsiteY68" fmla="*/ 345298 h 1119021"/>
                    <a:gd name="connsiteX69" fmla="*/ 3775896 w 5428850"/>
                    <a:gd name="connsiteY69" fmla="*/ 345298 h 1119021"/>
                    <a:gd name="connsiteX70" fmla="*/ 3775896 w 5428850"/>
                    <a:gd name="connsiteY70" fmla="*/ 322918 h 1119021"/>
                    <a:gd name="connsiteX71" fmla="*/ 3881404 w 5428850"/>
                    <a:gd name="connsiteY71" fmla="*/ 322918 h 1119021"/>
                    <a:gd name="connsiteX72" fmla="*/ 3897390 w 5428850"/>
                    <a:gd name="connsiteY72" fmla="*/ 306932 h 1119021"/>
                    <a:gd name="connsiteX73" fmla="*/ 3948545 w 5428850"/>
                    <a:gd name="connsiteY73" fmla="*/ 306932 h 1119021"/>
                    <a:gd name="connsiteX74" fmla="*/ 3964531 w 5428850"/>
                    <a:gd name="connsiteY74" fmla="*/ 290946 h 1119021"/>
                    <a:gd name="connsiteX75" fmla="*/ 4050856 w 5428850"/>
                    <a:gd name="connsiteY75" fmla="*/ 290946 h 1119021"/>
                    <a:gd name="connsiteX76" fmla="*/ 4066842 w 5428850"/>
                    <a:gd name="connsiteY76" fmla="*/ 274960 h 1119021"/>
                    <a:gd name="connsiteX77" fmla="*/ 4165955 w 5428850"/>
                    <a:gd name="connsiteY77" fmla="*/ 274960 h 1119021"/>
                    <a:gd name="connsiteX78" fmla="*/ 4165955 w 5428850"/>
                    <a:gd name="connsiteY78" fmla="*/ 252579 h 1119021"/>
                    <a:gd name="connsiteX79" fmla="*/ 4249082 w 5428850"/>
                    <a:gd name="connsiteY79" fmla="*/ 252579 h 1119021"/>
                    <a:gd name="connsiteX80" fmla="*/ 4274660 w 5428850"/>
                    <a:gd name="connsiteY80" fmla="*/ 227001 h 1119021"/>
                    <a:gd name="connsiteX81" fmla="*/ 4437717 w 5428850"/>
                    <a:gd name="connsiteY81" fmla="*/ 227001 h 1119021"/>
                    <a:gd name="connsiteX82" fmla="*/ 4437717 w 5428850"/>
                    <a:gd name="connsiteY82" fmla="*/ 207818 h 1119021"/>
                    <a:gd name="connsiteX83" fmla="*/ 4536830 w 5428850"/>
                    <a:gd name="connsiteY83" fmla="*/ 207818 h 1119021"/>
                    <a:gd name="connsiteX84" fmla="*/ 4536830 w 5428850"/>
                    <a:gd name="connsiteY84" fmla="*/ 188635 h 1119021"/>
                    <a:gd name="connsiteX85" fmla="*/ 4575197 w 5428850"/>
                    <a:gd name="connsiteY85" fmla="*/ 188635 h 1119021"/>
                    <a:gd name="connsiteX86" fmla="*/ 4575197 w 5428850"/>
                    <a:gd name="connsiteY86" fmla="*/ 172649 h 1119021"/>
                    <a:gd name="connsiteX87" fmla="*/ 4661521 w 5428850"/>
                    <a:gd name="connsiteY87" fmla="*/ 172649 h 1119021"/>
                    <a:gd name="connsiteX88" fmla="*/ 4661521 w 5428850"/>
                    <a:gd name="connsiteY88" fmla="*/ 131085 h 1119021"/>
                    <a:gd name="connsiteX89" fmla="*/ 4722268 w 5428850"/>
                    <a:gd name="connsiteY89" fmla="*/ 131085 h 1119021"/>
                    <a:gd name="connsiteX90" fmla="*/ 4735057 w 5428850"/>
                    <a:gd name="connsiteY90" fmla="*/ 131085 h 1119021"/>
                    <a:gd name="connsiteX91" fmla="*/ 4799001 w 5428850"/>
                    <a:gd name="connsiteY91" fmla="*/ 131085 h 1119021"/>
                    <a:gd name="connsiteX92" fmla="*/ 4799001 w 5428850"/>
                    <a:gd name="connsiteY92" fmla="*/ 108705 h 1119021"/>
                    <a:gd name="connsiteX93" fmla="*/ 4843762 w 5428850"/>
                    <a:gd name="connsiteY93" fmla="*/ 108705 h 1119021"/>
                    <a:gd name="connsiteX94" fmla="*/ 4843762 w 5428850"/>
                    <a:gd name="connsiteY94" fmla="*/ 79930 h 1119021"/>
                    <a:gd name="connsiteX95" fmla="*/ 4965256 w 5428850"/>
                    <a:gd name="connsiteY95" fmla="*/ 79930 h 1119021"/>
                    <a:gd name="connsiteX96" fmla="*/ 4965256 w 5428850"/>
                    <a:gd name="connsiteY96" fmla="*/ 57550 h 1119021"/>
                    <a:gd name="connsiteX97" fmla="*/ 5115524 w 5428850"/>
                    <a:gd name="connsiteY97" fmla="*/ 57550 h 1119021"/>
                    <a:gd name="connsiteX98" fmla="*/ 5115524 w 5428850"/>
                    <a:gd name="connsiteY98" fmla="*/ 41564 h 1119021"/>
                    <a:gd name="connsiteX99" fmla="*/ 5224229 w 5428850"/>
                    <a:gd name="connsiteY99" fmla="*/ 41564 h 1119021"/>
                    <a:gd name="connsiteX100" fmla="*/ 5224229 w 5428850"/>
                    <a:gd name="connsiteY100" fmla="*/ 28775 h 1119021"/>
                    <a:gd name="connsiteX101" fmla="*/ 5364906 w 5428850"/>
                    <a:gd name="connsiteY101" fmla="*/ 28775 h 1119021"/>
                    <a:gd name="connsiteX102" fmla="*/ 5364906 w 5428850"/>
                    <a:gd name="connsiteY102" fmla="*/ 0 h 1119021"/>
                    <a:gd name="connsiteX103" fmla="*/ 5428850 w 5428850"/>
                    <a:gd name="connsiteY103" fmla="*/ 0 h 1119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5428850" h="1119021">
                      <a:moveTo>
                        <a:pt x="0" y="1119021"/>
                      </a:moveTo>
                      <a:lnTo>
                        <a:pt x="67141" y="1119021"/>
                      </a:lnTo>
                      <a:lnTo>
                        <a:pt x="67141" y="1093443"/>
                      </a:lnTo>
                      <a:lnTo>
                        <a:pt x="195029" y="1093443"/>
                      </a:lnTo>
                      <a:lnTo>
                        <a:pt x="204621" y="1083851"/>
                      </a:lnTo>
                      <a:lnTo>
                        <a:pt x="274959" y="1083851"/>
                      </a:lnTo>
                      <a:lnTo>
                        <a:pt x="274959" y="1042288"/>
                      </a:lnTo>
                      <a:lnTo>
                        <a:pt x="469988" y="1042288"/>
                      </a:lnTo>
                      <a:lnTo>
                        <a:pt x="469988" y="1003922"/>
                      </a:lnTo>
                      <a:lnTo>
                        <a:pt x="636243" y="1003922"/>
                      </a:lnTo>
                      <a:lnTo>
                        <a:pt x="636243" y="981541"/>
                      </a:lnTo>
                      <a:lnTo>
                        <a:pt x="856850" y="981541"/>
                      </a:lnTo>
                      <a:lnTo>
                        <a:pt x="869639" y="968752"/>
                      </a:lnTo>
                      <a:lnTo>
                        <a:pt x="959160" y="968752"/>
                      </a:lnTo>
                      <a:lnTo>
                        <a:pt x="959160" y="943175"/>
                      </a:lnTo>
                      <a:lnTo>
                        <a:pt x="1045485" y="943175"/>
                      </a:lnTo>
                      <a:lnTo>
                        <a:pt x="1045485" y="920794"/>
                      </a:lnTo>
                      <a:lnTo>
                        <a:pt x="1141401" y="920794"/>
                      </a:lnTo>
                      <a:lnTo>
                        <a:pt x="1141401" y="892020"/>
                      </a:lnTo>
                      <a:lnTo>
                        <a:pt x="1272486" y="892020"/>
                      </a:lnTo>
                      <a:lnTo>
                        <a:pt x="1291670" y="872836"/>
                      </a:lnTo>
                      <a:lnTo>
                        <a:pt x="1390783" y="872836"/>
                      </a:lnTo>
                      <a:lnTo>
                        <a:pt x="1390783" y="840864"/>
                      </a:lnTo>
                      <a:lnTo>
                        <a:pt x="1390783" y="840864"/>
                      </a:lnTo>
                      <a:lnTo>
                        <a:pt x="1550643" y="840864"/>
                      </a:lnTo>
                      <a:lnTo>
                        <a:pt x="1550643" y="831273"/>
                      </a:lnTo>
                      <a:lnTo>
                        <a:pt x="1611390" y="831273"/>
                      </a:lnTo>
                      <a:lnTo>
                        <a:pt x="1611390" y="799301"/>
                      </a:lnTo>
                      <a:lnTo>
                        <a:pt x="1704109" y="799301"/>
                      </a:lnTo>
                      <a:lnTo>
                        <a:pt x="1704109" y="776920"/>
                      </a:lnTo>
                      <a:lnTo>
                        <a:pt x="1825602" y="776920"/>
                      </a:lnTo>
                      <a:lnTo>
                        <a:pt x="1825602" y="754540"/>
                      </a:lnTo>
                      <a:lnTo>
                        <a:pt x="1879955" y="754540"/>
                      </a:lnTo>
                      <a:lnTo>
                        <a:pt x="1879955" y="735357"/>
                      </a:lnTo>
                      <a:lnTo>
                        <a:pt x="1982265" y="735357"/>
                      </a:lnTo>
                      <a:lnTo>
                        <a:pt x="1982265" y="696990"/>
                      </a:lnTo>
                      <a:lnTo>
                        <a:pt x="2132534" y="696990"/>
                      </a:lnTo>
                      <a:lnTo>
                        <a:pt x="2132534" y="668215"/>
                      </a:lnTo>
                      <a:lnTo>
                        <a:pt x="2212464" y="668215"/>
                      </a:lnTo>
                      <a:lnTo>
                        <a:pt x="2212464" y="655427"/>
                      </a:lnTo>
                      <a:lnTo>
                        <a:pt x="2305183" y="655427"/>
                      </a:lnTo>
                      <a:lnTo>
                        <a:pt x="2305183" y="636243"/>
                      </a:lnTo>
                      <a:lnTo>
                        <a:pt x="2417085" y="636243"/>
                      </a:lnTo>
                      <a:lnTo>
                        <a:pt x="2417085" y="601074"/>
                      </a:lnTo>
                      <a:lnTo>
                        <a:pt x="2538579" y="601074"/>
                      </a:lnTo>
                      <a:lnTo>
                        <a:pt x="2538579" y="588285"/>
                      </a:lnTo>
                      <a:lnTo>
                        <a:pt x="2608917" y="588285"/>
                      </a:lnTo>
                      <a:lnTo>
                        <a:pt x="2608917" y="556313"/>
                      </a:lnTo>
                      <a:lnTo>
                        <a:pt x="2708030" y="556313"/>
                      </a:lnTo>
                      <a:lnTo>
                        <a:pt x="2768777" y="556313"/>
                      </a:lnTo>
                      <a:lnTo>
                        <a:pt x="2768777" y="530736"/>
                      </a:lnTo>
                      <a:lnTo>
                        <a:pt x="2874285" y="530736"/>
                      </a:lnTo>
                      <a:lnTo>
                        <a:pt x="2874285" y="508355"/>
                      </a:lnTo>
                      <a:lnTo>
                        <a:pt x="2957412" y="508355"/>
                      </a:lnTo>
                      <a:lnTo>
                        <a:pt x="2957412" y="479580"/>
                      </a:lnTo>
                      <a:lnTo>
                        <a:pt x="3110878" y="479580"/>
                      </a:lnTo>
                      <a:lnTo>
                        <a:pt x="3110878" y="450806"/>
                      </a:lnTo>
                      <a:lnTo>
                        <a:pt x="3200400" y="450806"/>
                      </a:lnTo>
                      <a:lnTo>
                        <a:pt x="3200400" y="444411"/>
                      </a:lnTo>
                      <a:lnTo>
                        <a:pt x="3273935" y="444411"/>
                      </a:lnTo>
                      <a:lnTo>
                        <a:pt x="3273935" y="415636"/>
                      </a:lnTo>
                      <a:lnTo>
                        <a:pt x="3363457" y="415636"/>
                      </a:lnTo>
                      <a:lnTo>
                        <a:pt x="3363457" y="386862"/>
                      </a:lnTo>
                      <a:lnTo>
                        <a:pt x="3510528" y="386862"/>
                      </a:lnTo>
                      <a:lnTo>
                        <a:pt x="3523317" y="374073"/>
                      </a:lnTo>
                      <a:lnTo>
                        <a:pt x="3603247" y="374073"/>
                      </a:lnTo>
                      <a:lnTo>
                        <a:pt x="3603247" y="345298"/>
                      </a:lnTo>
                      <a:lnTo>
                        <a:pt x="3689572" y="345298"/>
                      </a:lnTo>
                      <a:lnTo>
                        <a:pt x="3689572" y="345298"/>
                      </a:lnTo>
                      <a:lnTo>
                        <a:pt x="3775896" y="345298"/>
                      </a:lnTo>
                      <a:lnTo>
                        <a:pt x="3775896" y="322918"/>
                      </a:lnTo>
                      <a:lnTo>
                        <a:pt x="3881404" y="322918"/>
                      </a:lnTo>
                      <a:lnTo>
                        <a:pt x="3897390" y="306932"/>
                      </a:lnTo>
                      <a:lnTo>
                        <a:pt x="3948545" y="306932"/>
                      </a:lnTo>
                      <a:lnTo>
                        <a:pt x="3964531" y="290946"/>
                      </a:lnTo>
                      <a:lnTo>
                        <a:pt x="4050856" y="290946"/>
                      </a:lnTo>
                      <a:lnTo>
                        <a:pt x="4066842" y="274960"/>
                      </a:lnTo>
                      <a:lnTo>
                        <a:pt x="4165955" y="274960"/>
                      </a:lnTo>
                      <a:lnTo>
                        <a:pt x="4165955" y="252579"/>
                      </a:lnTo>
                      <a:lnTo>
                        <a:pt x="4249082" y="252579"/>
                      </a:lnTo>
                      <a:lnTo>
                        <a:pt x="4274660" y="227001"/>
                      </a:lnTo>
                      <a:lnTo>
                        <a:pt x="4437717" y="227001"/>
                      </a:lnTo>
                      <a:lnTo>
                        <a:pt x="4437717" y="207818"/>
                      </a:lnTo>
                      <a:lnTo>
                        <a:pt x="4536830" y="207818"/>
                      </a:lnTo>
                      <a:lnTo>
                        <a:pt x="4536830" y="188635"/>
                      </a:lnTo>
                      <a:lnTo>
                        <a:pt x="4575197" y="188635"/>
                      </a:lnTo>
                      <a:lnTo>
                        <a:pt x="4575197" y="172649"/>
                      </a:lnTo>
                      <a:lnTo>
                        <a:pt x="4661521" y="172649"/>
                      </a:lnTo>
                      <a:lnTo>
                        <a:pt x="4661521" y="131085"/>
                      </a:lnTo>
                      <a:lnTo>
                        <a:pt x="4722268" y="131085"/>
                      </a:lnTo>
                      <a:lnTo>
                        <a:pt x="4735057" y="131085"/>
                      </a:lnTo>
                      <a:lnTo>
                        <a:pt x="4799001" y="131085"/>
                      </a:lnTo>
                      <a:lnTo>
                        <a:pt x="4799001" y="108705"/>
                      </a:lnTo>
                      <a:lnTo>
                        <a:pt x="4843762" y="108705"/>
                      </a:lnTo>
                      <a:lnTo>
                        <a:pt x="4843762" y="79930"/>
                      </a:lnTo>
                      <a:lnTo>
                        <a:pt x="4965256" y="79930"/>
                      </a:lnTo>
                      <a:lnTo>
                        <a:pt x="4965256" y="57550"/>
                      </a:lnTo>
                      <a:lnTo>
                        <a:pt x="5115524" y="57550"/>
                      </a:lnTo>
                      <a:lnTo>
                        <a:pt x="5115524" y="41564"/>
                      </a:lnTo>
                      <a:lnTo>
                        <a:pt x="5224229" y="41564"/>
                      </a:lnTo>
                      <a:lnTo>
                        <a:pt x="5224229" y="28775"/>
                      </a:lnTo>
                      <a:lnTo>
                        <a:pt x="5364906" y="28775"/>
                      </a:lnTo>
                      <a:lnTo>
                        <a:pt x="5364906" y="0"/>
                      </a:lnTo>
                      <a:lnTo>
                        <a:pt x="542885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54" name="Freeform: Shape 53">
                <a:extLst>
                  <a:ext uri="{FF2B5EF4-FFF2-40B4-BE49-F238E27FC236}">
                    <a16:creationId xmlns:a16="http://schemas.microsoft.com/office/drawing/2014/main" id="{922501A6-3F93-3740-6171-736EB942B399}"/>
                  </a:ext>
                </a:extLst>
              </p:cNvPr>
              <p:cNvSpPr/>
              <p:nvPr/>
            </p:nvSpPr>
            <p:spPr bwMode="auto">
              <a:xfrm>
                <a:off x="9297466" y="3862221"/>
                <a:ext cx="457200" cy="63944"/>
              </a:xfrm>
              <a:custGeom>
                <a:avLst/>
                <a:gdLst>
                  <a:gd name="connsiteX0" fmla="*/ 0 w 457200"/>
                  <a:gd name="connsiteY0" fmla="*/ 63944 h 63944"/>
                  <a:gd name="connsiteX1" fmla="*/ 67141 w 457200"/>
                  <a:gd name="connsiteY1" fmla="*/ 63944 h 63944"/>
                  <a:gd name="connsiteX2" fmla="*/ 67141 w 457200"/>
                  <a:gd name="connsiteY2" fmla="*/ 38367 h 63944"/>
                  <a:gd name="connsiteX3" fmla="*/ 159860 w 457200"/>
                  <a:gd name="connsiteY3" fmla="*/ 38367 h 63944"/>
                  <a:gd name="connsiteX4" fmla="*/ 159860 w 457200"/>
                  <a:gd name="connsiteY4" fmla="*/ 22381 h 63944"/>
                  <a:gd name="connsiteX5" fmla="*/ 268565 w 457200"/>
                  <a:gd name="connsiteY5" fmla="*/ 22381 h 63944"/>
                  <a:gd name="connsiteX6" fmla="*/ 268565 w 457200"/>
                  <a:gd name="connsiteY6" fmla="*/ 0 h 63944"/>
                  <a:gd name="connsiteX7" fmla="*/ 457200 w 457200"/>
                  <a:gd name="connsiteY7" fmla="*/ 0 h 63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 h="63944">
                    <a:moveTo>
                      <a:pt x="0" y="63944"/>
                    </a:moveTo>
                    <a:lnTo>
                      <a:pt x="67141" y="63944"/>
                    </a:lnTo>
                    <a:lnTo>
                      <a:pt x="67141" y="38367"/>
                    </a:lnTo>
                    <a:lnTo>
                      <a:pt x="159860" y="38367"/>
                    </a:lnTo>
                    <a:lnTo>
                      <a:pt x="159860" y="22381"/>
                    </a:lnTo>
                    <a:lnTo>
                      <a:pt x="268565" y="22381"/>
                    </a:lnTo>
                    <a:lnTo>
                      <a:pt x="268565" y="0"/>
                    </a:lnTo>
                    <a:lnTo>
                      <a:pt x="45720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56" name="Freeform: Shape 55">
              <a:extLst>
                <a:ext uri="{FF2B5EF4-FFF2-40B4-BE49-F238E27FC236}">
                  <a16:creationId xmlns:a16="http://schemas.microsoft.com/office/drawing/2014/main" id="{FF31E008-0713-A638-AF46-26E6BE0A44CD}"/>
                </a:ext>
              </a:extLst>
            </p:cNvPr>
            <p:cNvSpPr/>
            <p:nvPr/>
          </p:nvSpPr>
          <p:spPr bwMode="auto">
            <a:xfrm>
              <a:off x="9725891" y="3564881"/>
              <a:ext cx="1224529" cy="278157"/>
            </a:xfrm>
            <a:custGeom>
              <a:avLst/>
              <a:gdLst>
                <a:gd name="connsiteX0" fmla="*/ 0 w 1224529"/>
                <a:gd name="connsiteY0" fmla="*/ 278157 h 278157"/>
                <a:gd name="connsiteX1" fmla="*/ 169452 w 1224529"/>
                <a:gd name="connsiteY1" fmla="*/ 278157 h 278157"/>
                <a:gd name="connsiteX2" fmla="*/ 169452 w 1224529"/>
                <a:gd name="connsiteY2" fmla="*/ 258974 h 278157"/>
                <a:gd name="connsiteX3" fmla="*/ 342101 w 1224529"/>
                <a:gd name="connsiteY3" fmla="*/ 258974 h 278157"/>
                <a:gd name="connsiteX4" fmla="*/ 342101 w 1224529"/>
                <a:gd name="connsiteY4" fmla="*/ 227002 h 278157"/>
                <a:gd name="connsiteX5" fmla="*/ 469989 w 1224529"/>
                <a:gd name="connsiteY5" fmla="*/ 227002 h 278157"/>
                <a:gd name="connsiteX6" fmla="*/ 469989 w 1224529"/>
                <a:gd name="connsiteY6" fmla="*/ 201424 h 278157"/>
                <a:gd name="connsiteX7" fmla="*/ 569102 w 1224529"/>
                <a:gd name="connsiteY7" fmla="*/ 201424 h 278157"/>
                <a:gd name="connsiteX8" fmla="*/ 581891 w 1224529"/>
                <a:gd name="connsiteY8" fmla="*/ 188635 h 278157"/>
                <a:gd name="connsiteX9" fmla="*/ 671412 w 1224529"/>
                <a:gd name="connsiteY9" fmla="*/ 188635 h 278157"/>
                <a:gd name="connsiteX10" fmla="*/ 671412 w 1224529"/>
                <a:gd name="connsiteY10" fmla="*/ 188635 h 278157"/>
                <a:gd name="connsiteX11" fmla="*/ 719371 w 1224529"/>
                <a:gd name="connsiteY11" fmla="*/ 188635 h 278157"/>
                <a:gd name="connsiteX12" fmla="*/ 719371 w 1224529"/>
                <a:gd name="connsiteY12" fmla="*/ 143874 h 278157"/>
                <a:gd name="connsiteX13" fmla="*/ 780117 w 1224529"/>
                <a:gd name="connsiteY13" fmla="*/ 143874 h 278157"/>
                <a:gd name="connsiteX14" fmla="*/ 780117 w 1224529"/>
                <a:gd name="connsiteY14" fmla="*/ 115099 h 278157"/>
                <a:gd name="connsiteX15" fmla="*/ 869639 w 1224529"/>
                <a:gd name="connsiteY15" fmla="*/ 115099 h 278157"/>
                <a:gd name="connsiteX16" fmla="*/ 869639 w 1224529"/>
                <a:gd name="connsiteY16" fmla="*/ 89522 h 278157"/>
                <a:gd name="connsiteX17" fmla="*/ 943175 w 1224529"/>
                <a:gd name="connsiteY17" fmla="*/ 89522 h 278157"/>
                <a:gd name="connsiteX18" fmla="*/ 959161 w 1224529"/>
                <a:gd name="connsiteY18" fmla="*/ 73536 h 278157"/>
                <a:gd name="connsiteX19" fmla="*/ 1090246 w 1224529"/>
                <a:gd name="connsiteY19" fmla="*/ 73536 h 278157"/>
                <a:gd name="connsiteX20" fmla="*/ 1090246 w 1224529"/>
                <a:gd name="connsiteY20" fmla="*/ 31972 h 278157"/>
                <a:gd name="connsiteX21" fmla="*/ 1163782 w 1224529"/>
                <a:gd name="connsiteY21" fmla="*/ 31972 h 278157"/>
                <a:gd name="connsiteX22" fmla="*/ 1163782 w 1224529"/>
                <a:gd name="connsiteY22" fmla="*/ 0 h 278157"/>
                <a:gd name="connsiteX23" fmla="*/ 1224529 w 1224529"/>
                <a:gd name="connsiteY23" fmla="*/ 0 h 278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24529" h="278157">
                  <a:moveTo>
                    <a:pt x="0" y="278157"/>
                  </a:moveTo>
                  <a:lnTo>
                    <a:pt x="169452" y="278157"/>
                  </a:lnTo>
                  <a:lnTo>
                    <a:pt x="169452" y="258974"/>
                  </a:lnTo>
                  <a:lnTo>
                    <a:pt x="342101" y="258974"/>
                  </a:lnTo>
                  <a:lnTo>
                    <a:pt x="342101" y="227002"/>
                  </a:lnTo>
                  <a:lnTo>
                    <a:pt x="469989" y="227002"/>
                  </a:lnTo>
                  <a:lnTo>
                    <a:pt x="469989" y="201424"/>
                  </a:lnTo>
                  <a:lnTo>
                    <a:pt x="569102" y="201424"/>
                  </a:lnTo>
                  <a:lnTo>
                    <a:pt x="581891" y="188635"/>
                  </a:lnTo>
                  <a:lnTo>
                    <a:pt x="671412" y="188635"/>
                  </a:lnTo>
                  <a:lnTo>
                    <a:pt x="671412" y="188635"/>
                  </a:lnTo>
                  <a:lnTo>
                    <a:pt x="719371" y="188635"/>
                  </a:lnTo>
                  <a:lnTo>
                    <a:pt x="719371" y="143874"/>
                  </a:lnTo>
                  <a:lnTo>
                    <a:pt x="780117" y="143874"/>
                  </a:lnTo>
                  <a:lnTo>
                    <a:pt x="780117" y="115099"/>
                  </a:lnTo>
                  <a:lnTo>
                    <a:pt x="869639" y="115099"/>
                  </a:lnTo>
                  <a:lnTo>
                    <a:pt x="869639" y="89522"/>
                  </a:lnTo>
                  <a:lnTo>
                    <a:pt x="943175" y="89522"/>
                  </a:lnTo>
                  <a:lnTo>
                    <a:pt x="959161" y="73536"/>
                  </a:lnTo>
                  <a:lnTo>
                    <a:pt x="1090246" y="73536"/>
                  </a:lnTo>
                  <a:lnTo>
                    <a:pt x="1090246" y="31972"/>
                  </a:lnTo>
                  <a:lnTo>
                    <a:pt x="1163782" y="31972"/>
                  </a:lnTo>
                  <a:lnTo>
                    <a:pt x="1163782" y="0"/>
                  </a:lnTo>
                  <a:lnTo>
                    <a:pt x="1224529"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60" name="Group 59">
            <a:extLst>
              <a:ext uri="{FF2B5EF4-FFF2-40B4-BE49-F238E27FC236}">
                <a16:creationId xmlns:a16="http://schemas.microsoft.com/office/drawing/2014/main" id="{A4B51AAA-BF1E-0392-BD95-08C2C671F761}"/>
              </a:ext>
            </a:extLst>
          </p:cNvPr>
          <p:cNvGrpSpPr/>
          <p:nvPr/>
        </p:nvGrpSpPr>
        <p:grpSpPr>
          <a:xfrm>
            <a:off x="2535382" y="3162034"/>
            <a:ext cx="8459798" cy="2106956"/>
            <a:chOff x="2535382" y="3162034"/>
            <a:chExt cx="8459798" cy="2106956"/>
          </a:xfrm>
        </p:grpSpPr>
        <p:sp>
          <p:nvSpPr>
            <p:cNvPr id="58" name="Freeform: Shape 57">
              <a:extLst>
                <a:ext uri="{FF2B5EF4-FFF2-40B4-BE49-F238E27FC236}">
                  <a16:creationId xmlns:a16="http://schemas.microsoft.com/office/drawing/2014/main" id="{99ABFC53-FEBD-7D00-D437-46EC8705EAD6}"/>
                </a:ext>
              </a:extLst>
            </p:cNvPr>
            <p:cNvSpPr/>
            <p:nvPr/>
          </p:nvSpPr>
          <p:spPr bwMode="auto">
            <a:xfrm>
              <a:off x="2535382" y="3564881"/>
              <a:ext cx="6870789" cy="1704109"/>
            </a:xfrm>
            <a:custGeom>
              <a:avLst/>
              <a:gdLst>
                <a:gd name="connsiteX0" fmla="*/ 0 w 6870789"/>
                <a:gd name="connsiteY0" fmla="*/ 1704109 h 1704109"/>
                <a:gd name="connsiteX1" fmla="*/ 92719 w 6870789"/>
                <a:gd name="connsiteY1" fmla="*/ 1704109 h 1704109"/>
                <a:gd name="connsiteX2" fmla="*/ 92719 w 6870789"/>
                <a:gd name="connsiteY2" fmla="*/ 1672137 h 1704109"/>
                <a:gd name="connsiteX3" fmla="*/ 172649 w 6870789"/>
                <a:gd name="connsiteY3" fmla="*/ 1672137 h 1704109"/>
                <a:gd name="connsiteX4" fmla="*/ 172649 w 6870789"/>
                <a:gd name="connsiteY4" fmla="*/ 1646560 h 1704109"/>
                <a:gd name="connsiteX5" fmla="*/ 287748 w 6870789"/>
                <a:gd name="connsiteY5" fmla="*/ 1646560 h 1704109"/>
                <a:gd name="connsiteX6" fmla="*/ 287748 w 6870789"/>
                <a:gd name="connsiteY6" fmla="*/ 1624179 h 1704109"/>
                <a:gd name="connsiteX7" fmla="*/ 393256 w 6870789"/>
                <a:gd name="connsiteY7" fmla="*/ 1624179 h 1704109"/>
                <a:gd name="connsiteX8" fmla="*/ 393256 w 6870789"/>
                <a:gd name="connsiteY8" fmla="*/ 1589010 h 1704109"/>
                <a:gd name="connsiteX9" fmla="*/ 489172 w 6870789"/>
                <a:gd name="connsiteY9" fmla="*/ 1589010 h 1704109"/>
                <a:gd name="connsiteX10" fmla="*/ 489172 w 6870789"/>
                <a:gd name="connsiteY10" fmla="*/ 1569827 h 1704109"/>
                <a:gd name="connsiteX11" fmla="*/ 559510 w 6870789"/>
                <a:gd name="connsiteY11" fmla="*/ 1569827 h 1704109"/>
                <a:gd name="connsiteX12" fmla="*/ 559510 w 6870789"/>
                <a:gd name="connsiteY12" fmla="*/ 1544249 h 1704109"/>
                <a:gd name="connsiteX13" fmla="*/ 610666 w 6870789"/>
                <a:gd name="connsiteY13" fmla="*/ 1544249 h 1704109"/>
                <a:gd name="connsiteX14" fmla="*/ 610666 w 6870789"/>
                <a:gd name="connsiteY14" fmla="*/ 1544249 h 1704109"/>
                <a:gd name="connsiteX15" fmla="*/ 712976 w 6870789"/>
                <a:gd name="connsiteY15" fmla="*/ 1544249 h 1704109"/>
                <a:gd name="connsiteX16" fmla="*/ 712976 w 6870789"/>
                <a:gd name="connsiteY16" fmla="*/ 1486699 h 1704109"/>
                <a:gd name="connsiteX17" fmla="*/ 821681 w 6870789"/>
                <a:gd name="connsiteY17" fmla="*/ 1486699 h 1704109"/>
                <a:gd name="connsiteX18" fmla="*/ 821681 w 6870789"/>
                <a:gd name="connsiteY18" fmla="*/ 1477108 h 1704109"/>
                <a:gd name="connsiteX19" fmla="*/ 968752 w 6870789"/>
                <a:gd name="connsiteY19" fmla="*/ 1477108 h 1704109"/>
                <a:gd name="connsiteX20" fmla="*/ 968752 w 6870789"/>
                <a:gd name="connsiteY20" fmla="*/ 1448333 h 1704109"/>
                <a:gd name="connsiteX21" fmla="*/ 1051880 w 6870789"/>
                <a:gd name="connsiteY21" fmla="*/ 1448333 h 1704109"/>
                <a:gd name="connsiteX22" fmla="*/ 1051880 w 6870789"/>
                <a:gd name="connsiteY22" fmla="*/ 1419558 h 1704109"/>
                <a:gd name="connsiteX23" fmla="*/ 1115824 w 6870789"/>
                <a:gd name="connsiteY23" fmla="*/ 1419558 h 1704109"/>
                <a:gd name="connsiteX24" fmla="*/ 1115824 w 6870789"/>
                <a:gd name="connsiteY24" fmla="*/ 1400375 h 1704109"/>
                <a:gd name="connsiteX25" fmla="*/ 1205345 w 6870789"/>
                <a:gd name="connsiteY25" fmla="*/ 1400375 h 1704109"/>
                <a:gd name="connsiteX26" fmla="*/ 1205345 w 6870789"/>
                <a:gd name="connsiteY26" fmla="*/ 1384389 h 1704109"/>
                <a:gd name="connsiteX27" fmla="*/ 1304459 w 6870789"/>
                <a:gd name="connsiteY27" fmla="*/ 1384389 h 1704109"/>
                <a:gd name="connsiteX28" fmla="*/ 1304459 w 6870789"/>
                <a:gd name="connsiteY28" fmla="*/ 1365206 h 1704109"/>
                <a:gd name="connsiteX29" fmla="*/ 1368403 w 6870789"/>
                <a:gd name="connsiteY29" fmla="*/ 1365206 h 1704109"/>
                <a:gd name="connsiteX30" fmla="*/ 1368403 w 6870789"/>
                <a:gd name="connsiteY30" fmla="*/ 1336431 h 1704109"/>
                <a:gd name="connsiteX31" fmla="*/ 1464319 w 6870789"/>
                <a:gd name="connsiteY31" fmla="*/ 1336431 h 1704109"/>
                <a:gd name="connsiteX32" fmla="*/ 1464319 w 6870789"/>
                <a:gd name="connsiteY32" fmla="*/ 1336431 h 1704109"/>
                <a:gd name="connsiteX33" fmla="*/ 1509080 w 6870789"/>
                <a:gd name="connsiteY33" fmla="*/ 1336431 h 1704109"/>
                <a:gd name="connsiteX34" fmla="*/ 1509080 w 6870789"/>
                <a:gd name="connsiteY34" fmla="*/ 1314050 h 1704109"/>
                <a:gd name="connsiteX35" fmla="*/ 1627376 w 6870789"/>
                <a:gd name="connsiteY35" fmla="*/ 1314050 h 1704109"/>
                <a:gd name="connsiteX36" fmla="*/ 1627376 w 6870789"/>
                <a:gd name="connsiteY36" fmla="*/ 1285276 h 1704109"/>
                <a:gd name="connsiteX37" fmla="*/ 1697715 w 6870789"/>
                <a:gd name="connsiteY37" fmla="*/ 1285276 h 1704109"/>
                <a:gd name="connsiteX38" fmla="*/ 1697715 w 6870789"/>
                <a:gd name="connsiteY38" fmla="*/ 1262895 h 1704109"/>
                <a:gd name="connsiteX39" fmla="*/ 1768053 w 6870789"/>
                <a:gd name="connsiteY39" fmla="*/ 1262895 h 1704109"/>
                <a:gd name="connsiteX40" fmla="*/ 1768053 w 6870789"/>
                <a:gd name="connsiteY40" fmla="*/ 1250106 h 1704109"/>
                <a:gd name="connsiteX41" fmla="*/ 1841589 w 6870789"/>
                <a:gd name="connsiteY41" fmla="*/ 1250106 h 1704109"/>
                <a:gd name="connsiteX42" fmla="*/ 1841589 w 6870789"/>
                <a:gd name="connsiteY42" fmla="*/ 1221332 h 1704109"/>
                <a:gd name="connsiteX43" fmla="*/ 1908730 w 6870789"/>
                <a:gd name="connsiteY43" fmla="*/ 1221332 h 1704109"/>
                <a:gd name="connsiteX44" fmla="*/ 1931110 w 6870789"/>
                <a:gd name="connsiteY44" fmla="*/ 1198952 h 1704109"/>
                <a:gd name="connsiteX45" fmla="*/ 1982266 w 6870789"/>
                <a:gd name="connsiteY45" fmla="*/ 1198952 h 1704109"/>
                <a:gd name="connsiteX46" fmla="*/ 1982266 w 6870789"/>
                <a:gd name="connsiteY46" fmla="*/ 1166979 h 1704109"/>
                <a:gd name="connsiteX47" fmla="*/ 2116548 w 6870789"/>
                <a:gd name="connsiteY47" fmla="*/ 1166979 h 1704109"/>
                <a:gd name="connsiteX48" fmla="*/ 2116548 w 6870789"/>
                <a:gd name="connsiteY48" fmla="*/ 1138204 h 1704109"/>
                <a:gd name="connsiteX49" fmla="*/ 2282803 w 6870789"/>
                <a:gd name="connsiteY49" fmla="*/ 1138204 h 1704109"/>
                <a:gd name="connsiteX50" fmla="*/ 2282803 w 6870789"/>
                <a:gd name="connsiteY50" fmla="*/ 1109429 h 1704109"/>
                <a:gd name="connsiteX51" fmla="*/ 2465043 w 6870789"/>
                <a:gd name="connsiteY51" fmla="*/ 1109429 h 1704109"/>
                <a:gd name="connsiteX52" fmla="*/ 2465043 w 6870789"/>
                <a:gd name="connsiteY52" fmla="*/ 1090246 h 1704109"/>
                <a:gd name="connsiteX53" fmla="*/ 2525790 w 6870789"/>
                <a:gd name="connsiteY53" fmla="*/ 1090246 h 1704109"/>
                <a:gd name="connsiteX54" fmla="*/ 2525790 w 6870789"/>
                <a:gd name="connsiteY54" fmla="*/ 1061471 h 1704109"/>
                <a:gd name="connsiteX55" fmla="*/ 2682453 w 6870789"/>
                <a:gd name="connsiteY55" fmla="*/ 1061471 h 1704109"/>
                <a:gd name="connsiteX56" fmla="*/ 2682453 w 6870789"/>
                <a:gd name="connsiteY56" fmla="*/ 1045485 h 1704109"/>
                <a:gd name="connsiteX57" fmla="*/ 2711228 w 6870789"/>
                <a:gd name="connsiteY57" fmla="*/ 1045485 h 1704109"/>
                <a:gd name="connsiteX58" fmla="*/ 2711228 w 6870789"/>
                <a:gd name="connsiteY58" fmla="*/ 1029499 h 1704109"/>
                <a:gd name="connsiteX59" fmla="*/ 2797552 w 6870789"/>
                <a:gd name="connsiteY59" fmla="*/ 1029499 h 1704109"/>
                <a:gd name="connsiteX60" fmla="*/ 2797552 w 6870789"/>
                <a:gd name="connsiteY60" fmla="*/ 1010316 h 1704109"/>
                <a:gd name="connsiteX61" fmla="*/ 2883877 w 6870789"/>
                <a:gd name="connsiteY61" fmla="*/ 1010316 h 1704109"/>
                <a:gd name="connsiteX62" fmla="*/ 2883877 w 6870789"/>
                <a:gd name="connsiteY62" fmla="*/ 987936 h 1704109"/>
                <a:gd name="connsiteX63" fmla="*/ 2973398 w 6870789"/>
                <a:gd name="connsiteY63" fmla="*/ 987936 h 1704109"/>
                <a:gd name="connsiteX64" fmla="*/ 2973398 w 6870789"/>
                <a:gd name="connsiteY64" fmla="*/ 952767 h 1704109"/>
                <a:gd name="connsiteX65" fmla="*/ 3104484 w 6870789"/>
                <a:gd name="connsiteY65" fmla="*/ 952767 h 1704109"/>
                <a:gd name="connsiteX66" fmla="*/ 3104484 w 6870789"/>
                <a:gd name="connsiteY66" fmla="*/ 936781 h 1704109"/>
                <a:gd name="connsiteX67" fmla="*/ 3216386 w 6870789"/>
                <a:gd name="connsiteY67" fmla="*/ 936781 h 1704109"/>
                <a:gd name="connsiteX68" fmla="*/ 3216386 w 6870789"/>
                <a:gd name="connsiteY68" fmla="*/ 904809 h 1704109"/>
                <a:gd name="connsiteX69" fmla="*/ 3286724 w 6870789"/>
                <a:gd name="connsiteY69" fmla="*/ 904809 h 1704109"/>
                <a:gd name="connsiteX70" fmla="*/ 3293119 w 6870789"/>
                <a:gd name="connsiteY70" fmla="*/ 898414 h 1704109"/>
                <a:gd name="connsiteX71" fmla="*/ 3459373 w 6870789"/>
                <a:gd name="connsiteY71" fmla="*/ 898414 h 1704109"/>
                <a:gd name="connsiteX72" fmla="*/ 3459373 w 6870789"/>
                <a:gd name="connsiteY72" fmla="*/ 860048 h 1704109"/>
                <a:gd name="connsiteX73" fmla="*/ 3532909 w 6870789"/>
                <a:gd name="connsiteY73" fmla="*/ 860048 h 1704109"/>
                <a:gd name="connsiteX74" fmla="*/ 3532909 w 6870789"/>
                <a:gd name="connsiteY74" fmla="*/ 815287 h 1704109"/>
                <a:gd name="connsiteX75" fmla="*/ 3667191 w 6870789"/>
                <a:gd name="connsiteY75" fmla="*/ 815287 h 1704109"/>
                <a:gd name="connsiteX76" fmla="*/ 3683177 w 6870789"/>
                <a:gd name="connsiteY76" fmla="*/ 799301 h 1704109"/>
                <a:gd name="connsiteX77" fmla="*/ 3791882 w 6870789"/>
                <a:gd name="connsiteY77" fmla="*/ 799301 h 1704109"/>
                <a:gd name="connsiteX78" fmla="*/ 3791882 w 6870789"/>
                <a:gd name="connsiteY78" fmla="*/ 767329 h 1704109"/>
                <a:gd name="connsiteX79" fmla="*/ 3951742 w 6870789"/>
                <a:gd name="connsiteY79" fmla="*/ 767329 h 1704109"/>
                <a:gd name="connsiteX80" fmla="*/ 3951742 w 6870789"/>
                <a:gd name="connsiteY80" fmla="*/ 751343 h 1704109"/>
                <a:gd name="connsiteX81" fmla="*/ 4031673 w 6870789"/>
                <a:gd name="connsiteY81" fmla="*/ 751343 h 1704109"/>
                <a:gd name="connsiteX82" fmla="*/ 4031673 w 6870789"/>
                <a:gd name="connsiteY82" fmla="*/ 716174 h 1704109"/>
                <a:gd name="connsiteX83" fmla="*/ 4181941 w 6870789"/>
                <a:gd name="connsiteY83" fmla="*/ 716174 h 1704109"/>
                <a:gd name="connsiteX84" fmla="*/ 4181941 w 6870789"/>
                <a:gd name="connsiteY84" fmla="*/ 716174 h 1704109"/>
                <a:gd name="connsiteX85" fmla="*/ 4181941 w 6870789"/>
                <a:gd name="connsiteY85" fmla="*/ 693793 h 1704109"/>
                <a:gd name="connsiteX86" fmla="*/ 4255477 w 6870789"/>
                <a:gd name="connsiteY86" fmla="*/ 693793 h 1704109"/>
                <a:gd name="connsiteX87" fmla="*/ 4255477 w 6870789"/>
                <a:gd name="connsiteY87" fmla="*/ 661821 h 1704109"/>
                <a:gd name="connsiteX88" fmla="*/ 4338604 w 6870789"/>
                <a:gd name="connsiteY88" fmla="*/ 661821 h 1704109"/>
                <a:gd name="connsiteX89" fmla="*/ 4338604 w 6870789"/>
                <a:gd name="connsiteY89" fmla="*/ 642638 h 1704109"/>
                <a:gd name="connsiteX90" fmla="*/ 4479281 w 6870789"/>
                <a:gd name="connsiteY90" fmla="*/ 642638 h 1704109"/>
                <a:gd name="connsiteX91" fmla="*/ 4479281 w 6870789"/>
                <a:gd name="connsiteY91" fmla="*/ 607469 h 1704109"/>
                <a:gd name="connsiteX92" fmla="*/ 4591183 w 6870789"/>
                <a:gd name="connsiteY92" fmla="*/ 607469 h 1704109"/>
                <a:gd name="connsiteX93" fmla="*/ 4591183 w 6870789"/>
                <a:gd name="connsiteY93" fmla="*/ 588285 h 1704109"/>
                <a:gd name="connsiteX94" fmla="*/ 4674310 w 6870789"/>
                <a:gd name="connsiteY94" fmla="*/ 588285 h 1704109"/>
                <a:gd name="connsiteX95" fmla="*/ 4674310 w 6870789"/>
                <a:gd name="connsiteY95" fmla="*/ 549919 h 1704109"/>
                <a:gd name="connsiteX96" fmla="*/ 4751043 w 6870789"/>
                <a:gd name="connsiteY96" fmla="*/ 549919 h 1704109"/>
                <a:gd name="connsiteX97" fmla="*/ 4751043 w 6870789"/>
                <a:gd name="connsiteY97" fmla="*/ 540327 h 1704109"/>
                <a:gd name="connsiteX98" fmla="*/ 4814987 w 6870789"/>
                <a:gd name="connsiteY98" fmla="*/ 540327 h 1704109"/>
                <a:gd name="connsiteX99" fmla="*/ 4814987 w 6870789"/>
                <a:gd name="connsiteY99" fmla="*/ 524341 h 1704109"/>
                <a:gd name="connsiteX100" fmla="*/ 4920495 w 6870789"/>
                <a:gd name="connsiteY100" fmla="*/ 524341 h 1704109"/>
                <a:gd name="connsiteX101" fmla="*/ 4920495 w 6870789"/>
                <a:gd name="connsiteY101" fmla="*/ 489172 h 1704109"/>
                <a:gd name="connsiteX102" fmla="*/ 5105933 w 6870789"/>
                <a:gd name="connsiteY102" fmla="*/ 489172 h 1704109"/>
                <a:gd name="connsiteX103" fmla="*/ 5099538 w 6870789"/>
                <a:gd name="connsiteY103" fmla="*/ 482777 h 1704109"/>
                <a:gd name="connsiteX104" fmla="*/ 5157088 w 6870789"/>
                <a:gd name="connsiteY104" fmla="*/ 482777 h 1704109"/>
                <a:gd name="connsiteX105" fmla="*/ 5157088 w 6870789"/>
                <a:gd name="connsiteY105" fmla="*/ 438017 h 1704109"/>
                <a:gd name="connsiteX106" fmla="*/ 5268990 w 6870789"/>
                <a:gd name="connsiteY106" fmla="*/ 438017 h 1704109"/>
                <a:gd name="connsiteX107" fmla="*/ 5268990 w 6870789"/>
                <a:gd name="connsiteY107" fmla="*/ 425228 h 1704109"/>
                <a:gd name="connsiteX108" fmla="*/ 5368103 w 6870789"/>
                <a:gd name="connsiteY108" fmla="*/ 425228 h 1704109"/>
                <a:gd name="connsiteX109" fmla="*/ 5368103 w 6870789"/>
                <a:gd name="connsiteY109" fmla="*/ 390059 h 1704109"/>
                <a:gd name="connsiteX110" fmla="*/ 5480005 w 6870789"/>
                <a:gd name="connsiteY110" fmla="*/ 390059 h 1704109"/>
                <a:gd name="connsiteX111" fmla="*/ 5480005 w 6870789"/>
                <a:gd name="connsiteY111" fmla="*/ 367678 h 1704109"/>
                <a:gd name="connsiteX112" fmla="*/ 5566330 w 6870789"/>
                <a:gd name="connsiteY112" fmla="*/ 367678 h 1704109"/>
                <a:gd name="connsiteX113" fmla="*/ 5566330 w 6870789"/>
                <a:gd name="connsiteY113" fmla="*/ 367678 h 1704109"/>
                <a:gd name="connsiteX114" fmla="*/ 5649457 w 6870789"/>
                <a:gd name="connsiteY114" fmla="*/ 367678 h 1704109"/>
                <a:gd name="connsiteX115" fmla="*/ 5649457 w 6870789"/>
                <a:gd name="connsiteY115" fmla="*/ 322918 h 1704109"/>
                <a:gd name="connsiteX116" fmla="*/ 5809317 w 6870789"/>
                <a:gd name="connsiteY116" fmla="*/ 322918 h 1704109"/>
                <a:gd name="connsiteX117" fmla="*/ 5809317 w 6870789"/>
                <a:gd name="connsiteY117" fmla="*/ 310129 h 1704109"/>
                <a:gd name="connsiteX118" fmla="*/ 5889247 w 6870789"/>
                <a:gd name="connsiteY118" fmla="*/ 310129 h 1704109"/>
                <a:gd name="connsiteX119" fmla="*/ 5889247 w 6870789"/>
                <a:gd name="connsiteY119" fmla="*/ 310129 h 1704109"/>
                <a:gd name="connsiteX120" fmla="*/ 5889247 w 6870789"/>
                <a:gd name="connsiteY120" fmla="*/ 274960 h 1704109"/>
                <a:gd name="connsiteX121" fmla="*/ 5962783 w 6870789"/>
                <a:gd name="connsiteY121" fmla="*/ 274960 h 1704109"/>
                <a:gd name="connsiteX122" fmla="*/ 5962783 w 6870789"/>
                <a:gd name="connsiteY122" fmla="*/ 239790 h 1704109"/>
                <a:gd name="connsiteX123" fmla="*/ 6055502 w 6870789"/>
                <a:gd name="connsiteY123" fmla="*/ 239790 h 1704109"/>
                <a:gd name="connsiteX124" fmla="*/ 6055502 w 6870789"/>
                <a:gd name="connsiteY124" fmla="*/ 211016 h 1704109"/>
                <a:gd name="connsiteX125" fmla="*/ 6186587 w 6870789"/>
                <a:gd name="connsiteY125" fmla="*/ 211016 h 1704109"/>
                <a:gd name="connsiteX126" fmla="*/ 6186587 w 6870789"/>
                <a:gd name="connsiteY126" fmla="*/ 169452 h 1704109"/>
                <a:gd name="connsiteX127" fmla="*/ 6378419 w 6870789"/>
                <a:gd name="connsiteY127" fmla="*/ 169452 h 1704109"/>
                <a:gd name="connsiteX128" fmla="*/ 6378419 w 6870789"/>
                <a:gd name="connsiteY128" fmla="*/ 134283 h 1704109"/>
                <a:gd name="connsiteX129" fmla="*/ 6451955 w 6870789"/>
                <a:gd name="connsiteY129" fmla="*/ 134283 h 1704109"/>
                <a:gd name="connsiteX130" fmla="*/ 6451955 w 6870789"/>
                <a:gd name="connsiteY130" fmla="*/ 108705 h 1704109"/>
                <a:gd name="connsiteX131" fmla="*/ 6515899 w 6870789"/>
                <a:gd name="connsiteY131" fmla="*/ 108705 h 1704109"/>
                <a:gd name="connsiteX132" fmla="*/ 6515899 w 6870789"/>
                <a:gd name="connsiteY132" fmla="*/ 79930 h 1704109"/>
                <a:gd name="connsiteX133" fmla="*/ 6611815 w 6870789"/>
                <a:gd name="connsiteY133" fmla="*/ 79930 h 1704109"/>
                <a:gd name="connsiteX134" fmla="*/ 6630998 w 6870789"/>
                <a:gd name="connsiteY134" fmla="*/ 60747 h 1704109"/>
                <a:gd name="connsiteX135" fmla="*/ 6720520 w 6870789"/>
                <a:gd name="connsiteY135" fmla="*/ 60747 h 1704109"/>
                <a:gd name="connsiteX136" fmla="*/ 6720520 w 6870789"/>
                <a:gd name="connsiteY136" fmla="*/ 0 h 1704109"/>
                <a:gd name="connsiteX137" fmla="*/ 6870789 w 6870789"/>
                <a:gd name="connsiteY137" fmla="*/ 0 h 1704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6870789" h="1704109">
                  <a:moveTo>
                    <a:pt x="0" y="1704109"/>
                  </a:moveTo>
                  <a:lnTo>
                    <a:pt x="92719" y="1704109"/>
                  </a:lnTo>
                  <a:lnTo>
                    <a:pt x="92719" y="1672137"/>
                  </a:lnTo>
                  <a:lnTo>
                    <a:pt x="172649" y="1672137"/>
                  </a:lnTo>
                  <a:lnTo>
                    <a:pt x="172649" y="1646560"/>
                  </a:lnTo>
                  <a:lnTo>
                    <a:pt x="287748" y="1646560"/>
                  </a:lnTo>
                  <a:lnTo>
                    <a:pt x="287748" y="1624179"/>
                  </a:lnTo>
                  <a:lnTo>
                    <a:pt x="393256" y="1624179"/>
                  </a:lnTo>
                  <a:lnTo>
                    <a:pt x="393256" y="1589010"/>
                  </a:lnTo>
                  <a:lnTo>
                    <a:pt x="489172" y="1589010"/>
                  </a:lnTo>
                  <a:lnTo>
                    <a:pt x="489172" y="1569827"/>
                  </a:lnTo>
                  <a:lnTo>
                    <a:pt x="559510" y="1569827"/>
                  </a:lnTo>
                  <a:lnTo>
                    <a:pt x="559510" y="1544249"/>
                  </a:lnTo>
                  <a:lnTo>
                    <a:pt x="610666" y="1544249"/>
                  </a:lnTo>
                  <a:lnTo>
                    <a:pt x="610666" y="1544249"/>
                  </a:lnTo>
                  <a:lnTo>
                    <a:pt x="712976" y="1544249"/>
                  </a:lnTo>
                  <a:lnTo>
                    <a:pt x="712976" y="1486699"/>
                  </a:lnTo>
                  <a:lnTo>
                    <a:pt x="821681" y="1486699"/>
                  </a:lnTo>
                  <a:lnTo>
                    <a:pt x="821681" y="1477108"/>
                  </a:lnTo>
                  <a:lnTo>
                    <a:pt x="968752" y="1477108"/>
                  </a:lnTo>
                  <a:lnTo>
                    <a:pt x="968752" y="1448333"/>
                  </a:lnTo>
                  <a:lnTo>
                    <a:pt x="1051880" y="1448333"/>
                  </a:lnTo>
                  <a:lnTo>
                    <a:pt x="1051880" y="1419558"/>
                  </a:lnTo>
                  <a:lnTo>
                    <a:pt x="1115824" y="1419558"/>
                  </a:lnTo>
                  <a:lnTo>
                    <a:pt x="1115824" y="1400375"/>
                  </a:lnTo>
                  <a:lnTo>
                    <a:pt x="1205345" y="1400375"/>
                  </a:lnTo>
                  <a:lnTo>
                    <a:pt x="1205345" y="1384389"/>
                  </a:lnTo>
                  <a:lnTo>
                    <a:pt x="1304459" y="1384389"/>
                  </a:lnTo>
                  <a:lnTo>
                    <a:pt x="1304459" y="1365206"/>
                  </a:lnTo>
                  <a:lnTo>
                    <a:pt x="1368403" y="1365206"/>
                  </a:lnTo>
                  <a:lnTo>
                    <a:pt x="1368403" y="1336431"/>
                  </a:lnTo>
                  <a:lnTo>
                    <a:pt x="1464319" y="1336431"/>
                  </a:lnTo>
                  <a:lnTo>
                    <a:pt x="1464319" y="1336431"/>
                  </a:lnTo>
                  <a:lnTo>
                    <a:pt x="1509080" y="1336431"/>
                  </a:lnTo>
                  <a:lnTo>
                    <a:pt x="1509080" y="1314050"/>
                  </a:lnTo>
                  <a:lnTo>
                    <a:pt x="1627376" y="1314050"/>
                  </a:lnTo>
                  <a:lnTo>
                    <a:pt x="1627376" y="1285276"/>
                  </a:lnTo>
                  <a:lnTo>
                    <a:pt x="1697715" y="1285276"/>
                  </a:lnTo>
                  <a:lnTo>
                    <a:pt x="1697715" y="1262895"/>
                  </a:lnTo>
                  <a:lnTo>
                    <a:pt x="1768053" y="1262895"/>
                  </a:lnTo>
                  <a:lnTo>
                    <a:pt x="1768053" y="1250106"/>
                  </a:lnTo>
                  <a:lnTo>
                    <a:pt x="1841589" y="1250106"/>
                  </a:lnTo>
                  <a:lnTo>
                    <a:pt x="1841589" y="1221332"/>
                  </a:lnTo>
                  <a:lnTo>
                    <a:pt x="1908730" y="1221332"/>
                  </a:lnTo>
                  <a:lnTo>
                    <a:pt x="1931110" y="1198952"/>
                  </a:lnTo>
                  <a:lnTo>
                    <a:pt x="1982266" y="1198952"/>
                  </a:lnTo>
                  <a:lnTo>
                    <a:pt x="1982266" y="1166979"/>
                  </a:lnTo>
                  <a:lnTo>
                    <a:pt x="2116548" y="1166979"/>
                  </a:lnTo>
                  <a:lnTo>
                    <a:pt x="2116548" y="1138204"/>
                  </a:lnTo>
                  <a:lnTo>
                    <a:pt x="2282803" y="1138204"/>
                  </a:lnTo>
                  <a:lnTo>
                    <a:pt x="2282803" y="1109429"/>
                  </a:lnTo>
                  <a:lnTo>
                    <a:pt x="2465043" y="1109429"/>
                  </a:lnTo>
                  <a:lnTo>
                    <a:pt x="2465043" y="1090246"/>
                  </a:lnTo>
                  <a:lnTo>
                    <a:pt x="2525790" y="1090246"/>
                  </a:lnTo>
                  <a:lnTo>
                    <a:pt x="2525790" y="1061471"/>
                  </a:lnTo>
                  <a:lnTo>
                    <a:pt x="2682453" y="1061471"/>
                  </a:lnTo>
                  <a:lnTo>
                    <a:pt x="2682453" y="1045485"/>
                  </a:lnTo>
                  <a:lnTo>
                    <a:pt x="2711228" y="1045485"/>
                  </a:lnTo>
                  <a:lnTo>
                    <a:pt x="2711228" y="1029499"/>
                  </a:lnTo>
                  <a:lnTo>
                    <a:pt x="2797552" y="1029499"/>
                  </a:lnTo>
                  <a:lnTo>
                    <a:pt x="2797552" y="1010316"/>
                  </a:lnTo>
                  <a:lnTo>
                    <a:pt x="2883877" y="1010316"/>
                  </a:lnTo>
                  <a:lnTo>
                    <a:pt x="2883877" y="987936"/>
                  </a:lnTo>
                  <a:lnTo>
                    <a:pt x="2973398" y="987936"/>
                  </a:lnTo>
                  <a:lnTo>
                    <a:pt x="2973398" y="952767"/>
                  </a:lnTo>
                  <a:lnTo>
                    <a:pt x="3104484" y="952767"/>
                  </a:lnTo>
                  <a:lnTo>
                    <a:pt x="3104484" y="936781"/>
                  </a:lnTo>
                  <a:lnTo>
                    <a:pt x="3216386" y="936781"/>
                  </a:lnTo>
                  <a:lnTo>
                    <a:pt x="3216386" y="904809"/>
                  </a:lnTo>
                  <a:lnTo>
                    <a:pt x="3286724" y="904809"/>
                  </a:lnTo>
                  <a:lnTo>
                    <a:pt x="3293119" y="898414"/>
                  </a:lnTo>
                  <a:lnTo>
                    <a:pt x="3459373" y="898414"/>
                  </a:lnTo>
                  <a:lnTo>
                    <a:pt x="3459373" y="860048"/>
                  </a:lnTo>
                  <a:lnTo>
                    <a:pt x="3532909" y="860048"/>
                  </a:lnTo>
                  <a:lnTo>
                    <a:pt x="3532909" y="815287"/>
                  </a:lnTo>
                  <a:lnTo>
                    <a:pt x="3667191" y="815287"/>
                  </a:lnTo>
                  <a:lnTo>
                    <a:pt x="3683177" y="799301"/>
                  </a:lnTo>
                  <a:lnTo>
                    <a:pt x="3791882" y="799301"/>
                  </a:lnTo>
                  <a:lnTo>
                    <a:pt x="3791882" y="767329"/>
                  </a:lnTo>
                  <a:lnTo>
                    <a:pt x="3951742" y="767329"/>
                  </a:lnTo>
                  <a:lnTo>
                    <a:pt x="3951742" y="751343"/>
                  </a:lnTo>
                  <a:lnTo>
                    <a:pt x="4031673" y="751343"/>
                  </a:lnTo>
                  <a:lnTo>
                    <a:pt x="4031673" y="716174"/>
                  </a:lnTo>
                  <a:lnTo>
                    <a:pt x="4181941" y="716174"/>
                  </a:lnTo>
                  <a:lnTo>
                    <a:pt x="4181941" y="716174"/>
                  </a:lnTo>
                  <a:lnTo>
                    <a:pt x="4181941" y="693793"/>
                  </a:lnTo>
                  <a:lnTo>
                    <a:pt x="4255477" y="693793"/>
                  </a:lnTo>
                  <a:lnTo>
                    <a:pt x="4255477" y="661821"/>
                  </a:lnTo>
                  <a:lnTo>
                    <a:pt x="4338604" y="661821"/>
                  </a:lnTo>
                  <a:lnTo>
                    <a:pt x="4338604" y="642638"/>
                  </a:lnTo>
                  <a:lnTo>
                    <a:pt x="4479281" y="642638"/>
                  </a:lnTo>
                  <a:lnTo>
                    <a:pt x="4479281" y="607469"/>
                  </a:lnTo>
                  <a:lnTo>
                    <a:pt x="4591183" y="607469"/>
                  </a:lnTo>
                  <a:lnTo>
                    <a:pt x="4591183" y="588285"/>
                  </a:lnTo>
                  <a:lnTo>
                    <a:pt x="4674310" y="588285"/>
                  </a:lnTo>
                  <a:lnTo>
                    <a:pt x="4674310" y="549919"/>
                  </a:lnTo>
                  <a:lnTo>
                    <a:pt x="4751043" y="549919"/>
                  </a:lnTo>
                  <a:lnTo>
                    <a:pt x="4751043" y="540327"/>
                  </a:lnTo>
                  <a:lnTo>
                    <a:pt x="4814987" y="540327"/>
                  </a:lnTo>
                  <a:lnTo>
                    <a:pt x="4814987" y="524341"/>
                  </a:lnTo>
                  <a:lnTo>
                    <a:pt x="4920495" y="524341"/>
                  </a:lnTo>
                  <a:lnTo>
                    <a:pt x="4920495" y="489172"/>
                  </a:lnTo>
                  <a:lnTo>
                    <a:pt x="5105933" y="489172"/>
                  </a:lnTo>
                  <a:lnTo>
                    <a:pt x="5099538" y="482777"/>
                  </a:lnTo>
                  <a:lnTo>
                    <a:pt x="5157088" y="482777"/>
                  </a:lnTo>
                  <a:lnTo>
                    <a:pt x="5157088" y="438017"/>
                  </a:lnTo>
                  <a:lnTo>
                    <a:pt x="5268990" y="438017"/>
                  </a:lnTo>
                  <a:lnTo>
                    <a:pt x="5268990" y="425228"/>
                  </a:lnTo>
                  <a:lnTo>
                    <a:pt x="5368103" y="425228"/>
                  </a:lnTo>
                  <a:lnTo>
                    <a:pt x="5368103" y="390059"/>
                  </a:lnTo>
                  <a:lnTo>
                    <a:pt x="5480005" y="390059"/>
                  </a:lnTo>
                  <a:lnTo>
                    <a:pt x="5480005" y="367678"/>
                  </a:lnTo>
                  <a:lnTo>
                    <a:pt x="5566330" y="367678"/>
                  </a:lnTo>
                  <a:lnTo>
                    <a:pt x="5566330" y="367678"/>
                  </a:lnTo>
                  <a:lnTo>
                    <a:pt x="5649457" y="367678"/>
                  </a:lnTo>
                  <a:lnTo>
                    <a:pt x="5649457" y="322918"/>
                  </a:lnTo>
                  <a:lnTo>
                    <a:pt x="5809317" y="322918"/>
                  </a:lnTo>
                  <a:lnTo>
                    <a:pt x="5809317" y="310129"/>
                  </a:lnTo>
                  <a:lnTo>
                    <a:pt x="5889247" y="310129"/>
                  </a:lnTo>
                  <a:lnTo>
                    <a:pt x="5889247" y="310129"/>
                  </a:lnTo>
                  <a:lnTo>
                    <a:pt x="5889247" y="274960"/>
                  </a:lnTo>
                  <a:lnTo>
                    <a:pt x="5962783" y="274960"/>
                  </a:lnTo>
                  <a:lnTo>
                    <a:pt x="5962783" y="239790"/>
                  </a:lnTo>
                  <a:lnTo>
                    <a:pt x="6055502" y="239790"/>
                  </a:lnTo>
                  <a:lnTo>
                    <a:pt x="6055502" y="211016"/>
                  </a:lnTo>
                  <a:lnTo>
                    <a:pt x="6186587" y="211016"/>
                  </a:lnTo>
                  <a:lnTo>
                    <a:pt x="6186587" y="169452"/>
                  </a:lnTo>
                  <a:lnTo>
                    <a:pt x="6378419" y="169452"/>
                  </a:lnTo>
                  <a:lnTo>
                    <a:pt x="6378419" y="134283"/>
                  </a:lnTo>
                  <a:lnTo>
                    <a:pt x="6451955" y="134283"/>
                  </a:lnTo>
                  <a:lnTo>
                    <a:pt x="6451955" y="108705"/>
                  </a:lnTo>
                  <a:lnTo>
                    <a:pt x="6515899" y="108705"/>
                  </a:lnTo>
                  <a:lnTo>
                    <a:pt x="6515899" y="79930"/>
                  </a:lnTo>
                  <a:lnTo>
                    <a:pt x="6611815" y="79930"/>
                  </a:lnTo>
                  <a:lnTo>
                    <a:pt x="6630998" y="60747"/>
                  </a:lnTo>
                  <a:lnTo>
                    <a:pt x="6720520" y="60747"/>
                  </a:lnTo>
                  <a:lnTo>
                    <a:pt x="6720520" y="0"/>
                  </a:lnTo>
                  <a:lnTo>
                    <a:pt x="6870789"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9" name="Freeform: Shape 58">
              <a:extLst>
                <a:ext uri="{FF2B5EF4-FFF2-40B4-BE49-F238E27FC236}">
                  <a16:creationId xmlns:a16="http://schemas.microsoft.com/office/drawing/2014/main" id="{E66A2CBD-F727-BF19-63B5-8B4D8D4188EA}"/>
                </a:ext>
              </a:extLst>
            </p:cNvPr>
            <p:cNvSpPr/>
            <p:nvPr/>
          </p:nvSpPr>
          <p:spPr bwMode="auto">
            <a:xfrm>
              <a:off x="9409368" y="3162034"/>
              <a:ext cx="1585812" cy="406044"/>
            </a:xfrm>
            <a:custGeom>
              <a:avLst/>
              <a:gdLst>
                <a:gd name="connsiteX0" fmla="*/ 0 w 1585812"/>
                <a:gd name="connsiteY0" fmla="*/ 406044 h 406044"/>
                <a:gd name="connsiteX1" fmla="*/ 67141 w 1585812"/>
                <a:gd name="connsiteY1" fmla="*/ 406044 h 406044"/>
                <a:gd name="connsiteX2" fmla="*/ 67141 w 1585812"/>
                <a:gd name="connsiteY2" fmla="*/ 374072 h 406044"/>
                <a:gd name="connsiteX3" fmla="*/ 134282 w 1585812"/>
                <a:gd name="connsiteY3" fmla="*/ 374072 h 406044"/>
                <a:gd name="connsiteX4" fmla="*/ 134282 w 1585812"/>
                <a:gd name="connsiteY4" fmla="*/ 338903 h 406044"/>
                <a:gd name="connsiteX5" fmla="*/ 249382 w 1585812"/>
                <a:gd name="connsiteY5" fmla="*/ 338903 h 406044"/>
                <a:gd name="connsiteX6" fmla="*/ 249382 w 1585812"/>
                <a:gd name="connsiteY6" fmla="*/ 303734 h 406044"/>
                <a:gd name="connsiteX7" fmla="*/ 348495 w 1585812"/>
                <a:gd name="connsiteY7" fmla="*/ 303734 h 406044"/>
                <a:gd name="connsiteX8" fmla="*/ 348495 w 1585812"/>
                <a:gd name="connsiteY8" fmla="*/ 290945 h 406044"/>
                <a:gd name="connsiteX9" fmla="*/ 434819 w 1585812"/>
                <a:gd name="connsiteY9" fmla="*/ 290945 h 406044"/>
                <a:gd name="connsiteX10" fmla="*/ 434819 w 1585812"/>
                <a:gd name="connsiteY10" fmla="*/ 290945 h 406044"/>
                <a:gd name="connsiteX11" fmla="*/ 578694 w 1585812"/>
                <a:gd name="connsiteY11" fmla="*/ 290945 h 406044"/>
                <a:gd name="connsiteX12" fmla="*/ 578694 w 1585812"/>
                <a:gd name="connsiteY12" fmla="*/ 258973 h 406044"/>
                <a:gd name="connsiteX13" fmla="*/ 674610 w 1585812"/>
                <a:gd name="connsiteY13" fmla="*/ 258973 h 406044"/>
                <a:gd name="connsiteX14" fmla="*/ 674610 w 1585812"/>
                <a:gd name="connsiteY14" fmla="*/ 211015 h 406044"/>
                <a:gd name="connsiteX15" fmla="*/ 824878 w 1585812"/>
                <a:gd name="connsiteY15" fmla="*/ 211015 h 406044"/>
                <a:gd name="connsiteX16" fmla="*/ 824878 w 1585812"/>
                <a:gd name="connsiteY16" fmla="*/ 185437 h 406044"/>
                <a:gd name="connsiteX17" fmla="*/ 962358 w 1585812"/>
                <a:gd name="connsiteY17" fmla="*/ 185437 h 406044"/>
                <a:gd name="connsiteX18" fmla="*/ 962358 w 1585812"/>
                <a:gd name="connsiteY18" fmla="*/ 185437 h 406044"/>
                <a:gd name="connsiteX19" fmla="*/ 1071063 w 1585812"/>
                <a:gd name="connsiteY19" fmla="*/ 185437 h 406044"/>
                <a:gd name="connsiteX20" fmla="*/ 1071063 w 1585812"/>
                <a:gd name="connsiteY20" fmla="*/ 150268 h 406044"/>
                <a:gd name="connsiteX21" fmla="*/ 1250106 w 1585812"/>
                <a:gd name="connsiteY21" fmla="*/ 150268 h 406044"/>
                <a:gd name="connsiteX22" fmla="*/ 1250106 w 1585812"/>
                <a:gd name="connsiteY22" fmla="*/ 150268 h 406044"/>
                <a:gd name="connsiteX23" fmla="*/ 1349219 w 1585812"/>
                <a:gd name="connsiteY23" fmla="*/ 150268 h 406044"/>
                <a:gd name="connsiteX24" fmla="*/ 1349219 w 1585812"/>
                <a:gd name="connsiteY24" fmla="*/ 95916 h 406044"/>
                <a:gd name="connsiteX25" fmla="*/ 1403572 w 1585812"/>
                <a:gd name="connsiteY25" fmla="*/ 95916 h 406044"/>
                <a:gd name="connsiteX26" fmla="*/ 1403572 w 1585812"/>
                <a:gd name="connsiteY26" fmla="*/ 41563 h 406044"/>
                <a:gd name="connsiteX27" fmla="*/ 1489896 w 1585812"/>
                <a:gd name="connsiteY27" fmla="*/ 41563 h 406044"/>
                <a:gd name="connsiteX28" fmla="*/ 1489896 w 1585812"/>
                <a:gd name="connsiteY28" fmla="*/ 6394 h 406044"/>
                <a:gd name="connsiteX29" fmla="*/ 1585812 w 1585812"/>
                <a:gd name="connsiteY29" fmla="*/ 6394 h 406044"/>
                <a:gd name="connsiteX30" fmla="*/ 1585812 w 1585812"/>
                <a:gd name="connsiteY30" fmla="*/ 0 h 406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85812" h="406044">
                  <a:moveTo>
                    <a:pt x="0" y="406044"/>
                  </a:moveTo>
                  <a:lnTo>
                    <a:pt x="67141" y="406044"/>
                  </a:lnTo>
                  <a:lnTo>
                    <a:pt x="67141" y="374072"/>
                  </a:lnTo>
                  <a:lnTo>
                    <a:pt x="134282" y="374072"/>
                  </a:lnTo>
                  <a:lnTo>
                    <a:pt x="134282" y="338903"/>
                  </a:lnTo>
                  <a:lnTo>
                    <a:pt x="249382" y="338903"/>
                  </a:lnTo>
                  <a:lnTo>
                    <a:pt x="249382" y="303734"/>
                  </a:lnTo>
                  <a:lnTo>
                    <a:pt x="348495" y="303734"/>
                  </a:lnTo>
                  <a:lnTo>
                    <a:pt x="348495" y="290945"/>
                  </a:lnTo>
                  <a:lnTo>
                    <a:pt x="434819" y="290945"/>
                  </a:lnTo>
                  <a:lnTo>
                    <a:pt x="434819" y="290945"/>
                  </a:lnTo>
                  <a:lnTo>
                    <a:pt x="578694" y="290945"/>
                  </a:lnTo>
                  <a:lnTo>
                    <a:pt x="578694" y="258973"/>
                  </a:lnTo>
                  <a:lnTo>
                    <a:pt x="674610" y="258973"/>
                  </a:lnTo>
                  <a:lnTo>
                    <a:pt x="674610" y="211015"/>
                  </a:lnTo>
                  <a:lnTo>
                    <a:pt x="824878" y="211015"/>
                  </a:lnTo>
                  <a:lnTo>
                    <a:pt x="824878" y="185437"/>
                  </a:lnTo>
                  <a:lnTo>
                    <a:pt x="962358" y="185437"/>
                  </a:lnTo>
                  <a:lnTo>
                    <a:pt x="962358" y="185437"/>
                  </a:lnTo>
                  <a:lnTo>
                    <a:pt x="1071063" y="185437"/>
                  </a:lnTo>
                  <a:lnTo>
                    <a:pt x="1071063" y="150268"/>
                  </a:lnTo>
                  <a:lnTo>
                    <a:pt x="1250106" y="150268"/>
                  </a:lnTo>
                  <a:lnTo>
                    <a:pt x="1250106" y="150268"/>
                  </a:lnTo>
                  <a:lnTo>
                    <a:pt x="1349219" y="150268"/>
                  </a:lnTo>
                  <a:lnTo>
                    <a:pt x="1349219" y="95916"/>
                  </a:lnTo>
                  <a:lnTo>
                    <a:pt x="1403572" y="95916"/>
                  </a:lnTo>
                  <a:lnTo>
                    <a:pt x="1403572" y="41563"/>
                  </a:lnTo>
                  <a:lnTo>
                    <a:pt x="1489896" y="41563"/>
                  </a:lnTo>
                  <a:lnTo>
                    <a:pt x="1489896" y="6394"/>
                  </a:lnTo>
                  <a:lnTo>
                    <a:pt x="1585812" y="6394"/>
                  </a:lnTo>
                  <a:lnTo>
                    <a:pt x="1585812"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Tree>
    <p:extLst>
      <p:ext uri="{BB962C8B-B14F-4D97-AF65-F5344CB8AC3E}">
        <p14:creationId xmlns:p14="http://schemas.microsoft.com/office/powerpoint/2010/main" val="1973449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C99C3-51D7-44A1-B1AF-FD93B0589A89}"/>
              </a:ext>
            </a:extLst>
          </p:cNvPr>
          <p:cNvSpPr>
            <a:spLocks noGrp="1"/>
          </p:cNvSpPr>
          <p:nvPr>
            <p:ph type="title"/>
          </p:nvPr>
        </p:nvSpPr>
        <p:spPr>
          <a:xfrm>
            <a:off x="609759" y="238127"/>
            <a:ext cx="11285034" cy="1103313"/>
          </a:xfrm>
        </p:spPr>
        <p:txBody>
          <a:bodyPr>
            <a:noAutofit/>
          </a:bodyPr>
          <a:lstStyle/>
          <a:p>
            <a:r>
              <a:rPr lang="en-US" dirty="0"/>
              <a:t>Cardiovascular and Kidney Benefits of </a:t>
            </a:r>
            <a:r>
              <a:rPr lang="en-US" dirty="0" err="1"/>
              <a:t>Semaglutide</a:t>
            </a:r>
            <a:r>
              <a:rPr lang="en-US" dirty="0"/>
              <a:t> in SELECT Trial: Patients With Overweight/Obesity and CVD</a:t>
            </a:r>
          </a:p>
        </p:txBody>
      </p:sp>
      <p:sp>
        <p:nvSpPr>
          <p:cNvPr id="5" name="Content Placeholder 4">
            <a:extLst>
              <a:ext uri="{FF2B5EF4-FFF2-40B4-BE49-F238E27FC236}">
                <a16:creationId xmlns:a16="http://schemas.microsoft.com/office/drawing/2014/main" id="{D76A5F5D-70E8-BBCC-8283-3A92DDDA1AD0}"/>
              </a:ext>
            </a:extLst>
          </p:cNvPr>
          <p:cNvSpPr>
            <a:spLocks noGrp="1"/>
          </p:cNvSpPr>
          <p:nvPr>
            <p:ph sz="half" idx="1"/>
          </p:nvPr>
        </p:nvSpPr>
        <p:spPr>
          <a:xfrm>
            <a:off x="601820" y="1503652"/>
            <a:ext cx="5309278" cy="4436868"/>
          </a:xfrm>
        </p:spPr>
        <p:txBody>
          <a:bodyPr/>
          <a:lstStyle/>
          <a:p>
            <a:r>
              <a:rPr lang="en-US" sz="2600" dirty="0"/>
              <a:t>Once-weekly </a:t>
            </a:r>
            <a:r>
              <a:rPr lang="en-US" sz="2600" dirty="0" err="1"/>
              <a:t>semaglutide</a:t>
            </a:r>
            <a:r>
              <a:rPr lang="en-US" sz="2600" dirty="0"/>
              <a:t> was associated with a 22% reduction in kidney outcomes among patients with overweight/obesity and CVD, without diabetes</a:t>
            </a:r>
          </a:p>
          <a:p>
            <a:pPr lvl="1"/>
            <a:r>
              <a:rPr lang="en-US" sz="2400" dirty="0"/>
              <a:t>Mortality, initiation of dialysis or transplant, </a:t>
            </a:r>
            <a:r>
              <a:rPr lang="en-GB" sz="2400" b="0" i="0" dirty="0">
                <a:solidFill>
                  <a:schemeClr val="bg1"/>
                </a:solidFill>
                <a:cs typeface="Arial" panose="020B0604020202020204" pitchFamily="34" charset="0"/>
              </a:rPr>
              <a:t>eGFR &lt;15 mL/min/1.73 m</a:t>
            </a:r>
            <a:r>
              <a:rPr lang="en-GB" sz="2400" b="0" i="0" baseline="30000" dirty="0">
                <a:solidFill>
                  <a:schemeClr val="bg1"/>
                </a:solidFill>
                <a:cs typeface="Arial" panose="020B0604020202020204" pitchFamily="34" charset="0"/>
              </a:rPr>
              <a:t>2</a:t>
            </a:r>
            <a:r>
              <a:rPr lang="en-GB" sz="2400" b="0" i="0" dirty="0">
                <a:solidFill>
                  <a:schemeClr val="bg1"/>
                </a:solidFill>
                <a:cs typeface="Arial" panose="020B0604020202020204" pitchFamily="34" charset="0"/>
              </a:rPr>
              <a:t>, or ≥50% reduction in eGFR from baseline or persistent macroalbuminuria </a:t>
            </a:r>
            <a:endParaRPr lang="en-US" sz="2400" dirty="0"/>
          </a:p>
        </p:txBody>
      </p:sp>
      <p:sp>
        <p:nvSpPr>
          <p:cNvPr id="3" name="Text Box 11">
            <a:extLst>
              <a:ext uri="{FF2B5EF4-FFF2-40B4-BE49-F238E27FC236}">
                <a16:creationId xmlns:a16="http://schemas.microsoft.com/office/drawing/2014/main" id="{34213707-0FC9-A72E-B891-F4D92774DDC1}"/>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Colhoun. Nat Med. 2024;[</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Epub</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
        <p:nvSpPr>
          <p:cNvPr id="4" name="TextBox 3">
            <a:extLst>
              <a:ext uri="{FF2B5EF4-FFF2-40B4-BE49-F238E27FC236}">
                <a16:creationId xmlns:a16="http://schemas.microsoft.com/office/drawing/2014/main" id="{C9A86577-BB09-369F-823A-9EB48FF5DD30}"/>
              </a:ext>
            </a:extLst>
          </p:cNvPr>
          <p:cNvSpPr txBox="1"/>
          <p:nvPr/>
        </p:nvSpPr>
        <p:spPr>
          <a:xfrm>
            <a:off x="6961657" y="1541486"/>
            <a:ext cx="4201643" cy="642876"/>
          </a:xfrm>
          <a:prstGeom prst="rect">
            <a:avLst/>
          </a:prstGeom>
          <a:noFill/>
        </p:spPr>
        <p:txBody>
          <a:bodyPr wrap="square" lIns="0" tIns="0" rIns="0" bIns="0" rtlCol="0">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Time to First Occurrence of the Main </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5-Component Kidney Composite Endpoint</a:t>
            </a:r>
          </a:p>
        </p:txBody>
      </p:sp>
      <p:sp>
        <p:nvSpPr>
          <p:cNvPr id="6" name="TextBox 5">
            <a:extLst>
              <a:ext uri="{FF2B5EF4-FFF2-40B4-BE49-F238E27FC236}">
                <a16:creationId xmlns:a16="http://schemas.microsoft.com/office/drawing/2014/main" id="{2395EE84-51C0-D270-E46A-F72AED2CF8F9}"/>
              </a:ext>
            </a:extLst>
          </p:cNvPr>
          <p:cNvSpPr txBox="1"/>
          <p:nvPr/>
        </p:nvSpPr>
        <p:spPr bwMode="auto">
          <a:xfrm>
            <a:off x="7105626" y="2237812"/>
            <a:ext cx="316785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Incidence with semaglutide 2.4 mg: 1.8%</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Incidence with placebo: 2.2%</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(95% Cl): 0.78 (0.63, 0.96); </a:t>
            </a: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lang="en-US" sz="1400" b="0" dirty="0">
                <a:solidFill>
                  <a:srgbClr val="000000"/>
                </a:solidFill>
                <a:latin typeface="Calibri" panose="020F0502020204030204" pitchFamily="34" charset="0"/>
              </a:rPr>
              <a:t>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7" name="TextBox 6">
            <a:extLst>
              <a:ext uri="{FF2B5EF4-FFF2-40B4-BE49-F238E27FC236}">
                <a16:creationId xmlns:a16="http://schemas.microsoft.com/office/drawing/2014/main" id="{528CDC90-EBD3-DAC2-44F7-C3A9BB7A22BF}"/>
              </a:ext>
            </a:extLst>
          </p:cNvPr>
          <p:cNvSpPr txBox="1"/>
          <p:nvPr/>
        </p:nvSpPr>
        <p:spPr bwMode="auto">
          <a:xfrm>
            <a:off x="7383649" y="5337684"/>
            <a:ext cx="32221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Time Since </a:t>
            </a:r>
            <a:r>
              <a:rPr lang="en-US" dirty="0">
                <a:solidFill>
                  <a:srgbClr val="000000"/>
                </a:solidFill>
                <a:latin typeface="Calibri" panose="020F0502020204030204" pitchFamily="34" charset="0"/>
              </a:rPr>
              <a:t>R</a:t>
            </a:r>
            <a:r>
              <a:rPr kumimoji="0" lang="en-US" sz="18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andomization</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r>
              <a:rPr kumimoji="0" lang="en-US" sz="18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Wk</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8" name="TextBox 7">
            <a:extLst>
              <a:ext uri="{FF2B5EF4-FFF2-40B4-BE49-F238E27FC236}">
                <a16:creationId xmlns:a16="http://schemas.microsoft.com/office/drawing/2014/main" id="{1FAB318E-DAFE-3E67-F33B-ADA355C82C87}"/>
              </a:ext>
            </a:extLst>
          </p:cNvPr>
          <p:cNvSpPr txBox="1"/>
          <p:nvPr/>
        </p:nvSpPr>
        <p:spPr bwMode="auto">
          <a:xfrm rot="16200000">
            <a:off x="5236945" y="3457281"/>
            <a:ext cx="20615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Probability of Event</a:t>
            </a:r>
          </a:p>
        </p:txBody>
      </p:sp>
      <p:sp>
        <p:nvSpPr>
          <p:cNvPr id="10" name="TextBox 9">
            <a:extLst>
              <a:ext uri="{FF2B5EF4-FFF2-40B4-BE49-F238E27FC236}">
                <a16:creationId xmlns:a16="http://schemas.microsoft.com/office/drawing/2014/main" id="{5A48DB6A-C115-963A-A240-DC6F50A3E467}"/>
              </a:ext>
            </a:extLst>
          </p:cNvPr>
          <p:cNvSpPr txBox="1"/>
          <p:nvPr/>
        </p:nvSpPr>
        <p:spPr bwMode="auto">
          <a:xfrm>
            <a:off x="6344558" y="2017869"/>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0.03</a:t>
            </a:r>
          </a:p>
        </p:txBody>
      </p:sp>
      <p:sp>
        <p:nvSpPr>
          <p:cNvPr id="11" name="TextBox 10">
            <a:extLst>
              <a:ext uri="{FF2B5EF4-FFF2-40B4-BE49-F238E27FC236}">
                <a16:creationId xmlns:a16="http://schemas.microsoft.com/office/drawing/2014/main" id="{9AF0B236-5E55-E455-E388-7446F8BA2C5A}"/>
              </a:ext>
            </a:extLst>
          </p:cNvPr>
          <p:cNvSpPr txBox="1"/>
          <p:nvPr/>
        </p:nvSpPr>
        <p:spPr bwMode="auto">
          <a:xfrm>
            <a:off x="6338600" y="2973530"/>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0.02</a:t>
            </a:r>
          </a:p>
        </p:txBody>
      </p:sp>
      <p:sp>
        <p:nvSpPr>
          <p:cNvPr id="12" name="TextBox 11">
            <a:extLst>
              <a:ext uri="{FF2B5EF4-FFF2-40B4-BE49-F238E27FC236}">
                <a16:creationId xmlns:a16="http://schemas.microsoft.com/office/drawing/2014/main" id="{56FFA340-34EE-BE0D-752C-E540962B7300}"/>
              </a:ext>
            </a:extLst>
          </p:cNvPr>
          <p:cNvSpPr txBox="1"/>
          <p:nvPr/>
        </p:nvSpPr>
        <p:spPr bwMode="auto">
          <a:xfrm>
            <a:off x="6344558" y="3956287"/>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0.01</a:t>
            </a:r>
          </a:p>
        </p:txBody>
      </p:sp>
      <p:sp>
        <p:nvSpPr>
          <p:cNvPr id="14" name="TextBox 13">
            <a:extLst>
              <a:ext uri="{FF2B5EF4-FFF2-40B4-BE49-F238E27FC236}">
                <a16:creationId xmlns:a16="http://schemas.microsoft.com/office/drawing/2014/main" id="{131A244D-9521-C91F-2981-8012B22D35B8}"/>
              </a:ext>
            </a:extLst>
          </p:cNvPr>
          <p:cNvSpPr txBox="1"/>
          <p:nvPr/>
        </p:nvSpPr>
        <p:spPr bwMode="auto">
          <a:xfrm>
            <a:off x="6344558" y="4911469"/>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0.00</a:t>
            </a:r>
          </a:p>
        </p:txBody>
      </p:sp>
      <p:sp>
        <p:nvSpPr>
          <p:cNvPr id="15" name="TextBox 14">
            <a:extLst>
              <a:ext uri="{FF2B5EF4-FFF2-40B4-BE49-F238E27FC236}">
                <a16:creationId xmlns:a16="http://schemas.microsoft.com/office/drawing/2014/main" id="{FC9188A1-7784-545E-D31D-DF18285FD4DA}"/>
              </a:ext>
            </a:extLst>
          </p:cNvPr>
          <p:cNvSpPr txBox="1"/>
          <p:nvPr/>
        </p:nvSpPr>
        <p:spPr bwMode="auto">
          <a:xfrm>
            <a:off x="6803941" y="5099906"/>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6" name="TextBox 15">
            <a:extLst>
              <a:ext uri="{FF2B5EF4-FFF2-40B4-BE49-F238E27FC236}">
                <a16:creationId xmlns:a16="http://schemas.microsoft.com/office/drawing/2014/main" id="{772A18D6-0B83-D6E0-D785-C730D82BCDDB}"/>
              </a:ext>
            </a:extLst>
          </p:cNvPr>
          <p:cNvSpPr txBox="1"/>
          <p:nvPr/>
        </p:nvSpPr>
        <p:spPr bwMode="auto">
          <a:xfrm>
            <a:off x="7131541" y="509990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7" name="TextBox 16">
            <a:extLst>
              <a:ext uri="{FF2B5EF4-FFF2-40B4-BE49-F238E27FC236}">
                <a16:creationId xmlns:a16="http://schemas.microsoft.com/office/drawing/2014/main" id="{068391AA-53F5-5990-5C68-A1D9372656CD}"/>
              </a:ext>
            </a:extLst>
          </p:cNvPr>
          <p:cNvSpPr txBox="1"/>
          <p:nvPr/>
        </p:nvSpPr>
        <p:spPr bwMode="auto">
          <a:xfrm>
            <a:off x="7516388" y="509990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8" name="TextBox 17">
            <a:extLst>
              <a:ext uri="{FF2B5EF4-FFF2-40B4-BE49-F238E27FC236}">
                <a16:creationId xmlns:a16="http://schemas.microsoft.com/office/drawing/2014/main" id="{69B532F6-8359-AA2D-4CAC-3DFFBA69B7AB}"/>
              </a:ext>
            </a:extLst>
          </p:cNvPr>
          <p:cNvSpPr txBox="1"/>
          <p:nvPr/>
        </p:nvSpPr>
        <p:spPr bwMode="auto">
          <a:xfrm>
            <a:off x="7920080" y="509990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9" name="TextBox 18">
            <a:extLst>
              <a:ext uri="{FF2B5EF4-FFF2-40B4-BE49-F238E27FC236}">
                <a16:creationId xmlns:a16="http://schemas.microsoft.com/office/drawing/2014/main" id="{DC27B53B-AE87-4ABE-89DF-B6C7D2DC60A1}"/>
              </a:ext>
            </a:extLst>
          </p:cNvPr>
          <p:cNvSpPr txBox="1"/>
          <p:nvPr/>
        </p:nvSpPr>
        <p:spPr bwMode="auto">
          <a:xfrm>
            <a:off x="8317329" y="509990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20" name="TextBox 19">
            <a:extLst>
              <a:ext uri="{FF2B5EF4-FFF2-40B4-BE49-F238E27FC236}">
                <a16:creationId xmlns:a16="http://schemas.microsoft.com/office/drawing/2014/main" id="{D5046ACA-15A1-1D24-E0CE-FF84928AB3E0}"/>
              </a:ext>
            </a:extLst>
          </p:cNvPr>
          <p:cNvSpPr txBox="1"/>
          <p:nvPr/>
        </p:nvSpPr>
        <p:spPr bwMode="auto">
          <a:xfrm>
            <a:off x="8655941" y="5099906"/>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21" name="TextBox 20">
            <a:extLst>
              <a:ext uri="{FF2B5EF4-FFF2-40B4-BE49-F238E27FC236}">
                <a16:creationId xmlns:a16="http://schemas.microsoft.com/office/drawing/2014/main" id="{182D8A22-18D9-8114-F808-E50FA9841FB0}"/>
              </a:ext>
            </a:extLst>
          </p:cNvPr>
          <p:cNvSpPr txBox="1"/>
          <p:nvPr/>
        </p:nvSpPr>
        <p:spPr bwMode="auto">
          <a:xfrm>
            <a:off x="9058759" y="5099906"/>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120</a:t>
            </a:r>
          </a:p>
        </p:txBody>
      </p:sp>
      <p:sp>
        <p:nvSpPr>
          <p:cNvPr id="22" name="TextBox 21">
            <a:extLst>
              <a:ext uri="{FF2B5EF4-FFF2-40B4-BE49-F238E27FC236}">
                <a16:creationId xmlns:a16="http://schemas.microsoft.com/office/drawing/2014/main" id="{889910F7-8410-3CB5-6588-F2EF6A7E7F61}"/>
              </a:ext>
            </a:extLst>
          </p:cNvPr>
          <p:cNvSpPr txBox="1"/>
          <p:nvPr/>
        </p:nvSpPr>
        <p:spPr bwMode="auto">
          <a:xfrm>
            <a:off x="9444113" y="5099906"/>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140</a:t>
            </a:r>
          </a:p>
        </p:txBody>
      </p:sp>
      <p:sp>
        <p:nvSpPr>
          <p:cNvPr id="23" name="TextBox 22">
            <a:extLst>
              <a:ext uri="{FF2B5EF4-FFF2-40B4-BE49-F238E27FC236}">
                <a16:creationId xmlns:a16="http://schemas.microsoft.com/office/drawing/2014/main" id="{C0BD9DC1-5FA1-0687-679A-B841AA881218}"/>
              </a:ext>
            </a:extLst>
          </p:cNvPr>
          <p:cNvSpPr txBox="1"/>
          <p:nvPr/>
        </p:nvSpPr>
        <p:spPr bwMode="auto">
          <a:xfrm>
            <a:off x="9838120" y="5099906"/>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160</a:t>
            </a:r>
          </a:p>
        </p:txBody>
      </p:sp>
      <p:sp>
        <p:nvSpPr>
          <p:cNvPr id="24" name="TextBox 23">
            <a:extLst>
              <a:ext uri="{FF2B5EF4-FFF2-40B4-BE49-F238E27FC236}">
                <a16:creationId xmlns:a16="http://schemas.microsoft.com/office/drawing/2014/main" id="{124649CD-FA4B-B053-0991-B601025F3E35}"/>
              </a:ext>
            </a:extLst>
          </p:cNvPr>
          <p:cNvSpPr txBox="1"/>
          <p:nvPr/>
        </p:nvSpPr>
        <p:spPr bwMode="auto">
          <a:xfrm>
            <a:off x="10232285" y="5099906"/>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180</a:t>
            </a:r>
          </a:p>
        </p:txBody>
      </p:sp>
      <p:sp>
        <p:nvSpPr>
          <p:cNvPr id="27" name="TextBox 26">
            <a:extLst>
              <a:ext uri="{FF2B5EF4-FFF2-40B4-BE49-F238E27FC236}">
                <a16:creationId xmlns:a16="http://schemas.microsoft.com/office/drawing/2014/main" id="{995080D0-D899-8FEE-0BC8-875615210463}"/>
              </a:ext>
            </a:extLst>
          </p:cNvPr>
          <p:cNvSpPr txBox="1"/>
          <p:nvPr/>
        </p:nvSpPr>
        <p:spPr bwMode="auto">
          <a:xfrm>
            <a:off x="10609009" y="5099906"/>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200</a:t>
            </a:r>
          </a:p>
        </p:txBody>
      </p:sp>
      <p:cxnSp>
        <p:nvCxnSpPr>
          <p:cNvPr id="29" name="Straight Connector 28">
            <a:extLst>
              <a:ext uri="{FF2B5EF4-FFF2-40B4-BE49-F238E27FC236}">
                <a16:creationId xmlns:a16="http://schemas.microsoft.com/office/drawing/2014/main" id="{4FF7C71A-D247-9542-2864-798BCEB67488}"/>
              </a:ext>
            </a:extLst>
          </p:cNvPr>
          <p:cNvCxnSpPr/>
          <p:nvPr/>
        </p:nvCxnSpPr>
        <p:spPr bwMode="auto">
          <a:xfrm>
            <a:off x="10895921" y="5114661"/>
            <a:ext cx="0" cy="52475"/>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3695BB30-2C43-3FBD-D2C7-D0AEB79754A2}"/>
              </a:ext>
            </a:extLst>
          </p:cNvPr>
          <p:cNvCxnSpPr>
            <a:cxnSpLocks/>
          </p:cNvCxnSpPr>
          <p:nvPr/>
        </p:nvCxnSpPr>
        <p:spPr bwMode="auto">
          <a:xfrm>
            <a:off x="10493118" y="5114661"/>
            <a:ext cx="0" cy="52475"/>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3FC05E02-9AC6-AD1B-26E5-015921710FAD}"/>
              </a:ext>
            </a:extLst>
          </p:cNvPr>
          <p:cNvCxnSpPr/>
          <p:nvPr/>
        </p:nvCxnSpPr>
        <p:spPr bwMode="auto">
          <a:xfrm>
            <a:off x="10105982" y="5115647"/>
            <a:ext cx="0" cy="52475"/>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A1AB6EC9-6EEE-4FD6-F4D1-72C7B1CDDDC2}"/>
              </a:ext>
            </a:extLst>
          </p:cNvPr>
          <p:cNvCxnSpPr>
            <a:cxnSpLocks/>
          </p:cNvCxnSpPr>
          <p:nvPr/>
        </p:nvCxnSpPr>
        <p:spPr bwMode="auto">
          <a:xfrm>
            <a:off x="9703179" y="5115647"/>
            <a:ext cx="0" cy="52475"/>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62CE2388-37CE-32EA-4ACF-941A4559D6E7}"/>
              </a:ext>
            </a:extLst>
          </p:cNvPr>
          <p:cNvCxnSpPr/>
          <p:nvPr/>
        </p:nvCxnSpPr>
        <p:spPr bwMode="auto">
          <a:xfrm>
            <a:off x="9319592" y="5115647"/>
            <a:ext cx="0" cy="52475"/>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29B6BB9B-34B3-1B0D-5E82-294498CF9BC1}"/>
              </a:ext>
            </a:extLst>
          </p:cNvPr>
          <p:cNvCxnSpPr>
            <a:cxnSpLocks/>
          </p:cNvCxnSpPr>
          <p:nvPr/>
        </p:nvCxnSpPr>
        <p:spPr bwMode="auto">
          <a:xfrm>
            <a:off x="8916789" y="5115647"/>
            <a:ext cx="0" cy="52475"/>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8155C0AE-8018-735B-E57A-3342789F2799}"/>
              </a:ext>
            </a:extLst>
          </p:cNvPr>
          <p:cNvCxnSpPr/>
          <p:nvPr/>
        </p:nvCxnSpPr>
        <p:spPr bwMode="auto">
          <a:xfrm>
            <a:off x="8529653" y="5116633"/>
            <a:ext cx="0" cy="52475"/>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2DE2EBDB-8672-15C3-F318-369AB6DD89DD}"/>
              </a:ext>
            </a:extLst>
          </p:cNvPr>
          <p:cNvCxnSpPr>
            <a:cxnSpLocks/>
          </p:cNvCxnSpPr>
          <p:nvPr/>
        </p:nvCxnSpPr>
        <p:spPr bwMode="auto">
          <a:xfrm>
            <a:off x="8126850" y="5116633"/>
            <a:ext cx="0" cy="52475"/>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35EB3B56-C1BE-8E86-8C04-D6878697D0E3}"/>
              </a:ext>
            </a:extLst>
          </p:cNvPr>
          <p:cNvCxnSpPr/>
          <p:nvPr/>
        </p:nvCxnSpPr>
        <p:spPr bwMode="auto">
          <a:xfrm>
            <a:off x="7753844" y="5113675"/>
            <a:ext cx="0" cy="52475"/>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861B7C02-F852-2928-9D89-6B9166A82887}"/>
              </a:ext>
            </a:extLst>
          </p:cNvPr>
          <p:cNvCxnSpPr>
            <a:cxnSpLocks/>
          </p:cNvCxnSpPr>
          <p:nvPr/>
        </p:nvCxnSpPr>
        <p:spPr bwMode="auto">
          <a:xfrm>
            <a:off x="7351041" y="5113675"/>
            <a:ext cx="0" cy="52475"/>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406AF81B-1B58-602F-16B8-BBAAF32B4E9B}"/>
              </a:ext>
            </a:extLst>
          </p:cNvPr>
          <p:cNvCxnSpPr/>
          <p:nvPr/>
        </p:nvCxnSpPr>
        <p:spPr bwMode="auto">
          <a:xfrm>
            <a:off x="6963905" y="5114661"/>
            <a:ext cx="0" cy="52475"/>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2BF83FBA-CBF3-C651-75BA-84623A7BC4F2}"/>
              </a:ext>
            </a:extLst>
          </p:cNvPr>
          <p:cNvCxnSpPr/>
          <p:nvPr/>
        </p:nvCxnSpPr>
        <p:spPr bwMode="auto">
          <a:xfrm>
            <a:off x="6896057" y="5107785"/>
            <a:ext cx="65599"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3F26A4F5-67A0-E0D1-AA2D-6751ED3ADC34}"/>
              </a:ext>
            </a:extLst>
          </p:cNvPr>
          <p:cNvCxnSpPr/>
          <p:nvPr/>
        </p:nvCxnSpPr>
        <p:spPr bwMode="auto">
          <a:xfrm>
            <a:off x="6896057" y="4143751"/>
            <a:ext cx="65599"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CA7E55BF-7472-9FC4-676A-7B33CB322039}"/>
              </a:ext>
            </a:extLst>
          </p:cNvPr>
          <p:cNvCxnSpPr/>
          <p:nvPr/>
        </p:nvCxnSpPr>
        <p:spPr bwMode="auto">
          <a:xfrm>
            <a:off x="6899847" y="3172201"/>
            <a:ext cx="65599"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ED9EB946-A532-1BA3-F518-3AC01579BBAB}"/>
              </a:ext>
            </a:extLst>
          </p:cNvPr>
          <p:cNvCxnSpPr/>
          <p:nvPr/>
        </p:nvCxnSpPr>
        <p:spPr bwMode="auto">
          <a:xfrm>
            <a:off x="6905190" y="2212412"/>
            <a:ext cx="65599" cy="0"/>
          </a:xfrm>
          <a:prstGeom prst="line">
            <a:avLst/>
          </a:prstGeom>
          <a:noFill/>
          <a:ln w="28575" cap="flat" cmpd="sng" algn="ctr">
            <a:solidFill>
              <a:schemeClr val="bg1"/>
            </a:solidFill>
            <a:prstDash val="solid"/>
            <a:round/>
            <a:headEnd type="none" w="med" len="med"/>
            <a:tailEnd type="none" w="med" len="med"/>
          </a:ln>
          <a:effectLst/>
        </p:spPr>
      </p:cxnSp>
      <p:sp>
        <p:nvSpPr>
          <p:cNvPr id="47" name="TextBox 46">
            <a:extLst>
              <a:ext uri="{FF2B5EF4-FFF2-40B4-BE49-F238E27FC236}">
                <a16:creationId xmlns:a16="http://schemas.microsoft.com/office/drawing/2014/main" id="{6A11B2F5-CE2E-F9F0-B851-2E28B7CD3E54}"/>
              </a:ext>
            </a:extLst>
          </p:cNvPr>
          <p:cNvSpPr txBox="1"/>
          <p:nvPr/>
        </p:nvSpPr>
        <p:spPr bwMode="auto">
          <a:xfrm>
            <a:off x="9266949" y="3981037"/>
            <a:ext cx="20425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Semaglutide</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2.4 mg</a:t>
            </a:r>
          </a:p>
        </p:txBody>
      </p:sp>
      <p:grpSp>
        <p:nvGrpSpPr>
          <p:cNvPr id="13" name="Group 12">
            <a:extLst>
              <a:ext uri="{FF2B5EF4-FFF2-40B4-BE49-F238E27FC236}">
                <a16:creationId xmlns:a16="http://schemas.microsoft.com/office/drawing/2014/main" id="{E28E5D87-608C-986D-CCCB-F7840E1CAF33}"/>
              </a:ext>
            </a:extLst>
          </p:cNvPr>
          <p:cNvGrpSpPr/>
          <p:nvPr/>
        </p:nvGrpSpPr>
        <p:grpSpPr>
          <a:xfrm>
            <a:off x="9058760" y="4170448"/>
            <a:ext cx="208190" cy="263793"/>
            <a:chOff x="9130500" y="4227091"/>
            <a:chExt cx="136449" cy="222250"/>
          </a:xfrm>
        </p:grpSpPr>
        <p:cxnSp>
          <p:nvCxnSpPr>
            <p:cNvPr id="49" name="Straight Connector 48">
              <a:extLst>
                <a:ext uri="{FF2B5EF4-FFF2-40B4-BE49-F238E27FC236}">
                  <a16:creationId xmlns:a16="http://schemas.microsoft.com/office/drawing/2014/main" id="{F863FD40-20E5-0999-216F-394E0A7C4D87}"/>
                </a:ext>
              </a:extLst>
            </p:cNvPr>
            <p:cNvCxnSpPr>
              <a:cxnSpLocks/>
            </p:cNvCxnSpPr>
            <p:nvPr/>
          </p:nvCxnSpPr>
          <p:spPr bwMode="auto">
            <a:xfrm>
              <a:off x="9130500" y="4227091"/>
              <a:ext cx="136449" cy="0"/>
            </a:xfrm>
            <a:prstGeom prst="line">
              <a:avLst/>
            </a:prstGeom>
            <a:noFill/>
            <a:ln w="28575" cap="flat" cmpd="sng" algn="ctr">
              <a:solidFill>
                <a:schemeClr val="accent3"/>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986FD865-0C73-4A8A-0C3A-2082D5E5666F}"/>
                </a:ext>
              </a:extLst>
            </p:cNvPr>
            <p:cNvCxnSpPr>
              <a:cxnSpLocks/>
            </p:cNvCxnSpPr>
            <p:nvPr/>
          </p:nvCxnSpPr>
          <p:spPr bwMode="auto">
            <a:xfrm>
              <a:off x="9130500" y="4449341"/>
              <a:ext cx="136449" cy="0"/>
            </a:xfrm>
            <a:prstGeom prst="line">
              <a:avLst/>
            </a:prstGeom>
            <a:noFill/>
            <a:ln w="28575" cap="flat" cmpd="sng" algn="ctr">
              <a:solidFill>
                <a:schemeClr val="accent1"/>
              </a:solidFill>
              <a:prstDash val="solid"/>
              <a:round/>
              <a:headEnd type="none" w="med" len="med"/>
              <a:tailEnd type="none" w="med" len="med"/>
            </a:ln>
            <a:effectLst/>
          </p:spPr>
        </p:cxnSp>
      </p:grpSp>
      <p:sp>
        <p:nvSpPr>
          <p:cNvPr id="51" name="Freeform 50">
            <a:extLst>
              <a:ext uri="{FF2B5EF4-FFF2-40B4-BE49-F238E27FC236}">
                <a16:creationId xmlns:a16="http://schemas.microsoft.com/office/drawing/2014/main" id="{D035441D-6CB3-26D2-CF01-BFD9F49F6CFE}"/>
              </a:ext>
            </a:extLst>
          </p:cNvPr>
          <p:cNvSpPr/>
          <p:nvPr/>
        </p:nvSpPr>
        <p:spPr bwMode="auto">
          <a:xfrm>
            <a:off x="6991350" y="2476087"/>
            <a:ext cx="4171950" cy="2628900"/>
          </a:xfrm>
          <a:custGeom>
            <a:avLst/>
            <a:gdLst>
              <a:gd name="connsiteX0" fmla="*/ 4171950 w 4171950"/>
              <a:gd name="connsiteY0" fmla="*/ 0 h 2628900"/>
              <a:gd name="connsiteX1" fmla="*/ 4171950 w 4171950"/>
              <a:gd name="connsiteY1" fmla="*/ 95250 h 2628900"/>
              <a:gd name="connsiteX2" fmla="*/ 4083050 w 4171950"/>
              <a:gd name="connsiteY2" fmla="*/ 95250 h 2628900"/>
              <a:gd name="connsiteX3" fmla="*/ 4083050 w 4171950"/>
              <a:gd name="connsiteY3" fmla="*/ 161925 h 2628900"/>
              <a:gd name="connsiteX4" fmla="*/ 4060825 w 4171950"/>
              <a:gd name="connsiteY4" fmla="*/ 161925 h 2628900"/>
              <a:gd name="connsiteX5" fmla="*/ 4060825 w 4171950"/>
              <a:gd name="connsiteY5" fmla="*/ 247650 h 2628900"/>
              <a:gd name="connsiteX6" fmla="*/ 4060825 w 4171950"/>
              <a:gd name="connsiteY6" fmla="*/ 247650 h 2628900"/>
              <a:gd name="connsiteX7" fmla="*/ 4060825 w 4171950"/>
              <a:gd name="connsiteY7" fmla="*/ 339725 h 2628900"/>
              <a:gd name="connsiteX8" fmla="*/ 3797300 w 4171950"/>
              <a:gd name="connsiteY8" fmla="*/ 339725 h 2628900"/>
              <a:gd name="connsiteX9" fmla="*/ 3797300 w 4171950"/>
              <a:gd name="connsiteY9" fmla="*/ 381000 h 2628900"/>
              <a:gd name="connsiteX10" fmla="*/ 3098800 w 4171950"/>
              <a:gd name="connsiteY10" fmla="*/ 381000 h 2628900"/>
              <a:gd name="connsiteX11" fmla="*/ 3098800 w 4171950"/>
              <a:gd name="connsiteY11" fmla="*/ 415925 h 2628900"/>
              <a:gd name="connsiteX12" fmla="*/ 3057525 w 4171950"/>
              <a:gd name="connsiteY12" fmla="*/ 415925 h 2628900"/>
              <a:gd name="connsiteX13" fmla="*/ 3057525 w 4171950"/>
              <a:gd name="connsiteY13" fmla="*/ 473075 h 2628900"/>
              <a:gd name="connsiteX14" fmla="*/ 3057525 w 4171950"/>
              <a:gd name="connsiteY14" fmla="*/ 473075 h 2628900"/>
              <a:gd name="connsiteX15" fmla="*/ 3016250 w 4171950"/>
              <a:gd name="connsiteY15" fmla="*/ 473075 h 2628900"/>
              <a:gd name="connsiteX16" fmla="*/ 3016250 w 4171950"/>
              <a:gd name="connsiteY16" fmla="*/ 657225 h 2628900"/>
              <a:gd name="connsiteX17" fmla="*/ 3016250 w 4171950"/>
              <a:gd name="connsiteY17" fmla="*/ 657225 h 2628900"/>
              <a:gd name="connsiteX18" fmla="*/ 3016250 w 4171950"/>
              <a:gd name="connsiteY18" fmla="*/ 708025 h 2628900"/>
              <a:gd name="connsiteX19" fmla="*/ 2917825 w 4171950"/>
              <a:gd name="connsiteY19" fmla="*/ 708025 h 2628900"/>
              <a:gd name="connsiteX20" fmla="*/ 2917825 w 4171950"/>
              <a:gd name="connsiteY20" fmla="*/ 723900 h 2628900"/>
              <a:gd name="connsiteX21" fmla="*/ 2806700 w 4171950"/>
              <a:gd name="connsiteY21" fmla="*/ 723900 h 2628900"/>
              <a:gd name="connsiteX22" fmla="*/ 2806700 w 4171950"/>
              <a:gd name="connsiteY22" fmla="*/ 742950 h 2628900"/>
              <a:gd name="connsiteX23" fmla="*/ 2540000 w 4171950"/>
              <a:gd name="connsiteY23" fmla="*/ 742950 h 2628900"/>
              <a:gd name="connsiteX24" fmla="*/ 2540000 w 4171950"/>
              <a:gd name="connsiteY24" fmla="*/ 742950 h 2628900"/>
              <a:gd name="connsiteX25" fmla="*/ 2540000 w 4171950"/>
              <a:gd name="connsiteY25" fmla="*/ 768350 h 2628900"/>
              <a:gd name="connsiteX26" fmla="*/ 2270125 w 4171950"/>
              <a:gd name="connsiteY26" fmla="*/ 768350 h 2628900"/>
              <a:gd name="connsiteX27" fmla="*/ 2270125 w 4171950"/>
              <a:gd name="connsiteY27" fmla="*/ 784225 h 2628900"/>
              <a:gd name="connsiteX28" fmla="*/ 2187575 w 4171950"/>
              <a:gd name="connsiteY28" fmla="*/ 784225 h 2628900"/>
              <a:gd name="connsiteX29" fmla="*/ 2187575 w 4171950"/>
              <a:gd name="connsiteY29" fmla="*/ 796925 h 2628900"/>
              <a:gd name="connsiteX30" fmla="*/ 2047875 w 4171950"/>
              <a:gd name="connsiteY30" fmla="*/ 796925 h 2628900"/>
              <a:gd name="connsiteX31" fmla="*/ 2019300 w 4171950"/>
              <a:gd name="connsiteY31" fmla="*/ 796925 h 2628900"/>
              <a:gd name="connsiteX32" fmla="*/ 2019300 w 4171950"/>
              <a:gd name="connsiteY32" fmla="*/ 898525 h 2628900"/>
              <a:gd name="connsiteX33" fmla="*/ 2003425 w 4171950"/>
              <a:gd name="connsiteY33" fmla="*/ 898525 h 2628900"/>
              <a:gd name="connsiteX34" fmla="*/ 2003425 w 4171950"/>
              <a:gd name="connsiteY34" fmla="*/ 1079500 h 2628900"/>
              <a:gd name="connsiteX35" fmla="*/ 1990725 w 4171950"/>
              <a:gd name="connsiteY35" fmla="*/ 1079500 h 2628900"/>
              <a:gd name="connsiteX36" fmla="*/ 1990725 w 4171950"/>
              <a:gd name="connsiteY36" fmla="*/ 1136650 h 2628900"/>
              <a:gd name="connsiteX37" fmla="*/ 1793875 w 4171950"/>
              <a:gd name="connsiteY37" fmla="*/ 1136650 h 2628900"/>
              <a:gd name="connsiteX38" fmla="*/ 1793875 w 4171950"/>
              <a:gd name="connsiteY38" fmla="*/ 1136650 h 2628900"/>
              <a:gd name="connsiteX39" fmla="*/ 1793875 w 4171950"/>
              <a:gd name="connsiteY39" fmla="*/ 1165225 h 2628900"/>
              <a:gd name="connsiteX40" fmla="*/ 1635125 w 4171950"/>
              <a:gd name="connsiteY40" fmla="*/ 1165225 h 2628900"/>
              <a:gd name="connsiteX41" fmla="*/ 1635125 w 4171950"/>
              <a:gd name="connsiteY41" fmla="*/ 1165225 h 2628900"/>
              <a:gd name="connsiteX42" fmla="*/ 1270000 w 4171950"/>
              <a:gd name="connsiteY42" fmla="*/ 1165225 h 2628900"/>
              <a:gd name="connsiteX43" fmla="*/ 1270000 w 4171950"/>
              <a:gd name="connsiteY43" fmla="*/ 1190625 h 2628900"/>
              <a:gd name="connsiteX44" fmla="*/ 1101725 w 4171950"/>
              <a:gd name="connsiteY44" fmla="*/ 1190625 h 2628900"/>
              <a:gd name="connsiteX45" fmla="*/ 1101725 w 4171950"/>
              <a:gd name="connsiteY45" fmla="*/ 1190625 h 2628900"/>
              <a:gd name="connsiteX46" fmla="*/ 1069975 w 4171950"/>
              <a:gd name="connsiteY46" fmla="*/ 1190625 h 2628900"/>
              <a:gd name="connsiteX47" fmla="*/ 1069975 w 4171950"/>
              <a:gd name="connsiteY47" fmla="*/ 1222375 h 2628900"/>
              <a:gd name="connsiteX48" fmla="*/ 1009650 w 4171950"/>
              <a:gd name="connsiteY48" fmla="*/ 1222375 h 2628900"/>
              <a:gd name="connsiteX49" fmla="*/ 1009650 w 4171950"/>
              <a:gd name="connsiteY49" fmla="*/ 1266825 h 2628900"/>
              <a:gd name="connsiteX50" fmla="*/ 987425 w 4171950"/>
              <a:gd name="connsiteY50" fmla="*/ 1266825 h 2628900"/>
              <a:gd name="connsiteX51" fmla="*/ 987425 w 4171950"/>
              <a:gd name="connsiteY51" fmla="*/ 1355725 h 2628900"/>
              <a:gd name="connsiteX52" fmla="*/ 987425 w 4171950"/>
              <a:gd name="connsiteY52" fmla="*/ 1355725 h 2628900"/>
              <a:gd name="connsiteX53" fmla="*/ 987425 w 4171950"/>
              <a:gd name="connsiteY53" fmla="*/ 1409700 h 2628900"/>
              <a:gd name="connsiteX54" fmla="*/ 774700 w 4171950"/>
              <a:gd name="connsiteY54" fmla="*/ 1409700 h 2628900"/>
              <a:gd name="connsiteX55" fmla="*/ 774700 w 4171950"/>
              <a:gd name="connsiteY55" fmla="*/ 1428750 h 2628900"/>
              <a:gd name="connsiteX56" fmla="*/ 431800 w 4171950"/>
              <a:gd name="connsiteY56" fmla="*/ 1428750 h 2628900"/>
              <a:gd name="connsiteX57" fmla="*/ 431800 w 4171950"/>
              <a:gd name="connsiteY57" fmla="*/ 1476375 h 2628900"/>
              <a:gd name="connsiteX58" fmla="*/ 400050 w 4171950"/>
              <a:gd name="connsiteY58" fmla="*/ 1476375 h 2628900"/>
              <a:gd name="connsiteX59" fmla="*/ 400050 w 4171950"/>
              <a:gd name="connsiteY59" fmla="*/ 1524000 h 2628900"/>
              <a:gd name="connsiteX60" fmla="*/ 387350 w 4171950"/>
              <a:gd name="connsiteY60" fmla="*/ 1524000 h 2628900"/>
              <a:gd name="connsiteX61" fmla="*/ 387350 w 4171950"/>
              <a:gd name="connsiteY61" fmla="*/ 1695450 h 2628900"/>
              <a:gd name="connsiteX62" fmla="*/ 365125 w 4171950"/>
              <a:gd name="connsiteY62" fmla="*/ 1695450 h 2628900"/>
              <a:gd name="connsiteX63" fmla="*/ 365125 w 4171950"/>
              <a:gd name="connsiteY63" fmla="*/ 2076450 h 2628900"/>
              <a:gd name="connsiteX64" fmla="*/ 365125 w 4171950"/>
              <a:gd name="connsiteY64" fmla="*/ 2146300 h 2628900"/>
              <a:gd name="connsiteX65" fmla="*/ 327025 w 4171950"/>
              <a:gd name="connsiteY65" fmla="*/ 2146300 h 2628900"/>
              <a:gd name="connsiteX66" fmla="*/ 327025 w 4171950"/>
              <a:gd name="connsiteY66" fmla="*/ 2219325 h 2628900"/>
              <a:gd name="connsiteX67" fmla="*/ 228600 w 4171950"/>
              <a:gd name="connsiteY67" fmla="*/ 2219325 h 2628900"/>
              <a:gd name="connsiteX68" fmla="*/ 228600 w 4171950"/>
              <a:gd name="connsiteY68" fmla="*/ 2219325 h 2628900"/>
              <a:gd name="connsiteX69" fmla="*/ 228600 w 4171950"/>
              <a:gd name="connsiteY69" fmla="*/ 2260600 h 2628900"/>
              <a:gd name="connsiteX70" fmla="*/ 187325 w 4171950"/>
              <a:gd name="connsiteY70" fmla="*/ 2260600 h 2628900"/>
              <a:gd name="connsiteX71" fmla="*/ 187325 w 4171950"/>
              <a:gd name="connsiteY71" fmla="*/ 2289175 h 2628900"/>
              <a:gd name="connsiteX72" fmla="*/ 142875 w 4171950"/>
              <a:gd name="connsiteY72" fmla="*/ 2289175 h 2628900"/>
              <a:gd name="connsiteX73" fmla="*/ 142875 w 4171950"/>
              <a:gd name="connsiteY73" fmla="*/ 2330450 h 2628900"/>
              <a:gd name="connsiteX74" fmla="*/ 123825 w 4171950"/>
              <a:gd name="connsiteY74" fmla="*/ 2330450 h 2628900"/>
              <a:gd name="connsiteX75" fmla="*/ 123825 w 4171950"/>
              <a:gd name="connsiteY75" fmla="*/ 2330450 h 2628900"/>
              <a:gd name="connsiteX76" fmla="*/ 123825 w 4171950"/>
              <a:gd name="connsiteY76" fmla="*/ 2362200 h 2628900"/>
              <a:gd name="connsiteX77" fmla="*/ 44450 w 4171950"/>
              <a:gd name="connsiteY77" fmla="*/ 2362200 h 2628900"/>
              <a:gd name="connsiteX78" fmla="*/ 44450 w 4171950"/>
              <a:gd name="connsiteY78" fmla="*/ 2600325 h 2628900"/>
              <a:gd name="connsiteX79" fmla="*/ 0 w 4171950"/>
              <a:gd name="connsiteY79" fmla="*/ 2600325 h 2628900"/>
              <a:gd name="connsiteX80" fmla="*/ 0 w 4171950"/>
              <a:gd name="connsiteY80"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4171950" h="2628900">
                <a:moveTo>
                  <a:pt x="4171950" y="0"/>
                </a:moveTo>
                <a:lnTo>
                  <a:pt x="4171950" y="95250"/>
                </a:lnTo>
                <a:lnTo>
                  <a:pt x="4083050" y="95250"/>
                </a:lnTo>
                <a:lnTo>
                  <a:pt x="4083050" y="161925"/>
                </a:lnTo>
                <a:lnTo>
                  <a:pt x="4060825" y="161925"/>
                </a:lnTo>
                <a:lnTo>
                  <a:pt x="4060825" y="247650"/>
                </a:lnTo>
                <a:lnTo>
                  <a:pt x="4060825" y="247650"/>
                </a:lnTo>
                <a:lnTo>
                  <a:pt x="4060825" y="339725"/>
                </a:lnTo>
                <a:lnTo>
                  <a:pt x="3797300" y="339725"/>
                </a:lnTo>
                <a:lnTo>
                  <a:pt x="3797300" y="381000"/>
                </a:lnTo>
                <a:lnTo>
                  <a:pt x="3098800" y="381000"/>
                </a:lnTo>
                <a:lnTo>
                  <a:pt x="3098800" y="415925"/>
                </a:lnTo>
                <a:lnTo>
                  <a:pt x="3057525" y="415925"/>
                </a:lnTo>
                <a:lnTo>
                  <a:pt x="3057525" y="473075"/>
                </a:lnTo>
                <a:lnTo>
                  <a:pt x="3057525" y="473075"/>
                </a:lnTo>
                <a:lnTo>
                  <a:pt x="3016250" y="473075"/>
                </a:lnTo>
                <a:lnTo>
                  <a:pt x="3016250" y="657225"/>
                </a:lnTo>
                <a:lnTo>
                  <a:pt x="3016250" y="657225"/>
                </a:lnTo>
                <a:lnTo>
                  <a:pt x="3016250" y="708025"/>
                </a:lnTo>
                <a:lnTo>
                  <a:pt x="2917825" y="708025"/>
                </a:lnTo>
                <a:lnTo>
                  <a:pt x="2917825" y="723900"/>
                </a:lnTo>
                <a:lnTo>
                  <a:pt x="2806700" y="723900"/>
                </a:lnTo>
                <a:lnTo>
                  <a:pt x="2806700" y="742950"/>
                </a:lnTo>
                <a:lnTo>
                  <a:pt x="2540000" y="742950"/>
                </a:lnTo>
                <a:lnTo>
                  <a:pt x="2540000" y="742950"/>
                </a:lnTo>
                <a:lnTo>
                  <a:pt x="2540000" y="768350"/>
                </a:lnTo>
                <a:lnTo>
                  <a:pt x="2270125" y="768350"/>
                </a:lnTo>
                <a:lnTo>
                  <a:pt x="2270125" y="784225"/>
                </a:lnTo>
                <a:lnTo>
                  <a:pt x="2187575" y="784225"/>
                </a:lnTo>
                <a:lnTo>
                  <a:pt x="2187575" y="796925"/>
                </a:lnTo>
                <a:lnTo>
                  <a:pt x="2047875" y="796925"/>
                </a:lnTo>
                <a:lnTo>
                  <a:pt x="2019300" y="796925"/>
                </a:lnTo>
                <a:lnTo>
                  <a:pt x="2019300" y="898525"/>
                </a:lnTo>
                <a:lnTo>
                  <a:pt x="2003425" y="898525"/>
                </a:lnTo>
                <a:lnTo>
                  <a:pt x="2003425" y="1079500"/>
                </a:lnTo>
                <a:lnTo>
                  <a:pt x="1990725" y="1079500"/>
                </a:lnTo>
                <a:lnTo>
                  <a:pt x="1990725" y="1136650"/>
                </a:lnTo>
                <a:lnTo>
                  <a:pt x="1793875" y="1136650"/>
                </a:lnTo>
                <a:lnTo>
                  <a:pt x="1793875" y="1136650"/>
                </a:lnTo>
                <a:lnTo>
                  <a:pt x="1793875" y="1165225"/>
                </a:lnTo>
                <a:lnTo>
                  <a:pt x="1635125" y="1165225"/>
                </a:lnTo>
                <a:lnTo>
                  <a:pt x="1635125" y="1165225"/>
                </a:lnTo>
                <a:lnTo>
                  <a:pt x="1270000" y="1165225"/>
                </a:lnTo>
                <a:lnTo>
                  <a:pt x="1270000" y="1190625"/>
                </a:lnTo>
                <a:lnTo>
                  <a:pt x="1101725" y="1190625"/>
                </a:lnTo>
                <a:lnTo>
                  <a:pt x="1101725" y="1190625"/>
                </a:lnTo>
                <a:lnTo>
                  <a:pt x="1069975" y="1190625"/>
                </a:lnTo>
                <a:lnTo>
                  <a:pt x="1069975" y="1222375"/>
                </a:lnTo>
                <a:lnTo>
                  <a:pt x="1009650" y="1222375"/>
                </a:lnTo>
                <a:lnTo>
                  <a:pt x="1009650" y="1266825"/>
                </a:lnTo>
                <a:lnTo>
                  <a:pt x="987425" y="1266825"/>
                </a:lnTo>
                <a:lnTo>
                  <a:pt x="987425" y="1355725"/>
                </a:lnTo>
                <a:lnTo>
                  <a:pt x="987425" y="1355725"/>
                </a:lnTo>
                <a:lnTo>
                  <a:pt x="987425" y="1409700"/>
                </a:lnTo>
                <a:lnTo>
                  <a:pt x="774700" y="1409700"/>
                </a:lnTo>
                <a:lnTo>
                  <a:pt x="774700" y="1428750"/>
                </a:lnTo>
                <a:lnTo>
                  <a:pt x="431800" y="1428750"/>
                </a:lnTo>
                <a:lnTo>
                  <a:pt x="431800" y="1476375"/>
                </a:lnTo>
                <a:lnTo>
                  <a:pt x="400050" y="1476375"/>
                </a:lnTo>
                <a:lnTo>
                  <a:pt x="400050" y="1524000"/>
                </a:lnTo>
                <a:lnTo>
                  <a:pt x="387350" y="1524000"/>
                </a:lnTo>
                <a:lnTo>
                  <a:pt x="387350" y="1695450"/>
                </a:lnTo>
                <a:lnTo>
                  <a:pt x="365125" y="1695450"/>
                </a:lnTo>
                <a:lnTo>
                  <a:pt x="365125" y="2076450"/>
                </a:lnTo>
                <a:lnTo>
                  <a:pt x="365125" y="2146300"/>
                </a:lnTo>
                <a:lnTo>
                  <a:pt x="327025" y="2146300"/>
                </a:lnTo>
                <a:lnTo>
                  <a:pt x="327025" y="2219325"/>
                </a:lnTo>
                <a:lnTo>
                  <a:pt x="228600" y="2219325"/>
                </a:lnTo>
                <a:lnTo>
                  <a:pt x="228600" y="2219325"/>
                </a:lnTo>
                <a:lnTo>
                  <a:pt x="228600" y="2260600"/>
                </a:lnTo>
                <a:lnTo>
                  <a:pt x="187325" y="2260600"/>
                </a:lnTo>
                <a:lnTo>
                  <a:pt x="187325" y="2289175"/>
                </a:lnTo>
                <a:lnTo>
                  <a:pt x="142875" y="2289175"/>
                </a:lnTo>
                <a:lnTo>
                  <a:pt x="142875" y="2330450"/>
                </a:lnTo>
                <a:lnTo>
                  <a:pt x="123825" y="2330450"/>
                </a:lnTo>
                <a:lnTo>
                  <a:pt x="123825" y="2330450"/>
                </a:lnTo>
                <a:lnTo>
                  <a:pt x="123825" y="2362200"/>
                </a:lnTo>
                <a:lnTo>
                  <a:pt x="44450" y="2362200"/>
                </a:lnTo>
                <a:lnTo>
                  <a:pt x="44450" y="2600325"/>
                </a:lnTo>
                <a:lnTo>
                  <a:pt x="0" y="2600325"/>
                </a:lnTo>
                <a:lnTo>
                  <a:pt x="0" y="262890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 name="Freeform 51">
            <a:extLst>
              <a:ext uri="{FF2B5EF4-FFF2-40B4-BE49-F238E27FC236}">
                <a16:creationId xmlns:a16="http://schemas.microsoft.com/office/drawing/2014/main" id="{185D6779-B8BB-7902-EE28-1934E1CED533}"/>
              </a:ext>
            </a:extLst>
          </p:cNvPr>
          <p:cNvSpPr/>
          <p:nvPr/>
        </p:nvSpPr>
        <p:spPr bwMode="auto">
          <a:xfrm>
            <a:off x="7000875" y="3022187"/>
            <a:ext cx="4070350" cy="2085975"/>
          </a:xfrm>
          <a:custGeom>
            <a:avLst/>
            <a:gdLst>
              <a:gd name="connsiteX0" fmla="*/ 4070350 w 4070350"/>
              <a:gd name="connsiteY0" fmla="*/ 0 h 2085975"/>
              <a:gd name="connsiteX1" fmla="*/ 4070350 w 4070350"/>
              <a:gd name="connsiteY1" fmla="*/ 0 h 2085975"/>
              <a:gd name="connsiteX2" fmla="*/ 4070350 w 4070350"/>
              <a:gd name="connsiteY2" fmla="*/ 66675 h 2085975"/>
              <a:gd name="connsiteX3" fmla="*/ 4032250 w 4070350"/>
              <a:gd name="connsiteY3" fmla="*/ 66675 h 2085975"/>
              <a:gd name="connsiteX4" fmla="*/ 4032250 w 4070350"/>
              <a:gd name="connsiteY4" fmla="*/ 263525 h 2085975"/>
              <a:gd name="connsiteX5" fmla="*/ 4032250 w 4070350"/>
              <a:gd name="connsiteY5" fmla="*/ 263525 h 2085975"/>
              <a:gd name="connsiteX6" fmla="*/ 4032250 w 4070350"/>
              <a:gd name="connsiteY6" fmla="*/ 355600 h 2085975"/>
              <a:gd name="connsiteX7" fmla="*/ 3092450 w 4070350"/>
              <a:gd name="connsiteY7" fmla="*/ 355600 h 2085975"/>
              <a:gd name="connsiteX8" fmla="*/ 3092450 w 4070350"/>
              <a:gd name="connsiteY8" fmla="*/ 400050 h 2085975"/>
              <a:gd name="connsiteX9" fmla="*/ 3048000 w 4070350"/>
              <a:gd name="connsiteY9" fmla="*/ 400050 h 2085975"/>
              <a:gd name="connsiteX10" fmla="*/ 3048000 w 4070350"/>
              <a:gd name="connsiteY10" fmla="*/ 463550 h 2085975"/>
              <a:gd name="connsiteX11" fmla="*/ 3019425 w 4070350"/>
              <a:gd name="connsiteY11" fmla="*/ 463550 h 2085975"/>
              <a:gd name="connsiteX12" fmla="*/ 3019425 w 4070350"/>
              <a:gd name="connsiteY12" fmla="*/ 574675 h 2085975"/>
              <a:gd name="connsiteX13" fmla="*/ 3019425 w 4070350"/>
              <a:gd name="connsiteY13" fmla="*/ 574675 h 2085975"/>
              <a:gd name="connsiteX14" fmla="*/ 2994025 w 4070350"/>
              <a:gd name="connsiteY14" fmla="*/ 600075 h 2085975"/>
              <a:gd name="connsiteX15" fmla="*/ 2257425 w 4070350"/>
              <a:gd name="connsiteY15" fmla="*/ 600075 h 2085975"/>
              <a:gd name="connsiteX16" fmla="*/ 2257425 w 4070350"/>
              <a:gd name="connsiteY16" fmla="*/ 641350 h 2085975"/>
              <a:gd name="connsiteX17" fmla="*/ 2035175 w 4070350"/>
              <a:gd name="connsiteY17" fmla="*/ 641350 h 2085975"/>
              <a:gd name="connsiteX18" fmla="*/ 2035175 w 4070350"/>
              <a:gd name="connsiteY18" fmla="*/ 685800 h 2085975"/>
              <a:gd name="connsiteX19" fmla="*/ 2003425 w 4070350"/>
              <a:gd name="connsiteY19" fmla="*/ 685800 h 2085975"/>
              <a:gd name="connsiteX20" fmla="*/ 2003425 w 4070350"/>
              <a:gd name="connsiteY20" fmla="*/ 768350 h 2085975"/>
              <a:gd name="connsiteX21" fmla="*/ 2003425 w 4070350"/>
              <a:gd name="connsiteY21" fmla="*/ 768350 h 2085975"/>
              <a:gd name="connsiteX22" fmla="*/ 2003425 w 4070350"/>
              <a:gd name="connsiteY22" fmla="*/ 768350 h 2085975"/>
              <a:gd name="connsiteX23" fmla="*/ 2003425 w 4070350"/>
              <a:gd name="connsiteY23" fmla="*/ 822325 h 2085975"/>
              <a:gd name="connsiteX24" fmla="*/ 1968500 w 4070350"/>
              <a:gd name="connsiteY24" fmla="*/ 822325 h 2085975"/>
              <a:gd name="connsiteX25" fmla="*/ 1968500 w 4070350"/>
              <a:gd name="connsiteY25" fmla="*/ 873125 h 2085975"/>
              <a:gd name="connsiteX26" fmla="*/ 1447800 w 4070350"/>
              <a:gd name="connsiteY26" fmla="*/ 873125 h 2085975"/>
              <a:gd name="connsiteX27" fmla="*/ 1447800 w 4070350"/>
              <a:gd name="connsiteY27" fmla="*/ 873125 h 2085975"/>
              <a:gd name="connsiteX28" fmla="*/ 1447800 w 4070350"/>
              <a:gd name="connsiteY28" fmla="*/ 901700 h 2085975"/>
              <a:gd name="connsiteX29" fmla="*/ 1127125 w 4070350"/>
              <a:gd name="connsiteY29" fmla="*/ 901700 h 2085975"/>
              <a:gd name="connsiteX30" fmla="*/ 1066800 w 4070350"/>
              <a:gd name="connsiteY30" fmla="*/ 901700 h 2085975"/>
              <a:gd name="connsiteX31" fmla="*/ 1066800 w 4070350"/>
              <a:gd name="connsiteY31" fmla="*/ 901700 h 2085975"/>
              <a:gd name="connsiteX32" fmla="*/ 1066800 w 4070350"/>
              <a:gd name="connsiteY32" fmla="*/ 901700 h 2085975"/>
              <a:gd name="connsiteX33" fmla="*/ 1006475 w 4070350"/>
              <a:gd name="connsiteY33" fmla="*/ 901700 h 2085975"/>
              <a:gd name="connsiteX34" fmla="*/ 1006475 w 4070350"/>
              <a:gd name="connsiteY34" fmla="*/ 984250 h 2085975"/>
              <a:gd name="connsiteX35" fmla="*/ 971550 w 4070350"/>
              <a:gd name="connsiteY35" fmla="*/ 984250 h 2085975"/>
              <a:gd name="connsiteX36" fmla="*/ 971550 w 4070350"/>
              <a:gd name="connsiteY36" fmla="*/ 1171575 h 2085975"/>
              <a:gd name="connsiteX37" fmla="*/ 631825 w 4070350"/>
              <a:gd name="connsiteY37" fmla="*/ 1171575 h 2085975"/>
              <a:gd name="connsiteX38" fmla="*/ 631825 w 4070350"/>
              <a:gd name="connsiteY38" fmla="*/ 1206500 h 2085975"/>
              <a:gd name="connsiteX39" fmla="*/ 412750 w 4070350"/>
              <a:gd name="connsiteY39" fmla="*/ 1206500 h 2085975"/>
              <a:gd name="connsiteX40" fmla="*/ 412750 w 4070350"/>
              <a:gd name="connsiteY40" fmla="*/ 1206500 h 2085975"/>
              <a:gd name="connsiteX41" fmla="*/ 381000 w 4070350"/>
              <a:gd name="connsiteY41" fmla="*/ 1238250 h 2085975"/>
              <a:gd name="connsiteX42" fmla="*/ 381000 w 4070350"/>
              <a:gd name="connsiteY42" fmla="*/ 1597025 h 2085975"/>
              <a:gd name="connsiteX43" fmla="*/ 323850 w 4070350"/>
              <a:gd name="connsiteY43" fmla="*/ 1597025 h 2085975"/>
              <a:gd name="connsiteX44" fmla="*/ 323850 w 4070350"/>
              <a:gd name="connsiteY44" fmla="*/ 1685925 h 2085975"/>
              <a:gd name="connsiteX45" fmla="*/ 266700 w 4070350"/>
              <a:gd name="connsiteY45" fmla="*/ 1685925 h 2085975"/>
              <a:gd name="connsiteX46" fmla="*/ 266700 w 4070350"/>
              <a:gd name="connsiteY46" fmla="*/ 1717675 h 2085975"/>
              <a:gd name="connsiteX47" fmla="*/ 114300 w 4070350"/>
              <a:gd name="connsiteY47" fmla="*/ 1717675 h 2085975"/>
              <a:gd name="connsiteX48" fmla="*/ 114300 w 4070350"/>
              <a:gd name="connsiteY48" fmla="*/ 1784350 h 2085975"/>
              <a:gd name="connsiteX49" fmla="*/ 38100 w 4070350"/>
              <a:gd name="connsiteY49" fmla="*/ 1784350 h 2085975"/>
              <a:gd name="connsiteX50" fmla="*/ 38100 w 4070350"/>
              <a:gd name="connsiteY50" fmla="*/ 2006600 h 2085975"/>
              <a:gd name="connsiteX51" fmla="*/ 0 w 4070350"/>
              <a:gd name="connsiteY51" fmla="*/ 2006600 h 2085975"/>
              <a:gd name="connsiteX52" fmla="*/ 0 w 4070350"/>
              <a:gd name="connsiteY52" fmla="*/ 2085975 h 2085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4070350" h="2085975">
                <a:moveTo>
                  <a:pt x="4070350" y="0"/>
                </a:moveTo>
                <a:lnTo>
                  <a:pt x="4070350" y="0"/>
                </a:lnTo>
                <a:lnTo>
                  <a:pt x="4070350" y="66675"/>
                </a:lnTo>
                <a:lnTo>
                  <a:pt x="4032250" y="66675"/>
                </a:lnTo>
                <a:lnTo>
                  <a:pt x="4032250" y="263525"/>
                </a:lnTo>
                <a:lnTo>
                  <a:pt x="4032250" y="263525"/>
                </a:lnTo>
                <a:lnTo>
                  <a:pt x="4032250" y="355600"/>
                </a:lnTo>
                <a:lnTo>
                  <a:pt x="3092450" y="355600"/>
                </a:lnTo>
                <a:lnTo>
                  <a:pt x="3092450" y="400050"/>
                </a:lnTo>
                <a:lnTo>
                  <a:pt x="3048000" y="400050"/>
                </a:lnTo>
                <a:lnTo>
                  <a:pt x="3048000" y="463550"/>
                </a:lnTo>
                <a:lnTo>
                  <a:pt x="3019425" y="463550"/>
                </a:lnTo>
                <a:lnTo>
                  <a:pt x="3019425" y="574675"/>
                </a:lnTo>
                <a:lnTo>
                  <a:pt x="3019425" y="574675"/>
                </a:lnTo>
                <a:lnTo>
                  <a:pt x="2994025" y="600075"/>
                </a:lnTo>
                <a:lnTo>
                  <a:pt x="2257425" y="600075"/>
                </a:lnTo>
                <a:lnTo>
                  <a:pt x="2257425" y="641350"/>
                </a:lnTo>
                <a:lnTo>
                  <a:pt x="2035175" y="641350"/>
                </a:lnTo>
                <a:lnTo>
                  <a:pt x="2035175" y="685800"/>
                </a:lnTo>
                <a:lnTo>
                  <a:pt x="2003425" y="685800"/>
                </a:lnTo>
                <a:lnTo>
                  <a:pt x="2003425" y="768350"/>
                </a:lnTo>
                <a:lnTo>
                  <a:pt x="2003425" y="768350"/>
                </a:lnTo>
                <a:lnTo>
                  <a:pt x="2003425" y="768350"/>
                </a:lnTo>
                <a:lnTo>
                  <a:pt x="2003425" y="822325"/>
                </a:lnTo>
                <a:lnTo>
                  <a:pt x="1968500" y="822325"/>
                </a:lnTo>
                <a:lnTo>
                  <a:pt x="1968500" y="873125"/>
                </a:lnTo>
                <a:lnTo>
                  <a:pt x="1447800" y="873125"/>
                </a:lnTo>
                <a:lnTo>
                  <a:pt x="1447800" y="873125"/>
                </a:lnTo>
                <a:lnTo>
                  <a:pt x="1447800" y="901700"/>
                </a:lnTo>
                <a:lnTo>
                  <a:pt x="1127125" y="901700"/>
                </a:lnTo>
                <a:lnTo>
                  <a:pt x="1066800" y="901700"/>
                </a:lnTo>
                <a:lnTo>
                  <a:pt x="1066800" y="901700"/>
                </a:lnTo>
                <a:lnTo>
                  <a:pt x="1066800" y="901700"/>
                </a:lnTo>
                <a:lnTo>
                  <a:pt x="1006475" y="901700"/>
                </a:lnTo>
                <a:lnTo>
                  <a:pt x="1006475" y="984250"/>
                </a:lnTo>
                <a:lnTo>
                  <a:pt x="971550" y="984250"/>
                </a:lnTo>
                <a:lnTo>
                  <a:pt x="971550" y="1171575"/>
                </a:lnTo>
                <a:lnTo>
                  <a:pt x="631825" y="1171575"/>
                </a:lnTo>
                <a:lnTo>
                  <a:pt x="631825" y="1206500"/>
                </a:lnTo>
                <a:lnTo>
                  <a:pt x="412750" y="1206500"/>
                </a:lnTo>
                <a:lnTo>
                  <a:pt x="412750" y="1206500"/>
                </a:lnTo>
                <a:lnTo>
                  <a:pt x="381000" y="1238250"/>
                </a:lnTo>
                <a:lnTo>
                  <a:pt x="381000" y="1597025"/>
                </a:lnTo>
                <a:lnTo>
                  <a:pt x="323850" y="1597025"/>
                </a:lnTo>
                <a:lnTo>
                  <a:pt x="323850" y="1685925"/>
                </a:lnTo>
                <a:lnTo>
                  <a:pt x="266700" y="1685925"/>
                </a:lnTo>
                <a:lnTo>
                  <a:pt x="266700" y="1717675"/>
                </a:lnTo>
                <a:lnTo>
                  <a:pt x="114300" y="1717675"/>
                </a:lnTo>
                <a:lnTo>
                  <a:pt x="114300" y="1784350"/>
                </a:lnTo>
                <a:lnTo>
                  <a:pt x="38100" y="1784350"/>
                </a:lnTo>
                <a:lnTo>
                  <a:pt x="38100" y="2006600"/>
                </a:lnTo>
                <a:lnTo>
                  <a:pt x="0" y="2006600"/>
                </a:lnTo>
                <a:lnTo>
                  <a:pt x="0" y="208597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 name="Freeform 8">
            <a:extLst>
              <a:ext uri="{FF2B5EF4-FFF2-40B4-BE49-F238E27FC236}">
                <a16:creationId xmlns:a16="http://schemas.microsoft.com/office/drawing/2014/main" id="{395D406E-9502-18A0-972B-E33EF07AA3FD}"/>
              </a:ext>
            </a:extLst>
          </p:cNvPr>
          <p:cNvSpPr/>
          <p:nvPr/>
        </p:nvSpPr>
        <p:spPr bwMode="auto">
          <a:xfrm>
            <a:off x="6963905" y="2202445"/>
            <a:ext cx="4189709" cy="2908515"/>
          </a:xfrm>
          <a:custGeom>
            <a:avLst/>
            <a:gdLst>
              <a:gd name="connsiteX0" fmla="*/ 0 w 4091553"/>
              <a:gd name="connsiteY0" fmla="*/ 0 h 2908515"/>
              <a:gd name="connsiteX1" fmla="*/ 0 w 4091553"/>
              <a:gd name="connsiteY1" fmla="*/ 2908515 h 2908515"/>
              <a:gd name="connsiteX2" fmla="*/ 4091553 w 4091553"/>
              <a:gd name="connsiteY2" fmla="*/ 2908515 h 2908515"/>
            </a:gdLst>
            <a:ahLst/>
            <a:cxnLst>
              <a:cxn ang="0">
                <a:pos x="connsiteX0" y="connsiteY0"/>
              </a:cxn>
              <a:cxn ang="0">
                <a:pos x="connsiteX1" y="connsiteY1"/>
              </a:cxn>
              <a:cxn ang="0">
                <a:pos x="connsiteX2" y="connsiteY2"/>
              </a:cxn>
            </a:cxnLst>
            <a:rect l="l" t="t" r="r" b="b"/>
            <a:pathLst>
              <a:path w="4091553" h="2908515">
                <a:moveTo>
                  <a:pt x="0" y="0"/>
                </a:moveTo>
                <a:lnTo>
                  <a:pt x="0" y="2908515"/>
                </a:lnTo>
                <a:lnTo>
                  <a:pt x="4091553" y="290851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229802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 name="TextBox 192">
            <a:extLst>
              <a:ext uri="{FF2B5EF4-FFF2-40B4-BE49-F238E27FC236}">
                <a16:creationId xmlns:a16="http://schemas.microsoft.com/office/drawing/2014/main" id="{B58EB40B-ADED-A9D7-452D-9B4E3FB75A1C}"/>
              </a:ext>
            </a:extLst>
          </p:cNvPr>
          <p:cNvSpPr txBox="1"/>
          <p:nvPr/>
        </p:nvSpPr>
        <p:spPr bwMode="auto">
          <a:xfrm>
            <a:off x="6907229" y="4434493"/>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44</a:t>
            </a:r>
          </a:p>
        </p:txBody>
      </p:sp>
      <p:sp>
        <p:nvSpPr>
          <p:cNvPr id="2" name="Content Placeholder 1">
            <a:extLst>
              <a:ext uri="{FF2B5EF4-FFF2-40B4-BE49-F238E27FC236}">
                <a16:creationId xmlns:a16="http://schemas.microsoft.com/office/drawing/2014/main" id="{C81AB7C0-B714-1859-ABF9-2B9B1D3C319C}"/>
              </a:ext>
            </a:extLst>
          </p:cNvPr>
          <p:cNvSpPr>
            <a:spLocks noGrp="1"/>
          </p:cNvSpPr>
          <p:nvPr>
            <p:ph idx="1"/>
          </p:nvPr>
        </p:nvSpPr>
        <p:spPr>
          <a:xfrm>
            <a:off x="717550" y="1513048"/>
            <a:ext cx="10435856" cy="314276"/>
          </a:xfrm>
          <a:ln>
            <a:noFill/>
          </a:ln>
        </p:spPr>
        <p:txBody>
          <a:bodyPr/>
          <a:lstStyle/>
          <a:p>
            <a:r>
              <a:rPr lang="en-US" sz="2000" dirty="0"/>
              <a:t>Multicenter, randomized, placebo-controlled phase III study of 1.0 mg </a:t>
            </a:r>
            <a:r>
              <a:rPr lang="en-US" sz="2000" dirty="0" err="1"/>
              <a:t>semaglutide</a:t>
            </a:r>
            <a:r>
              <a:rPr lang="en-US" sz="2000" dirty="0"/>
              <a:t> (N = 3533)</a:t>
            </a:r>
          </a:p>
          <a:p>
            <a:endParaRPr lang="en-US" sz="2000" dirty="0"/>
          </a:p>
          <a:p>
            <a:endParaRPr lang="en-US" sz="2000" dirty="0"/>
          </a:p>
          <a:p>
            <a:pPr marL="0" indent="0">
              <a:buNone/>
            </a:pPr>
            <a:br>
              <a:rPr lang="en-US" sz="2000" dirty="0"/>
            </a:br>
            <a:endParaRPr lang="en-US" sz="2000" dirty="0"/>
          </a:p>
          <a:p>
            <a:pPr marL="0" indent="0">
              <a:buNone/>
            </a:pPr>
            <a:endParaRPr lang="en-US" sz="2000" dirty="0"/>
          </a:p>
          <a:p>
            <a:pPr marL="0" indent="0">
              <a:buNone/>
            </a:pPr>
            <a:endParaRPr lang="en-US" sz="2000" dirty="0"/>
          </a:p>
          <a:p>
            <a:pPr marL="0" indent="0">
              <a:buNone/>
            </a:pPr>
            <a:endParaRPr lang="en-US" dirty="0"/>
          </a:p>
          <a:p>
            <a:pPr marL="0" indent="0">
              <a:buNone/>
            </a:pPr>
            <a:br>
              <a:rPr lang="en-US" sz="2000" dirty="0"/>
            </a:br>
            <a:endParaRPr lang="en-US" sz="2000" dirty="0"/>
          </a:p>
          <a:p>
            <a:r>
              <a:rPr lang="en-US" sz="2000" dirty="0" err="1"/>
              <a:t>Semaglutide</a:t>
            </a:r>
            <a:r>
              <a:rPr lang="en-US" sz="2000" dirty="0"/>
              <a:t> was associated with reduced risk of kidney outcomes and CV death </a:t>
            </a:r>
          </a:p>
        </p:txBody>
      </p:sp>
      <p:grpSp>
        <p:nvGrpSpPr>
          <p:cNvPr id="297" name="Group 296">
            <a:extLst>
              <a:ext uri="{FF2B5EF4-FFF2-40B4-BE49-F238E27FC236}">
                <a16:creationId xmlns:a16="http://schemas.microsoft.com/office/drawing/2014/main" id="{A3A23B80-A9CD-913A-7A95-36167720FAD7}"/>
              </a:ext>
            </a:extLst>
          </p:cNvPr>
          <p:cNvGrpSpPr/>
          <p:nvPr/>
        </p:nvGrpSpPr>
        <p:grpSpPr>
          <a:xfrm>
            <a:off x="7476269" y="4395406"/>
            <a:ext cx="53922" cy="65287"/>
            <a:chOff x="10458450" y="5505450"/>
            <a:chExt cx="139861" cy="250825"/>
          </a:xfrm>
        </p:grpSpPr>
        <p:cxnSp>
          <p:nvCxnSpPr>
            <p:cNvPr id="298" name="Straight Connector 297">
              <a:extLst>
                <a:ext uri="{FF2B5EF4-FFF2-40B4-BE49-F238E27FC236}">
                  <a16:creationId xmlns:a16="http://schemas.microsoft.com/office/drawing/2014/main" id="{17010804-E622-40C0-A439-0A30EC4B7B96}"/>
                </a:ext>
              </a:extLst>
            </p:cNvPr>
            <p:cNvCxnSpPr>
              <a:cxnSpLocks/>
            </p:cNvCxnSpPr>
            <p:nvPr/>
          </p:nvCxnSpPr>
          <p:spPr bwMode="auto">
            <a:xfrm>
              <a:off x="10458450" y="5505450"/>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F21E14C2-B0D8-87AB-2D11-BFB2104626F1}"/>
                </a:ext>
              </a:extLst>
            </p:cNvPr>
            <p:cNvCxnSpPr>
              <a:cxnSpLocks/>
            </p:cNvCxnSpPr>
            <p:nvPr/>
          </p:nvCxnSpPr>
          <p:spPr bwMode="auto">
            <a:xfrm>
              <a:off x="10458450" y="5756275"/>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06005916-1F5D-6802-53F7-51F6F8D98CAB}"/>
                </a:ext>
              </a:extLst>
            </p:cNvPr>
            <p:cNvCxnSpPr>
              <a:cxnSpLocks/>
            </p:cNvCxnSpPr>
            <p:nvPr/>
          </p:nvCxnSpPr>
          <p:spPr bwMode="auto">
            <a:xfrm>
              <a:off x="10528380" y="5505450"/>
              <a:ext cx="0" cy="250825"/>
            </a:xfrm>
            <a:prstGeom prst="line">
              <a:avLst/>
            </a:prstGeom>
            <a:noFill/>
            <a:ln w="12700" cap="flat" cmpd="sng" algn="ctr">
              <a:solidFill>
                <a:schemeClr val="accent3"/>
              </a:solidFill>
              <a:prstDash val="solid"/>
              <a:round/>
              <a:headEnd type="none" w="med" len="med"/>
              <a:tailEnd type="none" w="med" len="med"/>
            </a:ln>
            <a:effectLst/>
          </p:spPr>
        </p:cxnSp>
      </p:grpSp>
      <p:grpSp>
        <p:nvGrpSpPr>
          <p:cNvPr id="305" name="Group 304">
            <a:extLst>
              <a:ext uri="{FF2B5EF4-FFF2-40B4-BE49-F238E27FC236}">
                <a16:creationId xmlns:a16="http://schemas.microsoft.com/office/drawing/2014/main" id="{F66F167F-374F-B56F-5212-3568A2AE9BF6}"/>
              </a:ext>
            </a:extLst>
          </p:cNvPr>
          <p:cNvGrpSpPr/>
          <p:nvPr/>
        </p:nvGrpSpPr>
        <p:grpSpPr>
          <a:xfrm>
            <a:off x="7405593" y="4275766"/>
            <a:ext cx="2301059" cy="789088"/>
            <a:chOff x="7405593" y="4275766"/>
            <a:chExt cx="2301059" cy="789088"/>
          </a:xfrm>
        </p:grpSpPr>
        <p:grpSp>
          <p:nvGrpSpPr>
            <p:cNvPr id="265" name="Group 264">
              <a:extLst>
                <a:ext uri="{FF2B5EF4-FFF2-40B4-BE49-F238E27FC236}">
                  <a16:creationId xmlns:a16="http://schemas.microsoft.com/office/drawing/2014/main" id="{2BE95250-E684-CCF2-D7B4-A76D7DF9A930}"/>
                </a:ext>
              </a:extLst>
            </p:cNvPr>
            <p:cNvGrpSpPr/>
            <p:nvPr/>
          </p:nvGrpSpPr>
          <p:grpSpPr>
            <a:xfrm>
              <a:off x="9657632" y="4810198"/>
              <a:ext cx="49020" cy="254656"/>
              <a:chOff x="10458450" y="5505450"/>
              <a:chExt cx="139861" cy="250825"/>
            </a:xfrm>
          </p:grpSpPr>
          <p:cxnSp>
            <p:nvCxnSpPr>
              <p:cNvPr id="266" name="Straight Connector 265">
                <a:extLst>
                  <a:ext uri="{FF2B5EF4-FFF2-40B4-BE49-F238E27FC236}">
                    <a16:creationId xmlns:a16="http://schemas.microsoft.com/office/drawing/2014/main" id="{26B610E2-A04B-4D3D-5869-391708B128B8}"/>
                  </a:ext>
                </a:extLst>
              </p:cNvPr>
              <p:cNvCxnSpPr>
                <a:cxnSpLocks/>
              </p:cNvCxnSpPr>
              <p:nvPr/>
            </p:nvCxnSpPr>
            <p:spPr bwMode="auto">
              <a:xfrm>
                <a:off x="10458450" y="5505450"/>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EC2AC47C-81F9-A6ED-B183-9F439B1EAB1F}"/>
                  </a:ext>
                </a:extLst>
              </p:cNvPr>
              <p:cNvCxnSpPr>
                <a:cxnSpLocks/>
              </p:cNvCxnSpPr>
              <p:nvPr/>
            </p:nvCxnSpPr>
            <p:spPr bwMode="auto">
              <a:xfrm>
                <a:off x="10458450" y="5756275"/>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C63266C4-3A06-DCB9-BF45-62340F585A8B}"/>
                  </a:ext>
                </a:extLst>
              </p:cNvPr>
              <p:cNvCxnSpPr>
                <a:cxnSpLocks/>
              </p:cNvCxnSpPr>
              <p:nvPr/>
            </p:nvCxnSpPr>
            <p:spPr bwMode="auto">
              <a:xfrm>
                <a:off x="10528380" y="5505450"/>
                <a:ext cx="0" cy="250825"/>
              </a:xfrm>
              <a:prstGeom prst="line">
                <a:avLst/>
              </a:prstGeom>
              <a:noFill/>
              <a:ln w="12700" cap="flat" cmpd="sng" algn="ctr">
                <a:solidFill>
                  <a:schemeClr val="accent1"/>
                </a:solidFill>
                <a:prstDash val="solid"/>
                <a:round/>
                <a:headEnd type="none" w="med" len="med"/>
                <a:tailEnd type="none" w="med" len="med"/>
              </a:ln>
              <a:effectLst/>
            </p:spPr>
          </p:cxnSp>
        </p:grpSp>
        <p:grpSp>
          <p:nvGrpSpPr>
            <p:cNvPr id="269" name="Group 268">
              <a:extLst>
                <a:ext uri="{FF2B5EF4-FFF2-40B4-BE49-F238E27FC236}">
                  <a16:creationId xmlns:a16="http://schemas.microsoft.com/office/drawing/2014/main" id="{41A7F8A9-F160-8BE5-5175-295448320FA0}"/>
                </a:ext>
              </a:extLst>
            </p:cNvPr>
            <p:cNvGrpSpPr/>
            <p:nvPr/>
          </p:nvGrpSpPr>
          <p:grpSpPr>
            <a:xfrm>
              <a:off x="9365117" y="4740074"/>
              <a:ext cx="49020" cy="153864"/>
              <a:chOff x="10458450" y="5505450"/>
              <a:chExt cx="139861" cy="250825"/>
            </a:xfrm>
          </p:grpSpPr>
          <p:cxnSp>
            <p:nvCxnSpPr>
              <p:cNvPr id="270" name="Straight Connector 269">
                <a:extLst>
                  <a:ext uri="{FF2B5EF4-FFF2-40B4-BE49-F238E27FC236}">
                    <a16:creationId xmlns:a16="http://schemas.microsoft.com/office/drawing/2014/main" id="{7A81AFBB-7B28-8997-06AE-E3CF3DD0602B}"/>
                  </a:ext>
                </a:extLst>
              </p:cNvPr>
              <p:cNvCxnSpPr>
                <a:cxnSpLocks/>
              </p:cNvCxnSpPr>
              <p:nvPr/>
            </p:nvCxnSpPr>
            <p:spPr bwMode="auto">
              <a:xfrm>
                <a:off x="10458450" y="5505450"/>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A3497DEC-70DF-B113-4185-A03FC26ED44A}"/>
                  </a:ext>
                </a:extLst>
              </p:cNvPr>
              <p:cNvCxnSpPr>
                <a:cxnSpLocks/>
              </p:cNvCxnSpPr>
              <p:nvPr/>
            </p:nvCxnSpPr>
            <p:spPr bwMode="auto">
              <a:xfrm>
                <a:off x="10458450" y="5756275"/>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3F1B4FDC-EA04-4EDA-37D3-78C8A608F2E5}"/>
                  </a:ext>
                </a:extLst>
              </p:cNvPr>
              <p:cNvCxnSpPr>
                <a:cxnSpLocks/>
              </p:cNvCxnSpPr>
              <p:nvPr/>
            </p:nvCxnSpPr>
            <p:spPr bwMode="auto">
              <a:xfrm>
                <a:off x="10528380" y="5505450"/>
                <a:ext cx="0" cy="250825"/>
              </a:xfrm>
              <a:prstGeom prst="line">
                <a:avLst/>
              </a:prstGeom>
              <a:noFill/>
              <a:ln w="12700" cap="flat" cmpd="sng" algn="ctr">
                <a:solidFill>
                  <a:schemeClr val="accent1"/>
                </a:solidFill>
                <a:prstDash val="solid"/>
                <a:round/>
                <a:headEnd type="none" w="med" len="med"/>
                <a:tailEnd type="none" w="med" len="med"/>
              </a:ln>
              <a:effectLst/>
            </p:spPr>
          </p:cxnSp>
        </p:grpSp>
        <p:grpSp>
          <p:nvGrpSpPr>
            <p:cNvPr id="273" name="Group 272">
              <a:extLst>
                <a:ext uri="{FF2B5EF4-FFF2-40B4-BE49-F238E27FC236}">
                  <a16:creationId xmlns:a16="http://schemas.microsoft.com/office/drawing/2014/main" id="{80B1A524-7BB7-1769-1DEA-64C31249933F}"/>
                </a:ext>
              </a:extLst>
            </p:cNvPr>
            <p:cNvGrpSpPr/>
            <p:nvPr/>
          </p:nvGrpSpPr>
          <p:grpSpPr>
            <a:xfrm>
              <a:off x="9078471" y="4695941"/>
              <a:ext cx="49020" cy="131344"/>
              <a:chOff x="10458450" y="5505450"/>
              <a:chExt cx="139861" cy="250825"/>
            </a:xfrm>
          </p:grpSpPr>
          <p:cxnSp>
            <p:nvCxnSpPr>
              <p:cNvPr id="274" name="Straight Connector 273">
                <a:extLst>
                  <a:ext uri="{FF2B5EF4-FFF2-40B4-BE49-F238E27FC236}">
                    <a16:creationId xmlns:a16="http://schemas.microsoft.com/office/drawing/2014/main" id="{E4964E49-AD62-746F-0BC1-753623E3E9B4}"/>
                  </a:ext>
                </a:extLst>
              </p:cNvPr>
              <p:cNvCxnSpPr>
                <a:cxnSpLocks/>
              </p:cNvCxnSpPr>
              <p:nvPr/>
            </p:nvCxnSpPr>
            <p:spPr bwMode="auto">
              <a:xfrm>
                <a:off x="10458450" y="5505450"/>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0B4192EB-6C8F-8C9D-0BCA-760D13E0D653}"/>
                  </a:ext>
                </a:extLst>
              </p:cNvPr>
              <p:cNvCxnSpPr>
                <a:cxnSpLocks/>
              </p:cNvCxnSpPr>
              <p:nvPr/>
            </p:nvCxnSpPr>
            <p:spPr bwMode="auto">
              <a:xfrm>
                <a:off x="10458450" y="5756275"/>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B216B53F-8BBE-8E58-647A-07D0F8CED22A}"/>
                  </a:ext>
                </a:extLst>
              </p:cNvPr>
              <p:cNvCxnSpPr>
                <a:cxnSpLocks/>
              </p:cNvCxnSpPr>
              <p:nvPr/>
            </p:nvCxnSpPr>
            <p:spPr bwMode="auto">
              <a:xfrm>
                <a:off x="10528380" y="5505450"/>
                <a:ext cx="0" cy="250825"/>
              </a:xfrm>
              <a:prstGeom prst="line">
                <a:avLst/>
              </a:prstGeom>
              <a:noFill/>
              <a:ln w="12700" cap="flat" cmpd="sng" algn="ctr">
                <a:solidFill>
                  <a:schemeClr val="accent1"/>
                </a:solidFill>
                <a:prstDash val="solid"/>
                <a:round/>
                <a:headEnd type="none" w="med" len="med"/>
                <a:tailEnd type="none" w="med" len="med"/>
              </a:ln>
              <a:effectLst/>
            </p:spPr>
          </p:cxnSp>
        </p:grpSp>
        <p:grpSp>
          <p:nvGrpSpPr>
            <p:cNvPr id="277" name="Group 276">
              <a:extLst>
                <a:ext uri="{FF2B5EF4-FFF2-40B4-BE49-F238E27FC236}">
                  <a16:creationId xmlns:a16="http://schemas.microsoft.com/office/drawing/2014/main" id="{93E02446-3269-B9D6-1BEE-6809E1749AEB}"/>
                </a:ext>
              </a:extLst>
            </p:cNvPr>
            <p:cNvGrpSpPr/>
            <p:nvPr/>
          </p:nvGrpSpPr>
          <p:grpSpPr>
            <a:xfrm>
              <a:off x="8783670" y="4683792"/>
              <a:ext cx="49020" cy="125266"/>
              <a:chOff x="10458450" y="5505450"/>
              <a:chExt cx="139861" cy="250825"/>
            </a:xfrm>
          </p:grpSpPr>
          <p:cxnSp>
            <p:nvCxnSpPr>
              <p:cNvPr id="278" name="Straight Connector 277">
                <a:extLst>
                  <a:ext uri="{FF2B5EF4-FFF2-40B4-BE49-F238E27FC236}">
                    <a16:creationId xmlns:a16="http://schemas.microsoft.com/office/drawing/2014/main" id="{3D94C727-DFBA-2857-21F0-DFB7C7B20885}"/>
                  </a:ext>
                </a:extLst>
              </p:cNvPr>
              <p:cNvCxnSpPr>
                <a:cxnSpLocks/>
              </p:cNvCxnSpPr>
              <p:nvPr/>
            </p:nvCxnSpPr>
            <p:spPr bwMode="auto">
              <a:xfrm>
                <a:off x="10458450" y="5505450"/>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DEA00403-2C33-FEC6-4E9D-D10A6DFAFF6B}"/>
                  </a:ext>
                </a:extLst>
              </p:cNvPr>
              <p:cNvCxnSpPr>
                <a:cxnSpLocks/>
              </p:cNvCxnSpPr>
              <p:nvPr/>
            </p:nvCxnSpPr>
            <p:spPr bwMode="auto">
              <a:xfrm>
                <a:off x="10458450" y="5756275"/>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EB8D48EC-D9D6-F5E1-8242-BCA93F570A60}"/>
                  </a:ext>
                </a:extLst>
              </p:cNvPr>
              <p:cNvCxnSpPr>
                <a:cxnSpLocks/>
              </p:cNvCxnSpPr>
              <p:nvPr/>
            </p:nvCxnSpPr>
            <p:spPr bwMode="auto">
              <a:xfrm>
                <a:off x="10528380" y="5505450"/>
                <a:ext cx="0" cy="250825"/>
              </a:xfrm>
              <a:prstGeom prst="line">
                <a:avLst/>
              </a:prstGeom>
              <a:noFill/>
              <a:ln w="12700" cap="flat" cmpd="sng" algn="ctr">
                <a:solidFill>
                  <a:schemeClr val="accent1"/>
                </a:solidFill>
                <a:prstDash val="solid"/>
                <a:round/>
                <a:headEnd type="none" w="med" len="med"/>
                <a:tailEnd type="none" w="med" len="med"/>
              </a:ln>
              <a:effectLst/>
            </p:spPr>
          </p:cxnSp>
        </p:grpSp>
        <p:grpSp>
          <p:nvGrpSpPr>
            <p:cNvPr id="281" name="Group 280">
              <a:extLst>
                <a:ext uri="{FF2B5EF4-FFF2-40B4-BE49-F238E27FC236}">
                  <a16:creationId xmlns:a16="http://schemas.microsoft.com/office/drawing/2014/main" id="{38748101-CC78-C445-974A-887D477F4698}"/>
                </a:ext>
              </a:extLst>
            </p:cNvPr>
            <p:cNvGrpSpPr/>
            <p:nvPr/>
          </p:nvGrpSpPr>
          <p:grpSpPr>
            <a:xfrm>
              <a:off x="8499150" y="4607442"/>
              <a:ext cx="49020" cy="105376"/>
              <a:chOff x="10458450" y="5505450"/>
              <a:chExt cx="139861" cy="250825"/>
            </a:xfrm>
          </p:grpSpPr>
          <p:cxnSp>
            <p:nvCxnSpPr>
              <p:cNvPr id="282" name="Straight Connector 281">
                <a:extLst>
                  <a:ext uri="{FF2B5EF4-FFF2-40B4-BE49-F238E27FC236}">
                    <a16:creationId xmlns:a16="http://schemas.microsoft.com/office/drawing/2014/main" id="{2C877847-6139-2FE5-A1CD-D1DC99D50D4D}"/>
                  </a:ext>
                </a:extLst>
              </p:cNvPr>
              <p:cNvCxnSpPr>
                <a:cxnSpLocks/>
              </p:cNvCxnSpPr>
              <p:nvPr/>
            </p:nvCxnSpPr>
            <p:spPr bwMode="auto">
              <a:xfrm>
                <a:off x="10458450" y="5505450"/>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83CFE2A0-CFDB-B0A1-71A1-84A4AAC67193}"/>
                  </a:ext>
                </a:extLst>
              </p:cNvPr>
              <p:cNvCxnSpPr>
                <a:cxnSpLocks/>
              </p:cNvCxnSpPr>
              <p:nvPr/>
            </p:nvCxnSpPr>
            <p:spPr bwMode="auto">
              <a:xfrm>
                <a:off x="10458450" y="5756275"/>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F5BDC203-1FEF-B5FA-E20C-E24D9B73A7D7}"/>
                  </a:ext>
                </a:extLst>
              </p:cNvPr>
              <p:cNvCxnSpPr>
                <a:cxnSpLocks/>
              </p:cNvCxnSpPr>
              <p:nvPr/>
            </p:nvCxnSpPr>
            <p:spPr bwMode="auto">
              <a:xfrm>
                <a:off x="10528380" y="5505450"/>
                <a:ext cx="0" cy="250825"/>
              </a:xfrm>
              <a:prstGeom prst="line">
                <a:avLst/>
              </a:prstGeom>
              <a:noFill/>
              <a:ln w="12700" cap="flat" cmpd="sng" algn="ctr">
                <a:solidFill>
                  <a:schemeClr val="accent1"/>
                </a:solidFill>
                <a:prstDash val="solid"/>
                <a:round/>
                <a:headEnd type="none" w="med" len="med"/>
                <a:tailEnd type="none" w="med" len="med"/>
              </a:ln>
              <a:effectLst/>
            </p:spPr>
          </p:cxnSp>
        </p:grpSp>
        <p:grpSp>
          <p:nvGrpSpPr>
            <p:cNvPr id="285" name="Group 284">
              <a:extLst>
                <a:ext uri="{FF2B5EF4-FFF2-40B4-BE49-F238E27FC236}">
                  <a16:creationId xmlns:a16="http://schemas.microsoft.com/office/drawing/2014/main" id="{05258D85-F852-4FA0-8478-AFE27B66DDA7}"/>
                </a:ext>
              </a:extLst>
            </p:cNvPr>
            <p:cNvGrpSpPr/>
            <p:nvPr/>
          </p:nvGrpSpPr>
          <p:grpSpPr>
            <a:xfrm>
              <a:off x="8207377" y="4507987"/>
              <a:ext cx="49020" cy="98173"/>
              <a:chOff x="10458450" y="5505450"/>
              <a:chExt cx="139861" cy="250825"/>
            </a:xfrm>
          </p:grpSpPr>
          <p:cxnSp>
            <p:nvCxnSpPr>
              <p:cNvPr id="286" name="Straight Connector 285">
                <a:extLst>
                  <a:ext uri="{FF2B5EF4-FFF2-40B4-BE49-F238E27FC236}">
                    <a16:creationId xmlns:a16="http://schemas.microsoft.com/office/drawing/2014/main" id="{C9E41CD0-66CB-5586-F1AB-DBC2E961A40C}"/>
                  </a:ext>
                </a:extLst>
              </p:cNvPr>
              <p:cNvCxnSpPr>
                <a:cxnSpLocks/>
              </p:cNvCxnSpPr>
              <p:nvPr/>
            </p:nvCxnSpPr>
            <p:spPr bwMode="auto">
              <a:xfrm>
                <a:off x="10458450" y="5505450"/>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E1B1B7FF-CA7F-C257-90F1-D367B352E754}"/>
                  </a:ext>
                </a:extLst>
              </p:cNvPr>
              <p:cNvCxnSpPr>
                <a:cxnSpLocks/>
              </p:cNvCxnSpPr>
              <p:nvPr/>
            </p:nvCxnSpPr>
            <p:spPr bwMode="auto">
              <a:xfrm>
                <a:off x="10458450" y="5756275"/>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D168509E-1117-0ADB-1BEC-2A63D04F3717}"/>
                  </a:ext>
                </a:extLst>
              </p:cNvPr>
              <p:cNvCxnSpPr>
                <a:cxnSpLocks/>
              </p:cNvCxnSpPr>
              <p:nvPr/>
            </p:nvCxnSpPr>
            <p:spPr bwMode="auto">
              <a:xfrm>
                <a:off x="10528380" y="5505450"/>
                <a:ext cx="0" cy="250825"/>
              </a:xfrm>
              <a:prstGeom prst="line">
                <a:avLst/>
              </a:prstGeom>
              <a:noFill/>
              <a:ln w="12700" cap="flat" cmpd="sng" algn="ctr">
                <a:solidFill>
                  <a:schemeClr val="accent1"/>
                </a:solidFill>
                <a:prstDash val="solid"/>
                <a:round/>
                <a:headEnd type="none" w="med" len="med"/>
                <a:tailEnd type="none" w="med" len="med"/>
              </a:ln>
              <a:effectLst/>
            </p:spPr>
          </p:cxnSp>
        </p:grpSp>
        <p:grpSp>
          <p:nvGrpSpPr>
            <p:cNvPr id="289" name="Group 288">
              <a:extLst>
                <a:ext uri="{FF2B5EF4-FFF2-40B4-BE49-F238E27FC236}">
                  <a16:creationId xmlns:a16="http://schemas.microsoft.com/office/drawing/2014/main" id="{16811A94-09DC-D520-5892-C5118C229532}"/>
                </a:ext>
              </a:extLst>
            </p:cNvPr>
            <p:cNvGrpSpPr/>
            <p:nvPr/>
          </p:nvGrpSpPr>
          <p:grpSpPr>
            <a:xfrm>
              <a:off x="7924292" y="4387274"/>
              <a:ext cx="49020" cy="96842"/>
              <a:chOff x="10458450" y="5505450"/>
              <a:chExt cx="139861" cy="250825"/>
            </a:xfrm>
          </p:grpSpPr>
          <p:cxnSp>
            <p:nvCxnSpPr>
              <p:cNvPr id="290" name="Straight Connector 289">
                <a:extLst>
                  <a:ext uri="{FF2B5EF4-FFF2-40B4-BE49-F238E27FC236}">
                    <a16:creationId xmlns:a16="http://schemas.microsoft.com/office/drawing/2014/main" id="{2BEC0280-54CE-8D43-7AF3-7CFC722D9113}"/>
                  </a:ext>
                </a:extLst>
              </p:cNvPr>
              <p:cNvCxnSpPr>
                <a:cxnSpLocks/>
              </p:cNvCxnSpPr>
              <p:nvPr/>
            </p:nvCxnSpPr>
            <p:spPr bwMode="auto">
              <a:xfrm>
                <a:off x="10458450" y="5505450"/>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CAD3C624-36F5-3006-70AB-387C3A23C0FD}"/>
                  </a:ext>
                </a:extLst>
              </p:cNvPr>
              <p:cNvCxnSpPr>
                <a:cxnSpLocks/>
              </p:cNvCxnSpPr>
              <p:nvPr/>
            </p:nvCxnSpPr>
            <p:spPr bwMode="auto">
              <a:xfrm>
                <a:off x="10458450" y="5756275"/>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6DD775F9-1D3E-78AF-704A-0424208C95CD}"/>
                  </a:ext>
                </a:extLst>
              </p:cNvPr>
              <p:cNvCxnSpPr>
                <a:cxnSpLocks/>
              </p:cNvCxnSpPr>
              <p:nvPr/>
            </p:nvCxnSpPr>
            <p:spPr bwMode="auto">
              <a:xfrm>
                <a:off x="10528380" y="5505450"/>
                <a:ext cx="0" cy="250825"/>
              </a:xfrm>
              <a:prstGeom prst="line">
                <a:avLst/>
              </a:prstGeom>
              <a:noFill/>
              <a:ln w="12700" cap="flat" cmpd="sng" algn="ctr">
                <a:solidFill>
                  <a:schemeClr val="accent1"/>
                </a:solidFill>
                <a:prstDash val="solid"/>
                <a:round/>
                <a:headEnd type="none" w="med" len="med"/>
                <a:tailEnd type="none" w="med" len="med"/>
              </a:ln>
              <a:effectLst/>
            </p:spPr>
          </p:cxnSp>
        </p:grpSp>
        <p:grpSp>
          <p:nvGrpSpPr>
            <p:cNvPr id="293" name="Group 292">
              <a:extLst>
                <a:ext uri="{FF2B5EF4-FFF2-40B4-BE49-F238E27FC236}">
                  <a16:creationId xmlns:a16="http://schemas.microsoft.com/office/drawing/2014/main" id="{83D81BFC-6946-1A4B-EB65-3C3146286A20}"/>
                </a:ext>
              </a:extLst>
            </p:cNvPr>
            <p:cNvGrpSpPr/>
            <p:nvPr/>
          </p:nvGrpSpPr>
          <p:grpSpPr>
            <a:xfrm>
              <a:off x="7635806" y="4275766"/>
              <a:ext cx="49020" cy="98173"/>
              <a:chOff x="10458450" y="5505450"/>
              <a:chExt cx="139861" cy="250825"/>
            </a:xfrm>
          </p:grpSpPr>
          <p:cxnSp>
            <p:nvCxnSpPr>
              <p:cNvPr id="294" name="Straight Connector 293">
                <a:extLst>
                  <a:ext uri="{FF2B5EF4-FFF2-40B4-BE49-F238E27FC236}">
                    <a16:creationId xmlns:a16="http://schemas.microsoft.com/office/drawing/2014/main" id="{CECBC70E-7889-64E0-0AAA-79BC4D46B6C2}"/>
                  </a:ext>
                </a:extLst>
              </p:cNvPr>
              <p:cNvCxnSpPr>
                <a:cxnSpLocks/>
              </p:cNvCxnSpPr>
              <p:nvPr/>
            </p:nvCxnSpPr>
            <p:spPr bwMode="auto">
              <a:xfrm>
                <a:off x="10458450" y="5505450"/>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90348E84-692A-4B51-9437-DA01EE95AA36}"/>
                  </a:ext>
                </a:extLst>
              </p:cNvPr>
              <p:cNvCxnSpPr>
                <a:cxnSpLocks/>
              </p:cNvCxnSpPr>
              <p:nvPr/>
            </p:nvCxnSpPr>
            <p:spPr bwMode="auto">
              <a:xfrm>
                <a:off x="10458450" y="5756275"/>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1B88EC39-F58F-C050-F5E8-6A42B2992AD3}"/>
                  </a:ext>
                </a:extLst>
              </p:cNvPr>
              <p:cNvCxnSpPr>
                <a:cxnSpLocks/>
              </p:cNvCxnSpPr>
              <p:nvPr/>
            </p:nvCxnSpPr>
            <p:spPr bwMode="auto">
              <a:xfrm>
                <a:off x="10528380" y="5505450"/>
                <a:ext cx="0" cy="250825"/>
              </a:xfrm>
              <a:prstGeom prst="line">
                <a:avLst/>
              </a:prstGeom>
              <a:noFill/>
              <a:ln w="12700" cap="flat" cmpd="sng" algn="ctr">
                <a:solidFill>
                  <a:schemeClr val="accent1"/>
                </a:solidFill>
                <a:prstDash val="solid"/>
                <a:round/>
                <a:headEnd type="none" w="med" len="med"/>
                <a:tailEnd type="none" w="med" len="med"/>
              </a:ln>
              <a:effectLst/>
            </p:spPr>
          </p:cxnSp>
        </p:grpSp>
        <p:grpSp>
          <p:nvGrpSpPr>
            <p:cNvPr id="301" name="Group 300">
              <a:extLst>
                <a:ext uri="{FF2B5EF4-FFF2-40B4-BE49-F238E27FC236}">
                  <a16:creationId xmlns:a16="http://schemas.microsoft.com/office/drawing/2014/main" id="{8574D23A-A0F9-6860-55B1-6F1C3BF12615}"/>
                </a:ext>
              </a:extLst>
            </p:cNvPr>
            <p:cNvGrpSpPr/>
            <p:nvPr/>
          </p:nvGrpSpPr>
          <p:grpSpPr>
            <a:xfrm>
              <a:off x="7405593" y="4386926"/>
              <a:ext cx="49020" cy="65287"/>
              <a:chOff x="10458450" y="5505450"/>
              <a:chExt cx="139861" cy="250825"/>
            </a:xfrm>
          </p:grpSpPr>
          <p:cxnSp>
            <p:nvCxnSpPr>
              <p:cNvPr id="302" name="Straight Connector 301">
                <a:extLst>
                  <a:ext uri="{FF2B5EF4-FFF2-40B4-BE49-F238E27FC236}">
                    <a16:creationId xmlns:a16="http://schemas.microsoft.com/office/drawing/2014/main" id="{83FDEDC4-C661-63D0-F9DB-FF885502A121}"/>
                  </a:ext>
                </a:extLst>
              </p:cNvPr>
              <p:cNvCxnSpPr>
                <a:cxnSpLocks/>
              </p:cNvCxnSpPr>
              <p:nvPr/>
            </p:nvCxnSpPr>
            <p:spPr bwMode="auto">
              <a:xfrm>
                <a:off x="10458450" y="5505450"/>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EE2819E8-E2B0-E3A5-D936-6538D182726C}"/>
                  </a:ext>
                </a:extLst>
              </p:cNvPr>
              <p:cNvCxnSpPr>
                <a:cxnSpLocks/>
              </p:cNvCxnSpPr>
              <p:nvPr/>
            </p:nvCxnSpPr>
            <p:spPr bwMode="auto">
              <a:xfrm>
                <a:off x="10458450" y="5756275"/>
                <a:ext cx="139861" cy="0"/>
              </a:xfrm>
              <a:prstGeom prst="line">
                <a:avLst/>
              </a:prstGeom>
              <a:noFill/>
              <a:ln w="12700" cap="flat" cmpd="sng" algn="ctr">
                <a:solidFill>
                  <a:schemeClr val="accent1"/>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7E76CF02-ACCA-BDB6-BAEC-492C54EB4D88}"/>
                  </a:ext>
                </a:extLst>
              </p:cNvPr>
              <p:cNvCxnSpPr>
                <a:cxnSpLocks/>
              </p:cNvCxnSpPr>
              <p:nvPr/>
            </p:nvCxnSpPr>
            <p:spPr bwMode="auto">
              <a:xfrm>
                <a:off x="10528380" y="5505450"/>
                <a:ext cx="0" cy="250825"/>
              </a:xfrm>
              <a:prstGeom prst="line">
                <a:avLst/>
              </a:prstGeom>
              <a:noFill/>
              <a:ln w="12700" cap="flat" cmpd="sng" algn="ctr">
                <a:solidFill>
                  <a:schemeClr val="accent1"/>
                </a:solidFill>
                <a:prstDash val="solid"/>
                <a:round/>
                <a:headEnd type="none" w="med" len="med"/>
                <a:tailEnd type="none" w="med" len="med"/>
              </a:ln>
              <a:effectLst/>
            </p:spPr>
          </p:cxnSp>
        </p:grpSp>
      </p:grpSp>
      <p:grpSp>
        <p:nvGrpSpPr>
          <p:cNvPr id="264" name="Group 263">
            <a:extLst>
              <a:ext uri="{FF2B5EF4-FFF2-40B4-BE49-F238E27FC236}">
                <a16:creationId xmlns:a16="http://schemas.microsoft.com/office/drawing/2014/main" id="{5E481197-1535-6C13-5486-104BB5B8C4F3}"/>
              </a:ext>
            </a:extLst>
          </p:cNvPr>
          <p:cNvGrpSpPr/>
          <p:nvPr/>
        </p:nvGrpSpPr>
        <p:grpSpPr>
          <a:xfrm>
            <a:off x="7401303" y="4256913"/>
            <a:ext cx="2309408" cy="1018729"/>
            <a:chOff x="7401303" y="4256913"/>
            <a:chExt cx="2309408" cy="1018729"/>
          </a:xfrm>
        </p:grpSpPr>
        <p:grpSp>
          <p:nvGrpSpPr>
            <p:cNvPr id="223" name="Group 222">
              <a:extLst>
                <a:ext uri="{FF2B5EF4-FFF2-40B4-BE49-F238E27FC236}">
                  <a16:creationId xmlns:a16="http://schemas.microsoft.com/office/drawing/2014/main" id="{54B74060-45A7-3D19-72CD-0A6222858230}"/>
                </a:ext>
              </a:extLst>
            </p:cNvPr>
            <p:cNvGrpSpPr/>
            <p:nvPr/>
          </p:nvGrpSpPr>
          <p:grpSpPr>
            <a:xfrm>
              <a:off x="9656789" y="5018965"/>
              <a:ext cx="53922" cy="256677"/>
              <a:chOff x="10458450" y="5505450"/>
              <a:chExt cx="139861" cy="250825"/>
            </a:xfrm>
          </p:grpSpPr>
          <p:cxnSp>
            <p:nvCxnSpPr>
              <p:cNvPr id="224" name="Straight Connector 223">
                <a:extLst>
                  <a:ext uri="{FF2B5EF4-FFF2-40B4-BE49-F238E27FC236}">
                    <a16:creationId xmlns:a16="http://schemas.microsoft.com/office/drawing/2014/main" id="{8E9FAD64-9E6E-6B24-DC1A-6C1867AB942A}"/>
                  </a:ext>
                </a:extLst>
              </p:cNvPr>
              <p:cNvCxnSpPr>
                <a:cxnSpLocks/>
              </p:cNvCxnSpPr>
              <p:nvPr/>
            </p:nvCxnSpPr>
            <p:spPr bwMode="auto">
              <a:xfrm>
                <a:off x="10458450" y="5505450"/>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E9B0FDCB-3670-4E86-529E-CAEC95600C6F}"/>
                  </a:ext>
                </a:extLst>
              </p:cNvPr>
              <p:cNvCxnSpPr>
                <a:cxnSpLocks/>
              </p:cNvCxnSpPr>
              <p:nvPr/>
            </p:nvCxnSpPr>
            <p:spPr bwMode="auto">
              <a:xfrm>
                <a:off x="10458450" y="5756275"/>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418C0E99-5F85-281E-A88C-97533BBB048A}"/>
                  </a:ext>
                </a:extLst>
              </p:cNvPr>
              <p:cNvCxnSpPr>
                <a:cxnSpLocks/>
              </p:cNvCxnSpPr>
              <p:nvPr/>
            </p:nvCxnSpPr>
            <p:spPr bwMode="auto">
              <a:xfrm>
                <a:off x="10528380" y="5505450"/>
                <a:ext cx="0" cy="250825"/>
              </a:xfrm>
              <a:prstGeom prst="line">
                <a:avLst/>
              </a:prstGeom>
              <a:noFill/>
              <a:ln w="12700" cap="flat" cmpd="sng" algn="ctr">
                <a:solidFill>
                  <a:schemeClr val="accent3"/>
                </a:solidFill>
                <a:prstDash val="solid"/>
                <a:round/>
                <a:headEnd type="none" w="med" len="med"/>
                <a:tailEnd type="none" w="med" len="med"/>
              </a:ln>
              <a:effectLst/>
            </p:spPr>
          </p:cxnSp>
        </p:grpSp>
        <p:grpSp>
          <p:nvGrpSpPr>
            <p:cNvPr id="227" name="Group 226">
              <a:extLst>
                <a:ext uri="{FF2B5EF4-FFF2-40B4-BE49-F238E27FC236}">
                  <a16:creationId xmlns:a16="http://schemas.microsoft.com/office/drawing/2014/main" id="{0199C003-3D36-8152-85D4-A7E63217E4F8}"/>
                </a:ext>
              </a:extLst>
            </p:cNvPr>
            <p:cNvGrpSpPr/>
            <p:nvPr/>
          </p:nvGrpSpPr>
          <p:grpSpPr>
            <a:xfrm>
              <a:off x="9363044" y="4899176"/>
              <a:ext cx="53922" cy="156333"/>
              <a:chOff x="10458450" y="5505450"/>
              <a:chExt cx="139861" cy="250825"/>
            </a:xfrm>
          </p:grpSpPr>
          <p:cxnSp>
            <p:nvCxnSpPr>
              <p:cNvPr id="228" name="Straight Connector 227">
                <a:extLst>
                  <a:ext uri="{FF2B5EF4-FFF2-40B4-BE49-F238E27FC236}">
                    <a16:creationId xmlns:a16="http://schemas.microsoft.com/office/drawing/2014/main" id="{BFF399D4-BC10-2DD4-0020-55A3188321CC}"/>
                  </a:ext>
                </a:extLst>
              </p:cNvPr>
              <p:cNvCxnSpPr>
                <a:cxnSpLocks/>
              </p:cNvCxnSpPr>
              <p:nvPr/>
            </p:nvCxnSpPr>
            <p:spPr bwMode="auto">
              <a:xfrm>
                <a:off x="10458450" y="5505450"/>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89652959-F44C-7B0C-1DF8-370BB2E66D9F}"/>
                  </a:ext>
                </a:extLst>
              </p:cNvPr>
              <p:cNvCxnSpPr>
                <a:cxnSpLocks/>
              </p:cNvCxnSpPr>
              <p:nvPr/>
            </p:nvCxnSpPr>
            <p:spPr bwMode="auto">
              <a:xfrm>
                <a:off x="10458450" y="5756275"/>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D9C8CACD-F285-4AAF-7825-48EEE80334B8}"/>
                  </a:ext>
                </a:extLst>
              </p:cNvPr>
              <p:cNvCxnSpPr>
                <a:cxnSpLocks/>
              </p:cNvCxnSpPr>
              <p:nvPr/>
            </p:nvCxnSpPr>
            <p:spPr bwMode="auto">
              <a:xfrm>
                <a:off x="10528380" y="5505450"/>
                <a:ext cx="0" cy="250825"/>
              </a:xfrm>
              <a:prstGeom prst="line">
                <a:avLst/>
              </a:prstGeom>
              <a:noFill/>
              <a:ln w="12700" cap="flat" cmpd="sng" algn="ctr">
                <a:solidFill>
                  <a:schemeClr val="accent3"/>
                </a:solidFill>
                <a:prstDash val="solid"/>
                <a:round/>
                <a:headEnd type="none" w="med" len="med"/>
                <a:tailEnd type="none" w="med" len="med"/>
              </a:ln>
              <a:effectLst/>
            </p:spPr>
          </p:cxnSp>
        </p:grpSp>
        <p:grpSp>
          <p:nvGrpSpPr>
            <p:cNvPr id="231" name="Group 230">
              <a:extLst>
                <a:ext uri="{FF2B5EF4-FFF2-40B4-BE49-F238E27FC236}">
                  <a16:creationId xmlns:a16="http://schemas.microsoft.com/office/drawing/2014/main" id="{74E0C40C-E3BF-F771-25D5-0190DD6C45C7}"/>
                </a:ext>
              </a:extLst>
            </p:cNvPr>
            <p:cNvGrpSpPr/>
            <p:nvPr/>
          </p:nvGrpSpPr>
          <p:grpSpPr>
            <a:xfrm>
              <a:off x="9076021" y="5036079"/>
              <a:ext cx="53922" cy="137491"/>
              <a:chOff x="10458450" y="5505450"/>
              <a:chExt cx="139861" cy="250825"/>
            </a:xfrm>
          </p:grpSpPr>
          <p:cxnSp>
            <p:nvCxnSpPr>
              <p:cNvPr id="232" name="Straight Connector 231">
                <a:extLst>
                  <a:ext uri="{FF2B5EF4-FFF2-40B4-BE49-F238E27FC236}">
                    <a16:creationId xmlns:a16="http://schemas.microsoft.com/office/drawing/2014/main" id="{D795E358-5D9D-9649-2828-FBFC46473E39}"/>
                  </a:ext>
                </a:extLst>
              </p:cNvPr>
              <p:cNvCxnSpPr>
                <a:cxnSpLocks/>
              </p:cNvCxnSpPr>
              <p:nvPr/>
            </p:nvCxnSpPr>
            <p:spPr bwMode="auto">
              <a:xfrm>
                <a:off x="10458450" y="5505450"/>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EA74A9B9-83A5-3C33-195F-9A3E7D3998B3}"/>
                  </a:ext>
                </a:extLst>
              </p:cNvPr>
              <p:cNvCxnSpPr>
                <a:cxnSpLocks/>
              </p:cNvCxnSpPr>
              <p:nvPr/>
            </p:nvCxnSpPr>
            <p:spPr bwMode="auto">
              <a:xfrm>
                <a:off x="10458450" y="5756275"/>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FB0F9276-931B-0F41-DC5D-2458F0300199}"/>
                  </a:ext>
                </a:extLst>
              </p:cNvPr>
              <p:cNvCxnSpPr>
                <a:cxnSpLocks/>
              </p:cNvCxnSpPr>
              <p:nvPr/>
            </p:nvCxnSpPr>
            <p:spPr bwMode="auto">
              <a:xfrm>
                <a:off x="10528380" y="5505450"/>
                <a:ext cx="0" cy="250825"/>
              </a:xfrm>
              <a:prstGeom prst="line">
                <a:avLst/>
              </a:prstGeom>
              <a:noFill/>
              <a:ln w="12700" cap="flat" cmpd="sng" algn="ctr">
                <a:solidFill>
                  <a:schemeClr val="accent3"/>
                </a:solidFill>
                <a:prstDash val="solid"/>
                <a:round/>
                <a:headEnd type="none" w="med" len="med"/>
                <a:tailEnd type="none" w="med" len="med"/>
              </a:ln>
              <a:effectLst/>
            </p:spPr>
          </p:cxnSp>
        </p:grpSp>
        <p:grpSp>
          <p:nvGrpSpPr>
            <p:cNvPr id="235" name="Group 234">
              <a:extLst>
                <a:ext uri="{FF2B5EF4-FFF2-40B4-BE49-F238E27FC236}">
                  <a16:creationId xmlns:a16="http://schemas.microsoft.com/office/drawing/2014/main" id="{E8DF3E18-837C-7E6F-DEC1-531C486B2BA2}"/>
                </a:ext>
              </a:extLst>
            </p:cNvPr>
            <p:cNvGrpSpPr/>
            <p:nvPr/>
          </p:nvGrpSpPr>
          <p:grpSpPr>
            <a:xfrm>
              <a:off x="8788406" y="4983150"/>
              <a:ext cx="53922" cy="103758"/>
              <a:chOff x="10458450" y="5505450"/>
              <a:chExt cx="139861" cy="250825"/>
            </a:xfrm>
          </p:grpSpPr>
          <p:cxnSp>
            <p:nvCxnSpPr>
              <p:cNvPr id="236" name="Straight Connector 235">
                <a:extLst>
                  <a:ext uri="{FF2B5EF4-FFF2-40B4-BE49-F238E27FC236}">
                    <a16:creationId xmlns:a16="http://schemas.microsoft.com/office/drawing/2014/main" id="{808B17F0-AFFC-BDD2-FBBA-542D49A54A1D}"/>
                  </a:ext>
                </a:extLst>
              </p:cNvPr>
              <p:cNvCxnSpPr>
                <a:cxnSpLocks/>
              </p:cNvCxnSpPr>
              <p:nvPr/>
            </p:nvCxnSpPr>
            <p:spPr bwMode="auto">
              <a:xfrm>
                <a:off x="10458450" y="5505450"/>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4A28AA8D-FCCD-D3FF-E66C-ED96AD58E041}"/>
                  </a:ext>
                </a:extLst>
              </p:cNvPr>
              <p:cNvCxnSpPr>
                <a:cxnSpLocks/>
              </p:cNvCxnSpPr>
              <p:nvPr/>
            </p:nvCxnSpPr>
            <p:spPr bwMode="auto">
              <a:xfrm>
                <a:off x="10458450" y="5756275"/>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AB34B874-89E6-769D-ABF1-D1C53541C705}"/>
                  </a:ext>
                </a:extLst>
              </p:cNvPr>
              <p:cNvCxnSpPr>
                <a:cxnSpLocks/>
              </p:cNvCxnSpPr>
              <p:nvPr/>
            </p:nvCxnSpPr>
            <p:spPr bwMode="auto">
              <a:xfrm>
                <a:off x="10528380" y="5505450"/>
                <a:ext cx="0" cy="250825"/>
              </a:xfrm>
              <a:prstGeom prst="line">
                <a:avLst/>
              </a:prstGeom>
              <a:noFill/>
              <a:ln w="12700" cap="flat" cmpd="sng" algn="ctr">
                <a:solidFill>
                  <a:schemeClr val="accent3"/>
                </a:solidFill>
                <a:prstDash val="solid"/>
                <a:round/>
                <a:headEnd type="none" w="med" len="med"/>
                <a:tailEnd type="none" w="med" len="med"/>
              </a:ln>
              <a:effectLst/>
            </p:spPr>
          </p:cxnSp>
        </p:grpSp>
        <p:grpSp>
          <p:nvGrpSpPr>
            <p:cNvPr id="239" name="Group 238">
              <a:extLst>
                <a:ext uri="{FF2B5EF4-FFF2-40B4-BE49-F238E27FC236}">
                  <a16:creationId xmlns:a16="http://schemas.microsoft.com/office/drawing/2014/main" id="{5DE73463-82AE-774F-6E1D-FB338AEEB317}"/>
                </a:ext>
              </a:extLst>
            </p:cNvPr>
            <p:cNvGrpSpPr/>
            <p:nvPr/>
          </p:nvGrpSpPr>
          <p:grpSpPr>
            <a:xfrm>
              <a:off x="8500230" y="4944882"/>
              <a:ext cx="53922" cy="91197"/>
              <a:chOff x="10458450" y="5505450"/>
              <a:chExt cx="139861" cy="250825"/>
            </a:xfrm>
          </p:grpSpPr>
          <p:cxnSp>
            <p:nvCxnSpPr>
              <p:cNvPr id="240" name="Straight Connector 239">
                <a:extLst>
                  <a:ext uri="{FF2B5EF4-FFF2-40B4-BE49-F238E27FC236}">
                    <a16:creationId xmlns:a16="http://schemas.microsoft.com/office/drawing/2014/main" id="{CDF5FCBF-1CA0-8B7C-009F-23408D78F464}"/>
                  </a:ext>
                </a:extLst>
              </p:cNvPr>
              <p:cNvCxnSpPr>
                <a:cxnSpLocks/>
              </p:cNvCxnSpPr>
              <p:nvPr/>
            </p:nvCxnSpPr>
            <p:spPr bwMode="auto">
              <a:xfrm>
                <a:off x="10458450" y="5505450"/>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41" name="Straight Connector 240">
                <a:extLst>
                  <a:ext uri="{FF2B5EF4-FFF2-40B4-BE49-F238E27FC236}">
                    <a16:creationId xmlns:a16="http://schemas.microsoft.com/office/drawing/2014/main" id="{A32B1638-085E-095B-1343-2271E5F8EAA1}"/>
                  </a:ext>
                </a:extLst>
              </p:cNvPr>
              <p:cNvCxnSpPr>
                <a:cxnSpLocks/>
              </p:cNvCxnSpPr>
              <p:nvPr/>
            </p:nvCxnSpPr>
            <p:spPr bwMode="auto">
              <a:xfrm>
                <a:off x="10458450" y="5756275"/>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E4CB31BE-C9D9-E3F6-5B1E-2464F51BA9D2}"/>
                  </a:ext>
                </a:extLst>
              </p:cNvPr>
              <p:cNvCxnSpPr>
                <a:cxnSpLocks/>
              </p:cNvCxnSpPr>
              <p:nvPr/>
            </p:nvCxnSpPr>
            <p:spPr bwMode="auto">
              <a:xfrm>
                <a:off x="10528380" y="5505450"/>
                <a:ext cx="0" cy="250825"/>
              </a:xfrm>
              <a:prstGeom prst="line">
                <a:avLst/>
              </a:prstGeom>
              <a:noFill/>
              <a:ln w="12700" cap="flat" cmpd="sng" algn="ctr">
                <a:solidFill>
                  <a:schemeClr val="accent3"/>
                </a:solidFill>
                <a:prstDash val="solid"/>
                <a:round/>
                <a:headEnd type="none" w="med" len="med"/>
                <a:tailEnd type="none" w="med" len="med"/>
              </a:ln>
              <a:effectLst/>
            </p:spPr>
          </p:cxnSp>
        </p:grpSp>
        <p:grpSp>
          <p:nvGrpSpPr>
            <p:cNvPr id="243" name="Group 242">
              <a:extLst>
                <a:ext uri="{FF2B5EF4-FFF2-40B4-BE49-F238E27FC236}">
                  <a16:creationId xmlns:a16="http://schemas.microsoft.com/office/drawing/2014/main" id="{45CD0968-80AD-44CF-2181-1A8C8BD0CDBF}"/>
                </a:ext>
              </a:extLst>
            </p:cNvPr>
            <p:cNvGrpSpPr/>
            <p:nvPr/>
          </p:nvGrpSpPr>
          <p:grpSpPr>
            <a:xfrm>
              <a:off x="8208077" y="4759118"/>
              <a:ext cx="53922" cy="91197"/>
              <a:chOff x="10458450" y="5505450"/>
              <a:chExt cx="139861" cy="250825"/>
            </a:xfrm>
          </p:grpSpPr>
          <p:cxnSp>
            <p:nvCxnSpPr>
              <p:cNvPr id="244" name="Straight Connector 243">
                <a:extLst>
                  <a:ext uri="{FF2B5EF4-FFF2-40B4-BE49-F238E27FC236}">
                    <a16:creationId xmlns:a16="http://schemas.microsoft.com/office/drawing/2014/main" id="{0E5FD3AE-D17D-9C80-E82D-3A4157A10C52}"/>
                  </a:ext>
                </a:extLst>
              </p:cNvPr>
              <p:cNvCxnSpPr>
                <a:cxnSpLocks/>
              </p:cNvCxnSpPr>
              <p:nvPr/>
            </p:nvCxnSpPr>
            <p:spPr bwMode="auto">
              <a:xfrm>
                <a:off x="10458450" y="5505450"/>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45" name="Straight Connector 244">
                <a:extLst>
                  <a:ext uri="{FF2B5EF4-FFF2-40B4-BE49-F238E27FC236}">
                    <a16:creationId xmlns:a16="http://schemas.microsoft.com/office/drawing/2014/main" id="{8E965CB9-7226-6A44-E6CD-4EB82D645D19}"/>
                  </a:ext>
                </a:extLst>
              </p:cNvPr>
              <p:cNvCxnSpPr>
                <a:cxnSpLocks/>
              </p:cNvCxnSpPr>
              <p:nvPr/>
            </p:nvCxnSpPr>
            <p:spPr bwMode="auto">
              <a:xfrm>
                <a:off x="10458450" y="5756275"/>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46" name="Straight Connector 245">
                <a:extLst>
                  <a:ext uri="{FF2B5EF4-FFF2-40B4-BE49-F238E27FC236}">
                    <a16:creationId xmlns:a16="http://schemas.microsoft.com/office/drawing/2014/main" id="{9026FDD5-71ED-7C9A-B582-97BC7222F01D}"/>
                  </a:ext>
                </a:extLst>
              </p:cNvPr>
              <p:cNvCxnSpPr>
                <a:cxnSpLocks/>
              </p:cNvCxnSpPr>
              <p:nvPr/>
            </p:nvCxnSpPr>
            <p:spPr bwMode="auto">
              <a:xfrm>
                <a:off x="10528380" y="5505450"/>
                <a:ext cx="0" cy="250825"/>
              </a:xfrm>
              <a:prstGeom prst="line">
                <a:avLst/>
              </a:prstGeom>
              <a:noFill/>
              <a:ln w="12700" cap="flat" cmpd="sng" algn="ctr">
                <a:solidFill>
                  <a:schemeClr val="accent3"/>
                </a:solidFill>
                <a:prstDash val="solid"/>
                <a:round/>
                <a:headEnd type="none" w="med" len="med"/>
                <a:tailEnd type="none" w="med" len="med"/>
              </a:ln>
              <a:effectLst/>
            </p:spPr>
          </p:cxnSp>
        </p:grpSp>
        <p:grpSp>
          <p:nvGrpSpPr>
            <p:cNvPr id="247" name="Group 246">
              <a:extLst>
                <a:ext uri="{FF2B5EF4-FFF2-40B4-BE49-F238E27FC236}">
                  <a16:creationId xmlns:a16="http://schemas.microsoft.com/office/drawing/2014/main" id="{8442CCCA-32C5-78FD-2D20-5F5D9DFEE199}"/>
                </a:ext>
              </a:extLst>
            </p:cNvPr>
            <p:cNvGrpSpPr/>
            <p:nvPr/>
          </p:nvGrpSpPr>
          <p:grpSpPr>
            <a:xfrm>
              <a:off x="7920976" y="4616096"/>
              <a:ext cx="53922" cy="91197"/>
              <a:chOff x="10458450" y="5505450"/>
              <a:chExt cx="139861" cy="250825"/>
            </a:xfrm>
          </p:grpSpPr>
          <p:cxnSp>
            <p:nvCxnSpPr>
              <p:cNvPr id="248" name="Straight Connector 247">
                <a:extLst>
                  <a:ext uri="{FF2B5EF4-FFF2-40B4-BE49-F238E27FC236}">
                    <a16:creationId xmlns:a16="http://schemas.microsoft.com/office/drawing/2014/main" id="{CBBBB75B-C680-166F-7B07-410480495709}"/>
                  </a:ext>
                </a:extLst>
              </p:cNvPr>
              <p:cNvCxnSpPr>
                <a:cxnSpLocks/>
              </p:cNvCxnSpPr>
              <p:nvPr/>
            </p:nvCxnSpPr>
            <p:spPr bwMode="auto">
              <a:xfrm>
                <a:off x="10458450" y="5505450"/>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49" name="Straight Connector 248">
                <a:extLst>
                  <a:ext uri="{FF2B5EF4-FFF2-40B4-BE49-F238E27FC236}">
                    <a16:creationId xmlns:a16="http://schemas.microsoft.com/office/drawing/2014/main" id="{4F4625BE-0367-87EA-CB0C-66B7D857A858}"/>
                  </a:ext>
                </a:extLst>
              </p:cNvPr>
              <p:cNvCxnSpPr>
                <a:cxnSpLocks/>
              </p:cNvCxnSpPr>
              <p:nvPr/>
            </p:nvCxnSpPr>
            <p:spPr bwMode="auto">
              <a:xfrm>
                <a:off x="10458450" y="5756275"/>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7119224B-C8AA-D163-8593-0C4AD9EA5239}"/>
                  </a:ext>
                </a:extLst>
              </p:cNvPr>
              <p:cNvCxnSpPr>
                <a:cxnSpLocks/>
              </p:cNvCxnSpPr>
              <p:nvPr/>
            </p:nvCxnSpPr>
            <p:spPr bwMode="auto">
              <a:xfrm>
                <a:off x="10528380" y="5505450"/>
                <a:ext cx="0" cy="250825"/>
              </a:xfrm>
              <a:prstGeom prst="line">
                <a:avLst/>
              </a:prstGeom>
              <a:noFill/>
              <a:ln w="12700" cap="flat" cmpd="sng" algn="ctr">
                <a:solidFill>
                  <a:schemeClr val="accent3"/>
                </a:solidFill>
                <a:prstDash val="solid"/>
                <a:round/>
                <a:headEnd type="none" w="med" len="med"/>
                <a:tailEnd type="none" w="med" len="med"/>
              </a:ln>
              <a:effectLst/>
            </p:spPr>
          </p:cxnSp>
        </p:grpSp>
        <p:grpSp>
          <p:nvGrpSpPr>
            <p:cNvPr id="251" name="Group 250">
              <a:extLst>
                <a:ext uri="{FF2B5EF4-FFF2-40B4-BE49-F238E27FC236}">
                  <a16:creationId xmlns:a16="http://schemas.microsoft.com/office/drawing/2014/main" id="{DD004295-F73C-C7B1-81FE-787914C63FA2}"/>
                </a:ext>
              </a:extLst>
            </p:cNvPr>
            <p:cNvGrpSpPr/>
            <p:nvPr/>
          </p:nvGrpSpPr>
          <p:grpSpPr>
            <a:xfrm>
              <a:off x="7637991" y="4387273"/>
              <a:ext cx="53922" cy="91197"/>
              <a:chOff x="10458450" y="5505450"/>
              <a:chExt cx="139861" cy="250825"/>
            </a:xfrm>
          </p:grpSpPr>
          <p:cxnSp>
            <p:nvCxnSpPr>
              <p:cNvPr id="252" name="Straight Connector 251">
                <a:extLst>
                  <a:ext uri="{FF2B5EF4-FFF2-40B4-BE49-F238E27FC236}">
                    <a16:creationId xmlns:a16="http://schemas.microsoft.com/office/drawing/2014/main" id="{ED189FB3-981D-105C-991E-598DB3CF33D3}"/>
                  </a:ext>
                </a:extLst>
              </p:cNvPr>
              <p:cNvCxnSpPr>
                <a:cxnSpLocks/>
              </p:cNvCxnSpPr>
              <p:nvPr/>
            </p:nvCxnSpPr>
            <p:spPr bwMode="auto">
              <a:xfrm>
                <a:off x="10458450" y="5505450"/>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4BE8D41D-A094-0481-5465-0CD0222C3465}"/>
                  </a:ext>
                </a:extLst>
              </p:cNvPr>
              <p:cNvCxnSpPr>
                <a:cxnSpLocks/>
              </p:cNvCxnSpPr>
              <p:nvPr/>
            </p:nvCxnSpPr>
            <p:spPr bwMode="auto">
              <a:xfrm>
                <a:off x="10458450" y="5756275"/>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EEC18D9B-549D-2AE8-2EF8-8E63FC81B069}"/>
                  </a:ext>
                </a:extLst>
              </p:cNvPr>
              <p:cNvCxnSpPr>
                <a:cxnSpLocks/>
              </p:cNvCxnSpPr>
              <p:nvPr/>
            </p:nvCxnSpPr>
            <p:spPr bwMode="auto">
              <a:xfrm>
                <a:off x="10528380" y="5505450"/>
                <a:ext cx="0" cy="250825"/>
              </a:xfrm>
              <a:prstGeom prst="line">
                <a:avLst/>
              </a:prstGeom>
              <a:noFill/>
              <a:ln w="12700" cap="flat" cmpd="sng" algn="ctr">
                <a:solidFill>
                  <a:schemeClr val="accent3"/>
                </a:solidFill>
                <a:prstDash val="solid"/>
                <a:round/>
                <a:headEnd type="none" w="med" len="med"/>
                <a:tailEnd type="none" w="med" len="med"/>
              </a:ln>
              <a:effectLst/>
            </p:spPr>
          </p:cxnSp>
        </p:grpSp>
        <p:grpSp>
          <p:nvGrpSpPr>
            <p:cNvPr id="255" name="Group 254">
              <a:extLst>
                <a:ext uri="{FF2B5EF4-FFF2-40B4-BE49-F238E27FC236}">
                  <a16:creationId xmlns:a16="http://schemas.microsoft.com/office/drawing/2014/main" id="{0E2231FC-EC81-6E04-793D-603023FC9730}"/>
                </a:ext>
              </a:extLst>
            </p:cNvPr>
            <p:cNvGrpSpPr/>
            <p:nvPr/>
          </p:nvGrpSpPr>
          <p:grpSpPr>
            <a:xfrm>
              <a:off x="7479890" y="4333253"/>
              <a:ext cx="53922" cy="91197"/>
              <a:chOff x="10458450" y="5505450"/>
              <a:chExt cx="139861" cy="250825"/>
            </a:xfrm>
          </p:grpSpPr>
          <p:cxnSp>
            <p:nvCxnSpPr>
              <p:cNvPr id="256" name="Straight Connector 255">
                <a:extLst>
                  <a:ext uri="{FF2B5EF4-FFF2-40B4-BE49-F238E27FC236}">
                    <a16:creationId xmlns:a16="http://schemas.microsoft.com/office/drawing/2014/main" id="{C6FA89B3-6CAB-0171-BE50-9F5883462619}"/>
                  </a:ext>
                </a:extLst>
              </p:cNvPr>
              <p:cNvCxnSpPr>
                <a:cxnSpLocks/>
              </p:cNvCxnSpPr>
              <p:nvPr/>
            </p:nvCxnSpPr>
            <p:spPr bwMode="auto">
              <a:xfrm>
                <a:off x="10458450" y="5505450"/>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0AE7CDE1-617E-E9CD-E392-10D35D71731C}"/>
                  </a:ext>
                </a:extLst>
              </p:cNvPr>
              <p:cNvCxnSpPr>
                <a:cxnSpLocks/>
              </p:cNvCxnSpPr>
              <p:nvPr/>
            </p:nvCxnSpPr>
            <p:spPr bwMode="auto">
              <a:xfrm>
                <a:off x="10458450" y="5756275"/>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5C15C0BA-C2E4-9635-D002-FCAF04D4B50F}"/>
                  </a:ext>
                </a:extLst>
              </p:cNvPr>
              <p:cNvCxnSpPr>
                <a:cxnSpLocks/>
              </p:cNvCxnSpPr>
              <p:nvPr/>
            </p:nvCxnSpPr>
            <p:spPr bwMode="auto">
              <a:xfrm>
                <a:off x="10528380" y="5505450"/>
                <a:ext cx="0" cy="250825"/>
              </a:xfrm>
              <a:prstGeom prst="line">
                <a:avLst/>
              </a:prstGeom>
              <a:noFill/>
              <a:ln w="12700" cap="flat" cmpd="sng" algn="ctr">
                <a:solidFill>
                  <a:schemeClr val="accent3"/>
                </a:solidFill>
                <a:prstDash val="solid"/>
                <a:round/>
                <a:headEnd type="none" w="med" len="med"/>
                <a:tailEnd type="none" w="med" len="med"/>
              </a:ln>
              <a:effectLst/>
            </p:spPr>
          </p:cxnSp>
        </p:grpSp>
        <p:grpSp>
          <p:nvGrpSpPr>
            <p:cNvPr id="259" name="Group 258">
              <a:extLst>
                <a:ext uri="{FF2B5EF4-FFF2-40B4-BE49-F238E27FC236}">
                  <a16:creationId xmlns:a16="http://schemas.microsoft.com/office/drawing/2014/main" id="{764075FD-2D41-6EEA-011C-811A711581BD}"/>
                </a:ext>
              </a:extLst>
            </p:cNvPr>
            <p:cNvGrpSpPr/>
            <p:nvPr/>
          </p:nvGrpSpPr>
          <p:grpSpPr>
            <a:xfrm>
              <a:off x="7401303" y="4256913"/>
              <a:ext cx="53922" cy="91197"/>
              <a:chOff x="10458450" y="5505450"/>
              <a:chExt cx="139861" cy="250825"/>
            </a:xfrm>
          </p:grpSpPr>
          <p:cxnSp>
            <p:nvCxnSpPr>
              <p:cNvPr id="260" name="Straight Connector 259">
                <a:extLst>
                  <a:ext uri="{FF2B5EF4-FFF2-40B4-BE49-F238E27FC236}">
                    <a16:creationId xmlns:a16="http://schemas.microsoft.com/office/drawing/2014/main" id="{867D19A9-7EBC-BD23-E339-089C7B1C9ABE}"/>
                  </a:ext>
                </a:extLst>
              </p:cNvPr>
              <p:cNvCxnSpPr>
                <a:cxnSpLocks/>
              </p:cNvCxnSpPr>
              <p:nvPr/>
            </p:nvCxnSpPr>
            <p:spPr bwMode="auto">
              <a:xfrm>
                <a:off x="10458450" y="5505450"/>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95C91CFB-7447-CDC3-E75E-33C40A945847}"/>
                  </a:ext>
                </a:extLst>
              </p:cNvPr>
              <p:cNvCxnSpPr>
                <a:cxnSpLocks/>
              </p:cNvCxnSpPr>
              <p:nvPr/>
            </p:nvCxnSpPr>
            <p:spPr bwMode="auto">
              <a:xfrm>
                <a:off x="10458450" y="5756275"/>
                <a:ext cx="139861" cy="0"/>
              </a:xfrm>
              <a:prstGeom prst="line">
                <a:avLst/>
              </a:prstGeom>
              <a:noFill/>
              <a:ln w="12700" cap="flat" cmpd="sng" algn="ctr">
                <a:solidFill>
                  <a:schemeClr val="accent3"/>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4A13909E-BC89-6344-1696-8AA7D8F8F596}"/>
                  </a:ext>
                </a:extLst>
              </p:cNvPr>
              <p:cNvCxnSpPr>
                <a:cxnSpLocks/>
              </p:cNvCxnSpPr>
              <p:nvPr/>
            </p:nvCxnSpPr>
            <p:spPr bwMode="auto">
              <a:xfrm>
                <a:off x="10528380" y="5505450"/>
                <a:ext cx="0" cy="250825"/>
              </a:xfrm>
              <a:prstGeom prst="line">
                <a:avLst/>
              </a:prstGeom>
              <a:noFill/>
              <a:ln w="12700" cap="flat" cmpd="sng" algn="ctr">
                <a:solidFill>
                  <a:schemeClr val="accent3"/>
                </a:solidFill>
                <a:prstDash val="solid"/>
                <a:round/>
                <a:headEnd type="none" w="med" len="med"/>
                <a:tailEnd type="none" w="med" len="med"/>
              </a:ln>
              <a:effectLst/>
            </p:spPr>
          </p:cxnSp>
        </p:grpSp>
      </p:grpSp>
      <p:sp>
        <p:nvSpPr>
          <p:cNvPr id="13" name="TextBox 12">
            <a:extLst>
              <a:ext uri="{FF2B5EF4-FFF2-40B4-BE49-F238E27FC236}">
                <a16:creationId xmlns:a16="http://schemas.microsoft.com/office/drawing/2014/main" id="{7DC7FCAD-3308-4965-A301-FA5F5F9CE98E}"/>
              </a:ext>
            </a:extLst>
          </p:cNvPr>
          <p:cNvSpPr txBox="1"/>
          <p:nvPr/>
        </p:nvSpPr>
        <p:spPr>
          <a:xfrm>
            <a:off x="2907363" y="1795496"/>
            <a:ext cx="914400" cy="279217"/>
          </a:xfrm>
          <a:prstGeom prst="rect">
            <a:avLst/>
          </a:prstGeom>
          <a:noFill/>
        </p:spPr>
        <p:txBody>
          <a:bodyPr wrap="square" lIns="0" tIns="0" rIns="0" bIns="0" rtlCol="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a:ea typeface="+mn-ea"/>
                <a:cs typeface="Arial"/>
              </a:rPr>
              <a:t>CV Death</a:t>
            </a:r>
          </a:p>
        </p:txBody>
      </p:sp>
      <p:sp>
        <p:nvSpPr>
          <p:cNvPr id="14" name="TextBox 13">
            <a:extLst>
              <a:ext uri="{FF2B5EF4-FFF2-40B4-BE49-F238E27FC236}">
                <a16:creationId xmlns:a16="http://schemas.microsoft.com/office/drawing/2014/main" id="{51E34BFE-68AA-4BCF-A734-AA1240E6231E}"/>
              </a:ext>
            </a:extLst>
          </p:cNvPr>
          <p:cNvSpPr txBox="1"/>
          <p:nvPr/>
        </p:nvSpPr>
        <p:spPr>
          <a:xfrm>
            <a:off x="3237188" y="3963163"/>
            <a:ext cx="914400" cy="279217"/>
          </a:xfrm>
          <a:prstGeom prst="rect">
            <a:avLst/>
          </a:prstGeom>
          <a:noFill/>
        </p:spPr>
        <p:txBody>
          <a:bodyPr wrap="square" lIns="0" tIns="0" rIns="0" bIns="0" rtlCol="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a:ea typeface="+mn-ea"/>
                <a:cs typeface="Arial"/>
              </a:rPr>
              <a:t>MACE</a:t>
            </a:r>
          </a:p>
        </p:txBody>
      </p:sp>
      <p:sp>
        <p:nvSpPr>
          <p:cNvPr id="17" name="TextBox 16">
            <a:extLst>
              <a:ext uri="{FF2B5EF4-FFF2-40B4-BE49-F238E27FC236}">
                <a16:creationId xmlns:a16="http://schemas.microsoft.com/office/drawing/2014/main" id="{480D5C02-21AD-4E16-8BBF-8A053ACC6FFF}"/>
              </a:ext>
            </a:extLst>
          </p:cNvPr>
          <p:cNvSpPr txBox="1"/>
          <p:nvPr/>
        </p:nvSpPr>
        <p:spPr>
          <a:xfrm>
            <a:off x="7561210" y="1795496"/>
            <a:ext cx="3037101" cy="156080"/>
          </a:xfrm>
          <a:prstGeom prst="rect">
            <a:avLst/>
          </a:prstGeom>
          <a:noFill/>
        </p:spPr>
        <p:txBody>
          <a:bodyPr wrap="square" lIns="0" tIns="0" rIns="0" bIns="0" rtlCol="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a:ea typeface="+mn-ea"/>
                <a:cs typeface="Arial"/>
              </a:rPr>
              <a:t>Kidney-specific </a:t>
            </a:r>
            <a:r>
              <a:rPr lang="en-US" sz="1600" dirty="0">
                <a:solidFill>
                  <a:srgbClr val="000000"/>
                </a:solidFill>
                <a:latin typeface="Calibri"/>
                <a:cs typeface="Arial"/>
              </a:rPr>
              <a:t>E</a:t>
            </a:r>
            <a:r>
              <a:rPr kumimoji="0" lang="en-US" sz="1600" b="1" i="0" u="none" strike="noStrike" kern="1200" cap="none" spc="0" normalizeH="0" baseline="0" noProof="0" dirty="0" err="1">
                <a:ln>
                  <a:noFill/>
                </a:ln>
                <a:solidFill>
                  <a:srgbClr val="000000"/>
                </a:solidFill>
                <a:effectLst/>
                <a:uLnTx/>
                <a:uFillTx/>
                <a:latin typeface="Calibri"/>
                <a:ea typeface="+mn-ea"/>
                <a:cs typeface="Arial"/>
              </a:rPr>
              <a:t>ndpoint</a:t>
            </a:r>
            <a:endParaRPr kumimoji="0" lang="en-US" sz="1600" b="1" i="0" u="none" strike="noStrike" kern="1200" cap="none" spc="0" normalizeH="0" baseline="0" noProof="0" dirty="0">
              <a:ln>
                <a:noFill/>
              </a:ln>
              <a:solidFill>
                <a:srgbClr val="000000"/>
              </a:solidFill>
              <a:effectLst/>
              <a:uLnTx/>
              <a:uFillTx/>
              <a:latin typeface="Calibri"/>
              <a:ea typeface="+mn-ea"/>
              <a:cs typeface="Arial"/>
            </a:endParaRPr>
          </a:p>
        </p:txBody>
      </p:sp>
      <p:sp>
        <p:nvSpPr>
          <p:cNvPr id="20" name="TextBox 19">
            <a:extLst>
              <a:ext uri="{FF2B5EF4-FFF2-40B4-BE49-F238E27FC236}">
                <a16:creationId xmlns:a16="http://schemas.microsoft.com/office/drawing/2014/main" id="{70375402-C650-47CB-8623-BCD225FAEA43}"/>
              </a:ext>
            </a:extLst>
          </p:cNvPr>
          <p:cNvSpPr txBox="1"/>
          <p:nvPr/>
        </p:nvSpPr>
        <p:spPr>
          <a:xfrm>
            <a:off x="8175009" y="3963163"/>
            <a:ext cx="3037101" cy="156080"/>
          </a:xfrm>
          <a:prstGeom prst="rect">
            <a:avLst/>
          </a:prstGeom>
          <a:noFill/>
        </p:spPr>
        <p:txBody>
          <a:bodyPr wrap="square" lIns="0" tIns="0" rIns="0" bIns="0" rtlCol="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a:ea typeface="+mn-ea"/>
                <a:cs typeface="Arial"/>
              </a:rPr>
              <a:t>Total eGFR Slope</a:t>
            </a:r>
          </a:p>
        </p:txBody>
      </p:sp>
      <p:sp>
        <p:nvSpPr>
          <p:cNvPr id="21" name="Title 1">
            <a:extLst>
              <a:ext uri="{FF2B5EF4-FFF2-40B4-BE49-F238E27FC236}">
                <a16:creationId xmlns:a16="http://schemas.microsoft.com/office/drawing/2014/main" id="{53ECA589-E7F4-44F7-8E1D-C72D8C868E11}"/>
              </a:ext>
            </a:extLst>
          </p:cNvPr>
          <p:cNvSpPr>
            <a:spLocks noGrp="1"/>
          </p:cNvSpPr>
          <p:nvPr>
            <p:ph type="title"/>
          </p:nvPr>
        </p:nvSpPr>
        <p:spPr/>
        <p:txBody>
          <a:bodyPr>
            <a:noAutofit/>
          </a:bodyPr>
          <a:lstStyle/>
          <a:p>
            <a:r>
              <a:rPr lang="en-US" dirty="0"/>
              <a:t>Flow Trial: Cardiovascular and Kidney Benefits of </a:t>
            </a:r>
            <a:r>
              <a:rPr lang="en-US" dirty="0" err="1"/>
              <a:t>Semaglutide</a:t>
            </a:r>
            <a:r>
              <a:rPr lang="en-US" dirty="0"/>
              <a:t> for Patients With Diabetic CKD</a:t>
            </a:r>
          </a:p>
        </p:txBody>
      </p:sp>
      <p:sp>
        <p:nvSpPr>
          <p:cNvPr id="4" name="Text Box 11">
            <a:extLst>
              <a:ext uri="{FF2B5EF4-FFF2-40B4-BE49-F238E27FC236}">
                <a16:creationId xmlns:a16="http://schemas.microsoft.com/office/drawing/2014/main" id="{2CB19041-B36C-D8AB-FD44-2DA330DE2188}"/>
              </a:ext>
            </a:extLst>
          </p:cNvPr>
          <p:cNvSpPr txBox="1">
            <a:spLocks noChangeArrowheads="1"/>
          </p:cNvSpPr>
          <p:nvPr/>
        </p:nvSpPr>
        <p:spPr bwMode="auto">
          <a:xfrm>
            <a:off x="414339" y="6365420"/>
            <a:ext cx="7760670"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Perkovic</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NEJM. 2024</a:t>
            </a:r>
            <a:r>
              <a:rPr lang="en-US" altLang="en-US" sz="1200" b="0" dirty="0">
                <a:solidFill>
                  <a:srgbClr val="455560"/>
                </a:solidFill>
                <a:latin typeface="Calibri" panose="020F0502020204030204" pitchFamily="34" charset="0"/>
              </a:rPr>
              <a:t>;</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Epub</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
        <p:nvSpPr>
          <p:cNvPr id="8" name="TextBox 7">
            <a:extLst>
              <a:ext uri="{FF2B5EF4-FFF2-40B4-BE49-F238E27FC236}">
                <a16:creationId xmlns:a16="http://schemas.microsoft.com/office/drawing/2014/main" id="{B339FB1E-A0B3-1F69-F0C6-C7D2828E2EF8}"/>
              </a:ext>
            </a:extLst>
          </p:cNvPr>
          <p:cNvSpPr txBox="1"/>
          <p:nvPr/>
        </p:nvSpPr>
        <p:spPr bwMode="auto">
          <a:xfrm>
            <a:off x="1558648" y="1939023"/>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47" name="Freeform 46">
            <a:extLst>
              <a:ext uri="{FF2B5EF4-FFF2-40B4-BE49-F238E27FC236}">
                <a16:creationId xmlns:a16="http://schemas.microsoft.com/office/drawing/2014/main" id="{7179A7F5-E308-0926-CCD7-8DB5DFF8ACAE}"/>
              </a:ext>
            </a:extLst>
          </p:cNvPr>
          <p:cNvSpPr/>
          <p:nvPr/>
        </p:nvSpPr>
        <p:spPr bwMode="auto">
          <a:xfrm>
            <a:off x="1981200" y="3914602"/>
            <a:ext cx="2651125" cy="1716587"/>
          </a:xfrm>
          <a:custGeom>
            <a:avLst/>
            <a:gdLst>
              <a:gd name="connsiteX0" fmla="*/ 0 w 2651125"/>
              <a:gd name="connsiteY0" fmla="*/ 0 h 1270000"/>
              <a:gd name="connsiteX1" fmla="*/ 0 w 2651125"/>
              <a:gd name="connsiteY1" fmla="*/ 1270000 h 1270000"/>
              <a:gd name="connsiteX2" fmla="*/ 2651125 w 2651125"/>
              <a:gd name="connsiteY2" fmla="*/ 1270000 h 1270000"/>
            </a:gdLst>
            <a:ahLst/>
            <a:cxnLst>
              <a:cxn ang="0">
                <a:pos x="connsiteX0" y="connsiteY0"/>
              </a:cxn>
              <a:cxn ang="0">
                <a:pos x="connsiteX1" y="connsiteY1"/>
              </a:cxn>
              <a:cxn ang="0">
                <a:pos x="connsiteX2" y="connsiteY2"/>
              </a:cxn>
            </a:cxnLst>
            <a:rect l="l" t="t" r="r" b="b"/>
            <a:pathLst>
              <a:path w="2651125" h="1270000">
                <a:moveTo>
                  <a:pt x="0" y="0"/>
                </a:moveTo>
                <a:lnTo>
                  <a:pt x="0" y="1270000"/>
                </a:lnTo>
                <a:lnTo>
                  <a:pt x="2651125" y="127000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 name="TextBox 47">
            <a:extLst>
              <a:ext uri="{FF2B5EF4-FFF2-40B4-BE49-F238E27FC236}">
                <a16:creationId xmlns:a16="http://schemas.microsoft.com/office/drawing/2014/main" id="{04264D3F-71F8-F6C0-258A-B09DB02F7D2B}"/>
              </a:ext>
            </a:extLst>
          </p:cNvPr>
          <p:cNvSpPr txBox="1"/>
          <p:nvPr/>
        </p:nvSpPr>
        <p:spPr bwMode="auto">
          <a:xfrm>
            <a:off x="1981200" y="3918721"/>
            <a:ext cx="221727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0.82 (95% Cl: 0.68-0.98)</a:t>
            </a:r>
          </a:p>
        </p:txBody>
      </p:sp>
      <p:sp>
        <p:nvSpPr>
          <p:cNvPr id="49" name="TextBox 48">
            <a:extLst>
              <a:ext uri="{FF2B5EF4-FFF2-40B4-BE49-F238E27FC236}">
                <a16:creationId xmlns:a16="http://schemas.microsoft.com/office/drawing/2014/main" id="{54525F29-5945-A150-59E1-1AC5AEFD302A}"/>
              </a:ext>
            </a:extLst>
          </p:cNvPr>
          <p:cNvSpPr txBox="1"/>
          <p:nvPr/>
        </p:nvSpPr>
        <p:spPr bwMode="auto">
          <a:xfrm>
            <a:off x="2416283" y="4651551"/>
            <a:ext cx="7601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a:t>
            </a:r>
          </a:p>
        </p:txBody>
      </p:sp>
      <p:sp>
        <p:nvSpPr>
          <p:cNvPr id="50" name="TextBox 49">
            <a:extLst>
              <a:ext uri="{FF2B5EF4-FFF2-40B4-BE49-F238E27FC236}">
                <a16:creationId xmlns:a16="http://schemas.microsoft.com/office/drawing/2014/main" id="{A6570484-BD56-CC03-F2D2-43C663EAF85E}"/>
              </a:ext>
            </a:extLst>
          </p:cNvPr>
          <p:cNvSpPr txBox="1"/>
          <p:nvPr/>
        </p:nvSpPr>
        <p:spPr bwMode="auto">
          <a:xfrm>
            <a:off x="3763255" y="4763463"/>
            <a:ext cx="10935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Semaglutide</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 name="TextBox 50">
            <a:extLst>
              <a:ext uri="{FF2B5EF4-FFF2-40B4-BE49-F238E27FC236}">
                <a16:creationId xmlns:a16="http://schemas.microsoft.com/office/drawing/2014/main" id="{381F17F1-68FC-2EDB-FC81-B37AEC24EDAB}"/>
              </a:ext>
            </a:extLst>
          </p:cNvPr>
          <p:cNvSpPr txBox="1"/>
          <p:nvPr/>
        </p:nvSpPr>
        <p:spPr bwMode="auto">
          <a:xfrm>
            <a:off x="1558648" y="461386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52" name="TextBox 51">
            <a:extLst>
              <a:ext uri="{FF2B5EF4-FFF2-40B4-BE49-F238E27FC236}">
                <a16:creationId xmlns:a16="http://schemas.microsoft.com/office/drawing/2014/main" id="{364746A9-98F5-03B7-43C8-71A7C6B359B0}"/>
              </a:ext>
            </a:extLst>
          </p:cNvPr>
          <p:cNvSpPr txBox="1"/>
          <p:nvPr/>
        </p:nvSpPr>
        <p:spPr bwMode="auto">
          <a:xfrm>
            <a:off x="1662843" y="5029283"/>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53" name="TextBox 52">
            <a:extLst>
              <a:ext uri="{FF2B5EF4-FFF2-40B4-BE49-F238E27FC236}">
                <a16:creationId xmlns:a16="http://schemas.microsoft.com/office/drawing/2014/main" id="{4A5B4B50-3E10-A13D-0C32-FEDCDFBF4F1C}"/>
              </a:ext>
            </a:extLst>
          </p:cNvPr>
          <p:cNvSpPr txBox="1"/>
          <p:nvPr/>
        </p:nvSpPr>
        <p:spPr bwMode="auto">
          <a:xfrm>
            <a:off x="1662843" y="5447049"/>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4" name="TextBox 53">
            <a:extLst>
              <a:ext uri="{FF2B5EF4-FFF2-40B4-BE49-F238E27FC236}">
                <a16:creationId xmlns:a16="http://schemas.microsoft.com/office/drawing/2014/main" id="{7C20D6D9-4013-42CF-36BA-22332C4AE34D}"/>
              </a:ext>
            </a:extLst>
          </p:cNvPr>
          <p:cNvSpPr txBox="1"/>
          <p:nvPr/>
        </p:nvSpPr>
        <p:spPr bwMode="auto">
          <a:xfrm>
            <a:off x="1833190" y="5631189"/>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5" name="TextBox 54">
            <a:extLst>
              <a:ext uri="{FF2B5EF4-FFF2-40B4-BE49-F238E27FC236}">
                <a16:creationId xmlns:a16="http://schemas.microsoft.com/office/drawing/2014/main" id="{9F78DAC3-6C15-8523-0167-81C46C15FE74}"/>
              </a:ext>
            </a:extLst>
          </p:cNvPr>
          <p:cNvSpPr txBox="1"/>
          <p:nvPr/>
        </p:nvSpPr>
        <p:spPr bwMode="auto">
          <a:xfrm>
            <a:off x="2131296" y="5631189"/>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56" name="TextBox 55">
            <a:extLst>
              <a:ext uri="{FF2B5EF4-FFF2-40B4-BE49-F238E27FC236}">
                <a16:creationId xmlns:a16="http://schemas.microsoft.com/office/drawing/2014/main" id="{CD384578-3FE1-05B9-CD1A-AF123CFA92C1}"/>
              </a:ext>
            </a:extLst>
          </p:cNvPr>
          <p:cNvSpPr txBox="1"/>
          <p:nvPr/>
        </p:nvSpPr>
        <p:spPr bwMode="auto">
          <a:xfrm>
            <a:off x="2373727" y="56311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57" name="TextBox 56">
            <a:extLst>
              <a:ext uri="{FF2B5EF4-FFF2-40B4-BE49-F238E27FC236}">
                <a16:creationId xmlns:a16="http://schemas.microsoft.com/office/drawing/2014/main" id="{47807ACB-41D2-7B2B-0DEF-7FF266AF421F}"/>
              </a:ext>
            </a:extLst>
          </p:cNvPr>
          <p:cNvSpPr txBox="1"/>
          <p:nvPr/>
        </p:nvSpPr>
        <p:spPr bwMode="auto">
          <a:xfrm>
            <a:off x="2693256" y="56311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58" name="TextBox 57">
            <a:extLst>
              <a:ext uri="{FF2B5EF4-FFF2-40B4-BE49-F238E27FC236}">
                <a16:creationId xmlns:a16="http://schemas.microsoft.com/office/drawing/2014/main" id="{5F95522A-FAF5-8FE0-6CED-0F2420C26AF0}"/>
              </a:ext>
            </a:extLst>
          </p:cNvPr>
          <p:cNvSpPr txBox="1"/>
          <p:nvPr/>
        </p:nvSpPr>
        <p:spPr bwMode="auto">
          <a:xfrm>
            <a:off x="2996636" y="56311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59" name="TextBox 58">
            <a:extLst>
              <a:ext uri="{FF2B5EF4-FFF2-40B4-BE49-F238E27FC236}">
                <a16:creationId xmlns:a16="http://schemas.microsoft.com/office/drawing/2014/main" id="{D39C080F-DEA0-F653-BEE3-94CDBE769D16}"/>
              </a:ext>
            </a:extLst>
          </p:cNvPr>
          <p:cNvSpPr txBox="1"/>
          <p:nvPr/>
        </p:nvSpPr>
        <p:spPr bwMode="auto">
          <a:xfrm>
            <a:off x="3305782" y="56311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60" name="TextBox 59">
            <a:extLst>
              <a:ext uri="{FF2B5EF4-FFF2-40B4-BE49-F238E27FC236}">
                <a16:creationId xmlns:a16="http://schemas.microsoft.com/office/drawing/2014/main" id="{26806E66-C81E-AE9F-8A93-118A7C14A1BA}"/>
              </a:ext>
            </a:extLst>
          </p:cNvPr>
          <p:cNvSpPr txBox="1"/>
          <p:nvPr/>
        </p:nvSpPr>
        <p:spPr bwMode="auto">
          <a:xfrm>
            <a:off x="3614928" y="56311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61" name="TextBox 60">
            <a:extLst>
              <a:ext uri="{FF2B5EF4-FFF2-40B4-BE49-F238E27FC236}">
                <a16:creationId xmlns:a16="http://schemas.microsoft.com/office/drawing/2014/main" id="{35D46F60-5B6E-E449-506B-A1BBA5EEEE15}"/>
              </a:ext>
            </a:extLst>
          </p:cNvPr>
          <p:cNvSpPr txBox="1"/>
          <p:nvPr/>
        </p:nvSpPr>
        <p:spPr bwMode="auto">
          <a:xfrm>
            <a:off x="3910203" y="56311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62" name="TextBox 61">
            <a:extLst>
              <a:ext uri="{FF2B5EF4-FFF2-40B4-BE49-F238E27FC236}">
                <a16:creationId xmlns:a16="http://schemas.microsoft.com/office/drawing/2014/main" id="{B2433441-BACF-417C-D47B-5A15E68F5006}"/>
              </a:ext>
            </a:extLst>
          </p:cNvPr>
          <p:cNvSpPr txBox="1"/>
          <p:nvPr/>
        </p:nvSpPr>
        <p:spPr bwMode="auto">
          <a:xfrm>
            <a:off x="4224510" y="56311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cxnSp>
        <p:nvCxnSpPr>
          <p:cNvPr id="63" name="Straight Connector 62">
            <a:extLst>
              <a:ext uri="{FF2B5EF4-FFF2-40B4-BE49-F238E27FC236}">
                <a16:creationId xmlns:a16="http://schemas.microsoft.com/office/drawing/2014/main" id="{734024CE-F804-8CD5-8321-5A9D67B77482}"/>
              </a:ext>
            </a:extLst>
          </p:cNvPr>
          <p:cNvCxnSpPr/>
          <p:nvPr/>
        </p:nvCxnSpPr>
        <p:spPr bwMode="auto">
          <a:xfrm>
            <a:off x="1983971" y="56311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E062BD58-5D1C-9FED-04A5-79FDC13695D8}"/>
              </a:ext>
            </a:extLst>
          </p:cNvPr>
          <p:cNvCxnSpPr/>
          <p:nvPr/>
        </p:nvCxnSpPr>
        <p:spPr bwMode="auto">
          <a:xfrm>
            <a:off x="2275727" y="56311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FF46BD7C-CA76-BFC0-23A2-512119F3B064}"/>
              </a:ext>
            </a:extLst>
          </p:cNvPr>
          <p:cNvCxnSpPr/>
          <p:nvPr/>
        </p:nvCxnSpPr>
        <p:spPr bwMode="auto">
          <a:xfrm>
            <a:off x="2593227" y="56311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BC448CB3-C211-4CEE-0CC4-EB0174E51AAC}"/>
              </a:ext>
            </a:extLst>
          </p:cNvPr>
          <p:cNvCxnSpPr/>
          <p:nvPr/>
        </p:nvCxnSpPr>
        <p:spPr bwMode="auto">
          <a:xfrm>
            <a:off x="2897090" y="56311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BEEA60C9-51FA-F379-20FE-AE45C4EAFF30}"/>
              </a:ext>
            </a:extLst>
          </p:cNvPr>
          <p:cNvCxnSpPr/>
          <p:nvPr/>
        </p:nvCxnSpPr>
        <p:spPr bwMode="auto">
          <a:xfrm>
            <a:off x="3199514" y="56311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78746C8F-6F2F-E4AF-7F52-0A1D6D6FF046}"/>
              </a:ext>
            </a:extLst>
          </p:cNvPr>
          <p:cNvCxnSpPr/>
          <p:nvPr/>
        </p:nvCxnSpPr>
        <p:spPr bwMode="auto">
          <a:xfrm>
            <a:off x="3821763" y="5636426"/>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6383C97D-42EE-BEF0-239E-ACAF556E94C3}"/>
              </a:ext>
            </a:extLst>
          </p:cNvPr>
          <p:cNvCxnSpPr/>
          <p:nvPr/>
        </p:nvCxnSpPr>
        <p:spPr bwMode="auto">
          <a:xfrm>
            <a:off x="3515772" y="56311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34021270-79D7-9099-55CB-148F800922BB}"/>
              </a:ext>
            </a:extLst>
          </p:cNvPr>
          <p:cNvCxnSpPr/>
          <p:nvPr/>
        </p:nvCxnSpPr>
        <p:spPr bwMode="auto">
          <a:xfrm>
            <a:off x="4133585" y="56311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2BC5CD14-B87D-DC99-CE3D-CB4E44D5DC10}"/>
              </a:ext>
            </a:extLst>
          </p:cNvPr>
          <p:cNvCxnSpPr/>
          <p:nvPr/>
        </p:nvCxnSpPr>
        <p:spPr bwMode="auto">
          <a:xfrm>
            <a:off x="4433738" y="56311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1D0A7922-63D0-27C5-6251-408DF65A573E}"/>
              </a:ext>
            </a:extLst>
          </p:cNvPr>
          <p:cNvCxnSpPr/>
          <p:nvPr/>
        </p:nvCxnSpPr>
        <p:spPr bwMode="auto">
          <a:xfrm>
            <a:off x="1903689" y="5634076"/>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9BD2FD75-24E8-0971-F617-DE1509FC21F9}"/>
              </a:ext>
            </a:extLst>
          </p:cNvPr>
          <p:cNvCxnSpPr/>
          <p:nvPr/>
        </p:nvCxnSpPr>
        <p:spPr bwMode="auto">
          <a:xfrm>
            <a:off x="1903689" y="5213949"/>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4D582ADD-423B-FCA0-E275-C6BCDB737530}"/>
              </a:ext>
            </a:extLst>
          </p:cNvPr>
          <p:cNvCxnSpPr/>
          <p:nvPr/>
        </p:nvCxnSpPr>
        <p:spPr bwMode="auto">
          <a:xfrm>
            <a:off x="1898147" y="4795072"/>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150A129C-E385-B754-F252-34C9F4E80DC6}"/>
              </a:ext>
            </a:extLst>
          </p:cNvPr>
          <p:cNvCxnSpPr/>
          <p:nvPr/>
        </p:nvCxnSpPr>
        <p:spPr bwMode="auto">
          <a:xfrm>
            <a:off x="1898147" y="4374945"/>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ECD6891C-B96A-4F3B-2830-C870D162E4A0}"/>
              </a:ext>
            </a:extLst>
          </p:cNvPr>
          <p:cNvCxnSpPr/>
          <p:nvPr/>
        </p:nvCxnSpPr>
        <p:spPr bwMode="auto">
          <a:xfrm>
            <a:off x="1913462" y="3926293"/>
            <a:ext cx="67738" cy="0"/>
          </a:xfrm>
          <a:prstGeom prst="line">
            <a:avLst/>
          </a:prstGeom>
          <a:noFill/>
          <a:ln w="28575" cap="flat" cmpd="sng" algn="ctr">
            <a:solidFill>
              <a:schemeClr val="bg1"/>
            </a:solidFill>
            <a:prstDash val="solid"/>
            <a:round/>
            <a:headEnd type="none" w="med" len="med"/>
            <a:tailEnd type="none" w="med" len="med"/>
          </a:ln>
          <a:effectLst/>
        </p:spPr>
      </p:cxnSp>
      <p:sp>
        <p:nvSpPr>
          <p:cNvPr id="77" name="TextBox 76">
            <a:extLst>
              <a:ext uri="{FF2B5EF4-FFF2-40B4-BE49-F238E27FC236}">
                <a16:creationId xmlns:a16="http://schemas.microsoft.com/office/drawing/2014/main" id="{BD2A35F8-5B22-C385-2E4C-AA6B77582BCA}"/>
              </a:ext>
            </a:extLst>
          </p:cNvPr>
          <p:cNvSpPr txBox="1"/>
          <p:nvPr/>
        </p:nvSpPr>
        <p:spPr bwMode="auto">
          <a:xfrm>
            <a:off x="1561419" y="4181025"/>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78" name="TextBox 77">
            <a:extLst>
              <a:ext uri="{FF2B5EF4-FFF2-40B4-BE49-F238E27FC236}">
                <a16:creationId xmlns:a16="http://schemas.microsoft.com/office/drawing/2014/main" id="{4955CCEF-C0B0-BF96-68B7-D923899156B2}"/>
              </a:ext>
            </a:extLst>
          </p:cNvPr>
          <p:cNvSpPr txBox="1"/>
          <p:nvPr/>
        </p:nvSpPr>
        <p:spPr bwMode="auto">
          <a:xfrm>
            <a:off x="1568832" y="374232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80" name="TextBox 79">
            <a:extLst>
              <a:ext uri="{FF2B5EF4-FFF2-40B4-BE49-F238E27FC236}">
                <a16:creationId xmlns:a16="http://schemas.microsoft.com/office/drawing/2014/main" id="{13B055DE-29CD-F2BC-A6E7-A027609B07A1}"/>
              </a:ext>
            </a:extLst>
          </p:cNvPr>
          <p:cNvSpPr txBox="1"/>
          <p:nvPr/>
        </p:nvSpPr>
        <p:spPr bwMode="auto">
          <a:xfrm>
            <a:off x="2831021" y="5260225"/>
            <a:ext cx="9238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.029</a:t>
            </a:r>
            <a:endParaRPr kumimoji="0" lang="en-US"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1" name="TextBox 110">
            <a:extLst>
              <a:ext uri="{FF2B5EF4-FFF2-40B4-BE49-F238E27FC236}">
                <a16:creationId xmlns:a16="http://schemas.microsoft.com/office/drawing/2014/main" id="{DD1537F1-9D30-BB81-FC47-801397711B5C}"/>
              </a:ext>
            </a:extLst>
          </p:cNvPr>
          <p:cNvSpPr txBox="1"/>
          <p:nvPr/>
        </p:nvSpPr>
        <p:spPr bwMode="auto">
          <a:xfrm>
            <a:off x="6904438" y="243643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112" name="TextBox 111">
            <a:extLst>
              <a:ext uri="{FF2B5EF4-FFF2-40B4-BE49-F238E27FC236}">
                <a16:creationId xmlns:a16="http://schemas.microsoft.com/office/drawing/2014/main" id="{7CB01FAA-A3B6-26FC-716C-9365FE456159}"/>
              </a:ext>
            </a:extLst>
          </p:cNvPr>
          <p:cNvSpPr txBox="1"/>
          <p:nvPr/>
        </p:nvSpPr>
        <p:spPr bwMode="auto">
          <a:xfrm>
            <a:off x="6911851" y="2194252"/>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13" name="TextBox 112">
            <a:extLst>
              <a:ext uri="{FF2B5EF4-FFF2-40B4-BE49-F238E27FC236}">
                <a16:creationId xmlns:a16="http://schemas.microsoft.com/office/drawing/2014/main" id="{F2B8B68E-603C-67A9-DCDA-B7365205F872}"/>
              </a:ext>
            </a:extLst>
          </p:cNvPr>
          <p:cNvSpPr txBox="1"/>
          <p:nvPr/>
        </p:nvSpPr>
        <p:spPr bwMode="auto">
          <a:xfrm>
            <a:off x="6908145" y="195871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a:t>
            </a:r>
          </a:p>
        </p:txBody>
      </p:sp>
      <p:cxnSp>
        <p:nvCxnSpPr>
          <p:cNvPr id="114" name="Straight Connector 113">
            <a:extLst>
              <a:ext uri="{FF2B5EF4-FFF2-40B4-BE49-F238E27FC236}">
                <a16:creationId xmlns:a16="http://schemas.microsoft.com/office/drawing/2014/main" id="{BA712B45-BB1C-C06B-C68A-01835E30E0C5}"/>
              </a:ext>
            </a:extLst>
          </p:cNvPr>
          <p:cNvCxnSpPr/>
          <p:nvPr/>
        </p:nvCxnSpPr>
        <p:spPr bwMode="auto">
          <a:xfrm>
            <a:off x="7278602" y="2382337"/>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23D8E29A-CF14-0C31-430F-7BC1943756D4}"/>
              </a:ext>
            </a:extLst>
          </p:cNvPr>
          <p:cNvCxnSpPr/>
          <p:nvPr/>
        </p:nvCxnSpPr>
        <p:spPr bwMode="auto">
          <a:xfrm>
            <a:off x="7278602" y="2147387"/>
            <a:ext cx="67738" cy="0"/>
          </a:xfrm>
          <a:prstGeom prst="line">
            <a:avLst/>
          </a:prstGeom>
          <a:noFill/>
          <a:ln w="28575" cap="flat" cmpd="sng" algn="ctr">
            <a:solidFill>
              <a:schemeClr val="bg1"/>
            </a:solidFill>
            <a:prstDash val="solid"/>
            <a:round/>
            <a:headEnd type="none" w="med" len="med"/>
            <a:tailEnd type="none" w="med" len="med"/>
          </a:ln>
          <a:effectLst/>
        </p:spPr>
      </p:cxnSp>
      <p:sp>
        <p:nvSpPr>
          <p:cNvPr id="116" name="TextBox 115">
            <a:extLst>
              <a:ext uri="{FF2B5EF4-FFF2-40B4-BE49-F238E27FC236}">
                <a16:creationId xmlns:a16="http://schemas.microsoft.com/office/drawing/2014/main" id="{BFD20B21-C70F-FE1F-B405-46E4F50A98ED}"/>
              </a:ext>
            </a:extLst>
          </p:cNvPr>
          <p:cNvSpPr txBox="1"/>
          <p:nvPr/>
        </p:nvSpPr>
        <p:spPr bwMode="auto">
          <a:xfrm>
            <a:off x="7422812" y="3555193"/>
            <a:ext cx="23810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Since </a:t>
            </a:r>
            <a:r>
              <a:rPr lang="en-US" sz="1600" dirty="0">
                <a:solidFill>
                  <a:srgbClr val="000000"/>
                </a:solidFill>
                <a:latin typeface="Calibri" panose="020F0502020204030204" pitchFamily="34" charset="0"/>
              </a:rPr>
              <a:t>R</a:t>
            </a:r>
            <a:r>
              <a:rPr kumimoji="0" lang="en-US" sz="16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andomization</a:t>
            </a: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7" name="TextBox 116">
            <a:extLst>
              <a:ext uri="{FF2B5EF4-FFF2-40B4-BE49-F238E27FC236}">
                <a16:creationId xmlns:a16="http://schemas.microsoft.com/office/drawing/2014/main" id="{AD2C39C6-189E-F31C-1E3F-DAD54E6A06B9}"/>
              </a:ext>
            </a:extLst>
          </p:cNvPr>
          <p:cNvSpPr txBox="1"/>
          <p:nvPr/>
        </p:nvSpPr>
        <p:spPr bwMode="auto">
          <a:xfrm>
            <a:off x="2267269" y="3554757"/>
            <a:ext cx="23810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Since Randomization</a:t>
            </a:r>
          </a:p>
        </p:txBody>
      </p:sp>
      <p:sp>
        <p:nvSpPr>
          <p:cNvPr id="118" name="TextBox 117">
            <a:extLst>
              <a:ext uri="{FF2B5EF4-FFF2-40B4-BE49-F238E27FC236}">
                <a16:creationId xmlns:a16="http://schemas.microsoft.com/office/drawing/2014/main" id="{7C60B534-E66E-A19C-0695-0A7AC3C1FCBC}"/>
              </a:ext>
            </a:extLst>
          </p:cNvPr>
          <p:cNvSpPr txBox="1"/>
          <p:nvPr/>
        </p:nvSpPr>
        <p:spPr bwMode="auto">
          <a:xfrm>
            <a:off x="7469381" y="5813825"/>
            <a:ext cx="22992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Since </a:t>
            </a:r>
            <a:r>
              <a:rPr lang="en-US" sz="1600" dirty="0">
                <a:solidFill>
                  <a:srgbClr val="000000"/>
                </a:solidFill>
                <a:latin typeface="Calibri" panose="020F0502020204030204" pitchFamily="34" charset="0"/>
              </a:rPr>
              <a:t>R</a:t>
            </a:r>
            <a:r>
              <a:rPr kumimoji="0" lang="en-US" sz="16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andomization</a:t>
            </a: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9" name="TextBox 118">
            <a:extLst>
              <a:ext uri="{FF2B5EF4-FFF2-40B4-BE49-F238E27FC236}">
                <a16:creationId xmlns:a16="http://schemas.microsoft.com/office/drawing/2014/main" id="{963BAE5E-E510-6F6E-23F4-941E8DF9D36C}"/>
              </a:ext>
            </a:extLst>
          </p:cNvPr>
          <p:cNvSpPr txBox="1"/>
          <p:nvPr/>
        </p:nvSpPr>
        <p:spPr bwMode="auto">
          <a:xfrm>
            <a:off x="2313838" y="5813389"/>
            <a:ext cx="22992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a:t>
            </a:r>
            <a:r>
              <a:rPr lang="en-US" sz="1600" dirty="0">
                <a:solidFill>
                  <a:srgbClr val="000000"/>
                </a:solidFill>
                <a:latin typeface="Calibri" panose="020F0502020204030204" pitchFamily="34" charset="0"/>
              </a:rPr>
              <a:t>S</a:t>
            </a:r>
            <a:r>
              <a:rPr kumimoji="0" lang="en-US" sz="16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ince</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r>
              <a:rPr lang="en-US" sz="1600" dirty="0">
                <a:solidFill>
                  <a:srgbClr val="000000"/>
                </a:solidFill>
                <a:latin typeface="Calibri" panose="020F0502020204030204" pitchFamily="34" charset="0"/>
              </a:rPr>
              <a:t>R</a:t>
            </a:r>
            <a:r>
              <a:rPr kumimoji="0" lang="en-US" sz="16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andomization</a:t>
            </a: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0" name="TextBox 119">
            <a:extLst>
              <a:ext uri="{FF2B5EF4-FFF2-40B4-BE49-F238E27FC236}">
                <a16:creationId xmlns:a16="http://schemas.microsoft.com/office/drawing/2014/main" id="{F2995154-2183-E394-BD32-E65E16ABD51B}"/>
              </a:ext>
            </a:extLst>
          </p:cNvPr>
          <p:cNvSpPr txBox="1"/>
          <p:nvPr/>
        </p:nvSpPr>
        <p:spPr bwMode="auto">
          <a:xfrm rot="16200000">
            <a:off x="6039669" y="2629843"/>
            <a:ext cx="14531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Percentage (%)</a:t>
            </a:r>
          </a:p>
        </p:txBody>
      </p:sp>
      <p:sp>
        <p:nvSpPr>
          <p:cNvPr id="121" name="TextBox 120">
            <a:extLst>
              <a:ext uri="{FF2B5EF4-FFF2-40B4-BE49-F238E27FC236}">
                <a16:creationId xmlns:a16="http://schemas.microsoft.com/office/drawing/2014/main" id="{1DBE073B-F6BA-E825-9D0A-61848362B268}"/>
              </a:ext>
            </a:extLst>
          </p:cNvPr>
          <p:cNvSpPr txBox="1"/>
          <p:nvPr/>
        </p:nvSpPr>
        <p:spPr bwMode="auto">
          <a:xfrm rot="16200000">
            <a:off x="712213" y="2635280"/>
            <a:ext cx="14531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Percentage (%)</a:t>
            </a:r>
          </a:p>
        </p:txBody>
      </p:sp>
      <p:sp>
        <p:nvSpPr>
          <p:cNvPr id="122" name="TextBox 121">
            <a:extLst>
              <a:ext uri="{FF2B5EF4-FFF2-40B4-BE49-F238E27FC236}">
                <a16:creationId xmlns:a16="http://schemas.microsoft.com/office/drawing/2014/main" id="{4EE8D571-3345-CA13-ECAD-87ED13C49B4A}"/>
              </a:ext>
            </a:extLst>
          </p:cNvPr>
          <p:cNvSpPr txBox="1"/>
          <p:nvPr/>
        </p:nvSpPr>
        <p:spPr bwMode="auto">
          <a:xfrm rot="16200000">
            <a:off x="707244" y="4587053"/>
            <a:ext cx="14531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Percentage (%)</a:t>
            </a:r>
          </a:p>
        </p:txBody>
      </p:sp>
      <p:sp>
        <p:nvSpPr>
          <p:cNvPr id="123" name="TextBox 122">
            <a:extLst>
              <a:ext uri="{FF2B5EF4-FFF2-40B4-BE49-F238E27FC236}">
                <a16:creationId xmlns:a16="http://schemas.microsoft.com/office/drawing/2014/main" id="{28C53D56-CB43-6827-D587-0B7BE1E1CB72}"/>
              </a:ext>
            </a:extLst>
          </p:cNvPr>
          <p:cNvSpPr txBox="1"/>
          <p:nvPr/>
        </p:nvSpPr>
        <p:spPr bwMode="auto">
          <a:xfrm rot="16200000">
            <a:off x="5668881" y="4712718"/>
            <a:ext cx="22092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 (mL/min/1.7 3m</a:t>
            </a:r>
            <a:r>
              <a:rPr kumimoji="0" lang="en-US" sz="16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125" name="Freeform 124">
            <a:extLst>
              <a:ext uri="{FF2B5EF4-FFF2-40B4-BE49-F238E27FC236}">
                <a16:creationId xmlns:a16="http://schemas.microsoft.com/office/drawing/2014/main" id="{1094CCD9-F6D9-5B75-FFEF-583E87EBC904}"/>
              </a:ext>
            </a:extLst>
          </p:cNvPr>
          <p:cNvSpPr/>
          <p:nvPr/>
        </p:nvSpPr>
        <p:spPr bwMode="auto">
          <a:xfrm>
            <a:off x="7360194" y="4189177"/>
            <a:ext cx="2495676" cy="1406945"/>
          </a:xfrm>
          <a:custGeom>
            <a:avLst/>
            <a:gdLst>
              <a:gd name="connsiteX0" fmla="*/ 0 w 2651125"/>
              <a:gd name="connsiteY0" fmla="*/ 0 h 1270000"/>
              <a:gd name="connsiteX1" fmla="*/ 0 w 2651125"/>
              <a:gd name="connsiteY1" fmla="*/ 1270000 h 1270000"/>
              <a:gd name="connsiteX2" fmla="*/ 2651125 w 2651125"/>
              <a:gd name="connsiteY2" fmla="*/ 1270000 h 1270000"/>
            </a:gdLst>
            <a:ahLst/>
            <a:cxnLst>
              <a:cxn ang="0">
                <a:pos x="connsiteX0" y="connsiteY0"/>
              </a:cxn>
              <a:cxn ang="0">
                <a:pos x="connsiteX1" y="connsiteY1"/>
              </a:cxn>
              <a:cxn ang="0">
                <a:pos x="connsiteX2" y="connsiteY2"/>
              </a:cxn>
            </a:cxnLst>
            <a:rect l="l" t="t" r="r" b="b"/>
            <a:pathLst>
              <a:path w="2651125" h="1270000">
                <a:moveTo>
                  <a:pt x="0" y="0"/>
                </a:moveTo>
                <a:lnTo>
                  <a:pt x="0" y="1270000"/>
                </a:lnTo>
                <a:lnTo>
                  <a:pt x="2651125" y="127000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6" name="TextBox 125">
            <a:extLst>
              <a:ext uri="{FF2B5EF4-FFF2-40B4-BE49-F238E27FC236}">
                <a16:creationId xmlns:a16="http://schemas.microsoft.com/office/drawing/2014/main" id="{F1D624D2-7CB6-ABAD-44E6-ED5AAD13D444}"/>
              </a:ext>
            </a:extLst>
          </p:cNvPr>
          <p:cNvSpPr txBox="1"/>
          <p:nvPr/>
        </p:nvSpPr>
        <p:spPr bwMode="auto">
          <a:xfrm>
            <a:off x="9723197" y="4226779"/>
            <a:ext cx="204970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Difference in </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annual slope, </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1.16 mL/min/1.73m</a:t>
            </a:r>
            <a:r>
              <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2</a:t>
            </a:r>
            <a:br>
              <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(95% Cl: 0.86-1.47)</a:t>
            </a:r>
            <a:endPar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7" name="TextBox 126">
            <a:extLst>
              <a:ext uri="{FF2B5EF4-FFF2-40B4-BE49-F238E27FC236}">
                <a16:creationId xmlns:a16="http://schemas.microsoft.com/office/drawing/2014/main" id="{B22C87CE-887F-F3B7-A7A1-1D84D65A5A38}"/>
              </a:ext>
            </a:extLst>
          </p:cNvPr>
          <p:cNvSpPr txBox="1"/>
          <p:nvPr/>
        </p:nvSpPr>
        <p:spPr bwMode="auto">
          <a:xfrm>
            <a:off x="7719429" y="4820936"/>
            <a:ext cx="7601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a:t>
            </a:r>
          </a:p>
        </p:txBody>
      </p:sp>
      <p:sp>
        <p:nvSpPr>
          <p:cNvPr id="128" name="TextBox 127">
            <a:extLst>
              <a:ext uri="{FF2B5EF4-FFF2-40B4-BE49-F238E27FC236}">
                <a16:creationId xmlns:a16="http://schemas.microsoft.com/office/drawing/2014/main" id="{F3BC1C61-A6A5-06DA-B388-0B4F0B9B5E5F}"/>
              </a:ext>
            </a:extLst>
          </p:cNvPr>
          <p:cNvSpPr txBox="1"/>
          <p:nvPr/>
        </p:nvSpPr>
        <p:spPr bwMode="auto">
          <a:xfrm>
            <a:off x="8368459" y="4304331"/>
            <a:ext cx="10935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Semaglutide</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9" name="TextBox 128">
            <a:extLst>
              <a:ext uri="{FF2B5EF4-FFF2-40B4-BE49-F238E27FC236}">
                <a16:creationId xmlns:a16="http://schemas.microsoft.com/office/drawing/2014/main" id="{161C11CD-DC99-726D-E554-82D20089A34D}"/>
              </a:ext>
            </a:extLst>
          </p:cNvPr>
          <p:cNvSpPr txBox="1"/>
          <p:nvPr/>
        </p:nvSpPr>
        <p:spPr bwMode="auto">
          <a:xfrm>
            <a:off x="6908144" y="505550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38</a:t>
            </a:r>
          </a:p>
        </p:txBody>
      </p:sp>
      <p:sp>
        <p:nvSpPr>
          <p:cNvPr id="130" name="TextBox 129">
            <a:extLst>
              <a:ext uri="{FF2B5EF4-FFF2-40B4-BE49-F238E27FC236}">
                <a16:creationId xmlns:a16="http://schemas.microsoft.com/office/drawing/2014/main" id="{650EA440-066C-EFB7-A844-6FC0CCACAA08}"/>
              </a:ext>
            </a:extLst>
          </p:cNvPr>
          <p:cNvSpPr txBox="1"/>
          <p:nvPr/>
        </p:nvSpPr>
        <p:spPr bwMode="auto">
          <a:xfrm>
            <a:off x="6908145" y="525147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131" name="TextBox 130">
            <a:extLst>
              <a:ext uri="{FF2B5EF4-FFF2-40B4-BE49-F238E27FC236}">
                <a16:creationId xmlns:a16="http://schemas.microsoft.com/office/drawing/2014/main" id="{4C07A67A-AEB6-4066-9AC5-57F4E547F750}"/>
              </a:ext>
            </a:extLst>
          </p:cNvPr>
          <p:cNvSpPr txBox="1"/>
          <p:nvPr/>
        </p:nvSpPr>
        <p:spPr bwMode="auto">
          <a:xfrm>
            <a:off x="7012340" y="5434104"/>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32" name="TextBox 131">
            <a:extLst>
              <a:ext uri="{FF2B5EF4-FFF2-40B4-BE49-F238E27FC236}">
                <a16:creationId xmlns:a16="http://schemas.microsoft.com/office/drawing/2014/main" id="{590200EF-9FE3-5A89-B227-3D0FEFA07E8C}"/>
              </a:ext>
            </a:extLst>
          </p:cNvPr>
          <p:cNvSpPr txBox="1"/>
          <p:nvPr/>
        </p:nvSpPr>
        <p:spPr bwMode="auto">
          <a:xfrm>
            <a:off x="7212183" y="5596122"/>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33" name="TextBox 132">
            <a:extLst>
              <a:ext uri="{FF2B5EF4-FFF2-40B4-BE49-F238E27FC236}">
                <a16:creationId xmlns:a16="http://schemas.microsoft.com/office/drawing/2014/main" id="{A6056213-EE5E-8F3A-6DDF-90DA90CD8616}"/>
              </a:ext>
            </a:extLst>
          </p:cNvPr>
          <p:cNvSpPr txBox="1"/>
          <p:nvPr/>
        </p:nvSpPr>
        <p:spPr bwMode="auto">
          <a:xfrm>
            <a:off x="7366093" y="5596122"/>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134" name="TextBox 133">
            <a:extLst>
              <a:ext uri="{FF2B5EF4-FFF2-40B4-BE49-F238E27FC236}">
                <a16:creationId xmlns:a16="http://schemas.microsoft.com/office/drawing/2014/main" id="{0FC7A3B3-BAB3-AAC7-2356-0390D76FCB82}"/>
              </a:ext>
            </a:extLst>
          </p:cNvPr>
          <p:cNvSpPr txBox="1"/>
          <p:nvPr/>
        </p:nvSpPr>
        <p:spPr bwMode="auto">
          <a:xfrm>
            <a:off x="7752720" y="5596122"/>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52</a:t>
            </a:r>
          </a:p>
        </p:txBody>
      </p:sp>
      <p:sp>
        <p:nvSpPr>
          <p:cNvPr id="136" name="TextBox 135">
            <a:extLst>
              <a:ext uri="{FF2B5EF4-FFF2-40B4-BE49-F238E27FC236}">
                <a16:creationId xmlns:a16="http://schemas.microsoft.com/office/drawing/2014/main" id="{74B5DEF7-92B0-203F-3500-84F42DC0F232}"/>
              </a:ext>
            </a:extLst>
          </p:cNvPr>
          <p:cNvSpPr txBox="1"/>
          <p:nvPr/>
        </p:nvSpPr>
        <p:spPr bwMode="auto">
          <a:xfrm>
            <a:off x="8280042" y="5596122"/>
            <a:ext cx="4972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104</a:t>
            </a:r>
          </a:p>
        </p:txBody>
      </p:sp>
      <p:sp>
        <p:nvSpPr>
          <p:cNvPr id="138" name="TextBox 137">
            <a:extLst>
              <a:ext uri="{FF2B5EF4-FFF2-40B4-BE49-F238E27FC236}">
                <a16:creationId xmlns:a16="http://schemas.microsoft.com/office/drawing/2014/main" id="{AC242E75-B3D6-133D-F30B-385CCF476FEC}"/>
              </a:ext>
            </a:extLst>
          </p:cNvPr>
          <p:cNvSpPr txBox="1"/>
          <p:nvPr/>
        </p:nvSpPr>
        <p:spPr bwMode="auto">
          <a:xfrm>
            <a:off x="8834774" y="5596122"/>
            <a:ext cx="4972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156</a:t>
            </a:r>
          </a:p>
        </p:txBody>
      </p:sp>
      <p:sp>
        <p:nvSpPr>
          <p:cNvPr id="139" name="TextBox 138">
            <a:extLst>
              <a:ext uri="{FF2B5EF4-FFF2-40B4-BE49-F238E27FC236}">
                <a16:creationId xmlns:a16="http://schemas.microsoft.com/office/drawing/2014/main" id="{F66F11C6-5CFE-B142-BCBB-BF22E8B38215}"/>
              </a:ext>
            </a:extLst>
          </p:cNvPr>
          <p:cNvSpPr txBox="1"/>
          <p:nvPr/>
        </p:nvSpPr>
        <p:spPr bwMode="auto">
          <a:xfrm>
            <a:off x="9429594" y="5596122"/>
            <a:ext cx="4972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208</a:t>
            </a:r>
          </a:p>
        </p:txBody>
      </p:sp>
      <p:cxnSp>
        <p:nvCxnSpPr>
          <p:cNvPr id="141" name="Straight Connector 140">
            <a:extLst>
              <a:ext uri="{FF2B5EF4-FFF2-40B4-BE49-F238E27FC236}">
                <a16:creationId xmlns:a16="http://schemas.microsoft.com/office/drawing/2014/main" id="{AC2843FB-1D6E-0E6D-9326-6F626EB67A04}"/>
              </a:ext>
            </a:extLst>
          </p:cNvPr>
          <p:cNvCxnSpPr/>
          <p:nvPr/>
        </p:nvCxnSpPr>
        <p:spPr bwMode="auto">
          <a:xfrm>
            <a:off x="7355590" y="5596122"/>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D6D93542-5669-C62B-8E14-3EB62DFC910A}"/>
              </a:ext>
            </a:extLst>
          </p:cNvPr>
          <p:cNvCxnSpPr/>
          <p:nvPr/>
        </p:nvCxnSpPr>
        <p:spPr bwMode="auto">
          <a:xfrm>
            <a:off x="7503878" y="5596122"/>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F7534215-34B6-8515-CF90-99941A18AD3F}"/>
              </a:ext>
            </a:extLst>
          </p:cNvPr>
          <p:cNvCxnSpPr/>
          <p:nvPr/>
        </p:nvCxnSpPr>
        <p:spPr bwMode="auto">
          <a:xfrm>
            <a:off x="7972220" y="5596122"/>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A2189589-55A5-C8BD-21BA-79F063CF4D3B}"/>
              </a:ext>
            </a:extLst>
          </p:cNvPr>
          <p:cNvCxnSpPr/>
          <p:nvPr/>
        </p:nvCxnSpPr>
        <p:spPr bwMode="auto">
          <a:xfrm>
            <a:off x="8530882" y="5596122"/>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210D6C88-6EEC-5275-3157-917A57FE7D55}"/>
              </a:ext>
            </a:extLst>
          </p:cNvPr>
          <p:cNvCxnSpPr/>
          <p:nvPr/>
        </p:nvCxnSpPr>
        <p:spPr bwMode="auto">
          <a:xfrm>
            <a:off x="9099156" y="560135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DCB9DB7F-C401-8772-286E-41513C579A6E}"/>
              </a:ext>
            </a:extLst>
          </p:cNvPr>
          <p:cNvCxnSpPr/>
          <p:nvPr/>
        </p:nvCxnSpPr>
        <p:spPr bwMode="auto">
          <a:xfrm>
            <a:off x="9687203" y="5596122"/>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F6A84BE5-C062-4F9E-68D4-28D04E9B9D33}"/>
              </a:ext>
            </a:extLst>
          </p:cNvPr>
          <p:cNvCxnSpPr/>
          <p:nvPr/>
        </p:nvCxnSpPr>
        <p:spPr bwMode="auto">
          <a:xfrm>
            <a:off x="7275308" y="5599009"/>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DFD2647F-2DC4-00F1-71CE-A70CF80700D0}"/>
              </a:ext>
            </a:extLst>
          </p:cNvPr>
          <p:cNvCxnSpPr/>
          <p:nvPr/>
        </p:nvCxnSpPr>
        <p:spPr bwMode="auto">
          <a:xfrm>
            <a:off x="7275308" y="5248478"/>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69A1F521-18D9-4A95-7B03-D60620E16B00}"/>
              </a:ext>
            </a:extLst>
          </p:cNvPr>
          <p:cNvCxnSpPr/>
          <p:nvPr/>
        </p:nvCxnSpPr>
        <p:spPr bwMode="auto">
          <a:xfrm>
            <a:off x="7269766" y="5022933"/>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2500CFE4-1208-623D-8E1C-95F7D0914D41}"/>
              </a:ext>
            </a:extLst>
          </p:cNvPr>
          <p:cNvCxnSpPr/>
          <p:nvPr/>
        </p:nvCxnSpPr>
        <p:spPr bwMode="auto">
          <a:xfrm>
            <a:off x="7269766" y="4188749"/>
            <a:ext cx="67738" cy="0"/>
          </a:xfrm>
          <a:prstGeom prst="line">
            <a:avLst/>
          </a:prstGeom>
          <a:noFill/>
          <a:ln w="28575" cap="flat" cmpd="sng" algn="ctr">
            <a:solidFill>
              <a:schemeClr val="bg1"/>
            </a:solidFill>
            <a:prstDash val="solid"/>
            <a:round/>
            <a:headEnd type="none" w="med" len="med"/>
            <a:tailEnd type="none" w="med" len="med"/>
          </a:ln>
          <a:effectLst/>
        </p:spPr>
      </p:cxnSp>
      <p:sp>
        <p:nvSpPr>
          <p:cNvPr id="184" name="TextBox 183">
            <a:extLst>
              <a:ext uri="{FF2B5EF4-FFF2-40B4-BE49-F238E27FC236}">
                <a16:creationId xmlns:a16="http://schemas.microsoft.com/office/drawing/2014/main" id="{8882FEBA-D861-9158-41A1-1A3EB040929B}"/>
              </a:ext>
            </a:extLst>
          </p:cNvPr>
          <p:cNvSpPr txBox="1"/>
          <p:nvPr/>
        </p:nvSpPr>
        <p:spPr bwMode="auto">
          <a:xfrm>
            <a:off x="7362362" y="5304611"/>
            <a:ext cx="18602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&lt;.001</a:t>
            </a:r>
            <a:endPar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85" name="Straight Connector 184">
            <a:extLst>
              <a:ext uri="{FF2B5EF4-FFF2-40B4-BE49-F238E27FC236}">
                <a16:creationId xmlns:a16="http://schemas.microsoft.com/office/drawing/2014/main" id="{77779AE5-C2D8-78FA-0164-78B1B8DF516A}"/>
              </a:ext>
            </a:extLst>
          </p:cNvPr>
          <p:cNvCxnSpPr/>
          <p:nvPr/>
        </p:nvCxnSpPr>
        <p:spPr bwMode="auto">
          <a:xfrm>
            <a:off x="7281282" y="4410999"/>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B1024159-2624-DEDE-33B7-D9221ABFBFBC}"/>
              </a:ext>
            </a:extLst>
          </p:cNvPr>
          <p:cNvCxnSpPr/>
          <p:nvPr/>
        </p:nvCxnSpPr>
        <p:spPr bwMode="auto">
          <a:xfrm>
            <a:off x="7278602" y="4614793"/>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92287D4F-2976-A4E2-3FBB-42F994E518C8}"/>
              </a:ext>
            </a:extLst>
          </p:cNvPr>
          <p:cNvCxnSpPr/>
          <p:nvPr/>
        </p:nvCxnSpPr>
        <p:spPr bwMode="auto">
          <a:xfrm>
            <a:off x="7269206" y="4827286"/>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F1710D5E-3025-379C-B182-45891946B081}"/>
              </a:ext>
            </a:extLst>
          </p:cNvPr>
          <p:cNvCxnSpPr/>
          <p:nvPr/>
        </p:nvCxnSpPr>
        <p:spPr bwMode="auto">
          <a:xfrm>
            <a:off x="7296596" y="5447252"/>
            <a:ext cx="67738" cy="0"/>
          </a:xfrm>
          <a:prstGeom prst="line">
            <a:avLst/>
          </a:prstGeom>
          <a:noFill/>
          <a:ln w="28575" cap="flat" cmpd="sng" algn="ctr">
            <a:solidFill>
              <a:schemeClr val="bg1"/>
            </a:solidFill>
            <a:prstDash val="solid"/>
            <a:round/>
            <a:headEnd type="none" w="med" len="med"/>
            <a:tailEnd type="none" w="med" len="med"/>
          </a:ln>
          <a:effectLst/>
        </p:spPr>
      </p:cxnSp>
      <p:sp>
        <p:nvSpPr>
          <p:cNvPr id="189" name="TextBox 188">
            <a:extLst>
              <a:ext uri="{FF2B5EF4-FFF2-40B4-BE49-F238E27FC236}">
                <a16:creationId xmlns:a16="http://schemas.microsoft.com/office/drawing/2014/main" id="{AE041BBE-C14F-E925-E4E9-D1F6D606A4BD}"/>
              </a:ext>
            </a:extLst>
          </p:cNvPr>
          <p:cNvSpPr txBox="1"/>
          <p:nvPr/>
        </p:nvSpPr>
        <p:spPr bwMode="auto">
          <a:xfrm>
            <a:off x="6899777" y="464227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190" name="TextBox 189">
            <a:extLst>
              <a:ext uri="{FF2B5EF4-FFF2-40B4-BE49-F238E27FC236}">
                <a16:creationId xmlns:a16="http://schemas.microsoft.com/office/drawing/2014/main" id="{1C62D8FC-8A8A-94EF-843F-132710740D97}"/>
              </a:ext>
            </a:extLst>
          </p:cNvPr>
          <p:cNvSpPr txBox="1"/>
          <p:nvPr/>
        </p:nvSpPr>
        <p:spPr bwMode="auto">
          <a:xfrm>
            <a:off x="6899778" y="4859603"/>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91" name="TextBox 190">
            <a:extLst>
              <a:ext uri="{FF2B5EF4-FFF2-40B4-BE49-F238E27FC236}">
                <a16:creationId xmlns:a16="http://schemas.microsoft.com/office/drawing/2014/main" id="{3B0DE811-F637-816F-12B7-EB3376C8F714}"/>
              </a:ext>
            </a:extLst>
          </p:cNvPr>
          <p:cNvSpPr txBox="1"/>
          <p:nvPr/>
        </p:nvSpPr>
        <p:spPr bwMode="auto">
          <a:xfrm>
            <a:off x="6891894" y="397530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192" name="TextBox 191">
            <a:extLst>
              <a:ext uri="{FF2B5EF4-FFF2-40B4-BE49-F238E27FC236}">
                <a16:creationId xmlns:a16="http://schemas.microsoft.com/office/drawing/2014/main" id="{A1B6B622-3A1B-12E0-FD8F-129BF6FE1856}"/>
              </a:ext>
            </a:extLst>
          </p:cNvPr>
          <p:cNvSpPr txBox="1"/>
          <p:nvPr/>
        </p:nvSpPr>
        <p:spPr bwMode="auto">
          <a:xfrm>
            <a:off x="6891895" y="4201788"/>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46</a:t>
            </a:r>
          </a:p>
        </p:txBody>
      </p:sp>
      <p:sp>
        <p:nvSpPr>
          <p:cNvPr id="194" name="Freeform 193">
            <a:extLst>
              <a:ext uri="{FF2B5EF4-FFF2-40B4-BE49-F238E27FC236}">
                <a16:creationId xmlns:a16="http://schemas.microsoft.com/office/drawing/2014/main" id="{A03B10B8-D7D2-D664-84AE-08C67900C903}"/>
              </a:ext>
            </a:extLst>
          </p:cNvPr>
          <p:cNvSpPr/>
          <p:nvPr/>
        </p:nvSpPr>
        <p:spPr bwMode="auto">
          <a:xfrm>
            <a:off x="7366000" y="4273550"/>
            <a:ext cx="2314575" cy="863600"/>
          </a:xfrm>
          <a:custGeom>
            <a:avLst/>
            <a:gdLst>
              <a:gd name="connsiteX0" fmla="*/ 0 w 2314575"/>
              <a:gd name="connsiteY0" fmla="*/ 0 h 863600"/>
              <a:gd name="connsiteX1" fmla="*/ 57150 w 2314575"/>
              <a:gd name="connsiteY1" fmla="*/ 31750 h 863600"/>
              <a:gd name="connsiteX2" fmla="*/ 136525 w 2314575"/>
              <a:gd name="connsiteY2" fmla="*/ 111125 h 863600"/>
              <a:gd name="connsiteX3" fmla="*/ 298450 w 2314575"/>
              <a:gd name="connsiteY3" fmla="*/ 165100 h 863600"/>
              <a:gd name="connsiteX4" fmla="*/ 581025 w 2314575"/>
              <a:gd name="connsiteY4" fmla="*/ 387350 h 863600"/>
              <a:gd name="connsiteX5" fmla="*/ 873125 w 2314575"/>
              <a:gd name="connsiteY5" fmla="*/ 533400 h 863600"/>
              <a:gd name="connsiteX6" fmla="*/ 1155700 w 2314575"/>
              <a:gd name="connsiteY6" fmla="*/ 720725 h 863600"/>
              <a:gd name="connsiteX7" fmla="*/ 1450975 w 2314575"/>
              <a:gd name="connsiteY7" fmla="*/ 755650 h 863600"/>
              <a:gd name="connsiteX8" fmla="*/ 1733550 w 2314575"/>
              <a:gd name="connsiteY8" fmla="*/ 831850 h 863600"/>
              <a:gd name="connsiteX9" fmla="*/ 2022475 w 2314575"/>
              <a:gd name="connsiteY9" fmla="*/ 720725 h 863600"/>
              <a:gd name="connsiteX10" fmla="*/ 2314575 w 2314575"/>
              <a:gd name="connsiteY10" fmla="*/ 863600 h 86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14575" h="863600">
                <a:moveTo>
                  <a:pt x="0" y="0"/>
                </a:moveTo>
                <a:lnTo>
                  <a:pt x="57150" y="31750"/>
                </a:lnTo>
                <a:lnTo>
                  <a:pt x="136525" y="111125"/>
                </a:lnTo>
                <a:lnTo>
                  <a:pt x="298450" y="165100"/>
                </a:lnTo>
                <a:lnTo>
                  <a:pt x="581025" y="387350"/>
                </a:lnTo>
                <a:lnTo>
                  <a:pt x="873125" y="533400"/>
                </a:lnTo>
                <a:lnTo>
                  <a:pt x="1155700" y="720725"/>
                </a:lnTo>
                <a:lnTo>
                  <a:pt x="1450975" y="755650"/>
                </a:lnTo>
                <a:lnTo>
                  <a:pt x="1733550" y="831850"/>
                </a:lnTo>
                <a:lnTo>
                  <a:pt x="2022475" y="720725"/>
                </a:lnTo>
                <a:lnTo>
                  <a:pt x="2314575" y="86360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0" name="Group 9">
            <a:extLst>
              <a:ext uri="{FF2B5EF4-FFF2-40B4-BE49-F238E27FC236}">
                <a16:creationId xmlns:a16="http://schemas.microsoft.com/office/drawing/2014/main" id="{151FCA43-14C5-D7C6-9B72-C95A3E2BB99A}"/>
              </a:ext>
            </a:extLst>
          </p:cNvPr>
          <p:cNvGrpSpPr/>
          <p:nvPr/>
        </p:nvGrpSpPr>
        <p:grpSpPr>
          <a:xfrm>
            <a:off x="7926501" y="4410999"/>
            <a:ext cx="1779382" cy="551950"/>
            <a:chOff x="7926501" y="4410999"/>
            <a:chExt cx="1779382" cy="551950"/>
          </a:xfrm>
        </p:grpSpPr>
        <p:sp>
          <p:nvSpPr>
            <p:cNvPr id="196" name="Rectangle 195">
              <a:extLst>
                <a:ext uri="{FF2B5EF4-FFF2-40B4-BE49-F238E27FC236}">
                  <a16:creationId xmlns:a16="http://schemas.microsoft.com/office/drawing/2014/main" id="{726A7162-7F10-B792-26D2-A53FAE054AC2}"/>
                </a:ext>
              </a:extLst>
            </p:cNvPr>
            <p:cNvSpPr/>
            <p:nvPr/>
          </p:nvSpPr>
          <p:spPr bwMode="auto">
            <a:xfrm>
              <a:off x="9660164" y="4917230"/>
              <a:ext cx="45719" cy="457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7" name="Rectangle 196">
              <a:extLst>
                <a:ext uri="{FF2B5EF4-FFF2-40B4-BE49-F238E27FC236}">
                  <a16:creationId xmlns:a16="http://schemas.microsoft.com/office/drawing/2014/main" id="{FB10A34B-69AA-56B5-0375-19B851F44F3E}"/>
                </a:ext>
              </a:extLst>
            </p:cNvPr>
            <p:cNvSpPr/>
            <p:nvPr/>
          </p:nvSpPr>
          <p:spPr bwMode="auto">
            <a:xfrm>
              <a:off x="9359142" y="4795072"/>
              <a:ext cx="45719" cy="457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8" name="Rectangle 197">
              <a:extLst>
                <a:ext uri="{FF2B5EF4-FFF2-40B4-BE49-F238E27FC236}">
                  <a16:creationId xmlns:a16="http://schemas.microsoft.com/office/drawing/2014/main" id="{B6007660-0803-1976-C309-5EF3665CBA7C}"/>
                </a:ext>
              </a:extLst>
            </p:cNvPr>
            <p:cNvSpPr/>
            <p:nvPr/>
          </p:nvSpPr>
          <p:spPr bwMode="auto">
            <a:xfrm>
              <a:off x="9076296" y="4741258"/>
              <a:ext cx="45719" cy="457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9" name="Rectangle 198">
              <a:extLst>
                <a:ext uri="{FF2B5EF4-FFF2-40B4-BE49-F238E27FC236}">
                  <a16:creationId xmlns:a16="http://schemas.microsoft.com/office/drawing/2014/main" id="{7C6F6B2A-9C07-0C2F-003D-B52CE6AB8C53}"/>
                </a:ext>
              </a:extLst>
            </p:cNvPr>
            <p:cNvSpPr/>
            <p:nvPr/>
          </p:nvSpPr>
          <p:spPr bwMode="auto">
            <a:xfrm>
              <a:off x="8785322" y="4717744"/>
              <a:ext cx="45719" cy="457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0" name="Rectangle 199">
              <a:extLst>
                <a:ext uri="{FF2B5EF4-FFF2-40B4-BE49-F238E27FC236}">
                  <a16:creationId xmlns:a16="http://schemas.microsoft.com/office/drawing/2014/main" id="{D9C546AC-7985-705C-58AD-1F0F8CD3A2B6}"/>
                </a:ext>
              </a:extLst>
            </p:cNvPr>
            <p:cNvSpPr/>
            <p:nvPr/>
          </p:nvSpPr>
          <p:spPr bwMode="auto">
            <a:xfrm>
              <a:off x="8499049" y="4628691"/>
              <a:ext cx="45719" cy="457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1" name="Rectangle 200">
              <a:extLst>
                <a:ext uri="{FF2B5EF4-FFF2-40B4-BE49-F238E27FC236}">
                  <a16:creationId xmlns:a16="http://schemas.microsoft.com/office/drawing/2014/main" id="{A42C4268-1A27-D3D2-4F3D-042CF6332D60}"/>
                </a:ext>
              </a:extLst>
            </p:cNvPr>
            <p:cNvSpPr/>
            <p:nvPr/>
          </p:nvSpPr>
          <p:spPr bwMode="auto">
            <a:xfrm>
              <a:off x="8213615" y="4527206"/>
              <a:ext cx="45719" cy="457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2" name="Rectangle 201">
              <a:extLst>
                <a:ext uri="{FF2B5EF4-FFF2-40B4-BE49-F238E27FC236}">
                  <a16:creationId xmlns:a16="http://schemas.microsoft.com/office/drawing/2014/main" id="{CAB8945A-D254-34B6-2567-0A96025C718D}"/>
                </a:ext>
              </a:extLst>
            </p:cNvPr>
            <p:cNvSpPr/>
            <p:nvPr/>
          </p:nvSpPr>
          <p:spPr bwMode="auto">
            <a:xfrm>
              <a:off x="7926501" y="4410999"/>
              <a:ext cx="45719" cy="457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203" name="Rectangle 202">
            <a:extLst>
              <a:ext uri="{FF2B5EF4-FFF2-40B4-BE49-F238E27FC236}">
                <a16:creationId xmlns:a16="http://schemas.microsoft.com/office/drawing/2014/main" id="{8264CEB7-4B5D-ED1D-B886-F9B80531DFAC}"/>
              </a:ext>
            </a:extLst>
          </p:cNvPr>
          <p:cNvSpPr/>
          <p:nvPr/>
        </p:nvSpPr>
        <p:spPr bwMode="auto">
          <a:xfrm>
            <a:off x="7639277" y="4309334"/>
            <a:ext cx="45719" cy="457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4" name="Rectangle 203">
            <a:extLst>
              <a:ext uri="{FF2B5EF4-FFF2-40B4-BE49-F238E27FC236}">
                <a16:creationId xmlns:a16="http://schemas.microsoft.com/office/drawing/2014/main" id="{E03F2CD7-B94D-42F4-6A32-3B82EA77488E}"/>
              </a:ext>
            </a:extLst>
          </p:cNvPr>
          <p:cNvSpPr/>
          <p:nvPr/>
        </p:nvSpPr>
        <p:spPr bwMode="auto">
          <a:xfrm>
            <a:off x="7486999" y="4389784"/>
            <a:ext cx="45719" cy="457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5" name="Rectangle 204">
            <a:extLst>
              <a:ext uri="{FF2B5EF4-FFF2-40B4-BE49-F238E27FC236}">
                <a16:creationId xmlns:a16="http://schemas.microsoft.com/office/drawing/2014/main" id="{0DCE0538-1AB6-ED78-81A3-738F0B2217A2}"/>
              </a:ext>
            </a:extLst>
          </p:cNvPr>
          <p:cNvSpPr/>
          <p:nvPr/>
        </p:nvSpPr>
        <p:spPr bwMode="auto">
          <a:xfrm>
            <a:off x="7395908" y="4389868"/>
            <a:ext cx="45719" cy="457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 name="Rectangle 205">
            <a:extLst>
              <a:ext uri="{FF2B5EF4-FFF2-40B4-BE49-F238E27FC236}">
                <a16:creationId xmlns:a16="http://schemas.microsoft.com/office/drawing/2014/main" id="{B353D91D-4CD6-8453-F81E-4F409B4E0D63}"/>
              </a:ext>
            </a:extLst>
          </p:cNvPr>
          <p:cNvSpPr/>
          <p:nvPr/>
        </p:nvSpPr>
        <p:spPr bwMode="auto">
          <a:xfrm>
            <a:off x="7364123" y="4295837"/>
            <a:ext cx="45719" cy="45719"/>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7" name="Rectangle 206">
            <a:extLst>
              <a:ext uri="{FF2B5EF4-FFF2-40B4-BE49-F238E27FC236}">
                <a16:creationId xmlns:a16="http://schemas.microsoft.com/office/drawing/2014/main" id="{A7C7EF0F-7A8F-8AA3-24F1-E50761AB06CF}"/>
              </a:ext>
            </a:extLst>
          </p:cNvPr>
          <p:cNvSpPr/>
          <p:nvPr/>
        </p:nvSpPr>
        <p:spPr bwMode="auto">
          <a:xfrm rot="2700000">
            <a:off x="9658632" y="5120720"/>
            <a:ext cx="45719" cy="457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8" name="Rectangle 207">
            <a:extLst>
              <a:ext uri="{FF2B5EF4-FFF2-40B4-BE49-F238E27FC236}">
                <a16:creationId xmlns:a16="http://schemas.microsoft.com/office/drawing/2014/main" id="{C94BA827-2C4F-ECF5-ACA6-9AAC4FCB09CC}"/>
              </a:ext>
            </a:extLst>
          </p:cNvPr>
          <p:cNvSpPr/>
          <p:nvPr/>
        </p:nvSpPr>
        <p:spPr bwMode="auto">
          <a:xfrm rot="2700000">
            <a:off x="9079019" y="5081961"/>
            <a:ext cx="45719" cy="457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9" name="Rectangle 208">
            <a:extLst>
              <a:ext uri="{FF2B5EF4-FFF2-40B4-BE49-F238E27FC236}">
                <a16:creationId xmlns:a16="http://schemas.microsoft.com/office/drawing/2014/main" id="{F785CE0E-9409-D100-1B87-60963372A42F}"/>
              </a:ext>
            </a:extLst>
          </p:cNvPr>
          <p:cNvSpPr/>
          <p:nvPr/>
        </p:nvSpPr>
        <p:spPr bwMode="auto">
          <a:xfrm rot="2700000">
            <a:off x="9367147" y="4968254"/>
            <a:ext cx="45719" cy="457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0" name="Rectangle 209">
            <a:extLst>
              <a:ext uri="{FF2B5EF4-FFF2-40B4-BE49-F238E27FC236}">
                <a16:creationId xmlns:a16="http://schemas.microsoft.com/office/drawing/2014/main" id="{A056038D-5C53-8F84-557E-99BD47E076E8}"/>
              </a:ext>
            </a:extLst>
          </p:cNvPr>
          <p:cNvSpPr/>
          <p:nvPr/>
        </p:nvSpPr>
        <p:spPr bwMode="auto">
          <a:xfrm rot="2700000">
            <a:off x="8790768" y="5005839"/>
            <a:ext cx="45719" cy="457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1" name="Rectangle 210">
            <a:extLst>
              <a:ext uri="{FF2B5EF4-FFF2-40B4-BE49-F238E27FC236}">
                <a16:creationId xmlns:a16="http://schemas.microsoft.com/office/drawing/2014/main" id="{1FC35E20-4C97-2A1E-B72D-567725D68026}"/>
              </a:ext>
            </a:extLst>
          </p:cNvPr>
          <p:cNvSpPr/>
          <p:nvPr/>
        </p:nvSpPr>
        <p:spPr bwMode="auto">
          <a:xfrm rot="2700000">
            <a:off x="8498419" y="4966310"/>
            <a:ext cx="45719" cy="457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2" name="Rectangle 211">
            <a:extLst>
              <a:ext uri="{FF2B5EF4-FFF2-40B4-BE49-F238E27FC236}">
                <a16:creationId xmlns:a16="http://schemas.microsoft.com/office/drawing/2014/main" id="{0A19A188-6CE9-C72E-E050-14065198EDB6}"/>
              </a:ext>
            </a:extLst>
          </p:cNvPr>
          <p:cNvSpPr/>
          <p:nvPr/>
        </p:nvSpPr>
        <p:spPr bwMode="auto">
          <a:xfrm rot="2700000">
            <a:off x="8205618" y="4775526"/>
            <a:ext cx="45719" cy="457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3" name="Rectangle 212">
            <a:extLst>
              <a:ext uri="{FF2B5EF4-FFF2-40B4-BE49-F238E27FC236}">
                <a16:creationId xmlns:a16="http://schemas.microsoft.com/office/drawing/2014/main" id="{2DFC4277-E4CD-901A-BDEC-024308EDF951}"/>
              </a:ext>
            </a:extLst>
          </p:cNvPr>
          <p:cNvSpPr/>
          <p:nvPr/>
        </p:nvSpPr>
        <p:spPr bwMode="auto">
          <a:xfrm rot="2700000">
            <a:off x="7923733" y="4632126"/>
            <a:ext cx="45719" cy="457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4" name="Rectangle 213">
            <a:extLst>
              <a:ext uri="{FF2B5EF4-FFF2-40B4-BE49-F238E27FC236}">
                <a16:creationId xmlns:a16="http://schemas.microsoft.com/office/drawing/2014/main" id="{50606D92-1581-78A9-DED1-F1277BFDAD80}"/>
              </a:ext>
            </a:extLst>
          </p:cNvPr>
          <p:cNvSpPr/>
          <p:nvPr/>
        </p:nvSpPr>
        <p:spPr bwMode="auto">
          <a:xfrm rot="2700000">
            <a:off x="7642094" y="4411383"/>
            <a:ext cx="45719" cy="457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5" name="Rectangle 214">
            <a:extLst>
              <a:ext uri="{FF2B5EF4-FFF2-40B4-BE49-F238E27FC236}">
                <a16:creationId xmlns:a16="http://schemas.microsoft.com/office/drawing/2014/main" id="{6E9EB8E0-ECB8-BDBC-D789-53C042CBF7A8}"/>
              </a:ext>
            </a:extLst>
          </p:cNvPr>
          <p:cNvSpPr/>
          <p:nvPr/>
        </p:nvSpPr>
        <p:spPr bwMode="auto">
          <a:xfrm rot="2700000">
            <a:off x="7488674" y="4361208"/>
            <a:ext cx="45719" cy="457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5" name="Freeform 194">
            <a:extLst>
              <a:ext uri="{FF2B5EF4-FFF2-40B4-BE49-F238E27FC236}">
                <a16:creationId xmlns:a16="http://schemas.microsoft.com/office/drawing/2014/main" id="{193A3697-06F6-9AC4-75B5-336D89A3E0FE}"/>
              </a:ext>
            </a:extLst>
          </p:cNvPr>
          <p:cNvSpPr/>
          <p:nvPr/>
        </p:nvSpPr>
        <p:spPr bwMode="auto">
          <a:xfrm>
            <a:off x="7381875" y="4314825"/>
            <a:ext cx="2305050" cy="619125"/>
          </a:xfrm>
          <a:custGeom>
            <a:avLst/>
            <a:gdLst>
              <a:gd name="connsiteX0" fmla="*/ 0 w 2305050"/>
              <a:gd name="connsiteY0" fmla="*/ 0 h 619125"/>
              <a:gd name="connsiteX1" fmla="*/ 41275 w 2305050"/>
              <a:gd name="connsiteY1" fmla="*/ 111125 h 619125"/>
              <a:gd name="connsiteX2" fmla="*/ 117475 w 2305050"/>
              <a:gd name="connsiteY2" fmla="*/ 104775 h 619125"/>
              <a:gd name="connsiteX3" fmla="*/ 276225 w 2305050"/>
              <a:gd name="connsiteY3" fmla="*/ 15875 h 619125"/>
              <a:gd name="connsiteX4" fmla="*/ 571500 w 2305050"/>
              <a:gd name="connsiteY4" fmla="*/ 123825 h 619125"/>
              <a:gd name="connsiteX5" fmla="*/ 863600 w 2305050"/>
              <a:gd name="connsiteY5" fmla="*/ 241300 h 619125"/>
              <a:gd name="connsiteX6" fmla="*/ 1139825 w 2305050"/>
              <a:gd name="connsiteY6" fmla="*/ 339725 h 619125"/>
              <a:gd name="connsiteX7" fmla="*/ 1435100 w 2305050"/>
              <a:gd name="connsiteY7" fmla="*/ 434975 h 619125"/>
              <a:gd name="connsiteX8" fmla="*/ 1717675 w 2305050"/>
              <a:gd name="connsiteY8" fmla="*/ 450850 h 619125"/>
              <a:gd name="connsiteX9" fmla="*/ 2006600 w 2305050"/>
              <a:gd name="connsiteY9" fmla="*/ 504825 h 619125"/>
              <a:gd name="connsiteX10" fmla="*/ 2305050 w 2305050"/>
              <a:gd name="connsiteY10" fmla="*/ 619125 h 619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05050" h="619125">
                <a:moveTo>
                  <a:pt x="0" y="0"/>
                </a:moveTo>
                <a:lnTo>
                  <a:pt x="41275" y="111125"/>
                </a:lnTo>
                <a:lnTo>
                  <a:pt x="117475" y="104775"/>
                </a:lnTo>
                <a:lnTo>
                  <a:pt x="276225" y="15875"/>
                </a:lnTo>
                <a:lnTo>
                  <a:pt x="571500" y="123825"/>
                </a:lnTo>
                <a:lnTo>
                  <a:pt x="863600" y="241300"/>
                </a:lnTo>
                <a:lnTo>
                  <a:pt x="1139825" y="339725"/>
                </a:lnTo>
                <a:lnTo>
                  <a:pt x="1435100" y="434975"/>
                </a:lnTo>
                <a:lnTo>
                  <a:pt x="1717675" y="450850"/>
                </a:lnTo>
                <a:lnTo>
                  <a:pt x="2006600" y="504825"/>
                </a:lnTo>
                <a:lnTo>
                  <a:pt x="2305050" y="61912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16" name="Rectangle 215">
            <a:extLst>
              <a:ext uri="{FF2B5EF4-FFF2-40B4-BE49-F238E27FC236}">
                <a16:creationId xmlns:a16="http://schemas.microsoft.com/office/drawing/2014/main" id="{B59DAD90-2B51-BB1E-E3FB-264D807B544A}"/>
              </a:ext>
            </a:extLst>
          </p:cNvPr>
          <p:cNvSpPr/>
          <p:nvPr/>
        </p:nvSpPr>
        <p:spPr bwMode="auto">
          <a:xfrm rot="2700000">
            <a:off x="7368728" y="4272259"/>
            <a:ext cx="45719" cy="45719"/>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309" name="Group 308">
            <a:extLst>
              <a:ext uri="{FF2B5EF4-FFF2-40B4-BE49-F238E27FC236}">
                <a16:creationId xmlns:a16="http://schemas.microsoft.com/office/drawing/2014/main" id="{176DF0D6-12BD-D364-BDC1-A0BE274084A3}"/>
              </a:ext>
            </a:extLst>
          </p:cNvPr>
          <p:cNvGrpSpPr/>
          <p:nvPr/>
        </p:nvGrpSpPr>
        <p:grpSpPr>
          <a:xfrm>
            <a:off x="1990428" y="2565380"/>
            <a:ext cx="2674600" cy="787442"/>
            <a:chOff x="1515035" y="-110003"/>
            <a:chExt cx="16298577" cy="4798544"/>
          </a:xfrm>
        </p:grpSpPr>
        <p:sp>
          <p:nvSpPr>
            <p:cNvPr id="310" name="Freeform 309">
              <a:extLst>
                <a:ext uri="{FF2B5EF4-FFF2-40B4-BE49-F238E27FC236}">
                  <a16:creationId xmlns:a16="http://schemas.microsoft.com/office/drawing/2014/main" id="{AF1F9366-8C34-5FAA-94CD-64E458896988}"/>
                </a:ext>
              </a:extLst>
            </p:cNvPr>
            <p:cNvSpPr/>
            <p:nvPr/>
          </p:nvSpPr>
          <p:spPr bwMode="auto">
            <a:xfrm>
              <a:off x="1515035" y="1918447"/>
              <a:ext cx="11519647" cy="2770094"/>
            </a:xfrm>
            <a:custGeom>
              <a:avLst/>
              <a:gdLst>
                <a:gd name="connsiteX0" fmla="*/ 0 w 11519647"/>
                <a:gd name="connsiteY0" fmla="*/ 2770094 h 2770094"/>
                <a:gd name="connsiteX1" fmla="*/ 134471 w 11519647"/>
                <a:gd name="connsiteY1" fmla="*/ 2770094 h 2770094"/>
                <a:gd name="connsiteX2" fmla="*/ 134471 w 11519647"/>
                <a:gd name="connsiteY2" fmla="*/ 2770094 h 2770094"/>
                <a:gd name="connsiteX3" fmla="*/ 134471 w 11519647"/>
                <a:gd name="connsiteY3" fmla="*/ 2680447 h 2770094"/>
                <a:gd name="connsiteX4" fmla="*/ 502024 w 11519647"/>
                <a:gd name="connsiteY4" fmla="*/ 2680447 h 2770094"/>
                <a:gd name="connsiteX5" fmla="*/ 502024 w 11519647"/>
                <a:gd name="connsiteY5" fmla="*/ 2626659 h 2770094"/>
                <a:gd name="connsiteX6" fmla="*/ 869577 w 11519647"/>
                <a:gd name="connsiteY6" fmla="*/ 2626659 h 2770094"/>
                <a:gd name="connsiteX7" fmla="*/ 869577 w 11519647"/>
                <a:gd name="connsiteY7" fmla="*/ 2554941 h 2770094"/>
                <a:gd name="connsiteX8" fmla="*/ 1219200 w 11519647"/>
                <a:gd name="connsiteY8" fmla="*/ 2554941 h 2770094"/>
                <a:gd name="connsiteX9" fmla="*/ 1219200 w 11519647"/>
                <a:gd name="connsiteY9" fmla="*/ 2554941 h 2770094"/>
                <a:gd name="connsiteX10" fmla="*/ 1219200 w 11519647"/>
                <a:gd name="connsiteY10" fmla="*/ 2554941 h 2770094"/>
                <a:gd name="connsiteX11" fmla="*/ 1219200 w 11519647"/>
                <a:gd name="connsiteY11" fmla="*/ 2447365 h 2770094"/>
                <a:gd name="connsiteX12" fmla="*/ 2133600 w 11519647"/>
                <a:gd name="connsiteY12" fmla="*/ 2447365 h 2770094"/>
                <a:gd name="connsiteX13" fmla="*/ 2133600 w 11519647"/>
                <a:gd name="connsiteY13" fmla="*/ 2447365 h 2770094"/>
                <a:gd name="connsiteX14" fmla="*/ 2133600 w 11519647"/>
                <a:gd name="connsiteY14" fmla="*/ 2447365 h 2770094"/>
                <a:gd name="connsiteX15" fmla="*/ 2133600 w 11519647"/>
                <a:gd name="connsiteY15" fmla="*/ 2447365 h 2770094"/>
                <a:gd name="connsiteX16" fmla="*/ 2133600 w 11519647"/>
                <a:gd name="connsiteY16" fmla="*/ 2357718 h 2770094"/>
                <a:gd name="connsiteX17" fmla="*/ 2590800 w 11519647"/>
                <a:gd name="connsiteY17" fmla="*/ 2357718 h 2770094"/>
                <a:gd name="connsiteX18" fmla="*/ 2590800 w 11519647"/>
                <a:gd name="connsiteY18" fmla="*/ 2357718 h 2770094"/>
                <a:gd name="connsiteX19" fmla="*/ 2590800 w 11519647"/>
                <a:gd name="connsiteY19" fmla="*/ 2259106 h 2770094"/>
                <a:gd name="connsiteX20" fmla="*/ 3299012 w 11519647"/>
                <a:gd name="connsiteY20" fmla="*/ 2259106 h 2770094"/>
                <a:gd name="connsiteX21" fmla="*/ 3299012 w 11519647"/>
                <a:gd name="connsiteY21" fmla="*/ 2178424 h 2770094"/>
                <a:gd name="connsiteX22" fmla="*/ 3612777 w 11519647"/>
                <a:gd name="connsiteY22" fmla="*/ 2178424 h 2770094"/>
                <a:gd name="connsiteX23" fmla="*/ 3612777 w 11519647"/>
                <a:gd name="connsiteY23" fmla="*/ 2097741 h 2770094"/>
                <a:gd name="connsiteX24" fmla="*/ 3908612 w 11519647"/>
                <a:gd name="connsiteY24" fmla="*/ 2097741 h 2770094"/>
                <a:gd name="connsiteX25" fmla="*/ 3908612 w 11519647"/>
                <a:gd name="connsiteY25" fmla="*/ 1999129 h 2770094"/>
                <a:gd name="connsiteX26" fmla="*/ 4356847 w 11519647"/>
                <a:gd name="connsiteY26" fmla="*/ 1999129 h 2770094"/>
                <a:gd name="connsiteX27" fmla="*/ 4356847 w 11519647"/>
                <a:gd name="connsiteY27" fmla="*/ 1900518 h 2770094"/>
                <a:gd name="connsiteX28" fmla="*/ 4607859 w 11519647"/>
                <a:gd name="connsiteY28" fmla="*/ 1900518 h 2770094"/>
                <a:gd name="connsiteX29" fmla="*/ 4607859 w 11519647"/>
                <a:gd name="connsiteY29" fmla="*/ 1810871 h 2770094"/>
                <a:gd name="connsiteX30" fmla="*/ 4823012 w 11519647"/>
                <a:gd name="connsiteY30" fmla="*/ 1810871 h 2770094"/>
                <a:gd name="connsiteX31" fmla="*/ 4823012 w 11519647"/>
                <a:gd name="connsiteY31" fmla="*/ 1810871 h 2770094"/>
                <a:gd name="connsiteX32" fmla="*/ 4823012 w 11519647"/>
                <a:gd name="connsiteY32" fmla="*/ 1810871 h 2770094"/>
                <a:gd name="connsiteX33" fmla="*/ 4823012 w 11519647"/>
                <a:gd name="connsiteY33" fmla="*/ 1730188 h 2770094"/>
                <a:gd name="connsiteX34" fmla="*/ 5118847 w 11519647"/>
                <a:gd name="connsiteY34" fmla="*/ 1730188 h 2770094"/>
                <a:gd name="connsiteX35" fmla="*/ 5118847 w 11519647"/>
                <a:gd name="connsiteY35" fmla="*/ 1640541 h 2770094"/>
                <a:gd name="connsiteX36" fmla="*/ 5602941 w 11519647"/>
                <a:gd name="connsiteY36" fmla="*/ 1640541 h 2770094"/>
                <a:gd name="connsiteX37" fmla="*/ 5602941 w 11519647"/>
                <a:gd name="connsiteY37" fmla="*/ 1532965 h 2770094"/>
                <a:gd name="connsiteX38" fmla="*/ 6096000 w 11519647"/>
                <a:gd name="connsiteY38" fmla="*/ 1532965 h 2770094"/>
                <a:gd name="connsiteX39" fmla="*/ 6096000 w 11519647"/>
                <a:gd name="connsiteY39" fmla="*/ 1532965 h 2770094"/>
                <a:gd name="connsiteX40" fmla="*/ 6096000 w 11519647"/>
                <a:gd name="connsiteY40" fmla="*/ 1532965 h 2770094"/>
                <a:gd name="connsiteX41" fmla="*/ 6096000 w 11519647"/>
                <a:gd name="connsiteY41" fmla="*/ 1452282 h 2770094"/>
                <a:gd name="connsiteX42" fmla="*/ 6329083 w 11519647"/>
                <a:gd name="connsiteY42" fmla="*/ 1452282 h 2770094"/>
                <a:gd name="connsiteX43" fmla="*/ 6329083 w 11519647"/>
                <a:gd name="connsiteY43" fmla="*/ 1452282 h 2770094"/>
                <a:gd name="connsiteX44" fmla="*/ 6544236 w 11519647"/>
                <a:gd name="connsiteY44" fmla="*/ 1452282 h 2770094"/>
                <a:gd name="connsiteX45" fmla="*/ 6544236 w 11519647"/>
                <a:gd name="connsiteY45" fmla="*/ 1371600 h 2770094"/>
                <a:gd name="connsiteX46" fmla="*/ 6938683 w 11519647"/>
                <a:gd name="connsiteY46" fmla="*/ 1371600 h 2770094"/>
                <a:gd name="connsiteX47" fmla="*/ 6938683 w 11519647"/>
                <a:gd name="connsiteY47" fmla="*/ 1299882 h 2770094"/>
                <a:gd name="connsiteX48" fmla="*/ 7135906 w 11519647"/>
                <a:gd name="connsiteY48" fmla="*/ 1299882 h 2770094"/>
                <a:gd name="connsiteX49" fmla="*/ 7135906 w 11519647"/>
                <a:gd name="connsiteY49" fmla="*/ 1219200 h 2770094"/>
                <a:gd name="connsiteX50" fmla="*/ 7368989 w 11519647"/>
                <a:gd name="connsiteY50" fmla="*/ 1219200 h 2770094"/>
                <a:gd name="connsiteX51" fmla="*/ 7368989 w 11519647"/>
                <a:gd name="connsiteY51" fmla="*/ 1120588 h 2770094"/>
                <a:gd name="connsiteX52" fmla="*/ 7772400 w 11519647"/>
                <a:gd name="connsiteY52" fmla="*/ 1120588 h 2770094"/>
                <a:gd name="connsiteX53" fmla="*/ 7772400 w 11519647"/>
                <a:gd name="connsiteY53" fmla="*/ 1039906 h 2770094"/>
                <a:gd name="connsiteX54" fmla="*/ 7888941 w 11519647"/>
                <a:gd name="connsiteY54" fmla="*/ 1039906 h 2770094"/>
                <a:gd name="connsiteX55" fmla="*/ 7888941 w 11519647"/>
                <a:gd name="connsiteY55" fmla="*/ 959224 h 2770094"/>
                <a:gd name="connsiteX56" fmla="*/ 8319247 w 11519647"/>
                <a:gd name="connsiteY56" fmla="*/ 959224 h 2770094"/>
                <a:gd name="connsiteX57" fmla="*/ 8319247 w 11519647"/>
                <a:gd name="connsiteY57" fmla="*/ 923365 h 2770094"/>
                <a:gd name="connsiteX58" fmla="*/ 8624047 w 11519647"/>
                <a:gd name="connsiteY58" fmla="*/ 923365 h 2770094"/>
                <a:gd name="connsiteX59" fmla="*/ 8624047 w 11519647"/>
                <a:gd name="connsiteY59" fmla="*/ 896471 h 2770094"/>
                <a:gd name="connsiteX60" fmla="*/ 9027459 w 11519647"/>
                <a:gd name="connsiteY60" fmla="*/ 896471 h 2770094"/>
                <a:gd name="connsiteX61" fmla="*/ 9027459 w 11519647"/>
                <a:gd name="connsiteY61" fmla="*/ 797859 h 2770094"/>
                <a:gd name="connsiteX62" fmla="*/ 9144000 w 11519647"/>
                <a:gd name="connsiteY62" fmla="*/ 797859 h 2770094"/>
                <a:gd name="connsiteX63" fmla="*/ 9144000 w 11519647"/>
                <a:gd name="connsiteY63" fmla="*/ 672353 h 2770094"/>
                <a:gd name="connsiteX64" fmla="*/ 9296400 w 11519647"/>
                <a:gd name="connsiteY64" fmla="*/ 672353 h 2770094"/>
                <a:gd name="connsiteX65" fmla="*/ 9296400 w 11519647"/>
                <a:gd name="connsiteY65" fmla="*/ 510988 h 2770094"/>
                <a:gd name="connsiteX66" fmla="*/ 9538447 w 11519647"/>
                <a:gd name="connsiteY66" fmla="*/ 510988 h 2770094"/>
                <a:gd name="connsiteX67" fmla="*/ 9538447 w 11519647"/>
                <a:gd name="connsiteY67" fmla="*/ 510988 h 2770094"/>
                <a:gd name="connsiteX68" fmla="*/ 9538447 w 11519647"/>
                <a:gd name="connsiteY68" fmla="*/ 510988 h 2770094"/>
                <a:gd name="connsiteX69" fmla="*/ 9663953 w 11519647"/>
                <a:gd name="connsiteY69" fmla="*/ 510988 h 2770094"/>
                <a:gd name="connsiteX70" fmla="*/ 9663953 w 11519647"/>
                <a:gd name="connsiteY70" fmla="*/ 394447 h 2770094"/>
                <a:gd name="connsiteX71" fmla="*/ 10049436 w 11519647"/>
                <a:gd name="connsiteY71" fmla="*/ 394447 h 2770094"/>
                <a:gd name="connsiteX72" fmla="*/ 10049436 w 11519647"/>
                <a:gd name="connsiteY72" fmla="*/ 313765 h 2770094"/>
                <a:gd name="connsiteX73" fmla="*/ 10219765 w 11519647"/>
                <a:gd name="connsiteY73" fmla="*/ 313765 h 2770094"/>
                <a:gd name="connsiteX74" fmla="*/ 10219765 w 11519647"/>
                <a:gd name="connsiteY74" fmla="*/ 313765 h 2770094"/>
                <a:gd name="connsiteX75" fmla="*/ 10219765 w 11519647"/>
                <a:gd name="connsiteY75" fmla="*/ 188259 h 2770094"/>
                <a:gd name="connsiteX76" fmla="*/ 10497671 w 11519647"/>
                <a:gd name="connsiteY76" fmla="*/ 188259 h 2770094"/>
                <a:gd name="connsiteX77" fmla="*/ 10497671 w 11519647"/>
                <a:gd name="connsiteY77" fmla="*/ 188259 h 2770094"/>
                <a:gd name="connsiteX78" fmla="*/ 10560424 w 11519647"/>
                <a:gd name="connsiteY78" fmla="*/ 125506 h 2770094"/>
                <a:gd name="connsiteX79" fmla="*/ 10605247 w 11519647"/>
                <a:gd name="connsiteY79" fmla="*/ 80683 h 2770094"/>
                <a:gd name="connsiteX80" fmla="*/ 10936941 w 11519647"/>
                <a:gd name="connsiteY80" fmla="*/ 80683 h 2770094"/>
                <a:gd name="connsiteX81" fmla="*/ 10936941 w 11519647"/>
                <a:gd name="connsiteY81" fmla="*/ 80683 h 2770094"/>
                <a:gd name="connsiteX82" fmla="*/ 10936941 w 11519647"/>
                <a:gd name="connsiteY82" fmla="*/ 0 h 2770094"/>
                <a:gd name="connsiteX83" fmla="*/ 11519647 w 11519647"/>
                <a:gd name="connsiteY83" fmla="*/ 0 h 2770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11519647" h="2770094">
                  <a:moveTo>
                    <a:pt x="0" y="2770094"/>
                  </a:moveTo>
                  <a:lnTo>
                    <a:pt x="134471" y="2770094"/>
                  </a:lnTo>
                  <a:lnTo>
                    <a:pt x="134471" y="2770094"/>
                  </a:lnTo>
                  <a:lnTo>
                    <a:pt x="134471" y="2680447"/>
                  </a:lnTo>
                  <a:lnTo>
                    <a:pt x="502024" y="2680447"/>
                  </a:lnTo>
                  <a:lnTo>
                    <a:pt x="502024" y="2626659"/>
                  </a:lnTo>
                  <a:lnTo>
                    <a:pt x="869577" y="2626659"/>
                  </a:lnTo>
                  <a:lnTo>
                    <a:pt x="869577" y="2554941"/>
                  </a:lnTo>
                  <a:lnTo>
                    <a:pt x="1219200" y="2554941"/>
                  </a:lnTo>
                  <a:lnTo>
                    <a:pt x="1219200" y="2554941"/>
                  </a:lnTo>
                  <a:lnTo>
                    <a:pt x="1219200" y="2554941"/>
                  </a:lnTo>
                  <a:lnTo>
                    <a:pt x="1219200" y="2447365"/>
                  </a:lnTo>
                  <a:lnTo>
                    <a:pt x="2133600" y="2447365"/>
                  </a:lnTo>
                  <a:lnTo>
                    <a:pt x="2133600" y="2447365"/>
                  </a:lnTo>
                  <a:lnTo>
                    <a:pt x="2133600" y="2447365"/>
                  </a:lnTo>
                  <a:lnTo>
                    <a:pt x="2133600" y="2447365"/>
                  </a:lnTo>
                  <a:lnTo>
                    <a:pt x="2133600" y="2357718"/>
                  </a:lnTo>
                  <a:lnTo>
                    <a:pt x="2590800" y="2357718"/>
                  </a:lnTo>
                  <a:lnTo>
                    <a:pt x="2590800" y="2357718"/>
                  </a:lnTo>
                  <a:lnTo>
                    <a:pt x="2590800" y="2259106"/>
                  </a:lnTo>
                  <a:lnTo>
                    <a:pt x="3299012" y="2259106"/>
                  </a:lnTo>
                  <a:lnTo>
                    <a:pt x="3299012" y="2178424"/>
                  </a:lnTo>
                  <a:lnTo>
                    <a:pt x="3612777" y="2178424"/>
                  </a:lnTo>
                  <a:lnTo>
                    <a:pt x="3612777" y="2097741"/>
                  </a:lnTo>
                  <a:lnTo>
                    <a:pt x="3908612" y="2097741"/>
                  </a:lnTo>
                  <a:lnTo>
                    <a:pt x="3908612" y="1999129"/>
                  </a:lnTo>
                  <a:lnTo>
                    <a:pt x="4356847" y="1999129"/>
                  </a:lnTo>
                  <a:lnTo>
                    <a:pt x="4356847" y="1900518"/>
                  </a:lnTo>
                  <a:lnTo>
                    <a:pt x="4607859" y="1900518"/>
                  </a:lnTo>
                  <a:lnTo>
                    <a:pt x="4607859" y="1810871"/>
                  </a:lnTo>
                  <a:lnTo>
                    <a:pt x="4823012" y="1810871"/>
                  </a:lnTo>
                  <a:lnTo>
                    <a:pt x="4823012" y="1810871"/>
                  </a:lnTo>
                  <a:lnTo>
                    <a:pt x="4823012" y="1810871"/>
                  </a:lnTo>
                  <a:lnTo>
                    <a:pt x="4823012" y="1730188"/>
                  </a:lnTo>
                  <a:lnTo>
                    <a:pt x="5118847" y="1730188"/>
                  </a:lnTo>
                  <a:lnTo>
                    <a:pt x="5118847" y="1640541"/>
                  </a:lnTo>
                  <a:lnTo>
                    <a:pt x="5602941" y="1640541"/>
                  </a:lnTo>
                  <a:lnTo>
                    <a:pt x="5602941" y="1532965"/>
                  </a:lnTo>
                  <a:lnTo>
                    <a:pt x="6096000" y="1532965"/>
                  </a:lnTo>
                  <a:lnTo>
                    <a:pt x="6096000" y="1532965"/>
                  </a:lnTo>
                  <a:lnTo>
                    <a:pt x="6096000" y="1532965"/>
                  </a:lnTo>
                  <a:lnTo>
                    <a:pt x="6096000" y="1452282"/>
                  </a:lnTo>
                  <a:lnTo>
                    <a:pt x="6329083" y="1452282"/>
                  </a:lnTo>
                  <a:lnTo>
                    <a:pt x="6329083" y="1452282"/>
                  </a:lnTo>
                  <a:lnTo>
                    <a:pt x="6544236" y="1452282"/>
                  </a:lnTo>
                  <a:lnTo>
                    <a:pt x="6544236" y="1371600"/>
                  </a:lnTo>
                  <a:lnTo>
                    <a:pt x="6938683" y="1371600"/>
                  </a:lnTo>
                  <a:lnTo>
                    <a:pt x="6938683" y="1299882"/>
                  </a:lnTo>
                  <a:lnTo>
                    <a:pt x="7135906" y="1299882"/>
                  </a:lnTo>
                  <a:lnTo>
                    <a:pt x="7135906" y="1219200"/>
                  </a:lnTo>
                  <a:lnTo>
                    <a:pt x="7368989" y="1219200"/>
                  </a:lnTo>
                  <a:lnTo>
                    <a:pt x="7368989" y="1120588"/>
                  </a:lnTo>
                  <a:lnTo>
                    <a:pt x="7772400" y="1120588"/>
                  </a:lnTo>
                  <a:lnTo>
                    <a:pt x="7772400" y="1039906"/>
                  </a:lnTo>
                  <a:lnTo>
                    <a:pt x="7888941" y="1039906"/>
                  </a:lnTo>
                  <a:lnTo>
                    <a:pt x="7888941" y="959224"/>
                  </a:lnTo>
                  <a:lnTo>
                    <a:pt x="8319247" y="959224"/>
                  </a:lnTo>
                  <a:lnTo>
                    <a:pt x="8319247" y="923365"/>
                  </a:lnTo>
                  <a:lnTo>
                    <a:pt x="8624047" y="923365"/>
                  </a:lnTo>
                  <a:lnTo>
                    <a:pt x="8624047" y="896471"/>
                  </a:lnTo>
                  <a:lnTo>
                    <a:pt x="9027459" y="896471"/>
                  </a:lnTo>
                  <a:lnTo>
                    <a:pt x="9027459" y="797859"/>
                  </a:lnTo>
                  <a:lnTo>
                    <a:pt x="9144000" y="797859"/>
                  </a:lnTo>
                  <a:lnTo>
                    <a:pt x="9144000" y="672353"/>
                  </a:lnTo>
                  <a:lnTo>
                    <a:pt x="9296400" y="672353"/>
                  </a:lnTo>
                  <a:lnTo>
                    <a:pt x="9296400" y="510988"/>
                  </a:lnTo>
                  <a:lnTo>
                    <a:pt x="9538447" y="510988"/>
                  </a:lnTo>
                  <a:lnTo>
                    <a:pt x="9538447" y="510988"/>
                  </a:lnTo>
                  <a:lnTo>
                    <a:pt x="9538447" y="510988"/>
                  </a:lnTo>
                  <a:lnTo>
                    <a:pt x="9663953" y="510988"/>
                  </a:lnTo>
                  <a:lnTo>
                    <a:pt x="9663953" y="394447"/>
                  </a:lnTo>
                  <a:lnTo>
                    <a:pt x="10049436" y="394447"/>
                  </a:lnTo>
                  <a:lnTo>
                    <a:pt x="10049436" y="313765"/>
                  </a:lnTo>
                  <a:lnTo>
                    <a:pt x="10219765" y="313765"/>
                  </a:lnTo>
                  <a:lnTo>
                    <a:pt x="10219765" y="313765"/>
                  </a:lnTo>
                  <a:lnTo>
                    <a:pt x="10219765" y="188259"/>
                  </a:lnTo>
                  <a:lnTo>
                    <a:pt x="10497671" y="188259"/>
                  </a:lnTo>
                  <a:lnTo>
                    <a:pt x="10497671" y="188259"/>
                  </a:lnTo>
                  <a:lnTo>
                    <a:pt x="10560424" y="125506"/>
                  </a:lnTo>
                  <a:lnTo>
                    <a:pt x="10605247" y="80683"/>
                  </a:lnTo>
                  <a:lnTo>
                    <a:pt x="10936941" y="80683"/>
                  </a:lnTo>
                  <a:lnTo>
                    <a:pt x="10936941" y="80683"/>
                  </a:lnTo>
                  <a:lnTo>
                    <a:pt x="10936941" y="0"/>
                  </a:lnTo>
                  <a:lnTo>
                    <a:pt x="11519647"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1" name="Freeform 310">
              <a:extLst>
                <a:ext uri="{FF2B5EF4-FFF2-40B4-BE49-F238E27FC236}">
                  <a16:creationId xmlns:a16="http://schemas.microsoft.com/office/drawing/2014/main" id="{E98E45DF-BCC6-F7CF-B6A1-990AF4E22E96}"/>
                </a:ext>
              </a:extLst>
            </p:cNvPr>
            <p:cNvSpPr/>
            <p:nvPr/>
          </p:nvSpPr>
          <p:spPr bwMode="auto">
            <a:xfrm>
              <a:off x="13049106" y="-110003"/>
              <a:ext cx="4764506" cy="2035056"/>
            </a:xfrm>
            <a:custGeom>
              <a:avLst/>
              <a:gdLst>
                <a:gd name="connsiteX0" fmla="*/ 4764506 w 4764506"/>
                <a:gd name="connsiteY0" fmla="*/ 0 h 2035056"/>
                <a:gd name="connsiteX1" fmla="*/ 4255742 w 4764506"/>
                <a:gd name="connsiteY1" fmla="*/ 0 h 2035056"/>
                <a:gd name="connsiteX2" fmla="*/ 4255742 w 4764506"/>
                <a:gd name="connsiteY2" fmla="*/ 178755 h 2035056"/>
                <a:gd name="connsiteX3" fmla="*/ 4070112 w 4764506"/>
                <a:gd name="connsiteY3" fmla="*/ 178755 h 2035056"/>
                <a:gd name="connsiteX4" fmla="*/ 4070112 w 4764506"/>
                <a:gd name="connsiteY4" fmla="*/ 391886 h 2035056"/>
                <a:gd name="connsiteX5" fmla="*/ 3918858 w 4764506"/>
                <a:gd name="connsiteY5" fmla="*/ 391886 h 2035056"/>
                <a:gd name="connsiteX6" fmla="*/ 3918858 w 4764506"/>
                <a:gd name="connsiteY6" fmla="*/ 543140 h 2035056"/>
                <a:gd name="connsiteX7" fmla="*/ 3733228 w 4764506"/>
                <a:gd name="connsiteY7" fmla="*/ 543140 h 2035056"/>
                <a:gd name="connsiteX8" fmla="*/ 3733228 w 4764506"/>
                <a:gd name="connsiteY8" fmla="*/ 632517 h 2035056"/>
                <a:gd name="connsiteX9" fmla="*/ 3471971 w 4764506"/>
                <a:gd name="connsiteY9" fmla="*/ 632517 h 2035056"/>
                <a:gd name="connsiteX10" fmla="*/ 3471971 w 4764506"/>
                <a:gd name="connsiteY10" fmla="*/ 735645 h 2035056"/>
                <a:gd name="connsiteX11" fmla="*/ 3155712 w 4764506"/>
                <a:gd name="connsiteY11" fmla="*/ 735645 h 2035056"/>
                <a:gd name="connsiteX12" fmla="*/ 3155712 w 4764506"/>
                <a:gd name="connsiteY12" fmla="*/ 735645 h 2035056"/>
                <a:gd name="connsiteX13" fmla="*/ 3155712 w 4764506"/>
                <a:gd name="connsiteY13" fmla="*/ 811272 h 2035056"/>
                <a:gd name="connsiteX14" fmla="*/ 3038834 w 4764506"/>
                <a:gd name="connsiteY14" fmla="*/ 811272 h 2035056"/>
                <a:gd name="connsiteX15" fmla="*/ 3038834 w 4764506"/>
                <a:gd name="connsiteY15" fmla="*/ 811272 h 2035056"/>
                <a:gd name="connsiteX16" fmla="*/ 3038834 w 4764506"/>
                <a:gd name="connsiteY16" fmla="*/ 880024 h 2035056"/>
                <a:gd name="connsiteX17" fmla="*/ 2763826 w 4764506"/>
                <a:gd name="connsiteY17" fmla="*/ 880024 h 2035056"/>
                <a:gd name="connsiteX18" fmla="*/ 2763826 w 4764506"/>
                <a:gd name="connsiteY18" fmla="*/ 914400 h 2035056"/>
                <a:gd name="connsiteX19" fmla="*/ 2344440 w 4764506"/>
                <a:gd name="connsiteY19" fmla="*/ 914400 h 2035056"/>
                <a:gd name="connsiteX20" fmla="*/ 2344440 w 4764506"/>
                <a:gd name="connsiteY20" fmla="*/ 1045029 h 2035056"/>
                <a:gd name="connsiteX21" fmla="*/ 2227562 w 4764506"/>
                <a:gd name="connsiteY21" fmla="*/ 1045029 h 2035056"/>
                <a:gd name="connsiteX22" fmla="*/ 2227562 w 4764506"/>
                <a:gd name="connsiteY22" fmla="*/ 1196283 h 2035056"/>
                <a:gd name="connsiteX23" fmla="*/ 2110683 w 4764506"/>
                <a:gd name="connsiteY23" fmla="*/ 1196283 h 2035056"/>
                <a:gd name="connsiteX24" fmla="*/ 2110683 w 4764506"/>
                <a:gd name="connsiteY24" fmla="*/ 1320036 h 2035056"/>
                <a:gd name="connsiteX25" fmla="*/ 1911303 w 4764506"/>
                <a:gd name="connsiteY25" fmla="*/ 1320036 h 2035056"/>
                <a:gd name="connsiteX26" fmla="*/ 1911303 w 4764506"/>
                <a:gd name="connsiteY26" fmla="*/ 1423164 h 2035056"/>
                <a:gd name="connsiteX27" fmla="*/ 1711923 w 4764506"/>
                <a:gd name="connsiteY27" fmla="*/ 1423164 h 2035056"/>
                <a:gd name="connsiteX28" fmla="*/ 1711923 w 4764506"/>
                <a:gd name="connsiteY28" fmla="*/ 1526292 h 2035056"/>
                <a:gd name="connsiteX29" fmla="*/ 1251285 w 4764506"/>
                <a:gd name="connsiteY29" fmla="*/ 1526292 h 2035056"/>
                <a:gd name="connsiteX30" fmla="*/ 1251285 w 4764506"/>
                <a:gd name="connsiteY30" fmla="*/ 1588168 h 2035056"/>
                <a:gd name="connsiteX31" fmla="*/ 1072530 w 4764506"/>
                <a:gd name="connsiteY31" fmla="*/ 1588168 h 2035056"/>
                <a:gd name="connsiteX32" fmla="*/ 1072530 w 4764506"/>
                <a:gd name="connsiteY32" fmla="*/ 1670671 h 2035056"/>
                <a:gd name="connsiteX33" fmla="*/ 1003778 w 4764506"/>
                <a:gd name="connsiteY33" fmla="*/ 1670671 h 2035056"/>
                <a:gd name="connsiteX34" fmla="*/ 1003778 w 4764506"/>
                <a:gd name="connsiteY34" fmla="*/ 1760048 h 2035056"/>
                <a:gd name="connsiteX35" fmla="*/ 701270 w 4764506"/>
                <a:gd name="connsiteY35" fmla="*/ 1760048 h 2035056"/>
                <a:gd name="connsiteX36" fmla="*/ 701270 w 4764506"/>
                <a:gd name="connsiteY36" fmla="*/ 1849426 h 2035056"/>
                <a:gd name="connsiteX37" fmla="*/ 467514 w 4764506"/>
                <a:gd name="connsiteY37" fmla="*/ 1849426 h 2035056"/>
                <a:gd name="connsiteX38" fmla="*/ 467514 w 4764506"/>
                <a:gd name="connsiteY38" fmla="*/ 1973179 h 2035056"/>
                <a:gd name="connsiteX39" fmla="*/ 61877 w 4764506"/>
                <a:gd name="connsiteY39" fmla="*/ 1973179 h 2035056"/>
                <a:gd name="connsiteX40" fmla="*/ 61877 w 4764506"/>
                <a:gd name="connsiteY40" fmla="*/ 1973179 h 2035056"/>
                <a:gd name="connsiteX41" fmla="*/ 61877 w 4764506"/>
                <a:gd name="connsiteY41" fmla="*/ 1973179 h 2035056"/>
                <a:gd name="connsiteX42" fmla="*/ 61877 w 4764506"/>
                <a:gd name="connsiteY42" fmla="*/ 1973179 h 2035056"/>
                <a:gd name="connsiteX43" fmla="*/ 0 w 4764506"/>
                <a:gd name="connsiteY43" fmla="*/ 2035056 h 2035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764506" h="2035056">
                  <a:moveTo>
                    <a:pt x="4764506" y="0"/>
                  </a:moveTo>
                  <a:lnTo>
                    <a:pt x="4255742" y="0"/>
                  </a:lnTo>
                  <a:lnTo>
                    <a:pt x="4255742" y="178755"/>
                  </a:lnTo>
                  <a:lnTo>
                    <a:pt x="4070112" y="178755"/>
                  </a:lnTo>
                  <a:lnTo>
                    <a:pt x="4070112" y="391886"/>
                  </a:lnTo>
                  <a:lnTo>
                    <a:pt x="3918858" y="391886"/>
                  </a:lnTo>
                  <a:lnTo>
                    <a:pt x="3918858" y="543140"/>
                  </a:lnTo>
                  <a:lnTo>
                    <a:pt x="3733228" y="543140"/>
                  </a:lnTo>
                  <a:lnTo>
                    <a:pt x="3733228" y="632517"/>
                  </a:lnTo>
                  <a:lnTo>
                    <a:pt x="3471971" y="632517"/>
                  </a:lnTo>
                  <a:lnTo>
                    <a:pt x="3471971" y="735645"/>
                  </a:lnTo>
                  <a:lnTo>
                    <a:pt x="3155712" y="735645"/>
                  </a:lnTo>
                  <a:lnTo>
                    <a:pt x="3155712" y="735645"/>
                  </a:lnTo>
                  <a:lnTo>
                    <a:pt x="3155712" y="811272"/>
                  </a:lnTo>
                  <a:lnTo>
                    <a:pt x="3038834" y="811272"/>
                  </a:lnTo>
                  <a:lnTo>
                    <a:pt x="3038834" y="811272"/>
                  </a:lnTo>
                  <a:lnTo>
                    <a:pt x="3038834" y="880024"/>
                  </a:lnTo>
                  <a:lnTo>
                    <a:pt x="2763826" y="880024"/>
                  </a:lnTo>
                  <a:lnTo>
                    <a:pt x="2763826" y="914400"/>
                  </a:lnTo>
                  <a:lnTo>
                    <a:pt x="2344440" y="914400"/>
                  </a:lnTo>
                  <a:lnTo>
                    <a:pt x="2344440" y="1045029"/>
                  </a:lnTo>
                  <a:lnTo>
                    <a:pt x="2227562" y="1045029"/>
                  </a:lnTo>
                  <a:lnTo>
                    <a:pt x="2227562" y="1196283"/>
                  </a:lnTo>
                  <a:lnTo>
                    <a:pt x="2110683" y="1196283"/>
                  </a:lnTo>
                  <a:lnTo>
                    <a:pt x="2110683" y="1320036"/>
                  </a:lnTo>
                  <a:lnTo>
                    <a:pt x="1911303" y="1320036"/>
                  </a:lnTo>
                  <a:lnTo>
                    <a:pt x="1911303" y="1423164"/>
                  </a:lnTo>
                  <a:lnTo>
                    <a:pt x="1711923" y="1423164"/>
                  </a:lnTo>
                  <a:lnTo>
                    <a:pt x="1711923" y="1526292"/>
                  </a:lnTo>
                  <a:lnTo>
                    <a:pt x="1251285" y="1526292"/>
                  </a:lnTo>
                  <a:lnTo>
                    <a:pt x="1251285" y="1588168"/>
                  </a:lnTo>
                  <a:lnTo>
                    <a:pt x="1072530" y="1588168"/>
                  </a:lnTo>
                  <a:lnTo>
                    <a:pt x="1072530" y="1670671"/>
                  </a:lnTo>
                  <a:lnTo>
                    <a:pt x="1003778" y="1670671"/>
                  </a:lnTo>
                  <a:lnTo>
                    <a:pt x="1003778" y="1760048"/>
                  </a:lnTo>
                  <a:lnTo>
                    <a:pt x="701270" y="1760048"/>
                  </a:lnTo>
                  <a:lnTo>
                    <a:pt x="701270" y="1849426"/>
                  </a:lnTo>
                  <a:lnTo>
                    <a:pt x="467514" y="1849426"/>
                  </a:lnTo>
                  <a:lnTo>
                    <a:pt x="467514" y="1973179"/>
                  </a:lnTo>
                  <a:lnTo>
                    <a:pt x="61877" y="1973179"/>
                  </a:lnTo>
                  <a:lnTo>
                    <a:pt x="61877" y="1973179"/>
                  </a:lnTo>
                  <a:lnTo>
                    <a:pt x="61877" y="1973179"/>
                  </a:lnTo>
                  <a:lnTo>
                    <a:pt x="61877" y="1973179"/>
                  </a:lnTo>
                  <a:lnTo>
                    <a:pt x="0" y="2035056"/>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14" name="Group 313">
            <a:extLst>
              <a:ext uri="{FF2B5EF4-FFF2-40B4-BE49-F238E27FC236}">
                <a16:creationId xmlns:a16="http://schemas.microsoft.com/office/drawing/2014/main" id="{A843BA23-0ADC-8F24-C9DB-D8A091A38470}"/>
              </a:ext>
            </a:extLst>
          </p:cNvPr>
          <p:cNvGrpSpPr/>
          <p:nvPr/>
        </p:nvGrpSpPr>
        <p:grpSpPr>
          <a:xfrm>
            <a:off x="1966628" y="2311318"/>
            <a:ext cx="2672047" cy="1048597"/>
            <a:chOff x="1581293" y="-1663796"/>
            <a:chExt cx="16170443" cy="6345799"/>
          </a:xfrm>
        </p:grpSpPr>
        <p:sp>
          <p:nvSpPr>
            <p:cNvPr id="312" name="Freeform 311">
              <a:extLst>
                <a:ext uri="{FF2B5EF4-FFF2-40B4-BE49-F238E27FC236}">
                  <a16:creationId xmlns:a16="http://schemas.microsoft.com/office/drawing/2014/main" id="{2DEA3992-A701-0B09-D4D5-41080CBCFC39}"/>
                </a:ext>
              </a:extLst>
            </p:cNvPr>
            <p:cNvSpPr/>
            <p:nvPr/>
          </p:nvSpPr>
          <p:spPr bwMode="auto">
            <a:xfrm>
              <a:off x="1581293" y="1705047"/>
              <a:ext cx="9144000" cy="2976956"/>
            </a:xfrm>
            <a:custGeom>
              <a:avLst/>
              <a:gdLst>
                <a:gd name="connsiteX0" fmla="*/ 0 w 9144000"/>
                <a:gd name="connsiteY0" fmla="*/ 2976956 h 2976956"/>
                <a:gd name="connsiteX1" fmla="*/ 295633 w 9144000"/>
                <a:gd name="connsiteY1" fmla="*/ 2976956 h 2976956"/>
                <a:gd name="connsiteX2" fmla="*/ 295633 w 9144000"/>
                <a:gd name="connsiteY2" fmla="*/ 2860078 h 2976956"/>
                <a:gd name="connsiteX3" fmla="*/ 783772 w 9144000"/>
                <a:gd name="connsiteY3" fmla="*/ 2860078 h 2976956"/>
                <a:gd name="connsiteX4" fmla="*/ 783772 w 9144000"/>
                <a:gd name="connsiteY4" fmla="*/ 2860078 h 2976956"/>
                <a:gd name="connsiteX5" fmla="*/ 1491916 w 9144000"/>
                <a:gd name="connsiteY5" fmla="*/ 2860078 h 2976956"/>
                <a:gd name="connsiteX6" fmla="*/ 1491916 w 9144000"/>
                <a:gd name="connsiteY6" fmla="*/ 2715699 h 2976956"/>
                <a:gd name="connsiteX7" fmla="*/ 1705047 w 9144000"/>
                <a:gd name="connsiteY7" fmla="*/ 2715699 h 2976956"/>
                <a:gd name="connsiteX8" fmla="*/ 1705047 w 9144000"/>
                <a:gd name="connsiteY8" fmla="*/ 2585070 h 2976956"/>
                <a:gd name="connsiteX9" fmla="*/ 2096933 w 9144000"/>
                <a:gd name="connsiteY9" fmla="*/ 2585070 h 2976956"/>
                <a:gd name="connsiteX10" fmla="*/ 2096933 w 9144000"/>
                <a:gd name="connsiteY10" fmla="*/ 2585070 h 2976956"/>
                <a:gd name="connsiteX11" fmla="*/ 2096933 w 9144000"/>
                <a:gd name="connsiteY11" fmla="*/ 2495693 h 2976956"/>
                <a:gd name="connsiteX12" fmla="*/ 2433817 w 9144000"/>
                <a:gd name="connsiteY12" fmla="*/ 2495693 h 2976956"/>
                <a:gd name="connsiteX13" fmla="*/ 2433817 w 9144000"/>
                <a:gd name="connsiteY13" fmla="*/ 2371939 h 2976956"/>
                <a:gd name="connsiteX14" fmla="*/ 2818827 w 9144000"/>
                <a:gd name="connsiteY14" fmla="*/ 2371939 h 2976956"/>
                <a:gd name="connsiteX15" fmla="*/ 2818827 w 9144000"/>
                <a:gd name="connsiteY15" fmla="*/ 2296312 h 2976956"/>
                <a:gd name="connsiteX16" fmla="*/ 3107585 w 9144000"/>
                <a:gd name="connsiteY16" fmla="*/ 2296312 h 2976956"/>
                <a:gd name="connsiteX17" fmla="*/ 3107585 w 9144000"/>
                <a:gd name="connsiteY17" fmla="*/ 2241311 h 2976956"/>
                <a:gd name="connsiteX18" fmla="*/ 3251964 w 9144000"/>
                <a:gd name="connsiteY18" fmla="*/ 2241311 h 2976956"/>
                <a:gd name="connsiteX19" fmla="*/ 3251964 w 9144000"/>
                <a:gd name="connsiteY19" fmla="*/ 2096932 h 2976956"/>
                <a:gd name="connsiteX20" fmla="*/ 3389468 w 9144000"/>
                <a:gd name="connsiteY20" fmla="*/ 2096932 h 2976956"/>
                <a:gd name="connsiteX21" fmla="*/ 3547597 w 9144000"/>
                <a:gd name="connsiteY21" fmla="*/ 2096932 h 2976956"/>
                <a:gd name="connsiteX22" fmla="*/ 3547597 w 9144000"/>
                <a:gd name="connsiteY22" fmla="*/ 2014430 h 2976956"/>
                <a:gd name="connsiteX23" fmla="*/ 3657600 w 9144000"/>
                <a:gd name="connsiteY23" fmla="*/ 2014430 h 2976956"/>
                <a:gd name="connsiteX24" fmla="*/ 3657600 w 9144000"/>
                <a:gd name="connsiteY24" fmla="*/ 2014430 h 2976956"/>
                <a:gd name="connsiteX25" fmla="*/ 4042611 w 9144000"/>
                <a:gd name="connsiteY25" fmla="*/ 2014430 h 2976956"/>
                <a:gd name="connsiteX26" fmla="*/ 4042611 w 9144000"/>
                <a:gd name="connsiteY26" fmla="*/ 1904427 h 2976956"/>
                <a:gd name="connsiteX27" fmla="*/ 4358869 w 9144000"/>
                <a:gd name="connsiteY27" fmla="*/ 1904427 h 2976956"/>
                <a:gd name="connsiteX28" fmla="*/ 4358869 w 9144000"/>
                <a:gd name="connsiteY28" fmla="*/ 1842550 h 2976956"/>
                <a:gd name="connsiteX29" fmla="*/ 4544499 w 9144000"/>
                <a:gd name="connsiteY29" fmla="*/ 1842550 h 2976956"/>
                <a:gd name="connsiteX30" fmla="*/ 4544499 w 9144000"/>
                <a:gd name="connsiteY30" fmla="*/ 1711921 h 2976956"/>
                <a:gd name="connsiteX31" fmla="*/ 4943260 w 9144000"/>
                <a:gd name="connsiteY31" fmla="*/ 1711921 h 2976956"/>
                <a:gd name="connsiteX32" fmla="*/ 4943260 w 9144000"/>
                <a:gd name="connsiteY32" fmla="*/ 1595043 h 2976956"/>
                <a:gd name="connsiteX33" fmla="*/ 5108265 w 9144000"/>
                <a:gd name="connsiteY33" fmla="*/ 1595043 h 2976956"/>
                <a:gd name="connsiteX34" fmla="*/ 5108265 w 9144000"/>
                <a:gd name="connsiteY34" fmla="*/ 1512541 h 2976956"/>
                <a:gd name="connsiteX35" fmla="*/ 5300770 w 9144000"/>
                <a:gd name="connsiteY35" fmla="*/ 1512541 h 2976956"/>
                <a:gd name="connsiteX36" fmla="*/ 5300770 w 9144000"/>
                <a:gd name="connsiteY36" fmla="*/ 1430039 h 2976956"/>
                <a:gd name="connsiteX37" fmla="*/ 5685781 w 9144000"/>
                <a:gd name="connsiteY37" fmla="*/ 1430039 h 2976956"/>
                <a:gd name="connsiteX38" fmla="*/ 5685781 w 9144000"/>
                <a:gd name="connsiteY38" fmla="*/ 1285660 h 2976956"/>
                <a:gd name="connsiteX39" fmla="*/ 5857660 w 9144000"/>
                <a:gd name="connsiteY39" fmla="*/ 1285660 h 2976956"/>
                <a:gd name="connsiteX40" fmla="*/ 5857660 w 9144000"/>
                <a:gd name="connsiteY40" fmla="*/ 1175657 h 2976956"/>
                <a:gd name="connsiteX41" fmla="*/ 6194545 w 9144000"/>
                <a:gd name="connsiteY41" fmla="*/ 1175657 h 2976956"/>
                <a:gd name="connsiteX42" fmla="*/ 6194545 w 9144000"/>
                <a:gd name="connsiteY42" fmla="*/ 1100030 h 2976956"/>
                <a:gd name="connsiteX43" fmla="*/ 6448927 w 9144000"/>
                <a:gd name="connsiteY43" fmla="*/ 1100030 h 2976956"/>
                <a:gd name="connsiteX44" fmla="*/ 6448927 w 9144000"/>
                <a:gd name="connsiteY44" fmla="*/ 1024403 h 2976956"/>
                <a:gd name="connsiteX45" fmla="*/ 6806436 w 9144000"/>
                <a:gd name="connsiteY45" fmla="*/ 1024403 h 2976956"/>
                <a:gd name="connsiteX46" fmla="*/ 6806436 w 9144000"/>
                <a:gd name="connsiteY46" fmla="*/ 914400 h 2976956"/>
                <a:gd name="connsiteX47" fmla="*/ 6971441 w 9144000"/>
                <a:gd name="connsiteY47" fmla="*/ 914400 h 2976956"/>
                <a:gd name="connsiteX48" fmla="*/ 6971441 w 9144000"/>
                <a:gd name="connsiteY48" fmla="*/ 790646 h 2976956"/>
                <a:gd name="connsiteX49" fmla="*/ 7115820 w 9144000"/>
                <a:gd name="connsiteY49" fmla="*/ 790646 h 2976956"/>
                <a:gd name="connsiteX50" fmla="*/ 7115820 w 9144000"/>
                <a:gd name="connsiteY50" fmla="*/ 715019 h 2976956"/>
                <a:gd name="connsiteX51" fmla="*/ 7480205 w 9144000"/>
                <a:gd name="connsiteY51" fmla="*/ 715019 h 2976956"/>
                <a:gd name="connsiteX52" fmla="*/ 7480205 w 9144000"/>
                <a:gd name="connsiteY52" fmla="*/ 632517 h 2976956"/>
                <a:gd name="connsiteX53" fmla="*/ 7693336 w 9144000"/>
                <a:gd name="connsiteY53" fmla="*/ 632517 h 2976956"/>
                <a:gd name="connsiteX54" fmla="*/ 7693336 w 9144000"/>
                <a:gd name="connsiteY54" fmla="*/ 543139 h 2976956"/>
                <a:gd name="connsiteX55" fmla="*/ 7823964 w 9144000"/>
                <a:gd name="connsiteY55" fmla="*/ 543139 h 2976956"/>
                <a:gd name="connsiteX56" fmla="*/ 7823964 w 9144000"/>
                <a:gd name="connsiteY56" fmla="*/ 543139 h 2976956"/>
                <a:gd name="connsiteX57" fmla="*/ 8140223 w 9144000"/>
                <a:gd name="connsiteY57" fmla="*/ 543139 h 2976956"/>
                <a:gd name="connsiteX58" fmla="*/ 8140223 w 9144000"/>
                <a:gd name="connsiteY58" fmla="*/ 481263 h 2976956"/>
                <a:gd name="connsiteX59" fmla="*/ 8140223 w 9144000"/>
                <a:gd name="connsiteY59" fmla="*/ 378135 h 2976956"/>
                <a:gd name="connsiteX60" fmla="*/ 8257101 w 9144000"/>
                <a:gd name="connsiteY60" fmla="*/ 378135 h 2976956"/>
                <a:gd name="connsiteX61" fmla="*/ 8257101 w 9144000"/>
                <a:gd name="connsiteY61" fmla="*/ 268132 h 2976956"/>
                <a:gd name="connsiteX62" fmla="*/ 8690238 w 9144000"/>
                <a:gd name="connsiteY62" fmla="*/ 268132 h 2976956"/>
                <a:gd name="connsiteX63" fmla="*/ 8690238 w 9144000"/>
                <a:gd name="connsiteY63" fmla="*/ 185630 h 2976956"/>
                <a:gd name="connsiteX64" fmla="*/ 8807116 w 9144000"/>
                <a:gd name="connsiteY64" fmla="*/ 185630 h 2976956"/>
                <a:gd name="connsiteX65" fmla="*/ 8807116 w 9144000"/>
                <a:gd name="connsiteY65" fmla="*/ 96252 h 2976956"/>
                <a:gd name="connsiteX66" fmla="*/ 8972121 w 9144000"/>
                <a:gd name="connsiteY66" fmla="*/ 96252 h 2976956"/>
                <a:gd name="connsiteX67" fmla="*/ 8972121 w 9144000"/>
                <a:gd name="connsiteY67" fmla="*/ 0 h 2976956"/>
                <a:gd name="connsiteX68" fmla="*/ 9144000 w 9144000"/>
                <a:gd name="connsiteY68" fmla="*/ 0 h 2976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9144000" h="2976956">
                  <a:moveTo>
                    <a:pt x="0" y="2976956"/>
                  </a:moveTo>
                  <a:lnTo>
                    <a:pt x="295633" y="2976956"/>
                  </a:lnTo>
                  <a:lnTo>
                    <a:pt x="295633" y="2860078"/>
                  </a:lnTo>
                  <a:lnTo>
                    <a:pt x="783772" y="2860078"/>
                  </a:lnTo>
                  <a:lnTo>
                    <a:pt x="783772" y="2860078"/>
                  </a:lnTo>
                  <a:lnTo>
                    <a:pt x="1491916" y="2860078"/>
                  </a:lnTo>
                  <a:lnTo>
                    <a:pt x="1491916" y="2715699"/>
                  </a:lnTo>
                  <a:lnTo>
                    <a:pt x="1705047" y="2715699"/>
                  </a:lnTo>
                  <a:lnTo>
                    <a:pt x="1705047" y="2585070"/>
                  </a:lnTo>
                  <a:lnTo>
                    <a:pt x="2096933" y="2585070"/>
                  </a:lnTo>
                  <a:lnTo>
                    <a:pt x="2096933" y="2585070"/>
                  </a:lnTo>
                  <a:lnTo>
                    <a:pt x="2096933" y="2495693"/>
                  </a:lnTo>
                  <a:lnTo>
                    <a:pt x="2433817" y="2495693"/>
                  </a:lnTo>
                  <a:lnTo>
                    <a:pt x="2433817" y="2371939"/>
                  </a:lnTo>
                  <a:lnTo>
                    <a:pt x="2818827" y="2371939"/>
                  </a:lnTo>
                  <a:lnTo>
                    <a:pt x="2818827" y="2296312"/>
                  </a:lnTo>
                  <a:lnTo>
                    <a:pt x="3107585" y="2296312"/>
                  </a:lnTo>
                  <a:lnTo>
                    <a:pt x="3107585" y="2241311"/>
                  </a:lnTo>
                  <a:lnTo>
                    <a:pt x="3251964" y="2241311"/>
                  </a:lnTo>
                  <a:lnTo>
                    <a:pt x="3251964" y="2096932"/>
                  </a:lnTo>
                  <a:lnTo>
                    <a:pt x="3389468" y="2096932"/>
                  </a:lnTo>
                  <a:lnTo>
                    <a:pt x="3547597" y="2096932"/>
                  </a:lnTo>
                  <a:lnTo>
                    <a:pt x="3547597" y="2014430"/>
                  </a:lnTo>
                  <a:lnTo>
                    <a:pt x="3657600" y="2014430"/>
                  </a:lnTo>
                  <a:lnTo>
                    <a:pt x="3657600" y="2014430"/>
                  </a:lnTo>
                  <a:lnTo>
                    <a:pt x="4042611" y="2014430"/>
                  </a:lnTo>
                  <a:lnTo>
                    <a:pt x="4042611" y="1904427"/>
                  </a:lnTo>
                  <a:lnTo>
                    <a:pt x="4358869" y="1904427"/>
                  </a:lnTo>
                  <a:lnTo>
                    <a:pt x="4358869" y="1842550"/>
                  </a:lnTo>
                  <a:lnTo>
                    <a:pt x="4544499" y="1842550"/>
                  </a:lnTo>
                  <a:lnTo>
                    <a:pt x="4544499" y="1711921"/>
                  </a:lnTo>
                  <a:lnTo>
                    <a:pt x="4943260" y="1711921"/>
                  </a:lnTo>
                  <a:lnTo>
                    <a:pt x="4943260" y="1595043"/>
                  </a:lnTo>
                  <a:lnTo>
                    <a:pt x="5108265" y="1595043"/>
                  </a:lnTo>
                  <a:lnTo>
                    <a:pt x="5108265" y="1512541"/>
                  </a:lnTo>
                  <a:lnTo>
                    <a:pt x="5300770" y="1512541"/>
                  </a:lnTo>
                  <a:lnTo>
                    <a:pt x="5300770" y="1430039"/>
                  </a:lnTo>
                  <a:lnTo>
                    <a:pt x="5685781" y="1430039"/>
                  </a:lnTo>
                  <a:lnTo>
                    <a:pt x="5685781" y="1285660"/>
                  </a:lnTo>
                  <a:lnTo>
                    <a:pt x="5857660" y="1285660"/>
                  </a:lnTo>
                  <a:lnTo>
                    <a:pt x="5857660" y="1175657"/>
                  </a:lnTo>
                  <a:lnTo>
                    <a:pt x="6194545" y="1175657"/>
                  </a:lnTo>
                  <a:lnTo>
                    <a:pt x="6194545" y="1100030"/>
                  </a:lnTo>
                  <a:lnTo>
                    <a:pt x="6448927" y="1100030"/>
                  </a:lnTo>
                  <a:lnTo>
                    <a:pt x="6448927" y="1024403"/>
                  </a:lnTo>
                  <a:lnTo>
                    <a:pt x="6806436" y="1024403"/>
                  </a:lnTo>
                  <a:lnTo>
                    <a:pt x="6806436" y="914400"/>
                  </a:lnTo>
                  <a:lnTo>
                    <a:pt x="6971441" y="914400"/>
                  </a:lnTo>
                  <a:lnTo>
                    <a:pt x="6971441" y="790646"/>
                  </a:lnTo>
                  <a:lnTo>
                    <a:pt x="7115820" y="790646"/>
                  </a:lnTo>
                  <a:lnTo>
                    <a:pt x="7115820" y="715019"/>
                  </a:lnTo>
                  <a:lnTo>
                    <a:pt x="7480205" y="715019"/>
                  </a:lnTo>
                  <a:lnTo>
                    <a:pt x="7480205" y="632517"/>
                  </a:lnTo>
                  <a:lnTo>
                    <a:pt x="7693336" y="632517"/>
                  </a:lnTo>
                  <a:lnTo>
                    <a:pt x="7693336" y="543139"/>
                  </a:lnTo>
                  <a:lnTo>
                    <a:pt x="7823964" y="543139"/>
                  </a:lnTo>
                  <a:lnTo>
                    <a:pt x="7823964" y="543139"/>
                  </a:lnTo>
                  <a:lnTo>
                    <a:pt x="8140223" y="543139"/>
                  </a:lnTo>
                  <a:lnTo>
                    <a:pt x="8140223" y="481263"/>
                  </a:lnTo>
                  <a:lnTo>
                    <a:pt x="8140223" y="378135"/>
                  </a:lnTo>
                  <a:lnTo>
                    <a:pt x="8257101" y="378135"/>
                  </a:lnTo>
                  <a:lnTo>
                    <a:pt x="8257101" y="268132"/>
                  </a:lnTo>
                  <a:lnTo>
                    <a:pt x="8690238" y="268132"/>
                  </a:lnTo>
                  <a:lnTo>
                    <a:pt x="8690238" y="185630"/>
                  </a:lnTo>
                  <a:lnTo>
                    <a:pt x="8807116" y="185630"/>
                  </a:lnTo>
                  <a:lnTo>
                    <a:pt x="8807116" y="96252"/>
                  </a:lnTo>
                  <a:lnTo>
                    <a:pt x="8972121" y="96252"/>
                  </a:lnTo>
                  <a:lnTo>
                    <a:pt x="8972121" y="0"/>
                  </a:lnTo>
                  <a:lnTo>
                    <a:pt x="9144000"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3" name="Freeform 312">
              <a:extLst>
                <a:ext uri="{FF2B5EF4-FFF2-40B4-BE49-F238E27FC236}">
                  <a16:creationId xmlns:a16="http://schemas.microsoft.com/office/drawing/2014/main" id="{3AA24E4B-113E-986C-D9C3-9B71FF109DE7}"/>
                </a:ext>
              </a:extLst>
            </p:cNvPr>
            <p:cNvSpPr/>
            <p:nvPr/>
          </p:nvSpPr>
          <p:spPr bwMode="auto">
            <a:xfrm>
              <a:off x="10718418" y="-1663796"/>
              <a:ext cx="7033318" cy="3382593"/>
            </a:xfrm>
            <a:custGeom>
              <a:avLst/>
              <a:gdLst>
                <a:gd name="connsiteX0" fmla="*/ 7033318 w 7033318"/>
                <a:gd name="connsiteY0" fmla="*/ 0 h 3382593"/>
                <a:gd name="connsiteX1" fmla="*/ 6531429 w 7033318"/>
                <a:gd name="connsiteY1" fmla="*/ 0 h 3382593"/>
                <a:gd name="connsiteX2" fmla="*/ 6531429 w 7033318"/>
                <a:gd name="connsiteY2" fmla="*/ 171880 h 3382593"/>
                <a:gd name="connsiteX3" fmla="*/ 6435176 w 7033318"/>
                <a:gd name="connsiteY3" fmla="*/ 171880 h 3382593"/>
                <a:gd name="connsiteX4" fmla="*/ 6435176 w 7033318"/>
                <a:gd name="connsiteY4" fmla="*/ 364385 h 3382593"/>
                <a:gd name="connsiteX5" fmla="*/ 6256421 w 7033318"/>
                <a:gd name="connsiteY5" fmla="*/ 364385 h 3382593"/>
                <a:gd name="connsiteX6" fmla="*/ 6256421 w 7033318"/>
                <a:gd name="connsiteY6" fmla="*/ 508764 h 3382593"/>
                <a:gd name="connsiteX7" fmla="*/ 6194545 w 7033318"/>
                <a:gd name="connsiteY7" fmla="*/ 508764 h 3382593"/>
                <a:gd name="connsiteX8" fmla="*/ 6194545 w 7033318"/>
                <a:gd name="connsiteY8" fmla="*/ 646268 h 3382593"/>
                <a:gd name="connsiteX9" fmla="*/ 5967664 w 7033318"/>
                <a:gd name="connsiteY9" fmla="*/ 646268 h 3382593"/>
                <a:gd name="connsiteX10" fmla="*/ 5967664 w 7033318"/>
                <a:gd name="connsiteY10" fmla="*/ 859399 h 3382593"/>
                <a:gd name="connsiteX11" fmla="*/ 5568903 w 7033318"/>
                <a:gd name="connsiteY11" fmla="*/ 859399 h 3382593"/>
                <a:gd name="connsiteX12" fmla="*/ 5568903 w 7033318"/>
                <a:gd name="connsiteY12" fmla="*/ 948776 h 3382593"/>
                <a:gd name="connsiteX13" fmla="*/ 5177017 w 7033318"/>
                <a:gd name="connsiteY13" fmla="*/ 948776 h 3382593"/>
                <a:gd name="connsiteX14" fmla="*/ 5177017 w 7033318"/>
                <a:gd name="connsiteY14" fmla="*/ 948776 h 3382593"/>
                <a:gd name="connsiteX15" fmla="*/ 4716379 w 7033318"/>
                <a:gd name="connsiteY15" fmla="*/ 948776 h 3382593"/>
                <a:gd name="connsiteX16" fmla="*/ 4716379 w 7033318"/>
                <a:gd name="connsiteY16" fmla="*/ 1134406 h 3382593"/>
                <a:gd name="connsiteX17" fmla="*/ 4434497 w 7033318"/>
                <a:gd name="connsiteY17" fmla="*/ 1134406 h 3382593"/>
                <a:gd name="connsiteX18" fmla="*/ 4434497 w 7033318"/>
                <a:gd name="connsiteY18" fmla="*/ 1134406 h 3382593"/>
                <a:gd name="connsiteX19" fmla="*/ 4145739 w 7033318"/>
                <a:gd name="connsiteY19" fmla="*/ 1134406 h 3382593"/>
                <a:gd name="connsiteX20" fmla="*/ 4145739 w 7033318"/>
                <a:gd name="connsiteY20" fmla="*/ 1196283 h 3382593"/>
                <a:gd name="connsiteX21" fmla="*/ 4145739 w 7033318"/>
                <a:gd name="connsiteY21" fmla="*/ 1251285 h 3382593"/>
                <a:gd name="connsiteX22" fmla="*/ 4042611 w 7033318"/>
                <a:gd name="connsiteY22" fmla="*/ 1251285 h 3382593"/>
                <a:gd name="connsiteX23" fmla="*/ 4042611 w 7033318"/>
                <a:gd name="connsiteY23" fmla="*/ 1320036 h 3382593"/>
                <a:gd name="connsiteX24" fmla="*/ 3726352 w 7033318"/>
                <a:gd name="connsiteY24" fmla="*/ 1320036 h 3382593"/>
                <a:gd name="connsiteX25" fmla="*/ 3726352 w 7033318"/>
                <a:gd name="connsiteY25" fmla="*/ 1381913 h 3382593"/>
                <a:gd name="connsiteX26" fmla="*/ 3636975 w 7033318"/>
                <a:gd name="connsiteY26" fmla="*/ 1381913 h 3382593"/>
                <a:gd name="connsiteX27" fmla="*/ 3636975 w 7033318"/>
                <a:gd name="connsiteY27" fmla="*/ 1430039 h 3382593"/>
                <a:gd name="connsiteX28" fmla="*/ 3533847 w 7033318"/>
                <a:gd name="connsiteY28" fmla="*/ 1430039 h 3382593"/>
                <a:gd name="connsiteX29" fmla="*/ 3533847 w 7033318"/>
                <a:gd name="connsiteY29" fmla="*/ 1574418 h 3382593"/>
                <a:gd name="connsiteX30" fmla="*/ 3533847 w 7033318"/>
                <a:gd name="connsiteY30" fmla="*/ 1574418 h 3382593"/>
                <a:gd name="connsiteX31" fmla="*/ 3471970 w 7033318"/>
                <a:gd name="connsiteY31" fmla="*/ 1636295 h 3382593"/>
                <a:gd name="connsiteX32" fmla="*/ 3403218 w 7033318"/>
                <a:gd name="connsiteY32" fmla="*/ 1636295 h 3382593"/>
                <a:gd name="connsiteX33" fmla="*/ 3403218 w 7033318"/>
                <a:gd name="connsiteY33" fmla="*/ 1732548 h 3382593"/>
                <a:gd name="connsiteX34" fmla="*/ 3334467 w 7033318"/>
                <a:gd name="connsiteY34" fmla="*/ 1732548 h 3382593"/>
                <a:gd name="connsiteX35" fmla="*/ 3245089 w 7033318"/>
                <a:gd name="connsiteY35" fmla="*/ 1821926 h 3382593"/>
                <a:gd name="connsiteX36" fmla="*/ 3045709 w 7033318"/>
                <a:gd name="connsiteY36" fmla="*/ 1821926 h 3382593"/>
                <a:gd name="connsiteX37" fmla="*/ 3045709 w 7033318"/>
                <a:gd name="connsiteY37" fmla="*/ 1897552 h 3382593"/>
                <a:gd name="connsiteX38" fmla="*/ 2915080 w 7033318"/>
                <a:gd name="connsiteY38" fmla="*/ 1897552 h 3382593"/>
                <a:gd name="connsiteX39" fmla="*/ 2915080 w 7033318"/>
                <a:gd name="connsiteY39" fmla="*/ 1986930 h 3382593"/>
                <a:gd name="connsiteX40" fmla="*/ 2866954 w 7033318"/>
                <a:gd name="connsiteY40" fmla="*/ 2035056 h 3382593"/>
                <a:gd name="connsiteX41" fmla="*/ 2743200 w 7033318"/>
                <a:gd name="connsiteY41" fmla="*/ 2035056 h 3382593"/>
                <a:gd name="connsiteX42" fmla="*/ 2743200 w 7033318"/>
                <a:gd name="connsiteY42" fmla="*/ 2234436 h 3382593"/>
                <a:gd name="connsiteX43" fmla="*/ 2530070 w 7033318"/>
                <a:gd name="connsiteY43" fmla="*/ 2234436 h 3382593"/>
                <a:gd name="connsiteX44" fmla="*/ 2530070 w 7033318"/>
                <a:gd name="connsiteY44" fmla="*/ 2316939 h 3382593"/>
                <a:gd name="connsiteX45" fmla="*/ 2399441 w 7033318"/>
                <a:gd name="connsiteY45" fmla="*/ 2316939 h 3382593"/>
                <a:gd name="connsiteX46" fmla="*/ 2399441 w 7033318"/>
                <a:gd name="connsiteY46" fmla="*/ 2399441 h 3382593"/>
                <a:gd name="connsiteX47" fmla="*/ 2241312 w 7033318"/>
                <a:gd name="connsiteY47" fmla="*/ 2399441 h 3382593"/>
                <a:gd name="connsiteX48" fmla="*/ 2241312 w 7033318"/>
                <a:gd name="connsiteY48" fmla="*/ 2488818 h 3382593"/>
                <a:gd name="connsiteX49" fmla="*/ 1835676 w 7033318"/>
                <a:gd name="connsiteY49" fmla="*/ 2488818 h 3382593"/>
                <a:gd name="connsiteX50" fmla="*/ 1835676 w 7033318"/>
                <a:gd name="connsiteY50" fmla="*/ 2557570 h 3382593"/>
                <a:gd name="connsiteX51" fmla="*/ 1636295 w 7033318"/>
                <a:gd name="connsiteY51" fmla="*/ 2557570 h 3382593"/>
                <a:gd name="connsiteX52" fmla="*/ 1636295 w 7033318"/>
                <a:gd name="connsiteY52" fmla="*/ 2626322 h 3382593"/>
                <a:gd name="connsiteX53" fmla="*/ 1416289 w 7033318"/>
                <a:gd name="connsiteY53" fmla="*/ 2626322 h 3382593"/>
                <a:gd name="connsiteX54" fmla="*/ 1416289 w 7033318"/>
                <a:gd name="connsiteY54" fmla="*/ 2743200 h 3382593"/>
                <a:gd name="connsiteX55" fmla="*/ 1333787 w 7033318"/>
                <a:gd name="connsiteY55" fmla="*/ 2743200 h 3382593"/>
                <a:gd name="connsiteX56" fmla="*/ 1333787 w 7033318"/>
                <a:gd name="connsiteY56" fmla="*/ 2818827 h 3382593"/>
                <a:gd name="connsiteX57" fmla="*/ 1161907 w 7033318"/>
                <a:gd name="connsiteY57" fmla="*/ 2818827 h 3382593"/>
                <a:gd name="connsiteX58" fmla="*/ 1161907 w 7033318"/>
                <a:gd name="connsiteY58" fmla="*/ 2915080 h 3382593"/>
                <a:gd name="connsiteX59" fmla="*/ 790647 w 7033318"/>
                <a:gd name="connsiteY59" fmla="*/ 2915080 h 3382593"/>
                <a:gd name="connsiteX60" fmla="*/ 790647 w 7033318"/>
                <a:gd name="connsiteY60" fmla="*/ 2915080 h 3382593"/>
                <a:gd name="connsiteX61" fmla="*/ 584391 w 7033318"/>
                <a:gd name="connsiteY61" fmla="*/ 2915080 h 3382593"/>
                <a:gd name="connsiteX62" fmla="*/ 584391 w 7033318"/>
                <a:gd name="connsiteY62" fmla="*/ 2983832 h 3382593"/>
                <a:gd name="connsiteX63" fmla="*/ 398761 w 7033318"/>
                <a:gd name="connsiteY63" fmla="*/ 2983832 h 3382593"/>
                <a:gd name="connsiteX64" fmla="*/ 34376 w 7033318"/>
                <a:gd name="connsiteY64" fmla="*/ 3348217 h 3382593"/>
                <a:gd name="connsiteX65" fmla="*/ 0 w 7033318"/>
                <a:gd name="connsiteY65" fmla="*/ 3382593 h 3382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7033318" h="3382593">
                  <a:moveTo>
                    <a:pt x="7033318" y="0"/>
                  </a:moveTo>
                  <a:lnTo>
                    <a:pt x="6531429" y="0"/>
                  </a:lnTo>
                  <a:lnTo>
                    <a:pt x="6531429" y="171880"/>
                  </a:lnTo>
                  <a:lnTo>
                    <a:pt x="6435176" y="171880"/>
                  </a:lnTo>
                  <a:lnTo>
                    <a:pt x="6435176" y="364385"/>
                  </a:lnTo>
                  <a:lnTo>
                    <a:pt x="6256421" y="364385"/>
                  </a:lnTo>
                  <a:lnTo>
                    <a:pt x="6256421" y="508764"/>
                  </a:lnTo>
                  <a:lnTo>
                    <a:pt x="6194545" y="508764"/>
                  </a:lnTo>
                  <a:lnTo>
                    <a:pt x="6194545" y="646268"/>
                  </a:lnTo>
                  <a:lnTo>
                    <a:pt x="5967664" y="646268"/>
                  </a:lnTo>
                  <a:lnTo>
                    <a:pt x="5967664" y="859399"/>
                  </a:lnTo>
                  <a:lnTo>
                    <a:pt x="5568903" y="859399"/>
                  </a:lnTo>
                  <a:lnTo>
                    <a:pt x="5568903" y="948776"/>
                  </a:lnTo>
                  <a:lnTo>
                    <a:pt x="5177017" y="948776"/>
                  </a:lnTo>
                  <a:lnTo>
                    <a:pt x="5177017" y="948776"/>
                  </a:lnTo>
                  <a:lnTo>
                    <a:pt x="4716379" y="948776"/>
                  </a:lnTo>
                  <a:lnTo>
                    <a:pt x="4716379" y="1134406"/>
                  </a:lnTo>
                  <a:lnTo>
                    <a:pt x="4434497" y="1134406"/>
                  </a:lnTo>
                  <a:lnTo>
                    <a:pt x="4434497" y="1134406"/>
                  </a:lnTo>
                  <a:lnTo>
                    <a:pt x="4145739" y="1134406"/>
                  </a:lnTo>
                  <a:lnTo>
                    <a:pt x="4145739" y="1196283"/>
                  </a:lnTo>
                  <a:lnTo>
                    <a:pt x="4145739" y="1251285"/>
                  </a:lnTo>
                  <a:lnTo>
                    <a:pt x="4042611" y="1251285"/>
                  </a:lnTo>
                  <a:lnTo>
                    <a:pt x="4042611" y="1320036"/>
                  </a:lnTo>
                  <a:lnTo>
                    <a:pt x="3726352" y="1320036"/>
                  </a:lnTo>
                  <a:lnTo>
                    <a:pt x="3726352" y="1381913"/>
                  </a:lnTo>
                  <a:lnTo>
                    <a:pt x="3636975" y="1381913"/>
                  </a:lnTo>
                  <a:lnTo>
                    <a:pt x="3636975" y="1430039"/>
                  </a:lnTo>
                  <a:lnTo>
                    <a:pt x="3533847" y="1430039"/>
                  </a:lnTo>
                  <a:lnTo>
                    <a:pt x="3533847" y="1574418"/>
                  </a:lnTo>
                  <a:lnTo>
                    <a:pt x="3533847" y="1574418"/>
                  </a:lnTo>
                  <a:lnTo>
                    <a:pt x="3471970" y="1636295"/>
                  </a:lnTo>
                  <a:lnTo>
                    <a:pt x="3403218" y="1636295"/>
                  </a:lnTo>
                  <a:lnTo>
                    <a:pt x="3403218" y="1732548"/>
                  </a:lnTo>
                  <a:lnTo>
                    <a:pt x="3334467" y="1732548"/>
                  </a:lnTo>
                  <a:lnTo>
                    <a:pt x="3245089" y="1821926"/>
                  </a:lnTo>
                  <a:lnTo>
                    <a:pt x="3045709" y="1821926"/>
                  </a:lnTo>
                  <a:lnTo>
                    <a:pt x="3045709" y="1897552"/>
                  </a:lnTo>
                  <a:lnTo>
                    <a:pt x="2915080" y="1897552"/>
                  </a:lnTo>
                  <a:lnTo>
                    <a:pt x="2915080" y="1986930"/>
                  </a:lnTo>
                  <a:lnTo>
                    <a:pt x="2866954" y="2035056"/>
                  </a:lnTo>
                  <a:lnTo>
                    <a:pt x="2743200" y="2035056"/>
                  </a:lnTo>
                  <a:lnTo>
                    <a:pt x="2743200" y="2234436"/>
                  </a:lnTo>
                  <a:lnTo>
                    <a:pt x="2530070" y="2234436"/>
                  </a:lnTo>
                  <a:lnTo>
                    <a:pt x="2530070" y="2316939"/>
                  </a:lnTo>
                  <a:lnTo>
                    <a:pt x="2399441" y="2316939"/>
                  </a:lnTo>
                  <a:lnTo>
                    <a:pt x="2399441" y="2399441"/>
                  </a:lnTo>
                  <a:lnTo>
                    <a:pt x="2241312" y="2399441"/>
                  </a:lnTo>
                  <a:lnTo>
                    <a:pt x="2241312" y="2488818"/>
                  </a:lnTo>
                  <a:lnTo>
                    <a:pt x="1835676" y="2488818"/>
                  </a:lnTo>
                  <a:lnTo>
                    <a:pt x="1835676" y="2557570"/>
                  </a:lnTo>
                  <a:lnTo>
                    <a:pt x="1636295" y="2557570"/>
                  </a:lnTo>
                  <a:lnTo>
                    <a:pt x="1636295" y="2626322"/>
                  </a:lnTo>
                  <a:lnTo>
                    <a:pt x="1416289" y="2626322"/>
                  </a:lnTo>
                  <a:lnTo>
                    <a:pt x="1416289" y="2743200"/>
                  </a:lnTo>
                  <a:lnTo>
                    <a:pt x="1333787" y="2743200"/>
                  </a:lnTo>
                  <a:lnTo>
                    <a:pt x="1333787" y="2818827"/>
                  </a:lnTo>
                  <a:lnTo>
                    <a:pt x="1161907" y="2818827"/>
                  </a:lnTo>
                  <a:lnTo>
                    <a:pt x="1161907" y="2915080"/>
                  </a:lnTo>
                  <a:lnTo>
                    <a:pt x="790647" y="2915080"/>
                  </a:lnTo>
                  <a:lnTo>
                    <a:pt x="790647" y="2915080"/>
                  </a:lnTo>
                  <a:lnTo>
                    <a:pt x="584391" y="2915080"/>
                  </a:lnTo>
                  <a:lnTo>
                    <a:pt x="584391" y="2983832"/>
                  </a:lnTo>
                  <a:lnTo>
                    <a:pt x="398761" y="2983832"/>
                  </a:lnTo>
                  <a:lnTo>
                    <a:pt x="34376" y="3348217"/>
                  </a:lnTo>
                  <a:lnTo>
                    <a:pt x="0" y="3382593"/>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3" name="Freeform 2">
            <a:extLst>
              <a:ext uri="{FF2B5EF4-FFF2-40B4-BE49-F238E27FC236}">
                <a16:creationId xmlns:a16="http://schemas.microsoft.com/office/drawing/2014/main" id="{7A9CBADC-0727-5E57-4FBF-6F9A531D026A}"/>
              </a:ext>
            </a:extLst>
          </p:cNvPr>
          <p:cNvSpPr/>
          <p:nvPr/>
        </p:nvSpPr>
        <p:spPr bwMode="auto">
          <a:xfrm>
            <a:off x="1981200" y="2090057"/>
            <a:ext cx="2651125" cy="1270000"/>
          </a:xfrm>
          <a:custGeom>
            <a:avLst/>
            <a:gdLst>
              <a:gd name="connsiteX0" fmla="*/ 0 w 2651125"/>
              <a:gd name="connsiteY0" fmla="*/ 0 h 1270000"/>
              <a:gd name="connsiteX1" fmla="*/ 0 w 2651125"/>
              <a:gd name="connsiteY1" fmla="*/ 1270000 h 1270000"/>
              <a:gd name="connsiteX2" fmla="*/ 2651125 w 2651125"/>
              <a:gd name="connsiteY2" fmla="*/ 1270000 h 1270000"/>
            </a:gdLst>
            <a:ahLst/>
            <a:cxnLst>
              <a:cxn ang="0">
                <a:pos x="connsiteX0" y="connsiteY0"/>
              </a:cxn>
              <a:cxn ang="0">
                <a:pos x="connsiteX1" y="connsiteY1"/>
              </a:cxn>
              <a:cxn ang="0">
                <a:pos x="connsiteX2" y="connsiteY2"/>
              </a:cxn>
            </a:cxnLst>
            <a:rect l="l" t="t" r="r" b="b"/>
            <a:pathLst>
              <a:path w="2651125" h="1270000">
                <a:moveTo>
                  <a:pt x="0" y="0"/>
                </a:moveTo>
                <a:lnTo>
                  <a:pt x="0" y="1270000"/>
                </a:lnTo>
                <a:lnTo>
                  <a:pt x="2651125" y="127000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 name="TextBox 4">
            <a:extLst>
              <a:ext uri="{FF2B5EF4-FFF2-40B4-BE49-F238E27FC236}">
                <a16:creationId xmlns:a16="http://schemas.microsoft.com/office/drawing/2014/main" id="{82859A50-FC80-C270-C782-6D68A509C757}"/>
              </a:ext>
            </a:extLst>
          </p:cNvPr>
          <p:cNvSpPr txBox="1"/>
          <p:nvPr/>
        </p:nvSpPr>
        <p:spPr bwMode="auto">
          <a:xfrm>
            <a:off x="1981200" y="1984496"/>
            <a:ext cx="22172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0.71 (95% Cl: 0.56-0.89)</a:t>
            </a:r>
          </a:p>
        </p:txBody>
      </p:sp>
      <p:sp>
        <p:nvSpPr>
          <p:cNvPr id="6" name="TextBox 5">
            <a:extLst>
              <a:ext uri="{FF2B5EF4-FFF2-40B4-BE49-F238E27FC236}">
                <a16:creationId xmlns:a16="http://schemas.microsoft.com/office/drawing/2014/main" id="{D97FCF5C-ABAE-287F-8926-250FB06136E5}"/>
              </a:ext>
            </a:extLst>
          </p:cNvPr>
          <p:cNvSpPr txBox="1"/>
          <p:nvPr/>
        </p:nvSpPr>
        <p:spPr bwMode="auto">
          <a:xfrm>
            <a:off x="3175777" y="2430855"/>
            <a:ext cx="7601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a:t>
            </a:r>
          </a:p>
        </p:txBody>
      </p:sp>
      <p:sp>
        <p:nvSpPr>
          <p:cNvPr id="7" name="TextBox 6">
            <a:extLst>
              <a:ext uri="{FF2B5EF4-FFF2-40B4-BE49-F238E27FC236}">
                <a16:creationId xmlns:a16="http://schemas.microsoft.com/office/drawing/2014/main" id="{73CA52E8-9361-AC13-FF78-BC420AF02D33}"/>
              </a:ext>
            </a:extLst>
          </p:cNvPr>
          <p:cNvSpPr txBox="1"/>
          <p:nvPr/>
        </p:nvSpPr>
        <p:spPr bwMode="auto">
          <a:xfrm>
            <a:off x="3762538" y="2849634"/>
            <a:ext cx="10935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Semaglutide</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TextBox 8">
            <a:extLst>
              <a:ext uri="{FF2B5EF4-FFF2-40B4-BE49-F238E27FC236}">
                <a16:creationId xmlns:a16="http://schemas.microsoft.com/office/drawing/2014/main" id="{62BD4F9D-6D4E-AC8A-44D0-E1213534DF23}"/>
              </a:ext>
            </a:extLst>
          </p:cNvPr>
          <p:cNvSpPr txBox="1"/>
          <p:nvPr/>
        </p:nvSpPr>
        <p:spPr bwMode="auto">
          <a:xfrm>
            <a:off x="1558648" y="234273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11" name="TextBox 10">
            <a:extLst>
              <a:ext uri="{FF2B5EF4-FFF2-40B4-BE49-F238E27FC236}">
                <a16:creationId xmlns:a16="http://schemas.microsoft.com/office/drawing/2014/main" id="{DE92F135-9CBB-3125-3532-5783A8BF7569}"/>
              </a:ext>
            </a:extLst>
          </p:cNvPr>
          <p:cNvSpPr txBox="1"/>
          <p:nvPr/>
        </p:nvSpPr>
        <p:spPr bwMode="auto">
          <a:xfrm>
            <a:off x="1662843" y="2758151"/>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15" name="TextBox 14">
            <a:extLst>
              <a:ext uri="{FF2B5EF4-FFF2-40B4-BE49-F238E27FC236}">
                <a16:creationId xmlns:a16="http://schemas.microsoft.com/office/drawing/2014/main" id="{D4F48CB4-84FD-E1A5-698A-F084C9707F8E}"/>
              </a:ext>
            </a:extLst>
          </p:cNvPr>
          <p:cNvSpPr txBox="1"/>
          <p:nvPr/>
        </p:nvSpPr>
        <p:spPr bwMode="auto">
          <a:xfrm>
            <a:off x="1662843" y="3175917"/>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8" name="TextBox 17">
            <a:extLst>
              <a:ext uri="{FF2B5EF4-FFF2-40B4-BE49-F238E27FC236}">
                <a16:creationId xmlns:a16="http://schemas.microsoft.com/office/drawing/2014/main" id="{B5767600-953C-6787-9E34-38F77A68CF52}"/>
              </a:ext>
            </a:extLst>
          </p:cNvPr>
          <p:cNvSpPr txBox="1"/>
          <p:nvPr/>
        </p:nvSpPr>
        <p:spPr bwMode="auto">
          <a:xfrm>
            <a:off x="1833190" y="3360057"/>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2" name="TextBox 21">
            <a:extLst>
              <a:ext uri="{FF2B5EF4-FFF2-40B4-BE49-F238E27FC236}">
                <a16:creationId xmlns:a16="http://schemas.microsoft.com/office/drawing/2014/main" id="{DC1874D4-F77C-886B-3B13-7B42896E729D}"/>
              </a:ext>
            </a:extLst>
          </p:cNvPr>
          <p:cNvSpPr txBox="1"/>
          <p:nvPr/>
        </p:nvSpPr>
        <p:spPr bwMode="auto">
          <a:xfrm>
            <a:off x="2131296" y="3360057"/>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23" name="TextBox 22">
            <a:extLst>
              <a:ext uri="{FF2B5EF4-FFF2-40B4-BE49-F238E27FC236}">
                <a16:creationId xmlns:a16="http://schemas.microsoft.com/office/drawing/2014/main" id="{A7E772CC-F918-81B8-7FFB-A85A51FC8D4F}"/>
              </a:ext>
            </a:extLst>
          </p:cNvPr>
          <p:cNvSpPr txBox="1"/>
          <p:nvPr/>
        </p:nvSpPr>
        <p:spPr bwMode="auto">
          <a:xfrm>
            <a:off x="2373727" y="336005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24" name="TextBox 23">
            <a:extLst>
              <a:ext uri="{FF2B5EF4-FFF2-40B4-BE49-F238E27FC236}">
                <a16:creationId xmlns:a16="http://schemas.microsoft.com/office/drawing/2014/main" id="{D41EF715-F921-BFB4-9A66-14A6076B20FF}"/>
              </a:ext>
            </a:extLst>
          </p:cNvPr>
          <p:cNvSpPr txBox="1"/>
          <p:nvPr/>
        </p:nvSpPr>
        <p:spPr bwMode="auto">
          <a:xfrm>
            <a:off x="2693256" y="336005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25" name="TextBox 24">
            <a:extLst>
              <a:ext uri="{FF2B5EF4-FFF2-40B4-BE49-F238E27FC236}">
                <a16:creationId xmlns:a16="http://schemas.microsoft.com/office/drawing/2014/main" id="{6DE3C30F-2AD3-FB0D-BD08-695197726313}"/>
              </a:ext>
            </a:extLst>
          </p:cNvPr>
          <p:cNvSpPr txBox="1"/>
          <p:nvPr/>
        </p:nvSpPr>
        <p:spPr bwMode="auto">
          <a:xfrm>
            <a:off x="2996636" y="336005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26" name="TextBox 25">
            <a:extLst>
              <a:ext uri="{FF2B5EF4-FFF2-40B4-BE49-F238E27FC236}">
                <a16:creationId xmlns:a16="http://schemas.microsoft.com/office/drawing/2014/main" id="{71471699-A063-27DF-5F77-AFB67758E6B5}"/>
              </a:ext>
            </a:extLst>
          </p:cNvPr>
          <p:cNvSpPr txBox="1"/>
          <p:nvPr/>
        </p:nvSpPr>
        <p:spPr bwMode="auto">
          <a:xfrm>
            <a:off x="3305782" y="336005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27" name="TextBox 26">
            <a:extLst>
              <a:ext uri="{FF2B5EF4-FFF2-40B4-BE49-F238E27FC236}">
                <a16:creationId xmlns:a16="http://schemas.microsoft.com/office/drawing/2014/main" id="{8B706BED-B159-BF9A-BDD8-72180DA800EE}"/>
              </a:ext>
            </a:extLst>
          </p:cNvPr>
          <p:cNvSpPr txBox="1"/>
          <p:nvPr/>
        </p:nvSpPr>
        <p:spPr bwMode="auto">
          <a:xfrm>
            <a:off x="3614928" y="336005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28" name="TextBox 27">
            <a:extLst>
              <a:ext uri="{FF2B5EF4-FFF2-40B4-BE49-F238E27FC236}">
                <a16:creationId xmlns:a16="http://schemas.microsoft.com/office/drawing/2014/main" id="{691C0038-D06A-DDF2-4CEE-10DBE6ABF2F0}"/>
              </a:ext>
            </a:extLst>
          </p:cNvPr>
          <p:cNvSpPr txBox="1"/>
          <p:nvPr/>
        </p:nvSpPr>
        <p:spPr bwMode="auto">
          <a:xfrm>
            <a:off x="3910203" y="336005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29" name="TextBox 28">
            <a:extLst>
              <a:ext uri="{FF2B5EF4-FFF2-40B4-BE49-F238E27FC236}">
                <a16:creationId xmlns:a16="http://schemas.microsoft.com/office/drawing/2014/main" id="{35CA05BD-9ABF-D81E-44C3-A2B764F4CB83}"/>
              </a:ext>
            </a:extLst>
          </p:cNvPr>
          <p:cNvSpPr txBox="1"/>
          <p:nvPr/>
        </p:nvSpPr>
        <p:spPr bwMode="auto">
          <a:xfrm>
            <a:off x="4224510" y="336005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cxnSp>
        <p:nvCxnSpPr>
          <p:cNvPr id="31" name="Straight Connector 30">
            <a:extLst>
              <a:ext uri="{FF2B5EF4-FFF2-40B4-BE49-F238E27FC236}">
                <a16:creationId xmlns:a16="http://schemas.microsoft.com/office/drawing/2014/main" id="{5B1ABB7F-E87F-94FE-BB10-CFBABE9658F6}"/>
              </a:ext>
            </a:extLst>
          </p:cNvPr>
          <p:cNvCxnSpPr/>
          <p:nvPr/>
        </p:nvCxnSpPr>
        <p:spPr bwMode="auto">
          <a:xfrm>
            <a:off x="1983971" y="3360057"/>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0C9F4BC6-1C38-F2B3-86F6-14E311061793}"/>
              </a:ext>
            </a:extLst>
          </p:cNvPr>
          <p:cNvCxnSpPr/>
          <p:nvPr/>
        </p:nvCxnSpPr>
        <p:spPr bwMode="auto">
          <a:xfrm>
            <a:off x="2275727" y="3360057"/>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BB0F3810-8C68-4D30-EFC8-A1A79D5E7A63}"/>
              </a:ext>
            </a:extLst>
          </p:cNvPr>
          <p:cNvCxnSpPr/>
          <p:nvPr/>
        </p:nvCxnSpPr>
        <p:spPr bwMode="auto">
          <a:xfrm>
            <a:off x="2593227" y="3360057"/>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FD45A8FB-525E-6F7B-B971-041E88847DB1}"/>
              </a:ext>
            </a:extLst>
          </p:cNvPr>
          <p:cNvCxnSpPr/>
          <p:nvPr/>
        </p:nvCxnSpPr>
        <p:spPr bwMode="auto">
          <a:xfrm>
            <a:off x="2897090" y="3360057"/>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F6EF252C-C7EA-99DB-56D0-53ED82F1307D}"/>
              </a:ext>
            </a:extLst>
          </p:cNvPr>
          <p:cNvCxnSpPr/>
          <p:nvPr/>
        </p:nvCxnSpPr>
        <p:spPr bwMode="auto">
          <a:xfrm>
            <a:off x="3199514" y="3360057"/>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59DB0DBB-4693-DAF7-D630-7898FC84307C}"/>
              </a:ext>
            </a:extLst>
          </p:cNvPr>
          <p:cNvCxnSpPr/>
          <p:nvPr/>
        </p:nvCxnSpPr>
        <p:spPr bwMode="auto">
          <a:xfrm>
            <a:off x="3821763" y="3365294"/>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1EE97FA6-D154-8F9F-865D-167205F5154A}"/>
              </a:ext>
            </a:extLst>
          </p:cNvPr>
          <p:cNvCxnSpPr/>
          <p:nvPr/>
        </p:nvCxnSpPr>
        <p:spPr bwMode="auto">
          <a:xfrm>
            <a:off x="3515772" y="3360057"/>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086FF50E-0624-2475-E9E4-272C06EFA8D4}"/>
              </a:ext>
            </a:extLst>
          </p:cNvPr>
          <p:cNvCxnSpPr/>
          <p:nvPr/>
        </p:nvCxnSpPr>
        <p:spPr bwMode="auto">
          <a:xfrm>
            <a:off x="4133585" y="3360057"/>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3F5F3FC8-CD1C-9DB4-5A86-9CBB2B1E4DB8}"/>
              </a:ext>
            </a:extLst>
          </p:cNvPr>
          <p:cNvCxnSpPr/>
          <p:nvPr/>
        </p:nvCxnSpPr>
        <p:spPr bwMode="auto">
          <a:xfrm>
            <a:off x="4433738" y="3360057"/>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407D103D-CE0E-A222-7006-52878CC39D5D}"/>
              </a:ext>
            </a:extLst>
          </p:cNvPr>
          <p:cNvCxnSpPr/>
          <p:nvPr/>
        </p:nvCxnSpPr>
        <p:spPr bwMode="auto">
          <a:xfrm>
            <a:off x="1903689" y="3362944"/>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0316BEEF-FE3D-5B96-A87A-86B8BC174B97}"/>
              </a:ext>
            </a:extLst>
          </p:cNvPr>
          <p:cNvCxnSpPr/>
          <p:nvPr/>
        </p:nvCxnSpPr>
        <p:spPr bwMode="auto">
          <a:xfrm>
            <a:off x="1903689" y="2942817"/>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88F7A3FF-0D8D-4E2C-3FAE-032DCFF99585}"/>
              </a:ext>
            </a:extLst>
          </p:cNvPr>
          <p:cNvCxnSpPr/>
          <p:nvPr/>
        </p:nvCxnSpPr>
        <p:spPr bwMode="auto">
          <a:xfrm>
            <a:off x="1898147" y="2523940"/>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0E6FD330-5FFE-17D3-BA9F-2C9F368EC963}"/>
              </a:ext>
            </a:extLst>
          </p:cNvPr>
          <p:cNvCxnSpPr/>
          <p:nvPr/>
        </p:nvCxnSpPr>
        <p:spPr bwMode="auto">
          <a:xfrm>
            <a:off x="1898147" y="2103813"/>
            <a:ext cx="67738" cy="0"/>
          </a:xfrm>
          <a:prstGeom prst="line">
            <a:avLst/>
          </a:prstGeom>
          <a:noFill/>
          <a:ln w="28575" cap="flat" cmpd="sng" algn="ctr">
            <a:solidFill>
              <a:schemeClr val="bg1"/>
            </a:solidFill>
            <a:prstDash val="solid"/>
            <a:round/>
            <a:headEnd type="none" w="med" len="med"/>
            <a:tailEnd type="none" w="med" len="med"/>
          </a:ln>
          <a:effectLst/>
        </p:spPr>
      </p:cxnSp>
      <p:grpSp>
        <p:nvGrpSpPr>
          <p:cNvPr id="315" name="Group 314">
            <a:extLst>
              <a:ext uri="{FF2B5EF4-FFF2-40B4-BE49-F238E27FC236}">
                <a16:creationId xmlns:a16="http://schemas.microsoft.com/office/drawing/2014/main" id="{D89CBC17-FA22-681A-EFE0-631540544D20}"/>
              </a:ext>
            </a:extLst>
          </p:cNvPr>
          <p:cNvGrpSpPr/>
          <p:nvPr/>
        </p:nvGrpSpPr>
        <p:grpSpPr>
          <a:xfrm>
            <a:off x="1994290" y="4379630"/>
            <a:ext cx="2644897" cy="1233392"/>
            <a:chOff x="1315844" y="100361"/>
            <a:chExt cx="11011829" cy="5135137"/>
          </a:xfrm>
        </p:grpSpPr>
        <p:sp>
          <p:nvSpPr>
            <p:cNvPr id="316" name="Freeform 315">
              <a:extLst>
                <a:ext uri="{FF2B5EF4-FFF2-40B4-BE49-F238E27FC236}">
                  <a16:creationId xmlns:a16="http://schemas.microsoft.com/office/drawing/2014/main" id="{ACE266A8-1D2E-53DB-0CA1-BD42A2C2471B}"/>
                </a:ext>
              </a:extLst>
            </p:cNvPr>
            <p:cNvSpPr/>
            <p:nvPr/>
          </p:nvSpPr>
          <p:spPr bwMode="auto">
            <a:xfrm>
              <a:off x="1315844" y="3111190"/>
              <a:ext cx="4934415" cy="2124308"/>
            </a:xfrm>
            <a:custGeom>
              <a:avLst/>
              <a:gdLst>
                <a:gd name="connsiteX0" fmla="*/ 0 w 4934415"/>
                <a:gd name="connsiteY0" fmla="*/ 2124308 h 2124308"/>
                <a:gd name="connsiteX1" fmla="*/ 100361 w 4934415"/>
                <a:gd name="connsiteY1" fmla="*/ 2124308 h 2124308"/>
                <a:gd name="connsiteX2" fmla="*/ 100361 w 4934415"/>
                <a:gd name="connsiteY2" fmla="*/ 2029522 h 2124308"/>
                <a:gd name="connsiteX3" fmla="*/ 228600 w 4934415"/>
                <a:gd name="connsiteY3" fmla="*/ 2029522 h 2124308"/>
                <a:gd name="connsiteX4" fmla="*/ 228600 w 4934415"/>
                <a:gd name="connsiteY4" fmla="*/ 1957039 h 2124308"/>
                <a:gd name="connsiteX5" fmla="*/ 440473 w 4934415"/>
                <a:gd name="connsiteY5" fmla="*/ 1957039 h 2124308"/>
                <a:gd name="connsiteX6" fmla="*/ 440473 w 4934415"/>
                <a:gd name="connsiteY6" fmla="*/ 1878981 h 2124308"/>
                <a:gd name="connsiteX7" fmla="*/ 507380 w 4934415"/>
                <a:gd name="connsiteY7" fmla="*/ 1878981 h 2124308"/>
                <a:gd name="connsiteX8" fmla="*/ 507380 w 4934415"/>
                <a:gd name="connsiteY8" fmla="*/ 1806498 h 2124308"/>
                <a:gd name="connsiteX9" fmla="*/ 613317 w 4934415"/>
                <a:gd name="connsiteY9" fmla="*/ 1806498 h 2124308"/>
                <a:gd name="connsiteX10" fmla="*/ 613317 w 4934415"/>
                <a:gd name="connsiteY10" fmla="*/ 1773044 h 2124308"/>
                <a:gd name="connsiteX11" fmla="*/ 769434 w 4934415"/>
                <a:gd name="connsiteY11" fmla="*/ 1773044 h 2124308"/>
                <a:gd name="connsiteX12" fmla="*/ 769434 w 4934415"/>
                <a:gd name="connsiteY12" fmla="*/ 1706137 h 2124308"/>
                <a:gd name="connsiteX13" fmla="*/ 897673 w 4934415"/>
                <a:gd name="connsiteY13" fmla="*/ 1706137 h 2124308"/>
                <a:gd name="connsiteX14" fmla="*/ 953429 w 4934415"/>
                <a:gd name="connsiteY14" fmla="*/ 1650381 h 2124308"/>
                <a:gd name="connsiteX15" fmla="*/ 1366024 w 4934415"/>
                <a:gd name="connsiteY15" fmla="*/ 1650381 h 2124308"/>
                <a:gd name="connsiteX16" fmla="*/ 1366024 w 4934415"/>
                <a:gd name="connsiteY16" fmla="*/ 1589049 h 2124308"/>
                <a:gd name="connsiteX17" fmla="*/ 1499839 w 4934415"/>
                <a:gd name="connsiteY17" fmla="*/ 1589049 h 2124308"/>
                <a:gd name="connsiteX18" fmla="*/ 1499839 w 4934415"/>
                <a:gd name="connsiteY18" fmla="*/ 1589049 h 2124308"/>
                <a:gd name="connsiteX19" fmla="*/ 1544444 w 4934415"/>
                <a:gd name="connsiteY19" fmla="*/ 1544444 h 2124308"/>
                <a:gd name="connsiteX20" fmla="*/ 1583473 w 4934415"/>
                <a:gd name="connsiteY20" fmla="*/ 1505415 h 2124308"/>
                <a:gd name="connsiteX21" fmla="*/ 1678258 w 4934415"/>
                <a:gd name="connsiteY21" fmla="*/ 1505415 h 2124308"/>
                <a:gd name="connsiteX22" fmla="*/ 1678258 w 4934415"/>
                <a:gd name="connsiteY22" fmla="*/ 1505415 h 2124308"/>
                <a:gd name="connsiteX23" fmla="*/ 1722863 w 4934415"/>
                <a:gd name="connsiteY23" fmla="*/ 1460810 h 2124308"/>
                <a:gd name="connsiteX24" fmla="*/ 1761893 w 4934415"/>
                <a:gd name="connsiteY24" fmla="*/ 1421780 h 2124308"/>
                <a:gd name="connsiteX25" fmla="*/ 1912434 w 4934415"/>
                <a:gd name="connsiteY25" fmla="*/ 1421780 h 2124308"/>
                <a:gd name="connsiteX26" fmla="*/ 1912434 w 4934415"/>
                <a:gd name="connsiteY26" fmla="*/ 1343722 h 2124308"/>
                <a:gd name="connsiteX27" fmla="*/ 2023946 w 4934415"/>
                <a:gd name="connsiteY27" fmla="*/ 1343722 h 2124308"/>
                <a:gd name="connsiteX28" fmla="*/ 2023946 w 4934415"/>
                <a:gd name="connsiteY28" fmla="*/ 1343722 h 2124308"/>
                <a:gd name="connsiteX29" fmla="*/ 2068551 w 4934415"/>
                <a:gd name="connsiteY29" fmla="*/ 1299117 h 2124308"/>
                <a:gd name="connsiteX30" fmla="*/ 2113156 w 4934415"/>
                <a:gd name="connsiteY30" fmla="*/ 1254512 h 2124308"/>
                <a:gd name="connsiteX31" fmla="*/ 2219093 w 4934415"/>
                <a:gd name="connsiteY31" fmla="*/ 1254512 h 2124308"/>
                <a:gd name="connsiteX32" fmla="*/ 2219093 w 4934415"/>
                <a:gd name="connsiteY32" fmla="*/ 1170878 h 2124308"/>
                <a:gd name="connsiteX33" fmla="*/ 2319454 w 4934415"/>
                <a:gd name="connsiteY33" fmla="*/ 1170878 h 2124308"/>
                <a:gd name="connsiteX34" fmla="*/ 2319454 w 4934415"/>
                <a:gd name="connsiteY34" fmla="*/ 1126273 h 2124308"/>
                <a:gd name="connsiteX35" fmla="*/ 2425390 w 4934415"/>
                <a:gd name="connsiteY35" fmla="*/ 1126273 h 2124308"/>
                <a:gd name="connsiteX36" fmla="*/ 2425390 w 4934415"/>
                <a:gd name="connsiteY36" fmla="*/ 1064942 h 2124308"/>
                <a:gd name="connsiteX37" fmla="*/ 2542478 w 4934415"/>
                <a:gd name="connsiteY37" fmla="*/ 1064942 h 2124308"/>
                <a:gd name="connsiteX38" fmla="*/ 2542478 w 4934415"/>
                <a:gd name="connsiteY38" fmla="*/ 1064942 h 2124308"/>
                <a:gd name="connsiteX39" fmla="*/ 2598234 w 4934415"/>
                <a:gd name="connsiteY39" fmla="*/ 1009186 h 2124308"/>
                <a:gd name="connsiteX40" fmla="*/ 2704171 w 4934415"/>
                <a:gd name="connsiteY40" fmla="*/ 1009186 h 2124308"/>
                <a:gd name="connsiteX41" fmla="*/ 2704171 w 4934415"/>
                <a:gd name="connsiteY41" fmla="*/ 919976 h 2124308"/>
                <a:gd name="connsiteX42" fmla="*/ 2849136 w 4934415"/>
                <a:gd name="connsiteY42" fmla="*/ 919976 h 2124308"/>
                <a:gd name="connsiteX43" fmla="*/ 2849136 w 4934415"/>
                <a:gd name="connsiteY43" fmla="*/ 864220 h 2124308"/>
                <a:gd name="connsiteX44" fmla="*/ 2899317 w 4934415"/>
                <a:gd name="connsiteY44" fmla="*/ 864220 h 2124308"/>
                <a:gd name="connsiteX45" fmla="*/ 2899317 w 4934415"/>
                <a:gd name="connsiteY45" fmla="*/ 808464 h 2124308"/>
                <a:gd name="connsiteX46" fmla="*/ 2960649 w 4934415"/>
                <a:gd name="connsiteY46" fmla="*/ 808464 h 2124308"/>
                <a:gd name="connsiteX47" fmla="*/ 3021980 w 4934415"/>
                <a:gd name="connsiteY47" fmla="*/ 747133 h 2124308"/>
                <a:gd name="connsiteX48" fmla="*/ 3111190 w 4934415"/>
                <a:gd name="connsiteY48" fmla="*/ 747133 h 2124308"/>
                <a:gd name="connsiteX49" fmla="*/ 3183673 w 4934415"/>
                <a:gd name="connsiteY49" fmla="*/ 674650 h 2124308"/>
                <a:gd name="connsiteX50" fmla="*/ 3284034 w 4934415"/>
                <a:gd name="connsiteY50" fmla="*/ 674650 h 2124308"/>
                <a:gd name="connsiteX51" fmla="*/ 3378819 w 4934415"/>
                <a:gd name="connsiteY51" fmla="*/ 579865 h 2124308"/>
                <a:gd name="connsiteX52" fmla="*/ 3440151 w 4934415"/>
                <a:gd name="connsiteY52" fmla="*/ 579865 h 2124308"/>
                <a:gd name="connsiteX53" fmla="*/ 3440151 w 4934415"/>
                <a:gd name="connsiteY53" fmla="*/ 524108 h 2124308"/>
                <a:gd name="connsiteX54" fmla="*/ 3579541 w 4934415"/>
                <a:gd name="connsiteY54" fmla="*/ 524108 h 2124308"/>
                <a:gd name="connsiteX55" fmla="*/ 3579541 w 4934415"/>
                <a:gd name="connsiteY55" fmla="*/ 473927 h 2124308"/>
                <a:gd name="connsiteX56" fmla="*/ 3769112 w 4934415"/>
                <a:gd name="connsiteY56" fmla="*/ 473927 h 2124308"/>
                <a:gd name="connsiteX57" fmla="*/ 3769112 w 4934415"/>
                <a:gd name="connsiteY57" fmla="*/ 429322 h 2124308"/>
                <a:gd name="connsiteX58" fmla="*/ 3819293 w 4934415"/>
                <a:gd name="connsiteY58" fmla="*/ 429322 h 2124308"/>
                <a:gd name="connsiteX59" fmla="*/ 3819293 w 4934415"/>
                <a:gd name="connsiteY59" fmla="*/ 429322 h 2124308"/>
                <a:gd name="connsiteX60" fmla="*/ 4047893 w 4934415"/>
                <a:gd name="connsiteY60" fmla="*/ 429322 h 2124308"/>
                <a:gd name="connsiteX61" fmla="*/ 4047893 w 4934415"/>
                <a:gd name="connsiteY61" fmla="*/ 328961 h 2124308"/>
                <a:gd name="connsiteX62" fmla="*/ 4170556 w 4934415"/>
                <a:gd name="connsiteY62" fmla="*/ 328961 h 2124308"/>
                <a:gd name="connsiteX63" fmla="*/ 4170556 w 4934415"/>
                <a:gd name="connsiteY63" fmla="*/ 278781 h 2124308"/>
                <a:gd name="connsiteX64" fmla="*/ 4243039 w 4934415"/>
                <a:gd name="connsiteY64" fmla="*/ 278781 h 2124308"/>
                <a:gd name="connsiteX65" fmla="*/ 4243039 w 4934415"/>
                <a:gd name="connsiteY65" fmla="*/ 228600 h 2124308"/>
                <a:gd name="connsiteX66" fmla="*/ 4382429 w 4934415"/>
                <a:gd name="connsiteY66" fmla="*/ 228600 h 2124308"/>
                <a:gd name="connsiteX67" fmla="*/ 4382429 w 4934415"/>
                <a:gd name="connsiteY67" fmla="*/ 167269 h 2124308"/>
                <a:gd name="connsiteX68" fmla="*/ 4454912 w 4934415"/>
                <a:gd name="connsiteY68" fmla="*/ 167269 h 2124308"/>
                <a:gd name="connsiteX69" fmla="*/ 4454912 w 4934415"/>
                <a:gd name="connsiteY69" fmla="*/ 167269 h 2124308"/>
                <a:gd name="connsiteX70" fmla="*/ 4655634 w 4934415"/>
                <a:gd name="connsiteY70" fmla="*/ 167269 h 2124308"/>
                <a:gd name="connsiteX71" fmla="*/ 4655634 w 4934415"/>
                <a:gd name="connsiteY71" fmla="*/ 100361 h 2124308"/>
                <a:gd name="connsiteX72" fmla="*/ 4755995 w 4934415"/>
                <a:gd name="connsiteY72" fmla="*/ 100361 h 2124308"/>
                <a:gd name="connsiteX73" fmla="*/ 4755995 w 4934415"/>
                <a:gd name="connsiteY73" fmla="*/ 100361 h 2124308"/>
                <a:gd name="connsiteX74" fmla="*/ 4755995 w 4934415"/>
                <a:gd name="connsiteY74" fmla="*/ 50181 h 2124308"/>
                <a:gd name="connsiteX75" fmla="*/ 4884234 w 4934415"/>
                <a:gd name="connsiteY75" fmla="*/ 50181 h 2124308"/>
                <a:gd name="connsiteX76" fmla="*/ 4934415 w 4934415"/>
                <a:gd name="connsiteY76" fmla="*/ 0 h 2124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4934415" h="2124308">
                  <a:moveTo>
                    <a:pt x="0" y="2124308"/>
                  </a:moveTo>
                  <a:lnTo>
                    <a:pt x="100361" y="2124308"/>
                  </a:lnTo>
                  <a:lnTo>
                    <a:pt x="100361" y="2029522"/>
                  </a:lnTo>
                  <a:lnTo>
                    <a:pt x="228600" y="2029522"/>
                  </a:lnTo>
                  <a:lnTo>
                    <a:pt x="228600" y="1957039"/>
                  </a:lnTo>
                  <a:lnTo>
                    <a:pt x="440473" y="1957039"/>
                  </a:lnTo>
                  <a:lnTo>
                    <a:pt x="440473" y="1878981"/>
                  </a:lnTo>
                  <a:lnTo>
                    <a:pt x="507380" y="1878981"/>
                  </a:lnTo>
                  <a:lnTo>
                    <a:pt x="507380" y="1806498"/>
                  </a:lnTo>
                  <a:lnTo>
                    <a:pt x="613317" y="1806498"/>
                  </a:lnTo>
                  <a:lnTo>
                    <a:pt x="613317" y="1773044"/>
                  </a:lnTo>
                  <a:lnTo>
                    <a:pt x="769434" y="1773044"/>
                  </a:lnTo>
                  <a:lnTo>
                    <a:pt x="769434" y="1706137"/>
                  </a:lnTo>
                  <a:lnTo>
                    <a:pt x="897673" y="1706137"/>
                  </a:lnTo>
                  <a:lnTo>
                    <a:pt x="953429" y="1650381"/>
                  </a:lnTo>
                  <a:lnTo>
                    <a:pt x="1366024" y="1650381"/>
                  </a:lnTo>
                  <a:lnTo>
                    <a:pt x="1366024" y="1589049"/>
                  </a:lnTo>
                  <a:lnTo>
                    <a:pt x="1499839" y="1589049"/>
                  </a:lnTo>
                  <a:lnTo>
                    <a:pt x="1499839" y="1589049"/>
                  </a:lnTo>
                  <a:lnTo>
                    <a:pt x="1544444" y="1544444"/>
                  </a:lnTo>
                  <a:lnTo>
                    <a:pt x="1583473" y="1505415"/>
                  </a:lnTo>
                  <a:lnTo>
                    <a:pt x="1678258" y="1505415"/>
                  </a:lnTo>
                  <a:lnTo>
                    <a:pt x="1678258" y="1505415"/>
                  </a:lnTo>
                  <a:lnTo>
                    <a:pt x="1722863" y="1460810"/>
                  </a:lnTo>
                  <a:lnTo>
                    <a:pt x="1761893" y="1421780"/>
                  </a:lnTo>
                  <a:lnTo>
                    <a:pt x="1912434" y="1421780"/>
                  </a:lnTo>
                  <a:lnTo>
                    <a:pt x="1912434" y="1343722"/>
                  </a:lnTo>
                  <a:lnTo>
                    <a:pt x="2023946" y="1343722"/>
                  </a:lnTo>
                  <a:lnTo>
                    <a:pt x="2023946" y="1343722"/>
                  </a:lnTo>
                  <a:lnTo>
                    <a:pt x="2068551" y="1299117"/>
                  </a:lnTo>
                  <a:lnTo>
                    <a:pt x="2113156" y="1254512"/>
                  </a:lnTo>
                  <a:lnTo>
                    <a:pt x="2219093" y="1254512"/>
                  </a:lnTo>
                  <a:lnTo>
                    <a:pt x="2219093" y="1170878"/>
                  </a:lnTo>
                  <a:lnTo>
                    <a:pt x="2319454" y="1170878"/>
                  </a:lnTo>
                  <a:lnTo>
                    <a:pt x="2319454" y="1126273"/>
                  </a:lnTo>
                  <a:lnTo>
                    <a:pt x="2425390" y="1126273"/>
                  </a:lnTo>
                  <a:lnTo>
                    <a:pt x="2425390" y="1064942"/>
                  </a:lnTo>
                  <a:lnTo>
                    <a:pt x="2542478" y="1064942"/>
                  </a:lnTo>
                  <a:lnTo>
                    <a:pt x="2542478" y="1064942"/>
                  </a:lnTo>
                  <a:lnTo>
                    <a:pt x="2598234" y="1009186"/>
                  </a:lnTo>
                  <a:lnTo>
                    <a:pt x="2704171" y="1009186"/>
                  </a:lnTo>
                  <a:lnTo>
                    <a:pt x="2704171" y="919976"/>
                  </a:lnTo>
                  <a:lnTo>
                    <a:pt x="2849136" y="919976"/>
                  </a:lnTo>
                  <a:lnTo>
                    <a:pt x="2849136" y="864220"/>
                  </a:lnTo>
                  <a:lnTo>
                    <a:pt x="2899317" y="864220"/>
                  </a:lnTo>
                  <a:lnTo>
                    <a:pt x="2899317" y="808464"/>
                  </a:lnTo>
                  <a:lnTo>
                    <a:pt x="2960649" y="808464"/>
                  </a:lnTo>
                  <a:lnTo>
                    <a:pt x="3021980" y="747133"/>
                  </a:lnTo>
                  <a:lnTo>
                    <a:pt x="3111190" y="747133"/>
                  </a:lnTo>
                  <a:lnTo>
                    <a:pt x="3183673" y="674650"/>
                  </a:lnTo>
                  <a:lnTo>
                    <a:pt x="3284034" y="674650"/>
                  </a:lnTo>
                  <a:lnTo>
                    <a:pt x="3378819" y="579865"/>
                  </a:lnTo>
                  <a:lnTo>
                    <a:pt x="3440151" y="579865"/>
                  </a:lnTo>
                  <a:lnTo>
                    <a:pt x="3440151" y="524108"/>
                  </a:lnTo>
                  <a:lnTo>
                    <a:pt x="3579541" y="524108"/>
                  </a:lnTo>
                  <a:lnTo>
                    <a:pt x="3579541" y="473927"/>
                  </a:lnTo>
                  <a:lnTo>
                    <a:pt x="3769112" y="473927"/>
                  </a:lnTo>
                  <a:lnTo>
                    <a:pt x="3769112" y="429322"/>
                  </a:lnTo>
                  <a:lnTo>
                    <a:pt x="3819293" y="429322"/>
                  </a:lnTo>
                  <a:lnTo>
                    <a:pt x="3819293" y="429322"/>
                  </a:lnTo>
                  <a:lnTo>
                    <a:pt x="4047893" y="429322"/>
                  </a:lnTo>
                  <a:lnTo>
                    <a:pt x="4047893" y="328961"/>
                  </a:lnTo>
                  <a:lnTo>
                    <a:pt x="4170556" y="328961"/>
                  </a:lnTo>
                  <a:lnTo>
                    <a:pt x="4170556" y="278781"/>
                  </a:lnTo>
                  <a:lnTo>
                    <a:pt x="4243039" y="278781"/>
                  </a:lnTo>
                  <a:lnTo>
                    <a:pt x="4243039" y="228600"/>
                  </a:lnTo>
                  <a:lnTo>
                    <a:pt x="4382429" y="228600"/>
                  </a:lnTo>
                  <a:lnTo>
                    <a:pt x="4382429" y="167269"/>
                  </a:lnTo>
                  <a:lnTo>
                    <a:pt x="4454912" y="167269"/>
                  </a:lnTo>
                  <a:lnTo>
                    <a:pt x="4454912" y="167269"/>
                  </a:lnTo>
                  <a:lnTo>
                    <a:pt x="4655634" y="167269"/>
                  </a:lnTo>
                  <a:lnTo>
                    <a:pt x="4655634" y="100361"/>
                  </a:lnTo>
                  <a:lnTo>
                    <a:pt x="4755995" y="100361"/>
                  </a:lnTo>
                  <a:lnTo>
                    <a:pt x="4755995" y="100361"/>
                  </a:lnTo>
                  <a:lnTo>
                    <a:pt x="4755995" y="50181"/>
                  </a:lnTo>
                  <a:lnTo>
                    <a:pt x="4884234" y="50181"/>
                  </a:lnTo>
                  <a:lnTo>
                    <a:pt x="4934415"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7" name="Freeform 316">
              <a:extLst>
                <a:ext uri="{FF2B5EF4-FFF2-40B4-BE49-F238E27FC236}">
                  <a16:creationId xmlns:a16="http://schemas.microsoft.com/office/drawing/2014/main" id="{A93982A9-7BE9-5A51-6355-3A8D5B5D32EA}"/>
                </a:ext>
              </a:extLst>
            </p:cNvPr>
            <p:cNvSpPr/>
            <p:nvPr/>
          </p:nvSpPr>
          <p:spPr bwMode="auto">
            <a:xfrm>
              <a:off x="6244683" y="100361"/>
              <a:ext cx="6082990" cy="3010829"/>
            </a:xfrm>
            <a:custGeom>
              <a:avLst/>
              <a:gdLst>
                <a:gd name="connsiteX0" fmla="*/ 6082990 w 6082990"/>
                <a:gd name="connsiteY0" fmla="*/ 0 h 3010829"/>
                <a:gd name="connsiteX1" fmla="*/ 5720576 w 6082990"/>
                <a:gd name="connsiteY1" fmla="*/ 0 h 3010829"/>
                <a:gd name="connsiteX2" fmla="*/ 5720576 w 6082990"/>
                <a:gd name="connsiteY2" fmla="*/ 128239 h 3010829"/>
                <a:gd name="connsiteX3" fmla="*/ 5581185 w 6082990"/>
                <a:gd name="connsiteY3" fmla="*/ 128239 h 3010829"/>
                <a:gd name="connsiteX4" fmla="*/ 5581185 w 6082990"/>
                <a:gd name="connsiteY4" fmla="*/ 234176 h 3010829"/>
                <a:gd name="connsiteX5" fmla="*/ 5380463 w 6082990"/>
                <a:gd name="connsiteY5" fmla="*/ 234176 h 3010829"/>
                <a:gd name="connsiteX6" fmla="*/ 5380463 w 6082990"/>
                <a:gd name="connsiteY6" fmla="*/ 301083 h 3010829"/>
                <a:gd name="connsiteX7" fmla="*/ 5285678 w 6082990"/>
                <a:gd name="connsiteY7" fmla="*/ 301083 h 3010829"/>
                <a:gd name="connsiteX8" fmla="*/ 5285678 w 6082990"/>
                <a:gd name="connsiteY8" fmla="*/ 379141 h 3010829"/>
                <a:gd name="connsiteX9" fmla="*/ 5224346 w 6082990"/>
                <a:gd name="connsiteY9" fmla="*/ 379141 h 3010829"/>
                <a:gd name="connsiteX10" fmla="*/ 5224346 w 6082990"/>
                <a:gd name="connsiteY10" fmla="*/ 440473 h 3010829"/>
                <a:gd name="connsiteX11" fmla="*/ 5157439 w 6082990"/>
                <a:gd name="connsiteY11" fmla="*/ 440473 h 3010829"/>
                <a:gd name="connsiteX12" fmla="*/ 5157439 w 6082990"/>
                <a:gd name="connsiteY12" fmla="*/ 535259 h 3010829"/>
                <a:gd name="connsiteX13" fmla="*/ 5101683 w 6082990"/>
                <a:gd name="connsiteY13" fmla="*/ 535259 h 3010829"/>
                <a:gd name="connsiteX14" fmla="*/ 5101683 w 6082990"/>
                <a:gd name="connsiteY14" fmla="*/ 579863 h 3010829"/>
                <a:gd name="connsiteX15" fmla="*/ 4939990 w 6082990"/>
                <a:gd name="connsiteY15" fmla="*/ 579863 h 3010829"/>
                <a:gd name="connsiteX16" fmla="*/ 4939990 w 6082990"/>
                <a:gd name="connsiteY16" fmla="*/ 613317 h 3010829"/>
                <a:gd name="connsiteX17" fmla="*/ 4728117 w 6082990"/>
                <a:gd name="connsiteY17" fmla="*/ 613317 h 3010829"/>
                <a:gd name="connsiteX18" fmla="*/ 4728117 w 6082990"/>
                <a:gd name="connsiteY18" fmla="*/ 641195 h 3010829"/>
                <a:gd name="connsiteX19" fmla="*/ 4438185 w 6082990"/>
                <a:gd name="connsiteY19" fmla="*/ 641195 h 3010829"/>
                <a:gd name="connsiteX20" fmla="*/ 4376854 w 6082990"/>
                <a:gd name="connsiteY20" fmla="*/ 702526 h 3010829"/>
                <a:gd name="connsiteX21" fmla="*/ 4376854 w 6082990"/>
                <a:gd name="connsiteY21" fmla="*/ 769434 h 3010829"/>
                <a:gd name="connsiteX22" fmla="*/ 4293219 w 6082990"/>
                <a:gd name="connsiteY22" fmla="*/ 769434 h 3010829"/>
                <a:gd name="connsiteX23" fmla="*/ 4293219 w 6082990"/>
                <a:gd name="connsiteY23" fmla="*/ 903249 h 3010829"/>
                <a:gd name="connsiteX24" fmla="*/ 4215161 w 6082990"/>
                <a:gd name="connsiteY24" fmla="*/ 981307 h 3010829"/>
                <a:gd name="connsiteX25" fmla="*/ 4137102 w 6082990"/>
                <a:gd name="connsiteY25" fmla="*/ 981307 h 3010829"/>
                <a:gd name="connsiteX26" fmla="*/ 4137102 w 6082990"/>
                <a:gd name="connsiteY26" fmla="*/ 1053790 h 3010829"/>
                <a:gd name="connsiteX27" fmla="*/ 4059044 w 6082990"/>
                <a:gd name="connsiteY27" fmla="*/ 1053790 h 3010829"/>
                <a:gd name="connsiteX28" fmla="*/ 4014439 w 6082990"/>
                <a:gd name="connsiteY28" fmla="*/ 1098395 h 3010829"/>
                <a:gd name="connsiteX29" fmla="*/ 4014439 w 6082990"/>
                <a:gd name="connsiteY29" fmla="*/ 1209907 h 3010829"/>
                <a:gd name="connsiteX30" fmla="*/ 3735658 w 6082990"/>
                <a:gd name="connsiteY30" fmla="*/ 1209907 h 3010829"/>
                <a:gd name="connsiteX31" fmla="*/ 3735658 w 6082990"/>
                <a:gd name="connsiteY31" fmla="*/ 1276815 h 3010829"/>
                <a:gd name="connsiteX32" fmla="*/ 3657600 w 6082990"/>
                <a:gd name="connsiteY32" fmla="*/ 1354873 h 3010829"/>
                <a:gd name="connsiteX33" fmla="*/ 3551663 w 6082990"/>
                <a:gd name="connsiteY33" fmla="*/ 1354873 h 3010829"/>
                <a:gd name="connsiteX34" fmla="*/ 3551663 w 6082990"/>
                <a:gd name="connsiteY34" fmla="*/ 1444083 h 3010829"/>
                <a:gd name="connsiteX35" fmla="*/ 3423424 w 6082990"/>
                <a:gd name="connsiteY35" fmla="*/ 1444083 h 3010829"/>
                <a:gd name="connsiteX36" fmla="*/ 3373244 w 6082990"/>
                <a:gd name="connsiteY36" fmla="*/ 1444083 h 3010829"/>
                <a:gd name="connsiteX37" fmla="*/ 3373244 w 6082990"/>
                <a:gd name="connsiteY37" fmla="*/ 1510990 h 3010829"/>
                <a:gd name="connsiteX38" fmla="*/ 3334215 w 6082990"/>
                <a:gd name="connsiteY38" fmla="*/ 1550019 h 3010829"/>
                <a:gd name="connsiteX39" fmla="*/ 3211551 w 6082990"/>
                <a:gd name="connsiteY39" fmla="*/ 1550019 h 3010829"/>
                <a:gd name="connsiteX40" fmla="*/ 3211551 w 6082990"/>
                <a:gd name="connsiteY40" fmla="*/ 1633654 h 3010829"/>
                <a:gd name="connsiteX41" fmla="*/ 3055434 w 6082990"/>
                <a:gd name="connsiteY41" fmla="*/ 1633654 h 3010829"/>
                <a:gd name="connsiteX42" fmla="*/ 3010829 w 6082990"/>
                <a:gd name="connsiteY42" fmla="*/ 1678259 h 3010829"/>
                <a:gd name="connsiteX43" fmla="*/ 2877015 w 6082990"/>
                <a:gd name="connsiteY43" fmla="*/ 1678259 h 3010829"/>
                <a:gd name="connsiteX44" fmla="*/ 2877015 w 6082990"/>
                <a:gd name="connsiteY44" fmla="*/ 1778619 h 3010829"/>
                <a:gd name="connsiteX45" fmla="*/ 2436541 w 6082990"/>
                <a:gd name="connsiteY45" fmla="*/ 1778619 h 3010829"/>
                <a:gd name="connsiteX46" fmla="*/ 2391937 w 6082990"/>
                <a:gd name="connsiteY46" fmla="*/ 1823223 h 3010829"/>
                <a:gd name="connsiteX47" fmla="*/ 2163337 w 6082990"/>
                <a:gd name="connsiteY47" fmla="*/ 1823223 h 3010829"/>
                <a:gd name="connsiteX48" fmla="*/ 2163337 w 6082990"/>
                <a:gd name="connsiteY48" fmla="*/ 1901283 h 3010829"/>
                <a:gd name="connsiteX49" fmla="*/ 2090854 w 6082990"/>
                <a:gd name="connsiteY49" fmla="*/ 1901283 h 3010829"/>
                <a:gd name="connsiteX50" fmla="*/ 2090854 w 6082990"/>
                <a:gd name="connsiteY50" fmla="*/ 1951463 h 3010829"/>
                <a:gd name="connsiteX51" fmla="*/ 1940312 w 6082990"/>
                <a:gd name="connsiteY51" fmla="*/ 1951463 h 3010829"/>
                <a:gd name="connsiteX52" fmla="*/ 1940312 w 6082990"/>
                <a:gd name="connsiteY52" fmla="*/ 1951463 h 3010829"/>
                <a:gd name="connsiteX53" fmla="*/ 1867829 w 6082990"/>
                <a:gd name="connsiteY53" fmla="*/ 2023946 h 3010829"/>
                <a:gd name="connsiteX54" fmla="*/ 1800922 w 6082990"/>
                <a:gd name="connsiteY54" fmla="*/ 2023946 h 3010829"/>
                <a:gd name="connsiteX55" fmla="*/ 1800922 w 6082990"/>
                <a:gd name="connsiteY55" fmla="*/ 2079702 h 3010829"/>
                <a:gd name="connsiteX56" fmla="*/ 1722863 w 6082990"/>
                <a:gd name="connsiteY56" fmla="*/ 2079702 h 3010829"/>
                <a:gd name="connsiteX57" fmla="*/ 1722863 w 6082990"/>
                <a:gd name="connsiteY57" fmla="*/ 2129883 h 3010829"/>
                <a:gd name="connsiteX58" fmla="*/ 1611351 w 6082990"/>
                <a:gd name="connsiteY58" fmla="*/ 2129883 h 3010829"/>
                <a:gd name="connsiteX59" fmla="*/ 1555595 w 6082990"/>
                <a:gd name="connsiteY59" fmla="*/ 2185639 h 3010829"/>
                <a:gd name="connsiteX60" fmla="*/ 1393902 w 6082990"/>
                <a:gd name="connsiteY60" fmla="*/ 2185639 h 3010829"/>
                <a:gd name="connsiteX61" fmla="*/ 1393902 w 6082990"/>
                <a:gd name="connsiteY61" fmla="*/ 2263698 h 3010829"/>
                <a:gd name="connsiteX62" fmla="*/ 1248937 w 6082990"/>
                <a:gd name="connsiteY62" fmla="*/ 2263698 h 3010829"/>
                <a:gd name="connsiteX63" fmla="*/ 1248937 w 6082990"/>
                <a:gd name="connsiteY63" fmla="*/ 2358483 h 3010829"/>
                <a:gd name="connsiteX64" fmla="*/ 1120697 w 6082990"/>
                <a:gd name="connsiteY64" fmla="*/ 2358483 h 3010829"/>
                <a:gd name="connsiteX65" fmla="*/ 1120697 w 6082990"/>
                <a:gd name="connsiteY65" fmla="*/ 2414239 h 3010829"/>
                <a:gd name="connsiteX66" fmla="*/ 970156 w 6082990"/>
                <a:gd name="connsiteY66" fmla="*/ 2414239 h 3010829"/>
                <a:gd name="connsiteX67" fmla="*/ 970156 w 6082990"/>
                <a:gd name="connsiteY67" fmla="*/ 2464419 h 3010829"/>
                <a:gd name="connsiteX68" fmla="*/ 869795 w 6082990"/>
                <a:gd name="connsiteY68" fmla="*/ 2464419 h 3010829"/>
                <a:gd name="connsiteX69" fmla="*/ 869795 w 6082990"/>
                <a:gd name="connsiteY69" fmla="*/ 2553629 h 3010829"/>
                <a:gd name="connsiteX70" fmla="*/ 775010 w 6082990"/>
                <a:gd name="connsiteY70" fmla="*/ 2553629 h 3010829"/>
                <a:gd name="connsiteX71" fmla="*/ 775010 w 6082990"/>
                <a:gd name="connsiteY71" fmla="*/ 2620537 h 3010829"/>
                <a:gd name="connsiteX72" fmla="*/ 674649 w 6082990"/>
                <a:gd name="connsiteY72" fmla="*/ 2620537 h 3010829"/>
                <a:gd name="connsiteX73" fmla="*/ 674649 w 6082990"/>
                <a:gd name="connsiteY73" fmla="*/ 2687444 h 3010829"/>
                <a:gd name="connsiteX74" fmla="*/ 557561 w 6082990"/>
                <a:gd name="connsiteY74" fmla="*/ 2687444 h 3010829"/>
                <a:gd name="connsiteX75" fmla="*/ 557561 w 6082990"/>
                <a:gd name="connsiteY75" fmla="*/ 2771078 h 3010829"/>
                <a:gd name="connsiteX76" fmla="*/ 384717 w 6082990"/>
                <a:gd name="connsiteY76" fmla="*/ 2771078 h 3010829"/>
                <a:gd name="connsiteX77" fmla="*/ 384717 w 6082990"/>
                <a:gd name="connsiteY77" fmla="*/ 2865863 h 3010829"/>
                <a:gd name="connsiteX78" fmla="*/ 239751 w 6082990"/>
                <a:gd name="connsiteY78" fmla="*/ 2865863 h 3010829"/>
                <a:gd name="connsiteX79" fmla="*/ 239751 w 6082990"/>
                <a:gd name="connsiteY79" fmla="*/ 2938346 h 3010829"/>
                <a:gd name="connsiteX80" fmla="*/ 105937 w 6082990"/>
                <a:gd name="connsiteY80" fmla="*/ 2938346 h 3010829"/>
                <a:gd name="connsiteX81" fmla="*/ 105937 w 6082990"/>
                <a:gd name="connsiteY81" fmla="*/ 3010829 h 3010829"/>
                <a:gd name="connsiteX82" fmla="*/ 0 w 6082990"/>
                <a:gd name="connsiteY82" fmla="*/ 3010829 h 3010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6082990" h="3010829">
                  <a:moveTo>
                    <a:pt x="6082990" y="0"/>
                  </a:moveTo>
                  <a:lnTo>
                    <a:pt x="5720576" y="0"/>
                  </a:lnTo>
                  <a:lnTo>
                    <a:pt x="5720576" y="128239"/>
                  </a:lnTo>
                  <a:lnTo>
                    <a:pt x="5581185" y="128239"/>
                  </a:lnTo>
                  <a:lnTo>
                    <a:pt x="5581185" y="234176"/>
                  </a:lnTo>
                  <a:lnTo>
                    <a:pt x="5380463" y="234176"/>
                  </a:lnTo>
                  <a:lnTo>
                    <a:pt x="5380463" y="301083"/>
                  </a:lnTo>
                  <a:lnTo>
                    <a:pt x="5285678" y="301083"/>
                  </a:lnTo>
                  <a:lnTo>
                    <a:pt x="5285678" y="379141"/>
                  </a:lnTo>
                  <a:lnTo>
                    <a:pt x="5224346" y="379141"/>
                  </a:lnTo>
                  <a:lnTo>
                    <a:pt x="5224346" y="440473"/>
                  </a:lnTo>
                  <a:lnTo>
                    <a:pt x="5157439" y="440473"/>
                  </a:lnTo>
                  <a:lnTo>
                    <a:pt x="5157439" y="535259"/>
                  </a:lnTo>
                  <a:lnTo>
                    <a:pt x="5101683" y="535259"/>
                  </a:lnTo>
                  <a:lnTo>
                    <a:pt x="5101683" y="579863"/>
                  </a:lnTo>
                  <a:lnTo>
                    <a:pt x="4939990" y="579863"/>
                  </a:lnTo>
                  <a:lnTo>
                    <a:pt x="4939990" y="613317"/>
                  </a:lnTo>
                  <a:lnTo>
                    <a:pt x="4728117" y="613317"/>
                  </a:lnTo>
                  <a:lnTo>
                    <a:pt x="4728117" y="641195"/>
                  </a:lnTo>
                  <a:lnTo>
                    <a:pt x="4438185" y="641195"/>
                  </a:lnTo>
                  <a:lnTo>
                    <a:pt x="4376854" y="702526"/>
                  </a:lnTo>
                  <a:lnTo>
                    <a:pt x="4376854" y="769434"/>
                  </a:lnTo>
                  <a:lnTo>
                    <a:pt x="4293219" y="769434"/>
                  </a:lnTo>
                  <a:lnTo>
                    <a:pt x="4293219" y="903249"/>
                  </a:lnTo>
                  <a:lnTo>
                    <a:pt x="4215161" y="981307"/>
                  </a:lnTo>
                  <a:lnTo>
                    <a:pt x="4137102" y="981307"/>
                  </a:lnTo>
                  <a:lnTo>
                    <a:pt x="4137102" y="1053790"/>
                  </a:lnTo>
                  <a:lnTo>
                    <a:pt x="4059044" y="1053790"/>
                  </a:lnTo>
                  <a:lnTo>
                    <a:pt x="4014439" y="1098395"/>
                  </a:lnTo>
                  <a:lnTo>
                    <a:pt x="4014439" y="1209907"/>
                  </a:lnTo>
                  <a:lnTo>
                    <a:pt x="3735658" y="1209907"/>
                  </a:lnTo>
                  <a:lnTo>
                    <a:pt x="3735658" y="1276815"/>
                  </a:lnTo>
                  <a:lnTo>
                    <a:pt x="3657600" y="1354873"/>
                  </a:lnTo>
                  <a:lnTo>
                    <a:pt x="3551663" y="1354873"/>
                  </a:lnTo>
                  <a:lnTo>
                    <a:pt x="3551663" y="1444083"/>
                  </a:lnTo>
                  <a:lnTo>
                    <a:pt x="3423424" y="1444083"/>
                  </a:lnTo>
                  <a:lnTo>
                    <a:pt x="3373244" y="1444083"/>
                  </a:lnTo>
                  <a:lnTo>
                    <a:pt x="3373244" y="1510990"/>
                  </a:lnTo>
                  <a:lnTo>
                    <a:pt x="3334215" y="1550019"/>
                  </a:lnTo>
                  <a:lnTo>
                    <a:pt x="3211551" y="1550019"/>
                  </a:lnTo>
                  <a:lnTo>
                    <a:pt x="3211551" y="1633654"/>
                  </a:lnTo>
                  <a:lnTo>
                    <a:pt x="3055434" y="1633654"/>
                  </a:lnTo>
                  <a:lnTo>
                    <a:pt x="3010829" y="1678259"/>
                  </a:lnTo>
                  <a:lnTo>
                    <a:pt x="2877015" y="1678259"/>
                  </a:lnTo>
                  <a:lnTo>
                    <a:pt x="2877015" y="1778619"/>
                  </a:lnTo>
                  <a:lnTo>
                    <a:pt x="2436541" y="1778619"/>
                  </a:lnTo>
                  <a:lnTo>
                    <a:pt x="2391937" y="1823223"/>
                  </a:lnTo>
                  <a:lnTo>
                    <a:pt x="2163337" y="1823223"/>
                  </a:lnTo>
                  <a:lnTo>
                    <a:pt x="2163337" y="1901283"/>
                  </a:lnTo>
                  <a:lnTo>
                    <a:pt x="2090854" y="1901283"/>
                  </a:lnTo>
                  <a:lnTo>
                    <a:pt x="2090854" y="1951463"/>
                  </a:lnTo>
                  <a:lnTo>
                    <a:pt x="1940312" y="1951463"/>
                  </a:lnTo>
                  <a:lnTo>
                    <a:pt x="1940312" y="1951463"/>
                  </a:lnTo>
                  <a:lnTo>
                    <a:pt x="1867829" y="2023946"/>
                  </a:lnTo>
                  <a:lnTo>
                    <a:pt x="1800922" y="2023946"/>
                  </a:lnTo>
                  <a:lnTo>
                    <a:pt x="1800922" y="2079702"/>
                  </a:lnTo>
                  <a:lnTo>
                    <a:pt x="1722863" y="2079702"/>
                  </a:lnTo>
                  <a:lnTo>
                    <a:pt x="1722863" y="2129883"/>
                  </a:lnTo>
                  <a:lnTo>
                    <a:pt x="1611351" y="2129883"/>
                  </a:lnTo>
                  <a:lnTo>
                    <a:pt x="1555595" y="2185639"/>
                  </a:lnTo>
                  <a:lnTo>
                    <a:pt x="1393902" y="2185639"/>
                  </a:lnTo>
                  <a:lnTo>
                    <a:pt x="1393902" y="2263698"/>
                  </a:lnTo>
                  <a:lnTo>
                    <a:pt x="1248937" y="2263698"/>
                  </a:lnTo>
                  <a:lnTo>
                    <a:pt x="1248937" y="2358483"/>
                  </a:lnTo>
                  <a:lnTo>
                    <a:pt x="1120697" y="2358483"/>
                  </a:lnTo>
                  <a:lnTo>
                    <a:pt x="1120697" y="2414239"/>
                  </a:lnTo>
                  <a:lnTo>
                    <a:pt x="970156" y="2414239"/>
                  </a:lnTo>
                  <a:lnTo>
                    <a:pt x="970156" y="2464419"/>
                  </a:lnTo>
                  <a:lnTo>
                    <a:pt x="869795" y="2464419"/>
                  </a:lnTo>
                  <a:lnTo>
                    <a:pt x="869795" y="2553629"/>
                  </a:lnTo>
                  <a:lnTo>
                    <a:pt x="775010" y="2553629"/>
                  </a:lnTo>
                  <a:lnTo>
                    <a:pt x="775010" y="2620537"/>
                  </a:lnTo>
                  <a:lnTo>
                    <a:pt x="674649" y="2620537"/>
                  </a:lnTo>
                  <a:lnTo>
                    <a:pt x="674649" y="2687444"/>
                  </a:lnTo>
                  <a:lnTo>
                    <a:pt x="557561" y="2687444"/>
                  </a:lnTo>
                  <a:lnTo>
                    <a:pt x="557561" y="2771078"/>
                  </a:lnTo>
                  <a:lnTo>
                    <a:pt x="384717" y="2771078"/>
                  </a:lnTo>
                  <a:lnTo>
                    <a:pt x="384717" y="2865863"/>
                  </a:lnTo>
                  <a:lnTo>
                    <a:pt x="239751" y="2865863"/>
                  </a:lnTo>
                  <a:lnTo>
                    <a:pt x="239751" y="2938346"/>
                  </a:lnTo>
                  <a:lnTo>
                    <a:pt x="105937" y="2938346"/>
                  </a:lnTo>
                  <a:lnTo>
                    <a:pt x="105937" y="3010829"/>
                  </a:lnTo>
                  <a:lnTo>
                    <a:pt x="0" y="3010829"/>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21" name="Group 320">
            <a:extLst>
              <a:ext uri="{FF2B5EF4-FFF2-40B4-BE49-F238E27FC236}">
                <a16:creationId xmlns:a16="http://schemas.microsoft.com/office/drawing/2014/main" id="{A9D471D0-606D-391D-912E-3ED7DFAE497F}"/>
              </a:ext>
            </a:extLst>
          </p:cNvPr>
          <p:cNvGrpSpPr/>
          <p:nvPr/>
        </p:nvGrpSpPr>
        <p:grpSpPr>
          <a:xfrm>
            <a:off x="1977946" y="4087603"/>
            <a:ext cx="2660243" cy="1519369"/>
            <a:chOff x="1321420" y="-1048215"/>
            <a:chExt cx="11011829" cy="6289288"/>
          </a:xfrm>
        </p:grpSpPr>
        <p:sp>
          <p:nvSpPr>
            <p:cNvPr id="322" name="Freeform 321">
              <a:extLst>
                <a:ext uri="{FF2B5EF4-FFF2-40B4-BE49-F238E27FC236}">
                  <a16:creationId xmlns:a16="http://schemas.microsoft.com/office/drawing/2014/main" id="{762047CC-6849-3101-825A-575CED4C2226}"/>
                </a:ext>
              </a:extLst>
            </p:cNvPr>
            <p:cNvSpPr/>
            <p:nvPr/>
          </p:nvSpPr>
          <p:spPr bwMode="auto">
            <a:xfrm>
              <a:off x="1321420" y="1683834"/>
              <a:ext cx="6233531" cy="3557239"/>
            </a:xfrm>
            <a:custGeom>
              <a:avLst/>
              <a:gdLst>
                <a:gd name="connsiteX0" fmla="*/ 0 w 6233531"/>
                <a:gd name="connsiteY0" fmla="*/ 3557239 h 3557239"/>
                <a:gd name="connsiteX1" fmla="*/ 100360 w 6233531"/>
                <a:gd name="connsiteY1" fmla="*/ 3557239 h 3557239"/>
                <a:gd name="connsiteX2" fmla="*/ 100360 w 6233531"/>
                <a:gd name="connsiteY2" fmla="*/ 3507059 h 3557239"/>
                <a:gd name="connsiteX3" fmla="*/ 239751 w 6233531"/>
                <a:gd name="connsiteY3" fmla="*/ 3507059 h 3557239"/>
                <a:gd name="connsiteX4" fmla="*/ 239751 w 6233531"/>
                <a:gd name="connsiteY4" fmla="*/ 3507059 h 3557239"/>
                <a:gd name="connsiteX5" fmla="*/ 284356 w 6233531"/>
                <a:gd name="connsiteY5" fmla="*/ 3462454 h 3557239"/>
                <a:gd name="connsiteX6" fmla="*/ 340112 w 6233531"/>
                <a:gd name="connsiteY6" fmla="*/ 3462454 h 3557239"/>
                <a:gd name="connsiteX7" fmla="*/ 340112 w 6233531"/>
                <a:gd name="connsiteY7" fmla="*/ 3462454 h 3557239"/>
                <a:gd name="connsiteX8" fmla="*/ 535258 w 6233531"/>
                <a:gd name="connsiteY8" fmla="*/ 3462454 h 3557239"/>
                <a:gd name="connsiteX9" fmla="*/ 535258 w 6233531"/>
                <a:gd name="connsiteY9" fmla="*/ 3389971 h 3557239"/>
                <a:gd name="connsiteX10" fmla="*/ 535258 w 6233531"/>
                <a:gd name="connsiteY10" fmla="*/ 3367668 h 3557239"/>
                <a:gd name="connsiteX11" fmla="*/ 702526 w 6233531"/>
                <a:gd name="connsiteY11" fmla="*/ 3367668 h 3557239"/>
                <a:gd name="connsiteX12" fmla="*/ 702526 w 6233531"/>
                <a:gd name="connsiteY12" fmla="*/ 3323064 h 3557239"/>
                <a:gd name="connsiteX13" fmla="*/ 775009 w 6233531"/>
                <a:gd name="connsiteY13" fmla="*/ 3323064 h 3557239"/>
                <a:gd name="connsiteX14" fmla="*/ 775009 w 6233531"/>
                <a:gd name="connsiteY14" fmla="*/ 3272883 h 3557239"/>
                <a:gd name="connsiteX15" fmla="*/ 936702 w 6233531"/>
                <a:gd name="connsiteY15" fmla="*/ 3272883 h 3557239"/>
                <a:gd name="connsiteX16" fmla="*/ 936702 w 6233531"/>
                <a:gd name="connsiteY16" fmla="*/ 3245005 h 3557239"/>
                <a:gd name="connsiteX17" fmla="*/ 1020336 w 6233531"/>
                <a:gd name="connsiteY17" fmla="*/ 3245005 h 3557239"/>
                <a:gd name="connsiteX18" fmla="*/ 1204331 w 6233531"/>
                <a:gd name="connsiteY18" fmla="*/ 3061010 h 3557239"/>
                <a:gd name="connsiteX19" fmla="*/ 1204331 w 6233531"/>
                <a:gd name="connsiteY19" fmla="*/ 2988527 h 3557239"/>
                <a:gd name="connsiteX20" fmla="*/ 1332570 w 6233531"/>
                <a:gd name="connsiteY20" fmla="*/ 2988527 h 3557239"/>
                <a:gd name="connsiteX21" fmla="*/ 1332570 w 6233531"/>
                <a:gd name="connsiteY21" fmla="*/ 2932771 h 3557239"/>
                <a:gd name="connsiteX22" fmla="*/ 1477536 w 6233531"/>
                <a:gd name="connsiteY22" fmla="*/ 2932771 h 3557239"/>
                <a:gd name="connsiteX23" fmla="*/ 1477536 w 6233531"/>
                <a:gd name="connsiteY23" fmla="*/ 2871439 h 3557239"/>
                <a:gd name="connsiteX24" fmla="*/ 1572321 w 6233531"/>
                <a:gd name="connsiteY24" fmla="*/ 2871439 h 3557239"/>
                <a:gd name="connsiteX25" fmla="*/ 1572321 w 6233531"/>
                <a:gd name="connsiteY25" fmla="*/ 2871439 h 3557239"/>
                <a:gd name="connsiteX26" fmla="*/ 1633653 w 6233531"/>
                <a:gd name="connsiteY26" fmla="*/ 2871439 h 3557239"/>
                <a:gd name="connsiteX27" fmla="*/ 1633653 w 6233531"/>
                <a:gd name="connsiteY27" fmla="*/ 2798956 h 3557239"/>
                <a:gd name="connsiteX28" fmla="*/ 1700560 w 6233531"/>
                <a:gd name="connsiteY28" fmla="*/ 2798956 h 3557239"/>
                <a:gd name="connsiteX29" fmla="*/ 1795346 w 6233531"/>
                <a:gd name="connsiteY29" fmla="*/ 2704170 h 3557239"/>
                <a:gd name="connsiteX30" fmla="*/ 1945887 w 6233531"/>
                <a:gd name="connsiteY30" fmla="*/ 2704170 h 3557239"/>
                <a:gd name="connsiteX31" fmla="*/ 1945887 w 6233531"/>
                <a:gd name="connsiteY31" fmla="*/ 2648415 h 3557239"/>
                <a:gd name="connsiteX32" fmla="*/ 2035097 w 6233531"/>
                <a:gd name="connsiteY32" fmla="*/ 2559205 h 3557239"/>
                <a:gd name="connsiteX33" fmla="*/ 2168912 w 6233531"/>
                <a:gd name="connsiteY33" fmla="*/ 2559205 h 3557239"/>
                <a:gd name="connsiteX34" fmla="*/ 2168912 w 6233531"/>
                <a:gd name="connsiteY34" fmla="*/ 2464420 h 3557239"/>
                <a:gd name="connsiteX35" fmla="*/ 2219092 w 6233531"/>
                <a:gd name="connsiteY35" fmla="*/ 2464420 h 3557239"/>
                <a:gd name="connsiteX36" fmla="*/ 2408663 w 6233531"/>
                <a:gd name="connsiteY36" fmla="*/ 2274849 h 3557239"/>
                <a:gd name="connsiteX37" fmla="*/ 2486721 w 6233531"/>
                <a:gd name="connsiteY37" fmla="*/ 2274849 h 3557239"/>
                <a:gd name="connsiteX38" fmla="*/ 2486721 w 6233531"/>
                <a:gd name="connsiteY38" fmla="*/ 2196790 h 3557239"/>
                <a:gd name="connsiteX39" fmla="*/ 2564780 w 6233531"/>
                <a:gd name="connsiteY39" fmla="*/ 2196790 h 3557239"/>
                <a:gd name="connsiteX40" fmla="*/ 2564780 w 6233531"/>
                <a:gd name="connsiteY40" fmla="*/ 2118732 h 3557239"/>
                <a:gd name="connsiteX41" fmla="*/ 2648414 w 6233531"/>
                <a:gd name="connsiteY41" fmla="*/ 2118732 h 3557239"/>
                <a:gd name="connsiteX42" fmla="*/ 2648414 w 6233531"/>
                <a:gd name="connsiteY42" fmla="*/ 2068551 h 3557239"/>
                <a:gd name="connsiteX43" fmla="*/ 2726473 w 6233531"/>
                <a:gd name="connsiteY43" fmla="*/ 2068551 h 3557239"/>
                <a:gd name="connsiteX44" fmla="*/ 2804531 w 6233531"/>
                <a:gd name="connsiteY44" fmla="*/ 1990493 h 3557239"/>
                <a:gd name="connsiteX45" fmla="*/ 2888165 w 6233531"/>
                <a:gd name="connsiteY45" fmla="*/ 1990493 h 3557239"/>
                <a:gd name="connsiteX46" fmla="*/ 3010829 w 6233531"/>
                <a:gd name="connsiteY46" fmla="*/ 1867829 h 3557239"/>
                <a:gd name="connsiteX47" fmla="*/ 3010829 w 6233531"/>
                <a:gd name="connsiteY47" fmla="*/ 1817649 h 3557239"/>
                <a:gd name="connsiteX48" fmla="*/ 3010829 w 6233531"/>
                <a:gd name="connsiteY48" fmla="*/ 1817649 h 3557239"/>
                <a:gd name="connsiteX49" fmla="*/ 3049858 w 6233531"/>
                <a:gd name="connsiteY49" fmla="*/ 1778620 h 3557239"/>
                <a:gd name="connsiteX50" fmla="*/ 3049858 w 6233531"/>
                <a:gd name="connsiteY50" fmla="*/ 1683834 h 3557239"/>
                <a:gd name="connsiteX51" fmla="*/ 3194824 w 6233531"/>
                <a:gd name="connsiteY51" fmla="*/ 1683834 h 3557239"/>
                <a:gd name="connsiteX52" fmla="*/ 3194824 w 6233531"/>
                <a:gd name="connsiteY52" fmla="*/ 1611351 h 3557239"/>
                <a:gd name="connsiteX53" fmla="*/ 3317487 w 6233531"/>
                <a:gd name="connsiteY53" fmla="*/ 1611351 h 3557239"/>
                <a:gd name="connsiteX54" fmla="*/ 3317487 w 6233531"/>
                <a:gd name="connsiteY54" fmla="*/ 1550020 h 3557239"/>
                <a:gd name="connsiteX55" fmla="*/ 3406697 w 6233531"/>
                <a:gd name="connsiteY55" fmla="*/ 1550020 h 3557239"/>
                <a:gd name="connsiteX56" fmla="*/ 3406697 w 6233531"/>
                <a:gd name="connsiteY56" fmla="*/ 1449659 h 3557239"/>
                <a:gd name="connsiteX57" fmla="*/ 3529360 w 6233531"/>
                <a:gd name="connsiteY57" fmla="*/ 1449659 h 3557239"/>
                <a:gd name="connsiteX58" fmla="*/ 3668751 w 6233531"/>
                <a:gd name="connsiteY58" fmla="*/ 1310268 h 3557239"/>
                <a:gd name="connsiteX59" fmla="*/ 3791414 w 6233531"/>
                <a:gd name="connsiteY59" fmla="*/ 1310268 h 3557239"/>
                <a:gd name="connsiteX60" fmla="*/ 3791414 w 6233531"/>
                <a:gd name="connsiteY60" fmla="*/ 1248937 h 3557239"/>
                <a:gd name="connsiteX61" fmla="*/ 3875048 w 6233531"/>
                <a:gd name="connsiteY61" fmla="*/ 1248937 h 3557239"/>
                <a:gd name="connsiteX62" fmla="*/ 3875048 w 6233531"/>
                <a:gd name="connsiteY62" fmla="*/ 1187605 h 3557239"/>
                <a:gd name="connsiteX63" fmla="*/ 3947531 w 6233531"/>
                <a:gd name="connsiteY63" fmla="*/ 1187605 h 3557239"/>
                <a:gd name="connsiteX64" fmla="*/ 3947531 w 6233531"/>
                <a:gd name="connsiteY64" fmla="*/ 1115122 h 3557239"/>
                <a:gd name="connsiteX65" fmla="*/ 4020014 w 6233531"/>
                <a:gd name="connsiteY65" fmla="*/ 1115122 h 3557239"/>
                <a:gd name="connsiteX66" fmla="*/ 4020014 w 6233531"/>
                <a:gd name="connsiteY66" fmla="*/ 1053790 h 3557239"/>
                <a:gd name="connsiteX67" fmla="*/ 4159404 w 6233531"/>
                <a:gd name="connsiteY67" fmla="*/ 1053790 h 3557239"/>
                <a:gd name="connsiteX68" fmla="*/ 4187282 w 6233531"/>
                <a:gd name="connsiteY68" fmla="*/ 1025912 h 3557239"/>
                <a:gd name="connsiteX69" fmla="*/ 4293219 w 6233531"/>
                <a:gd name="connsiteY69" fmla="*/ 1025912 h 3557239"/>
                <a:gd name="connsiteX70" fmla="*/ 4293219 w 6233531"/>
                <a:gd name="connsiteY70" fmla="*/ 953429 h 3557239"/>
                <a:gd name="connsiteX71" fmla="*/ 4410307 w 6233531"/>
                <a:gd name="connsiteY71" fmla="*/ 953429 h 3557239"/>
                <a:gd name="connsiteX72" fmla="*/ 4410307 w 6233531"/>
                <a:gd name="connsiteY72" fmla="*/ 897673 h 3557239"/>
                <a:gd name="connsiteX73" fmla="*/ 4616604 w 6233531"/>
                <a:gd name="connsiteY73" fmla="*/ 897673 h 3557239"/>
                <a:gd name="connsiteX74" fmla="*/ 4616604 w 6233531"/>
                <a:gd name="connsiteY74" fmla="*/ 830766 h 3557239"/>
                <a:gd name="connsiteX75" fmla="*/ 4716965 w 6233531"/>
                <a:gd name="connsiteY75" fmla="*/ 830766 h 3557239"/>
                <a:gd name="connsiteX76" fmla="*/ 4716965 w 6233531"/>
                <a:gd name="connsiteY76" fmla="*/ 763859 h 3557239"/>
                <a:gd name="connsiteX77" fmla="*/ 4783873 w 6233531"/>
                <a:gd name="connsiteY77" fmla="*/ 763859 h 3557239"/>
                <a:gd name="connsiteX78" fmla="*/ 4783873 w 6233531"/>
                <a:gd name="connsiteY78" fmla="*/ 696951 h 3557239"/>
                <a:gd name="connsiteX79" fmla="*/ 4934414 w 6233531"/>
                <a:gd name="connsiteY79" fmla="*/ 696951 h 3557239"/>
                <a:gd name="connsiteX80" fmla="*/ 4934414 w 6233531"/>
                <a:gd name="connsiteY80" fmla="*/ 696951 h 3557239"/>
                <a:gd name="connsiteX81" fmla="*/ 5051502 w 6233531"/>
                <a:gd name="connsiteY81" fmla="*/ 696951 h 3557239"/>
                <a:gd name="connsiteX82" fmla="*/ 5051502 w 6233531"/>
                <a:gd name="connsiteY82" fmla="*/ 613317 h 3557239"/>
                <a:gd name="connsiteX83" fmla="*/ 5135136 w 6233531"/>
                <a:gd name="connsiteY83" fmla="*/ 613317 h 3557239"/>
                <a:gd name="connsiteX84" fmla="*/ 5235497 w 6233531"/>
                <a:gd name="connsiteY84" fmla="*/ 512956 h 3557239"/>
                <a:gd name="connsiteX85" fmla="*/ 5330282 w 6233531"/>
                <a:gd name="connsiteY85" fmla="*/ 512956 h 3557239"/>
                <a:gd name="connsiteX86" fmla="*/ 5330282 w 6233531"/>
                <a:gd name="connsiteY86" fmla="*/ 401444 h 3557239"/>
                <a:gd name="connsiteX87" fmla="*/ 5469673 w 6233531"/>
                <a:gd name="connsiteY87" fmla="*/ 401444 h 3557239"/>
                <a:gd name="connsiteX88" fmla="*/ 5581185 w 6233531"/>
                <a:gd name="connsiteY88" fmla="*/ 289932 h 3557239"/>
                <a:gd name="connsiteX89" fmla="*/ 5720575 w 6233531"/>
                <a:gd name="connsiteY89" fmla="*/ 289932 h 3557239"/>
                <a:gd name="connsiteX90" fmla="*/ 5720575 w 6233531"/>
                <a:gd name="connsiteY90" fmla="*/ 239751 h 3557239"/>
                <a:gd name="connsiteX91" fmla="*/ 5915721 w 6233531"/>
                <a:gd name="connsiteY91" fmla="*/ 239751 h 3557239"/>
                <a:gd name="connsiteX92" fmla="*/ 5915721 w 6233531"/>
                <a:gd name="connsiteY92" fmla="*/ 178420 h 3557239"/>
                <a:gd name="connsiteX93" fmla="*/ 6043960 w 6233531"/>
                <a:gd name="connsiteY93" fmla="*/ 178420 h 3557239"/>
                <a:gd name="connsiteX94" fmla="*/ 6043960 w 6233531"/>
                <a:gd name="connsiteY94" fmla="*/ 178420 h 3557239"/>
                <a:gd name="connsiteX95" fmla="*/ 6133170 w 6233531"/>
                <a:gd name="connsiteY95" fmla="*/ 178420 h 3557239"/>
                <a:gd name="connsiteX96" fmla="*/ 6133170 w 6233531"/>
                <a:gd name="connsiteY96" fmla="*/ 61332 h 3557239"/>
                <a:gd name="connsiteX97" fmla="*/ 6233531 w 6233531"/>
                <a:gd name="connsiteY97" fmla="*/ 61332 h 3557239"/>
                <a:gd name="connsiteX98" fmla="*/ 6233531 w 6233531"/>
                <a:gd name="connsiteY98" fmla="*/ 0 h 3557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6233531" h="3557239">
                  <a:moveTo>
                    <a:pt x="0" y="3557239"/>
                  </a:moveTo>
                  <a:lnTo>
                    <a:pt x="100360" y="3557239"/>
                  </a:lnTo>
                  <a:lnTo>
                    <a:pt x="100360" y="3507059"/>
                  </a:lnTo>
                  <a:lnTo>
                    <a:pt x="239751" y="3507059"/>
                  </a:lnTo>
                  <a:lnTo>
                    <a:pt x="239751" y="3507059"/>
                  </a:lnTo>
                  <a:lnTo>
                    <a:pt x="284356" y="3462454"/>
                  </a:lnTo>
                  <a:lnTo>
                    <a:pt x="340112" y="3462454"/>
                  </a:lnTo>
                  <a:lnTo>
                    <a:pt x="340112" y="3462454"/>
                  </a:lnTo>
                  <a:lnTo>
                    <a:pt x="535258" y="3462454"/>
                  </a:lnTo>
                  <a:lnTo>
                    <a:pt x="535258" y="3389971"/>
                  </a:lnTo>
                  <a:lnTo>
                    <a:pt x="535258" y="3367668"/>
                  </a:lnTo>
                  <a:lnTo>
                    <a:pt x="702526" y="3367668"/>
                  </a:lnTo>
                  <a:lnTo>
                    <a:pt x="702526" y="3323064"/>
                  </a:lnTo>
                  <a:lnTo>
                    <a:pt x="775009" y="3323064"/>
                  </a:lnTo>
                  <a:lnTo>
                    <a:pt x="775009" y="3272883"/>
                  </a:lnTo>
                  <a:lnTo>
                    <a:pt x="936702" y="3272883"/>
                  </a:lnTo>
                  <a:lnTo>
                    <a:pt x="936702" y="3245005"/>
                  </a:lnTo>
                  <a:lnTo>
                    <a:pt x="1020336" y="3245005"/>
                  </a:lnTo>
                  <a:lnTo>
                    <a:pt x="1204331" y="3061010"/>
                  </a:lnTo>
                  <a:lnTo>
                    <a:pt x="1204331" y="2988527"/>
                  </a:lnTo>
                  <a:lnTo>
                    <a:pt x="1332570" y="2988527"/>
                  </a:lnTo>
                  <a:lnTo>
                    <a:pt x="1332570" y="2932771"/>
                  </a:lnTo>
                  <a:lnTo>
                    <a:pt x="1477536" y="2932771"/>
                  </a:lnTo>
                  <a:lnTo>
                    <a:pt x="1477536" y="2871439"/>
                  </a:lnTo>
                  <a:lnTo>
                    <a:pt x="1572321" y="2871439"/>
                  </a:lnTo>
                  <a:lnTo>
                    <a:pt x="1572321" y="2871439"/>
                  </a:lnTo>
                  <a:lnTo>
                    <a:pt x="1633653" y="2871439"/>
                  </a:lnTo>
                  <a:lnTo>
                    <a:pt x="1633653" y="2798956"/>
                  </a:lnTo>
                  <a:lnTo>
                    <a:pt x="1700560" y="2798956"/>
                  </a:lnTo>
                  <a:lnTo>
                    <a:pt x="1795346" y="2704170"/>
                  </a:lnTo>
                  <a:lnTo>
                    <a:pt x="1945887" y="2704170"/>
                  </a:lnTo>
                  <a:lnTo>
                    <a:pt x="1945887" y="2648415"/>
                  </a:lnTo>
                  <a:lnTo>
                    <a:pt x="2035097" y="2559205"/>
                  </a:lnTo>
                  <a:lnTo>
                    <a:pt x="2168912" y="2559205"/>
                  </a:lnTo>
                  <a:lnTo>
                    <a:pt x="2168912" y="2464420"/>
                  </a:lnTo>
                  <a:lnTo>
                    <a:pt x="2219092" y="2464420"/>
                  </a:lnTo>
                  <a:lnTo>
                    <a:pt x="2408663" y="2274849"/>
                  </a:lnTo>
                  <a:lnTo>
                    <a:pt x="2486721" y="2274849"/>
                  </a:lnTo>
                  <a:lnTo>
                    <a:pt x="2486721" y="2196790"/>
                  </a:lnTo>
                  <a:lnTo>
                    <a:pt x="2564780" y="2196790"/>
                  </a:lnTo>
                  <a:lnTo>
                    <a:pt x="2564780" y="2118732"/>
                  </a:lnTo>
                  <a:lnTo>
                    <a:pt x="2648414" y="2118732"/>
                  </a:lnTo>
                  <a:lnTo>
                    <a:pt x="2648414" y="2068551"/>
                  </a:lnTo>
                  <a:lnTo>
                    <a:pt x="2726473" y="2068551"/>
                  </a:lnTo>
                  <a:lnTo>
                    <a:pt x="2804531" y="1990493"/>
                  </a:lnTo>
                  <a:lnTo>
                    <a:pt x="2888165" y="1990493"/>
                  </a:lnTo>
                  <a:lnTo>
                    <a:pt x="3010829" y="1867829"/>
                  </a:lnTo>
                  <a:lnTo>
                    <a:pt x="3010829" y="1817649"/>
                  </a:lnTo>
                  <a:lnTo>
                    <a:pt x="3010829" y="1817649"/>
                  </a:lnTo>
                  <a:lnTo>
                    <a:pt x="3049858" y="1778620"/>
                  </a:lnTo>
                  <a:lnTo>
                    <a:pt x="3049858" y="1683834"/>
                  </a:lnTo>
                  <a:lnTo>
                    <a:pt x="3194824" y="1683834"/>
                  </a:lnTo>
                  <a:lnTo>
                    <a:pt x="3194824" y="1611351"/>
                  </a:lnTo>
                  <a:lnTo>
                    <a:pt x="3317487" y="1611351"/>
                  </a:lnTo>
                  <a:lnTo>
                    <a:pt x="3317487" y="1550020"/>
                  </a:lnTo>
                  <a:lnTo>
                    <a:pt x="3406697" y="1550020"/>
                  </a:lnTo>
                  <a:lnTo>
                    <a:pt x="3406697" y="1449659"/>
                  </a:lnTo>
                  <a:lnTo>
                    <a:pt x="3529360" y="1449659"/>
                  </a:lnTo>
                  <a:lnTo>
                    <a:pt x="3668751" y="1310268"/>
                  </a:lnTo>
                  <a:lnTo>
                    <a:pt x="3791414" y="1310268"/>
                  </a:lnTo>
                  <a:lnTo>
                    <a:pt x="3791414" y="1248937"/>
                  </a:lnTo>
                  <a:lnTo>
                    <a:pt x="3875048" y="1248937"/>
                  </a:lnTo>
                  <a:lnTo>
                    <a:pt x="3875048" y="1187605"/>
                  </a:lnTo>
                  <a:lnTo>
                    <a:pt x="3947531" y="1187605"/>
                  </a:lnTo>
                  <a:lnTo>
                    <a:pt x="3947531" y="1115122"/>
                  </a:lnTo>
                  <a:lnTo>
                    <a:pt x="4020014" y="1115122"/>
                  </a:lnTo>
                  <a:lnTo>
                    <a:pt x="4020014" y="1053790"/>
                  </a:lnTo>
                  <a:lnTo>
                    <a:pt x="4159404" y="1053790"/>
                  </a:lnTo>
                  <a:lnTo>
                    <a:pt x="4187282" y="1025912"/>
                  </a:lnTo>
                  <a:lnTo>
                    <a:pt x="4293219" y="1025912"/>
                  </a:lnTo>
                  <a:lnTo>
                    <a:pt x="4293219" y="953429"/>
                  </a:lnTo>
                  <a:lnTo>
                    <a:pt x="4410307" y="953429"/>
                  </a:lnTo>
                  <a:lnTo>
                    <a:pt x="4410307" y="897673"/>
                  </a:lnTo>
                  <a:lnTo>
                    <a:pt x="4616604" y="897673"/>
                  </a:lnTo>
                  <a:lnTo>
                    <a:pt x="4616604" y="830766"/>
                  </a:lnTo>
                  <a:lnTo>
                    <a:pt x="4716965" y="830766"/>
                  </a:lnTo>
                  <a:lnTo>
                    <a:pt x="4716965" y="763859"/>
                  </a:lnTo>
                  <a:lnTo>
                    <a:pt x="4783873" y="763859"/>
                  </a:lnTo>
                  <a:lnTo>
                    <a:pt x="4783873" y="696951"/>
                  </a:lnTo>
                  <a:lnTo>
                    <a:pt x="4934414" y="696951"/>
                  </a:lnTo>
                  <a:lnTo>
                    <a:pt x="4934414" y="696951"/>
                  </a:lnTo>
                  <a:lnTo>
                    <a:pt x="5051502" y="696951"/>
                  </a:lnTo>
                  <a:lnTo>
                    <a:pt x="5051502" y="613317"/>
                  </a:lnTo>
                  <a:lnTo>
                    <a:pt x="5135136" y="613317"/>
                  </a:lnTo>
                  <a:lnTo>
                    <a:pt x="5235497" y="512956"/>
                  </a:lnTo>
                  <a:lnTo>
                    <a:pt x="5330282" y="512956"/>
                  </a:lnTo>
                  <a:lnTo>
                    <a:pt x="5330282" y="401444"/>
                  </a:lnTo>
                  <a:lnTo>
                    <a:pt x="5469673" y="401444"/>
                  </a:lnTo>
                  <a:lnTo>
                    <a:pt x="5581185" y="289932"/>
                  </a:lnTo>
                  <a:lnTo>
                    <a:pt x="5720575" y="289932"/>
                  </a:lnTo>
                  <a:lnTo>
                    <a:pt x="5720575" y="239751"/>
                  </a:lnTo>
                  <a:lnTo>
                    <a:pt x="5915721" y="239751"/>
                  </a:lnTo>
                  <a:lnTo>
                    <a:pt x="5915721" y="178420"/>
                  </a:lnTo>
                  <a:lnTo>
                    <a:pt x="6043960" y="178420"/>
                  </a:lnTo>
                  <a:lnTo>
                    <a:pt x="6043960" y="178420"/>
                  </a:lnTo>
                  <a:lnTo>
                    <a:pt x="6133170" y="178420"/>
                  </a:lnTo>
                  <a:lnTo>
                    <a:pt x="6133170" y="61332"/>
                  </a:lnTo>
                  <a:lnTo>
                    <a:pt x="6233531" y="61332"/>
                  </a:lnTo>
                  <a:lnTo>
                    <a:pt x="6233531"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3" name="Freeform 322">
              <a:extLst>
                <a:ext uri="{FF2B5EF4-FFF2-40B4-BE49-F238E27FC236}">
                  <a16:creationId xmlns:a16="http://schemas.microsoft.com/office/drawing/2014/main" id="{46DC4B40-EF8B-5C74-D99E-6D4D92DF9424}"/>
                </a:ext>
              </a:extLst>
            </p:cNvPr>
            <p:cNvSpPr/>
            <p:nvPr/>
          </p:nvSpPr>
          <p:spPr bwMode="auto">
            <a:xfrm>
              <a:off x="7571678" y="-1048215"/>
              <a:ext cx="4761571" cy="2754352"/>
            </a:xfrm>
            <a:custGeom>
              <a:avLst/>
              <a:gdLst>
                <a:gd name="connsiteX0" fmla="*/ 4761571 w 4761571"/>
                <a:gd name="connsiteY0" fmla="*/ 0 h 2754352"/>
                <a:gd name="connsiteX1" fmla="*/ 4700239 w 4761571"/>
                <a:gd name="connsiteY1" fmla="*/ 0 h 2754352"/>
                <a:gd name="connsiteX2" fmla="*/ 4700239 w 4761571"/>
                <a:gd name="connsiteY2" fmla="*/ 306659 h 2754352"/>
                <a:gd name="connsiteX3" fmla="*/ 4354551 w 4761571"/>
                <a:gd name="connsiteY3" fmla="*/ 306659 h 2754352"/>
                <a:gd name="connsiteX4" fmla="*/ 4354551 w 4761571"/>
                <a:gd name="connsiteY4" fmla="*/ 440474 h 2754352"/>
                <a:gd name="connsiteX5" fmla="*/ 4276493 w 4761571"/>
                <a:gd name="connsiteY5" fmla="*/ 440474 h 2754352"/>
                <a:gd name="connsiteX6" fmla="*/ 4276493 w 4761571"/>
                <a:gd name="connsiteY6" fmla="*/ 563137 h 2754352"/>
                <a:gd name="connsiteX7" fmla="*/ 4181707 w 4761571"/>
                <a:gd name="connsiteY7" fmla="*/ 563137 h 2754352"/>
                <a:gd name="connsiteX8" fmla="*/ 4120376 w 4761571"/>
                <a:gd name="connsiteY8" fmla="*/ 624468 h 2754352"/>
                <a:gd name="connsiteX9" fmla="*/ 4120376 w 4761571"/>
                <a:gd name="connsiteY9" fmla="*/ 735981 h 2754352"/>
                <a:gd name="connsiteX10" fmla="*/ 3964259 w 4761571"/>
                <a:gd name="connsiteY10" fmla="*/ 735981 h 2754352"/>
                <a:gd name="connsiteX11" fmla="*/ 3964259 w 4761571"/>
                <a:gd name="connsiteY11" fmla="*/ 858644 h 2754352"/>
                <a:gd name="connsiteX12" fmla="*/ 3702205 w 4761571"/>
                <a:gd name="connsiteY12" fmla="*/ 858644 h 2754352"/>
                <a:gd name="connsiteX13" fmla="*/ 3702205 w 4761571"/>
                <a:gd name="connsiteY13" fmla="*/ 936703 h 2754352"/>
                <a:gd name="connsiteX14" fmla="*/ 3211551 w 4761571"/>
                <a:gd name="connsiteY14" fmla="*/ 936703 h 2754352"/>
                <a:gd name="connsiteX15" fmla="*/ 3211551 w 4761571"/>
                <a:gd name="connsiteY15" fmla="*/ 1037064 h 2754352"/>
                <a:gd name="connsiteX16" fmla="*/ 3144644 w 4761571"/>
                <a:gd name="connsiteY16" fmla="*/ 1037064 h 2754352"/>
                <a:gd name="connsiteX17" fmla="*/ 3144644 w 4761571"/>
                <a:gd name="connsiteY17" fmla="*/ 1087244 h 2754352"/>
                <a:gd name="connsiteX18" fmla="*/ 2871439 w 4761571"/>
                <a:gd name="connsiteY18" fmla="*/ 1087244 h 2754352"/>
                <a:gd name="connsiteX19" fmla="*/ 2871439 w 4761571"/>
                <a:gd name="connsiteY19" fmla="*/ 1087244 h 2754352"/>
                <a:gd name="connsiteX20" fmla="*/ 2782229 w 4761571"/>
                <a:gd name="connsiteY20" fmla="*/ 1087244 h 2754352"/>
                <a:gd name="connsiteX21" fmla="*/ 2782229 w 4761571"/>
                <a:gd name="connsiteY21" fmla="*/ 1187605 h 2754352"/>
                <a:gd name="connsiteX22" fmla="*/ 2492298 w 4761571"/>
                <a:gd name="connsiteY22" fmla="*/ 1187605 h 2754352"/>
                <a:gd name="connsiteX23" fmla="*/ 2492298 w 4761571"/>
                <a:gd name="connsiteY23" fmla="*/ 1265664 h 2754352"/>
                <a:gd name="connsiteX24" fmla="*/ 2352907 w 4761571"/>
                <a:gd name="connsiteY24" fmla="*/ 1265664 h 2754352"/>
                <a:gd name="connsiteX25" fmla="*/ 2352907 w 4761571"/>
                <a:gd name="connsiteY25" fmla="*/ 1343722 h 2754352"/>
                <a:gd name="connsiteX26" fmla="*/ 2230244 w 4761571"/>
                <a:gd name="connsiteY26" fmla="*/ 1466385 h 2754352"/>
                <a:gd name="connsiteX27" fmla="*/ 2230244 w 4761571"/>
                <a:gd name="connsiteY27" fmla="*/ 1527717 h 2754352"/>
                <a:gd name="connsiteX28" fmla="*/ 2230244 w 4761571"/>
                <a:gd name="connsiteY28" fmla="*/ 1527717 h 2754352"/>
                <a:gd name="connsiteX29" fmla="*/ 2191214 w 4761571"/>
                <a:gd name="connsiteY29" fmla="*/ 1566747 h 2754352"/>
                <a:gd name="connsiteX30" fmla="*/ 2191214 w 4761571"/>
                <a:gd name="connsiteY30" fmla="*/ 1633654 h 2754352"/>
                <a:gd name="connsiteX31" fmla="*/ 1962615 w 4761571"/>
                <a:gd name="connsiteY31" fmla="*/ 1633654 h 2754352"/>
                <a:gd name="connsiteX32" fmla="*/ 1962615 w 4761571"/>
                <a:gd name="connsiteY32" fmla="*/ 1728439 h 2754352"/>
                <a:gd name="connsiteX33" fmla="*/ 1851102 w 4761571"/>
                <a:gd name="connsiteY33" fmla="*/ 1728439 h 2754352"/>
                <a:gd name="connsiteX34" fmla="*/ 1851102 w 4761571"/>
                <a:gd name="connsiteY34" fmla="*/ 1856678 h 2754352"/>
                <a:gd name="connsiteX35" fmla="*/ 1778620 w 4761571"/>
                <a:gd name="connsiteY35" fmla="*/ 1856678 h 2754352"/>
                <a:gd name="connsiteX36" fmla="*/ 1778620 w 4761571"/>
                <a:gd name="connsiteY36" fmla="*/ 1951464 h 2754352"/>
                <a:gd name="connsiteX37" fmla="*/ 1605776 w 4761571"/>
                <a:gd name="connsiteY37" fmla="*/ 1951464 h 2754352"/>
                <a:gd name="connsiteX38" fmla="*/ 1605776 w 4761571"/>
                <a:gd name="connsiteY38" fmla="*/ 2046249 h 2754352"/>
                <a:gd name="connsiteX39" fmla="*/ 1510990 w 4761571"/>
                <a:gd name="connsiteY39" fmla="*/ 2046249 h 2754352"/>
                <a:gd name="connsiteX40" fmla="*/ 1510990 w 4761571"/>
                <a:gd name="connsiteY40" fmla="*/ 2107581 h 2754352"/>
                <a:gd name="connsiteX41" fmla="*/ 1354873 w 4761571"/>
                <a:gd name="connsiteY41" fmla="*/ 2107581 h 2754352"/>
                <a:gd name="connsiteX42" fmla="*/ 1354873 w 4761571"/>
                <a:gd name="connsiteY42" fmla="*/ 2174488 h 2754352"/>
                <a:gd name="connsiteX43" fmla="*/ 1232210 w 4761571"/>
                <a:gd name="connsiteY43" fmla="*/ 2174488 h 2754352"/>
                <a:gd name="connsiteX44" fmla="*/ 1232210 w 4761571"/>
                <a:gd name="connsiteY44" fmla="*/ 2224669 h 2754352"/>
                <a:gd name="connsiteX45" fmla="*/ 1087244 w 4761571"/>
                <a:gd name="connsiteY45" fmla="*/ 2224669 h 2754352"/>
                <a:gd name="connsiteX46" fmla="*/ 1087244 w 4761571"/>
                <a:gd name="connsiteY46" fmla="*/ 2291576 h 2754352"/>
                <a:gd name="connsiteX47" fmla="*/ 964581 w 4761571"/>
                <a:gd name="connsiteY47" fmla="*/ 2291576 h 2754352"/>
                <a:gd name="connsiteX48" fmla="*/ 964581 w 4761571"/>
                <a:gd name="connsiteY48" fmla="*/ 2380786 h 2754352"/>
                <a:gd name="connsiteX49" fmla="*/ 858644 w 4761571"/>
                <a:gd name="connsiteY49" fmla="*/ 2380786 h 2754352"/>
                <a:gd name="connsiteX50" fmla="*/ 791737 w 4761571"/>
                <a:gd name="connsiteY50" fmla="*/ 2447693 h 2754352"/>
                <a:gd name="connsiteX51" fmla="*/ 613317 w 4761571"/>
                <a:gd name="connsiteY51" fmla="*/ 2447693 h 2754352"/>
                <a:gd name="connsiteX52" fmla="*/ 613317 w 4761571"/>
                <a:gd name="connsiteY52" fmla="*/ 2503449 h 2754352"/>
                <a:gd name="connsiteX53" fmla="*/ 446049 w 4761571"/>
                <a:gd name="connsiteY53" fmla="*/ 2503449 h 2754352"/>
                <a:gd name="connsiteX54" fmla="*/ 446049 w 4761571"/>
                <a:gd name="connsiteY54" fmla="*/ 2503449 h 2754352"/>
                <a:gd name="connsiteX55" fmla="*/ 395868 w 4761571"/>
                <a:gd name="connsiteY55" fmla="*/ 2553630 h 2754352"/>
                <a:gd name="connsiteX56" fmla="*/ 345688 w 4761571"/>
                <a:gd name="connsiteY56" fmla="*/ 2553630 h 2754352"/>
                <a:gd name="connsiteX57" fmla="*/ 195146 w 4761571"/>
                <a:gd name="connsiteY57" fmla="*/ 2553630 h 2754352"/>
                <a:gd name="connsiteX58" fmla="*/ 195146 w 4761571"/>
                <a:gd name="connsiteY58" fmla="*/ 2637264 h 2754352"/>
                <a:gd name="connsiteX59" fmla="*/ 117088 w 4761571"/>
                <a:gd name="connsiteY59" fmla="*/ 2637264 h 2754352"/>
                <a:gd name="connsiteX60" fmla="*/ 0 w 4761571"/>
                <a:gd name="connsiteY60" fmla="*/ 2754352 h 2754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4761571" h="2754352">
                  <a:moveTo>
                    <a:pt x="4761571" y="0"/>
                  </a:moveTo>
                  <a:lnTo>
                    <a:pt x="4700239" y="0"/>
                  </a:lnTo>
                  <a:lnTo>
                    <a:pt x="4700239" y="306659"/>
                  </a:lnTo>
                  <a:lnTo>
                    <a:pt x="4354551" y="306659"/>
                  </a:lnTo>
                  <a:lnTo>
                    <a:pt x="4354551" y="440474"/>
                  </a:lnTo>
                  <a:lnTo>
                    <a:pt x="4276493" y="440474"/>
                  </a:lnTo>
                  <a:lnTo>
                    <a:pt x="4276493" y="563137"/>
                  </a:lnTo>
                  <a:lnTo>
                    <a:pt x="4181707" y="563137"/>
                  </a:lnTo>
                  <a:lnTo>
                    <a:pt x="4120376" y="624468"/>
                  </a:lnTo>
                  <a:lnTo>
                    <a:pt x="4120376" y="735981"/>
                  </a:lnTo>
                  <a:lnTo>
                    <a:pt x="3964259" y="735981"/>
                  </a:lnTo>
                  <a:lnTo>
                    <a:pt x="3964259" y="858644"/>
                  </a:lnTo>
                  <a:lnTo>
                    <a:pt x="3702205" y="858644"/>
                  </a:lnTo>
                  <a:lnTo>
                    <a:pt x="3702205" y="936703"/>
                  </a:lnTo>
                  <a:lnTo>
                    <a:pt x="3211551" y="936703"/>
                  </a:lnTo>
                  <a:lnTo>
                    <a:pt x="3211551" y="1037064"/>
                  </a:lnTo>
                  <a:lnTo>
                    <a:pt x="3144644" y="1037064"/>
                  </a:lnTo>
                  <a:lnTo>
                    <a:pt x="3144644" y="1087244"/>
                  </a:lnTo>
                  <a:lnTo>
                    <a:pt x="2871439" y="1087244"/>
                  </a:lnTo>
                  <a:lnTo>
                    <a:pt x="2871439" y="1087244"/>
                  </a:lnTo>
                  <a:lnTo>
                    <a:pt x="2782229" y="1087244"/>
                  </a:lnTo>
                  <a:lnTo>
                    <a:pt x="2782229" y="1187605"/>
                  </a:lnTo>
                  <a:lnTo>
                    <a:pt x="2492298" y="1187605"/>
                  </a:lnTo>
                  <a:lnTo>
                    <a:pt x="2492298" y="1265664"/>
                  </a:lnTo>
                  <a:lnTo>
                    <a:pt x="2352907" y="1265664"/>
                  </a:lnTo>
                  <a:lnTo>
                    <a:pt x="2352907" y="1343722"/>
                  </a:lnTo>
                  <a:lnTo>
                    <a:pt x="2230244" y="1466385"/>
                  </a:lnTo>
                  <a:lnTo>
                    <a:pt x="2230244" y="1527717"/>
                  </a:lnTo>
                  <a:lnTo>
                    <a:pt x="2230244" y="1527717"/>
                  </a:lnTo>
                  <a:lnTo>
                    <a:pt x="2191214" y="1566747"/>
                  </a:lnTo>
                  <a:lnTo>
                    <a:pt x="2191214" y="1633654"/>
                  </a:lnTo>
                  <a:lnTo>
                    <a:pt x="1962615" y="1633654"/>
                  </a:lnTo>
                  <a:lnTo>
                    <a:pt x="1962615" y="1728439"/>
                  </a:lnTo>
                  <a:lnTo>
                    <a:pt x="1851102" y="1728439"/>
                  </a:lnTo>
                  <a:lnTo>
                    <a:pt x="1851102" y="1856678"/>
                  </a:lnTo>
                  <a:lnTo>
                    <a:pt x="1778620" y="1856678"/>
                  </a:lnTo>
                  <a:lnTo>
                    <a:pt x="1778620" y="1951464"/>
                  </a:lnTo>
                  <a:lnTo>
                    <a:pt x="1605776" y="1951464"/>
                  </a:lnTo>
                  <a:lnTo>
                    <a:pt x="1605776" y="2046249"/>
                  </a:lnTo>
                  <a:lnTo>
                    <a:pt x="1510990" y="2046249"/>
                  </a:lnTo>
                  <a:lnTo>
                    <a:pt x="1510990" y="2107581"/>
                  </a:lnTo>
                  <a:lnTo>
                    <a:pt x="1354873" y="2107581"/>
                  </a:lnTo>
                  <a:lnTo>
                    <a:pt x="1354873" y="2174488"/>
                  </a:lnTo>
                  <a:lnTo>
                    <a:pt x="1232210" y="2174488"/>
                  </a:lnTo>
                  <a:lnTo>
                    <a:pt x="1232210" y="2224669"/>
                  </a:lnTo>
                  <a:lnTo>
                    <a:pt x="1087244" y="2224669"/>
                  </a:lnTo>
                  <a:lnTo>
                    <a:pt x="1087244" y="2291576"/>
                  </a:lnTo>
                  <a:lnTo>
                    <a:pt x="964581" y="2291576"/>
                  </a:lnTo>
                  <a:lnTo>
                    <a:pt x="964581" y="2380786"/>
                  </a:lnTo>
                  <a:lnTo>
                    <a:pt x="858644" y="2380786"/>
                  </a:lnTo>
                  <a:lnTo>
                    <a:pt x="791737" y="2447693"/>
                  </a:lnTo>
                  <a:lnTo>
                    <a:pt x="613317" y="2447693"/>
                  </a:lnTo>
                  <a:lnTo>
                    <a:pt x="613317" y="2503449"/>
                  </a:lnTo>
                  <a:lnTo>
                    <a:pt x="446049" y="2503449"/>
                  </a:lnTo>
                  <a:lnTo>
                    <a:pt x="446049" y="2503449"/>
                  </a:lnTo>
                  <a:lnTo>
                    <a:pt x="395868" y="2553630"/>
                  </a:lnTo>
                  <a:lnTo>
                    <a:pt x="345688" y="2553630"/>
                  </a:lnTo>
                  <a:lnTo>
                    <a:pt x="195146" y="2553630"/>
                  </a:lnTo>
                  <a:lnTo>
                    <a:pt x="195146" y="2637264"/>
                  </a:lnTo>
                  <a:lnTo>
                    <a:pt x="117088" y="2637264"/>
                  </a:lnTo>
                  <a:lnTo>
                    <a:pt x="0" y="2754352"/>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27" name="Group 326">
            <a:extLst>
              <a:ext uri="{FF2B5EF4-FFF2-40B4-BE49-F238E27FC236}">
                <a16:creationId xmlns:a16="http://schemas.microsoft.com/office/drawing/2014/main" id="{CCC47F57-E8A3-1CD0-58AD-766EE2CF43E0}"/>
              </a:ext>
            </a:extLst>
          </p:cNvPr>
          <p:cNvGrpSpPr/>
          <p:nvPr/>
        </p:nvGrpSpPr>
        <p:grpSpPr>
          <a:xfrm>
            <a:off x="7362417" y="2497345"/>
            <a:ext cx="2640480" cy="857026"/>
            <a:chOff x="1552353" y="836163"/>
            <a:chExt cx="13180734" cy="4278097"/>
          </a:xfrm>
        </p:grpSpPr>
        <p:sp>
          <p:nvSpPr>
            <p:cNvPr id="328" name="Freeform 327">
              <a:extLst>
                <a:ext uri="{FF2B5EF4-FFF2-40B4-BE49-F238E27FC236}">
                  <a16:creationId xmlns:a16="http://schemas.microsoft.com/office/drawing/2014/main" id="{C6ED4627-0057-355E-2F9A-C350B4F2550D}"/>
                </a:ext>
              </a:extLst>
            </p:cNvPr>
            <p:cNvSpPr/>
            <p:nvPr/>
          </p:nvSpPr>
          <p:spPr bwMode="auto">
            <a:xfrm>
              <a:off x="1552353" y="3391786"/>
              <a:ext cx="8601740" cy="1722474"/>
            </a:xfrm>
            <a:custGeom>
              <a:avLst/>
              <a:gdLst>
                <a:gd name="connsiteX0" fmla="*/ 0 w 8601740"/>
                <a:gd name="connsiteY0" fmla="*/ 1722474 h 1722474"/>
                <a:gd name="connsiteX1" fmla="*/ 2131828 w 8601740"/>
                <a:gd name="connsiteY1" fmla="*/ 1722474 h 1722474"/>
                <a:gd name="connsiteX2" fmla="*/ 2131828 w 8601740"/>
                <a:gd name="connsiteY2" fmla="*/ 1722474 h 1722474"/>
                <a:gd name="connsiteX3" fmla="*/ 2158410 w 8601740"/>
                <a:gd name="connsiteY3" fmla="*/ 1695892 h 1722474"/>
                <a:gd name="connsiteX4" fmla="*/ 2929270 w 8601740"/>
                <a:gd name="connsiteY4" fmla="*/ 1695892 h 1722474"/>
                <a:gd name="connsiteX5" fmla="*/ 2929270 w 8601740"/>
                <a:gd name="connsiteY5" fmla="*/ 1621465 h 1722474"/>
                <a:gd name="connsiteX6" fmla="*/ 2993066 w 8601740"/>
                <a:gd name="connsiteY6" fmla="*/ 1621465 h 1722474"/>
                <a:gd name="connsiteX7" fmla="*/ 2993066 w 8601740"/>
                <a:gd name="connsiteY7" fmla="*/ 1584251 h 1722474"/>
                <a:gd name="connsiteX8" fmla="*/ 3094075 w 8601740"/>
                <a:gd name="connsiteY8" fmla="*/ 1584251 h 1722474"/>
                <a:gd name="connsiteX9" fmla="*/ 3094075 w 8601740"/>
                <a:gd name="connsiteY9" fmla="*/ 1552354 h 1722474"/>
                <a:gd name="connsiteX10" fmla="*/ 3359889 w 8601740"/>
                <a:gd name="connsiteY10" fmla="*/ 1552354 h 1722474"/>
                <a:gd name="connsiteX11" fmla="*/ 3359889 w 8601740"/>
                <a:gd name="connsiteY11" fmla="*/ 1552354 h 1722474"/>
                <a:gd name="connsiteX12" fmla="*/ 3359889 w 8601740"/>
                <a:gd name="connsiteY12" fmla="*/ 1499191 h 1722474"/>
                <a:gd name="connsiteX13" fmla="*/ 4343400 w 8601740"/>
                <a:gd name="connsiteY13" fmla="*/ 1499191 h 1722474"/>
                <a:gd name="connsiteX14" fmla="*/ 4343400 w 8601740"/>
                <a:gd name="connsiteY14" fmla="*/ 1499191 h 1722474"/>
                <a:gd name="connsiteX15" fmla="*/ 4343400 w 8601740"/>
                <a:gd name="connsiteY15" fmla="*/ 1451344 h 1722474"/>
                <a:gd name="connsiteX16" fmla="*/ 4502889 w 8601740"/>
                <a:gd name="connsiteY16" fmla="*/ 1451344 h 1722474"/>
                <a:gd name="connsiteX17" fmla="*/ 4502889 w 8601740"/>
                <a:gd name="connsiteY17" fmla="*/ 1360967 h 1722474"/>
                <a:gd name="connsiteX18" fmla="*/ 4625163 w 8601740"/>
                <a:gd name="connsiteY18" fmla="*/ 1360967 h 1722474"/>
                <a:gd name="connsiteX19" fmla="*/ 4625163 w 8601740"/>
                <a:gd name="connsiteY19" fmla="*/ 1313121 h 1722474"/>
                <a:gd name="connsiteX20" fmla="*/ 4715540 w 8601740"/>
                <a:gd name="connsiteY20" fmla="*/ 1313121 h 1722474"/>
                <a:gd name="connsiteX21" fmla="*/ 4715540 w 8601740"/>
                <a:gd name="connsiteY21" fmla="*/ 1313121 h 1722474"/>
                <a:gd name="connsiteX22" fmla="*/ 4715540 w 8601740"/>
                <a:gd name="connsiteY22" fmla="*/ 1313121 h 1722474"/>
                <a:gd name="connsiteX23" fmla="*/ 4715540 w 8601740"/>
                <a:gd name="connsiteY23" fmla="*/ 1254642 h 1722474"/>
                <a:gd name="connsiteX24" fmla="*/ 4837814 w 8601740"/>
                <a:gd name="connsiteY24" fmla="*/ 1254642 h 1722474"/>
                <a:gd name="connsiteX25" fmla="*/ 4837814 w 8601740"/>
                <a:gd name="connsiteY25" fmla="*/ 1201479 h 1722474"/>
                <a:gd name="connsiteX26" fmla="*/ 5438554 w 8601740"/>
                <a:gd name="connsiteY26" fmla="*/ 1201479 h 1722474"/>
                <a:gd name="connsiteX27" fmla="*/ 5438554 w 8601740"/>
                <a:gd name="connsiteY27" fmla="*/ 1153633 h 1722474"/>
                <a:gd name="connsiteX28" fmla="*/ 5683103 w 8601740"/>
                <a:gd name="connsiteY28" fmla="*/ 1153633 h 1722474"/>
                <a:gd name="connsiteX29" fmla="*/ 5683103 w 8601740"/>
                <a:gd name="connsiteY29" fmla="*/ 1153633 h 1722474"/>
                <a:gd name="connsiteX30" fmla="*/ 5683103 w 8601740"/>
                <a:gd name="connsiteY30" fmla="*/ 1153633 h 1722474"/>
                <a:gd name="connsiteX31" fmla="*/ 5683103 w 8601740"/>
                <a:gd name="connsiteY31" fmla="*/ 1153633 h 1722474"/>
                <a:gd name="connsiteX32" fmla="*/ 5683103 w 8601740"/>
                <a:gd name="connsiteY32" fmla="*/ 1095154 h 1722474"/>
                <a:gd name="connsiteX33" fmla="*/ 5964866 w 8601740"/>
                <a:gd name="connsiteY33" fmla="*/ 1095154 h 1722474"/>
                <a:gd name="connsiteX34" fmla="*/ 6060559 w 8601740"/>
                <a:gd name="connsiteY34" fmla="*/ 999461 h 1722474"/>
                <a:gd name="connsiteX35" fmla="*/ 6060559 w 8601740"/>
                <a:gd name="connsiteY35" fmla="*/ 850605 h 1722474"/>
                <a:gd name="connsiteX36" fmla="*/ 6124354 w 8601740"/>
                <a:gd name="connsiteY36" fmla="*/ 850605 h 1722474"/>
                <a:gd name="connsiteX37" fmla="*/ 6124354 w 8601740"/>
                <a:gd name="connsiteY37" fmla="*/ 717698 h 1722474"/>
                <a:gd name="connsiteX38" fmla="*/ 6214731 w 8601740"/>
                <a:gd name="connsiteY38" fmla="*/ 717698 h 1722474"/>
                <a:gd name="connsiteX39" fmla="*/ 6214731 w 8601740"/>
                <a:gd name="connsiteY39" fmla="*/ 659219 h 1722474"/>
                <a:gd name="connsiteX40" fmla="*/ 6305107 w 8601740"/>
                <a:gd name="connsiteY40" fmla="*/ 659219 h 1722474"/>
                <a:gd name="connsiteX41" fmla="*/ 6305107 w 8601740"/>
                <a:gd name="connsiteY41" fmla="*/ 659219 h 1722474"/>
                <a:gd name="connsiteX42" fmla="*/ 7123814 w 8601740"/>
                <a:gd name="connsiteY42" fmla="*/ 659219 h 1722474"/>
                <a:gd name="connsiteX43" fmla="*/ 7123814 w 8601740"/>
                <a:gd name="connsiteY43" fmla="*/ 595423 h 1722474"/>
                <a:gd name="connsiteX44" fmla="*/ 7458740 w 8601740"/>
                <a:gd name="connsiteY44" fmla="*/ 595423 h 1722474"/>
                <a:gd name="connsiteX45" fmla="*/ 7458740 w 8601740"/>
                <a:gd name="connsiteY45" fmla="*/ 595423 h 1722474"/>
                <a:gd name="connsiteX46" fmla="*/ 7458740 w 8601740"/>
                <a:gd name="connsiteY46" fmla="*/ 542261 h 1722474"/>
                <a:gd name="connsiteX47" fmla="*/ 7549117 w 8601740"/>
                <a:gd name="connsiteY47" fmla="*/ 542261 h 1722474"/>
                <a:gd name="connsiteX48" fmla="*/ 7549117 w 8601740"/>
                <a:gd name="connsiteY48" fmla="*/ 446567 h 1722474"/>
                <a:gd name="connsiteX49" fmla="*/ 7596963 w 8601740"/>
                <a:gd name="connsiteY49" fmla="*/ 446567 h 1722474"/>
                <a:gd name="connsiteX50" fmla="*/ 7596963 w 8601740"/>
                <a:gd name="connsiteY50" fmla="*/ 255181 h 1722474"/>
                <a:gd name="connsiteX51" fmla="*/ 7628861 w 8601740"/>
                <a:gd name="connsiteY51" fmla="*/ 255181 h 1722474"/>
                <a:gd name="connsiteX52" fmla="*/ 7628861 w 8601740"/>
                <a:gd name="connsiteY52" fmla="*/ 175437 h 1722474"/>
                <a:gd name="connsiteX53" fmla="*/ 7777717 w 8601740"/>
                <a:gd name="connsiteY53" fmla="*/ 175437 h 1722474"/>
                <a:gd name="connsiteX54" fmla="*/ 7777717 w 8601740"/>
                <a:gd name="connsiteY54" fmla="*/ 116958 h 1722474"/>
                <a:gd name="connsiteX55" fmla="*/ 8032898 w 8601740"/>
                <a:gd name="connsiteY55" fmla="*/ 116958 h 1722474"/>
                <a:gd name="connsiteX56" fmla="*/ 8032898 w 8601740"/>
                <a:gd name="connsiteY56" fmla="*/ 63795 h 1722474"/>
                <a:gd name="connsiteX57" fmla="*/ 8314661 w 8601740"/>
                <a:gd name="connsiteY57" fmla="*/ 63795 h 1722474"/>
                <a:gd name="connsiteX58" fmla="*/ 8314661 w 8601740"/>
                <a:gd name="connsiteY58" fmla="*/ 0 h 1722474"/>
                <a:gd name="connsiteX59" fmla="*/ 8415670 w 8601740"/>
                <a:gd name="connsiteY59" fmla="*/ 0 h 1722474"/>
                <a:gd name="connsiteX60" fmla="*/ 8415670 w 8601740"/>
                <a:gd name="connsiteY60" fmla="*/ 0 h 1722474"/>
                <a:gd name="connsiteX61" fmla="*/ 8601740 w 8601740"/>
                <a:gd name="connsiteY61" fmla="*/ 0 h 172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8601740" h="1722474">
                  <a:moveTo>
                    <a:pt x="0" y="1722474"/>
                  </a:moveTo>
                  <a:lnTo>
                    <a:pt x="2131828" y="1722474"/>
                  </a:lnTo>
                  <a:lnTo>
                    <a:pt x="2131828" y="1722474"/>
                  </a:lnTo>
                  <a:lnTo>
                    <a:pt x="2158410" y="1695892"/>
                  </a:lnTo>
                  <a:lnTo>
                    <a:pt x="2929270" y="1695892"/>
                  </a:lnTo>
                  <a:lnTo>
                    <a:pt x="2929270" y="1621465"/>
                  </a:lnTo>
                  <a:lnTo>
                    <a:pt x="2993066" y="1621465"/>
                  </a:lnTo>
                  <a:lnTo>
                    <a:pt x="2993066" y="1584251"/>
                  </a:lnTo>
                  <a:lnTo>
                    <a:pt x="3094075" y="1584251"/>
                  </a:lnTo>
                  <a:lnTo>
                    <a:pt x="3094075" y="1552354"/>
                  </a:lnTo>
                  <a:lnTo>
                    <a:pt x="3359889" y="1552354"/>
                  </a:lnTo>
                  <a:lnTo>
                    <a:pt x="3359889" y="1552354"/>
                  </a:lnTo>
                  <a:lnTo>
                    <a:pt x="3359889" y="1499191"/>
                  </a:lnTo>
                  <a:lnTo>
                    <a:pt x="4343400" y="1499191"/>
                  </a:lnTo>
                  <a:lnTo>
                    <a:pt x="4343400" y="1499191"/>
                  </a:lnTo>
                  <a:lnTo>
                    <a:pt x="4343400" y="1451344"/>
                  </a:lnTo>
                  <a:lnTo>
                    <a:pt x="4502889" y="1451344"/>
                  </a:lnTo>
                  <a:lnTo>
                    <a:pt x="4502889" y="1360967"/>
                  </a:lnTo>
                  <a:lnTo>
                    <a:pt x="4625163" y="1360967"/>
                  </a:lnTo>
                  <a:lnTo>
                    <a:pt x="4625163" y="1313121"/>
                  </a:lnTo>
                  <a:lnTo>
                    <a:pt x="4715540" y="1313121"/>
                  </a:lnTo>
                  <a:lnTo>
                    <a:pt x="4715540" y="1313121"/>
                  </a:lnTo>
                  <a:lnTo>
                    <a:pt x="4715540" y="1313121"/>
                  </a:lnTo>
                  <a:lnTo>
                    <a:pt x="4715540" y="1254642"/>
                  </a:lnTo>
                  <a:lnTo>
                    <a:pt x="4837814" y="1254642"/>
                  </a:lnTo>
                  <a:lnTo>
                    <a:pt x="4837814" y="1201479"/>
                  </a:lnTo>
                  <a:lnTo>
                    <a:pt x="5438554" y="1201479"/>
                  </a:lnTo>
                  <a:lnTo>
                    <a:pt x="5438554" y="1153633"/>
                  </a:lnTo>
                  <a:lnTo>
                    <a:pt x="5683103" y="1153633"/>
                  </a:lnTo>
                  <a:lnTo>
                    <a:pt x="5683103" y="1153633"/>
                  </a:lnTo>
                  <a:lnTo>
                    <a:pt x="5683103" y="1153633"/>
                  </a:lnTo>
                  <a:lnTo>
                    <a:pt x="5683103" y="1153633"/>
                  </a:lnTo>
                  <a:lnTo>
                    <a:pt x="5683103" y="1095154"/>
                  </a:lnTo>
                  <a:lnTo>
                    <a:pt x="5964866" y="1095154"/>
                  </a:lnTo>
                  <a:lnTo>
                    <a:pt x="6060559" y="999461"/>
                  </a:lnTo>
                  <a:lnTo>
                    <a:pt x="6060559" y="850605"/>
                  </a:lnTo>
                  <a:lnTo>
                    <a:pt x="6124354" y="850605"/>
                  </a:lnTo>
                  <a:lnTo>
                    <a:pt x="6124354" y="717698"/>
                  </a:lnTo>
                  <a:lnTo>
                    <a:pt x="6214731" y="717698"/>
                  </a:lnTo>
                  <a:lnTo>
                    <a:pt x="6214731" y="659219"/>
                  </a:lnTo>
                  <a:lnTo>
                    <a:pt x="6305107" y="659219"/>
                  </a:lnTo>
                  <a:lnTo>
                    <a:pt x="6305107" y="659219"/>
                  </a:lnTo>
                  <a:lnTo>
                    <a:pt x="7123814" y="659219"/>
                  </a:lnTo>
                  <a:lnTo>
                    <a:pt x="7123814" y="595423"/>
                  </a:lnTo>
                  <a:lnTo>
                    <a:pt x="7458740" y="595423"/>
                  </a:lnTo>
                  <a:lnTo>
                    <a:pt x="7458740" y="595423"/>
                  </a:lnTo>
                  <a:lnTo>
                    <a:pt x="7458740" y="542261"/>
                  </a:lnTo>
                  <a:lnTo>
                    <a:pt x="7549117" y="542261"/>
                  </a:lnTo>
                  <a:lnTo>
                    <a:pt x="7549117" y="446567"/>
                  </a:lnTo>
                  <a:lnTo>
                    <a:pt x="7596963" y="446567"/>
                  </a:lnTo>
                  <a:lnTo>
                    <a:pt x="7596963" y="255181"/>
                  </a:lnTo>
                  <a:lnTo>
                    <a:pt x="7628861" y="255181"/>
                  </a:lnTo>
                  <a:lnTo>
                    <a:pt x="7628861" y="175437"/>
                  </a:lnTo>
                  <a:lnTo>
                    <a:pt x="7777717" y="175437"/>
                  </a:lnTo>
                  <a:lnTo>
                    <a:pt x="7777717" y="116958"/>
                  </a:lnTo>
                  <a:lnTo>
                    <a:pt x="8032898" y="116958"/>
                  </a:lnTo>
                  <a:lnTo>
                    <a:pt x="8032898" y="63795"/>
                  </a:lnTo>
                  <a:lnTo>
                    <a:pt x="8314661" y="63795"/>
                  </a:lnTo>
                  <a:lnTo>
                    <a:pt x="8314661" y="0"/>
                  </a:lnTo>
                  <a:lnTo>
                    <a:pt x="8415670" y="0"/>
                  </a:lnTo>
                  <a:lnTo>
                    <a:pt x="8415670" y="0"/>
                  </a:lnTo>
                  <a:lnTo>
                    <a:pt x="860174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9" name="Freeform 328">
              <a:extLst>
                <a:ext uri="{FF2B5EF4-FFF2-40B4-BE49-F238E27FC236}">
                  <a16:creationId xmlns:a16="http://schemas.microsoft.com/office/drawing/2014/main" id="{E8DCAA3B-0091-B65D-02EC-B32A556C48E9}"/>
                </a:ext>
              </a:extLst>
            </p:cNvPr>
            <p:cNvSpPr/>
            <p:nvPr/>
          </p:nvSpPr>
          <p:spPr bwMode="auto">
            <a:xfrm>
              <a:off x="10121968" y="836163"/>
              <a:ext cx="4611119" cy="2557386"/>
            </a:xfrm>
            <a:custGeom>
              <a:avLst/>
              <a:gdLst>
                <a:gd name="connsiteX0" fmla="*/ 4611119 w 4611119"/>
                <a:gd name="connsiteY0" fmla="*/ 0 h 2557386"/>
                <a:gd name="connsiteX1" fmla="*/ 4166143 w 4611119"/>
                <a:gd name="connsiteY1" fmla="*/ 0 h 2557386"/>
                <a:gd name="connsiteX2" fmla="*/ 4166143 w 4611119"/>
                <a:gd name="connsiteY2" fmla="*/ 68457 h 2557386"/>
                <a:gd name="connsiteX3" fmla="*/ 4102575 w 4611119"/>
                <a:gd name="connsiteY3" fmla="*/ 68457 h 2557386"/>
                <a:gd name="connsiteX4" fmla="*/ 4102575 w 4611119"/>
                <a:gd name="connsiteY4" fmla="*/ 136915 h 2557386"/>
                <a:gd name="connsiteX5" fmla="*/ 4058567 w 4611119"/>
                <a:gd name="connsiteY5" fmla="*/ 136915 h 2557386"/>
                <a:gd name="connsiteX6" fmla="*/ 4058567 w 4611119"/>
                <a:gd name="connsiteY6" fmla="*/ 264051 h 2557386"/>
                <a:gd name="connsiteX7" fmla="*/ 3950990 w 4611119"/>
                <a:gd name="connsiteY7" fmla="*/ 264051 h 2557386"/>
                <a:gd name="connsiteX8" fmla="*/ 3950990 w 4611119"/>
                <a:gd name="connsiteY8" fmla="*/ 312949 h 2557386"/>
                <a:gd name="connsiteX9" fmla="*/ 3862973 w 4611119"/>
                <a:gd name="connsiteY9" fmla="*/ 312949 h 2557386"/>
                <a:gd name="connsiteX10" fmla="*/ 3862973 w 4611119"/>
                <a:gd name="connsiteY10" fmla="*/ 391187 h 2557386"/>
                <a:gd name="connsiteX11" fmla="*/ 3779846 w 4611119"/>
                <a:gd name="connsiteY11" fmla="*/ 391187 h 2557386"/>
                <a:gd name="connsiteX12" fmla="*/ 3779846 w 4611119"/>
                <a:gd name="connsiteY12" fmla="*/ 459644 h 2557386"/>
                <a:gd name="connsiteX13" fmla="*/ 3735837 w 4611119"/>
                <a:gd name="connsiteY13" fmla="*/ 459644 h 2557386"/>
                <a:gd name="connsiteX14" fmla="*/ 3735837 w 4611119"/>
                <a:gd name="connsiteY14" fmla="*/ 493873 h 2557386"/>
                <a:gd name="connsiteX15" fmla="*/ 3550023 w 4611119"/>
                <a:gd name="connsiteY15" fmla="*/ 493873 h 2557386"/>
                <a:gd name="connsiteX16" fmla="*/ 3550023 w 4611119"/>
                <a:gd name="connsiteY16" fmla="*/ 547662 h 2557386"/>
                <a:gd name="connsiteX17" fmla="*/ 3466896 w 4611119"/>
                <a:gd name="connsiteY17" fmla="*/ 547662 h 2557386"/>
                <a:gd name="connsiteX18" fmla="*/ 3466896 w 4611119"/>
                <a:gd name="connsiteY18" fmla="*/ 665018 h 2557386"/>
                <a:gd name="connsiteX19" fmla="*/ 3422888 w 4611119"/>
                <a:gd name="connsiteY19" fmla="*/ 665018 h 2557386"/>
                <a:gd name="connsiteX20" fmla="*/ 3422888 w 4611119"/>
                <a:gd name="connsiteY20" fmla="*/ 753035 h 2557386"/>
                <a:gd name="connsiteX21" fmla="*/ 3320201 w 4611119"/>
                <a:gd name="connsiteY21" fmla="*/ 753035 h 2557386"/>
                <a:gd name="connsiteX22" fmla="*/ 3320201 w 4611119"/>
                <a:gd name="connsiteY22" fmla="*/ 753035 h 2557386"/>
                <a:gd name="connsiteX23" fmla="*/ 3320201 w 4611119"/>
                <a:gd name="connsiteY23" fmla="*/ 811713 h 2557386"/>
                <a:gd name="connsiteX24" fmla="*/ 2870336 w 4611119"/>
                <a:gd name="connsiteY24" fmla="*/ 811713 h 2557386"/>
                <a:gd name="connsiteX25" fmla="*/ 2870336 w 4611119"/>
                <a:gd name="connsiteY25" fmla="*/ 855721 h 2557386"/>
                <a:gd name="connsiteX26" fmla="*/ 2801878 w 4611119"/>
                <a:gd name="connsiteY26" fmla="*/ 855721 h 2557386"/>
                <a:gd name="connsiteX27" fmla="*/ 2801878 w 4611119"/>
                <a:gd name="connsiteY27" fmla="*/ 899730 h 2557386"/>
                <a:gd name="connsiteX28" fmla="*/ 2498708 w 4611119"/>
                <a:gd name="connsiteY28" fmla="*/ 899730 h 2557386"/>
                <a:gd name="connsiteX29" fmla="*/ 2498708 w 4611119"/>
                <a:gd name="connsiteY29" fmla="*/ 958408 h 2557386"/>
                <a:gd name="connsiteX30" fmla="*/ 2366682 w 4611119"/>
                <a:gd name="connsiteY30" fmla="*/ 958408 h 2557386"/>
                <a:gd name="connsiteX31" fmla="*/ 2366682 w 4611119"/>
                <a:gd name="connsiteY31" fmla="*/ 1026866 h 2557386"/>
                <a:gd name="connsiteX32" fmla="*/ 2151529 w 4611119"/>
                <a:gd name="connsiteY32" fmla="*/ 1026866 h 2557386"/>
                <a:gd name="connsiteX33" fmla="*/ 2151529 w 4611119"/>
                <a:gd name="connsiteY33" fmla="*/ 1119773 h 2557386"/>
                <a:gd name="connsiteX34" fmla="*/ 2083072 w 4611119"/>
                <a:gd name="connsiteY34" fmla="*/ 1119773 h 2557386"/>
                <a:gd name="connsiteX35" fmla="*/ 2083072 w 4611119"/>
                <a:gd name="connsiteY35" fmla="*/ 1286027 h 2557386"/>
                <a:gd name="connsiteX36" fmla="*/ 2083072 w 4611119"/>
                <a:gd name="connsiteY36" fmla="*/ 1286027 h 2557386"/>
                <a:gd name="connsiteX37" fmla="*/ 2083072 w 4611119"/>
                <a:gd name="connsiteY37" fmla="*/ 1286027 h 2557386"/>
                <a:gd name="connsiteX38" fmla="*/ 2039063 w 4611119"/>
                <a:gd name="connsiteY38" fmla="*/ 1286027 h 2557386"/>
                <a:gd name="connsiteX39" fmla="*/ 2039063 w 4611119"/>
                <a:gd name="connsiteY39" fmla="*/ 1466951 h 2557386"/>
                <a:gd name="connsiteX40" fmla="*/ 2039063 w 4611119"/>
                <a:gd name="connsiteY40" fmla="*/ 1466951 h 2557386"/>
                <a:gd name="connsiteX41" fmla="*/ 2039063 w 4611119"/>
                <a:gd name="connsiteY41" fmla="*/ 1623426 h 2557386"/>
                <a:gd name="connsiteX42" fmla="*/ 1960826 w 4611119"/>
                <a:gd name="connsiteY42" fmla="*/ 1623426 h 2557386"/>
                <a:gd name="connsiteX43" fmla="*/ 1960826 w 4611119"/>
                <a:gd name="connsiteY43" fmla="*/ 1740782 h 2557386"/>
                <a:gd name="connsiteX44" fmla="*/ 1613647 w 4611119"/>
                <a:gd name="connsiteY44" fmla="*/ 1740782 h 2557386"/>
                <a:gd name="connsiteX45" fmla="*/ 1613647 w 4611119"/>
                <a:gd name="connsiteY45" fmla="*/ 1809240 h 2557386"/>
                <a:gd name="connsiteX46" fmla="*/ 1486511 w 4611119"/>
                <a:gd name="connsiteY46" fmla="*/ 1809240 h 2557386"/>
                <a:gd name="connsiteX47" fmla="*/ 1486511 w 4611119"/>
                <a:gd name="connsiteY47" fmla="*/ 1858139 h 2557386"/>
                <a:gd name="connsiteX48" fmla="*/ 1383825 w 4611119"/>
                <a:gd name="connsiteY48" fmla="*/ 1858139 h 2557386"/>
                <a:gd name="connsiteX49" fmla="*/ 1383825 w 4611119"/>
                <a:gd name="connsiteY49" fmla="*/ 1921707 h 2557386"/>
                <a:gd name="connsiteX50" fmla="*/ 1271358 w 4611119"/>
                <a:gd name="connsiteY50" fmla="*/ 1921707 h 2557386"/>
                <a:gd name="connsiteX51" fmla="*/ 1271358 w 4611119"/>
                <a:gd name="connsiteY51" fmla="*/ 1975495 h 2557386"/>
                <a:gd name="connsiteX52" fmla="*/ 1026866 w 4611119"/>
                <a:gd name="connsiteY52" fmla="*/ 1975495 h 2557386"/>
                <a:gd name="connsiteX53" fmla="*/ 1026866 w 4611119"/>
                <a:gd name="connsiteY53" fmla="*/ 1975495 h 2557386"/>
                <a:gd name="connsiteX54" fmla="*/ 1026866 w 4611119"/>
                <a:gd name="connsiteY54" fmla="*/ 2024393 h 2557386"/>
                <a:gd name="connsiteX55" fmla="*/ 753035 w 4611119"/>
                <a:gd name="connsiteY55" fmla="*/ 2024393 h 2557386"/>
                <a:gd name="connsiteX56" fmla="*/ 753035 w 4611119"/>
                <a:gd name="connsiteY56" fmla="*/ 2024393 h 2557386"/>
                <a:gd name="connsiteX57" fmla="*/ 572111 w 4611119"/>
                <a:gd name="connsiteY57" fmla="*/ 2024393 h 2557386"/>
                <a:gd name="connsiteX58" fmla="*/ 572111 w 4611119"/>
                <a:gd name="connsiteY58" fmla="*/ 2122190 h 2557386"/>
                <a:gd name="connsiteX59" fmla="*/ 523213 w 4611119"/>
                <a:gd name="connsiteY59" fmla="*/ 2171088 h 2557386"/>
                <a:gd name="connsiteX60" fmla="*/ 523213 w 4611119"/>
                <a:gd name="connsiteY60" fmla="*/ 2415580 h 2557386"/>
                <a:gd name="connsiteX61" fmla="*/ 474314 w 4611119"/>
                <a:gd name="connsiteY61" fmla="*/ 2464479 h 2557386"/>
                <a:gd name="connsiteX62" fmla="*/ 273831 w 4611119"/>
                <a:gd name="connsiteY62" fmla="*/ 2464479 h 2557386"/>
                <a:gd name="connsiteX63" fmla="*/ 273831 w 4611119"/>
                <a:gd name="connsiteY63" fmla="*/ 2508487 h 2557386"/>
                <a:gd name="connsiteX64" fmla="*/ 141805 w 4611119"/>
                <a:gd name="connsiteY64" fmla="*/ 2508487 h 2557386"/>
                <a:gd name="connsiteX65" fmla="*/ 141805 w 4611119"/>
                <a:gd name="connsiteY65" fmla="*/ 2557386 h 2557386"/>
                <a:gd name="connsiteX66" fmla="*/ 0 w 4611119"/>
                <a:gd name="connsiteY66" fmla="*/ 2557386 h 2557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4611119" h="2557386">
                  <a:moveTo>
                    <a:pt x="4611119" y="0"/>
                  </a:moveTo>
                  <a:lnTo>
                    <a:pt x="4166143" y="0"/>
                  </a:lnTo>
                  <a:lnTo>
                    <a:pt x="4166143" y="68457"/>
                  </a:lnTo>
                  <a:lnTo>
                    <a:pt x="4102575" y="68457"/>
                  </a:lnTo>
                  <a:lnTo>
                    <a:pt x="4102575" y="136915"/>
                  </a:lnTo>
                  <a:lnTo>
                    <a:pt x="4058567" y="136915"/>
                  </a:lnTo>
                  <a:lnTo>
                    <a:pt x="4058567" y="264051"/>
                  </a:lnTo>
                  <a:lnTo>
                    <a:pt x="3950990" y="264051"/>
                  </a:lnTo>
                  <a:lnTo>
                    <a:pt x="3950990" y="312949"/>
                  </a:lnTo>
                  <a:lnTo>
                    <a:pt x="3862973" y="312949"/>
                  </a:lnTo>
                  <a:lnTo>
                    <a:pt x="3862973" y="391187"/>
                  </a:lnTo>
                  <a:lnTo>
                    <a:pt x="3779846" y="391187"/>
                  </a:lnTo>
                  <a:lnTo>
                    <a:pt x="3779846" y="459644"/>
                  </a:lnTo>
                  <a:lnTo>
                    <a:pt x="3735837" y="459644"/>
                  </a:lnTo>
                  <a:lnTo>
                    <a:pt x="3735837" y="493873"/>
                  </a:lnTo>
                  <a:lnTo>
                    <a:pt x="3550023" y="493873"/>
                  </a:lnTo>
                  <a:lnTo>
                    <a:pt x="3550023" y="547662"/>
                  </a:lnTo>
                  <a:lnTo>
                    <a:pt x="3466896" y="547662"/>
                  </a:lnTo>
                  <a:lnTo>
                    <a:pt x="3466896" y="665018"/>
                  </a:lnTo>
                  <a:lnTo>
                    <a:pt x="3422888" y="665018"/>
                  </a:lnTo>
                  <a:lnTo>
                    <a:pt x="3422888" y="753035"/>
                  </a:lnTo>
                  <a:lnTo>
                    <a:pt x="3320201" y="753035"/>
                  </a:lnTo>
                  <a:lnTo>
                    <a:pt x="3320201" y="753035"/>
                  </a:lnTo>
                  <a:lnTo>
                    <a:pt x="3320201" y="811713"/>
                  </a:lnTo>
                  <a:lnTo>
                    <a:pt x="2870336" y="811713"/>
                  </a:lnTo>
                  <a:lnTo>
                    <a:pt x="2870336" y="855721"/>
                  </a:lnTo>
                  <a:lnTo>
                    <a:pt x="2801878" y="855721"/>
                  </a:lnTo>
                  <a:lnTo>
                    <a:pt x="2801878" y="899730"/>
                  </a:lnTo>
                  <a:lnTo>
                    <a:pt x="2498708" y="899730"/>
                  </a:lnTo>
                  <a:lnTo>
                    <a:pt x="2498708" y="958408"/>
                  </a:lnTo>
                  <a:lnTo>
                    <a:pt x="2366682" y="958408"/>
                  </a:lnTo>
                  <a:lnTo>
                    <a:pt x="2366682" y="1026866"/>
                  </a:lnTo>
                  <a:lnTo>
                    <a:pt x="2151529" y="1026866"/>
                  </a:lnTo>
                  <a:lnTo>
                    <a:pt x="2151529" y="1119773"/>
                  </a:lnTo>
                  <a:lnTo>
                    <a:pt x="2083072" y="1119773"/>
                  </a:lnTo>
                  <a:lnTo>
                    <a:pt x="2083072" y="1286027"/>
                  </a:lnTo>
                  <a:lnTo>
                    <a:pt x="2083072" y="1286027"/>
                  </a:lnTo>
                  <a:lnTo>
                    <a:pt x="2083072" y="1286027"/>
                  </a:lnTo>
                  <a:lnTo>
                    <a:pt x="2039063" y="1286027"/>
                  </a:lnTo>
                  <a:lnTo>
                    <a:pt x="2039063" y="1466951"/>
                  </a:lnTo>
                  <a:lnTo>
                    <a:pt x="2039063" y="1466951"/>
                  </a:lnTo>
                  <a:lnTo>
                    <a:pt x="2039063" y="1623426"/>
                  </a:lnTo>
                  <a:lnTo>
                    <a:pt x="1960826" y="1623426"/>
                  </a:lnTo>
                  <a:lnTo>
                    <a:pt x="1960826" y="1740782"/>
                  </a:lnTo>
                  <a:lnTo>
                    <a:pt x="1613647" y="1740782"/>
                  </a:lnTo>
                  <a:lnTo>
                    <a:pt x="1613647" y="1809240"/>
                  </a:lnTo>
                  <a:lnTo>
                    <a:pt x="1486511" y="1809240"/>
                  </a:lnTo>
                  <a:lnTo>
                    <a:pt x="1486511" y="1858139"/>
                  </a:lnTo>
                  <a:lnTo>
                    <a:pt x="1383825" y="1858139"/>
                  </a:lnTo>
                  <a:lnTo>
                    <a:pt x="1383825" y="1921707"/>
                  </a:lnTo>
                  <a:lnTo>
                    <a:pt x="1271358" y="1921707"/>
                  </a:lnTo>
                  <a:lnTo>
                    <a:pt x="1271358" y="1975495"/>
                  </a:lnTo>
                  <a:lnTo>
                    <a:pt x="1026866" y="1975495"/>
                  </a:lnTo>
                  <a:lnTo>
                    <a:pt x="1026866" y="1975495"/>
                  </a:lnTo>
                  <a:lnTo>
                    <a:pt x="1026866" y="2024393"/>
                  </a:lnTo>
                  <a:lnTo>
                    <a:pt x="753035" y="2024393"/>
                  </a:lnTo>
                  <a:lnTo>
                    <a:pt x="753035" y="2024393"/>
                  </a:lnTo>
                  <a:lnTo>
                    <a:pt x="572111" y="2024393"/>
                  </a:lnTo>
                  <a:lnTo>
                    <a:pt x="572111" y="2122190"/>
                  </a:lnTo>
                  <a:lnTo>
                    <a:pt x="523213" y="2171088"/>
                  </a:lnTo>
                  <a:lnTo>
                    <a:pt x="523213" y="2415580"/>
                  </a:lnTo>
                  <a:lnTo>
                    <a:pt x="474314" y="2464479"/>
                  </a:lnTo>
                  <a:lnTo>
                    <a:pt x="273831" y="2464479"/>
                  </a:lnTo>
                  <a:lnTo>
                    <a:pt x="273831" y="2508487"/>
                  </a:lnTo>
                  <a:lnTo>
                    <a:pt x="141805" y="2508487"/>
                  </a:lnTo>
                  <a:lnTo>
                    <a:pt x="141805" y="2557386"/>
                  </a:lnTo>
                  <a:lnTo>
                    <a:pt x="0" y="2557386"/>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30" name="Group 329">
            <a:extLst>
              <a:ext uri="{FF2B5EF4-FFF2-40B4-BE49-F238E27FC236}">
                <a16:creationId xmlns:a16="http://schemas.microsoft.com/office/drawing/2014/main" id="{86E52E83-188A-A757-C691-E7D8C26DC413}"/>
              </a:ext>
            </a:extLst>
          </p:cNvPr>
          <p:cNvGrpSpPr/>
          <p:nvPr/>
        </p:nvGrpSpPr>
        <p:grpSpPr>
          <a:xfrm>
            <a:off x="7667102" y="2344705"/>
            <a:ext cx="2353052" cy="1033306"/>
            <a:chOff x="2429093" y="1231997"/>
            <a:chExt cx="11611484" cy="5099001"/>
          </a:xfrm>
        </p:grpSpPr>
        <p:sp>
          <p:nvSpPr>
            <p:cNvPr id="331" name="Freeform 330">
              <a:extLst>
                <a:ext uri="{FF2B5EF4-FFF2-40B4-BE49-F238E27FC236}">
                  <a16:creationId xmlns:a16="http://schemas.microsoft.com/office/drawing/2014/main" id="{7D8B68E0-547D-A4BF-657A-D16AF703BD76}"/>
                </a:ext>
              </a:extLst>
            </p:cNvPr>
            <p:cNvSpPr/>
            <p:nvPr/>
          </p:nvSpPr>
          <p:spPr bwMode="auto">
            <a:xfrm>
              <a:off x="2429093" y="4704623"/>
              <a:ext cx="5126922" cy="1626375"/>
            </a:xfrm>
            <a:custGeom>
              <a:avLst/>
              <a:gdLst>
                <a:gd name="connsiteX0" fmla="*/ 0 w 5126922"/>
                <a:gd name="connsiteY0" fmla="*/ 1626375 h 1626375"/>
                <a:gd name="connsiteX1" fmla="*/ 0 w 5126922"/>
                <a:gd name="connsiteY1" fmla="*/ 1549594 h 1626375"/>
                <a:gd name="connsiteX2" fmla="*/ 732916 w 5126922"/>
                <a:gd name="connsiteY2" fmla="*/ 1549594 h 1626375"/>
                <a:gd name="connsiteX3" fmla="*/ 732916 w 5126922"/>
                <a:gd name="connsiteY3" fmla="*/ 1549594 h 1626375"/>
                <a:gd name="connsiteX4" fmla="*/ 732916 w 5126922"/>
                <a:gd name="connsiteY4" fmla="*/ 1497243 h 1626375"/>
                <a:gd name="connsiteX5" fmla="*/ 1430931 w 5126922"/>
                <a:gd name="connsiteY5" fmla="*/ 1497243 h 1626375"/>
                <a:gd name="connsiteX6" fmla="*/ 1430931 w 5126922"/>
                <a:gd name="connsiteY6" fmla="*/ 1451872 h 1626375"/>
                <a:gd name="connsiteX7" fmla="*/ 1525163 w 5126922"/>
                <a:gd name="connsiteY7" fmla="*/ 1451872 h 1626375"/>
                <a:gd name="connsiteX8" fmla="*/ 1525163 w 5126922"/>
                <a:gd name="connsiteY8" fmla="*/ 1409991 h 1626375"/>
                <a:gd name="connsiteX9" fmla="*/ 1594965 w 5126922"/>
                <a:gd name="connsiteY9" fmla="*/ 1409991 h 1626375"/>
                <a:gd name="connsiteX10" fmla="*/ 1594965 w 5126922"/>
                <a:gd name="connsiteY10" fmla="*/ 1368110 h 1626375"/>
                <a:gd name="connsiteX11" fmla="*/ 2247609 w 5126922"/>
                <a:gd name="connsiteY11" fmla="*/ 1368110 h 1626375"/>
                <a:gd name="connsiteX12" fmla="*/ 2247609 w 5126922"/>
                <a:gd name="connsiteY12" fmla="*/ 1312269 h 1626375"/>
                <a:gd name="connsiteX13" fmla="*/ 2516345 w 5126922"/>
                <a:gd name="connsiteY13" fmla="*/ 1312269 h 1626375"/>
                <a:gd name="connsiteX14" fmla="*/ 2516345 w 5126922"/>
                <a:gd name="connsiteY14" fmla="*/ 1266898 h 1626375"/>
                <a:gd name="connsiteX15" fmla="*/ 2718770 w 5126922"/>
                <a:gd name="connsiteY15" fmla="*/ 1266898 h 1626375"/>
                <a:gd name="connsiteX16" fmla="*/ 2718770 w 5126922"/>
                <a:gd name="connsiteY16" fmla="*/ 1235487 h 1626375"/>
                <a:gd name="connsiteX17" fmla="*/ 2959585 w 5126922"/>
                <a:gd name="connsiteY17" fmla="*/ 1235487 h 1626375"/>
                <a:gd name="connsiteX18" fmla="*/ 2959585 w 5126922"/>
                <a:gd name="connsiteY18" fmla="*/ 1190116 h 1626375"/>
                <a:gd name="connsiteX19" fmla="*/ 3015426 w 5126922"/>
                <a:gd name="connsiteY19" fmla="*/ 1190116 h 1626375"/>
                <a:gd name="connsiteX20" fmla="*/ 3015426 w 5126922"/>
                <a:gd name="connsiteY20" fmla="*/ 1050513 h 1626375"/>
                <a:gd name="connsiteX21" fmla="*/ 3071267 w 5126922"/>
                <a:gd name="connsiteY21" fmla="*/ 1050513 h 1626375"/>
                <a:gd name="connsiteX22" fmla="*/ 3071267 w 5126922"/>
                <a:gd name="connsiteY22" fmla="*/ 928360 h 1626375"/>
                <a:gd name="connsiteX23" fmla="*/ 3134089 w 5126922"/>
                <a:gd name="connsiteY23" fmla="*/ 928360 h 1626375"/>
                <a:gd name="connsiteX24" fmla="*/ 3134089 w 5126922"/>
                <a:gd name="connsiteY24" fmla="*/ 869029 h 1626375"/>
                <a:gd name="connsiteX25" fmla="*/ 3252751 w 5126922"/>
                <a:gd name="connsiteY25" fmla="*/ 869029 h 1626375"/>
                <a:gd name="connsiteX26" fmla="*/ 3252751 w 5126922"/>
                <a:gd name="connsiteY26" fmla="*/ 869029 h 1626375"/>
                <a:gd name="connsiteX27" fmla="*/ 3252751 w 5126922"/>
                <a:gd name="connsiteY27" fmla="*/ 869029 h 1626375"/>
                <a:gd name="connsiteX28" fmla="*/ 3252751 w 5126922"/>
                <a:gd name="connsiteY28" fmla="*/ 830638 h 1626375"/>
                <a:gd name="connsiteX29" fmla="*/ 3762302 w 5126922"/>
                <a:gd name="connsiteY29" fmla="*/ 830638 h 1626375"/>
                <a:gd name="connsiteX30" fmla="*/ 3762302 w 5126922"/>
                <a:gd name="connsiteY30" fmla="*/ 792247 h 1626375"/>
                <a:gd name="connsiteX31" fmla="*/ 3971707 w 5126922"/>
                <a:gd name="connsiteY31" fmla="*/ 792247 h 1626375"/>
                <a:gd name="connsiteX32" fmla="*/ 3971707 w 5126922"/>
                <a:gd name="connsiteY32" fmla="*/ 757346 h 1626375"/>
                <a:gd name="connsiteX33" fmla="*/ 4282324 w 5126922"/>
                <a:gd name="connsiteY33" fmla="*/ 757346 h 1626375"/>
                <a:gd name="connsiteX34" fmla="*/ 4282324 w 5126922"/>
                <a:gd name="connsiteY34" fmla="*/ 725936 h 1626375"/>
                <a:gd name="connsiteX35" fmla="*/ 4463808 w 5126922"/>
                <a:gd name="connsiteY35" fmla="*/ 725936 h 1626375"/>
                <a:gd name="connsiteX36" fmla="*/ 4463808 w 5126922"/>
                <a:gd name="connsiteY36" fmla="*/ 684055 h 1626375"/>
                <a:gd name="connsiteX37" fmla="*/ 4516159 w 5126922"/>
                <a:gd name="connsiteY37" fmla="*/ 684055 h 1626375"/>
                <a:gd name="connsiteX38" fmla="*/ 4516159 w 5126922"/>
                <a:gd name="connsiteY38" fmla="*/ 575862 h 1626375"/>
                <a:gd name="connsiteX39" fmla="*/ 4551060 w 5126922"/>
                <a:gd name="connsiteY39" fmla="*/ 575862 h 1626375"/>
                <a:gd name="connsiteX40" fmla="*/ 4551060 w 5126922"/>
                <a:gd name="connsiteY40" fmla="*/ 380418 h 1626375"/>
                <a:gd name="connsiteX41" fmla="*/ 4585960 w 5126922"/>
                <a:gd name="connsiteY41" fmla="*/ 380418 h 1626375"/>
                <a:gd name="connsiteX42" fmla="*/ 4585960 w 5126922"/>
                <a:gd name="connsiteY42" fmla="*/ 279206 h 1626375"/>
                <a:gd name="connsiteX43" fmla="*/ 4627841 w 5126922"/>
                <a:gd name="connsiteY43" fmla="*/ 279206 h 1626375"/>
                <a:gd name="connsiteX44" fmla="*/ 4627841 w 5126922"/>
                <a:gd name="connsiteY44" fmla="*/ 177994 h 1626375"/>
                <a:gd name="connsiteX45" fmla="*/ 4701133 w 5126922"/>
                <a:gd name="connsiteY45" fmla="*/ 177994 h 1626375"/>
                <a:gd name="connsiteX46" fmla="*/ 4701133 w 5126922"/>
                <a:gd name="connsiteY46" fmla="*/ 122153 h 1626375"/>
                <a:gd name="connsiteX47" fmla="*/ 4798855 w 5126922"/>
                <a:gd name="connsiteY47" fmla="*/ 122153 h 1626375"/>
                <a:gd name="connsiteX48" fmla="*/ 4798855 w 5126922"/>
                <a:gd name="connsiteY48" fmla="*/ 80272 h 1626375"/>
                <a:gd name="connsiteX49" fmla="*/ 5046651 w 5126922"/>
                <a:gd name="connsiteY49" fmla="*/ 80272 h 1626375"/>
                <a:gd name="connsiteX50" fmla="*/ 5046651 w 5126922"/>
                <a:gd name="connsiteY50" fmla="*/ 41881 h 1626375"/>
                <a:gd name="connsiteX51" fmla="*/ 5126922 w 5126922"/>
                <a:gd name="connsiteY51" fmla="*/ 41881 h 1626375"/>
                <a:gd name="connsiteX52" fmla="*/ 5126922 w 5126922"/>
                <a:gd name="connsiteY52" fmla="*/ 0 h 1626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5126922" h="1626375">
                  <a:moveTo>
                    <a:pt x="0" y="1626375"/>
                  </a:moveTo>
                  <a:lnTo>
                    <a:pt x="0" y="1549594"/>
                  </a:lnTo>
                  <a:lnTo>
                    <a:pt x="732916" y="1549594"/>
                  </a:lnTo>
                  <a:lnTo>
                    <a:pt x="732916" y="1549594"/>
                  </a:lnTo>
                  <a:lnTo>
                    <a:pt x="732916" y="1497243"/>
                  </a:lnTo>
                  <a:lnTo>
                    <a:pt x="1430931" y="1497243"/>
                  </a:lnTo>
                  <a:lnTo>
                    <a:pt x="1430931" y="1451872"/>
                  </a:lnTo>
                  <a:lnTo>
                    <a:pt x="1525163" y="1451872"/>
                  </a:lnTo>
                  <a:lnTo>
                    <a:pt x="1525163" y="1409991"/>
                  </a:lnTo>
                  <a:lnTo>
                    <a:pt x="1594965" y="1409991"/>
                  </a:lnTo>
                  <a:lnTo>
                    <a:pt x="1594965" y="1368110"/>
                  </a:lnTo>
                  <a:lnTo>
                    <a:pt x="2247609" y="1368110"/>
                  </a:lnTo>
                  <a:lnTo>
                    <a:pt x="2247609" y="1312269"/>
                  </a:lnTo>
                  <a:lnTo>
                    <a:pt x="2516345" y="1312269"/>
                  </a:lnTo>
                  <a:lnTo>
                    <a:pt x="2516345" y="1266898"/>
                  </a:lnTo>
                  <a:lnTo>
                    <a:pt x="2718770" y="1266898"/>
                  </a:lnTo>
                  <a:lnTo>
                    <a:pt x="2718770" y="1235487"/>
                  </a:lnTo>
                  <a:lnTo>
                    <a:pt x="2959585" y="1235487"/>
                  </a:lnTo>
                  <a:lnTo>
                    <a:pt x="2959585" y="1190116"/>
                  </a:lnTo>
                  <a:lnTo>
                    <a:pt x="3015426" y="1190116"/>
                  </a:lnTo>
                  <a:lnTo>
                    <a:pt x="3015426" y="1050513"/>
                  </a:lnTo>
                  <a:lnTo>
                    <a:pt x="3071267" y="1050513"/>
                  </a:lnTo>
                  <a:lnTo>
                    <a:pt x="3071267" y="928360"/>
                  </a:lnTo>
                  <a:lnTo>
                    <a:pt x="3134089" y="928360"/>
                  </a:lnTo>
                  <a:lnTo>
                    <a:pt x="3134089" y="869029"/>
                  </a:lnTo>
                  <a:lnTo>
                    <a:pt x="3252751" y="869029"/>
                  </a:lnTo>
                  <a:lnTo>
                    <a:pt x="3252751" y="869029"/>
                  </a:lnTo>
                  <a:lnTo>
                    <a:pt x="3252751" y="869029"/>
                  </a:lnTo>
                  <a:lnTo>
                    <a:pt x="3252751" y="830638"/>
                  </a:lnTo>
                  <a:lnTo>
                    <a:pt x="3762302" y="830638"/>
                  </a:lnTo>
                  <a:lnTo>
                    <a:pt x="3762302" y="792247"/>
                  </a:lnTo>
                  <a:lnTo>
                    <a:pt x="3971707" y="792247"/>
                  </a:lnTo>
                  <a:lnTo>
                    <a:pt x="3971707" y="757346"/>
                  </a:lnTo>
                  <a:lnTo>
                    <a:pt x="4282324" y="757346"/>
                  </a:lnTo>
                  <a:lnTo>
                    <a:pt x="4282324" y="725936"/>
                  </a:lnTo>
                  <a:lnTo>
                    <a:pt x="4463808" y="725936"/>
                  </a:lnTo>
                  <a:lnTo>
                    <a:pt x="4463808" y="684055"/>
                  </a:lnTo>
                  <a:lnTo>
                    <a:pt x="4516159" y="684055"/>
                  </a:lnTo>
                  <a:lnTo>
                    <a:pt x="4516159" y="575862"/>
                  </a:lnTo>
                  <a:lnTo>
                    <a:pt x="4551060" y="575862"/>
                  </a:lnTo>
                  <a:lnTo>
                    <a:pt x="4551060" y="380418"/>
                  </a:lnTo>
                  <a:lnTo>
                    <a:pt x="4585960" y="380418"/>
                  </a:lnTo>
                  <a:lnTo>
                    <a:pt x="4585960" y="279206"/>
                  </a:lnTo>
                  <a:lnTo>
                    <a:pt x="4627841" y="279206"/>
                  </a:lnTo>
                  <a:lnTo>
                    <a:pt x="4627841" y="177994"/>
                  </a:lnTo>
                  <a:lnTo>
                    <a:pt x="4701133" y="177994"/>
                  </a:lnTo>
                  <a:lnTo>
                    <a:pt x="4701133" y="122153"/>
                  </a:lnTo>
                  <a:lnTo>
                    <a:pt x="4798855" y="122153"/>
                  </a:lnTo>
                  <a:lnTo>
                    <a:pt x="4798855" y="80272"/>
                  </a:lnTo>
                  <a:lnTo>
                    <a:pt x="5046651" y="80272"/>
                  </a:lnTo>
                  <a:lnTo>
                    <a:pt x="5046651" y="41881"/>
                  </a:lnTo>
                  <a:lnTo>
                    <a:pt x="5126922" y="41881"/>
                  </a:lnTo>
                  <a:lnTo>
                    <a:pt x="5126922"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2" name="Freeform 331">
              <a:extLst>
                <a:ext uri="{FF2B5EF4-FFF2-40B4-BE49-F238E27FC236}">
                  <a16:creationId xmlns:a16="http://schemas.microsoft.com/office/drawing/2014/main" id="{AEA72F8C-0BB4-5171-7AD4-0512C36042C5}"/>
                </a:ext>
              </a:extLst>
            </p:cNvPr>
            <p:cNvSpPr/>
            <p:nvPr/>
          </p:nvSpPr>
          <p:spPr bwMode="auto">
            <a:xfrm>
              <a:off x="7556015" y="2429093"/>
              <a:ext cx="4938458" cy="2289490"/>
            </a:xfrm>
            <a:custGeom>
              <a:avLst/>
              <a:gdLst>
                <a:gd name="connsiteX0" fmla="*/ 4938458 w 4938458"/>
                <a:gd name="connsiteY0" fmla="*/ 0 h 2289490"/>
                <a:gd name="connsiteX1" fmla="*/ 4938458 w 4938458"/>
                <a:gd name="connsiteY1" fmla="*/ 52351 h 2289490"/>
                <a:gd name="connsiteX2" fmla="*/ 4439377 w 4938458"/>
                <a:gd name="connsiteY2" fmla="*/ 52351 h 2289490"/>
                <a:gd name="connsiteX3" fmla="*/ 4439377 w 4938458"/>
                <a:gd name="connsiteY3" fmla="*/ 90742 h 2289490"/>
                <a:gd name="connsiteX4" fmla="*/ 4404477 w 4938458"/>
                <a:gd name="connsiteY4" fmla="*/ 90742 h 2289490"/>
                <a:gd name="connsiteX5" fmla="*/ 4404477 w 4938458"/>
                <a:gd name="connsiteY5" fmla="*/ 132623 h 2289490"/>
                <a:gd name="connsiteX6" fmla="*/ 4247423 w 4938458"/>
                <a:gd name="connsiteY6" fmla="*/ 132623 h 2289490"/>
                <a:gd name="connsiteX7" fmla="*/ 4247423 w 4938458"/>
                <a:gd name="connsiteY7" fmla="*/ 171014 h 2289490"/>
                <a:gd name="connsiteX8" fmla="*/ 4156681 w 4938458"/>
                <a:gd name="connsiteY8" fmla="*/ 171014 h 2289490"/>
                <a:gd name="connsiteX9" fmla="*/ 4156681 w 4938458"/>
                <a:gd name="connsiteY9" fmla="*/ 209405 h 2289490"/>
                <a:gd name="connsiteX10" fmla="*/ 4017078 w 4938458"/>
                <a:gd name="connsiteY10" fmla="*/ 209405 h 2289490"/>
                <a:gd name="connsiteX11" fmla="*/ 4017078 w 4938458"/>
                <a:gd name="connsiteY11" fmla="*/ 261756 h 2289490"/>
                <a:gd name="connsiteX12" fmla="*/ 3964727 w 4938458"/>
                <a:gd name="connsiteY12" fmla="*/ 261756 h 2289490"/>
                <a:gd name="connsiteX13" fmla="*/ 3964727 w 4938458"/>
                <a:gd name="connsiteY13" fmla="*/ 355988 h 2289490"/>
                <a:gd name="connsiteX14" fmla="*/ 3964727 w 4938458"/>
                <a:gd name="connsiteY14" fmla="*/ 355988 h 2289490"/>
                <a:gd name="connsiteX15" fmla="*/ 3964727 w 4938458"/>
                <a:gd name="connsiteY15" fmla="*/ 544452 h 2289490"/>
                <a:gd name="connsiteX16" fmla="*/ 3880965 w 4938458"/>
                <a:gd name="connsiteY16" fmla="*/ 544452 h 2289490"/>
                <a:gd name="connsiteX17" fmla="*/ 3880965 w 4938458"/>
                <a:gd name="connsiteY17" fmla="*/ 600293 h 2289490"/>
                <a:gd name="connsiteX18" fmla="*/ 3751832 w 4938458"/>
                <a:gd name="connsiteY18" fmla="*/ 600293 h 2289490"/>
                <a:gd name="connsiteX19" fmla="*/ 3751832 w 4938458"/>
                <a:gd name="connsiteY19" fmla="*/ 659625 h 2289490"/>
                <a:gd name="connsiteX20" fmla="*/ 3636660 w 4938458"/>
                <a:gd name="connsiteY20" fmla="*/ 659625 h 2289490"/>
                <a:gd name="connsiteX21" fmla="*/ 3636660 w 4938458"/>
                <a:gd name="connsiteY21" fmla="*/ 691035 h 2289490"/>
                <a:gd name="connsiteX22" fmla="*/ 3511017 w 4938458"/>
                <a:gd name="connsiteY22" fmla="*/ 691035 h 2289490"/>
                <a:gd name="connsiteX23" fmla="*/ 3511017 w 4938458"/>
                <a:gd name="connsiteY23" fmla="*/ 729426 h 2289490"/>
                <a:gd name="connsiteX24" fmla="*/ 3123619 w 4938458"/>
                <a:gd name="connsiteY24" fmla="*/ 729426 h 2289490"/>
                <a:gd name="connsiteX25" fmla="*/ 3123619 w 4938458"/>
                <a:gd name="connsiteY25" fmla="*/ 771307 h 2289490"/>
                <a:gd name="connsiteX26" fmla="*/ 2764141 w 4938458"/>
                <a:gd name="connsiteY26" fmla="*/ 771307 h 2289490"/>
                <a:gd name="connsiteX27" fmla="*/ 2764141 w 4938458"/>
                <a:gd name="connsiteY27" fmla="*/ 820168 h 2289490"/>
                <a:gd name="connsiteX28" fmla="*/ 2607087 w 4938458"/>
                <a:gd name="connsiteY28" fmla="*/ 820168 h 2289490"/>
                <a:gd name="connsiteX29" fmla="*/ 2607087 w 4938458"/>
                <a:gd name="connsiteY29" fmla="*/ 858559 h 2289490"/>
                <a:gd name="connsiteX30" fmla="*/ 2502385 w 4938458"/>
                <a:gd name="connsiteY30" fmla="*/ 858559 h 2289490"/>
                <a:gd name="connsiteX31" fmla="*/ 2502385 w 4938458"/>
                <a:gd name="connsiteY31" fmla="*/ 977222 h 2289490"/>
                <a:gd name="connsiteX32" fmla="*/ 2457014 w 4938458"/>
                <a:gd name="connsiteY32" fmla="*/ 977222 h 2289490"/>
                <a:gd name="connsiteX33" fmla="*/ 2457014 w 4938458"/>
                <a:gd name="connsiteY33" fmla="*/ 1081924 h 2289490"/>
                <a:gd name="connsiteX34" fmla="*/ 2425603 w 4938458"/>
                <a:gd name="connsiteY34" fmla="*/ 1081924 h 2289490"/>
                <a:gd name="connsiteX35" fmla="*/ 2425603 w 4938458"/>
                <a:gd name="connsiteY35" fmla="*/ 1308779 h 2289490"/>
                <a:gd name="connsiteX36" fmla="*/ 2380232 w 4938458"/>
                <a:gd name="connsiteY36" fmla="*/ 1308779 h 2289490"/>
                <a:gd name="connsiteX37" fmla="*/ 2380232 w 4938458"/>
                <a:gd name="connsiteY37" fmla="*/ 1382070 h 2289490"/>
                <a:gd name="connsiteX38" fmla="*/ 2299961 w 4938458"/>
                <a:gd name="connsiteY38" fmla="*/ 1382070 h 2289490"/>
                <a:gd name="connsiteX39" fmla="*/ 2299961 w 4938458"/>
                <a:gd name="connsiteY39" fmla="*/ 1420461 h 2289490"/>
                <a:gd name="connsiteX40" fmla="*/ 1964913 w 4938458"/>
                <a:gd name="connsiteY40" fmla="*/ 1420461 h 2289490"/>
                <a:gd name="connsiteX41" fmla="*/ 1964913 w 4938458"/>
                <a:gd name="connsiteY41" fmla="*/ 1465832 h 2289490"/>
                <a:gd name="connsiteX42" fmla="*/ 1860211 w 4938458"/>
                <a:gd name="connsiteY42" fmla="*/ 1465832 h 2289490"/>
                <a:gd name="connsiteX43" fmla="*/ 1860211 w 4938458"/>
                <a:gd name="connsiteY43" fmla="*/ 1504223 h 2289490"/>
                <a:gd name="connsiteX44" fmla="*/ 1601945 w 4938458"/>
                <a:gd name="connsiteY44" fmla="*/ 1504223 h 2289490"/>
                <a:gd name="connsiteX45" fmla="*/ 1601945 w 4938458"/>
                <a:gd name="connsiteY45" fmla="*/ 1535634 h 2289490"/>
                <a:gd name="connsiteX46" fmla="*/ 1211057 w 4938458"/>
                <a:gd name="connsiteY46" fmla="*/ 1535634 h 2289490"/>
                <a:gd name="connsiteX47" fmla="*/ 1211057 w 4938458"/>
                <a:gd name="connsiteY47" fmla="*/ 1535634 h 2289490"/>
                <a:gd name="connsiteX48" fmla="*/ 1211057 w 4938458"/>
                <a:gd name="connsiteY48" fmla="*/ 1570534 h 2289490"/>
                <a:gd name="connsiteX49" fmla="*/ 1074944 w 4938458"/>
                <a:gd name="connsiteY49" fmla="*/ 1570534 h 2289490"/>
                <a:gd name="connsiteX50" fmla="*/ 1074944 w 4938458"/>
                <a:gd name="connsiteY50" fmla="*/ 1608925 h 2289490"/>
                <a:gd name="connsiteX51" fmla="*/ 991182 w 4938458"/>
                <a:gd name="connsiteY51" fmla="*/ 1608925 h 2289490"/>
                <a:gd name="connsiteX52" fmla="*/ 991182 w 4938458"/>
                <a:gd name="connsiteY52" fmla="*/ 1825310 h 2289490"/>
                <a:gd name="connsiteX53" fmla="*/ 991182 w 4938458"/>
                <a:gd name="connsiteY53" fmla="*/ 1825310 h 2289490"/>
                <a:gd name="connsiteX54" fmla="*/ 938831 w 4938458"/>
                <a:gd name="connsiteY54" fmla="*/ 1877661 h 2289490"/>
                <a:gd name="connsiteX55" fmla="*/ 938831 w 4938458"/>
                <a:gd name="connsiteY55" fmla="*/ 2059145 h 2289490"/>
                <a:gd name="connsiteX56" fmla="*/ 879500 w 4938458"/>
                <a:gd name="connsiteY56" fmla="*/ 2059145 h 2289490"/>
                <a:gd name="connsiteX57" fmla="*/ 879500 w 4938458"/>
                <a:gd name="connsiteY57" fmla="*/ 2198748 h 2289490"/>
                <a:gd name="connsiteX58" fmla="*/ 677075 w 4938458"/>
                <a:gd name="connsiteY58" fmla="*/ 2198748 h 2289490"/>
                <a:gd name="connsiteX59" fmla="*/ 677075 w 4938458"/>
                <a:gd name="connsiteY59" fmla="*/ 2247609 h 2289490"/>
                <a:gd name="connsiteX60" fmla="*/ 296657 w 4938458"/>
                <a:gd name="connsiteY60" fmla="*/ 2247609 h 2289490"/>
                <a:gd name="connsiteX61" fmla="*/ 296657 w 4938458"/>
                <a:gd name="connsiteY61" fmla="*/ 2289490 h 2289490"/>
                <a:gd name="connsiteX62" fmla="*/ 0 w 4938458"/>
                <a:gd name="connsiteY62" fmla="*/ 2289490 h 2289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4938458" h="2289490">
                  <a:moveTo>
                    <a:pt x="4938458" y="0"/>
                  </a:moveTo>
                  <a:lnTo>
                    <a:pt x="4938458" y="52351"/>
                  </a:lnTo>
                  <a:lnTo>
                    <a:pt x="4439377" y="52351"/>
                  </a:lnTo>
                  <a:lnTo>
                    <a:pt x="4439377" y="90742"/>
                  </a:lnTo>
                  <a:lnTo>
                    <a:pt x="4404477" y="90742"/>
                  </a:lnTo>
                  <a:lnTo>
                    <a:pt x="4404477" y="132623"/>
                  </a:lnTo>
                  <a:lnTo>
                    <a:pt x="4247423" y="132623"/>
                  </a:lnTo>
                  <a:lnTo>
                    <a:pt x="4247423" y="171014"/>
                  </a:lnTo>
                  <a:lnTo>
                    <a:pt x="4156681" y="171014"/>
                  </a:lnTo>
                  <a:lnTo>
                    <a:pt x="4156681" y="209405"/>
                  </a:lnTo>
                  <a:lnTo>
                    <a:pt x="4017078" y="209405"/>
                  </a:lnTo>
                  <a:lnTo>
                    <a:pt x="4017078" y="261756"/>
                  </a:lnTo>
                  <a:lnTo>
                    <a:pt x="3964727" y="261756"/>
                  </a:lnTo>
                  <a:lnTo>
                    <a:pt x="3964727" y="355988"/>
                  </a:lnTo>
                  <a:lnTo>
                    <a:pt x="3964727" y="355988"/>
                  </a:lnTo>
                  <a:lnTo>
                    <a:pt x="3964727" y="544452"/>
                  </a:lnTo>
                  <a:lnTo>
                    <a:pt x="3880965" y="544452"/>
                  </a:lnTo>
                  <a:lnTo>
                    <a:pt x="3880965" y="600293"/>
                  </a:lnTo>
                  <a:lnTo>
                    <a:pt x="3751832" y="600293"/>
                  </a:lnTo>
                  <a:lnTo>
                    <a:pt x="3751832" y="659625"/>
                  </a:lnTo>
                  <a:lnTo>
                    <a:pt x="3636660" y="659625"/>
                  </a:lnTo>
                  <a:lnTo>
                    <a:pt x="3636660" y="691035"/>
                  </a:lnTo>
                  <a:lnTo>
                    <a:pt x="3511017" y="691035"/>
                  </a:lnTo>
                  <a:lnTo>
                    <a:pt x="3511017" y="729426"/>
                  </a:lnTo>
                  <a:lnTo>
                    <a:pt x="3123619" y="729426"/>
                  </a:lnTo>
                  <a:lnTo>
                    <a:pt x="3123619" y="771307"/>
                  </a:lnTo>
                  <a:lnTo>
                    <a:pt x="2764141" y="771307"/>
                  </a:lnTo>
                  <a:lnTo>
                    <a:pt x="2764141" y="820168"/>
                  </a:lnTo>
                  <a:lnTo>
                    <a:pt x="2607087" y="820168"/>
                  </a:lnTo>
                  <a:lnTo>
                    <a:pt x="2607087" y="858559"/>
                  </a:lnTo>
                  <a:lnTo>
                    <a:pt x="2502385" y="858559"/>
                  </a:lnTo>
                  <a:lnTo>
                    <a:pt x="2502385" y="977222"/>
                  </a:lnTo>
                  <a:lnTo>
                    <a:pt x="2457014" y="977222"/>
                  </a:lnTo>
                  <a:lnTo>
                    <a:pt x="2457014" y="1081924"/>
                  </a:lnTo>
                  <a:lnTo>
                    <a:pt x="2425603" y="1081924"/>
                  </a:lnTo>
                  <a:lnTo>
                    <a:pt x="2425603" y="1308779"/>
                  </a:lnTo>
                  <a:lnTo>
                    <a:pt x="2380232" y="1308779"/>
                  </a:lnTo>
                  <a:lnTo>
                    <a:pt x="2380232" y="1382070"/>
                  </a:lnTo>
                  <a:lnTo>
                    <a:pt x="2299961" y="1382070"/>
                  </a:lnTo>
                  <a:lnTo>
                    <a:pt x="2299961" y="1420461"/>
                  </a:lnTo>
                  <a:lnTo>
                    <a:pt x="1964913" y="1420461"/>
                  </a:lnTo>
                  <a:lnTo>
                    <a:pt x="1964913" y="1465832"/>
                  </a:lnTo>
                  <a:lnTo>
                    <a:pt x="1860211" y="1465832"/>
                  </a:lnTo>
                  <a:lnTo>
                    <a:pt x="1860211" y="1504223"/>
                  </a:lnTo>
                  <a:lnTo>
                    <a:pt x="1601945" y="1504223"/>
                  </a:lnTo>
                  <a:lnTo>
                    <a:pt x="1601945" y="1535634"/>
                  </a:lnTo>
                  <a:lnTo>
                    <a:pt x="1211057" y="1535634"/>
                  </a:lnTo>
                  <a:lnTo>
                    <a:pt x="1211057" y="1535634"/>
                  </a:lnTo>
                  <a:lnTo>
                    <a:pt x="1211057" y="1570534"/>
                  </a:lnTo>
                  <a:lnTo>
                    <a:pt x="1074944" y="1570534"/>
                  </a:lnTo>
                  <a:lnTo>
                    <a:pt x="1074944" y="1608925"/>
                  </a:lnTo>
                  <a:lnTo>
                    <a:pt x="991182" y="1608925"/>
                  </a:lnTo>
                  <a:lnTo>
                    <a:pt x="991182" y="1825310"/>
                  </a:lnTo>
                  <a:lnTo>
                    <a:pt x="991182" y="1825310"/>
                  </a:lnTo>
                  <a:lnTo>
                    <a:pt x="938831" y="1877661"/>
                  </a:lnTo>
                  <a:lnTo>
                    <a:pt x="938831" y="2059145"/>
                  </a:lnTo>
                  <a:lnTo>
                    <a:pt x="879500" y="2059145"/>
                  </a:lnTo>
                  <a:lnTo>
                    <a:pt x="879500" y="2198748"/>
                  </a:lnTo>
                  <a:lnTo>
                    <a:pt x="677075" y="2198748"/>
                  </a:lnTo>
                  <a:lnTo>
                    <a:pt x="677075" y="2247609"/>
                  </a:lnTo>
                  <a:lnTo>
                    <a:pt x="296657" y="2247609"/>
                  </a:lnTo>
                  <a:lnTo>
                    <a:pt x="296657" y="2289490"/>
                  </a:lnTo>
                  <a:lnTo>
                    <a:pt x="0" y="228949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3" name="Freeform 332">
              <a:extLst>
                <a:ext uri="{FF2B5EF4-FFF2-40B4-BE49-F238E27FC236}">
                  <a16:creationId xmlns:a16="http://schemas.microsoft.com/office/drawing/2014/main" id="{0354F45C-17C1-0BB2-162B-3FB62B0395A8}"/>
                </a:ext>
              </a:extLst>
            </p:cNvPr>
            <p:cNvSpPr/>
            <p:nvPr/>
          </p:nvSpPr>
          <p:spPr bwMode="auto">
            <a:xfrm>
              <a:off x="12494473" y="1231997"/>
              <a:ext cx="1546104" cy="1204076"/>
            </a:xfrm>
            <a:custGeom>
              <a:avLst/>
              <a:gdLst>
                <a:gd name="connsiteX0" fmla="*/ 1546104 w 1546104"/>
                <a:gd name="connsiteY0" fmla="*/ 0 h 1204076"/>
                <a:gd name="connsiteX1" fmla="*/ 1546104 w 1546104"/>
                <a:gd name="connsiteY1" fmla="*/ 209405 h 1204076"/>
                <a:gd name="connsiteX2" fmla="*/ 1294819 w 1546104"/>
                <a:gd name="connsiteY2" fmla="*/ 209405 h 1204076"/>
                <a:gd name="connsiteX3" fmla="*/ 1294819 w 1546104"/>
                <a:gd name="connsiteY3" fmla="*/ 324577 h 1204076"/>
                <a:gd name="connsiteX4" fmla="*/ 1137765 w 1546104"/>
                <a:gd name="connsiteY4" fmla="*/ 324577 h 1204076"/>
                <a:gd name="connsiteX5" fmla="*/ 1137765 w 1546104"/>
                <a:gd name="connsiteY5" fmla="*/ 411829 h 1204076"/>
                <a:gd name="connsiteX6" fmla="*/ 1022593 w 1546104"/>
                <a:gd name="connsiteY6" fmla="*/ 411829 h 1204076"/>
                <a:gd name="connsiteX7" fmla="*/ 1022593 w 1546104"/>
                <a:gd name="connsiteY7" fmla="*/ 492101 h 1204076"/>
                <a:gd name="connsiteX8" fmla="*/ 893460 w 1546104"/>
                <a:gd name="connsiteY8" fmla="*/ 492101 h 1204076"/>
                <a:gd name="connsiteX9" fmla="*/ 893460 w 1546104"/>
                <a:gd name="connsiteY9" fmla="*/ 558412 h 1204076"/>
                <a:gd name="connsiteX10" fmla="*/ 708486 w 1546104"/>
                <a:gd name="connsiteY10" fmla="*/ 558412 h 1204076"/>
                <a:gd name="connsiteX11" fmla="*/ 708486 w 1546104"/>
                <a:gd name="connsiteY11" fmla="*/ 635194 h 1204076"/>
                <a:gd name="connsiteX12" fmla="*/ 593313 w 1546104"/>
                <a:gd name="connsiteY12" fmla="*/ 635194 h 1204076"/>
                <a:gd name="connsiteX13" fmla="*/ 551432 w 1546104"/>
                <a:gd name="connsiteY13" fmla="*/ 677075 h 1204076"/>
                <a:gd name="connsiteX14" fmla="*/ 551432 w 1546104"/>
                <a:gd name="connsiteY14" fmla="*/ 886479 h 1204076"/>
                <a:gd name="connsiteX15" fmla="*/ 488611 w 1546104"/>
                <a:gd name="connsiteY15" fmla="*/ 886479 h 1204076"/>
                <a:gd name="connsiteX16" fmla="*/ 488611 w 1546104"/>
                <a:gd name="connsiteY16" fmla="*/ 980711 h 1204076"/>
                <a:gd name="connsiteX17" fmla="*/ 387399 w 1546104"/>
                <a:gd name="connsiteY17" fmla="*/ 980711 h 1204076"/>
                <a:gd name="connsiteX18" fmla="*/ 387399 w 1546104"/>
                <a:gd name="connsiteY18" fmla="*/ 1019102 h 1204076"/>
                <a:gd name="connsiteX19" fmla="*/ 240816 w 1546104"/>
                <a:gd name="connsiteY19" fmla="*/ 1019102 h 1204076"/>
                <a:gd name="connsiteX20" fmla="*/ 202425 w 1546104"/>
                <a:gd name="connsiteY20" fmla="*/ 1057493 h 1204076"/>
                <a:gd name="connsiteX21" fmla="*/ 202425 w 1546104"/>
                <a:gd name="connsiteY21" fmla="*/ 1165685 h 1204076"/>
                <a:gd name="connsiteX22" fmla="*/ 118663 w 1546104"/>
                <a:gd name="connsiteY22" fmla="*/ 1165685 h 1204076"/>
                <a:gd name="connsiteX23" fmla="*/ 118663 w 1546104"/>
                <a:gd name="connsiteY23" fmla="*/ 1204076 h 1204076"/>
                <a:gd name="connsiteX24" fmla="*/ 0 w 1546104"/>
                <a:gd name="connsiteY24" fmla="*/ 1204076 h 1204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546104" h="1204076">
                  <a:moveTo>
                    <a:pt x="1546104" y="0"/>
                  </a:moveTo>
                  <a:lnTo>
                    <a:pt x="1546104" y="209405"/>
                  </a:lnTo>
                  <a:lnTo>
                    <a:pt x="1294819" y="209405"/>
                  </a:lnTo>
                  <a:lnTo>
                    <a:pt x="1294819" y="324577"/>
                  </a:lnTo>
                  <a:lnTo>
                    <a:pt x="1137765" y="324577"/>
                  </a:lnTo>
                  <a:lnTo>
                    <a:pt x="1137765" y="411829"/>
                  </a:lnTo>
                  <a:lnTo>
                    <a:pt x="1022593" y="411829"/>
                  </a:lnTo>
                  <a:lnTo>
                    <a:pt x="1022593" y="492101"/>
                  </a:lnTo>
                  <a:lnTo>
                    <a:pt x="893460" y="492101"/>
                  </a:lnTo>
                  <a:lnTo>
                    <a:pt x="893460" y="558412"/>
                  </a:lnTo>
                  <a:lnTo>
                    <a:pt x="708486" y="558412"/>
                  </a:lnTo>
                  <a:lnTo>
                    <a:pt x="708486" y="635194"/>
                  </a:lnTo>
                  <a:lnTo>
                    <a:pt x="593313" y="635194"/>
                  </a:lnTo>
                  <a:lnTo>
                    <a:pt x="551432" y="677075"/>
                  </a:lnTo>
                  <a:lnTo>
                    <a:pt x="551432" y="886479"/>
                  </a:lnTo>
                  <a:lnTo>
                    <a:pt x="488611" y="886479"/>
                  </a:lnTo>
                  <a:lnTo>
                    <a:pt x="488611" y="980711"/>
                  </a:lnTo>
                  <a:lnTo>
                    <a:pt x="387399" y="980711"/>
                  </a:lnTo>
                  <a:lnTo>
                    <a:pt x="387399" y="1019102"/>
                  </a:lnTo>
                  <a:lnTo>
                    <a:pt x="240816" y="1019102"/>
                  </a:lnTo>
                  <a:lnTo>
                    <a:pt x="202425" y="1057493"/>
                  </a:lnTo>
                  <a:lnTo>
                    <a:pt x="202425" y="1165685"/>
                  </a:lnTo>
                  <a:lnTo>
                    <a:pt x="118663" y="1165685"/>
                  </a:lnTo>
                  <a:lnTo>
                    <a:pt x="118663" y="1204076"/>
                  </a:lnTo>
                  <a:lnTo>
                    <a:pt x="0" y="1204076"/>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82" name="Freeform 81">
            <a:extLst>
              <a:ext uri="{FF2B5EF4-FFF2-40B4-BE49-F238E27FC236}">
                <a16:creationId xmlns:a16="http://schemas.microsoft.com/office/drawing/2014/main" id="{4EAD2018-1F6E-B9E0-88ED-9B08BCF35E42}"/>
              </a:ext>
            </a:extLst>
          </p:cNvPr>
          <p:cNvSpPr/>
          <p:nvPr/>
        </p:nvSpPr>
        <p:spPr bwMode="auto">
          <a:xfrm>
            <a:off x="7353715" y="2100951"/>
            <a:ext cx="2651125" cy="1257638"/>
          </a:xfrm>
          <a:custGeom>
            <a:avLst/>
            <a:gdLst>
              <a:gd name="connsiteX0" fmla="*/ 0 w 2651125"/>
              <a:gd name="connsiteY0" fmla="*/ 0 h 1270000"/>
              <a:gd name="connsiteX1" fmla="*/ 0 w 2651125"/>
              <a:gd name="connsiteY1" fmla="*/ 1270000 h 1270000"/>
              <a:gd name="connsiteX2" fmla="*/ 2651125 w 2651125"/>
              <a:gd name="connsiteY2" fmla="*/ 1270000 h 1270000"/>
            </a:gdLst>
            <a:ahLst/>
            <a:cxnLst>
              <a:cxn ang="0">
                <a:pos x="connsiteX0" y="connsiteY0"/>
              </a:cxn>
              <a:cxn ang="0">
                <a:pos x="connsiteX1" y="connsiteY1"/>
              </a:cxn>
              <a:cxn ang="0">
                <a:pos x="connsiteX2" y="connsiteY2"/>
              </a:cxn>
            </a:cxnLst>
            <a:rect l="l" t="t" r="r" b="b"/>
            <a:pathLst>
              <a:path w="2651125" h="1270000">
                <a:moveTo>
                  <a:pt x="0" y="0"/>
                </a:moveTo>
                <a:lnTo>
                  <a:pt x="0" y="1270000"/>
                </a:lnTo>
                <a:lnTo>
                  <a:pt x="2651125" y="127000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3" name="TextBox 82">
            <a:extLst>
              <a:ext uri="{FF2B5EF4-FFF2-40B4-BE49-F238E27FC236}">
                <a16:creationId xmlns:a16="http://schemas.microsoft.com/office/drawing/2014/main" id="{D44BFFCF-61D9-55AE-8885-3850D53A1A41}"/>
              </a:ext>
            </a:extLst>
          </p:cNvPr>
          <p:cNvSpPr txBox="1"/>
          <p:nvPr/>
        </p:nvSpPr>
        <p:spPr bwMode="auto">
          <a:xfrm>
            <a:off x="7353714" y="2040364"/>
            <a:ext cx="346668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0.79 (95% Cl: 0.66-0.94)</a:t>
            </a:r>
          </a:p>
        </p:txBody>
      </p:sp>
      <p:sp>
        <p:nvSpPr>
          <p:cNvPr id="84" name="TextBox 83">
            <a:extLst>
              <a:ext uri="{FF2B5EF4-FFF2-40B4-BE49-F238E27FC236}">
                <a16:creationId xmlns:a16="http://schemas.microsoft.com/office/drawing/2014/main" id="{7A94F70D-828C-DD19-1081-6CDA2440E6BD}"/>
              </a:ext>
            </a:extLst>
          </p:cNvPr>
          <p:cNvSpPr txBox="1"/>
          <p:nvPr/>
        </p:nvSpPr>
        <p:spPr bwMode="auto">
          <a:xfrm>
            <a:off x="8214476" y="2658811"/>
            <a:ext cx="7601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a:t>
            </a:r>
          </a:p>
        </p:txBody>
      </p:sp>
      <p:sp>
        <p:nvSpPr>
          <p:cNvPr id="85" name="TextBox 84">
            <a:extLst>
              <a:ext uri="{FF2B5EF4-FFF2-40B4-BE49-F238E27FC236}">
                <a16:creationId xmlns:a16="http://schemas.microsoft.com/office/drawing/2014/main" id="{F31DAD7D-096D-30ED-85BD-59E4F02F618B}"/>
              </a:ext>
            </a:extLst>
          </p:cNvPr>
          <p:cNvSpPr txBox="1"/>
          <p:nvPr/>
        </p:nvSpPr>
        <p:spPr bwMode="auto">
          <a:xfrm>
            <a:off x="9089973" y="2887398"/>
            <a:ext cx="10935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Semaglutide</a:t>
            </a:r>
            <a:endPar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6" name="TextBox 85">
            <a:extLst>
              <a:ext uri="{FF2B5EF4-FFF2-40B4-BE49-F238E27FC236}">
                <a16:creationId xmlns:a16="http://schemas.microsoft.com/office/drawing/2014/main" id="{301B9BD6-E450-58F6-D830-145A01923D81}"/>
              </a:ext>
            </a:extLst>
          </p:cNvPr>
          <p:cNvSpPr txBox="1"/>
          <p:nvPr/>
        </p:nvSpPr>
        <p:spPr bwMode="auto">
          <a:xfrm>
            <a:off x="6901667" y="269610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87" name="TextBox 86">
            <a:extLst>
              <a:ext uri="{FF2B5EF4-FFF2-40B4-BE49-F238E27FC236}">
                <a16:creationId xmlns:a16="http://schemas.microsoft.com/office/drawing/2014/main" id="{FFF34FF7-5C0B-E590-C6EE-7526AD617C39}"/>
              </a:ext>
            </a:extLst>
          </p:cNvPr>
          <p:cNvSpPr txBox="1"/>
          <p:nvPr/>
        </p:nvSpPr>
        <p:spPr bwMode="auto">
          <a:xfrm>
            <a:off x="7005862" y="2928180"/>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88" name="TextBox 87">
            <a:extLst>
              <a:ext uri="{FF2B5EF4-FFF2-40B4-BE49-F238E27FC236}">
                <a16:creationId xmlns:a16="http://schemas.microsoft.com/office/drawing/2014/main" id="{7DEBAE00-3A10-F5ED-A603-6C3EB2424B1E}"/>
              </a:ext>
            </a:extLst>
          </p:cNvPr>
          <p:cNvSpPr txBox="1"/>
          <p:nvPr/>
        </p:nvSpPr>
        <p:spPr bwMode="auto">
          <a:xfrm>
            <a:off x="7005862" y="3174449"/>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89" name="TextBox 88">
            <a:extLst>
              <a:ext uri="{FF2B5EF4-FFF2-40B4-BE49-F238E27FC236}">
                <a16:creationId xmlns:a16="http://schemas.microsoft.com/office/drawing/2014/main" id="{A1A9EFF0-AFC5-4357-B3D9-118A6757D511}"/>
              </a:ext>
            </a:extLst>
          </p:cNvPr>
          <p:cNvSpPr txBox="1"/>
          <p:nvPr/>
        </p:nvSpPr>
        <p:spPr bwMode="auto">
          <a:xfrm>
            <a:off x="7205705" y="3358589"/>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90" name="TextBox 89">
            <a:extLst>
              <a:ext uri="{FF2B5EF4-FFF2-40B4-BE49-F238E27FC236}">
                <a16:creationId xmlns:a16="http://schemas.microsoft.com/office/drawing/2014/main" id="{7E2B4AB8-E6AE-26EF-302D-873A8C7C2931}"/>
              </a:ext>
            </a:extLst>
          </p:cNvPr>
          <p:cNvSpPr txBox="1"/>
          <p:nvPr/>
        </p:nvSpPr>
        <p:spPr bwMode="auto">
          <a:xfrm>
            <a:off x="7503811" y="3358589"/>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91" name="TextBox 90">
            <a:extLst>
              <a:ext uri="{FF2B5EF4-FFF2-40B4-BE49-F238E27FC236}">
                <a16:creationId xmlns:a16="http://schemas.microsoft.com/office/drawing/2014/main" id="{02850D2F-CE20-8BFC-83B9-DA78430FDD2A}"/>
              </a:ext>
            </a:extLst>
          </p:cNvPr>
          <p:cNvSpPr txBox="1"/>
          <p:nvPr/>
        </p:nvSpPr>
        <p:spPr bwMode="auto">
          <a:xfrm>
            <a:off x="7746242" y="33585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92" name="TextBox 91">
            <a:extLst>
              <a:ext uri="{FF2B5EF4-FFF2-40B4-BE49-F238E27FC236}">
                <a16:creationId xmlns:a16="http://schemas.microsoft.com/office/drawing/2014/main" id="{953E63A0-8945-2CB4-28EC-996E6C9CA020}"/>
              </a:ext>
            </a:extLst>
          </p:cNvPr>
          <p:cNvSpPr txBox="1"/>
          <p:nvPr/>
        </p:nvSpPr>
        <p:spPr bwMode="auto">
          <a:xfrm>
            <a:off x="8065771" y="33585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93" name="TextBox 92">
            <a:extLst>
              <a:ext uri="{FF2B5EF4-FFF2-40B4-BE49-F238E27FC236}">
                <a16:creationId xmlns:a16="http://schemas.microsoft.com/office/drawing/2014/main" id="{74D2F37F-F662-9F3B-9CAE-92B2FF0F86C4}"/>
              </a:ext>
            </a:extLst>
          </p:cNvPr>
          <p:cNvSpPr txBox="1"/>
          <p:nvPr/>
        </p:nvSpPr>
        <p:spPr bwMode="auto">
          <a:xfrm>
            <a:off x="8369151" y="33585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94" name="TextBox 93">
            <a:extLst>
              <a:ext uri="{FF2B5EF4-FFF2-40B4-BE49-F238E27FC236}">
                <a16:creationId xmlns:a16="http://schemas.microsoft.com/office/drawing/2014/main" id="{6CC0DAB2-9854-2EDC-7236-A3724FD9FBEE}"/>
              </a:ext>
            </a:extLst>
          </p:cNvPr>
          <p:cNvSpPr txBox="1"/>
          <p:nvPr/>
        </p:nvSpPr>
        <p:spPr bwMode="auto">
          <a:xfrm>
            <a:off x="8678297" y="33585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95" name="TextBox 94">
            <a:extLst>
              <a:ext uri="{FF2B5EF4-FFF2-40B4-BE49-F238E27FC236}">
                <a16:creationId xmlns:a16="http://schemas.microsoft.com/office/drawing/2014/main" id="{719B05F3-C59A-69F8-B678-FF01A9C50B55}"/>
              </a:ext>
            </a:extLst>
          </p:cNvPr>
          <p:cNvSpPr txBox="1"/>
          <p:nvPr/>
        </p:nvSpPr>
        <p:spPr bwMode="auto">
          <a:xfrm>
            <a:off x="8987443" y="33585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96" name="TextBox 95">
            <a:extLst>
              <a:ext uri="{FF2B5EF4-FFF2-40B4-BE49-F238E27FC236}">
                <a16:creationId xmlns:a16="http://schemas.microsoft.com/office/drawing/2014/main" id="{798D9355-F672-E727-8BEA-DEF1B89C6EF4}"/>
              </a:ext>
            </a:extLst>
          </p:cNvPr>
          <p:cNvSpPr txBox="1"/>
          <p:nvPr/>
        </p:nvSpPr>
        <p:spPr bwMode="auto">
          <a:xfrm>
            <a:off x="9282718" y="33585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97" name="TextBox 96">
            <a:extLst>
              <a:ext uri="{FF2B5EF4-FFF2-40B4-BE49-F238E27FC236}">
                <a16:creationId xmlns:a16="http://schemas.microsoft.com/office/drawing/2014/main" id="{506D394C-B12C-623B-ECE6-53D1ED2B3C17}"/>
              </a:ext>
            </a:extLst>
          </p:cNvPr>
          <p:cNvSpPr txBox="1"/>
          <p:nvPr/>
        </p:nvSpPr>
        <p:spPr bwMode="auto">
          <a:xfrm>
            <a:off x="9597025" y="33585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cxnSp>
        <p:nvCxnSpPr>
          <p:cNvPr id="98" name="Straight Connector 97">
            <a:extLst>
              <a:ext uri="{FF2B5EF4-FFF2-40B4-BE49-F238E27FC236}">
                <a16:creationId xmlns:a16="http://schemas.microsoft.com/office/drawing/2014/main" id="{B4A5D368-4BCF-1B02-CDD8-A659772A6329}"/>
              </a:ext>
            </a:extLst>
          </p:cNvPr>
          <p:cNvCxnSpPr/>
          <p:nvPr/>
        </p:nvCxnSpPr>
        <p:spPr bwMode="auto">
          <a:xfrm>
            <a:off x="7349112" y="33585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CE2C010E-4E6D-49B1-7589-2B41BB006D69}"/>
              </a:ext>
            </a:extLst>
          </p:cNvPr>
          <p:cNvCxnSpPr/>
          <p:nvPr/>
        </p:nvCxnSpPr>
        <p:spPr bwMode="auto">
          <a:xfrm>
            <a:off x="7648242" y="33585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E919B14A-893B-D30B-6469-12507C54EE51}"/>
              </a:ext>
            </a:extLst>
          </p:cNvPr>
          <p:cNvCxnSpPr/>
          <p:nvPr/>
        </p:nvCxnSpPr>
        <p:spPr bwMode="auto">
          <a:xfrm>
            <a:off x="7965742" y="33585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CCF38CCA-E530-A8D9-D672-CB38B5956C23}"/>
              </a:ext>
            </a:extLst>
          </p:cNvPr>
          <p:cNvCxnSpPr/>
          <p:nvPr/>
        </p:nvCxnSpPr>
        <p:spPr bwMode="auto">
          <a:xfrm>
            <a:off x="8269605" y="33585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8DE84EDB-70FF-5385-08C9-F04471320A6D}"/>
              </a:ext>
            </a:extLst>
          </p:cNvPr>
          <p:cNvCxnSpPr/>
          <p:nvPr/>
        </p:nvCxnSpPr>
        <p:spPr bwMode="auto">
          <a:xfrm>
            <a:off x="8572029" y="33585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B936854A-F1D0-9EBD-BA4A-AA35AB368064}"/>
              </a:ext>
            </a:extLst>
          </p:cNvPr>
          <p:cNvCxnSpPr/>
          <p:nvPr/>
        </p:nvCxnSpPr>
        <p:spPr bwMode="auto">
          <a:xfrm>
            <a:off x="9194278" y="3363826"/>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68C801C9-A566-00DE-C725-BB543BF8AA73}"/>
              </a:ext>
            </a:extLst>
          </p:cNvPr>
          <p:cNvCxnSpPr/>
          <p:nvPr/>
        </p:nvCxnSpPr>
        <p:spPr bwMode="auto">
          <a:xfrm>
            <a:off x="8888287" y="33585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33DE54EF-F3E6-C71C-AEDC-34048A9CE3CE}"/>
              </a:ext>
            </a:extLst>
          </p:cNvPr>
          <p:cNvCxnSpPr/>
          <p:nvPr/>
        </p:nvCxnSpPr>
        <p:spPr bwMode="auto">
          <a:xfrm>
            <a:off x="9506100" y="33585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D3F276EC-FF6B-2FA7-E969-50100A954E63}"/>
              </a:ext>
            </a:extLst>
          </p:cNvPr>
          <p:cNvCxnSpPr/>
          <p:nvPr/>
        </p:nvCxnSpPr>
        <p:spPr bwMode="auto">
          <a:xfrm>
            <a:off x="9806253" y="3358589"/>
            <a:ext cx="0" cy="73974"/>
          </a:xfrm>
          <a:prstGeom prst="line">
            <a:avLst/>
          </a:prstGeom>
          <a:noFill/>
          <a:ln w="28575"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76B5EAC5-4ACC-B6D7-5F09-B11AEF5D482D}"/>
              </a:ext>
            </a:extLst>
          </p:cNvPr>
          <p:cNvCxnSpPr/>
          <p:nvPr/>
        </p:nvCxnSpPr>
        <p:spPr bwMode="auto">
          <a:xfrm>
            <a:off x="7268830" y="3361476"/>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1654CCC3-7A55-2DC6-0F59-CC0CB63566B9}"/>
              </a:ext>
            </a:extLst>
          </p:cNvPr>
          <p:cNvCxnSpPr/>
          <p:nvPr/>
        </p:nvCxnSpPr>
        <p:spPr bwMode="auto">
          <a:xfrm>
            <a:off x="7268830" y="3112846"/>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800937BD-8A6F-354E-EED1-038B05FC7962}"/>
              </a:ext>
            </a:extLst>
          </p:cNvPr>
          <p:cNvCxnSpPr/>
          <p:nvPr/>
        </p:nvCxnSpPr>
        <p:spPr bwMode="auto">
          <a:xfrm>
            <a:off x="7263288" y="2877309"/>
            <a:ext cx="67738" cy="0"/>
          </a:xfrm>
          <a:prstGeom prst="line">
            <a:avLst/>
          </a:prstGeom>
          <a:noFill/>
          <a:ln w="28575" cap="flat" cmpd="sng" algn="ctr">
            <a:solidFill>
              <a:schemeClr val="bg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4E7F0B0C-99ED-6C1A-D52A-1CCAC3BC281E}"/>
              </a:ext>
            </a:extLst>
          </p:cNvPr>
          <p:cNvCxnSpPr/>
          <p:nvPr/>
        </p:nvCxnSpPr>
        <p:spPr bwMode="auto">
          <a:xfrm>
            <a:off x="7263288" y="2621097"/>
            <a:ext cx="67738" cy="0"/>
          </a:xfrm>
          <a:prstGeom prst="line">
            <a:avLst/>
          </a:prstGeom>
          <a:noFill/>
          <a:ln w="28575" cap="flat" cmpd="sng" algn="ctr">
            <a:solidFill>
              <a:schemeClr val="bg1"/>
            </a:solidFill>
            <a:prstDash val="solid"/>
            <a:round/>
            <a:headEnd type="none" w="med" len="med"/>
            <a:tailEnd type="none" w="med" len="med"/>
          </a:ln>
          <a:effectLst/>
        </p:spPr>
      </p:cxnSp>
      <p:grpSp>
        <p:nvGrpSpPr>
          <p:cNvPr id="137" name="Group 136">
            <a:extLst>
              <a:ext uri="{FF2B5EF4-FFF2-40B4-BE49-F238E27FC236}">
                <a16:creationId xmlns:a16="http://schemas.microsoft.com/office/drawing/2014/main" id="{484FB9A0-6247-8020-3EAA-E044516F2A96}"/>
              </a:ext>
            </a:extLst>
          </p:cNvPr>
          <p:cNvGrpSpPr/>
          <p:nvPr/>
        </p:nvGrpSpPr>
        <p:grpSpPr>
          <a:xfrm rot="794450">
            <a:off x="7272685" y="5424034"/>
            <a:ext cx="169325" cy="166302"/>
            <a:chOff x="5916138" y="5266361"/>
            <a:chExt cx="169325" cy="166302"/>
          </a:xfrm>
        </p:grpSpPr>
        <p:cxnSp>
          <p:nvCxnSpPr>
            <p:cNvPr id="40" name="Straight Connector 39">
              <a:extLst>
                <a:ext uri="{FF2B5EF4-FFF2-40B4-BE49-F238E27FC236}">
                  <a16:creationId xmlns:a16="http://schemas.microsoft.com/office/drawing/2014/main" id="{A60DFFD7-EDDD-1EAB-0B15-B30D362B03D9}"/>
                </a:ext>
              </a:extLst>
            </p:cNvPr>
            <p:cNvCxnSpPr/>
            <p:nvPr/>
          </p:nvCxnSpPr>
          <p:spPr bwMode="auto">
            <a:xfrm flipH="1">
              <a:off x="5916138" y="5266361"/>
              <a:ext cx="139829" cy="139829"/>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7E7E82EC-34F2-679E-A9EB-FCC2F874D866}"/>
                </a:ext>
              </a:extLst>
            </p:cNvPr>
            <p:cNvCxnSpPr/>
            <p:nvPr/>
          </p:nvCxnSpPr>
          <p:spPr bwMode="auto">
            <a:xfrm flipH="1">
              <a:off x="5945634" y="5276711"/>
              <a:ext cx="139829" cy="139829"/>
            </a:xfrm>
            <a:prstGeom prst="line">
              <a:avLst/>
            </a:prstGeom>
            <a:noFill/>
            <a:ln w="28575" cap="flat" cmpd="sng" algn="ctr">
              <a:solidFill>
                <a:schemeClr val="tx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95A21F60-D342-C081-A68D-6710BE5D2E37}"/>
                </a:ext>
              </a:extLst>
            </p:cNvPr>
            <p:cNvCxnSpPr/>
            <p:nvPr/>
          </p:nvCxnSpPr>
          <p:spPr bwMode="auto">
            <a:xfrm flipH="1">
              <a:off x="5943163" y="5292834"/>
              <a:ext cx="139829" cy="139829"/>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25735235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8AAAFEA-E73D-423B-A0EA-1B32B311B8EA}"/>
              </a:ext>
            </a:extLst>
          </p:cNvPr>
          <p:cNvSpPr>
            <a:spLocks noGrp="1"/>
          </p:cNvSpPr>
          <p:nvPr>
            <p:ph type="title"/>
          </p:nvPr>
        </p:nvSpPr>
        <p:spPr/>
        <p:txBody>
          <a:bodyPr anchor="ctr">
            <a:normAutofit/>
          </a:bodyPr>
          <a:lstStyle/>
          <a:p>
            <a:r>
              <a:rPr lang="en-US" sz="3600" dirty="0">
                <a:latin typeface="+mn-lt"/>
              </a:rPr>
              <a:t>Anti-inflammatory Effects of Colchicine</a:t>
            </a:r>
            <a:endParaRPr lang="en-US" sz="3600" baseline="30000" dirty="0">
              <a:latin typeface="+mn-lt"/>
            </a:endParaRPr>
          </a:p>
        </p:txBody>
      </p:sp>
      <p:sp>
        <p:nvSpPr>
          <p:cNvPr id="5" name="TextBox 4">
            <a:extLst>
              <a:ext uri="{FF2B5EF4-FFF2-40B4-BE49-F238E27FC236}">
                <a16:creationId xmlns:a16="http://schemas.microsoft.com/office/drawing/2014/main" id="{851E5DD8-D244-8E6C-2194-24DD3863D0FB}"/>
              </a:ext>
            </a:extLst>
          </p:cNvPr>
          <p:cNvSpPr txBox="1"/>
          <p:nvPr/>
        </p:nvSpPr>
        <p:spPr>
          <a:xfrm>
            <a:off x="3427155" y="2951173"/>
            <a:ext cx="2280932" cy="304584"/>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Impairment of </a:t>
            </a:r>
            <a:b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microtubule growth</a:t>
            </a:r>
          </a:p>
        </p:txBody>
      </p:sp>
      <p:sp>
        <p:nvSpPr>
          <p:cNvPr id="6" name="TextBox 5">
            <a:extLst>
              <a:ext uri="{FF2B5EF4-FFF2-40B4-BE49-F238E27FC236}">
                <a16:creationId xmlns:a16="http://schemas.microsoft.com/office/drawing/2014/main" id="{288CFDFD-66B6-9D2B-FB81-9DE7A5B2396C}"/>
              </a:ext>
            </a:extLst>
          </p:cNvPr>
          <p:cNvSpPr txBox="1"/>
          <p:nvPr/>
        </p:nvSpPr>
        <p:spPr>
          <a:xfrm>
            <a:off x="1840366" y="4163635"/>
            <a:ext cx="1165564" cy="243156"/>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Colchicine </a:t>
            </a:r>
          </a:p>
        </p:txBody>
      </p:sp>
      <p:cxnSp>
        <p:nvCxnSpPr>
          <p:cNvPr id="10" name="Straight Connector 9">
            <a:extLst>
              <a:ext uri="{FF2B5EF4-FFF2-40B4-BE49-F238E27FC236}">
                <a16:creationId xmlns:a16="http://schemas.microsoft.com/office/drawing/2014/main" id="{2498B4EC-1DC6-F02A-8D22-3572C92A10FF}"/>
              </a:ext>
            </a:extLst>
          </p:cNvPr>
          <p:cNvCxnSpPr/>
          <p:nvPr/>
        </p:nvCxnSpPr>
        <p:spPr>
          <a:xfrm>
            <a:off x="3722992" y="3609007"/>
            <a:ext cx="0" cy="121578"/>
          </a:xfrm>
          <a:prstGeom prst="line">
            <a:avLst/>
          </a:prstGeom>
          <a:ln>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12" name="TextBox 11">
            <a:extLst>
              <a:ext uri="{FF2B5EF4-FFF2-40B4-BE49-F238E27FC236}">
                <a16:creationId xmlns:a16="http://schemas.microsoft.com/office/drawing/2014/main" id="{2125DBDE-CDFC-D3AA-8F48-C0022A9C788F}"/>
              </a:ext>
            </a:extLst>
          </p:cNvPr>
          <p:cNvSpPr txBox="1"/>
          <p:nvPr/>
        </p:nvSpPr>
        <p:spPr>
          <a:xfrm>
            <a:off x="6030331" y="2606475"/>
            <a:ext cx="1333334" cy="304584"/>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Inhibition of </a:t>
            </a:r>
            <a:b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neutrophil function</a:t>
            </a:r>
          </a:p>
        </p:txBody>
      </p:sp>
      <p:sp>
        <p:nvSpPr>
          <p:cNvPr id="13" name="TextBox 12">
            <a:extLst>
              <a:ext uri="{FF2B5EF4-FFF2-40B4-BE49-F238E27FC236}">
                <a16:creationId xmlns:a16="http://schemas.microsoft.com/office/drawing/2014/main" id="{644FB316-9B13-E144-53A6-DBE9864D08BF}"/>
              </a:ext>
            </a:extLst>
          </p:cNvPr>
          <p:cNvSpPr txBox="1"/>
          <p:nvPr/>
        </p:nvSpPr>
        <p:spPr>
          <a:xfrm>
            <a:off x="5865213" y="3652310"/>
            <a:ext cx="1663570" cy="312699"/>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Interference with </a:t>
            </a:r>
            <a:b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neutrophil-platelet interplay</a:t>
            </a:r>
          </a:p>
        </p:txBody>
      </p:sp>
      <p:sp>
        <p:nvSpPr>
          <p:cNvPr id="14" name="TextBox 13">
            <a:extLst>
              <a:ext uri="{FF2B5EF4-FFF2-40B4-BE49-F238E27FC236}">
                <a16:creationId xmlns:a16="http://schemas.microsoft.com/office/drawing/2014/main" id="{CBE6C462-6345-C940-F885-5B8706C5D44D}"/>
              </a:ext>
            </a:extLst>
          </p:cNvPr>
          <p:cNvSpPr txBox="1"/>
          <p:nvPr/>
        </p:nvSpPr>
        <p:spPr>
          <a:xfrm>
            <a:off x="5865213" y="4980288"/>
            <a:ext cx="1663570" cy="312699"/>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Interference with </a:t>
            </a:r>
            <a:b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NLRP3 inflammasome oligomerisation</a:t>
            </a:r>
          </a:p>
        </p:txBody>
      </p:sp>
      <p:sp>
        <p:nvSpPr>
          <p:cNvPr id="15" name="TextBox 14">
            <a:extLst>
              <a:ext uri="{FF2B5EF4-FFF2-40B4-BE49-F238E27FC236}">
                <a16:creationId xmlns:a16="http://schemas.microsoft.com/office/drawing/2014/main" id="{123EE301-AC7E-4E78-F351-21AC6DC63FED}"/>
              </a:ext>
            </a:extLst>
          </p:cNvPr>
          <p:cNvSpPr txBox="1"/>
          <p:nvPr/>
        </p:nvSpPr>
        <p:spPr>
          <a:xfrm>
            <a:off x="8454176" y="2616985"/>
            <a:ext cx="1673290" cy="304584"/>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Reduction in the risk of AMI and ischaemic stroke</a:t>
            </a:r>
          </a:p>
        </p:txBody>
      </p:sp>
      <p:sp>
        <p:nvSpPr>
          <p:cNvPr id="16" name="TextBox 15">
            <a:extLst>
              <a:ext uri="{FF2B5EF4-FFF2-40B4-BE49-F238E27FC236}">
                <a16:creationId xmlns:a16="http://schemas.microsoft.com/office/drawing/2014/main" id="{FFA617F5-0FE5-A6D4-73B3-224C8683CA97}"/>
              </a:ext>
            </a:extLst>
          </p:cNvPr>
          <p:cNvSpPr txBox="1"/>
          <p:nvPr/>
        </p:nvSpPr>
        <p:spPr>
          <a:xfrm>
            <a:off x="8248876" y="3816766"/>
            <a:ext cx="2083889" cy="304584"/>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Reduction in the risk of </a:t>
            </a:r>
            <a:b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coronary revascularisation </a:t>
            </a:r>
          </a:p>
        </p:txBody>
      </p:sp>
      <p:sp>
        <p:nvSpPr>
          <p:cNvPr id="17" name="TextBox 16">
            <a:extLst>
              <a:ext uri="{FF2B5EF4-FFF2-40B4-BE49-F238E27FC236}">
                <a16:creationId xmlns:a16="http://schemas.microsoft.com/office/drawing/2014/main" id="{70E34E10-780F-BE08-358D-93F99C9911A4}"/>
              </a:ext>
            </a:extLst>
          </p:cNvPr>
          <p:cNvSpPr txBox="1"/>
          <p:nvPr/>
        </p:nvSpPr>
        <p:spPr>
          <a:xfrm>
            <a:off x="8248876" y="5950073"/>
            <a:ext cx="2083889" cy="304584"/>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Reduction in the risk of </a:t>
            </a:r>
            <a:b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cardiovascular death </a:t>
            </a:r>
          </a:p>
        </p:txBody>
      </p:sp>
      <p:cxnSp>
        <p:nvCxnSpPr>
          <p:cNvPr id="23" name="Straight Connector 22">
            <a:extLst>
              <a:ext uri="{FF2B5EF4-FFF2-40B4-BE49-F238E27FC236}">
                <a16:creationId xmlns:a16="http://schemas.microsoft.com/office/drawing/2014/main" id="{9C34BB3E-AB0A-C9D9-7EBF-92D2F80269DF}"/>
              </a:ext>
            </a:extLst>
          </p:cNvPr>
          <p:cNvCxnSpPr/>
          <p:nvPr/>
        </p:nvCxnSpPr>
        <p:spPr>
          <a:xfrm flipH="1">
            <a:off x="3273730" y="3669796"/>
            <a:ext cx="449262" cy="0"/>
          </a:xfrm>
          <a:prstGeom prst="line">
            <a:avLst/>
          </a:prstGeom>
          <a:ln>
            <a:solidFill>
              <a:srgbClr val="FF0000"/>
            </a:solidFill>
          </a:ln>
          <a:effectLst/>
        </p:spPr>
        <p:style>
          <a:lnRef idx="2">
            <a:schemeClr val="accent1"/>
          </a:lnRef>
          <a:fillRef idx="0">
            <a:schemeClr val="accent1"/>
          </a:fillRef>
          <a:effectRef idx="1">
            <a:schemeClr val="accent1"/>
          </a:effectRef>
          <a:fontRef idx="minor">
            <a:schemeClr val="tx1"/>
          </a:fontRef>
        </p:style>
      </p:cxnSp>
      <p:sp>
        <p:nvSpPr>
          <p:cNvPr id="7" name="Speech Bubble: Rectangle with Corners Rounded 6">
            <a:extLst>
              <a:ext uri="{FF2B5EF4-FFF2-40B4-BE49-F238E27FC236}">
                <a16:creationId xmlns:a16="http://schemas.microsoft.com/office/drawing/2014/main" id="{3985AAAD-846E-AE7B-E689-9CADC66DAF10}"/>
              </a:ext>
            </a:extLst>
          </p:cNvPr>
          <p:cNvSpPr/>
          <p:nvPr/>
        </p:nvSpPr>
        <p:spPr>
          <a:xfrm>
            <a:off x="1083984" y="4855246"/>
            <a:ext cx="4379493" cy="1399409"/>
          </a:xfrm>
          <a:prstGeom prst="wedgeRoundRectCallout">
            <a:avLst>
              <a:gd name="adj1" fmla="val -7893"/>
              <a:gd name="adj2" fmla="val -74609"/>
              <a:gd name="adj3" fmla="val 16667"/>
            </a:avLst>
          </a:prstGeom>
          <a:solidFill>
            <a:schemeClr val="accent2"/>
          </a:solidFill>
          <a:ln w="9525" cap="flat" cmpd="sng" algn="ctr">
            <a:noFill/>
            <a:prstDash val="solid"/>
          </a:ln>
          <a:effectLst/>
        </p:spPr>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
              <a:tabLst>
                <a:tab pos="2508250" algn="l"/>
              </a:tabLst>
              <a:defRPr/>
            </a:pPr>
            <a:r>
              <a:rPr kumimoji="0" lang="en-GB" sz="1400" b="0" i="0" u="none" strike="noStrike" kern="0" cap="none" spc="0" normalizeH="0" baseline="0" noProof="0" dirty="0">
                <a:ln>
                  <a:noFill/>
                </a:ln>
                <a:solidFill>
                  <a:srgbClr val="FFFFFF"/>
                </a:solidFill>
                <a:effectLst/>
                <a:uLnTx/>
                <a:uFillTx/>
                <a:latin typeface="Calibri"/>
                <a:ea typeface="+mn-ea"/>
                <a:cs typeface="Arial" panose="020B0604020202020204" pitchFamily="34" charset="0"/>
              </a:rPr>
              <a:t>Colchicine is a potent anti-inflammatory</a:t>
            </a:r>
            <a:endParaRPr kumimoji="0" lang="en-GB" sz="1400" b="0" i="0" u="none" strike="noStrike" kern="0" cap="none" spc="0" normalizeH="0" baseline="30000" noProof="0" dirty="0">
              <a:ln>
                <a:noFill/>
              </a:ln>
              <a:solidFill>
                <a:srgbClr val="FFFFFF"/>
              </a:solidFill>
              <a:effectLst/>
              <a:uLnTx/>
              <a:uFillTx/>
              <a:latin typeface="Calibri"/>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
              <a:tabLst>
                <a:tab pos="2508250" algn="l"/>
              </a:tabLst>
              <a:defRPr/>
            </a:pPr>
            <a:r>
              <a:rPr kumimoji="0" lang="en-GB" sz="1400" b="0" i="0" u="none" strike="noStrike" kern="0" cap="none" spc="0" normalizeH="0" baseline="0" noProof="0" dirty="0">
                <a:ln>
                  <a:noFill/>
                </a:ln>
                <a:solidFill>
                  <a:srgbClr val="FFFFFF"/>
                </a:solidFill>
                <a:effectLst/>
                <a:uLnTx/>
                <a:uFillTx/>
                <a:latin typeface="Calibri"/>
                <a:ea typeface="+mn-ea"/>
                <a:cs typeface="Arial" panose="020B0604020202020204" pitchFamily="34" charset="0"/>
              </a:rPr>
              <a:t>Colchicine is contraindicated in patients with </a:t>
            </a:r>
            <a:br>
              <a:rPr kumimoji="0" lang="en-GB" sz="1400" b="0" i="0" u="none" strike="noStrike" kern="0" cap="none" spc="0" normalizeH="0" baseline="0" noProof="0" dirty="0">
                <a:ln>
                  <a:noFill/>
                </a:ln>
                <a:solidFill>
                  <a:srgbClr val="FFFFFF"/>
                </a:solidFill>
                <a:effectLst/>
                <a:uLnTx/>
                <a:uFillTx/>
                <a:latin typeface="Calibri"/>
                <a:ea typeface="+mn-ea"/>
                <a:cs typeface="Arial" panose="020B0604020202020204" pitchFamily="34" charset="0"/>
              </a:rPr>
            </a:br>
            <a:r>
              <a:rPr kumimoji="0" lang="en-GB" sz="1400" b="0" i="0" u="none" strike="noStrike" kern="0" cap="none" spc="0" normalizeH="0" baseline="0" noProof="0" dirty="0" err="1">
                <a:ln>
                  <a:noFill/>
                </a:ln>
                <a:solidFill>
                  <a:srgbClr val="FFFFFF"/>
                </a:solidFill>
                <a:effectLst/>
                <a:uLnTx/>
                <a:uFillTx/>
                <a:latin typeface="Calibri"/>
                <a:ea typeface="+mn-ea"/>
                <a:cs typeface="Arial" panose="020B0604020202020204" pitchFamily="34" charset="0"/>
              </a:rPr>
              <a:t>preexisting</a:t>
            </a:r>
            <a:r>
              <a:rPr kumimoji="0" lang="en-GB" sz="1400" b="0" i="0" u="none" strike="noStrike" kern="0" cap="none" spc="0" normalizeH="0" baseline="0" noProof="0" dirty="0">
                <a:ln>
                  <a:noFill/>
                </a:ln>
                <a:solidFill>
                  <a:srgbClr val="FFFFFF"/>
                </a:solidFill>
                <a:effectLst/>
                <a:uLnTx/>
                <a:uFillTx/>
                <a:latin typeface="Calibri"/>
                <a:ea typeface="+mn-ea"/>
                <a:cs typeface="Arial" panose="020B0604020202020204" pitchFamily="34" charset="0"/>
              </a:rPr>
              <a:t> renal failure</a:t>
            </a:r>
          </a:p>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
              <a:tabLst>
                <a:tab pos="2508250" algn="l"/>
              </a:tabLst>
              <a:defRPr/>
            </a:pPr>
            <a:r>
              <a:rPr kumimoji="0" lang="en-GB" sz="1400" b="0" i="0" u="none" strike="noStrike" kern="0" cap="none" spc="0" normalizeH="0" baseline="0" noProof="0" dirty="0">
                <a:ln>
                  <a:noFill/>
                </a:ln>
                <a:solidFill>
                  <a:srgbClr val="FFFFFF"/>
                </a:solidFill>
                <a:effectLst/>
                <a:uLnTx/>
                <a:uFillTx/>
                <a:latin typeface="Calibri"/>
                <a:ea typeface="+mn-ea"/>
                <a:cs typeface="Arial" panose="020B0604020202020204" pitchFamily="34" charset="0"/>
              </a:rPr>
              <a:t>In renally impaired patients, the total clearance of colchicine is significantly reduced and close monitoring for adverse side effects is advised</a:t>
            </a:r>
            <a:endParaRPr kumimoji="0" lang="en-GB" sz="1400" b="0" i="0" u="none" strike="noStrike" kern="0" cap="none" spc="0" normalizeH="0" baseline="30000" noProof="0" dirty="0">
              <a:ln>
                <a:noFill/>
              </a:ln>
              <a:solidFill>
                <a:srgbClr val="FFFFFF"/>
              </a:solidFill>
              <a:effectLst/>
              <a:uLnTx/>
              <a:uFillTx/>
              <a:latin typeface="Calibri"/>
              <a:ea typeface="+mn-ea"/>
              <a:cs typeface="Arial" panose="020B0604020202020204" pitchFamily="34" charset="0"/>
            </a:endParaRPr>
          </a:p>
        </p:txBody>
      </p:sp>
      <p:sp>
        <p:nvSpPr>
          <p:cNvPr id="2" name="Text Box 11">
            <a:extLst>
              <a:ext uri="{FF2B5EF4-FFF2-40B4-BE49-F238E27FC236}">
                <a16:creationId xmlns:a16="http://schemas.microsoft.com/office/drawing/2014/main" id="{050C9463-289E-2EE7-34C7-BB954E80CFB8}"/>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Bonaventura.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Eur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Heart J. 2023;44:3303. Colchicine PI. </a:t>
            </a:r>
          </a:p>
        </p:txBody>
      </p:sp>
      <p:grpSp>
        <p:nvGrpSpPr>
          <p:cNvPr id="8" name="Group 7">
            <a:extLst>
              <a:ext uri="{FF2B5EF4-FFF2-40B4-BE49-F238E27FC236}">
                <a16:creationId xmlns:a16="http://schemas.microsoft.com/office/drawing/2014/main" id="{C9D85A72-1984-DDA7-75DE-853A06BDB968}"/>
              </a:ext>
            </a:extLst>
          </p:cNvPr>
          <p:cNvGrpSpPr/>
          <p:nvPr/>
        </p:nvGrpSpPr>
        <p:grpSpPr>
          <a:xfrm>
            <a:off x="6327913" y="1883079"/>
            <a:ext cx="681279" cy="631971"/>
            <a:chOff x="8934335" y="2163066"/>
            <a:chExt cx="468764" cy="660616"/>
          </a:xfrm>
        </p:grpSpPr>
        <p:sp>
          <p:nvSpPr>
            <p:cNvPr id="9" name="Oval 8">
              <a:extLst>
                <a:ext uri="{FF2B5EF4-FFF2-40B4-BE49-F238E27FC236}">
                  <a16:creationId xmlns:a16="http://schemas.microsoft.com/office/drawing/2014/main" id="{86DF0AAD-000A-529B-45FA-DED39F12356A}"/>
                </a:ext>
              </a:extLst>
            </p:cNvPr>
            <p:cNvSpPr/>
            <p:nvPr/>
          </p:nvSpPr>
          <p:spPr bwMode="auto">
            <a:xfrm rot="2002552">
              <a:off x="8934335" y="2163066"/>
              <a:ext cx="468764" cy="660616"/>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 name="Freeform 10">
              <a:extLst>
                <a:ext uri="{FF2B5EF4-FFF2-40B4-BE49-F238E27FC236}">
                  <a16:creationId xmlns:a16="http://schemas.microsoft.com/office/drawing/2014/main" id="{BCCDF1D9-E3FA-41EE-3378-B9D3219545C9}"/>
                </a:ext>
              </a:extLst>
            </p:cNvPr>
            <p:cNvSpPr/>
            <p:nvPr/>
          </p:nvSpPr>
          <p:spPr bwMode="auto">
            <a:xfrm rot="17926917">
              <a:off x="8977855" y="2397761"/>
              <a:ext cx="436038" cy="265268"/>
            </a:xfrm>
            <a:custGeom>
              <a:avLst/>
              <a:gdLst>
                <a:gd name="connsiteX0" fmla="*/ 433300 w 436038"/>
                <a:gd name="connsiteY0" fmla="*/ 127037 h 265268"/>
                <a:gd name="connsiteX1" fmla="*/ 410126 w 436038"/>
                <a:gd name="connsiteY1" fmla="*/ 215653 h 265268"/>
                <a:gd name="connsiteX2" fmla="*/ 311711 w 436038"/>
                <a:gd name="connsiteY2" fmla="*/ 258735 h 265268"/>
                <a:gd name="connsiteX3" fmla="*/ 304311 w 436038"/>
                <a:gd name="connsiteY3" fmla="*/ 183503 h 265268"/>
                <a:gd name="connsiteX4" fmla="*/ 315843 w 436038"/>
                <a:gd name="connsiteY4" fmla="*/ 162840 h 265268"/>
                <a:gd name="connsiteX5" fmla="*/ 315314 w 436038"/>
                <a:gd name="connsiteY5" fmla="*/ 139081 h 265268"/>
                <a:gd name="connsiteX6" fmla="*/ 316998 w 436038"/>
                <a:gd name="connsiteY6" fmla="*/ 109176 h 265268"/>
                <a:gd name="connsiteX7" fmla="*/ 304050 w 436038"/>
                <a:gd name="connsiteY7" fmla="*/ 105647 h 265268"/>
                <a:gd name="connsiteX8" fmla="*/ 296572 w 436038"/>
                <a:gd name="connsiteY8" fmla="*/ 105043 h 265268"/>
                <a:gd name="connsiteX9" fmla="*/ 296315 w 436038"/>
                <a:gd name="connsiteY9" fmla="*/ 108689 h 265268"/>
                <a:gd name="connsiteX10" fmla="*/ 258114 w 436038"/>
                <a:gd name="connsiteY10" fmla="*/ 157952 h 265268"/>
                <a:gd name="connsiteX11" fmla="*/ 146473 w 436038"/>
                <a:gd name="connsiteY11" fmla="*/ 122736 h 265268"/>
                <a:gd name="connsiteX12" fmla="*/ 142119 w 436038"/>
                <a:gd name="connsiteY12" fmla="*/ 109222 h 265268"/>
                <a:gd name="connsiteX13" fmla="*/ 137838 w 436038"/>
                <a:gd name="connsiteY13" fmla="*/ 106164 h 265268"/>
                <a:gd name="connsiteX14" fmla="*/ 111267 w 436038"/>
                <a:gd name="connsiteY14" fmla="*/ 133836 h 265268"/>
                <a:gd name="connsiteX15" fmla="*/ 101395 w 436038"/>
                <a:gd name="connsiteY15" fmla="*/ 137200 h 265268"/>
                <a:gd name="connsiteX16" fmla="*/ 108824 w 436038"/>
                <a:gd name="connsiteY16" fmla="*/ 167733 h 265268"/>
                <a:gd name="connsiteX17" fmla="*/ 54412 w 436038"/>
                <a:gd name="connsiteY17" fmla="*/ 260367 h 265268"/>
                <a:gd name="connsiteX18" fmla="*/ 0 w 436038"/>
                <a:gd name="connsiteY18" fmla="*/ 167733 h 265268"/>
                <a:gd name="connsiteX19" fmla="*/ 54412 w 436038"/>
                <a:gd name="connsiteY19" fmla="*/ 75099 h 265268"/>
                <a:gd name="connsiteX20" fmla="*/ 75381 w 436038"/>
                <a:gd name="connsiteY20" fmla="*/ 82306 h 265268"/>
                <a:gd name="connsiteX21" fmla="*/ 76351 w 436038"/>
                <a:gd name="connsiteY21" fmla="*/ 82434 h 265268"/>
                <a:gd name="connsiteX22" fmla="*/ 101269 w 436038"/>
                <a:gd name="connsiteY22" fmla="*/ 79160 h 265268"/>
                <a:gd name="connsiteX23" fmla="*/ 136072 w 436038"/>
                <a:gd name="connsiteY23" fmla="*/ 23816 h 265268"/>
                <a:gd name="connsiteX24" fmla="*/ 149963 w 436038"/>
                <a:gd name="connsiteY24" fmla="*/ 21902 h 265268"/>
                <a:gd name="connsiteX25" fmla="*/ 160276 w 436038"/>
                <a:gd name="connsiteY25" fmla="*/ 23693 h 265268"/>
                <a:gd name="connsiteX26" fmla="*/ 176630 w 436038"/>
                <a:gd name="connsiteY26" fmla="*/ 9622 h 265268"/>
                <a:gd name="connsiteX27" fmla="*/ 266841 w 436038"/>
                <a:gd name="connsiteY27" fmla="*/ 19031 h 265268"/>
                <a:gd name="connsiteX28" fmla="*/ 267659 w 436038"/>
                <a:gd name="connsiteY28" fmla="*/ 20016 h 265268"/>
                <a:gd name="connsiteX29" fmla="*/ 268253 w 436038"/>
                <a:gd name="connsiteY29" fmla="*/ 20032 h 265268"/>
                <a:gd name="connsiteX30" fmla="*/ 309665 w 436038"/>
                <a:gd name="connsiteY30" fmla="*/ 29885 h 265268"/>
                <a:gd name="connsiteX31" fmla="*/ 351095 w 436038"/>
                <a:gd name="connsiteY31" fmla="*/ 72332 h 265268"/>
                <a:gd name="connsiteX32" fmla="*/ 401853 w 436038"/>
                <a:gd name="connsiteY32" fmla="*/ 98786 h 265268"/>
                <a:gd name="connsiteX33" fmla="*/ 402036 w 436038"/>
                <a:gd name="connsiteY33" fmla="*/ 103107 h 265268"/>
                <a:gd name="connsiteX34" fmla="*/ 420422 w 436038"/>
                <a:gd name="connsiteY34" fmla="*/ 108714 h 265268"/>
                <a:gd name="connsiteX35" fmla="*/ 433300 w 436038"/>
                <a:gd name="connsiteY35" fmla="*/ 127037 h 265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36038" h="265268">
                  <a:moveTo>
                    <a:pt x="433300" y="127037"/>
                  </a:moveTo>
                  <a:cubicBezTo>
                    <a:pt x="440863" y="149883"/>
                    <a:pt x="432641" y="184583"/>
                    <a:pt x="410126" y="215653"/>
                  </a:cubicBezTo>
                  <a:cubicBezTo>
                    <a:pt x="380107" y="257079"/>
                    <a:pt x="336045" y="276368"/>
                    <a:pt x="311711" y="258735"/>
                  </a:cubicBezTo>
                  <a:cubicBezTo>
                    <a:pt x="293461" y="245510"/>
                    <a:pt x="291491" y="215273"/>
                    <a:pt x="304311" y="183503"/>
                  </a:cubicBezTo>
                  <a:lnTo>
                    <a:pt x="315843" y="162840"/>
                  </a:lnTo>
                  <a:lnTo>
                    <a:pt x="315314" y="139081"/>
                  </a:lnTo>
                  <a:cubicBezTo>
                    <a:pt x="314836" y="120627"/>
                    <a:pt x="327705" y="116577"/>
                    <a:pt x="316998" y="109176"/>
                  </a:cubicBezTo>
                  <a:cubicBezTo>
                    <a:pt x="314321" y="107326"/>
                    <a:pt x="309693" y="106321"/>
                    <a:pt x="304050" y="105647"/>
                  </a:cubicBezTo>
                  <a:lnTo>
                    <a:pt x="296572" y="105043"/>
                  </a:lnTo>
                  <a:lnTo>
                    <a:pt x="296315" y="108689"/>
                  </a:lnTo>
                  <a:cubicBezTo>
                    <a:pt x="290858" y="129159"/>
                    <a:pt x="277693" y="147197"/>
                    <a:pt x="258114" y="157952"/>
                  </a:cubicBezTo>
                  <a:cubicBezTo>
                    <a:pt x="218958" y="179462"/>
                    <a:pt x="168974" y="163695"/>
                    <a:pt x="146473" y="122736"/>
                  </a:cubicBezTo>
                  <a:lnTo>
                    <a:pt x="142119" y="109222"/>
                  </a:lnTo>
                  <a:lnTo>
                    <a:pt x="137838" y="106164"/>
                  </a:lnTo>
                  <a:cubicBezTo>
                    <a:pt x="127858" y="105307"/>
                    <a:pt x="120815" y="125251"/>
                    <a:pt x="111267" y="133836"/>
                  </a:cubicBezTo>
                  <a:lnTo>
                    <a:pt x="101395" y="137200"/>
                  </a:lnTo>
                  <a:lnTo>
                    <a:pt x="108824" y="167733"/>
                  </a:lnTo>
                  <a:cubicBezTo>
                    <a:pt x="108824" y="218893"/>
                    <a:pt x="84463" y="260367"/>
                    <a:pt x="54412" y="260367"/>
                  </a:cubicBezTo>
                  <a:cubicBezTo>
                    <a:pt x="24361" y="260367"/>
                    <a:pt x="0" y="218893"/>
                    <a:pt x="0" y="167733"/>
                  </a:cubicBezTo>
                  <a:cubicBezTo>
                    <a:pt x="0" y="116573"/>
                    <a:pt x="24361" y="75099"/>
                    <a:pt x="54412" y="75099"/>
                  </a:cubicBezTo>
                  <a:lnTo>
                    <a:pt x="75381" y="82306"/>
                  </a:lnTo>
                  <a:lnTo>
                    <a:pt x="76351" y="82434"/>
                  </a:lnTo>
                  <a:cubicBezTo>
                    <a:pt x="85160" y="83632"/>
                    <a:pt x="94462" y="83805"/>
                    <a:pt x="101269" y="79160"/>
                  </a:cubicBezTo>
                  <a:cubicBezTo>
                    <a:pt x="114882" y="69871"/>
                    <a:pt x="121138" y="29604"/>
                    <a:pt x="136072" y="23816"/>
                  </a:cubicBezTo>
                  <a:cubicBezTo>
                    <a:pt x="139805" y="22369"/>
                    <a:pt x="144665" y="21737"/>
                    <a:pt x="149963" y="21902"/>
                  </a:cubicBezTo>
                  <a:lnTo>
                    <a:pt x="160276" y="23693"/>
                  </a:lnTo>
                  <a:lnTo>
                    <a:pt x="176630" y="9622"/>
                  </a:lnTo>
                  <a:cubicBezTo>
                    <a:pt x="205998" y="-6511"/>
                    <a:pt x="241455" y="-1675"/>
                    <a:pt x="266841" y="19031"/>
                  </a:cubicBezTo>
                  <a:lnTo>
                    <a:pt x="267659" y="20016"/>
                  </a:lnTo>
                  <a:lnTo>
                    <a:pt x="268253" y="20032"/>
                  </a:lnTo>
                  <a:cubicBezTo>
                    <a:pt x="283478" y="21782"/>
                    <a:pt x="299919" y="25881"/>
                    <a:pt x="309665" y="29885"/>
                  </a:cubicBezTo>
                  <a:cubicBezTo>
                    <a:pt x="329158" y="37894"/>
                    <a:pt x="335731" y="60847"/>
                    <a:pt x="351095" y="72332"/>
                  </a:cubicBezTo>
                  <a:cubicBezTo>
                    <a:pt x="366459" y="83814"/>
                    <a:pt x="395182" y="85545"/>
                    <a:pt x="401853" y="98786"/>
                  </a:cubicBezTo>
                  <a:lnTo>
                    <a:pt x="402036" y="103107"/>
                  </a:lnTo>
                  <a:lnTo>
                    <a:pt x="420422" y="108714"/>
                  </a:lnTo>
                  <a:cubicBezTo>
                    <a:pt x="426505" y="113123"/>
                    <a:pt x="430779" y="119421"/>
                    <a:pt x="433300" y="127037"/>
                  </a:cubicBezTo>
                  <a:close/>
                </a:path>
              </a:pathLst>
            </a:custGeom>
            <a:solidFill>
              <a:schemeClr val="accent6">
                <a:lumMod val="60000"/>
                <a:lumOff val="40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9" name="Group 18">
              <a:extLst>
                <a:ext uri="{FF2B5EF4-FFF2-40B4-BE49-F238E27FC236}">
                  <a16:creationId xmlns:a16="http://schemas.microsoft.com/office/drawing/2014/main" id="{68BB2983-C999-3F84-2D58-8E129FE260C0}"/>
                </a:ext>
              </a:extLst>
            </p:cNvPr>
            <p:cNvGrpSpPr/>
            <p:nvPr/>
          </p:nvGrpSpPr>
          <p:grpSpPr>
            <a:xfrm>
              <a:off x="8948818" y="2447093"/>
              <a:ext cx="258513" cy="317075"/>
              <a:chOff x="8948818" y="2218042"/>
              <a:chExt cx="445261" cy="546128"/>
            </a:xfrm>
          </p:grpSpPr>
          <p:sp>
            <p:nvSpPr>
              <p:cNvPr id="55" name="Oval 54">
                <a:extLst>
                  <a:ext uri="{FF2B5EF4-FFF2-40B4-BE49-F238E27FC236}">
                    <a16:creationId xmlns:a16="http://schemas.microsoft.com/office/drawing/2014/main" id="{584EB2F9-8663-25C6-DB94-46339CDD485B}"/>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 name="Oval 55">
                <a:extLst>
                  <a:ext uri="{FF2B5EF4-FFF2-40B4-BE49-F238E27FC236}">
                    <a16:creationId xmlns:a16="http://schemas.microsoft.com/office/drawing/2014/main" id="{28CC2CD6-1136-03BC-31E6-D116A5E4B3B1}"/>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7" name="Oval 56">
                <a:extLst>
                  <a:ext uri="{FF2B5EF4-FFF2-40B4-BE49-F238E27FC236}">
                    <a16:creationId xmlns:a16="http://schemas.microsoft.com/office/drawing/2014/main" id="{5E6F0DE0-BBE3-E3B2-1C78-0BDED6421292}"/>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 name="Oval 57">
                <a:extLst>
                  <a:ext uri="{FF2B5EF4-FFF2-40B4-BE49-F238E27FC236}">
                    <a16:creationId xmlns:a16="http://schemas.microsoft.com/office/drawing/2014/main" id="{9F91139C-8CE1-B98D-DDA8-35CD82D6FC5F}"/>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 name="Oval 58">
                <a:extLst>
                  <a:ext uri="{FF2B5EF4-FFF2-40B4-BE49-F238E27FC236}">
                    <a16:creationId xmlns:a16="http://schemas.microsoft.com/office/drawing/2014/main" id="{03B90DA5-1926-027A-323F-1FFF46B9A89E}"/>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 name="Oval 59">
                <a:extLst>
                  <a:ext uri="{FF2B5EF4-FFF2-40B4-BE49-F238E27FC236}">
                    <a16:creationId xmlns:a16="http://schemas.microsoft.com/office/drawing/2014/main" id="{F2E2B22B-11BF-7FE7-9DC5-7510FA0B249E}"/>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1" name="Oval 60">
                <a:extLst>
                  <a:ext uri="{FF2B5EF4-FFF2-40B4-BE49-F238E27FC236}">
                    <a16:creationId xmlns:a16="http://schemas.microsoft.com/office/drawing/2014/main" id="{84CEDA88-E657-6447-C8C4-A1C451AA3C57}"/>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 name="Oval 61">
                <a:extLst>
                  <a:ext uri="{FF2B5EF4-FFF2-40B4-BE49-F238E27FC236}">
                    <a16:creationId xmlns:a16="http://schemas.microsoft.com/office/drawing/2014/main" id="{C8C151C5-AD07-ECFA-A85F-93898ECF9756}"/>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 name="Oval 62">
                <a:extLst>
                  <a:ext uri="{FF2B5EF4-FFF2-40B4-BE49-F238E27FC236}">
                    <a16:creationId xmlns:a16="http://schemas.microsoft.com/office/drawing/2014/main" id="{BB56B156-71C3-4096-E460-F16FF2C4E93C}"/>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 name="Oval 63">
                <a:extLst>
                  <a:ext uri="{FF2B5EF4-FFF2-40B4-BE49-F238E27FC236}">
                    <a16:creationId xmlns:a16="http://schemas.microsoft.com/office/drawing/2014/main" id="{5EC2A5AA-1EFF-8ABD-736C-0CE4893E353B}"/>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 name="Oval 64">
                <a:extLst>
                  <a:ext uri="{FF2B5EF4-FFF2-40B4-BE49-F238E27FC236}">
                    <a16:creationId xmlns:a16="http://schemas.microsoft.com/office/drawing/2014/main" id="{1B0EE807-D6DB-8D29-470E-A9A62E7CCEB8}"/>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 name="Oval 65">
                <a:extLst>
                  <a:ext uri="{FF2B5EF4-FFF2-40B4-BE49-F238E27FC236}">
                    <a16:creationId xmlns:a16="http://schemas.microsoft.com/office/drawing/2014/main" id="{241E14C7-2E54-252D-FCDF-F91440150A3C}"/>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 name="Oval 66">
                <a:extLst>
                  <a:ext uri="{FF2B5EF4-FFF2-40B4-BE49-F238E27FC236}">
                    <a16:creationId xmlns:a16="http://schemas.microsoft.com/office/drawing/2014/main" id="{AAF9906A-5E80-8D34-1929-295EAEC3DE75}"/>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 name="Oval 67">
                <a:extLst>
                  <a:ext uri="{FF2B5EF4-FFF2-40B4-BE49-F238E27FC236}">
                    <a16:creationId xmlns:a16="http://schemas.microsoft.com/office/drawing/2014/main" id="{7E79B0F2-FFCA-74A9-1141-68F8023B81E9}"/>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 name="Oval 68">
                <a:extLst>
                  <a:ext uri="{FF2B5EF4-FFF2-40B4-BE49-F238E27FC236}">
                    <a16:creationId xmlns:a16="http://schemas.microsoft.com/office/drawing/2014/main" id="{515EF73F-3675-8BD0-1B14-5B96F14502AD}"/>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 name="Oval 69">
                <a:extLst>
                  <a:ext uri="{FF2B5EF4-FFF2-40B4-BE49-F238E27FC236}">
                    <a16:creationId xmlns:a16="http://schemas.microsoft.com/office/drawing/2014/main" id="{268F33BC-9063-B0DD-BB5A-88B81478DC88}"/>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 name="Group 19">
              <a:extLst>
                <a:ext uri="{FF2B5EF4-FFF2-40B4-BE49-F238E27FC236}">
                  <a16:creationId xmlns:a16="http://schemas.microsoft.com/office/drawing/2014/main" id="{627BD61D-7322-5779-95AB-4C3988883488}"/>
                </a:ext>
              </a:extLst>
            </p:cNvPr>
            <p:cNvGrpSpPr/>
            <p:nvPr/>
          </p:nvGrpSpPr>
          <p:grpSpPr>
            <a:xfrm rot="7721346">
              <a:off x="9110100" y="2200238"/>
              <a:ext cx="258513" cy="317075"/>
              <a:chOff x="8948818" y="2218042"/>
              <a:chExt cx="445261" cy="546128"/>
            </a:xfrm>
          </p:grpSpPr>
          <p:sp>
            <p:nvSpPr>
              <p:cNvPr id="39" name="Oval 38">
                <a:extLst>
                  <a:ext uri="{FF2B5EF4-FFF2-40B4-BE49-F238E27FC236}">
                    <a16:creationId xmlns:a16="http://schemas.microsoft.com/office/drawing/2014/main" id="{3E3C154E-9709-0AAC-7737-11A029D556C9}"/>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 name="Oval 39">
                <a:extLst>
                  <a:ext uri="{FF2B5EF4-FFF2-40B4-BE49-F238E27FC236}">
                    <a16:creationId xmlns:a16="http://schemas.microsoft.com/office/drawing/2014/main" id="{D9F6C6A1-A966-974B-7FDA-8BFF188C73C1}"/>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 name="Oval 40">
                <a:extLst>
                  <a:ext uri="{FF2B5EF4-FFF2-40B4-BE49-F238E27FC236}">
                    <a16:creationId xmlns:a16="http://schemas.microsoft.com/office/drawing/2014/main" id="{416BA40E-1694-2C52-6770-7ED080E59615}"/>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 name="Oval 41">
                <a:extLst>
                  <a:ext uri="{FF2B5EF4-FFF2-40B4-BE49-F238E27FC236}">
                    <a16:creationId xmlns:a16="http://schemas.microsoft.com/office/drawing/2014/main" id="{6D3E2BAB-1DEF-1211-EFFC-B7E6AB9E0562}"/>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 name="Oval 42">
                <a:extLst>
                  <a:ext uri="{FF2B5EF4-FFF2-40B4-BE49-F238E27FC236}">
                    <a16:creationId xmlns:a16="http://schemas.microsoft.com/office/drawing/2014/main" id="{FAF773FA-6682-B48F-46CC-15763C7F5872}"/>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 name="Oval 43">
                <a:extLst>
                  <a:ext uri="{FF2B5EF4-FFF2-40B4-BE49-F238E27FC236}">
                    <a16:creationId xmlns:a16="http://schemas.microsoft.com/office/drawing/2014/main" id="{54DE1CD4-2789-DF8B-CFD4-F4BE5A9BECEA}"/>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 name="Oval 44">
                <a:extLst>
                  <a:ext uri="{FF2B5EF4-FFF2-40B4-BE49-F238E27FC236}">
                    <a16:creationId xmlns:a16="http://schemas.microsoft.com/office/drawing/2014/main" id="{99437216-8F15-7FD2-8BDE-6B0CE00F6F49}"/>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 name="Oval 45">
                <a:extLst>
                  <a:ext uri="{FF2B5EF4-FFF2-40B4-BE49-F238E27FC236}">
                    <a16:creationId xmlns:a16="http://schemas.microsoft.com/office/drawing/2014/main" id="{C907427B-8409-0BBF-9C26-ADB37A621CE0}"/>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 name="Oval 46">
                <a:extLst>
                  <a:ext uri="{FF2B5EF4-FFF2-40B4-BE49-F238E27FC236}">
                    <a16:creationId xmlns:a16="http://schemas.microsoft.com/office/drawing/2014/main" id="{9CAAD9ED-2599-5805-4E76-F1CF8B6E6D5C}"/>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 name="Oval 47">
                <a:extLst>
                  <a:ext uri="{FF2B5EF4-FFF2-40B4-BE49-F238E27FC236}">
                    <a16:creationId xmlns:a16="http://schemas.microsoft.com/office/drawing/2014/main" id="{B2743E46-FC7B-2673-A143-F30FDE820051}"/>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 name="Oval 48">
                <a:extLst>
                  <a:ext uri="{FF2B5EF4-FFF2-40B4-BE49-F238E27FC236}">
                    <a16:creationId xmlns:a16="http://schemas.microsoft.com/office/drawing/2014/main" id="{2D860F6C-8393-628B-0A90-9E5D5FF8E3F7}"/>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 name="Oval 49">
                <a:extLst>
                  <a:ext uri="{FF2B5EF4-FFF2-40B4-BE49-F238E27FC236}">
                    <a16:creationId xmlns:a16="http://schemas.microsoft.com/office/drawing/2014/main" id="{A8506603-B35B-A4C6-89B1-2E243C4E8CBB}"/>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 name="Oval 50">
                <a:extLst>
                  <a:ext uri="{FF2B5EF4-FFF2-40B4-BE49-F238E27FC236}">
                    <a16:creationId xmlns:a16="http://schemas.microsoft.com/office/drawing/2014/main" id="{3738485F-29DA-2C34-3793-7CF5CC8CB862}"/>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 name="Oval 51">
                <a:extLst>
                  <a:ext uri="{FF2B5EF4-FFF2-40B4-BE49-F238E27FC236}">
                    <a16:creationId xmlns:a16="http://schemas.microsoft.com/office/drawing/2014/main" id="{B7BBC2A1-2C18-BEF3-38F2-174976942010}"/>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 name="Oval 52">
                <a:extLst>
                  <a:ext uri="{FF2B5EF4-FFF2-40B4-BE49-F238E27FC236}">
                    <a16:creationId xmlns:a16="http://schemas.microsoft.com/office/drawing/2014/main" id="{5F4228AA-A33F-8494-7A7C-EB79D7DA5A48}"/>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 name="Oval 53">
                <a:extLst>
                  <a:ext uri="{FF2B5EF4-FFF2-40B4-BE49-F238E27FC236}">
                    <a16:creationId xmlns:a16="http://schemas.microsoft.com/office/drawing/2014/main" id="{4CA3AFD6-7622-F300-14C6-DC70A88D1A68}"/>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1" name="Group 20">
              <a:extLst>
                <a:ext uri="{FF2B5EF4-FFF2-40B4-BE49-F238E27FC236}">
                  <a16:creationId xmlns:a16="http://schemas.microsoft.com/office/drawing/2014/main" id="{9AEC55F3-E251-2ACE-EE4E-1A5FBFE0180D}"/>
                </a:ext>
              </a:extLst>
            </p:cNvPr>
            <p:cNvGrpSpPr/>
            <p:nvPr/>
          </p:nvGrpSpPr>
          <p:grpSpPr>
            <a:xfrm rot="16950710">
              <a:off x="8989298" y="2323845"/>
              <a:ext cx="258513" cy="317075"/>
              <a:chOff x="8948818" y="2218042"/>
              <a:chExt cx="445261" cy="546128"/>
            </a:xfrm>
          </p:grpSpPr>
          <p:sp>
            <p:nvSpPr>
              <p:cNvPr id="22" name="Oval 21">
                <a:extLst>
                  <a:ext uri="{FF2B5EF4-FFF2-40B4-BE49-F238E27FC236}">
                    <a16:creationId xmlns:a16="http://schemas.microsoft.com/office/drawing/2014/main" id="{A9955A35-BFEF-6A92-37B7-3E7EFC36E9B1}"/>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 name="Oval 23">
                <a:extLst>
                  <a:ext uri="{FF2B5EF4-FFF2-40B4-BE49-F238E27FC236}">
                    <a16:creationId xmlns:a16="http://schemas.microsoft.com/office/drawing/2014/main" id="{B1FF0FC2-C4C2-F5F7-E27D-6B9D72BFAE4A}"/>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 name="Oval 24">
                <a:extLst>
                  <a:ext uri="{FF2B5EF4-FFF2-40B4-BE49-F238E27FC236}">
                    <a16:creationId xmlns:a16="http://schemas.microsoft.com/office/drawing/2014/main" id="{FA46660B-123F-BEBC-3231-D4B818F7AB48}"/>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Oval 25">
                <a:extLst>
                  <a:ext uri="{FF2B5EF4-FFF2-40B4-BE49-F238E27FC236}">
                    <a16:creationId xmlns:a16="http://schemas.microsoft.com/office/drawing/2014/main" id="{87B64C4C-D5AB-5E16-B9F6-C59271218CB4}"/>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 name="Oval 26">
                <a:extLst>
                  <a:ext uri="{FF2B5EF4-FFF2-40B4-BE49-F238E27FC236}">
                    <a16:creationId xmlns:a16="http://schemas.microsoft.com/office/drawing/2014/main" id="{3182ECB2-37FD-BB88-6892-B9D6AB924F09}"/>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 name="Oval 27">
                <a:extLst>
                  <a:ext uri="{FF2B5EF4-FFF2-40B4-BE49-F238E27FC236}">
                    <a16:creationId xmlns:a16="http://schemas.microsoft.com/office/drawing/2014/main" id="{8EF70FAF-B02E-86A9-5C2B-F34ABB414EF6}"/>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 name="Oval 28">
                <a:extLst>
                  <a:ext uri="{FF2B5EF4-FFF2-40B4-BE49-F238E27FC236}">
                    <a16:creationId xmlns:a16="http://schemas.microsoft.com/office/drawing/2014/main" id="{8949509A-D78A-7EF8-B5D2-B66C2773F266}"/>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 name="Oval 29">
                <a:extLst>
                  <a:ext uri="{FF2B5EF4-FFF2-40B4-BE49-F238E27FC236}">
                    <a16:creationId xmlns:a16="http://schemas.microsoft.com/office/drawing/2014/main" id="{02D4EDC5-347E-8A45-B7DE-FB1BBE3E3CA0}"/>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 name="Oval 30">
                <a:extLst>
                  <a:ext uri="{FF2B5EF4-FFF2-40B4-BE49-F238E27FC236}">
                    <a16:creationId xmlns:a16="http://schemas.microsoft.com/office/drawing/2014/main" id="{CE883D0F-0D0A-B491-849F-FBB319932CA9}"/>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Oval 31">
                <a:extLst>
                  <a:ext uri="{FF2B5EF4-FFF2-40B4-BE49-F238E27FC236}">
                    <a16:creationId xmlns:a16="http://schemas.microsoft.com/office/drawing/2014/main" id="{90C137D9-43E7-5A6C-5019-BEB56A6E4622}"/>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 name="Oval 32">
                <a:extLst>
                  <a:ext uri="{FF2B5EF4-FFF2-40B4-BE49-F238E27FC236}">
                    <a16:creationId xmlns:a16="http://schemas.microsoft.com/office/drawing/2014/main" id="{96AC7C50-4FF5-A7EE-06B0-D3F967017B0D}"/>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Oval 33">
                <a:extLst>
                  <a:ext uri="{FF2B5EF4-FFF2-40B4-BE49-F238E27FC236}">
                    <a16:creationId xmlns:a16="http://schemas.microsoft.com/office/drawing/2014/main" id="{2ECE55FA-A34F-356F-E1ED-12938B299F79}"/>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Oval 34">
                <a:extLst>
                  <a:ext uri="{FF2B5EF4-FFF2-40B4-BE49-F238E27FC236}">
                    <a16:creationId xmlns:a16="http://schemas.microsoft.com/office/drawing/2014/main" id="{8A0593B6-8AFC-EB1B-E50C-8BAFCABEEC59}"/>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 name="Oval 35">
                <a:extLst>
                  <a:ext uri="{FF2B5EF4-FFF2-40B4-BE49-F238E27FC236}">
                    <a16:creationId xmlns:a16="http://schemas.microsoft.com/office/drawing/2014/main" id="{3B0E87AE-0777-C16A-792C-104070B931A8}"/>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 name="Oval 36">
                <a:extLst>
                  <a:ext uri="{FF2B5EF4-FFF2-40B4-BE49-F238E27FC236}">
                    <a16:creationId xmlns:a16="http://schemas.microsoft.com/office/drawing/2014/main" id="{723524FE-5340-D184-7A12-BFE1B89EB26A}"/>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 name="Oval 37">
                <a:extLst>
                  <a:ext uri="{FF2B5EF4-FFF2-40B4-BE49-F238E27FC236}">
                    <a16:creationId xmlns:a16="http://schemas.microsoft.com/office/drawing/2014/main" id="{B0FD9450-C853-0922-D796-C528C9C5665E}"/>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71" name="Group 70">
            <a:extLst>
              <a:ext uri="{FF2B5EF4-FFF2-40B4-BE49-F238E27FC236}">
                <a16:creationId xmlns:a16="http://schemas.microsoft.com/office/drawing/2014/main" id="{35A70967-EB0A-25EB-C962-FE64263BF1DD}"/>
              </a:ext>
            </a:extLst>
          </p:cNvPr>
          <p:cNvGrpSpPr/>
          <p:nvPr/>
        </p:nvGrpSpPr>
        <p:grpSpPr>
          <a:xfrm>
            <a:off x="6713103" y="2967777"/>
            <a:ext cx="681279" cy="631971"/>
            <a:chOff x="8934335" y="2163066"/>
            <a:chExt cx="468764" cy="660616"/>
          </a:xfrm>
        </p:grpSpPr>
        <p:sp>
          <p:nvSpPr>
            <p:cNvPr id="72" name="Oval 71">
              <a:extLst>
                <a:ext uri="{FF2B5EF4-FFF2-40B4-BE49-F238E27FC236}">
                  <a16:creationId xmlns:a16="http://schemas.microsoft.com/office/drawing/2014/main" id="{030FC553-C8CA-0A7D-4866-27501ED040EC}"/>
                </a:ext>
              </a:extLst>
            </p:cNvPr>
            <p:cNvSpPr/>
            <p:nvPr/>
          </p:nvSpPr>
          <p:spPr bwMode="auto">
            <a:xfrm rot="2002552">
              <a:off x="8934335" y="2163066"/>
              <a:ext cx="468764" cy="660616"/>
            </a:xfrm>
            <a:prstGeom prst="ellipse">
              <a:avLst/>
            </a:prstGeom>
            <a:solidFill>
              <a:schemeClr val="accent6"/>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 name="Freeform 72">
              <a:extLst>
                <a:ext uri="{FF2B5EF4-FFF2-40B4-BE49-F238E27FC236}">
                  <a16:creationId xmlns:a16="http://schemas.microsoft.com/office/drawing/2014/main" id="{A228E789-4E2A-19D2-6217-07A513BCAC1F}"/>
                </a:ext>
              </a:extLst>
            </p:cNvPr>
            <p:cNvSpPr/>
            <p:nvPr/>
          </p:nvSpPr>
          <p:spPr bwMode="auto">
            <a:xfrm rot="17926917">
              <a:off x="8977855" y="2397761"/>
              <a:ext cx="436038" cy="265268"/>
            </a:xfrm>
            <a:custGeom>
              <a:avLst/>
              <a:gdLst>
                <a:gd name="connsiteX0" fmla="*/ 433300 w 436038"/>
                <a:gd name="connsiteY0" fmla="*/ 127037 h 265268"/>
                <a:gd name="connsiteX1" fmla="*/ 410126 w 436038"/>
                <a:gd name="connsiteY1" fmla="*/ 215653 h 265268"/>
                <a:gd name="connsiteX2" fmla="*/ 311711 w 436038"/>
                <a:gd name="connsiteY2" fmla="*/ 258735 h 265268"/>
                <a:gd name="connsiteX3" fmla="*/ 304311 w 436038"/>
                <a:gd name="connsiteY3" fmla="*/ 183503 h 265268"/>
                <a:gd name="connsiteX4" fmla="*/ 315843 w 436038"/>
                <a:gd name="connsiteY4" fmla="*/ 162840 h 265268"/>
                <a:gd name="connsiteX5" fmla="*/ 315314 w 436038"/>
                <a:gd name="connsiteY5" fmla="*/ 139081 h 265268"/>
                <a:gd name="connsiteX6" fmla="*/ 316998 w 436038"/>
                <a:gd name="connsiteY6" fmla="*/ 109176 h 265268"/>
                <a:gd name="connsiteX7" fmla="*/ 304050 w 436038"/>
                <a:gd name="connsiteY7" fmla="*/ 105647 h 265268"/>
                <a:gd name="connsiteX8" fmla="*/ 296572 w 436038"/>
                <a:gd name="connsiteY8" fmla="*/ 105043 h 265268"/>
                <a:gd name="connsiteX9" fmla="*/ 296315 w 436038"/>
                <a:gd name="connsiteY9" fmla="*/ 108689 h 265268"/>
                <a:gd name="connsiteX10" fmla="*/ 258114 w 436038"/>
                <a:gd name="connsiteY10" fmla="*/ 157952 h 265268"/>
                <a:gd name="connsiteX11" fmla="*/ 146473 w 436038"/>
                <a:gd name="connsiteY11" fmla="*/ 122736 h 265268"/>
                <a:gd name="connsiteX12" fmla="*/ 142119 w 436038"/>
                <a:gd name="connsiteY12" fmla="*/ 109222 h 265268"/>
                <a:gd name="connsiteX13" fmla="*/ 137838 w 436038"/>
                <a:gd name="connsiteY13" fmla="*/ 106164 h 265268"/>
                <a:gd name="connsiteX14" fmla="*/ 111267 w 436038"/>
                <a:gd name="connsiteY14" fmla="*/ 133836 h 265268"/>
                <a:gd name="connsiteX15" fmla="*/ 101395 w 436038"/>
                <a:gd name="connsiteY15" fmla="*/ 137200 h 265268"/>
                <a:gd name="connsiteX16" fmla="*/ 108824 w 436038"/>
                <a:gd name="connsiteY16" fmla="*/ 167733 h 265268"/>
                <a:gd name="connsiteX17" fmla="*/ 54412 w 436038"/>
                <a:gd name="connsiteY17" fmla="*/ 260367 h 265268"/>
                <a:gd name="connsiteX18" fmla="*/ 0 w 436038"/>
                <a:gd name="connsiteY18" fmla="*/ 167733 h 265268"/>
                <a:gd name="connsiteX19" fmla="*/ 54412 w 436038"/>
                <a:gd name="connsiteY19" fmla="*/ 75099 h 265268"/>
                <a:gd name="connsiteX20" fmla="*/ 75381 w 436038"/>
                <a:gd name="connsiteY20" fmla="*/ 82306 h 265268"/>
                <a:gd name="connsiteX21" fmla="*/ 76351 w 436038"/>
                <a:gd name="connsiteY21" fmla="*/ 82434 h 265268"/>
                <a:gd name="connsiteX22" fmla="*/ 101269 w 436038"/>
                <a:gd name="connsiteY22" fmla="*/ 79160 h 265268"/>
                <a:gd name="connsiteX23" fmla="*/ 136072 w 436038"/>
                <a:gd name="connsiteY23" fmla="*/ 23816 h 265268"/>
                <a:gd name="connsiteX24" fmla="*/ 149963 w 436038"/>
                <a:gd name="connsiteY24" fmla="*/ 21902 h 265268"/>
                <a:gd name="connsiteX25" fmla="*/ 160276 w 436038"/>
                <a:gd name="connsiteY25" fmla="*/ 23693 h 265268"/>
                <a:gd name="connsiteX26" fmla="*/ 176630 w 436038"/>
                <a:gd name="connsiteY26" fmla="*/ 9622 h 265268"/>
                <a:gd name="connsiteX27" fmla="*/ 266841 w 436038"/>
                <a:gd name="connsiteY27" fmla="*/ 19031 h 265268"/>
                <a:gd name="connsiteX28" fmla="*/ 267659 w 436038"/>
                <a:gd name="connsiteY28" fmla="*/ 20016 h 265268"/>
                <a:gd name="connsiteX29" fmla="*/ 268253 w 436038"/>
                <a:gd name="connsiteY29" fmla="*/ 20032 h 265268"/>
                <a:gd name="connsiteX30" fmla="*/ 309665 w 436038"/>
                <a:gd name="connsiteY30" fmla="*/ 29885 h 265268"/>
                <a:gd name="connsiteX31" fmla="*/ 351095 w 436038"/>
                <a:gd name="connsiteY31" fmla="*/ 72332 h 265268"/>
                <a:gd name="connsiteX32" fmla="*/ 401853 w 436038"/>
                <a:gd name="connsiteY32" fmla="*/ 98786 h 265268"/>
                <a:gd name="connsiteX33" fmla="*/ 402036 w 436038"/>
                <a:gd name="connsiteY33" fmla="*/ 103107 h 265268"/>
                <a:gd name="connsiteX34" fmla="*/ 420422 w 436038"/>
                <a:gd name="connsiteY34" fmla="*/ 108714 h 265268"/>
                <a:gd name="connsiteX35" fmla="*/ 433300 w 436038"/>
                <a:gd name="connsiteY35" fmla="*/ 127037 h 265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36038" h="265268">
                  <a:moveTo>
                    <a:pt x="433300" y="127037"/>
                  </a:moveTo>
                  <a:cubicBezTo>
                    <a:pt x="440863" y="149883"/>
                    <a:pt x="432641" y="184583"/>
                    <a:pt x="410126" y="215653"/>
                  </a:cubicBezTo>
                  <a:cubicBezTo>
                    <a:pt x="380107" y="257079"/>
                    <a:pt x="336045" y="276368"/>
                    <a:pt x="311711" y="258735"/>
                  </a:cubicBezTo>
                  <a:cubicBezTo>
                    <a:pt x="293461" y="245510"/>
                    <a:pt x="291491" y="215273"/>
                    <a:pt x="304311" y="183503"/>
                  </a:cubicBezTo>
                  <a:lnTo>
                    <a:pt x="315843" y="162840"/>
                  </a:lnTo>
                  <a:lnTo>
                    <a:pt x="315314" y="139081"/>
                  </a:lnTo>
                  <a:cubicBezTo>
                    <a:pt x="314836" y="120627"/>
                    <a:pt x="327705" y="116577"/>
                    <a:pt x="316998" y="109176"/>
                  </a:cubicBezTo>
                  <a:cubicBezTo>
                    <a:pt x="314321" y="107326"/>
                    <a:pt x="309693" y="106321"/>
                    <a:pt x="304050" y="105647"/>
                  </a:cubicBezTo>
                  <a:lnTo>
                    <a:pt x="296572" y="105043"/>
                  </a:lnTo>
                  <a:lnTo>
                    <a:pt x="296315" y="108689"/>
                  </a:lnTo>
                  <a:cubicBezTo>
                    <a:pt x="290858" y="129159"/>
                    <a:pt x="277693" y="147197"/>
                    <a:pt x="258114" y="157952"/>
                  </a:cubicBezTo>
                  <a:cubicBezTo>
                    <a:pt x="218958" y="179462"/>
                    <a:pt x="168974" y="163695"/>
                    <a:pt x="146473" y="122736"/>
                  </a:cubicBezTo>
                  <a:lnTo>
                    <a:pt x="142119" y="109222"/>
                  </a:lnTo>
                  <a:lnTo>
                    <a:pt x="137838" y="106164"/>
                  </a:lnTo>
                  <a:cubicBezTo>
                    <a:pt x="127858" y="105307"/>
                    <a:pt x="120815" y="125251"/>
                    <a:pt x="111267" y="133836"/>
                  </a:cubicBezTo>
                  <a:lnTo>
                    <a:pt x="101395" y="137200"/>
                  </a:lnTo>
                  <a:lnTo>
                    <a:pt x="108824" y="167733"/>
                  </a:lnTo>
                  <a:cubicBezTo>
                    <a:pt x="108824" y="218893"/>
                    <a:pt x="84463" y="260367"/>
                    <a:pt x="54412" y="260367"/>
                  </a:cubicBezTo>
                  <a:cubicBezTo>
                    <a:pt x="24361" y="260367"/>
                    <a:pt x="0" y="218893"/>
                    <a:pt x="0" y="167733"/>
                  </a:cubicBezTo>
                  <a:cubicBezTo>
                    <a:pt x="0" y="116573"/>
                    <a:pt x="24361" y="75099"/>
                    <a:pt x="54412" y="75099"/>
                  </a:cubicBezTo>
                  <a:lnTo>
                    <a:pt x="75381" y="82306"/>
                  </a:lnTo>
                  <a:lnTo>
                    <a:pt x="76351" y="82434"/>
                  </a:lnTo>
                  <a:cubicBezTo>
                    <a:pt x="85160" y="83632"/>
                    <a:pt x="94462" y="83805"/>
                    <a:pt x="101269" y="79160"/>
                  </a:cubicBezTo>
                  <a:cubicBezTo>
                    <a:pt x="114882" y="69871"/>
                    <a:pt x="121138" y="29604"/>
                    <a:pt x="136072" y="23816"/>
                  </a:cubicBezTo>
                  <a:cubicBezTo>
                    <a:pt x="139805" y="22369"/>
                    <a:pt x="144665" y="21737"/>
                    <a:pt x="149963" y="21902"/>
                  </a:cubicBezTo>
                  <a:lnTo>
                    <a:pt x="160276" y="23693"/>
                  </a:lnTo>
                  <a:lnTo>
                    <a:pt x="176630" y="9622"/>
                  </a:lnTo>
                  <a:cubicBezTo>
                    <a:pt x="205998" y="-6511"/>
                    <a:pt x="241455" y="-1675"/>
                    <a:pt x="266841" y="19031"/>
                  </a:cubicBezTo>
                  <a:lnTo>
                    <a:pt x="267659" y="20016"/>
                  </a:lnTo>
                  <a:lnTo>
                    <a:pt x="268253" y="20032"/>
                  </a:lnTo>
                  <a:cubicBezTo>
                    <a:pt x="283478" y="21782"/>
                    <a:pt x="299919" y="25881"/>
                    <a:pt x="309665" y="29885"/>
                  </a:cubicBezTo>
                  <a:cubicBezTo>
                    <a:pt x="329158" y="37894"/>
                    <a:pt x="335731" y="60847"/>
                    <a:pt x="351095" y="72332"/>
                  </a:cubicBezTo>
                  <a:cubicBezTo>
                    <a:pt x="366459" y="83814"/>
                    <a:pt x="395182" y="85545"/>
                    <a:pt x="401853" y="98786"/>
                  </a:cubicBezTo>
                  <a:lnTo>
                    <a:pt x="402036" y="103107"/>
                  </a:lnTo>
                  <a:lnTo>
                    <a:pt x="420422" y="108714"/>
                  </a:lnTo>
                  <a:cubicBezTo>
                    <a:pt x="426505" y="113123"/>
                    <a:pt x="430779" y="119421"/>
                    <a:pt x="433300" y="127037"/>
                  </a:cubicBezTo>
                  <a:close/>
                </a:path>
              </a:pathLst>
            </a:custGeom>
            <a:solidFill>
              <a:schemeClr val="accent6">
                <a:lumMod val="60000"/>
                <a:lumOff val="40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74" name="Group 73">
              <a:extLst>
                <a:ext uri="{FF2B5EF4-FFF2-40B4-BE49-F238E27FC236}">
                  <a16:creationId xmlns:a16="http://schemas.microsoft.com/office/drawing/2014/main" id="{62815502-1FB9-B251-EC18-EDA9D8032071}"/>
                </a:ext>
              </a:extLst>
            </p:cNvPr>
            <p:cNvGrpSpPr/>
            <p:nvPr/>
          </p:nvGrpSpPr>
          <p:grpSpPr>
            <a:xfrm>
              <a:off x="8948818" y="2447093"/>
              <a:ext cx="258513" cy="317075"/>
              <a:chOff x="8948818" y="2218042"/>
              <a:chExt cx="445261" cy="546128"/>
            </a:xfrm>
          </p:grpSpPr>
          <p:sp>
            <p:nvSpPr>
              <p:cNvPr id="109" name="Oval 108">
                <a:extLst>
                  <a:ext uri="{FF2B5EF4-FFF2-40B4-BE49-F238E27FC236}">
                    <a16:creationId xmlns:a16="http://schemas.microsoft.com/office/drawing/2014/main" id="{3AE4FD29-C9F0-E98C-EF48-6A497AE21213}"/>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0" name="Oval 109">
                <a:extLst>
                  <a:ext uri="{FF2B5EF4-FFF2-40B4-BE49-F238E27FC236}">
                    <a16:creationId xmlns:a16="http://schemas.microsoft.com/office/drawing/2014/main" id="{89C7F940-8FD8-6FC3-F69C-4A446A57F93A}"/>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1" name="Oval 110">
                <a:extLst>
                  <a:ext uri="{FF2B5EF4-FFF2-40B4-BE49-F238E27FC236}">
                    <a16:creationId xmlns:a16="http://schemas.microsoft.com/office/drawing/2014/main" id="{ECFBBB72-C22F-6D8E-2FC3-49DD575CEFE3}"/>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2" name="Oval 111">
                <a:extLst>
                  <a:ext uri="{FF2B5EF4-FFF2-40B4-BE49-F238E27FC236}">
                    <a16:creationId xmlns:a16="http://schemas.microsoft.com/office/drawing/2014/main" id="{90EEA3BE-C2F3-11B1-7636-4CD9A7380630}"/>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3" name="Oval 112">
                <a:extLst>
                  <a:ext uri="{FF2B5EF4-FFF2-40B4-BE49-F238E27FC236}">
                    <a16:creationId xmlns:a16="http://schemas.microsoft.com/office/drawing/2014/main" id="{AFA8D80E-76AD-D71D-A106-2D94F7CAA16D}"/>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4" name="Oval 113">
                <a:extLst>
                  <a:ext uri="{FF2B5EF4-FFF2-40B4-BE49-F238E27FC236}">
                    <a16:creationId xmlns:a16="http://schemas.microsoft.com/office/drawing/2014/main" id="{45639F28-7A50-E434-F159-98C7A5B0462B}"/>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5" name="Oval 114">
                <a:extLst>
                  <a:ext uri="{FF2B5EF4-FFF2-40B4-BE49-F238E27FC236}">
                    <a16:creationId xmlns:a16="http://schemas.microsoft.com/office/drawing/2014/main" id="{19C89E01-30F4-F18F-4A41-1DC2642D40A6}"/>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6" name="Oval 115">
                <a:extLst>
                  <a:ext uri="{FF2B5EF4-FFF2-40B4-BE49-F238E27FC236}">
                    <a16:creationId xmlns:a16="http://schemas.microsoft.com/office/drawing/2014/main" id="{18255F9A-DE97-EF1D-76B0-B529050ACAA8}"/>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7" name="Oval 116">
                <a:extLst>
                  <a:ext uri="{FF2B5EF4-FFF2-40B4-BE49-F238E27FC236}">
                    <a16:creationId xmlns:a16="http://schemas.microsoft.com/office/drawing/2014/main" id="{1B1FCA4E-FC1A-AD36-22DA-0EBB185DF8DF}"/>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8" name="Oval 117">
                <a:extLst>
                  <a:ext uri="{FF2B5EF4-FFF2-40B4-BE49-F238E27FC236}">
                    <a16:creationId xmlns:a16="http://schemas.microsoft.com/office/drawing/2014/main" id="{A0641348-DB10-FB40-3E26-295ACC5E50C4}"/>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9" name="Oval 118">
                <a:extLst>
                  <a:ext uri="{FF2B5EF4-FFF2-40B4-BE49-F238E27FC236}">
                    <a16:creationId xmlns:a16="http://schemas.microsoft.com/office/drawing/2014/main" id="{3708A205-131C-94D4-8346-F84D7B084FBC}"/>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0" name="Oval 119">
                <a:extLst>
                  <a:ext uri="{FF2B5EF4-FFF2-40B4-BE49-F238E27FC236}">
                    <a16:creationId xmlns:a16="http://schemas.microsoft.com/office/drawing/2014/main" id="{0A0E2D27-5216-B162-6B10-B32CB974675A}"/>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1" name="Oval 120">
                <a:extLst>
                  <a:ext uri="{FF2B5EF4-FFF2-40B4-BE49-F238E27FC236}">
                    <a16:creationId xmlns:a16="http://schemas.microsoft.com/office/drawing/2014/main" id="{4E603E2B-8026-A818-A3C9-6F0E62D8493C}"/>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2" name="Oval 121">
                <a:extLst>
                  <a:ext uri="{FF2B5EF4-FFF2-40B4-BE49-F238E27FC236}">
                    <a16:creationId xmlns:a16="http://schemas.microsoft.com/office/drawing/2014/main" id="{B0AAED2A-9ACD-6560-15A4-9F7F0C837530}"/>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3" name="Oval 122">
                <a:extLst>
                  <a:ext uri="{FF2B5EF4-FFF2-40B4-BE49-F238E27FC236}">
                    <a16:creationId xmlns:a16="http://schemas.microsoft.com/office/drawing/2014/main" id="{90E7CB90-81B4-44EF-E704-B823C7D912F3}"/>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4" name="Oval 123">
                <a:extLst>
                  <a:ext uri="{FF2B5EF4-FFF2-40B4-BE49-F238E27FC236}">
                    <a16:creationId xmlns:a16="http://schemas.microsoft.com/office/drawing/2014/main" id="{3E422F91-6C83-8FB6-0C73-D057DB926985}"/>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5" name="Group 74">
              <a:extLst>
                <a:ext uri="{FF2B5EF4-FFF2-40B4-BE49-F238E27FC236}">
                  <a16:creationId xmlns:a16="http://schemas.microsoft.com/office/drawing/2014/main" id="{296A033F-9195-E163-40E5-B24E16C54B8C}"/>
                </a:ext>
              </a:extLst>
            </p:cNvPr>
            <p:cNvGrpSpPr/>
            <p:nvPr/>
          </p:nvGrpSpPr>
          <p:grpSpPr>
            <a:xfrm rot="7721346">
              <a:off x="9110100" y="2200238"/>
              <a:ext cx="258513" cy="317075"/>
              <a:chOff x="8948818" y="2218042"/>
              <a:chExt cx="445261" cy="546128"/>
            </a:xfrm>
          </p:grpSpPr>
          <p:sp>
            <p:nvSpPr>
              <p:cNvPr id="93" name="Oval 92">
                <a:extLst>
                  <a:ext uri="{FF2B5EF4-FFF2-40B4-BE49-F238E27FC236}">
                    <a16:creationId xmlns:a16="http://schemas.microsoft.com/office/drawing/2014/main" id="{B5D51456-4BD2-DF75-5A0D-108CD5B484BA}"/>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4" name="Oval 93">
                <a:extLst>
                  <a:ext uri="{FF2B5EF4-FFF2-40B4-BE49-F238E27FC236}">
                    <a16:creationId xmlns:a16="http://schemas.microsoft.com/office/drawing/2014/main" id="{0E3C3250-CE45-4DC7-18C0-0765AE74AEC1}"/>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5" name="Oval 94">
                <a:extLst>
                  <a:ext uri="{FF2B5EF4-FFF2-40B4-BE49-F238E27FC236}">
                    <a16:creationId xmlns:a16="http://schemas.microsoft.com/office/drawing/2014/main" id="{B0969F96-9E96-F031-4C85-557614B8C8ED}"/>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6" name="Oval 95">
                <a:extLst>
                  <a:ext uri="{FF2B5EF4-FFF2-40B4-BE49-F238E27FC236}">
                    <a16:creationId xmlns:a16="http://schemas.microsoft.com/office/drawing/2014/main" id="{8EC3A42C-9E6A-452F-FC11-D9204C5C6E02}"/>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7" name="Oval 96">
                <a:extLst>
                  <a:ext uri="{FF2B5EF4-FFF2-40B4-BE49-F238E27FC236}">
                    <a16:creationId xmlns:a16="http://schemas.microsoft.com/office/drawing/2014/main" id="{32A92F45-2B4C-FA08-2F76-4171963FD1C3}"/>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8" name="Oval 97">
                <a:extLst>
                  <a:ext uri="{FF2B5EF4-FFF2-40B4-BE49-F238E27FC236}">
                    <a16:creationId xmlns:a16="http://schemas.microsoft.com/office/drawing/2014/main" id="{CD1AE410-F203-C04B-E315-E7B60221A663}"/>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9" name="Oval 98">
                <a:extLst>
                  <a:ext uri="{FF2B5EF4-FFF2-40B4-BE49-F238E27FC236}">
                    <a16:creationId xmlns:a16="http://schemas.microsoft.com/office/drawing/2014/main" id="{57EB4701-9D51-AF12-FD4E-ED5E33161B5C}"/>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0" name="Oval 99">
                <a:extLst>
                  <a:ext uri="{FF2B5EF4-FFF2-40B4-BE49-F238E27FC236}">
                    <a16:creationId xmlns:a16="http://schemas.microsoft.com/office/drawing/2014/main" id="{2B05D351-5522-3B35-F708-E57ECD63D3DC}"/>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1" name="Oval 100">
                <a:extLst>
                  <a:ext uri="{FF2B5EF4-FFF2-40B4-BE49-F238E27FC236}">
                    <a16:creationId xmlns:a16="http://schemas.microsoft.com/office/drawing/2014/main" id="{74ADE7DD-E25F-4098-AABE-32DB6C13461F}"/>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2" name="Oval 101">
                <a:extLst>
                  <a:ext uri="{FF2B5EF4-FFF2-40B4-BE49-F238E27FC236}">
                    <a16:creationId xmlns:a16="http://schemas.microsoft.com/office/drawing/2014/main" id="{B49C751D-A45C-E1BB-0E4B-69F60DDDA8C0}"/>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3" name="Oval 102">
                <a:extLst>
                  <a:ext uri="{FF2B5EF4-FFF2-40B4-BE49-F238E27FC236}">
                    <a16:creationId xmlns:a16="http://schemas.microsoft.com/office/drawing/2014/main" id="{C070ABFA-4A23-A376-BA09-91E8335A611B}"/>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4" name="Oval 103">
                <a:extLst>
                  <a:ext uri="{FF2B5EF4-FFF2-40B4-BE49-F238E27FC236}">
                    <a16:creationId xmlns:a16="http://schemas.microsoft.com/office/drawing/2014/main" id="{21655B77-DAE2-469F-0943-30F2A19E82FC}"/>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5" name="Oval 104">
                <a:extLst>
                  <a:ext uri="{FF2B5EF4-FFF2-40B4-BE49-F238E27FC236}">
                    <a16:creationId xmlns:a16="http://schemas.microsoft.com/office/drawing/2014/main" id="{17EA1707-2761-8401-E213-0C9FFB822695}"/>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6" name="Oval 105">
                <a:extLst>
                  <a:ext uri="{FF2B5EF4-FFF2-40B4-BE49-F238E27FC236}">
                    <a16:creationId xmlns:a16="http://schemas.microsoft.com/office/drawing/2014/main" id="{D7B05C62-4972-1F18-64FD-0465578443FC}"/>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7" name="Oval 106">
                <a:extLst>
                  <a:ext uri="{FF2B5EF4-FFF2-40B4-BE49-F238E27FC236}">
                    <a16:creationId xmlns:a16="http://schemas.microsoft.com/office/drawing/2014/main" id="{F3606D93-EDDC-CE0B-99F8-EAFEA5266DAA}"/>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8" name="Oval 107">
                <a:extLst>
                  <a:ext uri="{FF2B5EF4-FFF2-40B4-BE49-F238E27FC236}">
                    <a16:creationId xmlns:a16="http://schemas.microsoft.com/office/drawing/2014/main" id="{D44F4D79-5F10-DF96-4222-22D80BCDD7FB}"/>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6" name="Group 75">
              <a:extLst>
                <a:ext uri="{FF2B5EF4-FFF2-40B4-BE49-F238E27FC236}">
                  <a16:creationId xmlns:a16="http://schemas.microsoft.com/office/drawing/2014/main" id="{91D82B8B-3B0F-494C-41D4-9B75E1FE9F77}"/>
                </a:ext>
              </a:extLst>
            </p:cNvPr>
            <p:cNvGrpSpPr/>
            <p:nvPr/>
          </p:nvGrpSpPr>
          <p:grpSpPr>
            <a:xfrm rot="16950710">
              <a:off x="8989298" y="2323845"/>
              <a:ext cx="258513" cy="317075"/>
              <a:chOff x="8948818" y="2218042"/>
              <a:chExt cx="445261" cy="546128"/>
            </a:xfrm>
          </p:grpSpPr>
          <p:sp>
            <p:nvSpPr>
              <p:cNvPr id="77" name="Oval 76">
                <a:extLst>
                  <a:ext uri="{FF2B5EF4-FFF2-40B4-BE49-F238E27FC236}">
                    <a16:creationId xmlns:a16="http://schemas.microsoft.com/office/drawing/2014/main" id="{27A8047B-E50F-211A-2C91-41F96F36ED2E}"/>
                  </a:ext>
                </a:extLst>
              </p:cNvPr>
              <p:cNvSpPr/>
              <p:nvPr/>
            </p:nvSpPr>
            <p:spPr bwMode="auto">
              <a:xfrm flipH="1">
                <a:off x="9348360" y="229833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8" name="Oval 77">
                <a:extLst>
                  <a:ext uri="{FF2B5EF4-FFF2-40B4-BE49-F238E27FC236}">
                    <a16:creationId xmlns:a16="http://schemas.microsoft.com/office/drawing/2014/main" id="{74C128D6-1B31-741E-79F7-9122C88FE949}"/>
                  </a:ext>
                </a:extLst>
              </p:cNvPr>
              <p:cNvSpPr/>
              <p:nvPr/>
            </p:nvSpPr>
            <p:spPr bwMode="auto">
              <a:xfrm flipH="1">
                <a:off x="9221945" y="2337517"/>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 name="Oval 78">
                <a:extLst>
                  <a:ext uri="{FF2B5EF4-FFF2-40B4-BE49-F238E27FC236}">
                    <a16:creationId xmlns:a16="http://schemas.microsoft.com/office/drawing/2014/main" id="{48F267FF-0DE5-0256-5D76-A0ED9C1F4120}"/>
                  </a:ext>
                </a:extLst>
              </p:cNvPr>
              <p:cNvSpPr/>
              <p:nvPr/>
            </p:nvSpPr>
            <p:spPr bwMode="auto">
              <a:xfrm flipH="1">
                <a:off x="9277671" y="2575519"/>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 name="Oval 79">
                <a:extLst>
                  <a:ext uri="{FF2B5EF4-FFF2-40B4-BE49-F238E27FC236}">
                    <a16:creationId xmlns:a16="http://schemas.microsoft.com/office/drawing/2014/main" id="{5C5010F2-8160-2C9D-00D5-763B58DDBC47}"/>
                  </a:ext>
                </a:extLst>
              </p:cNvPr>
              <p:cNvSpPr/>
              <p:nvPr/>
            </p:nvSpPr>
            <p:spPr bwMode="auto">
              <a:xfrm flipH="1">
                <a:off x="8994033" y="236037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 name="Oval 80">
                <a:extLst>
                  <a:ext uri="{FF2B5EF4-FFF2-40B4-BE49-F238E27FC236}">
                    <a16:creationId xmlns:a16="http://schemas.microsoft.com/office/drawing/2014/main" id="{17A496D0-F7E9-970A-2E0F-2372B97C72D8}"/>
                  </a:ext>
                </a:extLst>
              </p:cNvPr>
              <p:cNvSpPr/>
              <p:nvPr/>
            </p:nvSpPr>
            <p:spPr bwMode="auto">
              <a:xfrm flipH="1">
                <a:off x="8948818" y="24979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2" name="Oval 81">
                <a:extLst>
                  <a:ext uri="{FF2B5EF4-FFF2-40B4-BE49-F238E27FC236}">
                    <a16:creationId xmlns:a16="http://schemas.microsoft.com/office/drawing/2014/main" id="{F441E9C0-C106-9961-A189-E413153B8C4E}"/>
                  </a:ext>
                </a:extLst>
              </p:cNvPr>
              <p:cNvSpPr/>
              <p:nvPr/>
            </p:nvSpPr>
            <p:spPr bwMode="auto">
              <a:xfrm flipH="1">
                <a:off x="9048606" y="246779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3" name="Oval 82">
                <a:extLst>
                  <a:ext uri="{FF2B5EF4-FFF2-40B4-BE49-F238E27FC236}">
                    <a16:creationId xmlns:a16="http://schemas.microsoft.com/office/drawing/2014/main" id="{713C76E8-E2D4-AA81-0C66-8BEA991ED495}"/>
                  </a:ext>
                </a:extLst>
              </p:cNvPr>
              <p:cNvSpPr/>
              <p:nvPr/>
            </p:nvSpPr>
            <p:spPr bwMode="auto">
              <a:xfrm flipH="1">
                <a:off x="9341805" y="2460816"/>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4" name="Oval 83">
                <a:extLst>
                  <a:ext uri="{FF2B5EF4-FFF2-40B4-BE49-F238E27FC236}">
                    <a16:creationId xmlns:a16="http://schemas.microsoft.com/office/drawing/2014/main" id="{FC0B6D06-12F3-E027-5F8D-CE0EC39D60BE}"/>
                  </a:ext>
                </a:extLst>
              </p:cNvPr>
              <p:cNvSpPr/>
              <p:nvPr/>
            </p:nvSpPr>
            <p:spPr bwMode="auto">
              <a:xfrm flipH="1">
                <a:off x="9068950" y="2718451"/>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5" name="Oval 84">
                <a:extLst>
                  <a:ext uri="{FF2B5EF4-FFF2-40B4-BE49-F238E27FC236}">
                    <a16:creationId xmlns:a16="http://schemas.microsoft.com/office/drawing/2014/main" id="{C1478482-65E4-B40C-9141-101108BF8CF2}"/>
                  </a:ext>
                </a:extLst>
              </p:cNvPr>
              <p:cNvSpPr/>
              <p:nvPr/>
            </p:nvSpPr>
            <p:spPr bwMode="auto">
              <a:xfrm flipH="1">
                <a:off x="9085940" y="2279856"/>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 name="Oval 85">
                <a:extLst>
                  <a:ext uri="{FF2B5EF4-FFF2-40B4-BE49-F238E27FC236}">
                    <a16:creationId xmlns:a16="http://schemas.microsoft.com/office/drawing/2014/main" id="{4BE0F627-205B-6BA1-4D87-73F3F550793B}"/>
                  </a:ext>
                </a:extLst>
              </p:cNvPr>
              <p:cNvSpPr/>
              <p:nvPr/>
            </p:nvSpPr>
            <p:spPr bwMode="auto">
              <a:xfrm flipH="1">
                <a:off x="9142539" y="2534913"/>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7" name="Oval 86">
                <a:extLst>
                  <a:ext uri="{FF2B5EF4-FFF2-40B4-BE49-F238E27FC236}">
                    <a16:creationId xmlns:a16="http://schemas.microsoft.com/office/drawing/2014/main" id="{538A0D35-4010-BD30-20F6-9852A74C4A81}"/>
                  </a:ext>
                </a:extLst>
              </p:cNvPr>
              <p:cNvSpPr/>
              <p:nvPr/>
            </p:nvSpPr>
            <p:spPr bwMode="auto">
              <a:xfrm flipH="1">
                <a:off x="9219573" y="24885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8" name="Oval 87">
                <a:extLst>
                  <a:ext uri="{FF2B5EF4-FFF2-40B4-BE49-F238E27FC236}">
                    <a16:creationId xmlns:a16="http://schemas.microsoft.com/office/drawing/2014/main" id="{89B64AF3-9D48-672D-2692-93FCC6C3DF19}"/>
                  </a:ext>
                </a:extLst>
              </p:cNvPr>
              <p:cNvSpPr/>
              <p:nvPr/>
            </p:nvSpPr>
            <p:spPr bwMode="auto">
              <a:xfrm flipH="1">
                <a:off x="9111974" y="2421052"/>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9" name="Oval 88">
                <a:extLst>
                  <a:ext uri="{FF2B5EF4-FFF2-40B4-BE49-F238E27FC236}">
                    <a16:creationId xmlns:a16="http://schemas.microsoft.com/office/drawing/2014/main" id="{5C2DEB42-DABF-B1F4-47B4-79FCB5964212}"/>
                  </a:ext>
                </a:extLst>
              </p:cNvPr>
              <p:cNvSpPr/>
              <p:nvPr/>
            </p:nvSpPr>
            <p:spPr bwMode="auto">
              <a:xfrm flipH="1">
                <a:off x="9193569" y="264849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0" name="Oval 89">
                <a:extLst>
                  <a:ext uri="{FF2B5EF4-FFF2-40B4-BE49-F238E27FC236}">
                    <a16:creationId xmlns:a16="http://schemas.microsoft.com/office/drawing/2014/main" id="{A88DB446-66D4-D31C-05E0-E8273A878C98}"/>
                  </a:ext>
                </a:extLst>
              </p:cNvPr>
              <p:cNvSpPr/>
              <p:nvPr/>
            </p:nvSpPr>
            <p:spPr bwMode="auto">
              <a:xfrm flipH="1">
                <a:off x="9191671" y="2218042"/>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1" name="Oval 90">
                <a:extLst>
                  <a:ext uri="{FF2B5EF4-FFF2-40B4-BE49-F238E27FC236}">
                    <a16:creationId xmlns:a16="http://schemas.microsoft.com/office/drawing/2014/main" id="{C4C5233B-BF15-0391-3454-C5C2B664171C}"/>
                  </a:ext>
                </a:extLst>
              </p:cNvPr>
              <p:cNvSpPr/>
              <p:nvPr/>
            </p:nvSpPr>
            <p:spPr bwMode="auto">
              <a:xfrm flipH="1">
                <a:off x="9051214" y="2607240"/>
                <a:ext cx="45719" cy="45719"/>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2" name="Oval 91">
                <a:extLst>
                  <a:ext uri="{FF2B5EF4-FFF2-40B4-BE49-F238E27FC236}">
                    <a16:creationId xmlns:a16="http://schemas.microsoft.com/office/drawing/2014/main" id="{47226C70-05D3-4568-DA72-F813468D87FF}"/>
                  </a:ext>
                </a:extLst>
              </p:cNvPr>
              <p:cNvSpPr/>
              <p:nvPr/>
            </p:nvSpPr>
            <p:spPr bwMode="auto">
              <a:xfrm flipH="1">
                <a:off x="8951170" y="2625637"/>
                <a:ext cx="45719" cy="45719"/>
              </a:xfrm>
              <a:prstGeom prst="ellips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sp>
        <p:nvSpPr>
          <p:cNvPr id="125" name="Right Brace 124">
            <a:extLst>
              <a:ext uri="{FF2B5EF4-FFF2-40B4-BE49-F238E27FC236}">
                <a16:creationId xmlns:a16="http://schemas.microsoft.com/office/drawing/2014/main" id="{AB30BBF5-DCE2-190A-D79D-81D90C214FBE}"/>
              </a:ext>
            </a:extLst>
          </p:cNvPr>
          <p:cNvSpPr/>
          <p:nvPr/>
        </p:nvSpPr>
        <p:spPr bwMode="auto">
          <a:xfrm>
            <a:off x="7325230" y="1946060"/>
            <a:ext cx="666884" cy="3680963"/>
          </a:xfrm>
          <a:prstGeom prst="rightBrace">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6" name="Right Brace 125">
            <a:extLst>
              <a:ext uri="{FF2B5EF4-FFF2-40B4-BE49-F238E27FC236}">
                <a16:creationId xmlns:a16="http://schemas.microsoft.com/office/drawing/2014/main" id="{E0506EDB-590B-94AB-6609-245356DDA958}"/>
              </a:ext>
            </a:extLst>
          </p:cNvPr>
          <p:cNvSpPr/>
          <p:nvPr/>
        </p:nvSpPr>
        <p:spPr bwMode="auto">
          <a:xfrm rot="10800000">
            <a:off x="5554856" y="1939528"/>
            <a:ext cx="666884" cy="3680963"/>
          </a:xfrm>
          <a:prstGeom prst="rightBrace">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7" name="Oval 126">
            <a:extLst>
              <a:ext uri="{FF2B5EF4-FFF2-40B4-BE49-F238E27FC236}">
                <a16:creationId xmlns:a16="http://schemas.microsoft.com/office/drawing/2014/main" id="{5757CBEB-CB0B-0DBF-2DB0-96421D9F5A94}"/>
              </a:ext>
            </a:extLst>
          </p:cNvPr>
          <p:cNvSpPr/>
          <p:nvPr/>
        </p:nvSpPr>
        <p:spPr bwMode="auto">
          <a:xfrm>
            <a:off x="8436140" y="4697220"/>
            <a:ext cx="1029125" cy="1029125"/>
          </a:xfrm>
          <a:prstGeom prst="ellipse">
            <a:avLst/>
          </a:prstGeom>
          <a:solidFill>
            <a:schemeClr val="accent5">
              <a:lumMod val="20000"/>
              <a:lumOff val="80000"/>
            </a:schemeClr>
          </a:solidFill>
          <a:ln w="2857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130" name="Graphic 129" descr="Heart organ with solid fill">
            <a:extLst>
              <a:ext uri="{FF2B5EF4-FFF2-40B4-BE49-F238E27FC236}">
                <a16:creationId xmlns:a16="http://schemas.microsoft.com/office/drawing/2014/main" id="{AB0EBFFC-1C33-9A18-48F3-F3E5265E44E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493502" y="4754582"/>
            <a:ext cx="914400" cy="914400"/>
          </a:xfrm>
          <a:prstGeom prst="rect">
            <a:avLst/>
          </a:prstGeom>
        </p:spPr>
      </p:pic>
      <p:pic>
        <p:nvPicPr>
          <p:cNvPr id="132" name="Graphic 131" descr="Warning with solid fill">
            <a:extLst>
              <a:ext uri="{FF2B5EF4-FFF2-40B4-BE49-F238E27FC236}">
                <a16:creationId xmlns:a16="http://schemas.microsoft.com/office/drawing/2014/main" id="{7D9444F0-C6CC-896C-8803-D5E3727B003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90820" y="4597216"/>
            <a:ext cx="914400" cy="914400"/>
          </a:xfrm>
          <a:prstGeom prst="rect">
            <a:avLst/>
          </a:prstGeom>
        </p:spPr>
      </p:pic>
      <p:sp>
        <p:nvSpPr>
          <p:cNvPr id="133" name="Oval 132">
            <a:extLst>
              <a:ext uri="{FF2B5EF4-FFF2-40B4-BE49-F238E27FC236}">
                <a16:creationId xmlns:a16="http://schemas.microsoft.com/office/drawing/2014/main" id="{BDBB9749-63E1-5FF8-EDE4-0D2078692DF7}"/>
              </a:ext>
            </a:extLst>
          </p:cNvPr>
          <p:cNvSpPr/>
          <p:nvPr/>
        </p:nvSpPr>
        <p:spPr bwMode="auto">
          <a:xfrm>
            <a:off x="7921139" y="1452203"/>
            <a:ext cx="1029125" cy="1029125"/>
          </a:xfrm>
          <a:prstGeom prst="ellipse">
            <a:avLst/>
          </a:prstGeom>
          <a:solidFill>
            <a:schemeClr val="accent5">
              <a:lumMod val="20000"/>
              <a:lumOff val="80000"/>
            </a:schemeClr>
          </a:solidFill>
          <a:ln w="2857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134" name="Graphic 133" descr="Heart organ with solid fill">
            <a:extLst>
              <a:ext uri="{FF2B5EF4-FFF2-40B4-BE49-F238E27FC236}">
                <a16:creationId xmlns:a16="http://schemas.microsoft.com/office/drawing/2014/main" id="{43C56C18-B45D-69D9-96B1-39FFBC5F539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978501" y="1509565"/>
            <a:ext cx="914400" cy="914400"/>
          </a:xfrm>
          <a:prstGeom prst="rect">
            <a:avLst/>
          </a:prstGeom>
        </p:spPr>
      </p:pic>
      <p:sp>
        <p:nvSpPr>
          <p:cNvPr id="135" name="Oval 134">
            <a:extLst>
              <a:ext uri="{FF2B5EF4-FFF2-40B4-BE49-F238E27FC236}">
                <a16:creationId xmlns:a16="http://schemas.microsoft.com/office/drawing/2014/main" id="{CAB975D7-2FCD-049E-C4DA-018EB5FE33BB}"/>
              </a:ext>
            </a:extLst>
          </p:cNvPr>
          <p:cNvSpPr/>
          <p:nvPr/>
        </p:nvSpPr>
        <p:spPr bwMode="auto">
          <a:xfrm>
            <a:off x="8893340" y="1458199"/>
            <a:ext cx="1029125" cy="1029125"/>
          </a:xfrm>
          <a:prstGeom prst="ellipse">
            <a:avLst/>
          </a:prstGeom>
          <a:solidFill>
            <a:schemeClr val="accent5">
              <a:lumMod val="20000"/>
              <a:lumOff val="80000"/>
            </a:schemeClr>
          </a:solidFill>
          <a:ln w="2857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138" name="Graphic 137" descr="Brain with solid fill">
            <a:extLst>
              <a:ext uri="{FF2B5EF4-FFF2-40B4-BE49-F238E27FC236}">
                <a16:creationId xmlns:a16="http://schemas.microsoft.com/office/drawing/2014/main" id="{B8C6EE2D-3779-28B4-60FD-15D89AE1714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962457" y="1497576"/>
            <a:ext cx="914400" cy="914400"/>
          </a:xfrm>
          <a:prstGeom prst="rect">
            <a:avLst/>
          </a:prstGeom>
        </p:spPr>
      </p:pic>
      <p:sp>
        <p:nvSpPr>
          <p:cNvPr id="141" name="Oval 140">
            <a:extLst>
              <a:ext uri="{FF2B5EF4-FFF2-40B4-BE49-F238E27FC236}">
                <a16:creationId xmlns:a16="http://schemas.microsoft.com/office/drawing/2014/main" id="{696891AB-C6A8-B42D-975A-26CF4A89A530}"/>
              </a:ext>
            </a:extLst>
          </p:cNvPr>
          <p:cNvSpPr/>
          <p:nvPr/>
        </p:nvSpPr>
        <p:spPr bwMode="auto">
          <a:xfrm>
            <a:off x="1959974" y="3080226"/>
            <a:ext cx="1029125" cy="1029125"/>
          </a:xfrm>
          <a:prstGeom prst="ellipse">
            <a:avLst/>
          </a:prstGeom>
          <a:solidFill>
            <a:schemeClr val="accent5">
              <a:lumMod val="20000"/>
              <a:lumOff val="80000"/>
            </a:schemeClr>
          </a:solidFill>
          <a:ln w="2857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140" name="Graphic 139" descr="Medicine with solid fill">
            <a:extLst>
              <a:ext uri="{FF2B5EF4-FFF2-40B4-BE49-F238E27FC236}">
                <a16:creationId xmlns:a16="http://schemas.microsoft.com/office/drawing/2014/main" id="{479204B3-00FD-5334-53DF-465683056FD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007349" y="3182723"/>
            <a:ext cx="914400" cy="914400"/>
          </a:xfrm>
          <a:prstGeom prst="rect">
            <a:avLst/>
          </a:prstGeom>
        </p:spPr>
      </p:pic>
      <p:pic>
        <p:nvPicPr>
          <p:cNvPr id="142" name="Picture 141">
            <a:extLst>
              <a:ext uri="{FF2B5EF4-FFF2-40B4-BE49-F238E27FC236}">
                <a16:creationId xmlns:a16="http://schemas.microsoft.com/office/drawing/2014/main" id="{9972DCF4-C516-82DE-FC3C-9CBCC6E99861}"/>
              </a:ext>
            </a:extLst>
          </p:cNvPr>
          <p:cNvPicPr>
            <a:picLocks noChangeAspect="1"/>
          </p:cNvPicPr>
          <p:nvPr/>
        </p:nvPicPr>
        <p:blipFill>
          <a:blip r:embed="rId11"/>
          <a:stretch>
            <a:fillRect/>
          </a:stretch>
        </p:blipFill>
        <p:spPr>
          <a:xfrm rot="4500000">
            <a:off x="5969708" y="2982567"/>
            <a:ext cx="616042" cy="656219"/>
          </a:xfrm>
          <a:prstGeom prst="rect">
            <a:avLst/>
          </a:prstGeom>
        </p:spPr>
      </p:pic>
      <p:pic>
        <p:nvPicPr>
          <p:cNvPr id="143" name="Picture 142">
            <a:extLst>
              <a:ext uri="{FF2B5EF4-FFF2-40B4-BE49-F238E27FC236}">
                <a16:creationId xmlns:a16="http://schemas.microsoft.com/office/drawing/2014/main" id="{27513DFD-6CEF-7F98-6711-7DB3445BCAFC}"/>
              </a:ext>
            </a:extLst>
          </p:cNvPr>
          <p:cNvPicPr>
            <a:picLocks noChangeAspect="1"/>
          </p:cNvPicPr>
          <p:nvPr/>
        </p:nvPicPr>
        <p:blipFill>
          <a:blip r:embed="rId12"/>
          <a:stretch>
            <a:fillRect/>
          </a:stretch>
        </p:blipFill>
        <p:spPr>
          <a:xfrm>
            <a:off x="3636876" y="3393297"/>
            <a:ext cx="1807529" cy="874611"/>
          </a:xfrm>
          <a:prstGeom prst="rect">
            <a:avLst/>
          </a:prstGeom>
        </p:spPr>
      </p:pic>
      <p:pic>
        <p:nvPicPr>
          <p:cNvPr id="145" name="Picture 144">
            <a:extLst>
              <a:ext uri="{FF2B5EF4-FFF2-40B4-BE49-F238E27FC236}">
                <a16:creationId xmlns:a16="http://schemas.microsoft.com/office/drawing/2014/main" id="{06F079FF-B763-DFAA-A437-320DCEA9A16D}"/>
              </a:ext>
            </a:extLst>
          </p:cNvPr>
          <p:cNvPicPr>
            <a:picLocks noChangeAspect="1"/>
          </p:cNvPicPr>
          <p:nvPr/>
        </p:nvPicPr>
        <p:blipFill>
          <a:blip r:embed="rId13"/>
          <a:stretch>
            <a:fillRect/>
          </a:stretch>
        </p:blipFill>
        <p:spPr>
          <a:xfrm>
            <a:off x="6215397" y="4104673"/>
            <a:ext cx="1016000" cy="787400"/>
          </a:xfrm>
          <a:prstGeom prst="rect">
            <a:avLst/>
          </a:prstGeom>
        </p:spPr>
      </p:pic>
      <p:grpSp>
        <p:nvGrpSpPr>
          <p:cNvPr id="146" name="Group 145">
            <a:extLst>
              <a:ext uri="{FF2B5EF4-FFF2-40B4-BE49-F238E27FC236}">
                <a16:creationId xmlns:a16="http://schemas.microsoft.com/office/drawing/2014/main" id="{BBFADBC4-0FE3-44CD-2347-275D772F1A05}"/>
              </a:ext>
            </a:extLst>
          </p:cNvPr>
          <p:cNvGrpSpPr>
            <a:grpSpLocks noChangeAspect="1"/>
          </p:cNvGrpSpPr>
          <p:nvPr/>
        </p:nvGrpSpPr>
        <p:grpSpPr>
          <a:xfrm>
            <a:off x="6340611" y="4225049"/>
            <a:ext cx="811629" cy="812440"/>
            <a:chOff x="1666055" y="5905194"/>
            <a:chExt cx="1984340" cy="1986334"/>
          </a:xfrm>
          <a:solidFill>
            <a:schemeClr val="accent2"/>
          </a:solidFill>
        </p:grpSpPr>
        <p:sp>
          <p:nvSpPr>
            <p:cNvPr id="147" name="Rectangle: Rounded Corners 144">
              <a:extLst>
                <a:ext uri="{FF2B5EF4-FFF2-40B4-BE49-F238E27FC236}">
                  <a16:creationId xmlns:a16="http://schemas.microsoft.com/office/drawing/2014/main" id="{B776D7DB-9DCA-6394-CE11-405754DFCE79}"/>
                </a:ext>
              </a:extLst>
            </p:cNvPr>
            <p:cNvSpPr/>
            <p:nvPr/>
          </p:nvSpPr>
          <p:spPr>
            <a:xfrm rot="2700000">
              <a:off x="2601331" y="7026557"/>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48" name="Rectangle: Rounded Corners 145">
              <a:extLst>
                <a:ext uri="{FF2B5EF4-FFF2-40B4-BE49-F238E27FC236}">
                  <a16:creationId xmlns:a16="http://schemas.microsoft.com/office/drawing/2014/main" id="{6058F77C-1F47-EAA7-0A91-8A0034668214}"/>
                </a:ext>
              </a:extLst>
            </p:cNvPr>
            <p:cNvSpPr/>
            <p:nvPr/>
          </p:nvSpPr>
          <p:spPr>
            <a:xfrm>
              <a:off x="2644561" y="6843501"/>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49" name="Rectangle: Rounded Corners 146">
              <a:extLst>
                <a:ext uri="{FF2B5EF4-FFF2-40B4-BE49-F238E27FC236}">
                  <a16:creationId xmlns:a16="http://schemas.microsoft.com/office/drawing/2014/main" id="{30A1D81B-82F5-5115-2B67-D67A264B70D6}"/>
                </a:ext>
              </a:extLst>
            </p:cNvPr>
            <p:cNvSpPr/>
            <p:nvPr/>
          </p:nvSpPr>
          <p:spPr>
            <a:xfrm rot="18900000" flipH="1">
              <a:off x="2588230" y="6683051"/>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50" name="Rectangle: Rounded Corners 147">
              <a:extLst>
                <a:ext uri="{FF2B5EF4-FFF2-40B4-BE49-F238E27FC236}">
                  <a16:creationId xmlns:a16="http://schemas.microsoft.com/office/drawing/2014/main" id="{3DFE3EA4-3785-6A40-3DF9-B420B936105E}"/>
                </a:ext>
              </a:extLst>
            </p:cNvPr>
            <p:cNvSpPr/>
            <p:nvPr/>
          </p:nvSpPr>
          <p:spPr>
            <a:xfrm rot="5400000">
              <a:off x="2427255" y="6622756"/>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51" name="Rectangle: Rounded Corners 148">
              <a:extLst>
                <a:ext uri="{FF2B5EF4-FFF2-40B4-BE49-F238E27FC236}">
                  <a16:creationId xmlns:a16="http://schemas.microsoft.com/office/drawing/2014/main" id="{EACA18BA-5436-0392-8F36-3FFDC60376A4}"/>
                </a:ext>
              </a:extLst>
            </p:cNvPr>
            <p:cNvSpPr/>
            <p:nvPr/>
          </p:nvSpPr>
          <p:spPr>
            <a:xfrm rot="2700000">
              <a:off x="2260082" y="6696294"/>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52" name="Rectangle: Rounded Corners 149">
              <a:extLst>
                <a:ext uri="{FF2B5EF4-FFF2-40B4-BE49-F238E27FC236}">
                  <a16:creationId xmlns:a16="http://schemas.microsoft.com/office/drawing/2014/main" id="{59768E7B-68A7-186C-B5E5-4EFB491D5656}"/>
                </a:ext>
              </a:extLst>
            </p:cNvPr>
            <p:cNvSpPr/>
            <p:nvPr/>
          </p:nvSpPr>
          <p:spPr>
            <a:xfrm>
              <a:off x="2209333" y="6847106"/>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53" name="Rectangle: Rounded Corners 150">
              <a:extLst>
                <a:ext uri="{FF2B5EF4-FFF2-40B4-BE49-F238E27FC236}">
                  <a16:creationId xmlns:a16="http://schemas.microsoft.com/office/drawing/2014/main" id="{C309EA4B-7355-DB0F-E7ED-E00E4019F5AF}"/>
                </a:ext>
              </a:extLst>
            </p:cNvPr>
            <p:cNvSpPr/>
            <p:nvPr/>
          </p:nvSpPr>
          <p:spPr>
            <a:xfrm rot="18900000" flipH="1">
              <a:off x="2260081" y="6997919"/>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54" name="Rectangle: Rounded Corners 151">
              <a:extLst>
                <a:ext uri="{FF2B5EF4-FFF2-40B4-BE49-F238E27FC236}">
                  <a16:creationId xmlns:a16="http://schemas.microsoft.com/office/drawing/2014/main" id="{D8EA5FEA-7B40-2E73-BEAA-77AE10A8B74E}"/>
                </a:ext>
              </a:extLst>
            </p:cNvPr>
            <p:cNvSpPr/>
            <p:nvPr/>
          </p:nvSpPr>
          <p:spPr>
            <a:xfrm rot="5400000">
              <a:off x="2427254" y="7059475"/>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grpSp>
          <p:nvGrpSpPr>
            <p:cNvPr id="155" name="Group 154">
              <a:extLst>
                <a:ext uri="{FF2B5EF4-FFF2-40B4-BE49-F238E27FC236}">
                  <a16:creationId xmlns:a16="http://schemas.microsoft.com/office/drawing/2014/main" id="{0AA0DA83-2D69-A069-433C-027867FC15AF}"/>
                </a:ext>
              </a:extLst>
            </p:cNvPr>
            <p:cNvGrpSpPr/>
            <p:nvPr/>
          </p:nvGrpSpPr>
          <p:grpSpPr>
            <a:xfrm rot="151460">
              <a:off x="2622105" y="6113021"/>
              <a:ext cx="1028290" cy="419106"/>
              <a:chOff x="2610181" y="6091625"/>
              <a:chExt cx="1028290" cy="419106"/>
            </a:xfrm>
            <a:grpFill/>
          </p:grpSpPr>
          <p:sp>
            <p:nvSpPr>
              <p:cNvPr id="261" name="Oval 260">
                <a:extLst>
                  <a:ext uri="{FF2B5EF4-FFF2-40B4-BE49-F238E27FC236}">
                    <a16:creationId xmlns:a16="http://schemas.microsoft.com/office/drawing/2014/main" id="{31E54E4D-8455-1952-AF99-B539169DD15E}"/>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2" name="Oval 261">
                <a:extLst>
                  <a:ext uri="{FF2B5EF4-FFF2-40B4-BE49-F238E27FC236}">
                    <a16:creationId xmlns:a16="http://schemas.microsoft.com/office/drawing/2014/main" id="{C1C290B3-4DC3-221B-266F-529FB88AFE50}"/>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3" name="Oval 262">
                <a:extLst>
                  <a:ext uri="{FF2B5EF4-FFF2-40B4-BE49-F238E27FC236}">
                    <a16:creationId xmlns:a16="http://schemas.microsoft.com/office/drawing/2014/main" id="{439ACF5A-739A-8397-13AF-CF451E5759ED}"/>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4" name="Oval 263">
                <a:extLst>
                  <a:ext uri="{FF2B5EF4-FFF2-40B4-BE49-F238E27FC236}">
                    <a16:creationId xmlns:a16="http://schemas.microsoft.com/office/drawing/2014/main" id="{12CF0F39-A9AC-8311-40DA-8BE5252672A7}"/>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5" name="Oval 264">
                <a:extLst>
                  <a:ext uri="{FF2B5EF4-FFF2-40B4-BE49-F238E27FC236}">
                    <a16:creationId xmlns:a16="http://schemas.microsoft.com/office/drawing/2014/main" id="{8D64E122-F0ED-6187-0398-8BA2115BACFB}"/>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6" name="Oval 265">
                <a:extLst>
                  <a:ext uri="{FF2B5EF4-FFF2-40B4-BE49-F238E27FC236}">
                    <a16:creationId xmlns:a16="http://schemas.microsoft.com/office/drawing/2014/main" id="{D6AC9849-A957-999D-E652-710027D7AB77}"/>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7" name="Oval 266">
                <a:extLst>
                  <a:ext uri="{FF2B5EF4-FFF2-40B4-BE49-F238E27FC236}">
                    <a16:creationId xmlns:a16="http://schemas.microsoft.com/office/drawing/2014/main" id="{EAAAAB40-7440-1B83-BCE8-76EC7655C49F}"/>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8" name="Oval 267">
                <a:extLst>
                  <a:ext uri="{FF2B5EF4-FFF2-40B4-BE49-F238E27FC236}">
                    <a16:creationId xmlns:a16="http://schemas.microsoft.com/office/drawing/2014/main" id="{62BF4F89-9E1D-28E7-298B-66945E69CB04}"/>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9" name="Oval 268">
                <a:extLst>
                  <a:ext uri="{FF2B5EF4-FFF2-40B4-BE49-F238E27FC236}">
                    <a16:creationId xmlns:a16="http://schemas.microsoft.com/office/drawing/2014/main" id="{56934DC8-93B7-27ED-5CAB-4CAD229BC792}"/>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70" name="Oval 269">
                <a:extLst>
                  <a:ext uri="{FF2B5EF4-FFF2-40B4-BE49-F238E27FC236}">
                    <a16:creationId xmlns:a16="http://schemas.microsoft.com/office/drawing/2014/main" id="{14732829-DE7E-1445-72B8-850E8DD2B73B}"/>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271" name="Straight Connector 270">
                <a:extLst>
                  <a:ext uri="{FF2B5EF4-FFF2-40B4-BE49-F238E27FC236}">
                    <a16:creationId xmlns:a16="http://schemas.microsoft.com/office/drawing/2014/main" id="{53157A6E-2754-7D52-0C08-44A4E74F3151}"/>
                  </a:ext>
                </a:extLst>
              </p:cNvPr>
              <p:cNvCxnSpPr>
                <a:cxnSpLocks/>
                <a:stCxn id="150" idx="1"/>
                <a:endCxn id="261"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0E18E0F4-92F2-BA07-BAD9-A1116620432A}"/>
                  </a:ext>
                </a:extLst>
              </p:cNvPr>
              <p:cNvCxnSpPr>
                <a:cxnSpLocks/>
                <a:endCxn id="263"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0167798D-66C2-C80A-915C-C135CA8D30EE}"/>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74" name="Freeform: Shape 272">
                <a:extLst>
                  <a:ext uri="{FF2B5EF4-FFF2-40B4-BE49-F238E27FC236}">
                    <a16:creationId xmlns:a16="http://schemas.microsoft.com/office/drawing/2014/main" id="{8A664EE6-72C0-FC5F-60E3-41D4EB04DBE9}"/>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56" name="Group 155">
              <a:extLst>
                <a:ext uri="{FF2B5EF4-FFF2-40B4-BE49-F238E27FC236}">
                  <a16:creationId xmlns:a16="http://schemas.microsoft.com/office/drawing/2014/main" id="{882BDFB6-809F-DF74-67D9-7680A7CE6543}"/>
                </a:ext>
              </a:extLst>
            </p:cNvPr>
            <p:cNvGrpSpPr/>
            <p:nvPr/>
          </p:nvGrpSpPr>
          <p:grpSpPr>
            <a:xfrm rot="2876158">
              <a:off x="2890636" y="6626548"/>
              <a:ext cx="1028290" cy="419106"/>
              <a:chOff x="2610181" y="6091625"/>
              <a:chExt cx="1028290" cy="419106"/>
            </a:xfrm>
            <a:grpFill/>
          </p:grpSpPr>
          <p:sp>
            <p:nvSpPr>
              <p:cNvPr id="247" name="Oval 246">
                <a:extLst>
                  <a:ext uri="{FF2B5EF4-FFF2-40B4-BE49-F238E27FC236}">
                    <a16:creationId xmlns:a16="http://schemas.microsoft.com/office/drawing/2014/main" id="{6AF97E1D-6223-50C1-BB1A-840C7A873AD4}"/>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48" name="Oval 247">
                <a:extLst>
                  <a:ext uri="{FF2B5EF4-FFF2-40B4-BE49-F238E27FC236}">
                    <a16:creationId xmlns:a16="http://schemas.microsoft.com/office/drawing/2014/main" id="{7E4B3BC4-CE21-E9B3-0496-AB6A3E83C87D}"/>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49" name="Oval 248">
                <a:extLst>
                  <a:ext uri="{FF2B5EF4-FFF2-40B4-BE49-F238E27FC236}">
                    <a16:creationId xmlns:a16="http://schemas.microsoft.com/office/drawing/2014/main" id="{3C0F0489-7971-6EAB-BF32-B71388F4DB50}"/>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50" name="Oval 249">
                <a:extLst>
                  <a:ext uri="{FF2B5EF4-FFF2-40B4-BE49-F238E27FC236}">
                    <a16:creationId xmlns:a16="http://schemas.microsoft.com/office/drawing/2014/main" id="{951D8D62-767E-FBD1-E8D0-66D0ACA7FEA6}"/>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51" name="Oval 250">
                <a:extLst>
                  <a:ext uri="{FF2B5EF4-FFF2-40B4-BE49-F238E27FC236}">
                    <a16:creationId xmlns:a16="http://schemas.microsoft.com/office/drawing/2014/main" id="{AA479197-2E88-3D79-C651-CDC47D44D2DC}"/>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52" name="Oval 251">
                <a:extLst>
                  <a:ext uri="{FF2B5EF4-FFF2-40B4-BE49-F238E27FC236}">
                    <a16:creationId xmlns:a16="http://schemas.microsoft.com/office/drawing/2014/main" id="{42F9A9B0-42F5-9CA7-8319-9517EF00632B}"/>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53" name="Oval 252">
                <a:extLst>
                  <a:ext uri="{FF2B5EF4-FFF2-40B4-BE49-F238E27FC236}">
                    <a16:creationId xmlns:a16="http://schemas.microsoft.com/office/drawing/2014/main" id="{76E2FA92-C5B2-EC09-723E-51128EDD8550}"/>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54" name="Oval 253">
                <a:extLst>
                  <a:ext uri="{FF2B5EF4-FFF2-40B4-BE49-F238E27FC236}">
                    <a16:creationId xmlns:a16="http://schemas.microsoft.com/office/drawing/2014/main" id="{C219A73D-51AD-F7E5-1A0D-579D9B42F330}"/>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55" name="Oval 254">
                <a:extLst>
                  <a:ext uri="{FF2B5EF4-FFF2-40B4-BE49-F238E27FC236}">
                    <a16:creationId xmlns:a16="http://schemas.microsoft.com/office/drawing/2014/main" id="{93143F4D-9C74-B19C-0096-D48273572CB7}"/>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56" name="Oval 255">
                <a:extLst>
                  <a:ext uri="{FF2B5EF4-FFF2-40B4-BE49-F238E27FC236}">
                    <a16:creationId xmlns:a16="http://schemas.microsoft.com/office/drawing/2014/main" id="{C265380D-ABFB-18AC-DD56-2B361ABF37A3}"/>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257" name="Straight Connector 256">
                <a:extLst>
                  <a:ext uri="{FF2B5EF4-FFF2-40B4-BE49-F238E27FC236}">
                    <a16:creationId xmlns:a16="http://schemas.microsoft.com/office/drawing/2014/main" id="{4DB31418-08A2-0E9E-A8EB-390535EFF85C}"/>
                  </a:ext>
                </a:extLst>
              </p:cNvPr>
              <p:cNvCxnSpPr>
                <a:cxnSpLocks/>
                <a:endCxn id="247"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85942E06-7AD2-8074-EBCE-1A41E2EB84B3}"/>
                  </a:ext>
                </a:extLst>
              </p:cNvPr>
              <p:cNvCxnSpPr>
                <a:cxnSpLocks/>
                <a:endCxn id="249"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a:extLst>
                  <a:ext uri="{FF2B5EF4-FFF2-40B4-BE49-F238E27FC236}">
                    <a16:creationId xmlns:a16="http://schemas.microsoft.com/office/drawing/2014/main" id="{615592A8-9FC1-E01A-8323-E3B450B30EF2}"/>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60" name="Freeform: Shape 258">
                <a:extLst>
                  <a:ext uri="{FF2B5EF4-FFF2-40B4-BE49-F238E27FC236}">
                    <a16:creationId xmlns:a16="http://schemas.microsoft.com/office/drawing/2014/main" id="{37CB1D5E-AFEA-F1A5-27E8-714929221C76}"/>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57" name="Group 156">
              <a:extLst>
                <a:ext uri="{FF2B5EF4-FFF2-40B4-BE49-F238E27FC236}">
                  <a16:creationId xmlns:a16="http://schemas.microsoft.com/office/drawing/2014/main" id="{8D1ECF99-2A47-9288-59C9-F74393A9C370}"/>
                </a:ext>
              </a:extLst>
            </p:cNvPr>
            <p:cNvGrpSpPr/>
            <p:nvPr/>
          </p:nvGrpSpPr>
          <p:grpSpPr>
            <a:xfrm rot="5228502">
              <a:off x="2750076" y="7167830"/>
              <a:ext cx="1028290" cy="419106"/>
              <a:chOff x="2610181" y="6091625"/>
              <a:chExt cx="1028290" cy="419106"/>
            </a:xfrm>
            <a:grpFill/>
          </p:grpSpPr>
          <p:sp>
            <p:nvSpPr>
              <p:cNvPr id="233" name="Oval 232">
                <a:extLst>
                  <a:ext uri="{FF2B5EF4-FFF2-40B4-BE49-F238E27FC236}">
                    <a16:creationId xmlns:a16="http://schemas.microsoft.com/office/drawing/2014/main" id="{0908FFE8-5163-44F9-25B3-C7BCBBEE0FCF}"/>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34" name="Oval 233">
                <a:extLst>
                  <a:ext uri="{FF2B5EF4-FFF2-40B4-BE49-F238E27FC236}">
                    <a16:creationId xmlns:a16="http://schemas.microsoft.com/office/drawing/2014/main" id="{19C1CD70-B798-4549-069C-C2537E8C22FA}"/>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35" name="Oval 234">
                <a:extLst>
                  <a:ext uri="{FF2B5EF4-FFF2-40B4-BE49-F238E27FC236}">
                    <a16:creationId xmlns:a16="http://schemas.microsoft.com/office/drawing/2014/main" id="{521341EB-E0DB-CBE2-81C8-9FBDEB7207D6}"/>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36" name="Oval 235">
                <a:extLst>
                  <a:ext uri="{FF2B5EF4-FFF2-40B4-BE49-F238E27FC236}">
                    <a16:creationId xmlns:a16="http://schemas.microsoft.com/office/drawing/2014/main" id="{1807AF83-D6E9-C765-D506-28C94BE1071B}"/>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37" name="Oval 236">
                <a:extLst>
                  <a:ext uri="{FF2B5EF4-FFF2-40B4-BE49-F238E27FC236}">
                    <a16:creationId xmlns:a16="http://schemas.microsoft.com/office/drawing/2014/main" id="{9454F612-24A6-3B60-AD13-B96763226739}"/>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38" name="Oval 237">
                <a:extLst>
                  <a:ext uri="{FF2B5EF4-FFF2-40B4-BE49-F238E27FC236}">
                    <a16:creationId xmlns:a16="http://schemas.microsoft.com/office/drawing/2014/main" id="{7E2085DF-90BE-C8EF-4B6B-B32338DA70AB}"/>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39" name="Oval 238">
                <a:extLst>
                  <a:ext uri="{FF2B5EF4-FFF2-40B4-BE49-F238E27FC236}">
                    <a16:creationId xmlns:a16="http://schemas.microsoft.com/office/drawing/2014/main" id="{D3955A5F-7E8C-B080-B02F-F5572E9B3CBB}"/>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40" name="Oval 239">
                <a:extLst>
                  <a:ext uri="{FF2B5EF4-FFF2-40B4-BE49-F238E27FC236}">
                    <a16:creationId xmlns:a16="http://schemas.microsoft.com/office/drawing/2014/main" id="{92711AEB-23FA-DDF6-E890-7F672F75F959}"/>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41" name="Oval 240">
                <a:extLst>
                  <a:ext uri="{FF2B5EF4-FFF2-40B4-BE49-F238E27FC236}">
                    <a16:creationId xmlns:a16="http://schemas.microsoft.com/office/drawing/2014/main" id="{F87A7770-9A07-0DB7-2078-EDA9F170D7B4}"/>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42" name="Oval 241">
                <a:extLst>
                  <a:ext uri="{FF2B5EF4-FFF2-40B4-BE49-F238E27FC236}">
                    <a16:creationId xmlns:a16="http://schemas.microsoft.com/office/drawing/2014/main" id="{8B47AE08-6EA4-4E81-6E03-53D0484E942C}"/>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243" name="Straight Connector 242">
                <a:extLst>
                  <a:ext uri="{FF2B5EF4-FFF2-40B4-BE49-F238E27FC236}">
                    <a16:creationId xmlns:a16="http://schemas.microsoft.com/office/drawing/2014/main" id="{B3E15F27-613D-E8D4-3B80-E08235173C83}"/>
                  </a:ext>
                </a:extLst>
              </p:cNvPr>
              <p:cNvCxnSpPr>
                <a:cxnSpLocks/>
                <a:endCxn id="233"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7C308227-B3F3-8DDA-D707-F5DBFB2A8D99}"/>
                  </a:ext>
                </a:extLst>
              </p:cNvPr>
              <p:cNvCxnSpPr>
                <a:cxnSpLocks/>
                <a:endCxn id="235"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2A7FC0D5-AA98-B193-4953-A5B567EDF26B}"/>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46" name="Freeform: Shape 244">
                <a:extLst>
                  <a:ext uri="{FF2B5EF4-FFF2-40B4-BE49-F238E27FC236}">
                    <a16:creationId xmlns:a16="http://schemas.microsoft.com/office/drawing/2014/main" id="{8BE461E9-323C-D89C-9991-55CC134126D9}"/>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58" name="Group 157">
              <a:extLst>
                <a:ext uri="{FF2B5EF4-FFF2-40B4-BE49-F238E27FC236}">
                  <a16:creationId xmlns:a16="http://schemas.microsoft.com/office/drawing/2014/main" id="{F72E125A-9045-6A34-F571-9B56E624C037}"/>
                </a:ext>
              </a:extLst>
            </p:cNvPr>
            <p:cNvGrpSpPr/>
            <p:nvPr/>
          </p:nvGrpSpPr>
          <p:grpSpPr>
            <a:xfrm rot="10597047">
              <a:off x="1666055" y="7315700"/>
              <a:ext cx="1028290" cy="419106"/>
              <a:chOff x="2610181" y="6091625"/>
              <a:chExt cx="1028290" cy="419106"/>
            </a:xfrm>
            <a:grpFill/>
          </p:grpSpPr>
          <p:sp>
            <p:nvSpPr>
              <p:cNvPr id="219" name="Oval 218">
                <a:extLst>
                  <a:ext uri="{FF2B5EF4-FFF2-40B4-BE49-F238E27FC236}">
                    <a16:creationId xmlns:a16="http://schemas.microsoft.com/office/drawing/2014/main" id="{98D10FD2-DC0B-64D4-697A-E0E4D057557C}"/>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0" name="Oval 219">
                <a:extLst>
                  <a:ext uri="{FF2B5EF4-FFF2-40B4-BE49-F238E27FC236}">
                    <a16:creationId xmlns:a16="http://schemas.microsoft.com/office/drawing/2014/main" id="{27AD299D-0420-9508-3F3E-45F1B48669C1}"/>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1" name="Oval 220">
                <a:extLst>
                  <a:ext uri="{FF2B5EF4-FFF2-40B4-BE49-F238E27FC236}">
                    <a16:creationId xmlns:a16="http://schemas.microsoft.com/office/drawing/2014/main" id="{A6C3DD45-A982-7373-EE97-BE7EABEE6A32}"/>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2" name="Oval 221">
                <a:extLst>
                  <a:ext uri="{FF2B5EF4-FFF2-40B4-BE49-F238E27FC236}">
                    <a16:creationId xmlns:a16="http://schemas.microsoft.com/office/drawing/2014/main" id="{81B0377E-DFE9-DD72-DD08-AA0B3066E9FD}"/>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3" name="Oval 222">
                <a:extLst>
                  <a:ext uri="{FF2B5EF4-FFF2-40B4-BE49-F238E27FC236}">
                    <a16:creationId xmlns:a16="http://schemas.microsoft.com/office/drawing/2014/main" id="{080EBB2E-6390-D953-4287-1B9D74BEE816}"/>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4" name="Oval 223">
                <a:extLst>
                  <a:ext uri="{FF2B5EF4-FFF2-40B4-BE49-F238E27FC236}">
                    <a16:creationId xmlns:a16="http://schemas.microsoft.com/office/drawing/2014/main" id="{87D2F1C4-1994-5CB1-A572-6E3D401DCE2D}"/>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5" name="Oval 224">
                <a:extLst>
                  <a:ext uri="{FF2B5EF4-FFF2-40B4-BE49-F238E27FC236}">
                    <a16:creationId xmlns:a16="http://schemas.microsoft.com/office/drawing/2014/main" id="{704B7837-29D9-4E5A-D12F-D56B7B4F6D9D}"/>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6" name="Oval 225">
                <a:extLst>
                  <a:ext uri="{FF2B5EF4-FFF2-40B4-BE49-F238E27FC236}">
                    <a16:creationId xmlns:a16="http://schemas.microsoft.com/office/drawing/2014/main" id="{9448C93D-15EA-98C0-64C3-FC34311607A5}"/>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7" name="Oval 226">
                <a:extLst>
                  <a:ext uri="{FF2B5EF4-FFF2-40B4-BE49-F238E27FC236}">
                    <a16:creationId xmlns:a16="http://schemas.microsoft.com/office/drawing/2014/main" id="{5E6A0893-C05B-BBE8-88A9-0C9809110FFB}"/>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8" name="Oval 227">
                <a:extLst>
                  <a:ext uri="{FF2B5EF4-FFF2-40B4-BE49-F238E27FC236}">
                    <a16:creationId xmlns:a16="http://schemas.microsoft.com/office/drawing/2014/main" id="{B4C52092-2989-323B-9751-BD2CF78A1E36}"/>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229" name="Straight Connector 228">
                <a:extLst>
                  <a:ext uri="{FF2B5EF4-FFF2-40B4-BE49-F238E27FC236}">
                    <a16:creationId xmlns:a16="http://schemas.microsoft.com/office/drawing/2014/main" id="{9611A0C2-D0A1-C3EF-13F0-3A122E9951FA}"/>
                  </a:ext>
                </a:extLst>
              </p:cNvPr>
              <p:cNvCxnSpPr>
                <a:cxnSpLocks/>
                <a:endCxn id="219"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566DAC32-418F-75A4-9BE7-2454928D7F31}"/>
                  </a:ext>
                </a:extLst>
              </p:cNvPr>
              <p:cNvCxnSpPr>
                <a:cxnSpLocks/>
                <a:endCxn id="221"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D7B9AD11-0EAE-5ECD-4635-F26FF50529D6}"/>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32" name="Freeform: Shape 230">
                <a:extLst>
                  <a:ext uri="{FF2B5EF4-FFF2-40B4-BE49-F238E27FC236}">
                    <a16:creationId xmlns:a16="http://schemas.microsoft.com/office/drawing/2014/main" id="{66CCF97D-348C-DF18-A215-A07ED35BD4A6}"/>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59" name="Group 158">
              <a:extLst>
                <a:ext uri="{FF2B5EF4-FFF2-40B4-BE49-F238E27FC236}">
                  <a16:creationId xmlns:a16="http://schemas.microsoft.com/office/drawing/2014/main" id="{51F1242B-222C-59B7-5387-6EC7E1BD3E6B}"/>
                </a:ext>
              </a:extLst>
            </p:cNvPr>
            <p:cNvGrpSpPr/>
            <p:nvPr/>
          </p:nvGrpSpPr>
          <p:grpSpPr>
            <a:xfrm rot="8390253">
              <a:off x="2197279" y="7459871"/>
              <a:ext cx="1028290" cy="419106"/>
              <a:chOff x="2610181" y="6091625"/>
              <a:chExt cx="1028290" cy="419106"/>
            </a:xfrm>
            <a:grpFill/>
          </p:grpSpPr>
          <p:sp>
            <p:nvSpPr>
              <p:cNvPr id="205" name="Oval 204">
                <a:extLst>
                  <a:ext uri="{FF2B5EF4-FFF2-40B4-BE49-F238E27FC236}">
                    <a16:creationId xmlns:a16="http://schemas.microsoft.com/office/drawing/2014/main" id="{4743741F-77AF-201B-B62C-5E56EB25728B}"/>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06" name="Oval 205">
                <a:extLst>
                  <a:ext uri="{FF2B5EF4-FFF2-40B4-BE49-F238E27FC236}">
                    <a16:creationId xmlns:a16="http://schemas.microsoft.com/office/drawing/2014/main" id="{8A9EAFA8-1E94-8782-612E-5B266F0686AF}"/>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07" name="Oval 206">
                <a:extLst>
                  <a:ext uri="{FF2B5EF4-FFF2-40B4-BE49-F238E27FC236}">
                    <a16:creationId xmlns:a16="http://schemas.microsoft.com/office/drawing/2014/main" id="{FB19E75B-42A5-76A0-2113-78E371785123}"/>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08" name="Oval 207">
                <a:extLst>
                  <a:ext uri="{FF2B5EF4-FFF2-40B4-BE49-F238E27FC236}">
                    <a16:creationId xmlns:a16="http://schemas.microsoft.com/office/drawing/2014/main" id="{E7B1F0ED-C0D5-00F9-4F72-732361A5D3B8}"/>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09" name="Oval 208">
                <a:extLst>
                  <a:ext uri="{FF2B5EF4-FFF2-40B4-BE49-F238E27FC236}">
                    <a16:creationId xmlns:a16="http://schemas.microsoft.com/office/drawing/2014/main" id="{D9168AFB-5FDF-B391-9E74-94ADB18B47D0}"/>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10" name="Oval 209">
                <a:extLst>
                  <a:ext uri="{FF2B5EF4-FFF2-40B4-BE49-F238E27FC236}">
                    <a16:creationId xmlns:a16="http://schemas.microsoft.com/office/drawing/2014/main" id="{7853E3C5-F2F7-7D04-D963-69D21E083CDC}"/>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11" name="Oval 210">
                <a:extLst>
                  <a:ext uri="{FF2B5EF4-FFF2-40B4-BE49-F238E27FC236}">
                    <a16:creationId xmlns:a16="http://schemas.microsoft.com/office/drawing/2014/main" id="{8DFEE654-1A80-B211-6840-179A9DF9B3E9}"/>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12" name="Oval 211">
                <a:extLst>
                  <a:ext uri="{FF2B5EF4-FFF2-40B4-BE49-F238E27FC236}">
                    <a16:creationId xmlns:a16="http://schemas.microsoft.com/office/drawing/2014/main" id="{53A4FE0D-D628-2C47-27E2-18C9F5A8040A}"/>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13" name="Oval 212">
                <a:extLst>
                  <a:ext uri="{FF2B5EF4-FFF2-40B4-BE49-F238E27FC236}">
                    <a16:creationId xmlns:a16="http://schemas.microsoft.com/office/drawing/2014/main" id="{256FA0C1-3AE3-7645-1342-FAFA10A3821D}"/>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14" name="Oval 213">
                <a:extLst>
                  <a:ext uri="{FF2B5EF4-FFF2-40B4-BE49-F238E27FC236}">
                    <a16:creationId xmlns:a16="http://schemas.microsoft.com/office/drawing/2014/main" id="{A456FD5D-0416-D409-80E9-27309C99E80E}"/>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215" name="Straight Connector 214">
                <a:extLst>
                  <a:ext uri="{FF2B5EF4-FFF2-40B4-BE49-F238E27FC236}">
                    <a16:creationId xmlns:a16="http://schemas.microsoft.com/office/drawing/2014/main" id="{8C7149EE-07D9-1877-F866-57CC6404BC5C}"/>
                  </a:ext>
                </a:extLst>
              </p:cNvPr>
              <p:cNvCxnSpPr>
                <a:cxnSpLocks/>
                <a:endCxn id="205"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9AEA0786-7490-7DDF-18D1-4F2F5C6D6818}"/>
                  </a:ext>
                </a:extLst>
              </p:cNvPr>
              <p:cNvCxnSpPr>
                <a:cxnSpLocks/>
                <a:endCxn id="207"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2E9373B0-227B-5C4B-0E59-B5CEF069D00B}"/>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18" name="Freeform: Shape 216">
                <a:extLst>
                  <a:ext uri="{FF2B5EF4-FFF2-40B4-BE49-F238E27FC236}">
                    <a16:creationId xmlns:a16="http://schemas.microsoft.com/office/drawing/2014/main" id="{86D4E51F-D2C5-1A28-96C6-28CCAF192812}"/>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0" name="Group 159">
              <a:extLst>
                <a:ext uri="{FF2B5EF4-FFF2-40B4-BE49-F238E27FC236}">
                  <a16:creationId xmlns:a16="http://schemas.microsoft.com/office/drawing/2014/main" id="{A9EBC1B1-DA65-F0AD-0F5A-FE42F0DD84E7}"/>
                </a:ext>
              </a:extLst>
            </p:cNvPr>
            <p:cNvGrpSpPr/>
            <p:nvPr/>
          </p:nvGrpSpPr>
          <p:grpSpPr>
            <a:xfrm rot="13661970">
              <a:off x="1369845" y="6754072"/>
              <a:ext cx="1028290" cy="419106"/>
              <a:chOff x="2610181" y="6091625"/>
              <a:chExt cx="1028290" cy="419106"/>
            </a:xfrm>
            <a:grpFill/>
          </p:grpSpPr>
          <p:sp>
            <p:nvSpPr>
              <p:cNvPr id="191" name="Oval 190">
                <a:extLst>
                  <a:ext uri="{FF2B5EF4-FFF2-40B4-BE49-F238E27FC236}">
                    <a16:creationId xmlns:a16="http://schemas.microsoft.com/office/drawing/2014/main" id="{6CC7ED57-3042-B59A-604D-31D209F8DBBD}"/>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2" name="Oval 191">
                <a:extLst>
                  <a:ext uri="{FF2B5EF4-FFF2-40B4-BE49-F238E27FC236}">
                    <a16:creationId xmlns:a16="http://schemas.microsoft.com/office/drawing/2014/main" id="{3E856FD1-6D41-8F73-5942-D5A615987AB8}"/>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3" name="Oval 192">
                <a:extLst>
                  <a:ext uri="{FF2B5EF4-FFF2-40B4-BE49-F238E27FC236}">
                    <a16:creationId xmlns:a16="http://schemas.microsoft.com/office/drawing/2014/main" id="{2DF93468-503A-C6C2-662D-5A6D3E766814}"/>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4" name="Oval 193">
                <a:extLst>
                  <a:ext uri="{FF2B5EF4-FFF2-40B4-BE49-F238E27FC236}">
                    <a16:creationId xmlns:a16="http://schemas.microsoft.com/office/drawing/2014/main" id="{12D83D86-ABA1-3AD5-8DE7-755CB4EAE190}"/>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5" name="Oval 194">
                <a:extLst>
                  <a:ext uri="{FF2B5EF4-FFF2-40B4-BE49-F238E27FC236}">
                    <a16:creationId xmlns:a16="http://schemas.microsoft.com/office/drawing/2014/main" id="{4869812E-F19C-BF66-0E36-2D6E295CE2F0}"/>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6" name="Oval 195">
                <a:extLst>
                  <a:ext uri="{FF2B5EF4-FFF2-40B4-BE49-F238E27FC236}">
                    <a16:creationId xmlns:a16="http://schemas.microsoft.com/office/drawing/2014/main" id="{D10D038C-667B-7E1F-80C1-0F1CA55F93A5}"/>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7" name="Oval 196">
                <a:extLst>
                  <a:ext uri="{FF2B5EF4-FFF2-40B4-BE49-F238E27FC236}">
                    <a16:creationId xmlns:a16="http://schemas.microsoft.com/office/drawing/2014/main" id="{E791477B-A16D-1056-A849-0E4D58023004}"/>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8" name="Oval 197">
                <a:extLst>
                  <a:ext uri="{FF2B5EF4-FFF2-40B4-BE49-F238E27FC236}">
                    <a16:creationId xmlns:a16="http://schemas.microsoft.com/office/drawing/2014/main" id="{2AFF1750-8BEC-4CF4-6073-78D4481BD10E}"/>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9" name="Oval 198">
                <a:extLst>
                  <a:ext uri="{FF2B5EF4-FFF2-40B4-BE49-F238E27FC236}">
                    <a16:creationId xmlns:a16="http://schemas.microsoft.com/office/drawing/2014/main" id="{53633B32-FCF5-4678-23E5-DC1B6A616BFF}"/>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00" name="Oval 199">
                <a:extLst>
                  <a:ext uri="{FF2B5EF4-FFF2-40B4-BE49-F238E27FC236}">
                    <a16:creationId xmlns:a16="http://schemas.microsoft.com/office/drawing/2014/main" id="{BAF1EE2E-945C-92A5-50D1-0070AC298101}"/>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201" name="Straight Connector 200">
                <a:extLst>
                  <a:ext uri="{FF2B5EF4-FFF2-40B4-BE49-F238E27FC236}">
                    <a16:creationId xmlns:a16="http://schemas.microsoft.com/office/drawing/2014/main" id="{71A041E1-9408-D72C-9E89-5BCDD10AD804}"/>
                  </a:ext>
                </a:extLst>
              </p:cNvPr>
              <p:cNvCxnSpPr>
                <a:cxnSpLocks/>
                <a:endCxn id="191"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733DE88B-E908-DAA1-8C34-7D68A6E88238}"/>
                  </a:ext>
                </a:extLst>
              </p:cNvPr>
              <p:cNvCxnSpPr>
                <a:cxnSpLocks/>
                <a:endCxn id="193"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9E95D81D-F91F-2468-E9BB-6B84819CD528}"/>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04" name="Freeform: Shape 202">
                <a:extLst>
                  <a:ext uri="{FF2B5EF4-FFF2-40B4-BE49-F238E27FC236}">
                    <a16:creationId xmlns:a16="http://schemas.microsoft.com/office/drawing/2014/main" id="{282C109E-C1D4-CF57-D955-A409766EFAE0}"/>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1" name="Group 160">
              <a:extLst>
                <a:ext uri="{FF2B5EF4-FFF2-40B4-BE49-F238E27FC236}">
                  <a16:creationId xmlns:a16="http://schemas.microsoft.com/office/drawing/2014/main" id="{4B5EAA95-B0B5-C431-0591-CCD5EB5C9FB5}"/>
                </a:ext>
              </a:extLst>
            </p:cNvPr>
            <p:cNvGrpSpPr/>
            <p:nvPr/>
          </p:nvGrpSpPr>
          <p:grpSpPr>
            <a:xfrm rot="16200000">
              <a:off x="1534161" y="6209786"/>
              <a:ext cx="1028290" cy="419106"/>
              <a:chOff x="2610181" y="6091625"/>
              <a:chExt cx="1028290" cy="419106"/>
            </a:xfrm>
            <a:grpFill/>
          </p:grpSpPr>
          <p:sp>
            <p:nvSpPr>
              <p:cNvPr id="177" name="Oval 176">
                <a:extLst>
                  <a:ext uri="{FF2B5EF4-FFF2-40B4-BE49-F238E27FC236}">
                    <a16:creationId xmlns:a16="http://schemas.microsoft.com/office/drawing/2014/main" id="{79698C81-A97A-4448-169D-E865655910A9}"/>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78" name="Oval 177">
                <a:extLst>
                  <a:ext uri="{FF2B5EF4-FFF2-40B4-BE49-F238E27FC236}">
                    <a16:creationId xmlns:a16="http://schemas.microsoft.com/office/drawing/2014/main" id="{09582FC7-A673-D6A4-45A8-808EB978591C}"/>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79" name="Oval 178">
                <a:extLst>
                  <a:ext uri="{FF2B5EF4-FFF2-40B4-BE49-F238E27FC236}">
                    <a16:creationId xmlns:a16="http://schemas.microsoft.com/office/drawing/2014/main" id="{408EC6D1-6337-7BF0-17CC-BA6C93458743}"/>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80" name="Oval 179">
                <a:extLst>
                  <a:ext uri="{FF2B5EF4-FFF2-40B4-BE49-F238E27FC236}">
                    <a16:creationId xmlns:a16="http://schemas.microsoft.com/office/drawing/2014/main" id="{F1D87EB1-DE60-FACC-D886-AC2E07EC7ED2}"/>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81" name="Oval 180">
                <a:extLst>
                  <a:ext uri="{FF2B5EF4-FFF2-40B4-BE49-F238E27FC236}">
                    <a16:creationId xmlns:a16="http://schemas.microsoft.com/office/drawing/2014/main" id="{6706675F-890F-AB92-F593-48E3AB2CE6D8}"/>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82" name="Oval 181">
                <a:extLst>
                  <a:ext uri="{FF2B5EF4-FFF2-40B4-BE49-F238E27FC236}">
                    <a16:creationId xmlns:a16="http://schemas.microsoft.com/office/drawing/2014/main" id="{CEE6F270-9FB1-4BC7-DAA1-E0DAD99F456F}"/>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83" name="Oval 182">
                <a:extLst>
                  <a:ext uri="{FF2B5EF4-FFF2-40B4-BE49-F238E27FC236}">
                    <a16:creationId xmlns:a16="http://schemas.microsoft.com/office/drawing/2014/main" id="{C721373E-917C-881C-222E-B99D122C835C}"/>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84" name="Oval 183">
                <a:extLst>
                  <a:ext uri="{FF2B5EF4-FFF2-40B4-BE49-F238E27FC236}">
                    <a16:creationId xmlns:a16="http://schemas.microsoft.com/office/drawing/2014/main" id="{6653B7ED-1AFB-1327-9DCA-8BE65F373979}"/>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85" name="Oval 184">
                <a:extLst>
                  <a:ext uri="{FF2B5EF4-FFF2-40B4-BE49-F238E27FC236}">
                    <a16:creationId xmlns:a16="http://schemas.microsoft.com/office/drawing/2014/main" id="{00D2051D-0F69-7CC3-4DCD-6CD324F3A5DC}"/>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86" name="Oval 185">
                <a:extLst>
                  <a:ext uri="{FF2B5EF4-FFF2-40B4-BE49-F238E27FC236}">
                    <a16:creationId xmlns:a16="http://schemas.microsoft.com/office/drawing/2014/main" id="{DF3E7A1C-D549-C860-C1B8-CF94CCC49163}"/>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187" name="Straight Connector 186">
                <a:extLst>
                  <a:ext uri="{FF2B5EF4-FFF2-40B4-BE49-F238E27FC236}">
                    <a16:creationId xmlns:a16="http://schemas.microsoft.com/office/drawing/2014/main" id="{175E5D5C-704B-BCB5-82AD-5BBBB5B4D275}"/>
                  </a:ext>
                </a:extLst>
              </p:cNvPr>
              <p:cNvCxnSpPr>
                <a:cxnSpLocks/>
                <a:endCxn id="177"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DF725094-8EE5-2149-7741-6AC52752F09B}"/>
                  </a:ext>
                </a:extLst>
              </p:cNvPr>
              <p:cNvCxnSpPr>
                <a:cxnSpLocks/>
                <a:endCxn id="179"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CD360428-4F6C-4C37-C98C-4C993C4A11D0}"/>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90" name="Freeform: Shape 188">
                <a:extLst>
                  <a:ext uri="{FF2B5EF4-FFF2-40B4-BE49-F238E27FC236}">
                    <a16:creationId xmlns:a16="http://schemas.microsoft.com/office/drawing/2014/main" id="{B9E22475-1638-6BB3-8FA3-83A4219A4855}"/>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2" name="Group 161">
              <a:extLst>
                <a:ext uri="{FF2B5EF4-FFF2-40B4-BE49-F238E27FC236}">
                  <a16:creationId xmlns:a16="http://schemas.microsoft.com/office/drawing/2014/main" id="{0D985D7A-CC36-F66E-F6F6-DB4ECD0882F3}"/>
                </a:ext>
              </a:extLst>
            </p:cNvPr>
            <p:cNvGrpSpPr/>
            <p:nvPr/>
          </p:nvGrpSpPr>
          <p:grpSpPr>
            <a:xfrm rot="19178587">
              <a:off x="2067170" y="5960824"/>
              <a:ext cx="1028290" cy="419106"/>
              <a:chOff x="2610181" y="6091625"/>
              <a:chExt cx="1028290" cy="419106"/>
            </a:xfrm>
            <a:grpFill/>
          </p:grpSpPr>
          <p:sp>
            <p:nvSpPr>
              <p:cNvPr id="163" name="Oval 162">
                <a:extLst>
                  <a:ext uri="{FF2B5EF4-FFF2-40B4-BE49-F238E27FC236}">
                    <a16:creationId xmlns:a16="http://schemas.microsoft.com/office/drawing/2014/main" id="{05135FA6-CFCD-F68E-43F0-F8E9C64DF64E}"/>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64" name="Oval 163">
                <a:extLst>
                  <a:ext uri="{FF2B5EF4-FFF2-40B4-BE49-F238E27FC236}">
                    <a16:creationId xmlns:a16="http://schemas.microsoft.com/office/drawing/2014/main" id="{9E6F0D1F-79BB-7E2E-EA06-94E6F3BDCE65}"/>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65" name="Oval 164">
                <a:extLst>
                  <a:ext uri="{FF2B5EF4-FFF2-40B4-BE49-F238E27FC236}">
                    <a16:creationId xmlns:a16="http://schemas.microsoft.com/office/drawing/2014/main" id="{532C9E09-5274-99C6-6FE5-7CEE1166E34A}"/>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66" name="Oval 165">
                <a:extLst>
                  <a:ext uri="{FF2B5EF4-FFF2-40B4-BE49-F238E27FC236}">
                    <a16:creationId xmlns:a16="http://schemas.microsoft.com/office/drawing/2014/main" id="{F2A9622D-A23F-718B-039F-1C7CA5E3D96C}"/>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67" name="Oval 166">
                <a:extLst>
                  <a:ext uri="{FF2B5EF4-FFF2-40B4-BE49-F238E27FC236}">
                    <a16:creationId xmlns:a16="http://schemas.microsoft.com/office/drawing/2014/main" id="{FD9841E8-A4AF-1335-1AF0-8AD5C097A528}"/>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68" name="Oval 167">
                <a:extLst>
                  <a:ext uri="{FF2B5EF4-FFF2-40B4-BE49-F238E27FC236}">
                    <a16:creationId xmlns:a16="http://schemas.microsoft.com/office/drawing/2014/main" id="{9242F602-6666-AD27-3858-AB8C0843F5A2}"/>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69" name="Oval 168">
                <a:extLst>
                  <a:ext uri="{FF2B5EF4-FFF2-40B4-BE49-F238E27FC236}">
                    <a16:creationId xmlns:a16="http://schemas.microsoft.com/office/drawing/2014/main" id="{FA5A4CB2-8650-7449-086D-392BBB78C919}"/>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70" name="Oval 169">
                <a:extLst>
                  <a:ext uri="{FF2B5EF4-FFF2-40B4-BE49-F238E27FC236}">
                    <a16:creationId xmlns:a16="http://schemas.microsoft.com/office/drawing/2014/main" id="{46CA310A-0B85-511E-AE0D-D073D9B54FC6}"/>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71" name="Oval 170">
                <a:extLst>
                  <a:ext uri="{FF2B5EF4-FFF2-40B4-BE49-F238E27FC236}">
                    <a16:creationId xmlns:a16="http://schemas.microsoft.com/office/drawing/2014/main" id="{88050C54-C136-0485-3E6F-CA2005297846}"/>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72" name="Oval 171">
                <a:extLst>
                  <a:ext uri="{FF2B5EF4-FFF2-40B4-BE49-F238E27FC236}">
                    <a16:creationId xmlns:a16="http://schemas.microsoft.com/office/drawing/2014/main" id="{5EC661BB-686C-6103-B413-19DF4D4A91A8}"/>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173" name="Straight Connector 172">
                <a:extLst>
                  <a:ext uri="{FF2B5EF4-FFF2-40B4-BE49-F238E27FC236}">
                    <a16:creationId xmlns:a16="http://schemas.microsoft.com/office/drawing/2014/main" id="{8C7E0468-D81C-1057-E8A3-800E8D7786FD}"/>
                  </a:ext>
                </a:extLst>
              </p:cNvPr>
              <p:cNvCxnSpPr>
                <a:cxnSpLocks/>
                <a:endCxn id="163"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A6100CA2-8C2D-FD62-8018-3D4926F87011}"/>
                  </a:ext>
                </a:extLst>
              </p:cNvPr>
              <p:cNvCxnSpPr>
                <a:cxnSpLocks/>
                <a:endCxn id="165"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6CDEFA11-892C-3BB4-69B6-6CB76039D7FD}"/>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76" name="Freeform: Shape 174">
                <a:extLst>
                  <a:ext uri="{FF2B5EF4-FFF2-40B4-BE49-F238E27FC236}">
                    <a16:creationId xmlns:a16="http://schemas.microsoft.com/office/drawing/2014/main" id="{5FEC8D19-0D12-C299-48FB-A768C44E6127}"/>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617" name="Group 616">
            <a:extLst>
              <a:ext uri="{FF2B5EF4-FFF2-40B4-BE49-F238E27FC236}">
                <a16:creationId xmlns:a16="http://schemas.microsoft.com/office/drawing/2014/main" id="{6252AB03-172A-5000-7963-2A602EC83BB2}"/>
              </a:ext>
            </a:extLst>
          </p:cNvPr>
          <p:cNvGrpSpPr/>
          <p:nvPr/>
        </p:nvGrpSpPr>
        <p:grpSpPr>
          <a:xfrm>
            <a:off x="8139823" y="3084883"/>
            <a:ext cx="1097868" cy="661197"/>
            <a:chOff x="4799568" y="2115853"/>
            <a:chExt cx="1979376" cy="1192090"/>
          </a:xfrm>
        </p:grpSpPr>
        <p:sp>
          <p:nvSpPr>
            <p:cNvPr id="275" name="Rectangle 274">
              <a:extLst>
                <a:ext uri="{FF2B5EF4-FFF2-40B4-BE49-F238E27FC236}">
                  <a16:creationId xmlns:a16="http://schemas.microsoft.com/office/drawing/2014/main" id="{8E5B3519-5F30-862E-9264-E7C9B683CB2D}"/>
                </a:ext>
              </a:extLst>
            </p:cNvPr>
            <p:cNvSpPr/>
            <p:nvPr/>
          </p:nvSpPr>
          <p:spPr bwMode="auto">
            <a:xfrm>
              <a:off x="4801684" y="2239681"/>
              <a:ext cx="1975731" cy="935769"/>
            </a:xfrm>
            <a:prstGeom prst="rect">
              <a:avLst/>
            </a:prstGeom>
            <a:gradFill flip="none" rotWithShape="1">
              <a:gsLst>
                <a:gs pos="0">
                  <a:schemeClr val="accent3"/>
                </a:gs>
                <a:gs pos="100000">
                  <a:schemeClr val="accent3"/>
                </a:gs>
                <a:gs pos="69000">
                  <a:schemeClr val="accent3">
                    <a:lumMod val="75000"/>
                  </a:schemeClr>
                </a:gs>
                <a:gs pos="32000">
                  <a:schemeClr val="accent3">
                    <a:lumMod val="75000"/>
                  </a:schemeClr>
                </a:gs>
              </a:gsLst>
              <a:lin ang="5400000" scaled="0"/>
              <a:tileRect/>
            </a:gra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276" name="Group 275">
              <a:extLst>
                <a:ext uri="{FF2B5EF4-FFF2-40B4-BE49-F238E27FC236}">
                  <a16:creationId xmlns:a16="http://schemas.microsoft.com/office/drawing/2014/main" id="{B0294994-1727-5CF4-BF0A-84A0F662614C}"/>
                </a:ext>
              </a:extLst>
            </p:cNvPr>
            <p:cNvGrpSpPr/>
            <p:nvPr/>
          </p:nvGrpSpPr>
          <p:grpSpPr>
            <a:xfrm>
              <a:off x="5341164" y="2207761"/>
              <a:ext cx="1235670" cy="259725"/>
              <a:chOff x="5341164" y="2207761"/>
              <a:chExt cx="1235670" cy="259725"/>
            </a:xfrm>
          </p:grpSpPr>
          <p:grpSp>
            <p:nvGrpSpPr>
              <p:cNvPr id="277" name="Group 276">
                <a:extLst>
                  <a:ext uri="{FF2B5EF4-FFF2-40B4-BE49-F238E27FC236}">
                    <a16:creationId xmlns:a16="http://schemas.microsoft.com/office/drawing/2014/main" id="{C3D63C35-B603-7020-CA99-3289CE493108}"/>
                  </a:ext>
                </a:extLst>
              </p:cNvPr>
              <p:cNvGrpSpPr/>
              <p:nvPr/>
            </p:nvGrpSpPr>
            <p:grpSpPr>
              <a:xfrm>
                <a:off x="5341164" y="2210195"/>
                <a:ext cx="139223" cy="135092"/>
                <a:chOff x="2679402" y="4387347"/>
                <a:chExt cx="1115617" cy="1082513"/>
              </a:xfrm>
            </p:grpSpPr>
            <p:sp>
              <p:nvSpPr>
                <p:cNvPr id="494" name="Oval 493">
                  <a:extLst>
                    <a:ext uri="{FF2B5EF4-FFF2-40B4-BE49-F238E27FC236}">
                      <a16:creationId xmlns:a16="http://schemas.microsoft.com/office/drawing/2014/main" id="{26BBB83E-3400-3B66-9E44-1E2B9D5096C1}"/>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95" name="Oval 494">
                  <a:extLst>
                    <a:ext uri="{FF2B5EF4-FFF2-40B4-BE49-F238E27FC236}">
                      <a16:creationId xmlns:a16="http://schemas.microsoft.com/office/drawing/2014/main" id="{5CAC6A96-1FB5-A81B-CF42-84A0CE6635E4}"/>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96" name="Oval 495">
                  <a:extLst>
                    <a:ext uri="{FF2B5EF4-FFF2-40B4-BE49-F238E27FC236}">
                      <a16:creationId xmlns:a16="http://schemas.microsoft.com/office/drawing/2014/main" id="{80CE9E7B-7731-9C84-CAC4-1DCE56894CB6}"/>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97" name="Oval 496">
                  <a:extLst>
                    <a:ext uri="{FF2B5EF4-FFF2-40B4-BE49-F238E27FC236}">
                      <a16:creationId xmlns:a16="http://schemas.microsoft.com/office/drawing/2014/main" id="{D064B85E-2470-EEB1-BF9D-871401379A3A}"/>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98" name="Oval 497">
                  <a:extLst>
                    <a:ext uri="{FF2B5EF4-FFF2-40B4-BE49-F238E27FC236}">
                      <a16:creationId xmlns:a16="http://schemas.microsoft.com/office/drawing/2014/main" id="{965171DD-734E-08F4-DD84-71768C206CC8}"/>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99" name="Oval 498">
                  <a:extLst>
                    <a:ext uri="{FF2B5EF4-FFF2-40B4-BE49-F238E27FC236}">
                      <a16:creationId xmlns:a16="http://schemas.microsoft.com/office/drawing/2014/main" id="{D1EF0FCF-2E11-C179-939E-597A2FC4DC20}"/>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00" name="Oval 499">
                  <a:extLst>
                    <a:ext uri="{FF2B5EF4-FFF2-40B4-BE49-F238E27FC236}">
                      <a16:creationId xmlns:a16="http://schemas.microsoft.com/office/drawing/2014/main" id="{6EFA778D-C5BC-807A-DE82-9AD4978F9F63}"/>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01" name="Oval 500">
                  <a:extLst>
                    <a:ext uri="{FF2B5EF4-FFF2-40B4-BE49-F238E27FC236}">
                      <a16:creationId xmlns:a16="http://schemas.microsoft.com/office/drawing/2014/main" id="{1BC946A4-295B-256D-F469-B06EC25E4A17}"/>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02" name="Oval 501">
                  <a:extLst>
                    <a:ext uri="{FF2B5EF4-FFF2-40B4-BE49-F238E27FC236}">
                      <a16:creationId xmlns:a16="http://schemas.microsoft.com/office/drawing/2014/main" id="{AF3F909C-FD7C-B227-ECE7-F993E37781A5}"/>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03" name="Oval 502">
                  <a:extLst>
                    <a:ext uri="{FF2B5EF4-FFF2-40B4-BE49-F238E27FC236}">
                      <a16:creationId xmlns:a16="http://schemas.microsoft.com/office/drawing/2014/main" id="{241E0480-CC89-9DFA-C4D0-31869235F8B0}"/>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04" name="Oval 503">
                  <a:extLst>
                    <a:ext uri="{FF2B5EF4-FFF2-40B4-BE49-F238E27FC236}">
                      <a16:creationId xmlns:a16="http://schemas.microsoft.com/office/drawing/2014/main" id="{13FF8FD8-9DE8-C942-3A33-CF2B4C296E6C}"/>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78" name="Group 277">
                <a:extLst>
                  <a:ext uri="{FF2B5EF4-FFF2-40B4-BE49-F238E27FC236}">
                    <a16:creationId xmlns:a16="http://schemas.microsoft.com/office/drawing/2014/main" id="{9959A2F9-83BC-800A-2CAA-CF1F57FBDB20}"/>
                  </a:ext>
                </a:extLst>
              </p:cNvPr>
              <p:cNvGrpSpPr/>
              <p:nvPr/>
            </p:nvGrpSpPr>
            <p:grpSpPr>
              <a:xfrm>
                <a:off x="5462485" y="2220164"/>
                <a:ext cx="139223" cy="135092"/>
                <a:chOff x="2679402" y="4387347"/>
                <a:chExt cx="1115617" cy="1082513"/>
              </a:xfrm>
            </p:grpSpPr>
            <p:sp>
              <p:nvSpPr>
                <p:cNvPr id="483" name="Oval 482">
                  <a:extLst>
                    <a:ext uri="{FF2B5EF4-FFF2-40B4-BE49-F238E27FC236}">
                      <a16:creationId xmlns:a16="http://schemas.microsoft.com/office/drawing/2014/main" id="{363B52A8-9D19-5F39-ED95-326737DA9A07}"/>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84" name="Oval 483">
                  <a:extLst>
                    <a:ext uri="{FF2B5EF4-FFF2-40B4-BE49-F238E27FC236}">
                      <a16:creationId xmlns:a16="http://schemas.microsoft.com/office/drawing/2014/main" id="{AF175821-43F0-2BD1-2118-FFFA1EC863BC}"/>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85" name="Oval 484">
                  <a:extLst>
                    <a:ext uri="{FF2B5EF4-FFF2-40B4-BE49-F238E27FC236}">
                      <a16:creationId xmlns:a16="http://schemas.microsoft.com/office/drawing/2014/main" id="{9A67B62E-4183-21A4-70FB-9EA02B2DC47D}"/>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86" name="Oval 485">
                  <a:extLst>
                    <a:ext uri="{FF2B5EF4-FFF2-40B4-BE49-F238E27FC236}">
                      <a16:creationId xmlns:a16="http://schemas.microsoft.com/office/drawing/2014/main" id="{F3E21906-28CA-1364-B96E-81710BEBC056}"/>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87" name="Oval 486">
                  <a:extLst>
                    <a:ext uri="{FF2B5EF4-FFF2-40B4-BE49-F238E27FC236}">
                      <a16:creationId xmlns:a16="http://schemas.microsoft.com/office/drawing/2014/main" id="{4A2C5341-CD6F-64C7-5BC9-5D3194523B41}"/>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88" name="Oval 487">
                  <a:extLst>
                    <a:ext uri="{FF2B5EF4-FFF2-40B4-BE49-F238E27FC236}">
                      <a16:creationId xmlns:a16="http://schemas.microsoft.com/office/drawing/2014/main" id="{AD86CDCF-AB50-A480-64C7-E154E10B0E04}"/>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89" name="Oval 488">
                  <a:extLst>
                    <a:ext uri="{FF2B5EF4-FFF2-40B4-BE49-F238E27FC236}">
                      <a16:creationId xmlns:a16="http://schemas.microsoft.com/office/drawing/2014/main" id="{1D962A6B-52F1-6C14-DE31-BD5BBA2F7957}"/>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90" name="Oval 489">
                  <a:extLst>
                    <a:ext uri="{FF2B5EF4-FFF2-40B4-BE49-F238E27FC236}">
                      <a16:creationId xmlns:a16="http://schemas.microsoft.com/office/drawing/2014/main" id="{0C6BA062-063A-CAB5-ADF2-5AFD4995FB65}"/>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91" name="Oval 490">
                  <a:extLst>
                    <a:ext uri="{FF2B5EF4-FFF2-40B4-BE49-F238E27FC236}">
                      <a16:creationId xmlns:a16="http://schemas.microsoft.com/office/drawing/2014/main" id="{610D5309-043A-5195-06A9-DC6B3A2199E7}"/>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92" name="Oval 491">
                  <a:extLst>
                    <a:ext uri="{FF2B5EF4-FFF2-40B4-BE49-F238E27FC236}">
                      <a16:creationId xmlns:a16="http://schemas.microsoft.com/office/drawing/2014/main" id="{1C63EDE2-D931-2D20-06CE-480C5F6F8C34}"/>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93" name="Oval 492">
                  <a:extLst>
                    <a:ext uri="{FF2B5EF4-FFF2-40B4-BE49-F238E27FC236}">
                      <a16:creationId xmlns:a16="http://schemas.microsoft.com/office/drawing/2014/main" id="{8A8BE672-40AF-C909-D38D-50ADC8D1ED71}"/>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79" name="Group 278">
                <a:extLst>
                  <a:ext uri="{FF2B5EF4-FFF2-40B4-BE49-F238E27FC236}">
                    <a16:creationId xmlns:a16="http://schemas.microsoft.com/office/drawing/2014/main" id="{AE504B90-37BD-1829-3A47-15866F1E8376}"/>
                  </a:ext>
                </a:extLst>
              </p:cNvPr>
              <p:cNvGrpSpPr/>
              <p:nvPr/>
            </p:nvGrpSpPr>
            <p:grpSpPr>
              <a:xfrm>
                <a:off x="5572953" y="2224184"/>
                <a:ext cx="139223" cy="135092"/>
                <a:chOff x="2679402" y="4387347"/>
                <a:chExt cx="1115617" cy="1082513"/>
              </a:xfrm>
            </p:grpSpPr>
            <p:sp>
              <p:nvSpPr>
                <p:cNvPr id="472" name="Oval 471">
                  <a:extLst>
                    <a:ext uri="{FF2B5EF4-FFF2-40B4-BE49-F238E27FC236}">
                      <a16:creationId xmlns:a16="http://schemas.microsoft.com/office/drawing/2014/main" id="{55D4DFC5-E2C4-AA53-D49C-B071847C4C1A}"/>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73" name="Oval 472">
                  <a:extLst>
                    <a:ext uri="{FF2B5EF4-FFF2-40B4-BE49-F238E27FC236}">
                      <a16:creationId xmlns:a16="http://schemas.microsoft.com/office/drawing/2014/main" id="{603A5BBF-2BF8-29D8-CC11-CBD6EFAF09C9}"/>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74" name="Oval 473">
                  <a:extLst>
                    <a:ext uri="{FF2B5EF4-FFF2-40B4-BE49-F238E27FC236}">
                      <a16:creationId xmlns:a16="http://schemas.microsoft.com/office/drawing/2014/main" id="{700355EA-9B10-5F0D-F207-9F64641B1B20}"/>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75" name="Oval 474">
                  <a:extLst>
                    <a:ext uri="{FF2B5EF4-FFF2-40B4-BE49-F238E27FC236}">
                      <a16:creationId xmlns:a16="http://schemas.microsoft.com/office/drawing/2014/main" id="{3764D59F-D8C0-333D-4980-A6A82EE100A9}"/>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76" name="Oval 475">
                  <a:extLst>
                    <a:ext uri="{FF2B5EF4-FFF2-40B4-BE49-F238E27FC236}">
                      <a16:creationId xmlns:a16="http://schemas.microsoft.com/office/drawing/2014/main" id="{319CC3CC-80AC-71A5-82B7-5824EDF516DB}"/>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77" name="Oval 476">
                  <a:extLst>
                    <a:ext uri="{FF2B5EF4-FFF2-40B4-BE49-F238E27FC236}">
                      <a16:creationId xmlns:a16="http://schemas.microsoft.com/office/drawing/2014/main" id="{B6EC5FBB-CD5B-AEE0-44B0-CD2B3DA413F8}"/>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78" name="Oval 477">
                  <a:extLst>
                    <a:ext uri="{FF2B5EF4-FFF2-40B4-BE49-F238E27FC236}">
                      <a16:creationId xmlns:a16="http://schemas.microsoft.com/office/drawing/2014/main" id="{906A1AA0-DBF3-8CF1-C22B-3452A8DF6357}"/>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79" name="Oval 478">
                  <a:extLst>
                    <a:ext uri="{FF2B5EF4-FFF2-40B4-BE49-F238E27FC236}">
                      <a16:creationId xmlns:a16="http://schemas.microsoft.com/office/drawing/2014/main" id="{51DFCD4A-1FE8-3F82-08F5-E1B2ECA0131A}"/>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80" name="Oval 479">
                  <a:extLst>
                    <a:ext uri="{FF2B5EF4-FFF2-40B4-BE49-F238E27FC236}">
                      <a16:creationId xmlns:a16="http://schemas.microsoft.com/office/drawing/2014/main" id="{AA1FCB47-6E79-4E8A-20A3-8EA481FDE8B3}"/>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81" name="Oval 480">
                  <a:extLst>
                    <a:ext uri="{FF2B5EF4-FFF2-40B4-BE49-F238E27FC236}">
                      <a16:creationId xmlns:a16="http://schemas.microsoft.com/office/drawing/2014/main" id="{33A84E29-179F-EE05-9D7F-51055E916F82}"/>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82" name="Oval 481">
                  <a:extLst>
                    <a:ext uri="{FF2B5EF4-FFF2-40B4-BE49-F238E27FC236}">
                      <a16:creationId xmlns:a16="http://schemas.microsoft.com/office/drawing/2014/main" id="{350DFB77-2689-B517-D256-A3C8F4968F13}"/>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80" name="Group 279">
                <a:extLst>
                  <a:ext uri="{FF2B5EF4-FFF2-40B4-BE49-F238E27FC236}">
                    <a16:creationId xmlns:a16="http://schemas.microsoft.com/office/drawing/2014/main" id="{B10E9E65-0515-64EA-1043-454AA5FBE82E}"/>
                  </a:ext>
                </a:extLst>
              </p:cNvPr>
              <p:cNvGrpSpPr/>
              <p:nvPr/>
            </p:nvGrpSpPr>
            <p:grpSpPr>
              <a:xfrm>
                <a:off x="5685229" y="2226329"/>
                <a:ext cx="139223" cy="135092"/>
                <a:chOff x="2679402" y="4387347"/>
                <a:chExt cx="1115617" cy="1082513"/>
              </a:xfrm>
            </p:grpSpPr>
            <p:sp>
              <p:nvSpPr>
                <p:cNvPr id="461" name="Oval 460">
                  <a:extLst>
                    <a:ext uri="{FF2B5EF4-FFF2-40B4-BE49-F238E27FC236}">
                      <a16:creationId xmlns:a16="http://schemas.microsoft.com/office/drawing/2014/main" id="{862814E2-4EB7-A674-28C2-F7CB9E73928A}"/>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62" name="Oval 461">
                  <a:extLst>
                    <a:ext uri="{FF2B5EF4-FFF2-40B4-BE49-F238E27FC236}">
                      <a16:creationId xmlns:a16="http://schemas.microsoft.com/office/drawing/2014/main" id="{CE273CEB-CC85-AABC-131C-A2D294B04DFC}"/>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63" name="Oval 462">
                  <a:extLst>
                    <a:ext uri="{FF2B5EF4-FFF2-40B4-BE49-F238E27FC236}">
                      <a16:creationId xmlns:a16="http://schemas.microsoft.com/office/drawing/2014/main" id="{70A4959F-8C77-48E0-37A5-DEC312C7D09B}"/>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64" name="Oval 463">
                  <a:extLst>
                    <a:ext uri="{FF2B5EF4-FFF2-40B4-BE49-F238E27FC236}">
                      <a16:creationId xmlns:a16="http://schemas.microsoft.com/office/drawing/2014/main" id="{3A2E57B4-83F9-C520-2E46-11412B1310A7}"/>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65" name="Oval 464">
                  <a:extLst>
                    <a:ext uri="{FF2B5EF4-FFF2-40B4-BE49-F238E27FC236}">
                      <a16:creationId xmlns:a16="http://schemas.microsoft.com/office/drawing/2014/main" id="{78A50A2E-7A47-E2B5-C682-5252E1461CEC}"/>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66" name="Oval 465">
                  <a:extLst>
                    <a:ext uri="{FF2B5EF4-FFF2-40B4-BE49-F238E27FC236}">
                      <a16:creationId xmlns:a16="http://schemas.microsoft.com/office/drawing/2014/main" id="{849407A2-BBC0-5BEE-ADE0-415E60AC4D92}"/>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67" name="Oval 466">
                  <a:extLst>
                    <a:ext uri="{FF2B5EF4-FFF2-40B4-BE49-F238E27FC236}">
                      <a16:creationId xmlns:a16="http://schemas.microsoft.com/office/drawing/2014/main" id="{5AC56A25-2043-3908-8A1D-9271E7A8D04B}"/>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68" name="Oval 467">
                  <a:extLst>
                    <a:ext uri="{FF2B5EF4-FFF2-40B4-BE49-F238E27FC236}">
                      <a16:creationId xmlns:a16="http://schemas.microsoft.com/office/drawing/2014/main" id="{A35866CA-77D7-C9A4-4C11-7233E92B6AD8}"/>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69" name="Oval 468">
                  <a:extLst>
                    <a:ext uri="{FF2B5EF4-FFF2-40B4-BE49-F238E27FC236}">
                      <a16:creationId xmlns:a16="http://schemas.microsoft.com/office/drawing/2014/main" id="{71C8DEB7-F9B5-D6C8-5C80-450F6ADB0D13}"/>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70" name="Oval 469">
                  <a:extLst>
                    <a:ext uri="{FF2B5EF4-FFF2-40B4-BE49-F238E27FC236}">
                      <a16:creationId xmlns:a16="http://schemas.microsoft.com/office/drawing/2014/main" id="{F5576746-40C1-9A79-1EB7-898EBD9B8C89}"/>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71" name="Oval 470">
                  <a:extLst>
                    <a:ext uri="{FF2B5EF4-FFF2-40B4-BE49-F238E27FC236}">
                      <a16:creationId xmlns:a16="http://schemas.microsoft.com/office/drawing/2014/main" id="{FEAB11B3-AB55-4279-EAE4-FE3FEF9A1081}"/>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81" name="Group 280">
                <a:extLst>
                  <a:ext uri="{FF2B5EF4-FFF2-40B4-BE49-F238E27FC236}">
                    <a16:creationId xmlns:a16="http://schemas.microsoft.com/office/drawing/2014/main" id="{11AE2A88-8CA7-E17B-2F1E-4C4E545B8071}"/>
                  </a:ext>
                </a:extLst>
              </p:cNvPr>
              <p:cNvGrpSpPr/>
              <p:nvPr/>
            </p:nvGrpSpPr>
            <p:grpSpPr>
              <a:xfrm>
                <a:off x="5788984" y="2228919"/>
                <a:ext cx="139223" cy="135092"/>
                <a:chOff x="2679402" y="4387347"/>
                <a:chExt cx="1115617" cy="1082513"/>
              </a:xfrm>
            </p:grpSpPr>
            <p:sp>
              <p:nvSpPr>
                <p:cNvPr id="450" name="Oval 449">
                  <a:extLst>
                    <a:ext uri="{FF2B5EF4-FFF2-40B4-BE49-F238E27FC236}">
                      <a16:creationId xmlns:a16="http://schemas.microsoft.com/office/drawing/2014/main" id="{2AD4A111-760B-E008-B115-4BD1B0044554}"/>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51" name="Oval 450">
                  <a:extLst>
                    <a:ext uri="{FF2B5EF4-FFF2-40B4-BE49-F238E27FC236}">
                      <a16:creationId xmlns:a16="http://schemas.microsoft.com/office/drawing/2014/main" id="{7901670D-158D-DF08-1BC1-8E45976844CA}"/>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52" name="Oval 451">
                  <a:extLst>
                    <a:ext uri="{FF2B5EF4-FFF2-40B4-BE49-F238E27FC236}">
                      <a16:creationId xmlns:a16="http://schemas.microsoft.com/office/drawing/2014/main" id="{87BDD191-77E4-1511-5D67-D7EE1E004AA5}"/>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53" name="Oval 452">
                  <a:extLst>
                    <a:ext uri="{FF2B5EF4-FFF2-40B4-BE49-F238E27FC236}">
                      <a16:creationId xmlns:a16="http://schemas.microsoft.com/office/drawing/2014/main" id="{EF293E61-1DD3-4333-21C6-85C78F31DA8F}"/>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54" name="Oval 453">
                  <a:extLst>
                    <a:ext uri="{FF2B5EF4-FFF2-40B4-BE49-F238E27FC236}">
                      <a16:creationId xmlns:a16="http://schemas.microsoft.com/office/drawing/2014/main" id="{60962193-5BF4-3B73-3596-52D2E1770E92}"/>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55" name="Oval 454">
                  <a:extLst>
                    <a:ext uri="{FF2B5EF4-FFF2-40B4-BE49-F238E27FC236}">
                      <a16:creationId xmlns:a16="http://schemas.microsoft.com/office/drawing/2014/main" id="{A432279A-509E-53A8-284E-5E430E61378E}"/>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56" name="Oval 455">
                  <a:extLst>
                    <a:ext uri="{FF2B5EF4-FFF2-40B4-BE49-F238E27FC236}">
                      <a16:creationId xmlns:a16="http://schemas.microsoft.com/office/drawing/2014/main" id="{BF876988-E55D-2724-F1F3-5D4D2E02B4C5}"/>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57" name="Oval 456">
                  <a:extLst>
                    <a:ext uri="{FF2B5EF4-FFF2-40B4-BE49-F238E27FC236}">
                      <a16:creationId xmlns:a16="http://schemas.microsoft.com/office/drawing/2014/main" id="{BE824545-FCE3-7E71-DB4F-5B8A1CE29162}"/>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58" name="Oval 457">
                  <a:extLst>
                    <a:ext uri="{FF2B5EF4-FFF2-40B4-BE49-F238E27FC236}">
                      <a16:creationId xmlns:a16="http://schemas.microsoft.com/office/drawing/2014/main" id="{3C6AC73B-4CF4-D901-690C-8EDBA20692CE}"/>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59" name="Oval 458">
                  <a:extLst>
                    <a:ext uri="{FF2B5EF4-FFF2-40B4-BE49-F238E27FC236}">
                      <a16:creationId xmlns:a16="http://schemas.microsoft.com/office/drawing/2014/main" id="{2356806F-41A7-116E-746E-317B33D435CE}"/>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60" name="Oval 459">
                  <a:extLst>
                    <a:ext uri="{FF2B5EF4-FFF2-40B4-BE49-F238E27FC236}">
                      <a16:creationId xmlns:a16="http://schemas.microsoft.com/office/drawing/2014/main" id="{DBDBC48E-678E-C6FD-AA1E-BF89AE216BF7}"/>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82" name="Group 281">
                <a:extLst>
                  <a:ext uri="{FF2B5EF4-FFF2-40B4-BE49-F238E27FC236}">
                    <a16:creationId xmlns:a16="http://schemas.microsoft.com/office/drawing/2014/main" id="{51260D4F-DC80-3C08-CABF-441BA791DE2A}"/>
                  </a:ext>
                </a:extLst>
              </p:cNvPr>
              <p:cNvGrpSpPr/>
              <p:nvPr/>
            </p:nvGrpSpPr>
            <p:grpSpPr>
              <a:xfrm>
                <a:off x="5899842" y="2233727"/>
                <a:ext cx="139223" cy="135092"/>
                <a:chOff x="2679402" y="4387347"/>
                <a:chExt cx="1115617" cy="1082513"/>
              </a:xfrm>
            </p:grpSpPr>
            <p:sp>
              <p:nvSpPr>
                <p:cNvPr id="439" name="Oval 438">
                  <a:extLst>
                    <a:ext uri="{FF2B5EF4-FFF2-40B4-BE49-F238E27FC236}">
                      <a16:creationId xmlns:a16="http://schemas.microsoft.com/office/drawing/2014/main" id="{CA21F2E8-65E3-F96B-8AAB-850F6FF7185D}"/>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40" name="Oval 439">
                  <a:extLst>
                    <a:ext uri="{FF2B5EF4-FFF2-40B4-BE49-F238E27FC236}">
                      <a16:creationId xmlns:a16="http://schemas.microsoft.com/office/drawing/2014/main" id="{947C0811-0FB4-3B4B-CC68-FD3A8712BBD6}"/>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41" name="Oval 440">
                  <a:extLst>
                    <a:ext uri="{FF2B5EF4-FFF2-40B4-BE49-F238E27FC236}">
                      <a16:creationId xmlns:a16="http://schemas.microsoft.com/office/drawing/2014/main" id="{EBF386C8-E76E-4A12-D428-E19B6E7CD554}"/>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42" name="Oval 441">
                  <a:extLst>
                    <a:ext uri="{FF2B5EF4-FFF2-40B4-BE49-F238E27FC236}">
                      <a16:creationId xmlns:a16="http://schemas.microsoft.com/office/drawing/2014/main" id="{E2552035-9FFF-CF61-7F69-BF3BD63D4677}"/>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43" name="Oval 442">
                  <a:extLst>
                    <a:ext uri="{FF2B5EF4-FFF2-40B4-BE49-F238E27FC236}">
                      <a16:creationId xmlns:a16="http://schemas.microsoft.com/office/drawing/2014/main" id="{A20B739E-A0EB-E85B-7AE2-AD19917D501D}"/>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44" name="Oval 443">
                  <a:extLst>
                    <a:ext uri="{FF2B5EF4-FFF2-40B4-BE49-F238E27FC236}">
                      <a16:creationId xmlns:a16="http://schemas.microsoft.com/office/drawing/2014/main" id="{15A92E31-A2A4-ACEF-483E-BBA62B8B08B3}"/>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45" name="Oval 444">
                  <a:extLst>
                    <a:ext uri="{FF2B5EF4-FFF2-40B4-BE49-F238E27FC236}">
                      <a16:creationId xmlns:a16="http://schemas.microsoft.com/office/drawing/2014/main" id="{AEC4666F-1346-9209-0313-C3D5A8D6DFB0}"/>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46" name="Oval 445">
                  <a:extLst>
                    <a:ext uri="{FF2B5EF4-FFF2-40B4-BE49-F238E27FC236}">
                      <a16:creationId xmlns:a16="http://schemas.microsoft.com/office/drawing/2014/main" id="{130F6EB2-219D-03FD-E0C1-9B05B7CD4691}"/>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47" name="Oval 446">
                  <a:extLst>
                    <a:ext uri="{FF2B5EF4-FFF2-40B4-BE49-F238E27FC236}">
                      <a16:creationId xmlns:a16="http://schemas.microsoft.com/office/drawing/2014/main" id="{C5A80E47-19CB-27C8-0A45-84A1B8EFCD67}"/>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48" name="Oval 447">
                  <a:extLst>
                    <a:ext uri="{FF2B5EF4-FFF2-40B4-BE49-F238E27FC236}">
                      <a16:creationId xmlns:a16="http://schemas.microsoft.com/office/drawing/2014/main" id="{BFB1B79C-57CF-1BB1-A5A0-B04D0ECABFE6}"/>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49" name="Oval 448">
                  <a:extLst>
                    <a:ext uri="{FF2B5EF4-FFF2-40B4-BE49-F238E27FC236}">
                      <a16:creationId xmlns:a16="http://schemas.microsoft.com/office/drawing/2014/main" id="{0A497A09-D95F-E10F-85BA-56F0689A7A91}"/>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83" name="Group 282">
                <a:extLst>
                  <a:ext uri="{FF2B5EF4-FFF2-40B4-BE49-F238E27FC236}">
                    <a16:creationId xmlns:a16="http://schemas.microsoft.com/office/drawing/2014/main" id="{F0FE0BCF-6D28-FFBE-F4C4-BD3AC2614248}"/>
                  </a:ext>
                </a:extLst>
              </p:cNvPr>
              <p:cNvGrpSpPr/>
              <p:nvPr/>
            </p:nvGrpSpPr>
            <p:grpSpPr>
              <a:xfrm>
                <a:off x="6014021" y="2233727"/>
                <a:ext cx="139223" cy="135092"/>
                <a:chOff x="2679402" y="4387347"/>
                <a:chExt cx="1115617" cy="1082513"/>
              </a:xfrm>
            </p:grpSpPr>
            <p:sp>
              <p:nvSpPr>
                <p:cNvPr id="428" name="Oval 427">
                  <a:extLst>
                    <a:ext uri="{FF2B5EF4-FFF2-40B4-BE49-F238E27FC236}">
                      <a16:creationId xmlns:a16="http://schemas.microsoft.com/office/drawing/2014/main" id="{0B649834-2859-B235-EDA8-FE31D2921002}"/>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29" name="Oval 428">
                  <a:extLst>
                    <a:ext uri="{FF2B5EF4-FFF2-40B4-BE49-F238E27FC236}">
                      <a16:creationId xmlns:a16="http://schemas.microsoft.com/office/drawing/2014/main" id="{AA8714F9-41F7-05AE-492F-AD2D39F26BB4}"/>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0" name="Oval 429">
                  <a:extLst>
                    <a:ext uri="{FF2B5EF4-FFF2-40B4-BE49-F238E27FC236}">
                      <a16:creationId xmlns:a16="http://schemas.microsoft.com/office/drawing/2014/main" id="{E0D8B45C-B2FD-E8C7-9B7B-9E2C49098C36}"/>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1" name="Oval 430">
                  <a:extLst>
                    <a:ext uri="{FF2B5EF4-FFF2-40B4-BE49-F238E27FC236}">
                      <a16:creationId xmlns:a16="http://schemas.microsoft.com/office/drawing/2014/main" id="{89AAF17A-09C0-4C9C-D5A4-8C08998E62FA}"/>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2" name="Oval 431">
                  <a:extLst>
                    <a:ext uri="{FF2B5EF4-FFF2-40B4-BE49-F238E27FC236}">
                      <a16:creationId xmlns:a16="http://schemas.microsoft.com/office/drawing/2014/main" id="{53091A9A-349F-3826-5B71-7388180D0691}"/>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3" name="Oval 432">
                  <a:extLst>
                    <a:ext uri="{FF2B5EF4-FFF2-40B4-BE49-F238E27FC236}">
                      <a16:creationId xmlns:a16="http://schemas.microsoft.com/office/drawing/2014/main" id="{03435E04-4139-4F28-7494-B2A88BCFFEED}"/>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4" name="Oval 433">
                  <a:extLst>
                    <a:ext uri="{FF2B5EF4-FFF2-40B4-BE49-F238E27FC236}">
                      <a16:creationId xmlns:a16="http://schemas.microsoft.com/office/drawing/2014/main" id="{502134E9-37DB-545A-F98A-FB90D43B5B13}"/>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5" name="Oval 434">
                  <a:extLst>
                    <a:ext uri="{FF2B5EF4-FFF2-40B4-BE49-F238E27FC236}">
                      <a16:creationId xmlns:a16="http://schemas.microsoft.com/office/drawing/2014/main" id="{9DD8E624-D798-6E08-68D3-8232472D59D1}"/>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6" name="Oval 435">
                  <a:extLst>
                    <a:ext uri="{FF2B5EF4-FFF2-40B4-BE49-F238E27FC236}">
                      <a16:creationId xmlns:a16="http://schemas.microsoft.com/office/drawing/2014/main" id="{9A8F5658-DBEF-1DAC-EF60-8EC384FFAAFA}"/>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7" name="Oval 436">
                  <a:extLst>
                    <a:ext uri="{FF2B5EF4-FFF2-40B4-BE49-F238E27FC236}">
                      <a16:creationId xmlns:a16="http://schemas.microsoft.com/office/drawing/2014/main" id="{2B508307-AEB8-7791-397C-11BA8119D5CE}"/>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8" name="Oval 437">
                  <a:extLst>
                    <a:ext uri="{FF2B5EF4-FFF2-40B4-BE49-F238E27FC236}">
                      <a16:creationId xmlns:a16="http://schemas.microsoft.com/office/drawing/2014/main" id="{E0ABAE8D-907C-33BD-2058-9FDED785857A}"/>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84" name="Group 283">
                <a:extLst>
                  <a:ext uri="{FF2B5EF4-FFF2-40B4-BE49-F238E27FC236}">
                    <a16:creationId xmlns:a16="http://schemas.microsoft.com/office/drawing/2014/main" id="{61FF107D-7569-8BAA-4009-D2782DAE2D50}"/>
                  </a:ext>
                </a:extLst>
              </p:cNvPr>
              <p:cNvGrpSpPr/>
              <p:nvPr/>
            </p:nvGrpSpPr>
            <p:grpSpPr>
              <a:xfrm>
                <a:off x="6115748" y="2232094"/>
                <a:ext cx="139223" cy="135092"/>
                <a:chOff x="2679402" y="4387347"/>
                <a:chExt cx="1115617" cy="1082513"/>
              </a:xfrm>
            </p:grpSpPr>
            <p:sp>
              <p:nvSpPr>
                <p:cNvPr id="417" name="Oval 416">
                  <a:extLst>
                    <a:ext uri="{FF2B5EF4-FFF2-40B4-BE49-F238E27FC236}">
                      <a16:creationId xmlns:a16="http://schemas.microsoft.com/office/drawing/2014/main" id="{CE83B879-5E1F-8374-FB31-893DB32E5DE4}"/>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18" name="Oval 417">
                  <a:extLst>
                    <a:ext uri="{FF2B5EF4-FFF2-40B4-BE49-F238E27FC236}">
                      <a16:creationId xmlns:a16="http://schemas.microsoft.com/office/drawing/2014/main" id="{E3496291-16B4-08BC-6563-D4CA4CCE288C}"/>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19" name="Oval 418">
                  <a:extLst>
                    <a:ext uri="{FF2B5EF4-FFF2-40B4-BE49-F238E27FC236}">
                      <a16:creationId xmlns:a16="http://schemas.microsoft.com/office/drawing/2014/main" id="{2BF2DB15-92F8-ACA3-1FAB-7426B7A07177}"/>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20" name="Oval 419">
                  <a:extLst>
                    <a:ext uri="{FF2B5EF4-FFF2-40B4-BE49-F238E27FC236}">
                      <a16:creationId xmlns:a16="http://schemas.microsoft.com/office/drawing/2014/main" id="{7A71EFB7-9C2C-951B-C57E-8B43A1152C84}"/>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21" name="Oval 420">
                  <a:extLst>
                    <a:ext uri="{FF2B5EF4-FFF2-40B4-BE49-F238E27FC236}">
                      <a16:creationId xmlns:a16="http://schemas.microsoft.com/office/drawing/2014/main" id="{2A74EB19-92BA-CFEF-1B4C-DE602587394A}"/>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22" name="Oval 421">
                  <a:extLst>
                    <a:ext uri="{FF2B5EF4-FFF2-40B4-BE49-F238E27FC236}">
                      <a16:creationId xmlns:a16="http://schemas.microsoft.com/office/drawing/2014/main" id="{52371182-4A67-97DF-508E-7CB993289D38}"/>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23" name="Oval 422">
                  <a:extLst>
                    <a:ext uri="{FF2B5EF4-FFF2-40B4-BE49-F238E27FC236}">
                      <a16:creationId xmlns:a16="http://schemas.microsoft.com/office/drawing/2014/main" id="{DCD1F922-2192-58FB-DF15-9F7E95D30F36}"/>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24" name="Oval 423">
                  <a:extLst>
                    <a:ext uri="{FF2B5EF4-FFF2-40B4-BE49-F238E27FC236}">
                      <a16:creationId xmlns:a16="http://schemas.microsoft.com/office/drawing/2014/main" id="{DC594E80-352A-9496-4B56-5A378D178EB9}"/>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25" name="Oval 424">
                  <a:extLst>
                    <a:ext uri="{FF2B5EF4-FFF2-40B4-BE49-F238E27FC236}">
                      <a16:creationId xmlns:a16="http://schemas.microsoft.com/office/drawing/2014/main" id="{1F08053F-EFC7-5B1A-BD6E-149D892EDED2}"/>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26" name="Oval 425">
                  <a:extLst>
                    <a:ext uri="{FF2B5EF4-FFF2-40B4-BE49-F238E27FC236}">
                      <a16:creationId xmlns:a16="http://schemas.microsoft.com/office/drawing/2014/main" id="{D6CA5D55-27C5-1024-0C8A-218BDDE1DB60}"/>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27" name="Oval 426">
                  <a:extLst>
                    <a:ext uri="{FF2B5EF4-FFF2-40B4-BE49-F238E27FC236}">
                      <a16:creationId xmlns:a16="http://schemas.microsoft.com/office/drawing/2014/main" id="{2A543BF9-5903-BD22-BCA2-16EA73990BBB}"/>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85" name="Group 284">
                <a:extLst>
                  <a:ext uri="{FF2B5EF4-FFF2-40B4-BE49-F238E27FC236}">
                    <a16:creationId xmlns:a16="http://schemas.microsoft.com/office/drawing/2014/main" id="{7E471D8D-BF48-4106-68C4-9F9F2A5941BD}"/>
                  </a:ext>
                </a:extLst>
              </p:cNvPr>
              <p:cNvGrpSpPr/>
              <p:nvPr/>
            </p:nvGrpSpPr>
            <p:grpSpPr>
              <a:xfrm>
                <a:off x="6217819" y="2228529"/>
                <a:ext cx="139223" cy="135092"/>
                <a:chOff x="2679402" y="4387347"/>
                <a:chExt cx="1115617" cy="1082513"/>
              </a:xfrm>
            </p:grpSpPr>
            <p:sp>
              <p:nvSpPr>
                <p:cNvPr id="406" name="Oval 405">
                  <a:extLst>
                    <a:ext uri="{FF2B5EF4-FFF2-40B4-BE49-F238E27FC236}">
                      <a16:creationId xmlns:a16="http://schemas.microsoft.com/office/drawing/2014/main" id="{6C613F59-2554-5632-A175-B63F7F1A5FA6}"/>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07" name="Oval 406">
                  <a:extLst>
                    <a:ext uri="{FF2B5EF4-FFF2-40B4-BE49-F238E27FC236}">
                      <a16:creationId xmlns:a16="http://schemas.microsoft.com/office/drawing/2014/main" id="{7588F051-7FA5-B064-EF0B-0DCB122A91EB}"/>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08" name="Oval 407">
                  <a:extLst>
                    <a:ext uri="{FF2B5EF4-FFF2-40B4-BE49-F238E27FC236}">
                      <a16:creationId xmlns:a16="http://schemas.microsoft.com/office/drawing/2014/main" id="{C8F30489-B512-1E8E-DCB8-3FEA39935495}"/>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09" name="Oval 408">
                  <a:extLst>
                    <a:ext uri="{FF2B5EF4-FFF2-40B4-BE49-F238E27FC236}">
                      <a16:creationId xmlns:a16="http://schemas.microsoft.com/office/drawing/2014/main" id="{5CA4A2A7-628C-CBCC-C597-BE8E3F38756B}"/>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10" name="Oval 409">
                  <a:extLst>
                    <a:ext uri="{FF2B5EF4-FFF2-40B4-BE49-F238E27FC236}">
                      <a16:creationId xmlns:a16="http://schemas.microsoft.com/office/drawing/2014/main" id="{C1C64B07-B4E4-94B4-1A5E-7DC6571BCF41}"/>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11" name="Oval 410">
                  <a:extLst>
                    <a:ext uri="{FF2B5EF4-FFF2-40B4-BE49-F238E27FC236}">
                      <a16:creationId xmlns:a16="http://schemas.microsoft.com/office/drawing/2014/main" id="{651A306E-38B8-DFBA-B1D3-E2DCC6143671}"/>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12" name="Oval 411">
                  <a:extLst>
                    <a:ext uri="{FF2B5EF4-FFF2-40B4-BE49-F238E27FC236}">
                      <a16:creationId xmlns:a16="http://schemas.microsoft.com/office/drawing/2014/main" id="{E28570E2-21B6-F8CF-61C5-AB2EA111B349}"/>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13" name="Oval 412">
                  <a:extLst>
                    <a:ext uri="{FF2B5EF4-FFF2-40B4-BE49-F238E27FC236}">
                      <a16:creationId xmlns:a16="http://schemas.microsoft.com/office/drawing/2014/main" id="{F42F7134-7D9F-2CF8-8706-4A11334D9A83}"/>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14" name="Oval 413">
                  <a:extLst>
                    <a:ext uri="{FF2B5EF4-FFF2-40B4-BE49-F238E27FC236}">
                      <a16:creationId xmlns:a16="http://schemas.microsoft.com/office/drawing/2014/main" id="{392FCC39-A47A-2E54-181D-937C716165CA}"/>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15" name="Oval 414">
                  <a:extLst>
                    <a:ext uri="{FF2B5EF4-FFF2-40B4-BE49-F238E27FC236}">
                      <a16:creationId xmlns:a16="http://schemas.microsoft.com/office/drawing/2014/main" id="{124DA2CE-156F-9345-1E32-F89C9C47AE54}"/>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16" name="Oval 415">
                  <a:extLst>
                    <a:ext uri="{FF2B5EF4-FFF2-40B4-BE49-F238E27FC236}">
                      <a16:creationId xmlns:a16="http://schemas.microsoft.com/office/drawing/2014/main" id="{39432D21-C2AF-B75C-5866-8F87A7A3C658}"/>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86" name="Group 285">
                <a:extLst>
                  <a:ext uri="{FF2B5EF4-FFF2-40B4-BE49-F238E27FC236}">
                    <a16:creationId xmlns:a16="http://schemas.microsoft.com/office/drawing/2014/main" id="{E8B43C85-B8AD-9438-0B52-423E61A6A957}"/>
                  </a:ext>
                </a:extLst>
              </p:cNvPr>
              <p:cNvGrpSpPr/>
              <p:nvPr/>
            </p:nvGrpSpPr>
            <p:grpSpPr>
              <a:xfrm>
                <a:off x="6325125" y="2226022"/>
                <a:ext cx="139223" cy="135092"/>
                <a:chOff x="2679402" y="4387347"/>
                <a:chExt cx="1115617" cy="1082513"/>
              </a:xfrm>
            </p:grpSpPr>
            <p:sp>
              <p:nvSpPr>
                <p:cNvPr id="395" name="Oval 394">
                  <a:extLst>
                    <a:ext uri="{FF2B5EF4-FFF2-40B4-BE49-F238E27FC236}">
                      <a16:creationId xmlns:a16="http://schemas.microsoft.com/office/drawing/2014/main" id="{7DBE627D-3A83-7969-5BFF-E458860A394B}"/>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6" name="Oval 395">
                  <a:extLst>
                    <a:ext uri="{FF2B5EF4-FFF2-40B4-BE49-F238E27FC236}">
                      <a16:creationId xmlns:a16="http://schemas.microsoft.com/office/drawing/2014/main" id="{D64404A6-B14E-ED15-3FBA-CBDABCEFBB32}"/>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7" name="Oval 396">
                  <a:extLst>
                    <a:ext uri="{FF2B5EF4-FFF2-40B4-BE49-F238E27FC236}">
                      <a16:creationId xmlns:a16="http://schemas.microsoft.com/office/drawing/2014/main" id="{E67225C5-7B89-186E-D486-E5966D4CB87A}"/>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8" name="Oval 397">
                  <a:extLst>
                    <a:ext uri="{FF2B5EF4-FFF2-40B4-BE49-F238E27FC236}">
                      <a16:creationId xmlns:a16="http://schemas.microsoft.com/office/drawing/2014/main" id="{99976B7F-49C7-6D44-D146-7C12CDF4D5DF}"/>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9" name="Oval 398">
                  <a:extLst>
                    <a:ext uri="{FF2B5EF4-FFF2-40B4-BE49-F238E27FC236}">
                      <a16:creationId xmlns:a16="http://schemas.microsoft.com/office/drawing/2014/main" id="{BD45D7D5-EAC7-E13F-DCF3-B8861845972D}"/>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00" name="Oval 399">
                  <a:extLst>
                    <a:ext uri="{FF2B5EF4-FFF2-40B4-BE49-F238E27FC236}">
                      <a16:creationId xmlns:a16="http://schemas.microsoft.com/office/drawing/2014/main" id="{3DF0DA4A-6CEB-119B-E190-5331A6332349}"/>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01" name="Oval 400">
                  <a:extLst>
                    <a:ext uri="{FF2B5EF4-FFF2-40B4-BE49-F238E27FC236}">
                      <a16:creationId xmlns:a16="http://schemas.microsoft.com/office/drawing/2014/main" id="{6D605DD5-DD02-7FFA-0254-2C8C86C5803C}"/>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02" name="Oval 401">
                  <a:extLst>
                    <a:ext uri="{FF2B5EF4-FFF2-40B4-BE49-F238E27FC236}">
                      <a16:creationId xmlns:a16="http://schemas.microsoft.com/office/drawing/2014/main" id="{DB26D2BE-F386-5351-F844-1D7243E79A44}"/>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03" name="Oval 402">
                  <a:extLst>
                    <a:ext uri="{FF2B5EF4-FFF2-40B4-BE49-F238E27FC236}">
                      <a16:creationId xmlns:a16="http://schemas.microsoft.com/office/drawing/2014/main" id="{982E90B9-DBCC-647A-64FD-A05E87360AF5}"/>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04" name="Oval 403">
                  <a:extLst>
                    <a:ext uri="{FF2B5EF4-FFF2-40B4-BE49-F238E27FC236}">
                      <a16:creationId xmlns:a16="http://schemas.microsoft.com/office/drawing/2014/main" id="{98360112-C16A-85EF-C794-63869A23530B}"/>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05" name="Oval 404">
                  <a:extLst>
                    <a:ext uri="{FF2B5EF4-FFF2-40B4-BE49-F238E27FC236}">
                      <a16:creationId xmlns:a16="http://schemas.microsoft.com/office/drawing/2014/main" id="{3D5EFB5E-2742-CBD9-208B-BB05F5453D01}"/>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87" name="Group 286">
                <a:extLst>
                  <a:ext uri="{FF2B5EF4-FFF2-40B4-BE49-F238E27FC236}">
                    <a16:creationId xmlns:a16="http://schemas.microsoft.com/office/drawing/2014/main" id="{FDE7D1DB-C7B0-A3E0-38D2-91283C1D08B2}"/>
                  </a:ext>
                </a:extLst>
              </p:cNvPr>
              <p:cNvGrpSpPr/>
              <p:nvPr/>
            </p:nvGrpSpPr>
            <p:grpSpPr>
              <a:xfrm>
                <a:off x="6437611" y="2207761"/>
                <a:ext cx="139223" cy="135092"/>
                <a:chOff x="2679402" y="4387347"/>
                <a:chExt cx="1115617" cy="1082513"/>
              </a:xfrm>
            </p:grpSpPr>
            <p:sp>
              <p:nvSpPr>
                <p:cNvPr id="384" name="Oval 383">
                  <a:extLst>
                    <a:ext uri="{FF2B5EF4-FFF2-40B4-BE49-F238E27FC236}">
                      <a16:creationId xmlns:a16="http://schemas.microsoft.com/office/drawing/2014/main" id="{A13A9694-990D-125E-4259-B8FE6E7CEE01}"/>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5" name="Oval 384">
                  <a:extLst>
                    <a:ext uri="{FF2B5EF4-FFF2-40B4-BE49-F238E27FC236}">
                      <a16:creationId xmlns:a16="http://schemas.microsoft.com/office/drawing/2014/main" id="{9D0354DA-454F-9722-6081-DFD29240DB1B}"/>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6" name="Oval 385">
                  <a:extLst>
                    <a:ext uri="{FF2B5EF4-FFF2-40B4-BE49-F238E27FC236}">
                      <a16:creationId xmlns:a16="http://schemas.microsoft.com/office/drawing/2014/main" id="{61D6C704-433D-3482-9444-1A91ABA73352}"/>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7" name="Oval 386">
                  <a:extLst>
                    <a:ext uri="{FF2B5EF4-FFF2-40B4-BE49-F238E27FC236}">
                      <a16:creationId xmlns:a16="http://schemas.microsoft.com/office/drawing/2014/main" id="{96E2E956-88CD-CCDD-6D94-A8562E349DED}"/>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8" name="Oval 387">
                  <a:extLst>
                    <a:ext uri="{FF2B5EF4-FFF2-40B4-BE49-F238E27FC236}">
                      <a16:creationId xmlns:a16="http://schemas.microsoft.com/office/drawing/2014/main" id="{AC79053F-A9AB-9B64-A148-865292B9D5CF}"/>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9" name="Oval 388">
                  <a:extLst>
                    <a:ext uri="{FF2B5EF4-FFF2-40B4-BE49-F238E27FC236}">
                      <a16:creationId xmlns:a16="http://schemas.microsoft.com/office/drawing/2014/main" id="{E1B68F3C-9BBE-B318-E811-CAF724652924}"/>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0" name="Oval 389">
                  <a:extLst>
                    <a:ext uri="{FF2B5EF4-FFF2-40B4-BE49-F238E27FC236}">
                      <a16:creationId xmlns:a16="http://schemas.microsoft.com/office/drawing/2014/main" id="{F2934D80-FF74-25E5-B505-B8B80C17E89E}"/>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1" name="Oval 390">
                  <a:extLst>
                    <a:ext uri="{FF2B5EF4-FFF2-40B4-BE49-F238E27FC236}">
                      <a16:creationId xmlns:a16="http://schemas.microsoft.com/office/drawing/2014/main" id="{E4321B79-6EBB-5A37-D282-155E158F8741}"/>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2" name="Oval 391">
                  <a:extLst>
                    <a:ext uri="{FF2B5EF4-FFF2-40B4-BE49-F238E27FC236}">
                      <a16:creationId xmlns:a16="http://schemas.microsoft.com/office/drawing/2014/main" id="{DB64518C-52CE-C336-836C-92741F436662}"/>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3" name="Oval 392">
                  <a:extLst>
                    <a:ext uri="{FF2B5EF4-FFF2-40B4-BE49-F238E27FC236}">
                      <a16:creationId xmlns:a16="http://schemas.microsoft.com/office/drawing/2014/main" id="{5DF3BFE2-1732-76FC-8449-27F4534687B3}"/>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4" name="Oval 393">
                  <a:extLst>
                    <a:ext uri="{FF2B5EF4-FFF2-40B4-BE49-F238E27FC236}">
                      <a16:creationId xmlns:a16="http://schemas.microsoft.com/office/drawing/2014/main" id="{B89AA8D1-375B-C26D-E35E-E18E66D14F2A}"/>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88" name="Group 287">
                <a:extLst>
                  <a:ext uri="{FF2B5EF4-FFF2-40B4-BE49-F238E27FC236}">
                    <a16:creationId xmlns:a16="http://schemas.microsoft.com/office/drawing/2014/main" id="{11F9DF34-5BCF-C391-A24E-49697D5481F5}"/>
                  </a:ext>
                </a:extLst>
              </p:cNvPr>
              <p:cNvGrpSpPr/>
              <p:nvPr/>
            </p:nvGrpSpPr>
            <p:grpSpPr>
              <a:xfrm>
                <a:off x="5527589" y="2270542"/>
                <a:ext cx="139223" cy="135092"/>
                <a:chOff x="2679402" y="4387347"/>
                <a:chExt cx="1115617" cy="1082513"/>
              </a:xfrm>
            </p:grpSpPr>
            <p:sp>
              <p:nvSpPr>
                <p:cNvPr id="373" name="Oval 372">
                  <a:extLst>
                    <a:ext uri="{FF2B5EF4-FFF2-40B4-BE49-F238E27FC236}">
                      <a16:creationId xmlns:a16="http://schemas.microsoft.com/office/drawing/2014/main" id="{BC31E553-493F-F601-930A-2E0F802363F7}"/>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4" name="Oval 373">
                  <a:extLst>
                    <a:ext uri="{FF2B5EF4-FFF2-40B4-BE49-F238E27FC236}">
                      <a16:creationId xmlns:a16="http://schemas.microsoft.com/office/drawing/2014/main" id="{55705EB8-B176-64F0-1D3A-63998FE152A4}"/>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5" name="Oval 374">
                  <a:extLst>
                    <a:ext uri="{FF2B5EF4-FFF2-40B4-BE49-F238E27FC236}">
                      <a16:creationId xmlns:a16="http://schemas.microsoft.com/office/drawing/2014/main" id="{B70EE17C-9D30-3528-3588-9F24F0354C6C}"/>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6" name="Oval 375">
                  <a:extLst>
                    <a:ext uri="{FF2B5EF4-FFF2-40B4-BE49-F238E27FC236}">
                      <a16:creationId xmlns:a16="http://schemas.microsoft.com/office/drawing/2014/main" id="{6CA965B7-7AE4-E770-26A9-7CCFEC7D9B95}"/>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7" name="Oval 376">
                  <a:extLst>
                    <a:ext uri="{FF2B5EF4-FFF2-40B4-BE49-F238E27FC236}">
                      <a16:creationId xmlns:a16="http://schemas.microsoft.com/office/drawing/2014/main" id="{D9F1AB8A-5FEB-42A7-90AA-BC4C529EC2A5}"/>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8" name="Oval 377">
                  <a:extLst>
                    <a:ext uri="{FF2B5EF4-FFF2-40B4-BE49-F238E27FC236}">
                      <a16:creationId xmlns:a16="http://schemas.microsoft.com/office/drawing/2014/main" id="{A04F8093-055B-B0A8-BB6B-3579B27853EE}"/>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9" name="Oval 378">
                  <a:extLst>
                    <a:ext uri="{FF2B5EF4-FFF2-40B4-BE49-F238E27FC236}">
                      <a16:creationId xmlns:a16="http://schemas.microsoft.com/office/drawing/2014/main" id="{4CA33507-98B2-57EA-C4AA-7DBD7E6C4C4B}"/>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0" name="Oval 379">
                  <a:extLst>
                    <a:ext uri="{FF2B5EF4-FFF2-40B4-BE49-F238E27FC236}">
                      <a16:creationId xmlns:a16="http://schemas.microsoft.com/office/drawing/2014/main" id="{8446B6D0-B8AC-2A38-0531-E9E6B7D30F03}"/>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1" name="Oval 380">
                  <a:extLst>
                    <a:ext uri="{FF2B5EF4-FFF2-40B4-BE49-F238E27FC236}">
                      <a16:creationId xmlns:a16="http://schemas.microsoft.com/office/drawing/2014/main" id="{A07F6BBF-84D6-A079-BC63-6706DF3A1ECF}"/>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2" name="Oval 381">
                  <a:extLst>
                    <a:ext uri="{FF2B5EF4-FFF2-40B4-BE49-F238E27FC236}">
                      <a16:creationId xmlns:a16="http://schemas.microsoft.com/office/drawing/2014/main" id="{CFF8C43D-D1FE-BF67-66BA-DD49D9D0A615}"/>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3" name="Oval 382">
                  <a:extLst>
                    <a:ext uri="{FF2B5EF4-FFF2-40B4-BE49-F238E27FC236}">
                      <a16:creationId xmlns:a16="http://schemas.microsoft.com/office/drawing/2014/main" id="{5967BF9F-B9EA-FE53-5437-D0FC2DF27740}"/>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89" name="Group 288">
                <a:extLst>
                  <a:ext uri="{FF2B5EF4-FFF2-40B4-BE49-F238E27FC236}">
                    <a16:creationId xmlns:a16="http://schemas.microsoft.com/office/drawing/2014/main" id="{8147032A-1A3A-0F08-E4FC-CDFFE30DAA46}"/>
                  </a:ext>
                </a:extLst>
              </p:cNvPr>
              <p:cNvGrpSpPr/>
              <p:nvPr/>
            </p:nvGrpSpPr>
            <p:grpSpPr>
              <a:xfrm>
                <a:off x="5652458" y="2306286"/>
                <a:ext cx="139223" cy="135092"/>
                <a:chOff x="2679402" y="4387347"/>
                <a:chExt cx="1115617" cy="1082513"/>
              </a:xfrm>
            </p:grpSpPr>
            <p:sp>
              <p:nvSpPr>
                <p:cNvPr id="362" name="Oval 361">
                  <a:extLst>
                    <a:ext uri="{FF2B5EF4-FFF2-40B4-BE49-F238E27FC236}">
                      <a16:creationId xmlns:a16="http://schemas.microsoft.com/office/drawing/2014/main" id="{FA326165-879A-AE56-A7C0-1D62D4F47B54}"/>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3" name="Oval 362">
                  <a:extLst>
                    <a:ext uri="{FF2B5EF4-FFF2-40B4-BE49-F238E27FC236}">
                      <a16:creationId xmlns:a16="http://schemas.microsoft.com/office/drawing/2014/main" id="{B6B60201-2288-0A69-B2D4-5E04E5CDFDD1}"/>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4" name="Oval 363">
                  <a:extLst>
                    <a:ext uri="{FF2B5EF4-FFF2-40B4-BE49-F238E27FC236}">
                      <a16:creationId xmlns:a16="http://schemas.microsoft.com/office/drawing/2014/main" id="{488E4F69-6AA3-5BB7-20F9-D6634EC2382E}"/>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5" name="Oval 364">
                  <a:extLst>
                    <a:ext uri="{FF2B5EF4-FFF2-40B4-BE49-F238E27FC236}">
                      <a16:creationId xmlns:a16="http://schemas.microsoft.com/office/drawing/2014/main" id="{14B2CBD0-F29A-1E4E-1EE5-5284CFC75F12}"/>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6" name="Oval 365">
                  <a:extLst>
                    <a:ext uri="{FF2B5EF4-FFF2-40B4-BE49-F238E27FC236}">
                      <a16:creationId xmlns:a16="http://schemas.microsoft.com/office/drawing/2014/main" id="{E9CD6938-7450-DFEF-E62B-8992290684A0}"/>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7" name="Oval 366">
                  <a:extLst>
                    <a:ext uri="{FF2B5EF4-FFF2-40B4-BE49-F238E27FC236}">
                      <a16:creationId xmlns:a16="http://schemas.microsoft.com/office/drawing/2014/main" id="{BA4BB4E3-3CA8-A39F-0F43-A99F8184A4F5}"/>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8" name="Oval 367">
                  <a:extLst>
                    <a:ext uri="{FF2B5EF4-FFF2-40B4-BE49-F238E27FC236}">
                      <a16:creationId xmlns:a16="http://schemas.microsoft.com/office/drawing/2014/main" id="{1C21A729-0A6C-AC66-6C23-643C0A059203}"/>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9" name="Oval 368">
                  <a:extLst>
                    <a:ext uri="{FF2B5EF4-FFF2-40B4-BE49-F238E27FC236}">
                      <a16:creationId xmlns:a16="http://schemas.microsoft.com/office/drawing/2014/main" id="{7A804CAC-271D-5B39-1CCF-1DB63354321C}"/>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0" name="Oval 369">
                  <a:extLst>
                    <a:ext uri="{FF2B5EF4-FFF2-40B4-BE49-F238E27FC236}">
                      <a16:creationId xmlns:a16="http://schemas.microsoft.com/office/drawing/2014/main" id="{A03245A5-45A3-2E04-9AD4-9702A244C54D}"/>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1" name="Oval 370">
                  <a:extLst>
                    <a:ext uri="{FF2B5EF4-FFF2-40B4-BE49-F238E27FC236}">
                      <a16:creationId xmlns:a16="http://schemas.microsoft.com/office/drawing/2014/main" id="{CADBCEB6-86BB-7BDA-7B00-2AB7AE5C7032}"/>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2" name="Oval 371">
                  <a:extLst>
                    <a:ext uri="{FF2B5EF4-FFF2-40B4-BE49-F238E27FC236}">
                      <a16:creationId xmlns:a16="http://schemas.microsoft.com/office/drawing/2014/main" id="{E3821E53-90D3-164E-BD73-9E1E52B29BBD}"/>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90" name="Group 289">
                <a:extLst>
                  <a:ext uri="{FF2B5EF4-FFF2-40B4-BE49-F238E27FC236}">
                    <a16:creationId xmlns:a16="http://schemas.microsoft.com/office/drawing/2014/main" id="{5754B87A-61D0-09A9-AE31-EF5C5CCBA9DF}"/>
                  </a:ext>
                </a:extLst>
              </p:cNvPr>
              <p:cNvGrpSpPr/>
              <p:nvPr/>
            </p:nvGrpSpPr>
            <p:grpSpPr>
              <a:xfrm>
                <a:off x="5804650" y="2332394"/>
                <a:ext cx="139223" cy="135092"/>
                <a:chOff x="2679402" y="4387347"/>
                <a:chExt cx="1115617" cy="1082513"/>
              </a:xfrm>
            </p:grpSpPr>
            <p:sp>
              <p:nvSpPr>
                <p:cNvPr id="351" name="Oval 350">
                  <a:extLst>
                    <a:ext uri="{FF2B5EF4-FFF2-40B4-BE49-F238E27FC236}">
                      <a16:creationId xmlns:a16="http://schemas.microsoft.com/office/drawing/2014/main" id="{5392B24C-B308-E26A-7BB4-4687BE092C24}"/>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2" name="Oval 351">
                  <a:extLst>
                    <a:ext uri="{FF2B5EF4-FFF2-40B4-BE49-F238E27FC236}">
                      <a16:creationId xmlns:a16="http://schemas.microsoft.com/office/drawing/2014/main" id="{641087B0-3528-BA8D-7970-1F8420DA86E9}"/>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3" name="Oval 352">
                  <a:extLst>
                    <a:ext uri="{FF2B5EF4-FFF2-40B4-BE49-F238E27FC236}">
                      <a16:creationId xmlns:a16="http://schemas.microsoft.com/office/drawing/2014/main" id="{8028B9DD-562E-8FFE-AB6D-5EB93B107018}"/>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4" name="Oval 353">
                  <a:extLst>
                    <a:ext uri="{FF2B5EF4-FFF2-40B4-BE49-F238E27FC236}">
                      <a16:creationId xmlns:a16="http://schemas.microsoft.com/office/drawing/2014/main" id="{78D69DA2-E4D1-F373-6F74-F9050ED835E5}"/>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5" name="Oval 354">
                  <a:extLst>
                    <a:ext uri="{FF2B5EF4-FFF2-40B4-BE49-F238E27FC236}">
                      <a16:creationId xmlns:a16="http://schemas.microsoft.com/office/drawing/2014/main" id="{4AD27783-2A66-0B45-1DCA-00A571BA4832}"/>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6" name="Oval 355">
                  <a:extLst>
                    <a:ext uri="{FF2B5EF4-FFF2-40B4-BE49-F238E27FC236}">
                      <a16:creationId xmlns:a16="http://schemas.microsoft.com/office/drawing/2014/main" id="{1F424669-3351-5B3C-4034-CE0D8CB39905}"/>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7" name="Oval 356">
                  <a:extLst>
                    <a:ext uri="{FF2B5EF4-FFF2-40B4-BE49-F238E27FC236}">
                      <a16:creationId xmlns:a16="http://schemas.microsoft.com/office/drawing/2014/main" id="{8ADEBAAA-EDAD-D133-F02B-147FE786CCB8}"/>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8" name="Oval 357">
                  <a:extLst>
                    <a:ext uri="{FF2B5EF4-FFF2-40B4-BE49-F238E27FC236}">
                      <a16:creationId xmlns:a16="http://schemas.microsoft.com/office/drawing/2014/main" id="{B1EBE729-DA29-44F2-0A69-189BB334D1A8}"/>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9" name="Oval 358">
                  <a:extLst>
                    <a:ext uri="{FF2B5EF4-FFF2-40B4-BE49-F238E27FC236}">
                      <a16:creationId xmlns:a16="http://schemas.microsoft.com/office/drawing/2014/main" id="{07627061-3B3A-8E92-3BD7-B010173A33E5}"/>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0" name="Oval 359">
                  <a:extLst>
                    <a:ext uri="{FF2B5EF4-FFF2-40B4-BE49-F238E27FC236}">
                      <a16:creationId xmlns:a16="http://schemas.microsoft.com/office/drawing/2014/main" id="{5FCB05CB-0E16-9E2A-7F0E-5DB0D3B7270E}"/>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1" name="Oval 360">
                  <a:extLst>
                    <a:ext uri="{FF2B5EF4-FFF2-40B4-BE49-F238E27FC236}">
                      <a16:creationId xmlns:a16="http://schemas.microsoft.com/office/drawing/2014/main" id="{DA3EB512-B5E4-03F4-0D96-1931E79BF428}"/>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91" name="Group 290">
                <a:extLst>
                  <a:ext uri="{FF2B5EF4-FFF2-40B4-BE49-F238E27FC236}">
                    <a16:creationId xmlns:a16="http://schemas.microsoft.com/office/drawing/2014/main" id="{AE76831F-DD5A-58F6-2865-EE1310F28807}"/>
                  </a:ext>
                </a:extLst>
              </p:cNvPr>
              <p:cNvGrpSpPr/>
              <p:nvPr/>
            </p:nvGrpSpPr>
            <p:grpSpPr>
              <a:xfrm>
                <a:off x="5739630" y="2320911"/>
                <a:ext cx="139223" cy="135092"/>
                <a:chOff x="2679402" y="4387347"/>
                <a:chExt cx="1115617" cy="1082513"/>
              </a:xfrm>
            </p:grpSpPr>
            <p:sp>
              <p:nvSpPr>
                <p:cNvPr id="340" name="Oval 339">
                  <a:extLst>
                    <a:ext uri="{FF2B5EF4-FFF2-40B4-BE49-F238E27FC236}">
                      <a16:creationId xmlns:a16="http://schemas.microsoft.com/office/drawing/2014/main" id="{349C3AB4-214E-1F35-C301-E9A8C3307A65}"/>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1" name="Oval 340">
                  <a:extLst>
                    <a:ext uri="{FF2B5EF4-FFF2-40B4-BE49-F238E27FC236}">
                      <a16:creationId xmlns:a16="http://schemas.microsoft.com/office/drawing/2014/main" id="{6DFAC464-74D6-39D3-98AD-B87C0B85C0F0}"/>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2" name="Oval 341">
                  <a:extLst>
                    <a:ext uri="{FF2B5EF4-FFF2-40B4-BE49-F238E27FC236}">
                      <a16:creationId xmlns:a16="http://schemas.microsoft.com/office/drawing/2014/main" id="{5CB22E5F-BA8C-A0C6-8AFB-B82AB230264D}"/>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3" name="Oval 342">
                  <a:extLst>
                    <a:ext uri="{FF2B5EF4-FFF2-40B4-BE49-F238E27FC236}">
                      <a16:creationId xmlns:a16="http://schemas.microsoft.com/office/drawing/2014/main" id="{CF55D929-44B9-3085-DA6C-1D2F70341525}"/>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4" name="Oval 343">
                  <a:extLst>
                    <a:ext uri="{FF2B5EF4-FFF2-40B4-BE49-F238E27FC236}">
                      <a16:creationId xmlns:a16="http://schemas.microsoft.com/office/drawing/2014/main" id="{37EDAB2B-DCDF-F0C6-791F-E0ECD854ED7F}"/>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5" name="Oval 344">
                  <a:extLst>
                    <a:ext uri="{FF2B5EF4-FFF2-40B4-BE49-F238E27FC236}">
                      <a16:creationId xmlns:a16="http://schemas.microsoft.com/office/drawing/2014/main" id="{02A5813A-5553-7933-A1FA-ED2F0EA737B2}"/>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6" name="Oval 345">
                  <a:extLst>
                    <a:ext uri="{FF2B5EF4-FFF2-40B4-BE49-F238E27FC236}">
                      <a16:creationId xmlns:a16="http://schemas.microsoft.com/office/drawing/2014/main" id="{B655BB23-694F-2802-3C45-73EE98808F6E}"/>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7" name="Oval 346">
                  <a:extLst>
                    <a:ext uri="{FF2B5EF4-FFF2-40B4-BE49-F238E27FC236}">
                      <a16:creationId xmlns:a16="http://schemas.microsoft.com/office/drawing/2014/main" id="{2024F6F2-AE2A-D6FA-C663-F43E71AD7D99}"/>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8" name="Oval 347">
                  <a:extLst>
                    <a:ext uri="{FF2B5EF4-FFF2-40B4-BE49-F238E27FC236}">
                      <a16:creationId xmlns:a16="http://schemas.microsoft.com/office/drawing/2014/main" id="{EE7C4F12-DFB2-64EC-0855-041E8D26FCDB}"/>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9" name="Oval 348">
                  <a:extLst>
                    <a:ext uri="{FF2B5EF4-FFF2-40B4-BE49-F238E27FC236}">
                      <a16:creationId xmlns:a16="http://schemas.microsoft.com/office/drawing/2014/main" id="{60008A8C-3E26-3AA1-13B6-5C6779C3E3E8}"/>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0" name="Oval 349">
                  <a:extLst>
                    <a:ext uri="{FF2B5EF4-FFF2-40B4-BE49-F238E27FC236}">
                      <a16:creationId xmlns:a16="http://schemas.microsoft.com/office/drawing/2014/main" id="{08DD4CD7-611B-3AD6-4159-B19E378D1AB0}"/>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92" name="Group 291">
                <a:extLst>
                  <a:ext uri="{FF2B5EF4-FFF2-40B4-BE49-F238E27FC236}">
                    <a16:creationId xmlns:a16="http://schemas.microsoft.com/office/drawing/2014/main" id="{08720EFE-B588-EE98-BCFC-4180F1BDC6E7}"/>
                  </a:ext>
                </a:extLst>
              </p:cNvPr>
              <p:cNvGrpSpPr/>
              <p:nvPr/>
            </p:nvGrpSpPr>
            <p:grpSpPr>
              <a:xfrm>
                <a:off x="5903466" y="2327615"/>
                <a:ext cx="139223" cy="135092"/>
                <a:chOff x="2679402" y="4387347"/>
                <a:chExt cx="1115617" cy="1082513"/>
              </a:xfrm>
            </p:grpSpPr>
            <p:sp>
              <p:nvSpPr>
                <p:cNvPr id="329" name="Oval 328">
                  <a:extLst>
                    <a:ext uri="{FF2B5EF4-FFF2-40B4-BE49-F238E27FC236}">
                      <a16:creationId xmlns:a16="http://schemas.microsoft.com/office/drawing/2014/main" id="{C0BE0C46-8ED6-E852-471F-05DD434A0F22}"/>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30" name="Oval 329">
                  <a:extLst>
                    <a:ext uri="{FF2B5EF4-FFF2-40B4-BE49-F238E27FC236}">
                      <a16:creationId xmlns:a16="http://schemas.microsoft.com/office/drawing/2014/main" id="{9777A463-9078-D40C-D37A-D6693C819C11}"/>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31" name="Oval 330">
                  <a:extLst>
                    <a:ext uri="{FF2B5EF4-FFF2-40B4-BE49-F238E27FC236}">
                      <a16:creationId xmlns:a16="http://schemas.microsoft.com/office/drawing/2014/main" id="{9E3A3AD9-342C-1221-20C7-DFD2114BF85E}"/>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32" name="Oval 331">
                  <a:extLst>
                    <a:ext uri="{FF2B5EF4-FFF2-40B4-BE49-F238E27FC236}">
                      <a16:creationId xmlns:a16="http://schemas.microsoft.com/office/drawing/2014/main" id="{5FB8E6EC-1A62-390B-E8F7-A8D93B4C33F3}"/>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33" name="Oval 332">
                  <a:extLst>
                    <a:ext uri="{FF2B5EF4-FFF2-40B4-BE49-F238E27FC236}">
                      <a16:creationId xmlns:a16="http://schemas.microsoft.com/office/drawing/2014/main" id="{7DBAE3C9-1958-B750-064C-860B9639F9F6}"/>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34" name="Oval 333">
                  <a:extLst>
                    <a:ext uri="{FF2B5EF4-FFF2-40B4-BE49-F238E27FC236}">
                      <a16:creationId xmlns:a16="http://schemas.microsoft.com/office/drawing/2014/main" id="{694A5C99-B983-4801-8BFB-F1F882E56D23}"/>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35" name="Oval 334">
                  <a:extLst>
                    <a:ext uri="{FF2B5EF4-FFF2-40B4-BE49-F238E27FC236}">
                      <a16:creationId xmlns:a16="http://schemas.microsoft.com/office/drawing/2014/main" id="{6473FA3C-C222-C70B-8751-170696CD5EDB}"/>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36" name="Oval 335">
                  <a:extLst>
                    <a:ext uri="{FF2B5EF4-FFF2-40B4-BE49-F238E27FC236}">
                      <a16:creationId xmlns:a16="http://schemas.microsoft.com/office/drawing/2014/main" id="{33114BC9-91BF-8990-928B-1395C0F888F2}"/>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37" name="Oval 336">
                  <a:extLst>
                    <a:ext uri="{FF2B5EF4-FFF2-40B4-BE49-F238E27FC236}">
                      <a16:creationId xmlns:a16="http://schemas.microsoft.com/office/drawing/2014/main" id="{DE1D6A23-78EC-15C5-D78D-EBE2EC5CE8B9}"/>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38" name="Oval 337">
                  <a:extLst>
                    <a:ext uri="{FF2B5EF4-FFF2-40B4-BE49-F238E27FC236}">
                      <a16:creationId xmlns:a16="http://schemas.microsoft.com/office/drawing/2014/main" id="{B307D500-7ADE-16C7-FC39-C16F4FD80A3E}"/>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39" name="Oval 338">
                  <a:extLst>
                    <a:ext uri="{FF2B5EF4-FFF2-40B4-BE49-F238E27FC236}">
                      <a16:creationId xmlns:a16="http://schemas.microsoft.com/office/drawing/2014/main" id="{1BA3C307-609C-D809-FDB2-4A45F9DA9192}"/>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93" name="Group 292">
                <a:extLst>
                  <a:ext uri="{FF2B5EF4-FFF2-40B4-BE49-F238E27FC236}">
                    <a16:creationId xmlns:a16="http://schemas.microsoft.com/office/drawing/2014/main" id="{F1002B18-B01A-B54F-2DC6-F4AFC6DD07EA}"/>
                  </a:ext>
                </a:extLst>
              </p:cNvPr>
              <p:cNvGrpSpPr/>
              <p:nvPr/>
            </p:nvGrpSpPr>
            <p:grpSpPr>
              <a:xfrm>
                <a:off x="6031155" y="2316255"/>
                <a:ext cx="139223" cy="135092"/>
                <a:chOff x="2679402" y="4387347"/>
                <a:chExt cx="1115617" cy="1082513"/>
              </a:xfrm>
            </p:grpSpPr>
            <p:sp>
              <p:nvSpPr>
                <p:cNvPr id="318" name="Oval 317">
                  <a:extLst>
                    <a:ext uri="{FF2B5EF4-FFF2-40B4-BE49-F238E27FC236}">
                      <a16:creationId xmlns:a16="http://schemas.microsoft.com/office/drawing/2014/main" id="{990375DB-B084-F23E-DB8C-B6FE0FE27A55}"/>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9" name="Oval 318">
                  <a:extLst>
                    <a:ext uri="{FF2B5EF4-FFF2-40B4-BE49-F238E27FC236}">
                      <a16:creationId xmlns:a16="http://schemas.microsoft.com/office/drawing/2014/main" id="{F782462E-5733-C11F-8F6C-5B06CFD0E3C9}"/>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0" name="Oval 319">
                  <a:extLst>
                    <a:ext uri="{FF2B5EF4-FFF2-40B4-BE49-F238E27FC236}">
                      <a16:creationId xmlns:a16="http://schemas.microsoft.com/office/drawing/2014/main" id="{1B893849-5E20-9564-7214-5EEA33E80201}"/>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1" name="Oval 320">
                  <a:extLst>
                    <a:ext uri="{FF2B5EF4-FFF2-40B4-BE49-F238E27FC236}">
                      <a16:creationId xmlns:a16="http://schemas.microsoft.com/office/drawing/2014/main" id="{15259B09-1638-14D6-09C1-2DC99C6B6220}"/>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2" name="Oval 321">
                  <a:extLst>
                    <a:ext uri="{FF2B5EF4-FFF2-40B4-BE49-F238E27FC236}">
                      <a16:creationId xmlns:a16="http://schemas.microsoft.com/office/drawing/2014/main" id="{C3639CD7-3093-34E8-39E1-E9595A0C4E31}"/>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3" name="Oval 322">
                  <a:extLst>
                    <a:ext uri="{FF2B5EF4-FFF2-40B4-BE49-F238E27FC236}">
                      <a16:creationId xmlns:a16="http://schemas.microsoft.com/office/drawing/2014/main" id="{69C79BCC-42F6-02BB-937C-394BFBDEB0B3}"/>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4" name="Oval 323">
                  <a:extLst>
                    <a:ext uri="{FF2B5EF4-FFF2-40B4-BE49-F238E27FC236}">
                      <a16:creationId xmlns:a16="http://schemas.microsoft.com/office/drawing/2014/main" id="{BF7513AF-56E4-2B2E-B760-880BE256C274}"/>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5" name="Oval 324">
                  <a:extLst>
                    <a:ext uri="{FF2B5EF4-FFF2-40B4-BE49-F238E27FC236}">
                      <a16:creationId xmlns:a16="http://schemas.microsoft.com/office/drawing/2014/main" id="{29335A6B-D26A-37B1-4594-F659D481649A}"/>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6" name="Oval 325">
                  <a:extLst>
                    <a:ext uri="{FF2B5EF4-FFF2-40B4-BE49-F238E27FC236}">
                      <a16:creationId xmlns:a16="http://schemas.microsoft.com/office/drawing/2014/main" id="{246B5002-48CF-DB93-0132-BF775B01044E}"/>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7" name="Oval 326">
                  <a:extLst>
                    <a:ext uri="{FF2B5EF4-FFF2-40B4-BE49-F238E27FC236}">
                      <a16:creationId xmlns:a16="http://schemas.microsoft.com/office/drawing/2014/main" id="{6117898A-5B52-0B39-2CBC-8CF0F29ABC0B}"/>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8" name="Oval 327">
                  <a:extLst>
                    <a:ext uri="{FF2B5EF4-FFF2-40B4-BE49-F238E27FC236}">
                      <a16:creationId xmlns:a16="http://schemas.microsoft.com/office/drawing/2014/main" id="{3CDB76CD-0A61-B0E0-ED91-F5512AD05C44}"/>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94" name="Group 293">
                <a:extLst>
                  <a:ext uri="{FF2B5EF4-FFF2-40B4-BE49-F238E27FC236}">
                    <a16:creationId xmlns:a16="http://schemas.microsoft.com/office/drawing/2014/main" id="{B6ACBC8E-9549-A4DC-E830-9431FE17BB4E}"/>
                  </a:ext>
                </a:extLst>
              </p:cNvPr>
              <p:cNvGrpSpPr/>
              <p:nvPr/>
            </p:nvGrpSpPr>
            <p:grpSpPr>
              <a:xfrm>
                <a:off x="6269899" y="2302330"/>
                <a:ext cx="139223" cy="135092"/>
                <a:chOff x="2679402" y="4387347"/>
                <a:chExt cx="1115617" cy="1082513"/>
              </a:xfrm>
            </p:grpSpPr>
            <p:sp>
              <p:nvSpPr>
                <p:cNvPr id="307" name="Oval 306">
                  <a:extLst>
                    <a:ext uri="{FF2B5EF4-FFF2-40B4-BE49-F238E27FC236}">
                      <a16:creationId xmlns:a16="http://schemas.microsoft.com/office/drawing/2014/main" id="{F4BE1CBE-0F92-F023-B288-50F43C9FEDE9}"/>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08" name="Oval 307">
                  <a:extLst>
                    <a:ext uri="{FF2B5EF4-FFF2-40B4-BE49-F238E27FC236}">
                      <a16:creationId xmlns:a16="http://schemas.microsoft.com/office/drawing/2014/main" id="{9E30BB03-602E-AE3E-0863-B447019172FC}"/>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09" name="Oval 308">
                  <a:extLst>
                    <a:ext uri="{FF2B5EF4-FFF2-40B4-BE49-F238E27FC236}">
                      <a16:creationId xmlns:a16="http://schemas.microsoft.com/office/drawing/2014/main" id="{594FC802-24B5-84D9-F596-FB4F185CDA4C}"/>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0" name="Oval 309">
                  <a:extLst>
                    <a:ext uri="{FF2B5EF4-FFF2-40B4-BE49-F238E27FC236}">
                      <a16:creationId xmlns:a16="http://schemas.microsoft.com/office/drawing/2014/main" id="{4A7CC81E-D2D2-DDD7-FD42-F4ADD24C5CD5}"/>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1" name="Oval 310">
                  <a:extLst>
                    <a:ext uri="{FF2B5EF4-FFF2-40B4-BE49-F238E27FC236}">
                      <a16:creationId xmlns:a16="http://schemas.microsoft.com/office/drawing/2014/main" id="{9ACA45F7-48C5-880D-B0C0-38D8EC44B4BF}"/>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2" name="Oval 311">
                  <a:extLst>
                    <a:ext uri="{FF2B5EF4-FFF2-40B4-BE49-F238E27FC236}">
                      <a16:creationId xmlns:a16="http://schemas.microsoft.com/office/drawing/2014/main" id="{7FEF12B7-F78A-8672-52A2-635C44F7A147}"/>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3" name="Oval 312">
                  <a:extLst>
                    <a:ext uri="{FF2B5EF4-FFF2-40B4-BE49-F238E27FC236}">
                      <a16:creationId xmlns:a16="http://schemas.microsoft.com/office/drawing/2014/main" id="{A9DD8FE5-0C2A-147C-7AF7-79D90335EFA1}"/>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4" name="Oval 313">
                  <a:extLst>
                    <a:ext uri="{FF2B5EF4-FFF2-40B4-BE49-F238E27FC236}">
                      <a16:creationId xmlns:a16="http://schemas.microsoft.com/office/drawing/2014/main" id="{3EE306B0-8BB6-32B3-7099-55A091C43D8E}"/>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5" name="Oval 314">
                  <a:extLst>
                    <a:ext uri="{FF2B5EF4-FFF2-40B4-BE49-F238E27FC236}">
                      <a16:creationId xmlns:a16="http://schemas.microsoft.com/office/drawing/2014/main" id="{C73064DA-9AA7-476F-4E86-B42EEA2D12E7}"/>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6" name="Oval 315">
                  <a:extLst>
                    <a:ext uri="{FF2B5EF4-FFF2-40B4-BE49-F238E27FC236}">
                      <a16:creationId xmlns:a16="http://schemas.microsoft.com/office/drawing/2014/main" id="{F5F27844-F4ED-B5F3-FC90-C85D1A7F6826}"/>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17" name="Oval 316">
                  <a:extLst>
                    <a:ext uri="{FF2B5EF4-FFF2-40B4-BE49-F238E27FC236}">
                      <a16:creationId xmlns:a16="http://schemas.microsoft.com/office/drawing/2014/main" id="{24653D08-92A2-DCC6-0766-F196653570EA}"/>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95" name="Group 294">
                <a:extLst>
                  <a:ext uri="{FF2B5EF4-FFF2-40B4-BE49-F238E27FC236}">
                    <a16:creationId xmlns:a16="http://schemas.microsoft.com/office/drawing/2014/main" id="{31CFD29E-3570-E7F7-4BB7-8FE901E57A28}"/>
                  </a:ext>
                </a:extLst>
              </p:cNvPr>
              <p:cNvGrpSpPr/>
              <p:nvPr/>
            </p:nvGrpSpPr>
            <p:grpSpPr>
              <a:xfrm>
                <a:off x="6147209" y="2318362"/>
                <a:ext cx="139223" cy="135092"/>
                <a:chOff x="2679402" y="4387347"/>
                <a:chExt cx="1115617" cy="1082513"/>
              </a:xfrm>
            </p:grpSpPr>
            <p:sp>
              <p:nvSpPr>
                <p:cNvPr id="296" name="Oval 295">
                  <a:extLst>
                    <a:ext uri="{FF2B5EF4-FFF2-40B4-BE49-F238E27FC236}">
                      <a16:creationId xmlns:a16="http://schemas.microsoft.com/office/drawing/2014/main" id="{35DB3B99-7946-5E3C-AD08-60F903582F41}"/>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97" name="Oval 296">
                  <a:extLst>
                    <a:ext uri="{FF2B5EF4-FFF2-40B4-BE49-F238E27FC236}">
                      <a16:creationId xmlns:a16="http://schemas.microsoft.com/office/drawing/2014/main" id="{9E70451F-A132-B8BD-D80B-AA5065EB055C}"/>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98" name="Oval 297">
                  <a:extLst>
                    <a:ext uri="{FF2B5EF4-FFF2-40B4-BE49-F238E27FC236}">
                      <a16:creationId xmlns:a16="http://schemas.microsoft.com/office/drawing/2014/main" id="{43D4F936-29A0-68CE-6BE1-5C2F5525DF46}"/>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99" name="Oval 298">
                  <a:extLst>
                    <a:ext uri="{FF2B5EF4-FFF2-40B4-BE49-F238E27FC236}">
                      <a16:creationId xmlns:a16="http://schemas.microsoft.com/office/drawing/2014/main" id="{EC12FAEB-C5C8-6523-1B96-ABE2BE4E5626}"/>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00" name="Oval 299">
                  <a:extLst>
                    <a:ext uri="{FF2B5EF4-FFF2-40B4-BE49-F238E27FC236}">
                      <a16:creationId xmlns:a16="http://schemas.microsoft.com/office/drawing/2014/main" id="{D95A33F1-5BA9-DAB5-8719-B41C8C7D30B6}"/>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01" name="Oval 300">
                  <a:extLst>
                    <a:ext uri="{FF2B5EF4-FFF2-40B4-BE49-F238E27FC236}">
                      <a16:creationId xmlns:a16="http://schemas.microsoft.com/office/drawing/2014/main" id="{DCC95A48-66F0-106B-987D-0C01D6648823}"/>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02" name="Oval 301">
                  <a:extLst>
                    <a:ext uri="{FF2B5EF4-FFF2-40B4-BE49-F238E27FC236}">
                      <a16:creationId xmlns:a16="http://schemas.microsoft.com/office/drawing/2014/main" id="{CA63CCA5-E82F-A652-1A3B-E53A8E99C2D3}"/>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03" name="Oval 302">
                  <a:extLst>
                    <a:ext uri="{FF2B5EF4-FFF2-40B4-BE49-F238E27FC236}">
                      <a16:creationId xmlns:a16="http://schemas.microsoft.com/office/drawing/2014/main" id="{0761D8BF-316C-70A9-B0FA-7300C25D150A}"/>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04" name="Oval 303">
                  <a:extLst>
                    <a:ext uri="{FF2B5EF4-FFF2-40B4-BE49-F238E27FC236}">
                      <a16:creationId xmlns:a16="http://schemas.microsoft.com/office/drawing/2014/main" id="{BD9B454F-B34F-FA35-8086-9B3A073CA81A}"/>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05" name="Oval 304">
                  <a:extLst>
                    <a:ext uri="{FF2B5EF4-FFF2-40B4-BE49-F238E27FC236}">
                      <a16:creationId xmlns:a16="http://schemas.microsoft.com/office/drawing/2014/main" id="{3D8CFE94-6D95-0801-D9D9-48CC3F780C05}"/>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06" name="Oval 305">
                  <a:extLst>
                    <a:ext uri="{FF2B5EF4-FFF2-40B4-BE49-F238E27FC236}">
                      <a16:creationId xmlns:a16="http://schemas.microsoft.com/office/drawing/2014/main" id="{EA4EE247-FF73-19D2-A6A5-D60DEEA583B4}"/>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nvGrpSpPr>
            <p:cNvPr id="505" name="Group 504">
              <a:extLst>
                <a:ext uri="{FF2B5EF4-FFF2-40B4-BE49-F238E27FC236}">
                  <a16:creationId xmlns:a16="http://schemas.microsoft.com/office/drawing/2014/main" id="{340ADB9C-6D2F-EB9C-3C59-461CEB0A9051}"/>
                </a:ext>
              </a:extLst>
            </p:cNvPr>
            <p:cNvGrpSpPr/>
            <p:nvPr/>
          </p:nvGrpSpPr>
          <p:grpSpPr>
            <a:xfrm rot="10800000">
              <a:off x="6285748" y="3148423"/>
              <a:ext cx="139223" cy="135092"/>
              <a:chOff x="2679402" y="4387347"/>
              <a:chExt cx="1115617" cy="1082513"/>
            </a:xfrm>
          </p:grpSpPr>
          <p:sp>
            <p:nvSpPr>
              <p:cNvPr id="506" name="Oval 505">
                <a:extLst>
                  <a:ext uri="{FF2B5EF4-FFF2-40B4-BE49-F238E27FC236}">
                    <a16:creationId xmlns:a16="http://schemas.microsoft.com/office/drawing/2014/main" id="{8E7AF9BC-0D51-ABB9-638E-6AFC8E015AF2}"/>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07" name="Oval 506">
                <a:extLst>
                  <a:ext uri="{FF2B5EF4-FFF2-40B4-BE49-F238E27FC236}">
                    <a16:creationId xmlns:a16="http://schemas.microsoft.com/office/drawing/2014/main" id="{7BA38D33-7BF0-8DE5-7FF6-C70D51A8FDE3}"/>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08" name="Oval 507">
                <a:extLst>
                  <a:ext uri="{FF2B5EF4-FFF2-40B4-BE49-F238E27FC236}">
                    <a16:creationId xmlns:a16="http://schemas.microsoft.com/office/drawing/2014/main" id="{C4148243-BC45-024E-0F51-F68D7500F4DD}"/>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09" name="Oval 508">
                <a:extLst>
                  <a:ext uri="{FF2B5EF4-FFF2-40B4-BE49-F238E27FC236}">
                    <a16:creationId xmlns:a16="http://schemas.microsoft.com/office/drawing/2014/main" id="{AC021F24-50D4-944A-9C51-0D4D6CFCA449}"/>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10" name="Oval 509">
                <a:extLst>
                  <a:ext uri="{FF2B5EF4-FFF2-40B4-BE49-F238E27FC236}">
                    <a16:creationId xmlns:a16="http://schemas.microsoft.com/office/drawing/2014/main" id="{7CC9463C-F5D1-6BF5-33D3-631CE94C8D1E}"/>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11" name="Oval 510">
                <a:extLst>
                  <a:ext uri="{FF2B5EF4-FFF2-40B4-BE49-F238E27FC236}">
                    <a16:creationId xmlns:a16="http://schemas.microsoft.com/office/drawing/2014/main" id="{46EB79DC-207F-8EAA-68DA-7FF09BE7C9EF}"/>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12" name="Oval 511">
                <a:extLst>
                  <a:ext uri="{FF2B5EF4-FFF2-40B4-BE49-F238E27FC236}">
                    <a16:creationId xmlns:a16="http://schemas.microsoft.com/office/drawing/2014/main" id="{EDFF63EE-83AE-83B6-A90C-9AF5962FFB1A}"/>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13" name="Oval 512">
                <a:extLst>
                  <a:ext uri="{FF2B5EF4-FFF2-40B4-BE49-F238E27FC236}">
                    <a16:creationId xmlns:a16="http://schemas.microsoft.com/office/drawing/2014/main" id="{1F112A3E-783F-7082-FFD5-71BE321FCB07}"/>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14" name="Oval 513">
                <a:extLst>
                  <a:ext uri="{FF2B5EF4-FFF2-40B4-BE49-F238E27FC236}">
                    <a16:creationId xmlns:a16="http://schemas.microsoft.com/office/drawing/2014/main" id="{40D8DE12-9CB5-C9CA-351F-39F6FB189A00}"/>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15" name="Oval 514">
                <a:extLst>
                  <a:ext uri="{FF2B5EF4-FFF2-40B4-BE49-F238E27FC236}">
                    <a16:creationId xmlns:a16="http://schemas.microsoft.com/office/drawing/2014/main" id="{2669853A-CE45-386B-FE2D-60BC919A314B}"/>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16" name="Oval 515">
                <a:extLst>
                  <a:ext uri="{FF2B5EF4-FFF2-40B4-BE49-F238E27FC236}">
                    <a16:creationId xmlns:a16="http://schemas.microsoft.com/office/drawing/2014/main" id="{5E0819D6-DA25-036E-5904-DDF3631002C2}"/>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517" name="Group 516">
              <a:extLst>
                <a:ext uri="{FF2B5EF4-FFF2-40B4-BE49-F238E27FC236}">
                  <a16:creationId xmlns:a16="http://schemas.microsoft.com/office/drawing/2014/main" id="{5C8F69A9-7AD6-D62D-B8B1-A4E16B405AFC}"/>
                </a:ext>
              </a:extLst>
            </p:cNvPr>
            <p:cNvGrpSpPr/>
            <p:nvPr/>
          </p:nvGrpSpPr>
          <p:grpSpPr>
            <a:xfrm rot="10800000">
              <a:off x="6160879" y="3112679"/>
              <a:ext cx="139223" cy="135092"/>
              <a:chOff x="2679402" y="4387347"/>
              <a:chExt cx="1115617" cy="1082513"/>
            </a:xfrm>
          </p:grpSpPr>
          <p:sp>
            <p:nvSpPr>
              <p:cNvPr id="518" name="Oval 517">
                <a:extLst>
                  <a:ext uri="{FF2B5EF4-FFF2-40B4-BE49-F238E27FC236}">
                    <a16:creationId xmlns:a16="http://schemas.microsoft.com/office/drawing/2014/main" id="{294BA665-2658-7750-FD43-60EB03F0AA44}"/>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19" name="Oval 518">
                <a:extLst>
                  <a:ext uri="{FF2B5EF4-FFF2-40B4-BE49-F238E27FC236}">
                    <a16:creationId xmlns:a16="http://schemas.microsoft.com/office/drawing/2014/main" id="{9CCFA7AD-1474-AE6A-A544-AB3E6551FF46}"/>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20" name="Oval 519">
                <a:extLst>
                  <a:ext uri="{FF2B5EF4-FFF2-40B4-BE49-F238E27FC236}">
                    <a16:creationId xmlns:a16="http://schemas.microsoft.com/office/drawing/2014/main" id="{5F7A7172-B610-F226-0E6B-F6CA50E0A998}"/>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21" name="Oval 520">
                <a:extLst>
                  <a:ext uri="{FF2B5EF4-FFF2-40B4-BE49-F238E27FC236}">
                    <a16:creationId xmlns:a16="http://schemas.microsoft.com/office/drawing/2014/main" id="{F2F4D820-0D1E-6CE8-E033-8DBB360B4E95}"/>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22" name="Oval 521">
                <a:extLst>
                  <a:ext uri="{FF2B5EF4-FFF2-40B4-BE49-F238E27FC236}">
                    <a16:creationId xmlns:a16="http://schemas.microsoft.com/office/drawing/2014/main" id="{AC419441-22AA-1B23-89DF-906881085740}"/>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23" name="Oval 522">
                <a:extLst>
                  <a:ext uri="{FF2B5EF4-FFF2-40B4-BE49-F238E27FC236}">
                    <a16:creationId xmlns:a16="http://schemas.microsoft.com/office/drawing/2014/main" id="{13BE18E5-3C0A-58C3-776F-BA135277F89B}"/>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24" name="Oval 523">
                <a:extLst>
                  <a:ext uri="{FF2B5EF4-FFF2-40B4-BE49-F238E27FC236}">
                    <a16:creationId xmlns:a16="http://schemas.microsoft.com/office/drawing/2014/main" id="{91B305F1-46D3-562A-7922-B6B26E18FB23}"/>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25" name="Oval 524">
                <a:extLst>
                  <a:ext uri="{FF2B5EF4-FFF2-40B4-BE49-F238E27FC236}">
                    <a16:creationId xmlns:a16="http://schemas.microsoft.com/office/drawing/2014/main" id="{10EF4D14-7150-7137-39FE-C0D2730DA05A}"/>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26" name="Oval 525">
                <a:extLst>
                  <a:ext uri="{FF2B5EF4-FFF2-40B4-BE49-F238E27FC236}">
                    <a16:creationId xmlns:a16="http://schemas.microsoft.com/office/drawing/2014/main" id="{F67DF595-3F04-4527-4C2C-6C2C60EE555A}"/>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27" name="Oval 526">
                <a:extLst>
                  <a:ext uri="{FF2B5EF4-FFF2-40B4-BE49-F238E27FC236}">
                    <a16:creationId xmlns:a16="http://schemas.microsoft.com/office/drawing/2014/main" id="{B36BACA7-DA19-8A48-3771-509E58811D18}"/>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28" name="Oval 527">
                <a:extLst>
                  <a:ext uri="{FF2B5EF4-FFF2-40B4-BE49-F238E27FC236}">
                    <a16:creationId xmlns:a16="http://schemas.microsoft.com/office/drawing/2014/main" id="{63E911F8-97D9-3863-8215-F8596E13B176}"/>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529" name="Group 528">
              <a:extLst>
                <a:ext uri="{FF2B5EF4-FFF2-40B4-BE49-F238E27FC236}">
                  <a16:creationId xmlns:a16="http://schemas.microsoft.com/office/drawing/2014/main" id="{6AAF97F3-7FD3-2CBF-C69C-2F0CFBEB1998}"/>
                </a:ext>
              </a:extLst>
            </p:cNvPr>
            <p:cNvGrpSpPr/>
            <p:nvPr/>
          </p:nvGrpSpPr>
          <p:grpSpPr>
            <a:xfrm rot="10800000">
              <a:off x="6008687" y="3086571"/>
              <a:ext cx="139223" cy="135092"/>
              <a:chOff x="2679402" y="4387347"/>
              <a:chExt cx="1115617" cy="1082513"/>
            </a:xfrm>
          </p:grpSpPr>
          <p:sp>
            <p:nvSpPr>
              <p:cNvPr id="530" name="Oval 529">
                <a:extLst>
                  <a:ext uri="{FF2B5EF4-FFF2-40B4-BE49-F238E27FC236}">
                    <a16:creationId xmlns:a16="http://schemas.microsoft.com/office/drawing/2014/main" id="{C8884863-F305-27FF-3919-6AD43043B6F3}"/>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31" name="Oval 530">
                <a:extLst>
                  <a:ext uri="{FF2B5EF4-FFF2-40B4-BE49-F238E27FC236}">
                    <a16:creationId xmlns:a16="http://schemas.microsoft.com/office/drawing/2014/main" id="{81CAAD06-FC95-90AD-868B-F48A9D5567D1}"/>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32" name="Oval 531">
                <a:extLst>
                  <a:ext uri="{FF2B5EF4-FFF2-40B4-BE49-F238E27FC236}">
                    <a16:creationId xmlns:a16="http://schemas.microsoft.com/office/drawing/2014/main" id="{1A3D8DB0-52BD-A5E8-61AA-449CA9D7DCB5}"/>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33" name="Oval 532">
                <a:extLst>
                  <a:ext uri="{FF2B5EF4-FFF2-40B4-BE49-F238E27FC236}">
                    <a16:creationId xmlns:a16="http://schemas.microsoft.com/office/drawing/2014/main" id="{850E3804-2559-FAB9-B188-1409FA9C6489}"/>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34" name="Oval 533">
                <a:extLst>
                  <a:ext uri="{FF2B5EF4-FFF2-40B4-BE49-F238E27FC236}">
                    <a16:creationId xmlns:a16="http://schemas.microsoft.com/office/drawing/2014/main" id="{532629CC-E14A-F84C-35A9-917911A984AD}"/>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35" name="Oval 534">
                <a:extLst>
                  <a:ext uri="{FF2B5EF4-FFF2-40B4-BE49-F238E27FC236}">
                    <a16:creationId xmlns:a16="http://schemas.microsoft.com/office/drawing/2014/main" id="{329F61FF-C1F7-475F-BED8-CBF1E0CCF7D7}"/>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36" name="Oval 535">
                <a:extLst>
                  <a:ext uri="{FF2B5EF4-FFF2-40B4-BE49-F238E27FC236}">
                    <a16:creationId xmlns:a16="http://schemas.microsoft.com/office/drawing/2014/main" id="{5ACC9BA4-0DF1-4374-0D00-C7434054AF89}"/>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37" name="Oval 536">
                <a:extLst>
                  <a:ext uri="{FF2B5EF4-FFF2-40B4-BE49-F238E27FC236}">
                    <a16:creationId xmlns:a16="http://schemas.microsoft.com/office/drawing/2014/main" id="{99F233A5-6726-6FF9-43AA-A82E6D15531D}"/>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38" name="Oval 537">
                <a:extLst>
                  <a:ext uri="{FF2B5EF4-FFF2-40B4-BE49-F238E27FC236}">
                    <a16:creationId xmlns:a16="http://schemas.microsoft.com/office/drawing/2014/main" id="{2D085550-73DD-6D9D-398D-55C4A742B5B4}"/>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39" name="Oval 538">
                <a:extLst>
                  <a:ext uri="{FF2B5EF4-FFF2-40B4-BE49-F238E27FC236}">
                    <a16:creationId xmlns:a16="http://schemas.microsoft.com/office/drawing/2014/main" id="{F37FB8E0-9CA0-F0A7-9084-4D1F53EB8875}"/>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40" name="Oval 539">
                <a:extLst>
                  <a:ext uri="{FF2B5EF4-FFF2-40B4-BE49-F238E27FC236}">
                    <a16:creationId xmlns:a16="http://schemas.microsoft.com/office/drawing/2014/main" id="{8E8A911B-165F-97A2-0AAE-D70ACD693512}"/>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541" name="Group 540">
              <a:extLst>
                <a:ext uri="{FF2B5EF4-FFF2-40B4-BE49-F238E27FC236}">
                  <a16:creationId xmlns:a16="http://schemas.microsoft.com/office/drawing/2014/main" id="{594FF1C3-2287-835E-0E4C-5117D4302790}"/>
                </a:ext>
              </a:extLst>
            </p:cNvPr>
            <p:cNvGrpSpPr/>
            <p:nvPr/>
          </p:nvGrpSpPr>
          <p:grpSpPr>
            <a:xfrm rot="10800000">
              <a:off x="6073707" y="3098054"/>
              <a:ext cx="139223" cy="135092"/>
              <a:chOff x="2679402" y="4387347"/>
              <a:chExt cx="1115617" cy="1082513"/>
            </a:xfrm>
          </p:grpSpPr>
          <p:sp>
            <p:nvSpPr>
              <p:cNvPr id="542" name="Oval 541">
                <a:extLst>
                  <a:ext uri="{FF2B5EF4-FFF2-40B4-BE49-F238E27FC236}">
                    <a16:creationId xmlns:a16="http://schemas.microsoft.com/office/drawing/2014/main" id="{30D86BD0-26D3-0C0D-430B-11BAB0B8D8CC}"/>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43" name="Oval 542">
                <a:extLst>
                  <a:ext uri="{FF2B5EF4-FFF2-40B4-BE49-F238E27FC236}">
                    <a16:creationId xmlns:a16="http://schemas.microsoft.com/office/drawing/2014/main" id="{B2053FF3-3E07-CC11-DC54-781123E83D1B}"/>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44" name="Oval 543">
                <a:extLst>
                  <a:ext uri="{FF2B5EF4-FFF2-40B4-BE49-F238E27FC236}">
                    <a16:creationId xmlns:a16="http://schemas.microsoft.com/office/drawing/2014/main" id="{427C316A-5FA8-CB2C-974E-6A397874CE04}"/>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45" name="Oval 544">
                <a:extLst>
                  <a:ext uri="{FF2B5EF4-FFF2-40B4-BE49-F238E27FC236}">
                    <a16:creationId xmlns:a16="http://schemas.microsoft.com/office/drawing/2014/main" id="{7528EFAC-1087-08E6-55FB-306F8CAFD0D1}"/>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46" name="Oval 545">
                <a:extLst>
                  <a:ext uri="{FF2B5EF4-FFF2-40B4-BE49-F238E27FC236}">
                    <a16:creationId xmlns:a16="http://schemas.microsoft.com/office/drawing/2014/main" id="{7B287E16-4C34-A05D-687A-E70806582F99}"/>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47" name="Oval 546">
                <a:extLst>
                  <a:ext uri="{FF2B5EF4-FFF2-40B4-BE49-F238E27FC236}">
                    <a16:creationId xmlns:a16="http://schemas.microsoft.com/office/drawing/2014/main" id="{9C1078F0-2610-345D-44C6-E425348CD3AA}"/>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48" name="Oval 547">
                <a:extLst>
                  <a:ext uri="{FF2B5EF4-FFF2-40B4-BE49-F238E27FC236}">
                    <a16:creationId xmlns:a16="http://schemas.microsoft.com/office/drawing/2014/main" id="{88AFBE9C-7BCA-E1E2-57D0-9C531CACF5C3}"/>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49" name="Oval 548">
                <a:extLst>
                  <a:ext uri="{FF2B5EF4-FFF2-40B4-BE49-F238E27FC236}">
                    <a16:creationId xmlns:a16="http://schemas.microsoft.com/office/drawing/2014/main" id="{E9CF3D9A-43B7-FF39-1D70-D0C6713F1055}"/>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50" name="Oval 549">
                <a:extLst>
                  <a:ext uri="{FF2B5EF4-FFF2-40B4-BE49-F238E27FC236}">
                    <a16:creationId xmlns:a16="http://schemas.microsoft.com/office/drawing/2014/main" id="{7C1E301D-1C75-7C00-5C74-FF9ADDA0F64A}"/>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51" name="Oval 550">
                <a:extLst>
                  <a:ext uri="{FF2B5EF4-FFF2-40B4-BE49-F238E27FC236}">
                    <a16:creationId xmlns:a16="http://schemas.microsoft.com/office/drawing/2014/main" id="{0C2198F6-5872-D882-C901-B18FB341392C}"/>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52" name="Oval 551">
                <a:extLst>
                  <a:ext uri="{FF2B5EF4-FFF2-40B4-BE49-F238E27FC236}">
                    <a16:creationId xmlns:a16="http://schemas.microsoft.com/office/drawing/2014/main" id="{32CDDF15-AD16-56BD-FAE7-D6E2FBDA57B7}"/>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553" name="Group 552">
              <a:extLst>
                <a:ext uri="{FF2B5EF4-FFF2-40B4-BE49-F238E27FC236}">
                  <a16:creationId xmlns:a16="http://schemas.microsoft.com/office/drawing/2014/main" id="{5B039CD1-FF5A-854C-4631-CD3329494BFE}"/>
                </a:ext>
              </a:extLst>
            </p:cNvPr>
            <p:cNvGrpSpPr/>
            <p:nvPr/>
          </p:nvGrpSpPr>
          <p:grpSpPr>
            <a:xfrm rot="10800000">
              <a:off x="5909871" y="3091350"/>
              <a:ext cx="139223" cy="135092"/>
              <a:chOff x="2679402" y="4387347"/>
              <a:chExt cx="1115617" cy="1082513"/>
            </a:xfrm>
          </p:grpSpPr>
          <p:sp>
            <p:nvSpPr>
              <p:cNvPr id="554" name="Oval 553">
                <a:extLst>
                  <a:ext uri="{FF2B5EF4-FFF2-40B4-BE49-F238E27FC236}">
                    <a16:creationId xmlns:a16="http://schemas.microsoft.com/office/drawing/2014/main" id="{E268279D-D2A2-6B70-F6A5-533B8699C9DA}"/>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55" name="Oval 554">
                <a:extLst>
                  <a:ext uri="{FF2B5EF4-FFF2-40B4-BE49-F238E27FC236}">
                    <a16:creationId xmlns:a16="http://schemas.microsoft.com/office/drawing/2014/main" id="{FD59277B-8549-B4F5-77D4-DB6ADB5D5C32}"/>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56" name="Oval 555">
                <a:extLst>
                  <a:ext uri="{FF2B5EF4-FFF2-40B4-BE49-F238E27FC236}">
                    <a16:creationId xmlns:a16="http://schemas.microsoft.com/office/drawing/2014/main" id="{1C769344-BED6-EB54-5F2E-0EF52A579443}"/>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57" name="Oval 556">
                <a:extLst>
                  <a:ext uri="{FF2B5EF4-FFF2-40B4-BE49-F238E27FC236}">
                    <a16:creationId xmlns:a16="http://schemas.microsoft.com/office/drawing/2014/main" id="{601FD7EB-F6B1-E651-F2A5-B39240727D96}"/>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58" name="Oval 557">
                <a:extLst>
                  <a:ext uri="{FF2B5EF4-FFF2-40B4-BE49-F238E27FC236}">
                    <a16:creationId xmlns:a16="http://schemas.microsoft.com/office/drawing/2014/main" id="{0FE9EA5C-6C79-2C4F-C78D-793D523D47DF}"/>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59" name="Oval 558">
                <a:extLst>
                  <a:ext uri="{FF2B5EF4-FFF2-40B4-BE49-F238E27FC236}">
                    <a16:creationId xmlns:a16="http://schemas.microsoft.com/office/drawing/2014/main" id="{7F05FFC6-600A-CF86-A6D8-622B25B96986}"/>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60" name="Oval 559">
                <a:extLst>
                  <a:ext uri="{FF2B5EF4-FFF2-40B4-BE49-F238E27FC236}">
                    <a16:creationId xmlns:a16="http://schemas.microsoft.com/office/drawing/2014/main" id="{B8821782-41EB-169B-6556-2E487F3B4516}"/>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61" name="Oval 560">
                <a:extLst>
                  <a:ext uri="{FF2B5EF4-FFF2-40B4-BE49-F238E27FC236}">
                    <a16:creationId xmlns:a16="http://schemas.microsoft.com/office/drawing/2014/main" id="{5577E5EC-D02D-8A7F-A2C0-969AA2462A76}"/>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62" name="Oval 561">
                <a:extLst>
                  <a:ext uri="{FF2B5EF4-FFF2-40B4-BE49-F238E27FC236}">
                    <a16:creationId xmlns:a16="http://schemas.microsoft.com/office/drawing/2014/main" id="{99F901D4-65F1-6AFC-0473-47EAC0F7368B}"/>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63" name="Oval 562">
                <a:extLst>
                  <a:ext uri="{FF2B5EF4-FFF2-40B4-BE49-F238E27FC236}">
                    <a16:creationId xmlns:a16="http://schemas.microsoft.com/office/drawing/2014/main" id="{9AF60974-85A5-B479-13F3-65EB3B1393E4}"/>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64" name="Oval 563">
                <a:extLst>
                  <a:ext uri="{FF2B5EF4-FFF2-40B4-BE49-F238E27FC236}">
                    <a16:creationId xmlns:a16="http://schemas.microsoft.com/office/drawing/2014/main" id="{A11E6694-50B8-691E-D560-9F8594F24DA4}"/>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565" name="Group 564">
              <a:extLst>
                <a:ext uri="{FF2B5EF4-FFF2-40B4-BE49-F238E27FC236}">
                  <a16:creationId xmlns:a16="http://schemas.microsoft.com/office/drawing/2014/main" id="{1B24A369-4E29-8B7C-8E21-97FE92CA7DA2}"/>
                </a:ext>
              </a:extLst>
            </p:cNvPr>
            <p:cNvGrpSpPr/>
            <p:nvPr/>
          </p:nvGrpSpPr>
          <p:grpSpPr>
            <a:xfrm rot="10800000">
              <a:off x="5782182" y="3102710"/>
              <a:ext cx="139223" cy="135092"/>
              <a:chOff x="2679402" y="4387347"/>
              <a:chExt cx="1115617" cy="1082513"/>
            </a:xfrm>
          </p:grpSpPr>
          <p:sp>
            <p:nvSpPr>
              <p:cNvPr id="566" name="Oval 565">
                <a:extLst>
                  <a:ext uri="{FF2B5EF4-FFF2-40B4-BE49-F238E27FC236}">
                    <a16:creationId xmlns:a16="http://schemas.microsoft.com/office/drawing/2014/main" id="{DCA80B2B-043E-F4AA-83F3-22812EA8A87E}"/>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67" name="Oval 566">
                <a:extLst>
                  <a:ext uri="{FF2B5EF4-FFF2-40B4-BE49-F238E27FC236}">
                    <a16:creationId xmlns:a16="http://schemas.microsoft.com/office/drawing/2014/main" id="{1031E255-95BD-DF53-156F-5B385B79ED99}"/>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68" name="Oval 567">
                <a:extLst>
                  <a:ext uri="{FF2B5EF4-FFF2-40B4-BE49-F238E27FC236}">
                    <a16:creationId xmlns:a16="http://schemas.microsoft.com/office/drawing/2014/main" id="{7AC42567-2C4B-7841-80BE-2B80F387B332}"/>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69" name="Oval 568">
                <a:extLst>
                  <a:ext uri="{FF2B5EF4-FFF2-40B4-BE49-F238E27FC236}">
                    <a16:creationId xmlns:a16="http://schemas.microsoft.com/office/drawing/2014/main" id="{A7165BD2-6C50-62E9-C521-A14F250C37D7}"/>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70" name="Oval 569">
                <a:extLst>
                  <a:ext uri="{FF2B5EF4-FFF2-40B4-BE49-F238E27FC236}">
                    <a16:creationId xmlns:a16="http://schemas.microsoft.com/office/drawing/2014/main" id="{439AEB44-38C9-DBDC-CDA6-7E6DF3465E8D}"/>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71" name="Oval 570">
                <a:extLst>
                  <a:ext uri="{FF2B5EF4-FFF2-40B4-BE49-F238E27FC236}">
                    <a16:creationId xmlns:a16="http://schemas.microsoft.com/office/drawing/2014/main" id="{93B7CFA4-8E7F-9B6D-6B10-E3E2D6175D28}"/>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72" name="Oval 571">
                <a:extLst>
                  <a:ext uri="{FF2B5EF4-FFF2-40B4-BE49-F238E27FC236}">
                    <a16:creationId xmlns:a16="http://schemas.microsoft.com/office/drawing/2014/main" id="{E245A141-2178-EA1C-5513-6D65BEBC9AD8}"/>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73" name="Oval 572">
                <a:extLst>
                  <a:ext uri="{FF2B5EF4-FFF2-40B4-BE49-F238E27FC236}">
                    <a16:creationId xmlns:a16="http://schemas.microsoft.com/office/drawing/2014/main" id="{BE836923-2C63-68DD-43C9-7F39E48D9CD3}"/>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74" name="Oval 573">
                <a:extLst>
                  <a:ext uri="{FF2B5EF4-FFF2-40B4-BE49-F238E27FC236}">
                    <a16:creationId xmlns:a16="http://schemas.microsoft.com/office/drawing/2014/main" id="{0DFA427B-22CB-FDB0-5BC7-D2B6B0EDB280}"/>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75" name="Oval 574">
                <a:extLst>
                  <a:ext uri="{FF2B5EF4-FFF2-40B4-BE49-F238E27FC236}">
                    <a16:creationId xmlns:a16="http://schemas.microsoft.com/office/drawing/2014/main" id="{9418362A-F775-5323-A937-AC14B939B9F2}"/>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76" name="Oval 575">
                <a:extLst>
                  <a:ext uri="{FF2B5EF4-FFF2-40B4-BE49-F238E27FC236}">
                    <a16:creationId xmlns:a16="http://schemas.microsoft.com/office/drawing/2014/main" id="{1121B430-7211-A5BE-19F6-F2724A360090}"/>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577" name="Group 576">
              <a:extLst>
                <a:ext uri="{FF2B5EF4-FFF2-40B4-BE49-F238E27FC236}">
                  <a16:creationId xmlns:a16="http://schemas.microsoft.com/office/drawing/2014/main" id="{68002EBC-3B3F-5D69-67A6-B3F7581D7DAE}"/>
                </a:ext>
              </a:extLst>
            </p:cNvPr>
            <p:cNvGrpSpPr/>
            <p:nvPr/>
          </p:nvGrpSpPr>
          <p:grpSpPr>
            <a:xfrm rot="10800000">
              <a:off x="5547942" y="3139155"/>
              <a:ext cx="139223" cy="135092"/>
              <a:chOff x="2679402" y="4387347"/>
              <a:chExt cx="1115617" cy="1082513"/>
            </a:xfrm>
          </p:grpSpPr>
          <p:sp>
            <p:nvSpPr>
              <p:cNvPr id="578" name="Oval 577">
                <a:extLst>
                  <a:ext uri="{FF2B5EF4-FFF2-40B4-BE49-F238E27FC236}">
                    <a16:creationId xmlns:a16="http://schemas.microsoft.com/office/drawing/2014/main" id="{77010437-26A4-DA3A-13E0-DF2E4FA45D8D}"/>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79" name="Oval 578">
                <a:extLst>
                  <a:ext uri="{FF2B5EF4-FFF2-40B4-BE49-F238E27FC236}">
                    <a16:creationId xmlns:a16="http://schemas.microsoft.com/office/drawing/2014/main" id="{1A51CD64-6307-1D92-6F3D-B0CDDFF07187}"/>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80" name="Oval 579">
                <a:extLst>
                  <a:ext uri="{FF2B5EF4-FFF2-40B4-BE49-F238E27FC236}">
                    <a16:creationId xmlns:a16="http://schemas.microsoft.com/office/drawing/2014/main" id="{CE08BFBA-55FF-41CE-C3F3-71E732E5EC72}"/>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81" name="Oval 580">
                <a:extLst>
                  <a:ext uri="{FF2B5EF4-FFF2-40B4-BE49-F238E27FC236}">
                    <a16:creationId xmlns:a16="http://schemas.microsoft.com/office/drawing/2014/main" id="{9869C864-A30A-9E59-A852-4F062AE36704}"/>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82" name="Oval 581">
                <a:extLst>
                  <a:ext uri="{FF2B5EF4-FFF2-40B4-BE49-F238E27FC236}">
                    <a16:creationId xmlns:a16="http://schemas.microsoft.com/office/drawing/2014/main" id="{3DB72CE7-8843-CA49-9C23-193A3B0CC585}"/>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83" name="Oval 582">
                <a:extLst>
                  <a:ext uri="{FF2B5EF4-FFF2-40B4-BE49-F238E27FC236}">
                    <a16:creationId xmlns:a16="http://schemas.microsoft.com/office/drawing/2014/main" id="{0FD0C8AE-8BD8-E094-EBAA-F9356223AA9B}"/>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84" name="Oval 583">
                <a:extLst>
                  <a:ext uri="{FF2B5EF4-FFF2-40B4-BE49-F238E27FC236}">
                    <a16:creationId xmlns:a16="http://schemas.microsoft.com/office/drawing/2014/main" id="{904B4271-4790-93D2-3458-FD117C5CFF3E}"/>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85" name="Oval 584">
                <a:extLst>
                  <a:ext uri="{FF2B5EF4-FFF2-40B4-BE49-F238E27FC236}">
                    <a16:creationId xmlns:a16="http://schemas.microsoft.com/office/drawing/2014/main" id="{CAC27094-58D3-DE01-96CB-A8E25545D2D8}"/>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86" name="Oval 585">
                <a:extLst>
                  <a:ext uri="{FF2B5EF4-FFF2-40B4-BE49-F238E27FC236}">
                    <a16:creationId xmlns:a16="http://schemas.microsoft.com/office/drawing/2014/main" id="{B52F677B-DBA0-BFDC-A639-EBAB080AC0B1}"/>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87" name="Oval 586">
                <a:extLst>
                  <a:ext uri="{FF2B5EF4-FFF2-40B4-BE49-F238E27FC236}">
                    <a16:creationId xmlns:a16="http://schemas.microsoft.com/office/drawing/2014/main" id="{3F47698F-D89C-736A-7315-63D08F0D0D2F}"/>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88" name="Oval 587">
                <a:extLst>
                  <a:ext uri="{FF2B5EF4-FFF2-40B4-BE49-F238E27FC236}">
                    <a16:creationId xmlns:a16="http://schemas.microsoft.com/office/drawing/2014/main" id="{364638F7-BD60-9B93-6274-7B8611B9A930}"/>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589" name="Group 588">
              <a:extLst>
                <a:ext uri="{FF2B5EF4-FFF2-40B4-BE49-F238E27FC236}">
                  <a16:creationId xmlns:a16="http://schemas.microsoft.com/office/drawing/2014/main" id="{FF86B2FC-44FA-B825-113C-F968E50D9A28}"/>
                </a:ext>
              </a:extLst>
            </p:cNvPr>
            <p:cNvGrpSpPr/>
            <p:nvPr/>
          </p:nvGrpSpPr>
          <p:grpSpPr>
            <a:xfrm rot="10800000">
              <a:off x="5672478" y="3116478"/>
              <a:ext cx="139223" cy="135092"/>
              <a:chOff x="2679402" y="4387347"/>
              <a:chExt cx="1115617" cy="1082513"/>
            </a:xfrm>
          </p:grpSpPr>
          <p:sp>
            <p:nvSpPr>
              <p:cNvPr id="590" name="Oval 589">
                <a:extLst>
                  <a:ext uri="{FF2B5EF4-FFF2-40B4-BE49-F238E27FC236}">
                    <a16:creationId xmlns:a16="http://schemas.microsoft.com/office/drawing/2014/main" id="{48F23F16-4CD0-8281-C2EF-4050BBEC51A2}"/>
                  </a:ext>
                </a:extLst>
              </p:cNvPr>
              <p:cNvSpPr/>
              <p:nvPr/>
            </p:nvSpPr>
            <p:spPr bwMode="auto">
              <a:xfrm rot="1692325">
                <a:off x="3036804" y="464016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91" name="Oval 590">
                <a:extLst>
                  <a:ext uri="{FF2B5EF4-FFF2-40B4-BE49-F238E27FC236}">
                    <a16:creationId xmlns:a16="http://schemas.microsoft.com/office/drawing/2014/main" id="{4AA4EA63-4BF4-7027-1291-8FA478C1C762}"/>
                  </a:ext>
                </a:extLst>
              </p:cNvPr>
              <p:cNvSpPr/>
              <p:nvPr/>
            </p:nvSpPr>
            <p:spPr bwMode="auto">
              <a:xfrm rot="1692325">
                <a:off x="2822990" y="484162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92" name="Oval 591">
                <a:extLst>
                  <a:ext uri="{FF2B5EF4-FFF2-40B4-BE49-F238E27FC236}">
                    <a16:creationId xmlns:a16="http://schemas.microsoft.com/office/drawing/2014/main" id="{B96E9B4F-0FA2-448F-B9A6-31399620E006}"/>
                  </a:ext>
                </a:extLst>
              </p:cNvPr>
              <p:cNvSpPr/>
              <p:nvPr/>
            </p:nvSpPr>
            <p:spPr bwMode="auto">
              <a:xfrm rot="1692325">
                <a:off x="3059886" y="4839620"/>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93" name="Oval 592">
                <a:extLst>
                  <a:ext uri="{FF2B5EF4-FFF2-40B4-BE49-F238E27FC236}">
                    <a16:creationId xmlns:a16="http://schemas.microsoft.com/office/drawing/2014/main" id="{A58EF8A9-3B69-B545-59AC-F7BA13185E6A}"/>
                  </a:ext>
                </a:extLst>
              </p:cNvPr>
              <p:cNvSpPr/>
              <p:nvPr/>
            </p:nvSpPr>
            <p:spPr bwMode="auto">
              <a:xfrm rot="1692325">
                <a:off x="3043234" y="4467875"/>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94" name="Oval 593">
                <a:extLst>
                  <a:ext uri="{FF2B5EF4-FFF2-40B4-BE49-F238E27FC236}">
                    <a16:creationId xmlns:a16="http://schemas.microsoft.com/office/drawing/2014/main" id="{962541C3-3CB3-98F7-8A9C-85741705807D}"/>
                  </a:ext>
                </a:extLst>
              </p:cNvPr>
              <p:cNvSpPr/>
              <p:nvPr/>
            </p:nvSpPr>
            <p:spPr bwMode="auto">
              <a:xfrm rot="1692325">
                <a:off x="3222322" y="452517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95" name="Oval 594">
                <a:extLst>
                  <a:ext uri="{FF2B5EF4-FFF2-40B4-BE49-F238E27FC236}">
                    <a16:creationId xmlns:a16="http://schemas.microsoft.com/office/drawing/2014/main" id="{AC72C5D7-D6E8-D0E5-3ABB-E2523F1B7CF2}"/>
                  </a:ext>
                </a:extLst>
              </p:cNvPr>
              <p:cNvSpPr/>
              <p:nvPr/>
            </p:nvSpPr>
            <p:spPr bwMode="auto">
              <a:xfrm rot="1692325">
                <a:off x="3448764" y="475259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96" name="Oval 595">
                <a:extLst>
                  <a:ext uri="{FF2B5EF4-FFF2-40B4-BE49-F238E27FC236}">
                    <a16:creationId xmlns:a16="http://schemas.microsoft.com/office/drawing/2014/main" id="{4D4F9824-1283-5706-C629-C8F08BCFFA87}"/>
                  </a:ext>
                </a:extLst>
              </p:cNvPr>
              <p:cNvSpPr/>
              <p:nvPr/>
            </p:nvSpPr>
            <p:spPr bwMode="auto">
              <a:xfrm rot="1692325">
                <a:off x="2792535" y="4387347"/>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97" name="Oval 596">
                <a:extLst>
                  <a:ext uri="{FF2B5EF4-FFF2-40B4-BE49-F238E27FC236}">
                    <a16:creationId xmlns:a16="http://schemas.microsoft.com/office/drawing/2014/main" id="{AE16F646-E563-4522-3FA3-FB36C6B337E6}"/>
                  </a:ext>
                </a:extLst>
              </p:cNvPr>
              <p:cNvSpPr/>
              <p:nvPr/>
            </p:nvSpPr>
            <p:spPr bwMode="auto">
              <a:xfrm rot="1692325">
                <a:off x="2679438" y="4646706"/>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98" name="Oval 597">
                <a:extLst>
                  <a:ext uri="{FF2B5EF4-FFF2-40B4-BE49-F238E27FC236}">
                    <a16:creationId xmlns:a16="http://schemas.microsoft.com/office/drawing/2014/main" id="{DCDCE331-5B92-B703-0171-0F9B029A2257}"/>
                  </a:ext>
                </a:extLst>
              </p:cNvPr>
              <p:cNvSpPr/>
              <p:nvPr/>
            </p:nvSpPr>
            <p:spPr bwMode="auto">
              <a:xfrm rot="1692325">
                <a:off x="331082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99" name="Oval 598">
                <a:extLst>
                  <a:ext uri="{FF2B5EF4-FFF2-40B4-BE49-F238E27FC236}">
                    <a16:creationId xmlns:a16="http://schemas.microsoft.com/office/drawing/2014/main" id="{F22126D8-EA1A-903B-959D-292248FA5DF4}"/>
                  </a:ext>
                </a:extLst>
              </p:cNvPr>
              <p:cNvSpPr/>
              <p:nvPr/>
            </p:nvSpPr>
            <p:spPr bwMode="auto">
              <a:xfrm rot="1692325">
                <a:off x="3009637" y="5067689"/>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600" name="Oval 599">
                <a:extLst>
                  <a:ext uri="{FF2B5EF4-FFF2-40B4-BE49-F238E27FC236}">
                    <a16:creationId xmlns:a16="http://schemas.microsoft.com/office/drawing/2014/main" id="{191AD46B-3C89-9746-D3AA-0D5B61A6DCF1}"/>
                  </a:ext>
                </a:extLst>
              </p:cNvPr>
              <p:cNvSpPr/>
              <p:nvPr/>
            </p:nvSpPr>
            <p:spPr bwMode="auto">
              <a:xfrm rot="1692325">
                <a:off x="2679402" y="5027362"/>
                <a:ext cx="346255" cy="402171"/>
              </a:xfrm>
              <a:prstGeom prst="ellipse">
                <a:avLst/>
              </a:prstGeom>
              <a:solidFill>
                <a:schemeClr val="accent5"/>
              </a:solidFill>
              <a:ln w="0">
                <a:solidFill>
                  <a:schemeClr val="accent5">
                    <a:lumMod val="60000"/>
                    <a:lumOff val="40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601" name="Rectangle 600">
              <a:extLst>
                <a:ext uri="{FF2B5EF4-FFF2-40B4-BE49-F238E27FC236}">
                  <a16:creationId xmlns:a16="http://schemas.microsoft.com/office/drawing/2014/main" id="{037E0699-152E-CC0E-583C-A5B327129396}"/>
                </a:ext>
              </a:extLst>
            </p:cNvPr>
            <p:cNvSpPr/>
            <p:nvPr/>
          </p:nvSpPr>
          <p:spPr bwMode="auto">
            <a:xfrm>
              <a:off x="4800458" y="2115853"/>
              <a:ext cx="1974841" cy="90540"/>
            </a:xfrm>
            <a:prstGeom prst="rect">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2" name="Rectangle 601">
              <a:extLst>
                <a:ext uri="{FF2B5EF4-FFF2-40B4-BE49-F238E27FC236}">
                  <a16:creationId xmlns:a16="http://schemas.microsoft.com/office/drawing/2014/main" id="{8D0072EF-FCC7-3C89-9123-3D382ED50A6D}"/>
                </a:ext>
              </a:extLst>
            </p:cNvPr>
            <p:cNvSpPr/>
            <p:nvPr/>
          </p:nvSpPr>
          <p:spPr bwMode="auto">
            <a:xfrm>
              <a:off x="4799568" y="3217403"/>
              <a:ext cx="1979376" cy="90540"/>
            </a:xfrm>
            <a:prstGeom prst="rect">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3" name="Freeform 602">
              <a:extLst>
                <a:ext uri="{FF2B5EF4-FFF2-40B4-BE49-F238E27FC236}">
                  <a16:creationId xmlns:a16="http://schemas.microsoft.com/office/drawing/2014/main" id="{13377553-13C7-356A-BAC9-9CD0CA8B12C5}"/>
                </a:ext>
              </a:extLst>
            </p:cNvPr>
            <p:cNvSpPr/>
            <p:nvPr/>
          </p:nvSpPr>
          <p:spPr bwMode="auto">
            <a:xfrm>
              <a:off x="4803212" y="3068419"/>
              <a:ext cx="1975731" cy="152290"/>
            </a:xfrm>
            <a:custGeom>
              <a:avLst/>
              <a:gdLst>
                <a:gd name="connsiteX0" fmla="*/ 1165788 w 1975731"/>
                <a:gd name="connsiteY0" fmla="*/ 32299 h 152290"/>
                <a:gd name="connsiteX1" fmla="*/ 841820 w 1975731"/>
                <a:gd name="connsiteY1" fmla="*/ 87322 h 152290"/>
                <a:gd name="connsiteX2" fmla="*/ 755538 w 1975731"/>
                <a:gd name="connsiteY2" fmla="*/ 106571 h 152290"/>
                <a:gd name="connsiteX3" fmla="*/ 1546682 w 1975731"/>
                <a:gd name="connsiteY3" fmla="*/ 106571 h 152290"/>
                <a:gd name="connsiteX4" fmla="*/ 1463048 w 1975731"/>
                <a:gd name="connsiteY4" fmla="*/ 84733 h 152290"/>
                <a:gd name="connsiteX5" fmla="*/ 1165788 w 1975731"/>
                <a:gd name="connsiteY5" fmla="*/ 32299 h 152290"/>
                <a:gd name="connsiteX6" fmla="*/ 1210238 w 1975731"/>
                <a:gd name="connsiteY6" fmla="*/ 0 h 152290"/>
                <a:gd name="connsiteX7" fmla="*/ 1724588 w 1975731"/>
                <a:gd name="connsiteY7" fmla="*/ 106396 h 152290"/>
                <a:gd name="connsiteX8" fmla="*/ 1724696 w 1975731"/>
                <a:gd name="connsiteY8" fmla="*/ 106571 h 152290"/>
                <a:gd name="connsiteX9" fmla="*/ 1975731 w 1975731"/>
                <a:gd name="connsiteY9" fmla="*/ 106571 h 152290"/>
                <a:gd name="connsiteX10" fmla="*/ 1975731 w 1975731"/>
                <a:gd name="connsiteY10" fmla="*/ 152290 h 152290"/>
                <a:gd name="connsiteX11" fmla="*/ 0 w 1975731"/>
                <a:gd name="connsiteY11" fmla="*/ 152290 h 152290"/>
                <a:gd name="connsiteX12" fmla="*/ 0 w 1975731"/>
                <a:gd name="connsiteY12" fmla="*/ 106571 h 152290"/>
                <a:gd name="connsiteX13" fmla="*/ 529757 w 1975731"/>
                <a:gd name="connsiteY13" fmla="*/ 106571 h 152290"/>
                <a:gd name="connsiteX14" fmla="*/ 529757 w 1975731"/>
                <a:gd name="connsiteY14" fmla="*/ 106396 h 152290"/>
                <a:gd name="connsiteX15" fmla="*/ 1210238 w 1975731"/>
                <a:gd name="connsiteY15" fmla="*/ 0 h 152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75731" h="152290">
                  <a:moveTo>
                    <a:pt x="1165788" y="32299"/>
                  </a:moveTo>
                  <a:cubicBezTo>
                    <a:pt x="1055550" y="40464"/>
                    <a:pt x="947693" y="63338"/>
                    <a:pt x="841820" y="87322"/>
                  </a:cubicBezTo>
                  <a:lnTo>
                    <a:pt x="755538" y="106571"/>
                  </a:lnTo>
                  <a:lnTo>
                    <a:pt x="1546682" y="106571"/>
                  </a:lnTo>
                  <a:lnTo>
                    <a:pt x="1463048" y="84733"/>
                  </a:lnTo>
                  <a:cubicBezTo>
                    <a:pt x="1371105" y="58653"/>
                    <a:pt x="1276384" y="32573"/>
                    <a:pt x="1165788" y="32299"/>
                  </a:cubicBezTo>
                  <a:close/>
                  <a:moveTo>
                    <a:pt x="1210238" y="0"/>
                  </a:moveTo>
                  <a:cubicBezTo>
                    <a:pt x="1380630" y="11004"/>
                    <a:pt x="1554196" y="80598"/>
                    <a:pt x="1724588" y="106396"/>
                  </a:cubicBezTo>
                  <a:lnTo>
                    <a:pt x="1724696" y="106571"/>
                  </a:lnTo>
                  <a:lnTo>
                    <a:pt x="1975731" y="106571"/>
                  </a:lnTo>
                  <a:lnTo>
                    <a:pt x="1975731" y="152290"/>
                  </a:lnTo>
                  <a:lnTo>
                    <a:pt x="0" y="152290"/>
                  </a:lnTo>
                  <a:lnTo>
                    <a:pt x="0" y="106571"/>
                  </a:lnTo>
                  <a:lnTo>
                    <a:pt x="529757" y="106571"/>
                  </a:lnTo>
                  <a:lnTo>
                    <a:pt x="529757" y="106396"/>
                  </a:lnTo>
                  <a:cubicBezTo>
                    <a:pt x="747059" y="105256"/>
                    <a:pt x="951661" y="12976"/>
                    <a:pt x="1210238" y="0"/>
                  </a:cubicBezTo>
                  <a:close/>
                </a:path>
              </a:pathLst>
            </a:custGeom>
            <a:solidFill>
              <a:schemeClr val="accent5">
                <a:lumMod val="75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4" name="Freeform 603">
              <a:extLst>
                <a:ext uri="{FF2B5EF4-FFF2-40B4-BE49-F238E27FC236}">
                  <a16:creationId xmlns:a16="http://schemas.microsoft.com/office/drawing/2014/main" id="{1C849619-1D77-5BAB-FAA4-7D658D06C2C8}"/>
                </a:ext>
              </a:extLst>
            </p:cNvPr>
            <p:cNvSpPr/>
            <p:nvPr/>
          </p:nvSpPr>
          <p:spPr bwMode="auto">
            <a:xfrm rot="10800000">
              <a:off x="4800458" y="2206473"/>
              <a:ext cx="1974841" cy="274771"/>
            </a:xfrm>
            <a:custGeom>
              <a:avLst/>
              <a:gdLst>
                <a:gd name="connsiteX0" fmla="*/ 1455550 w 1975731"/>
                <a:gd name="connsiteY0" fmla="*/ 229052 h 274771"/>
                <a:gd name="connsiteX1" fmla="*/ 1439889 w 1975731"/>
                <a:gd name="connsiteY1" fmla="*/ 209755 h 274771"/>
                <a:gd name="connsiteX2" fmla="*/ 836912 w 1975731"/>
                <a:gd name="connsiteY2" fmla="*/ 68017 h 274771"/>
                <a:gd name="connsiteX3" fmla="*/ 257629 w 1975731"/>
                <a:gd name="connsiteY3" fmla="*/ 203086 h 274771"/>
                <a:gd name="connsiteX4" fmla="*/ 230878 w 1975731"/>
                <a:gd name="connsiteY4" fmla="*/ 229052 h 274771"/>
                <a:gd name="connsiteX5" fmla="*/ 1975731 w 1975731"/>
                <a:gd name="connsiteY5" fmla="*/ 274771 h 274771"/>
                <a:gd name="connsiteX6" fmla="*/ 0 w 1975731"/>
                <a:gd name="connsiteY6" fmla="*/ 274771 h 274771"/>
                <a:gd name="connsiteX7" fmla="*/ 0 w 1975731"/>
                <a:gd name="connsiteY7" fmla="*/ 229052 h 274771"/>
                <a:gd name="connsiteX8" fmla="*/ 102582 w 1975731"/>
                <a:gd name="connsiteY8" fmla="*/ 229052 h 274771"/>
                <a:gd name="connsiteX9" fmla="*/ 149384 w 1975731"/>
                <a:gd name="connsiteY9" fmla="*/ 159280 h 274771"/>
                <a:gd name="connsiteX10" fmla="*/ 843977 w 1975731"/>
                <a:gd name="connsiteY10" fmla="*/ 1 h 274771"/>
                <a:gd name="connsiteX11" fmla="*/ 1545626 w 1975731"/>
                <a:gd name="connsiteY11" fmla="*/ 167324 h 274771"/>
                <a:gd name="connsiteX12" fmla="*/ 1580311 w 1975731"/>
                <a:gd name="connsiteY12" fmla="*/ 229052 h 274771"/>
                <a:gd name="connsiteX13" fmla="*/ 1975731 w 1975731"/>
                <a:gd name="connsiteY13" fmla="*/ 229052 h 2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75731" h="274771">
                  <a:moveTo>
                    <a:pt x="1455550" y="229052"/>
                  </a:moveTo>
                  <a:lnTo>
                    <a:pt x="1439889" y="209755"/>
                  </a:lnTo>
                  <a:cubicBezTo>
                    <a:pt x="1339672" y="141288"/>
                    <a:pt x="1105645" y="68080"/>
                    <a:pt x="836912" y="68017"/>
                  </a:cubicBezTo>
                  <a:cubicBezTo>
                    <a:pt x="581314" y="67957"/>
                    <a:pt x="361748" y="137886"/>
                    <a:pt x="257629" y="203086"/>
                  </a:cubicBezTo>
                  <a:lnTo>
                    <a:pt x="230878" y="229052"/>
                  </a:lnTo>
                  <a:close/>
                  <a:moveTo>
                    <a:pt x="1975731" y="274771"/>
                  </a:moveTo>
                  <a:lnTo>
                    <a:pt x="0" y="274771"/>
                  </a:lnTo>
                  <a:lnTo>
                    <a:pt x="0" y="229052"/>
                  </a:lnTo>
                  <a:lnTo>
                    <a:pt x="102582" y="229052"/>
                  </a:lnTo>
                  <a:lnTo>
                    <a:pt x="149384" y="159280"/>
                  </a:lnTo>
                  <a:cubicBezTo>
                    <a:pt x="270642" y="64831"/>
                    <a:pt x="536958" y="-206"/>
                    <a:pt x="843977" y="1"/>
                  </a:cubicBezTo>
                  <a:cubicBezTo>
                    <a:pt x="1159555" y="214"/>
                    <a:pt x="1430085" y="69163"/>
                    <a:pt x="1545626" y="167324"/>
                  </a:cubicBezTo>
                  <a:lnTo>
                    <a:pt x="1580311" y="229052"/>
                  </a:lnTo>
                  <a:lnTo>
                    <a:pt x="1975731" y="229052"/>
                  </a:lnTo>
                  <a:close/>
                </a:path>
              </a:pathLst>
            </a:custGeom>
            <a:solidFill>
              <a:schemeClr val="accent5">
                <a:lumMod val="75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pic>
        <p:nvPicPr>
          <p:cNvPr id="618" name="Picture 617">
            <a:extLst>
              <a:ext uri="{FF2B5EF4-FFF2-40B4-BE49-F238E27FC236}">
                <a16:creationId xmlns:a16="http://schemas.microsoft.com/office/drawing/2014/main" id="{8F76B282-DF5B-6886-AA09-3DD7B3CEAA16}"/>
              </a:ext>
            </a:extLst>
          </p:cNvPr>
          <p:cNvPicPr>
            <a:picLocks noChangeAspect="1"/>
          </p:cNvPicPr>
          <p:nvPr/>
        </p:nvPicPr>
        <p:blipFill>
          <a:blip r:embed="rId11"/>
          <a:stretch>
            <a:fillRect/>
          </a:stretch>
        </p:blipFill>
        <p:spPr>
          <a:xfrm rot="4500000">
            <a:off x="8650484" y="3240414"/>
            <a:ext cx="106533" cy="113481"/>
          </a:xfrm>
          <a:prstGeom prst="rect">
            <a:avLst/>
          </a:prstGeom>
        </p:spPr>
      </p:pic>
      <p:pic>
        <p:nvPicPr>
          <p:cNvPr id="619" name="Picture 618">
            <a:extLst>
              <a:ext uri="{FF2B5EF4-FFF2-40B4-BE49-F238E27FC236}">
                <a16:creationId xmlns:a16="http://schemas.microsoft.com/office/drawing/2014/main" id="{21E4AE9D-9243-65C8-AB76-7A8703756D75}"/>
              </a:ext>
            </a:extLst>
          </p:cNvPr>
          <p:cNvPicPr>
            <a:picLocks noChangeAspect="1"/>
          </p:cNvPicPr>
          <p:nvPr/>
        </p:nvPicPr>
        <p:blipFill>
          <a:blip r:embed="rId11"/>
          <a:stretch>
            <a:fillRect/>
          </a:stretch>
        </p:blipFill>
        <p:spPr>
          <a:xfrm rot="9506313">
            <a:off x="8720279" y="3239406"/>
            <a:ext cx="106533" cy="113481"/>
          </a:xfrm>
          <a:prstGeom prst="rect">
            <a:avLst/>
          </a:prstGeom>
        </p:spPr>
      </p:pic>
      <p:pic>
        <p:nvPicPr>
          <p:cNvPr id="620" name="Picture 619">
            <a:extLst>
              <a:ext uri="{FF2B5EF4-FFF2-40B4-BE49-F238E27FC236}">
                <a16:creationId xmlns:a16="http://schemas.microsoft.com/office/drawing/2014/main" id="{BAD60F19-E962-1052-58A0-2707533F86E1}"/>
              </a:ext>
            </a:extLst>
          </p:cNvPr>
          <p:cNvPicPr>
            <a:picLocks noChangeAspect="1"/>
          </p:cNvPicPr>
          <p:nvPr/>
        </p:nvPicPr>
        <p:blipFill>
          <a:blip r:embed="rId11"/>
          <a:stretch>
            <a:fillRect/>
          </a:stretch>
        </p:blipFill>
        <p:spPr>
          <a:xfrm rot="11560350">
            <a:off x="8675773" y="3283771"/>
            <a:ext cx="106533" cy="113481"/>
          </a:xfrm>
          <a:prstGeom prst="rect">
            <a:avLst/>
          </a:prstGeom>
        </p:spPr>
      </p:pic>
      <p:pic>
        <p:nvPicPr>
          <p:cNvPr id="621" name="Picture 620">
            <a:extLst>
              <a:ext uri="{FF2B5EF4-FFF2-40B4-BE49-F238E27FC236}">
                <a16:creationId xmlns:a16="http://schemas.microsoft.com/office/drawing/2014/main" id="{C0967F21-3D73-AB10-1395-404A5D925276}"/>
              </a:ext>
            </a:extLst>
          </p:cNvPr>
          <p:cNvPicPr>
            <a:picLocks noChangeAspect="1"/>
          </p:cNvPicPr>
          <p:nvPr/>
        </p:nvPicPr>
        <p:blipFill>
          <a:blip r:embed="rId11"/>
          <a:stretch>
            <a:fillRect/>
          </a:stretch>
        </p:blipFill>
        <p:spPr>
          <a:xfrm rot="14354667">
            <a:off x="8789658" y="3259094"/>
            <a:ext cx="106533" cy="113481"/>
          </a:xfrm>
          <a:prstGeom prst="rect">
            <a:avLst/>
          </a:prstGeom>
        </p:spPr>
      </p:pic>
      <p:pic>
        <p:nvPicPr>
          <p:cNvPr id="622" name="Picture 621">
            <a:extLst>
              <a:ext uri="{FF2B5EF4-FFF2-40B4-BE49-F238E27FC236}">
                <a16:creationId xmlns:a16="http://schemas.microsoft.com/office/drawing/2014/main" id="{50D3D51A-7D1B-5A98-453D-DD2FF45C14F1}"/>
              </a:ext>
            </a:extLst>
          </p:cNvPr>
          <p:cNvPicPr>
            <a:picLocks noChangeAspect="1"/>
          </p:cNvPicPr>
          <p:nvPr/>
        </p:nvPicPr>
        <p:blipFill>
          <a:blip r:embed="rId11"/>
          <a:stretch>
            <a:fillRect/>
          </a:stretch>
        </p:blipFill>
        <p:spPr>
          <a:xfrm rot="14354667">
            <a:off x="8617027" y="3286823"/>
            <a:ext cx="106533" cy="113481"/>
          </a:xfrm>
          <a:prstGeom prst="rect">
            <a:avLst/>
          </a:prstGeom>
        </p:spPr>
      </p:pic>
      <p:pic>
        <p:nvPicPr>
          <p:cNvPr id="623" name="Picture 622">
            <a:extLst>
              <a:ext uri="{FF2B5EF4-FFF2-40B4-BE49-F238E27FC236}">
                <a16:creationId xmlns:a16="http://schemas.microsoft.com/office/drawing/2014/main" id="{BDD26347-7985-BC9A-38B5-349BC4A3857E}"/>
              </a:ext>
            </a:extLst>
          </p:cNvPr>
          <p:cNvPicPr>
            <a:picLocks noChangeAspect="1"/>
          </p:cNvPicPr>
          <p:nvPr/>
        </p:nvPicPr>
        <p:blipFill>
          <a:blip r:embed="rId11"/>
          <a:stretch>
            <a:fillRect/>
          </a:stretch>
        </p:blipFill>
        <p:spPr>
          <a:xfrm rot="4028682">
            <a:off x="8738326" y="3313015"/>
            <a:ext cx="106533" cy="113481"/>
          </a:xfrm>
          <a:prstGeom prst="rect">
            <a:avLst/>
          </a:prstGeom>
        </p:spPr>
      </p:pic>
      <p:pic>
        <p:nvPicPr>
          <p:cNvPr id="624" name="Picture 623">
            <a:extLst>
              <a:ext uri="{FF2B5EF4-FFF2-40B4-BE49-F238E27FC236}">
                <a16:creationId xmlns:a16="http://schemas.microsoft.com/office/drawing/2014/main" id="{6DAA4AB4-191A-511A-5DE8-965BEAD99B7F}"/>
              </a:ext>
            </a:extLst>
          </p:cNvPr>
          <p:cNvPicPr>
            <a:picLocks noChangeAspect="1"/>
          </p:cNvPicPr>
          <p:nvPr/>
        </p:nvPicPr>
        <p:blipFill>
          <a:blip r:embed="rId11"/>
          <a:stretch>
            <a:fillRect/>
          </a:stretch>
        </p:blipFill>
        <p:spPr>
          <a:xfrm rot="11560350">
            <a:off x="8702306" y="3341090"/>
            <a:ext cx="106533" cy="113481"/>
          </a:xfrm>
          <a:prstGeom prst="rect">
            <a:avLst/>
          </a:prstGeom>
        </p:spPr>
      </p:pic>
      <p:pic>
        <p:nvPicPr>
          <p:cNvPr id="625" name="Picture 624">
            <a:extLst>
              <a:ext uri="{FF2B5EF4-FFF2-40B4-BE49-F238E27FC236}">
                <a16:creationId xmlns:a16="http://schemas.microsoft.com/office/drawing/2014/main" id="{B07248BA-B99A-263A-F476-83C9CC87ABCF}"/>
              </a:ext>
            </a:extLst>
          </p:cNvPr>
          <p:cNvPicPr>
            <a:picLocks noChangeAspect="1"/>
          </p:cNvPicPr>
          <p:nvPr/>
        </p:nvPicPr>
        <p:blipFill>
          <a:blip r:embed="rId11"/>
          <a:stretch>
            <a:fillRect/>
          </a:stretch>
        </p:blipFill>
        <p:spPr>
          <a:xfrm rot="14354667">
            <a:off x="8816191" y="3316413"/>
            <a:ext cx="106533" cy="113481"/>
          </a:xfrm>
          <a:prstGeom prst="rect">
            <a:avLst/>
          </a:prstGeom>
        </p:spPr>
      </p:pic>
      <p:pic>
        <p:nvPicPr>
          <p:cNvPr id="626" name="Picture 625">
            <a:extLst>
              <a:ext uri="{FF2B5EF4-FFF2-40B4-BE49-F238E27FC236}">
                <a16:creationId xmlns:a16="http://schemas.microsoft.com/office/drawing/2014/main" id="{390218AC-7696-94AF-3D4D-34699E0F418A}"/>
              </a:ext>
            </a:extLst>
          </p:cNvPr>
          <p:cNvPicPr>
            <a:picLocks noChangeAspect="1"/>
          </p:cNvPicPr>
          <p:nvPr/>
        </p:nvPicPr>
        <p:blipFill>
          <a:blip r:embed="rId11"/>
          <a:stretch>
            <a:fillRect/>
          </a:stretch>
        </p:blipFill>
        <p:spPr>
          <a:xfrm rot="14354667">
            <a:off x="8643560" y="3344142"/>
            <a:ext cx="106533" cy="113481"/>
          </a:xfrm>
          <a:prstGeom prst="rect">
            <a:avLst/>
          </a:prstGeom>
        </p:spPr>
      </p:pic>
      <p:pic>
        <p:nvPicPr>
          <p:cNvPr id="627" name="Picture 626">
            <a:extLst>
              <a:ext uri="{FF2B5EF4-FFF2-40B4-BE49-F238E27FC236}">
                <a16:creationId xmlns:a16="http://schemas.microsoft.com/office/drawing/2014/main" id="{8B100D35-614E-1EFE-D674-1A82C29EB900}"/>
              </a:ext>
            </a:extLst>
          </p:cNvPr>
          <p:cNvPicPr>
            <a:picLocks noChangeAspect="1"/>
          </p:cNvPicPr>
          <p:nvPr/>
        </p:nvPicPr>
        <p:blipFill>
          <a:blip r:embed="rId11"/>
          <a:stretch>
            <a:fillRect/>
          </a:stretch>
        </p:blipFill>
        <p:spPr>
          <a:xfrm rot="4500000">
            <a:off x="8669534" y="3437264"/>
            <a:ext cx="106533" cy="113481"/>
          </a:xfrm>
          <a:prstGeom prst="rect">
            <a:avLst/>
          </a:prstGeom>
        </p:spPr>
      </p:pic>
      <p:pic>
        <p:nvPicPr>
          <p:cNvPr id="628" name="Picture 627">
            <a:extLst>
              <a:ext uri="{FF2B5EF4-FFF2-40B4-BE49-F238E27FC236}">
                <a16:creationId xmlns:a16="http://schemas.microsoft.com/office/drawing/2014/main" id="{AA410990-D5CE-CA29-BA55-60122A50847B}"/>
              </a:ext>
            </a:extLst>
          </p:cNvPr>
          <p:cNvPicPr>
            <a:picLocks noChangeAspect="1"/>
          </p:cNvPicPr>
          <p:nvPr/>
        </p:nvPicPr>
        <p:blipFill>
          <a:blip r:embed="rId11"/>
          <a:stretch>
            <a:fillRect/>
          </a:stretch>
        </p:blipFill>
        <p:spPr>
          <a:xfrm rot="9506313">
            <a:off x="8755204" y="3379106"/>
            <a:ext cx="106533" cy="113481"/>
          </a:xfrm>
          <a:prstGeom prst="rect">
            <a:avLst/>
          </a:prstGeom>
        </p:spPr>
      </p:pic>
      <p:pic>
        <p:nvPicPr>
          <p:cNvPr id="629" name="Picture 628">
            <a:extLst>
              <a:ext uri="{FF2B5EF4-FFF2-40B4-BE49-F238E27FC236}">
                <a16:creationId xmlns:a16="http://schemas.microsoft.com/office/drawing/2014/main" id="{FCD82468-7620-F397-939B-2847ABE15B4F}"/>
              </a:ext>
            </a:extLst>
          </p:cNvPr>
          <p:cNvPicPr>
            <a:picLocks noChangeAspect="1"/>
          </p:cNvPicPr>
          <p:nvPr/>
        </p:nvPicPr>
        <p:blipFill>
          <a:blip r:embed="rId11"/>
          <a:stretch>
            <a:fillRect/>
          </a:stretch>
        </p:blipFill>
        <p:spPr>
          <a:xfrm rot="11560350">
            <a:off x="8694823" y="3480621"/>
            <a:ext cx="106533" cy="113481"/>
          </a:xfrm>
          <a:prstGeom prst="rect">
            <a:avLst/>
          </a:prstGeom>
        </p:spPr>
      </p:pic>
      <p:pic>
        <p:nvPicPr>
          <p:cNvPr id="630" name="Picture 629">
            <a:extLst>
              <a:ext uri="{FF2B5EF4-FFF2-40B4-BE49-F238E27FC236}">
                <a16:creationId xmlns:a16="http://schemas.microsoft.com/office/drawing/2014/main" id="{8CC80806-BC89-76E1-8309-E79D58B82BF5}"/>
              </a:ext>
            </a:extLst>
          </p:cNvPr>
          <p:cNvPicPr>
            <a:picLocks noChangeAspect="1"/>
          </p:cNvPicPr>
          <p:nvPr/>
        </p:nvPicPr>
        <p:blipFill>
          <a:blip r:embed="rId11"/>
          <a:stretch>
            <a:fillRect/>
          </a:stretch>
        </p:blipFill>
        <p:spPr>
          <a:xfrm rot="14354667">
            <a:off x="8808708" y="3455944"/>
            <a:ext cx="106533" cy="113481"/>
          </a:xfrm>
          <a:prstGeom prst="rect">
            <a:avLst/>
          </a:prstGeom>
        </p:spPr>
      </p:pic>
      <p:pic>
        <p:nvPicPr>
          <p:cNvPr id="631" name="Picture 630">
            <a:extLst>
              <a:ext uri="{FF2B5EF4-FFF2-40B4-BE49-F238E27FC236}">
                <a16:creationId xmlns:a16="http://schemas.microsoft.com/office/drawing/2014/main" id="{FF9FCC71-9F6D-0784-F947-B81036504102}"/>
              </a:ext>
            </a:extLst>
          </p:cNvPr>
          <p:cNvPicPr>
            <a:picLocks noChangeAspect="1"/>
          </p:cNvPicPr>
          <p:nvPr/>
        </p:nvPicPr>
        <p:blipFill>
          <a:blip r:embed="rId11"/>
          <a:stretch>
            <a:fillRect/>
          </a:stretch>
        </p:blipFill>
        <p:spPr>
          <a:xfrm rot="14354667">
            <a:off x="8636077" y="3483673"/>
            <a:ext cx="106533" cy="113481"/>
          </a:xfrm>
          <a:prstGeom prst="rect">
            <a:avLst/>
          </a:prstGeom>
        </p:spPr>
      </p:pic>
      <p:pic>
        <p:nvPicPr>
          <p:cNvPr id="632" name="Picture 631">
            <a:extLst>
              <a:ext uri="{FF2B5EF4-FFF2-40B4-BE49-F238E27FC236}">
                <a16:creationId xmlns:a16="http://schemas.microsoft.com/office/drawing/2014/main" id="{96D5FA86-5573-7971-0A5C-E595BF63C247}"/>
              </a:ext>
            </a:extLst>
          </p:cNvPr>
          <p:cNvPicPr>
            <a:picLocks noChangeAspect="1"/>
          </p:cNvPicPr>
          <p:nvPr/>
        </p:nvPicPr>
        <p:blipFill>
          <a:blip r:embed="rId11"/>
          <a:stretch>
            <a:fillRect/>
          </a:stretch>
        </p:blipFill>
        <p:spPr>
          <a:xfrm rot="4028682">
            <a:off x="8757376" y="3509865"/>
            <a:ext cx="106533" cy="113481"/>
          </a:xfrm>
          <a:prstGeom prst="rect">
            <a:avLst/>
          </a:prstGeom>
        </p:spPr>
      </p:pic>
      <p:pic>
        <p:nvPicPr>
          <p:cNvPr id="633" name="Picture 632">
            <a:extLst>
              <a:ext uri="{FF2B5EF4-FFF2-40B4-BE49-F238E27FC236}">
                <a16:creationId xmlns:a16="http://schemas.microsoft.com/office/drawing/2014/main" id="{3EB8E257-5D2F-97D1-C6C3-EA084CAD476E}"/>
              </a:ext>
            </a:extLst>
          </p:cNvPr>
          <p:cNvPicPr>
            <a:picLocks noChangeAspect="1"/>
          </p:cNvPicPr>
          <p:nvPr/>
        </p:nvPicPr>
        <p:blipFill>
          <a:blip r:embed="rId11"/>
          <a:stretch>
            <a:fillRect/>
          </a:stretch>
        </p:blipFill>
        <p:spPr>
          <a:xfrm rot="11560350">
            <a:off x="8721356" y="3537940"/>
            <a:ext cx="106533" cy="113481"/>
          </a:xfrm>
          <a:prstGeom prst="rect">
            <a:avLst/>
          </a:prstGeom>
        </p:spPr>
      </p:pic>
      <p:pic>
        <p:nvPicPr>
          <p:cNvPr id="634" name="Picture 633">
            <a:extLst>
              <a:ext uri="{FF2B5EF4-FFF2-40B4-BE49-F238E27FC236}">
                <a16:creationId xmlns:a16="http://schemas.microsoft.com/office/drawing/2014/main" id="{9D1A9880-4376-516B-3EBF-F56F256A8229}"/>
              </a:ext>
            </a:extLst>
          </p:cNvPr>
          <p:cNvPicPr>
            <a:picLocks noChangeAspect="1"/>
          </p:cNvPicPr>
          <p:nvPr/>
        </p:nvPicPr>
        <p:blipFill>
          <a:blip r:embed="rId11"/>
          <a:stretch>
            <a:fillRect/>
          </a:stretch>
        </p:blipFill>
        <p:spPr>
          <a:xfrm rot="14354667">
            <a:off x="8822541" y="3532313"/>
            <a:ext cx="106533" cy="113481"/>
          </a:xfrm>
          <a:prstGeom prst="rect">
            <a:avLst/>
          </a:prstGeom>
        </p:spPr>
      </p:pic>
      <p:pic>
        <p:nvPicPr>
          <p:cNvPr id="635" name="Picture 634">
            <a:extLst>
              <a:ext uri="{FF2B5EF4-FFF2-40B4-BE49-F238E27FC236}">
                <a16:creationId xmlns:a16="http://schemas.microsoft.com/office/drawing/2014/main" id="{EBC21528-CBC4-5278-63F4-1A14AEE2D964}"/>
              </a:ext>
            </a:extLst>
          </p:cNvPr>
          <p:cNvPicPr>
            <a:picLocks noChangeAspect="1"/>
          </p:cNvPicPr>
          <p:nvPr/>
        </p:nvPicPr>
        <p:blipFill>
          <a:blip r:embed="rId11"/>
          <a:stretch>
            <a:fillRect/>
          </a:stretch>
        </p:blipFill>
        <p:spPr>
          <a:xfrm rot="14354667">
            <a:off x="8662610" y="3540992"/>
            <a:ext cx="106533" cy="113481"/>
          </a:xfrm>
          <a:prstGeom prst="rect">
            <a:avLst/>
          </a:prstGeom>
        </p:spPr>
      </p:pic>
      <p:grpSp>
        <p:nvGrpSpPr>
          <p:cNvPr id="645" name="Group 644">
            <a:extLst>
              <a:ext uri="{FF2B5EF4-FFF2-40B4-BE49-F238E27FC236}">
                <a16:creationId xmlns:a16="http://schemas.microsoft.com/office/drawing/2014/main" id="{E1129E93-D5B1-7EF7-4CFB-550E81FE3E90}"/>
              </a:ext>
            </a:extLst>
          </p:cNvPr>
          <p:cNvGrpSpPr/>
          <p:nvPr/>
        </p:nvGrpSpPr>
        <p:grpSpPr>
          <a:xfrm>
            <a:off x="8639029" y="3347648"/>
            <a:ext cx="312645" cy="215165"/>
            <a:chOff x="8476890" y="2959082"/>
            <a:chExt cx="312645" cy="215165"/>
          </a:xfrm>
        </p:grpSpPr>
        <p:pic>
          <p:nvPicPr>
            <p:cNvPr id="636" name="Picture 635">
              <a:extLst>
                <a:ext uri="{FF2B5EF4-FFF2-40B4-BE49-F238E27FC236}">
                  <a16:creationId xmlns:a16="http://schemas.microsoft.com/office/drawing/2014/main" id="{D7F76AAF-B32C-33FA-E897-ACAC34A9C2AD}"/>
                </a:ext>
              </a:extLst>
            </p:cNvPr>
            <p:cNvPicPr>
              <a:picLocks noChangeAspect="1"/>
            </p:cNvPicPr>
            <p:nvPr/>
          </p:nvPicPr>
          <p:blipFill>
            <a:blip r:embed="rId11"/>
            <a:stretch>
              <a:fillRect/>
            </a:stretch>
          </p:blipFill>
          <p:spPr>
            <a:xfrm rot="4500000">
              <a:off x="8513821" y="2960090"/>
              <a:ext cx="106533" cy="113481"/>
            </a:xfrm>
            <a:prstGeom prst="rect">
              <a:avLst/>
            </a:prstGeom>
          </p:spPr>
        </p:pic>
        <p:pic>
          <p:nvPicPr>
            <p:cNvPr id="637" name="Picture 636">
              <a:extLst>
                <a:ext uri="{FF2B5EF4-FFF2-40B4-BE49-F238E27FC236}">
                  <a16:creationId xmlns:a16="http://schemas.microsoft.com/office/drawing/2014/main" id="{7C7E6B1C-611F-FB7F-CADF-62BC402863B8}"/>
                </a:ext>
              </a:extLst>
            </p:cNvPr>
            <p:cNvPicPr>
              <a:picLocks noChangeAspect="1"/>
            </p:cNvPicPr>
            <p:nvPr/>
          </p:nvPicPr>
          <p:blipFill>
            <a:blip r:embed="rId11"/>
            <a:stretch>
              <a:fillRect/>
            </a:stretch>
          </p:blipFill>
          <p:spPr>
            <a:xfrm rot="9506313">
              <a:off x="8583616" y="2959082"/>
              <a:ext cx="106533" cy="113481"/>
            </a:xfrm>
            <a:prstGeom prst="rect">
              <a:avLst/>
            </a:prstGeom>
          </p:spPr>
        </p:pic>
        <p:pic>
          <p:nvPicPr>
            <p:cNvPr id="638" name="Picture 637">
              <a:extLst>
                <a:ext uri="{FF2B5EF4-FFF2-40B4-BE49-F238E27FC236}">
                  <a16:creationId xmlns:a16="http://schemas.microsoft.com/office/drawing/2014/main" id="{04470DFE-D9CA-4560-C472-B24E4839F2B8}"/>
                </a:ext>
              </a:extLst>
            </p:cNvPr>
            <p:cNvPicPr>
              <a:picLocks noChangeAspect="1"/>
            </p:cNvPicPr>
            <p:nvPr/>
          </p:nvPicPr>
          <p:blipFill>
            <a:blip r:embed="rId11"/>
            <a:stretch>
              <a:fillRect/>
            </a:stretch>
          </p:blipFill>
          <p:spPr>
            <a:xfrm rot="11560350">
              <a:off x="8539110" y="3003447"/>
              <a:ext cx="106533" cy="113481"/>
            </a:xfrm>
            <a:prstGeom prst="rect">
              <a:avLst/>
            </a:prstGeom>
          </p:spPr>
        </p:pic>
        <p:pic>
          <p:nvPicPr>
            <p:cNvPr id="639" name="Picture 638">
              <a:extLst>
                <a:ext uri="{FF2B5EF4-FFF2-40B4-BE49-F238E27FC236}">
                  <a16:creationId xmlns:a16="http://schemas.microsoft.com/office/drawing/2014/main" id="{2AE91125-4196-770A-7C68-B80643F2366E}"/>
                </a:ext>
              </a:extLst>
            </p:cNvPr>
            <p:cNvPicPr>
              <a:picLocks noChangeAspect="1"/>
            </p:cNvPicPr>
            <p:nvPr/>
          </p:nvPicPr>
          <p:blipFill>
            <a:blip r:embed="rId11"/>
            <a:stretch>
              <a:fillRect/>
            </a:stretch>
          </p:blipFill>
          <p:spPr>
            <a:xfrm rot="14354667">
              <a:off x="8652995" y="2978770"/>
              <a:ext cx="106533" cy="113481"/>
            </a:xfrm>
            <a:prstGeom prst="rect">
              <a:avLst/>
            </a:prstGeom>
          </p:spPr>
        </p:pic>
        <p:pic>
          <p:nvPicPr>
            <p:cNvPr id="640" name="Picture 639">
              <a:extLst>
                <a:ext uri="{FF2B5EF4-FFF2-40B4-BE49-F238E27FC236}">
                  <a16:creationId xmlns:a16="http://schemas.microsoft.com/office/drawing/2014/main" id="{893CF5C4-D5E8-1D5E-E4DC-CDA3B538CB5F}"/>
                </a:ext>
              </a:extLst>
            </p:cNvPr>
            <p:cNvPicPr>
              <a:picLocks noChangeAspect="1"/>
            </p:cNvPicPr>
            <p:nvPr/>
          </p:nvPicPr>
          <p:blipFill>
            <a:blip r:embed="rId11"/>
            <a:stretch>
              <a:fillRect/>
            </a:stretch>
          </p:blipFill>
          <p:spPr>
            <a:xfrm rot="14354667">
              <a:off x="8480364" y="3006499"/>
              <a:ext cx="106533" cy="113481"/>
            </a:xfrm>
            <a:prstGeom prst="rect">
              <a:avLst/>
            </a:prstGeom>
          </p:spPr>
        </p:pic>
        <p:pic>
          <p:nvPicPr>
            <p:cNvPr id="641" name="Picture 640">
              <a:extLst>
                <a:ext uri="{FF2B5EF4-FFF2-40B4-BE49-F238E27FC236}">
                  <a16:creationId xmlns:a16="http://schemas.microsoft.com/office/drawing/2014/main" id="{40F6DA90-B24A-8DB2-FA40-5AE60071B8A0}"/>
                </a:ext>
              </a:extLst>
            </p:cNvPr>
            <p:cNvPicPr>
              <a:picLocks noChangeAspect="1"/>
            </p:cNvPicPr>
            <p:nvPr/>
          </p:nvPicPr>
          <p:blipFill>
            <a:blip r:embed="rId11"/>
            <a:stretch>
              <a:fillRect/>
            </a:stretch>
          </p:blipFill>
          <p:spPr>
            <a:xfrm rot="4028682">
              <a:off x="8601663" y="3032691"/>
              <a:ext cx="106533" cy="113481"/>
            </a:xfrm>
            <a:prstGeom prst="rect">
              <a:avLst/>
            </a:prstGeom>
          </p:spPr>
        </p:pic>
        <p:pic>
          <p:nvPicPr>
            <p:cNvPr id="642" name="Picture 641">
              <a:extLst>
                <a:ext uri="{FF2B5EF4-FFF2-40B4-BE49-F238E27FC236}">
                  <a16:creationId xmlns:a16="http://schemas.microsoft.com/office/drawing/2014/main" id="{75C1DC82-7BC9-AADA-E69F-EB80A030ED82}"/>
                </a:ext>
              </a:extLst>
            </p:cNvPr>
            <p:cNvPicPr>
              <a:picLocks noChangeAspect="1"/>
            </p:cNvPicPr>
            <p:nvPr/>
          </p:nvPicPr>
          <p:blipFill>
            <a:blip r:embed="rId11"/>
            <a:stretch>
              <a:fillRect/>
            </a:stretch>
          </p:blipFill>
          <p:spPr>
            <a:xfrm rot="11560350">
              <a:off x="8565643" y="3060766"/>
              <a:ext cx="106533" cy="113481"/>
            </a:xfrm>
            <a:prstGeom prst="rect">
              <a:avLst/>
            </a:prstGeom>
          </p:spPr>
        </p:pic>
        <p:pic>
          <p:nvPicPr>
            <p:cNvPr id="643" name="Picture 642">
              <a:extLst>
                <a:ext uri="{FF2B5EF4-FFF2-40B4-BE49-F238E27FC236}">
                  <a16:creationId xmlns:a16="http://schemas.microsoft.com/office/drawing/2014/main" id="{51A81D2E-DD60-5416-E6DC-787FE371644D}"/>
                </a:ext>
              </a:extLst>
            </p:cNvPr>
            <p:cNvPicPr>
              <a:picLocks noChangeAspect="1"/>
            </p:cNvPicPr>
            <p:nvPr/>
          </p:nvPicPr>
          <p:blipFill>
            <a:blip r:embed="rId11"/>
            <a:stretch>
              <a:fillRect/>
            </a:stretch>
          </p:blipFill>
          <p:spPr>
            <a:xfrm rot="14354667">
              <a:off x="8679528" y="3036089"/>
              <a:ext cx="106533" cy="113481"/>
            </a:xfrm>
            <a:prstGeom prst="rect">
              <a:avLst/>
            </a:prstGeom>
          </p:spPr>
        </p:pic>
        <p:pic>
          <p:nvPicPr>
            <p:cNvPr id="644" name="Picture 643">
              <a:extLst>
                <a:ext uri="{FF2B5EF4-FFF2-40B4-BE49-F238E27FC236}">
                  <a16:creationId xmlns:a16="http://schemas.microsoft.com/office/drawing/2014/main" id="{65736D10-B2E2-DE23-4728-FBAA2D83C392}"/>
                </a:ext>
              </a:extLst>
            </p:cNvPr>
            <p:cNvPicPr>
              <a:picLocks noChangeAspect="1"/>
            </p:cNvPicPr>
            <p:nvPr/>
          </p:nvPicPr>
          <p:blipFill>
            <a:blip r:embed="rId11"/>
            <a:stretch>
              <a:fillRect/>
            </a:stretch>
          </p:blipFill>
          <p:spPr>
            <a:xfrm rot="14354667">
              <a:off x="8506897" y="3063818"/>
              <a:ext cx="106533" cy="113481"/>
            </a:xfrm>
            <a:prstGeom prst="rect">
              <a:avLst/>
            </a:prstGeom>
          </p:spPr>
        </p:pic>
      </p:grpSp>
      <p:grpSp>
        <p:nvGrpSpPr>
          <p:cNvPr id="676" name="Group 675">
            <a:extLst>
              <a:ext uri="{FF2B5EF4-FFF2-40B4-BE49-F238E27FC236}">
                <a16:creationId xmlns:a16="http://schemas.microsoft.com/office/drawing/2014/main" id="{D048A8B6-B284-8F31-72A6-0D8059FBD117}"/>
              </a:ext>
            </a:extLst>
          </p:cNvPr>
          <p:cNvGrpSpPr/>
          <p:nvPr/>
        </p:nvGrpSpPr>
        <p:grpSpPr>
          <a:xfrm>
            <a:off x="9492059" y="3297154"/>
            <a:ext cx="1405525" cy="228565"/>
            <a:chOff x="18343296" y="2277180"/>
            <a:chExt cx="1708878" cy="277896"/>
          </a:xfrm>
        </p:grpSpPr>
        <p:cxnSp>
          <p:nvCxnSpPr>
            <p:cNvPr id="647" name="Straight Connector 646">
              <a:extLst>
                <a:ext uri="{FF2B5EF4-FFF2-40B4-BE49-F238E27FC236}">
                  <a16:creationId xmlns:a16="http://schemas.microsoft.com/office/drawing/2014/main" id="{3692BEA7-660A-6381-73E9-69409FBAFD4D}"/>
                </a:ext>
              </a:extLst>
            </p:cNvPr>
            <p:cNvCxnSpPr/>
            <p:nvPr/>
          </p:nvCxnSpPr>
          <p:spPr bwMode="auto">
            <a:xfrm>
              <a:off x="18343296" y="2415644"/>
              <a:ext cx="1708878" cy="0"/>
            </a:xfrm>
            <a:prstGeom prst="line">
              <a:avLst/>
            </a:prstGeom>
            <a:noFill/>
            <a:ln w="28575" cap="flat" cmpd="sng" algn="ctr">
              <a:solidFill>
                <a:schemeClr val="accent1"/>
              </a:solidFill>
              <a:prstDash val="solid"/>
              <a:round/>
              <a:headEnd type="none" w="med" len="med"/>
              <a:tailEnd type="none" w="med" len="med"/>
            </a:ln>
            <a:effectLst/>
          </p:spPr>
        </p:cxnSp>
        <p:sp>
          <p:nvSpPr>
            <p:cNvPr id="651" name="Freeform 650">
              <a:extLst>
                <a:ext uri="{FF2B5EF4-FFF2-40B4-BE49-F238E27FC236}">
                  <a16:creationId xmlns:a16="http://schemas.microsoft.com/office/drawing/2014/main" id="{7958A089-4099-67EC-1A5B-E11F0424C01B}"/>
                </a:ext>
              </a:extLst>
            </p:cNvPr>
            <p:cNvSpPr/>
            <p:nvPr/>
          </p:nvSpPr>
          <p:spPr bwMode="auto">
            <a:xfrm>
              <a:off x="18478968" y="2277180"/>
              <a:ext cx="1437534" cy="277896"/>
            </a:xfrm>
            <a:custGeom>
              <a:avLst/>
              <a:gdLst>
                <a:gd name="connsiteX0" fmla="*/ 718768 w 1437534"/>
                <a:gd name="connsiteY0" fmla="*/ 0 h 277896"/>
                <a:gd name="connsiteX1" fmla="*/ 1314416 w 1437534"/>
                <a:gd name="connsiteY1" fmla="*/ 84863 h 277896"/>
                <a:gd name="connsiteX2" fmla="*/ 1340556 w 1437534"/>
                <a:gd name="connsiteY2" fmla="*/ 112691 h 277896"/>
                <a:gd name="connsiteX3" fmla="*/ 1428780 w 1437534"/>
                <a:gd name="connsiteY3" fmla="*/ 112691 h 277896"/>
                <a:gd name="connsiteX4" fmla="*/ 1437534 w 1437534"/>
                <a:gd name="connsiteY4" fmla="*/ 121444 h 277896"/>
                <a:gd name="connsiteX5" fmla="*/ 1437534 w 1437534"/>
                <a:gd name="connsiteY5" fmla="*/ 156453 h 277896"/>
                <a:gd name="connsiteX6" fmla="*/ 1428780 w 1437534"/>
                <a:gd name="connsiteY6" fmla="*/ 165206 h 277896"/>
                <a:gd name="connsiteX7" fmla="*/ 1340554 w 1437534"/>
                <a:gd name="connsiteY7" fmla="*/ 165206 h 277896"/>
                <a:gd name="connsiteX8" fmla="*/ 1314416 w 1437534"/>
                <a:gd name="connsiteY8" fmla="*/ 193033 h 277896"/>
                <a:gd name="connsiteX9" fmla="*/ 718768 w 1437534"/>
                <a:gd name="connsiteY9" fmla="*/ 277896 h 277896"/>
                <a:gd name="connsiteX10" fmla="*/ 123118 w 1437534"/>
                <a:gd name="connsiteY10" fmla="*/ 193033 h 277896"/>
                <a:gd name="connsiteX11" fmla="*/ 96980 w 1437534"/>
                <a:gd name="connsiteY11" fmla="*/ 165206 h 277896"/>
                <a:gd name="connsiteX12" fmla="*/ 8752 w 1437534"/>
                <a:gd name="connsiteY12" fmla="*/ 165206 h 277896"/>
                <a:gd name="connsiteX13" fmla="*/ 0 w 1437534"/>
                <a:gd name="connsiteY13" fmla="*/ 156453 h 277896"/>
                <a:gd name="connsiteX14" fmla="*/ 0 w 1437534"/>
                <a:gd name="connsiteY14" fmla="*/ 121444 h 277896"/>
                <a:gd name="connsiteX15" fmla="*/ 8752 w 1437534"/>
                <a:gd name="connsiteY15" fmla="*/ 112691 h 277896"/>
                <a:gd name="connsiteX16" fmla="*/ 96978 w 1437534"/>
                <a:gd name="connsiteY16" fmla="*/ 112691 h 277896"/>
                <a:gd name="connsiteX17" fmla="*/ 123118 w 1437534"/>
                <a:gd name="connsiteY17" fmla="*/ 84863 h 277896"/>
                <a:gd name="connsiteX18" fmla="*/ 718768 w 1437534"/>
                <a:gd name="connsiteY18" fmla="*/ 0 h 27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37534" h="277896">
                  <a:moveTo>
                    <a:pt x="718768" y="0"/>
                  </a:moveTo>
                  <a:cubicBezTo>
                    <a:pt x="986536" y="0"/>
                    <a:pt x="1216280" y="34992"/>
                    <a:pt x="1314416" y="84863"/>
                  </a:cubicBezTo>
                  <a:lnTo>
                    <a:pt x="1340556" y="112691"/>
                  </a:lnTo>
                  <a:lnTo>
                    <a:pt x="1428780" y="112691"/>
                  </a:lnTo>
                  <a:cubicBezTo>
                    <a:pt x="1433616" y="112691"/>
                    <a:pt x="1437534" y="116610"/>
                    <a:pt x="1437534" y="121444"/>
                  </a:cubicBezTo>
                  <a:lnTo>
                    <a:pt x="1437534" y="156453"/>
                  </a:lnTo>
                  <a:cubicBezTo>
                    <a:pt x="1437534" y="161287"/>
                    <a:pt x="1433616" y="165206"/>
                    <a:pt x="1428780" y="165206"/>
                  </a:cubicBezTo>
                  <a:lnTo>
                    <a:pt x="1340554" y="165206"/>
                  </a:lnTo>
                  <a:lnTo>
                    <a:pt x="1314416" y="193033"/>
                  </a:lnTo>
                  <a:cubicBezTo>
                    <a:pt x="1216280" y="242904"/>
                    <a:pt x="986536" y="277896"/>
                    <a:pt x="718768" y="277896"/>
                  </a:cubicBezTo>
                  <a:cubicBezTo>
                    <a:pt x="450998" y="277896"/>
                    <a:pt x="221254" y="242904"/>
                    <a:pt x="123118" y="193033"/>
                  </a:cubicBezTo>
                  <a:lnTo>
                    <a:pt x="96980" y="165206"/>
                  </a:lnTo>
                  <a:lnTo>
                    <a:pt x="8752" y="165206"/>
                  </a:lnTo>
                  <a:cubicBezTo>
                    <a:pt x="3920" y="165206"/>
                    <a:pt x="0" y="161287"/>
                    <a:pt x="0" y="156453"/>
                  </a:cubicBezTo>
                  <a:lnTo>
                    <a:pt x="0" y="121444"/>
                  </a:lnTo>
                  <a:cubicBezTo>
                    <a:pt x="0" y="116610"/>
                    <a:pt x="3920" y="112691"/>
                    <a:pt x="8752" y="112691"/>
                  </a:cubicBezTo>
                  <a:lnTo>
                    <a:pt x="96978" y="112691"/>
                  </a:lnTo>
                  <a:lnTo>
                    <a:pt x="123118" y="84863"/>
                  </a:lnTo>
                  <a:cubicBezTo>
                    <a:pt x="221254" y="34992"/>
                    <a:pt x="450998" y="0"/>
                    <a:pt x="718768" y="0"/>
                  </a:cubicBezTo>
                  <a:close/>
                </a:path>
              </a:pathLst>
            </a:custGeom>
            <a:solidFill>
              <a:srgbClr val="B8D9E4">
                <a:alpha val="80000"/>
              </a:srgb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24769871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E18E2-A401-4886-B02F-0766E169CB36}"/>
              </a:ext>
            </a:extLst>
          </p:cNvPr>
          <p:cNvSpPr>
            <a:spLocks noGrp="1"/>
          </p:cNvSpPr>
          <p:nvPr>
            <p:ph type="title"/>
          </p:nvPr>
        </p:nvSpPr>
        <p:spPr/>
        <p:txBody>
          <a:bodyPr anchor="ctr">
            <a:normAutofit/>
          </a:bodyPr>
          <a:lstStyle/>
          <a:p>
            <a:r>
              <a:rPr lang="en-US" sz="3600" dirty="0">
                <a:latin typeface="+mj-lt"/>
              </a:rPr>
              <a:t>LoDoCo2 trial: Colchicine in Stable CAD</a:t>
            </a:r>
          </a:p>
        </p:txBody>
      </p:sp>
      <p:sp>
        <p:nvSpPr>
          <p:cNvPr id="6" name="TextBox 5">
            <a:extLst>
              <a:ext uri="{FF2B5EF4-FFF2-40B4-BE49-F238E27FC236}">
                <a16:creationId xmlns:a16="http://schemas.microsoft.com/office/drawing/2014/main" id="{791A0BE2-338D-4D5A-81FF-92A2E4B9A87B}"/>
              </a:ext>
            </a:extLst>
          </p:cNvPr>
          <p:cNvSpPr txBox="1"/>
          <p:nvPr/>
        </p:nvSpPr>
        <p:spPr>
          <a:xfrm>
            <a:off x="4523980" y="1137477"/>
            <a:ext cx="3451138"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Median follow-up 28 </a:t>
            </a:r>
            <a:r>
              <a:rPr kumimoji="0" lang="en-US" sz="24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mo</a:t>
            </a:r>
            <a:endParaRPr kumimoji="0" lang="en-US" sz="2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nvGrpSpPr>
          <p:cNvPr id="24" name="Group 23">
            <a:extLst>
              <a:ext uri="{FF2B5EF4-FFF2-40B4-BE49-F238E27FC236}">
                <a16:creationId xmlns:a16="http://schemas.microsoft.com/office/drawing/2014/main" id="{33F8E1D2-2537-B5C4-F6C4-CD142B1C1CE9}"/>
              </a:ext>
            </a:extLst>
          </p:cNvPr>
          <p:cNvGrpSpPr/>
          <p:nvPr/>
        </p:nvGrpSpPr>
        <p:grpSpPr>
          <a:xfrm>
            <a:off x="717550" y="1584525"/>
            <a:ext cx="10788650" cy="4590998"/>
            <a:chOff x="936564" y="1617501"/>
            <a:chExt cx="7911103" cy="4590998"/>
          </a:xfrm>
        </p:grpSpPr>
        <p:sp>
          <p:nvSpPr>
            <p:cNvPr id="19" name="Rectangle 18">
              <a:extLst>
                <a:ext uri="{FF2B5EF4-FFF2-40B4-BE49-F238E27FC236}">
                  <a16:creationId xmlns:a16="http://schemas.microsoft.com/office/drawing/2014/main" id="{88AE1F6E-E919-3FA6-BC4D-1049404A4D34}"/>
                </a:ext>
              </a:extLst>
            </p:cNvPr>
            <p:cNvSpPr/>
            <p:nvPr/>
          </p:nvSpPr>
          <p:spPr>
            <a:xfrm>
              <a:off x="6344298" y="3636509"/>
              <a:ext cx="2503367" cy="1522629"/>
            </a:xfrm>
            <a:prstGeom prst="rect">
              <a:avLst/>
            </a:prstGeom>
            <a:solidFill>
              <a:schemeClr val="bg2">
                <a:lumMod val="20000"/>
                <a:lumOff val="80000"/>
              </a:schemeClr>
            </a:solidFill>
            <a:ln w="952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9.6%</a:t>
              </a:r>
              <a:endParaRPr kumimoji="0" lang="en-GB" sz="32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0" name="Rectangle 19">
              <a:extLst>
                <a:ext uri="{FF2B5EF4-FFF2-40B4-BE49-F238E27FC236}">
                  <a16:creationId xmlns:a16="http://schemas.microsoft.com/office/drawing/2014/main" id="{3243D519-8264-DF3C-0696-383EDA328D7B}"/>
                </a:ext>
              </a:extLst>
            </p:cNvPr>
            <p:cNvSpPr/>
            <p:nvPr/>
          </p:nvSpPr>
          <p:spPr>
            <a:xfrm>
              <a:off x="3784599" y="3636512"/>
              <a:ext cx="2559697" cy="1522627"/>
            </a:xfrm>
            <a:prstGeom prst="rect">
              <a:avLst/>
            </a:prstGeom>
            <a:solidFill>
              <a:schemeClr val="accent5">
                <a:lumMod val="20000"/>
                <a:lumOff val="80000"/>
              </a:schemeClr>
            </a:solidFill>
            <a:ln w="952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6.8%</a:t>
              </a:r>
              <a:endParaRPr kumimoji="0" lang="en-GB" sz="32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 name="Rectangle 2">
              <a:extLst>
                <a:ext uri="{FF2B5EF4-FFF2-40B4-BE49-F238E27FC236}">
                  <a16:creationId xmlns:a16="http://schemas.microsoft.com/office/drawing/2014/main" id="{75166BD9-9484-5137-3340-E866B6340BD9}"/>
                </a:ext>
              </a:extLst>
            </p:cNvPr>
            <p:cNvSpPr/>
            <p:nvPr/>
          </p:nvSpPr>
          <p:spPr>
            <a:xfrm>
              <a:off x="936564" y="1617501"/>
              <a:ext cx="7911103" cy="432500"/>
            </a:xfrm>
            <a:prstGeom prst="rect">
              <a:avLst/>
            </a:prstGeom>
            <a:solidFill>
              <a:schemeClr val="accent3"/>
            </a:solid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Colchicine in patients with chronic coronary disease</a:t>
              </a:r>
            </a:p>
          </p:txBody>
        </p:sp>
        <p:sp>
          <p:nvSpPr>
            <p:cNvPr id="7" name="Rectangle 6">
              <a:extLst>
                <a:ext uri="{FF2B5EF4-FFF2-40B4-BE49-F238E27FC236}">
                  <a16:creationId xmlns:a16="http://schemas.microsoft.com/office/drawing/2014/main" id="{53D48710-8156-0407-0A29-31DE69A1A0B0}"/>
                </a:ext>
              </a:extLst>
            </p:cNvPr>
            <p:cNvSpPr/>
            <p:nvPr/>
          </p:nvSpPr>
          <p:spPr>
            <a:xfrm>
              <a:off x="973667" y="2074911"/>
              <a:ext cx="7874000" cy="303164"/>
            </a:xfrm>
            <a:prstGeom prst="rect">
              <a:avLst/>
            </a:prstGeom>
            <a:solidFill>
              <a:schemeClr val="tx1">
                <a:lumMod val="50000"/>
                <a:lumOff val="50000"/>
              </a:schemeClr>
            </a:solid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MULTICENTER, DOUBLE-BLIND, RANDOMIZED CONTROLLED TRIAL</a:t>
              </a:r>
            </a:p>
          </p:txBody>
        </p:sp>
        <p:sp>
          <p:nvSpPr>
            <p:cNvPr id="8" name="Rectangle 7">
              <a:extLst>
                <a:ext uri="{FF2B5EF4-FFF2-40B4-BE49-F238E27FC236}">
                  <a16:creationId xmlns:a16="http://schemas.microsoft.com/office/drawing/2014/main" id="{0E2E4B0B-CE36-F11B-66CA-7A78E4043E5C}"/>
                </a:ext>
              </a:extLst>
            </p:cNvPr>
            <p:cNvSpPr/>
            <p:nvPr/>
          </p:nvSpPr>
          <p:spPr>
            <a:xfrm>
              <a:off x="973667" y="2378075"/>
              <a:ext cx="2810934" cy="1601258"/>
            </a:xfrm>
            <a:prstGeom prst="rect">
              <a:avLst/>
            </a:prstGeom>
            <a:solidFill>
              <a:schemeClr val="accent1"/>
            </a:solidFill>
            <a:ln w="9525" cap="flat" cmpd="sng" algn="ctr">
              <a:solidFill>
                <a:schemeClr val="bg1"/>
              </a:solidFill>
              <a:prstDash val="solid"/>
            </a:ln>
            <a:effectLst/>
          </p:spPr>
          <p:txBody>
            <a:bodyPr rtlCol="0" anchor="t"/>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5522</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Patients with </a:t>
              </a:r>
              <a:br>
                <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br>
              <a:r>
                <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chronic coronary </a:t>
              </a:r>
              <a:br>
                <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br>
              <a:r>
                <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disease </a:t>
              </a:r>
            </a:p>
          </p:txBody>
        </p:sp>
        <p:sp>
          <p:nvSpPr>
            <p:cNvPr id="10" name="Rectangle 9">
              <a:extLst>
                <a:ext uri="{FF2B5EF4-FFF2-40B4-BE49-F238E27FC236}">
                  <a16:creationId xmlns:a16="http://schemas.microsoft.com/office/drawing/2014/main" id="{0B0717FB-F8A3-B2FB-DEC3-BB9C1A69533F}"/>
                </a:ext>
              </a:extLst>
            </p:cNvPr>
            <p:cNvSpPr/>
            <p:nvPr/>
          </p:nvSpPr>
          <p:spPr>
            <a:xfrm>
              <a:off x="3784601" y="2378075"/>
              <a:ext cx="2580638" cy="1601258"/>
            </a:xfrm>
            <a:prstGeom prst="rect">
              <a:avLst/>
            </a:prstGeom>
            <a:solidFill>
              <a:schemeClr val="accent5">
                <a:lumMod val="20000"/>
                <a:lumOff val="80000"/>
              </a:schemeClr>
            </a:solidFill>
            <a:ln w="9525" cap="flat" cmpd="sng" algn="ctr">
              <a:solidFill>
                <a:schemeClr val="bg1"/>
              </a:solidFill>
              <a:prstDash val="solid"/>
            </a:ln>
            <a:effectLst/>
          </p:spPr>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Colchicine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(0.5 mg/day)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 = 2762</a:t>
              </a: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4" name="Rectangle 13">
              <a:extLst>
                <a:ext uri="{FF2B5EF4-FFF2-40B4-BE49-F238E27FC236}">
                  <a16:creationId xmlns:a16="http://schemas.microsoft.com/office/drawing/2014/main" id="{46506BE5-4D9F-5425-4B77-865F615A3739}"/>
                </a:ext>
              </a:extLst>
            </p:cNvPr>
            <p:cNvSpPr/>
            <p:nvPr/>
          </p:nvSpPr>
          <p:spPr>
            <a:xfrm>
              <a:off x="6344298" y="2378075"/>
              <a:ext cx="2503367" cy="1601258"/>
            </a:xfrm>
            <a:prstGeom prst="rect">
              <a:avLst/>
            </a:prstGeom>
            <a:solidFill>
              <a:schemeClr val="bg2">
                <a:lumMod val="20000"/>
                <a:lumOff val="80000"/>
              </a:schemeClr>
            </a:solidFill>
            <a:ln w="9525" cap="flat" cmpd="sng" algn="ctr">
              <a:solidFill>
                <a:schemeClr val="bg1"/>
              </a:solidFill>
              <a:prstDash val="solid"/>
            </a:ln>
            <a:effectLst/>
          </p:spPr>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Placebo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 = 2760</a:t>
              </a:r>
              <a:endParaRPr kumimoji="0" lang="en-GB"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5" name="Rectangle 14">
              <a:extLst>
                <a:ext uri="{FF2B5EF4-FFF2-40B4-BE49-F238E27FC236}">
                  <a16:creationId xmlns:a16="http://schemas.microsoft.com/office/drawing/2014/main" id="{FE8266B3-A3FF-E3FF-F3D3-8F69663976C7}"/>
                </a:ext>
              </a:extLst>
            </p:cNvPr>
            <p:cNvSpPr/>
            <p:nvPr/>
          </p:nvSpPr>
          <p:spPr>
            <a:xfrm>
              <a:off x="973666" y="3979333"/>
              <a:ext cx="2810933" cy="1179808"/>
            </a:xfrm>
            <a:prstGeom prst="rect">
              <a:avLst/>
            </a:prstGeom>
            <a:solidFill>
              <a:schemeClr val="accent6"/>
            </a:solidFill>
            <a:ln w="952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Cardiovascular death, spontaneous MI, ischemic stroke, or coronary revascularisation</a:t>
              </a:r>
            </a:p>
          </p:txBody>
        </p:sp>
        <p:sp>
          <p:nvSpPr>
            <p:cNvPr id="16" name="Rectangle 15">
              <a:extLst>
                <a:ext uri="{FF2B5EF4-FFF2-40B4-BE49-F238E27FC236}">
                  <a16:creationId xmlns:a16="http://schemas.microsoft.com/office/drawing/2014/main" id="{883AF809-D071-C1ED-C4E5-2C0F0F9A04C3}"/>
                </a:ext>
              </a:extLst>
            </p:cNvPr>
            <p:cNvSpPr/>
            <p:nvPr/>
          </p:nvSpPr>
          <p:spPr>
            <a:xfrm>
              <a:off x="973666" y="5167608"/>
              <a:ext cx="2810933" cy="658379"/>
            </a:xfrm>
            <a:prstGeom prst="rect">
              <a:avLst/>
            </a:prstGeom>
            <a:solidFill>
              <a:schemeClr val="accent3"/>
            </a:solidFill>
            <a:ln w="952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Death from </a:t>
              </a:r>
              <a:br>
                <a:rPr kumimoji="0" lang="en-GB" sz="17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br>
              <a:r>
                <a:rPr kumimoji="0" lang="en-GB" sz="1700" b="0" i="0" u="none" strike="noStrike" kern="0" cap="none" spc="0" normalizeH="0" baseline="0" noProof="0" dirty="0" err="1">
                  <a:ln>
                    <a:noFill/>
                  </a:ln>
                  <a:solidFill>
                    <a:prstClr val="white"/>
                  </a:solidFill>
                  <a:effectLst/>
                  <a:uLnTx/>
                  <a:uFillTx/>
                  <a:latin typeface="Calibri" panose="020F0502020204030204" pitchFamily="34" charset="0"/>
                  <a:ea typeface="+mn-ea"/>
                  <a:cs typeface="Calibri" panose="020F0502020204030204" pitchFamily="34" charset="0"/>
                </a:rPr>
                <a:t>noncardiovascular</a:t>
              </a:r>
              <a:r>
                <a:rPr kumimoji="0" lang="en-GB" sz="17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causes</a:t>
              </a:r>
            </a:p>
          </p:txBody>
        </p:sp>
        <p:sp>
          <p:nvSpPr>
            <p:cNvPr id="17" name="Rectangle 16">
              <a:extLst>
                <a:ext uri="{FF2B5EF4-FFF2-40B4-BE49-F238E27FC236}">
                  <a16:creationId xmlns:a16="http://schemas.microsoft.com/office/drawing/2014/main" id="{21919A59-AD73-3D8D-A7D1-B6F43CD44549}"/>
                </a:ext>
              </a:extLst>
            </p:cNvPr>
            <p:cNvSpPr/>
            <p:nvPr/>
          </p:nvSpPr>
          <p:spPr>
            <a:xfrm>
              <a:off x="3784600" y="5167608"/>
              <a:ext cx="2580638" cy="658379"/>
            </a:xfrm>
            <a:prstGeom prst="rect">
              <a:avLst/>
            </a:prstGeom>
            <a:solidFill>
              <a:schemeClr val="accent5">
                <a:lumMod val="20000"/>
                <a:lumOff val="80000"/>
              </a:schemeClr>
            </a:solidFill>
            <a:ln w="952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0.7 events</a:t>
              </a:r>
              <a:br>
                <a:rPr kumimoji="0" lang="en-GB"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per 100 person-</a:t>
              </a:r>
              <a:r>
                <a:rPr kumimoji="0" lang="en-GB" sz="1600" b="0" i="0" u="none" strike="noStrike" kern="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yr</a:t>
              </a:r>
              <a:endParaRPr kumimoji="0" lang="en-GB"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8" name="Rectangle 17">
              <a:extLst>
                <a:ext uri="{FF2B5EF4-FFF2-40B4-BE49-F238E27FC236}">
                  <a16:creationId xmlns:a16="http://schemas.microsoft.com/office/drawing/2014/main" id="{AEB99E70-DC19-B310-6FD7-A436E70BABD8}"/>
                </a:ext>
              </a:extLst>
            </p:cNvPr>
            <p:cNvSpPr/>
            <p:nvPr/>
          </p:nvSpPr>
          <p:spPr>
            <a:xfrm>
              <a:off x="6344298" y="5167608"/>
              <a:ext cx="2503367" cy="658379"/>
            </a:xfrm>
            <a:prstGeom prst="rect">
              <a:avLst/>
            </a:prstGeom>
            <a:solidFill>
              <a:schemeClr val="bg2">
                <a:lumMod val="20000"/>
                <a:lumOff val="80000"/>
              </a:schemeClr>
            </a:solidFill>
            <a:ln w="952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0.5 events</a:t>
              </a:r>
              <a:br>
                <a:rPr kumimoji="0" lang="en-GB"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per 100 person-</a:t>
              </a:r>
              <a:r>
                <a:rPr kumimoji="0" lang="en-GB" sz="1600" b="0" i="0" u="none" strike="noStrike" kern="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yr</a:t>
              </a:r>
              <a:endParaRPr kumimoji="0" lang="en-GB"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2" name="Rectangle 21">
              <a:extLst>
                <a:ext uri="{FF2B5EF4-FFF2-40B4-BE49-F238E27FC236}">
                  <a16:creationId xmlns:a16="http://schemas.microsoft.com/office/drawing/2014/main" id="{1AAD4AC0-9BF3-91A0-ABB8-3011A9AD424F}"/>
                </a:ext>
              </a:extLst>
            </p:cNvPr>
            <p:cNvSpPr/>
            <p:nvPr/>
          </p:nvSpPr>
          <p:spPr>
            <a:xfrm>
              <a:off x="3836880" y="4779932"/>
              <a:ext cx="4950404" cy="304800"/>
            </a:xfrm>
            <a:prstGeom prst="rect">
              <a:avLst/>
            </a:prstGeom>
            <a:solidFill>
              <a:schemeClr val="accent6">
                <a:alpha val="85882"/>
              </a:schemeClr>
            </a:solid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HR: 0.69 (95% CI: 0.57; 0.83) </a:t>
              </a:r>
              <a:r>
                <a:rPr kumimoji="0" lang="en-GB" sz="1800" b="0" i="1" u="none" strike="noStrike" kern="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P </a:t>
              </a:r>
              <a:r>
                <a:rPr kumimoji="0" lang="en-GB" sz="1800" b="0" u="none" strike="noStrike" kern="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&lt;.001</a:t>
              </a:r>
            </a:p>
          </p:txBody>
        </p:sp>
        <p:sp>
          <p:nvSpPr>
            <p:cNvPr id="23" name="Rectangle 22">
              <a:extLst>
                <a:ext uri="{FF2B5EF4-FFF2-40B4-BE49-F238E27FC236}">
                  <a16:creationId xmlns:a16="http://schemas.microsoft.com/office/drawing/2014/main" id="{318DE43D-42DC-EFD5-7CCC-069126037845}"/>
                </a:ext>
              </a:extLst>
            </p:cNvPr>
            <p:cNvSpPr/>
            <p:nvPr/>
          </p:nvSpPr>
          <p:spPr>
            <a:xfrm>
              <a:off x="967386" y="5879726"/>
              <a:ext cx="7880279" cy="328773"/>
            </a:xfrm>
            <a:prstGeom prst="rect">
              <a:avLst/>
            </a:prstGeom>
            <a:solidFill>
              <a:schemeClr val="accent4"/>
            </a:solidFill>
            <a:ln w="952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Lower risk for cardiovascular patients receiving colchicine</a:t>
              </a:r>
            </a:p>
          </p:txBody>
        </p:sp>
      </p:grpSp>
      <p:sp>
        <p:nvSpPr>
          <p:cNvPr id="4" name="Text Box 11">
            <a:extLst>
              <a:ext uri="{FF2B5EF4-FFF2-40B4-BE49-F238E27FC236}">
                <a16:creationId xmlns:a16="http://schemas.microsoft.com/office/drawing/2014/main" id="{1E987964-DF62-E6F8-98B0-85ABD86CB177}"/>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Nidorf. NEJM 2020;383:1838.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nvGrpSpPr>
          <p:cNvPr id="13" name="Group 12">
            <a:extLst>
              <a:ext uri="{FF2B5EF4-FFF2-40B4-BE49-F238E27FC236}">
                <a16:creationId xmlns:a16="http://schemas.microsoft.com/office/drawing/2014/main" id="{94C8198C-003A-6598-3F52-40335084881C}"/>
              </a:ext>
            </a:extLst>
          </p:cNvPr>
          <p:cNvGrpSpPr/>
          <p:nvPr/>
        </p:nvGrpSpPr>
        <p:grpSpPr>
          <a:xfrm>
            <a:off x="4944138" y="3046286"/>
            <a:ext cx="841628" cy="841628"/>
            <a:chOff x="4677467" y="3113492"/>
            <a:chExt cx="1056433" cy="1056433"/>
          </a:xfrm>
        </p:grpSpPr>
        <p:sp>
          <p:nvSpPr>
            <p:cNvPr id="12" name="Oval 11">
              <a:extLst>
                <a:ext uri="{FF2B5EF4-FFF2-40B4-BE49-F238E27FC236}">
                  <a16:creationId xmlns:a16="http://schemas.microsoft.com/office/drawing/2014/main" id="{1C5171C1-743B-58BD-3CA8-77CD285ABE78}"/>
                </a:ext>
              </a:extLst>
            </p:cNvPr>
            <p:cNvSpPr/>
            <p:nvPr/>
          </p:nvSpPr>
          <p:spPr bwMode="auto">
            <a:xfrm>
              <a:off x="4677467" y="3113492"/>
              <a:ext cx="1056433" cy="1056433"/>
            </a:xfrm>
            <a:prstGeom prst="ellipse">
              <a:avLst/>
            </a:prstGeom>
            <a:solidFill>
              <a:schemeClr val="tx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9" name="Graphic 8" descr="Medicine outline">
              <a:extLst>
                <a:ext uri="{FF2B5EF4-FFF2-40B4-BE49-F238E27FC236}">
                  <a16:creationId xmlns:a16="http://schemas.microsoft.com/office/drawing/2014/main" id="{3F010A31-F836-618C-7543-B45CF7748D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16605" y="3197477"/>
              <a:ext cx="914400" cy="914400"/>
            </a:xfrm>
            <a:prstGeom prst="rect">
              <a:avLst/>
            </a:prstGeom>
          </p:spPr>
        </p:pic>
      </p:grpSp>
      <p:grpSp>
        <p:nvGrpSpPr>
          <p:cNvPr id="21" name="Group 20">
            <a:extLst>
              <a:ext uri="{FF2B5EF4-FFF2-40B4-BE49-F238E27FC236}">
                <a16:creationId xmlns:a16="http://schemas.microsoft.com/office/drawing/2014/main" id="{983A2111-2868-F3C7-F557-3F9FE760ED11}"/>
              </a:ext>
            </a:extLst>
          </p:cNvPr>
          <p:cNvGrpSpPr/>
          <p:nvPr/>
        </p:nvGrpSpPr>
        <p:grpSpPr>
          <a:xfrm>
            <a:off x="8486098" y="3049854"/>
            <a:ext cx="841628" cy="841628"/>
            <a:chOff x="4677467" y="3113492"/>
            <a:chExt cx="1056433" cy="1056433"/>
          </a:xfrm>
        </p:grpSpPr>
        <p:sp>
          <p:nvSpPr>
            <p:cNvPr id="26" name="Oval 25">
              <a:extLst>
                <a:ext uri="{FF2B5EF4-FFF2-40B4-BE49-F238E27FC236}">
                  <a16:creationId xmlns:a16="http://schemas.microsoft.com/office/drawing/2014/main" id="{8794B566-6AE5-1B79-77F1-16101470C333}"/>
                </a:ext>
              </a:extLst>
            </p:cNvPr>
            <p:cNvSpPr/>
            <p:nvPr/>
          </p:nvSpPr>
          <p:spPr bwMode="auto">
            <a:xfrm>
              <a:off x="4677467" y="3113492"/>
              <a:ext cx="1056433" cy="1056433"/>
            </a:xfrm>
            <a:prstGeom prst="ellipse">
              <a:avLst/>
            </a:prstGeom>
            <a:solidFill>
              <a:schemeClr val="tx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28" name="Graphic 27" descr="Medicine outline">
              <a:extLst>
                <a:ext uri="{FF2B5EF4-FFF2-40B4-BE49-F238E27FC236}">
                  <a16:creationId xmlns:a16="http://schemas.microsoft.com/office/drawing/2014/main" id="{7015808C-7869-BAF0-1B2D-CDD6CF9EEF5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16605" y="3197477"/>
              <a:ext cx="914400" cy="914400"/>
            </a:xfrm>
            <a:prstGeom prst="rect">
              <a:avLst/>
            </a:prstGeom>
          </p:spPr>
        </p:pic>
      </p:grpSp>
      <p:sp>
        <p:nvSpPr>
          <p:cNvPr id="30" name="Oval 29">
            <a:extLst>
              <a:ext uri="{FF2B5EF4-FFF2-40B4-BE49-F238E27FC236}">
                <a16:creationId xmlns:a16="http://schemas.microsoft.com/office/drawing/2014/main" id="{19F0A0C9-DCB0-2500-243F-841D544B0DE1}"/>
              </a:ext>
            </a:extLst>
          </p:cNvPr>
          <p:cNvSpPr/>
          <p:nvPr/>
        </p:nvSpPr>
        <p:spPr bwMode="auto">
          <a:xfrm>
            <a:off x="1110768" y="2588184"/>
            <a:ext cx="1029125" cy="1029125"/>
          </a:xfrm>
          <a:prstGeom prst="ellipse">
            <a:avLst/>
          </a:prstGeom>
          <a:solidFill>
            <a:schemeClr val="tx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33" name="Graphic 32" descr="Heart organ outline">
            <a:extLst>
              <a:ext uri="{FF2B5EF4-FFF2-40B4-BE49-F238E27FC236}">
                <a16:creationId xmlns:a16="http://schemas.microsoft.com/office/drawing/2014/main" id="{8C5E3244-49D6-E3D0-0BC8-6B422A894BF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68130" y="2634590"/>
            <a:ext cx="914400" cy="914400"/>
          </a:xfrm>
          <a:prstGeom prst="rect">
            <a:avLst/>
          </a:prstGeom>
        </p:spPr>
      </p:pic>
    </p:spTree>
    <p:extLst>
      <p:ext uri="{BB962C8B-B14F-4D97-AF65-F5344CB8AC3E}">
        <p14:creationId xmlns:p14="http://schemas.microsoft.com/office/powerpoint/2010/main" val="11180443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Group 53">
            <a:extLst>
              <a:ext uri="{FF2B5EF4-FFF2-40B4-BE49-F238E27FC236}">
                <a16:creationId xmlns:a16="http://schemas.microsoft.com/office/drawing/2014/main" id="{486EE1FF-5C6A-0D61-4F44-8B83FCA5FCF7}"/>
              </a:ext>
            </a:extLst>
          </p:cNvPr>
          <p:cNvGrpSpPr/>
          <p:nvPr/>
        </p:nvGrpSpPr>
        <p:grpSpPr>
          <a:xfrm>
            <a:off x="7578857" y="2848903"/>
            <a:ext cx="2155179" cy="2704676"/>
            <a:chOff x="7498905" y="2679215"/>
            <a:chExt cx="2155179" cy="2704676"/>
          </a:xfrm>
        </p:grpSpPr>
        <p:cxnSp>
          <p:nvCxnSpPr>
            <p:cNvPr id="11" name="Straight Connector 10">
              <a:extLst>
                <a:ext uri="{FF2B5EF4-FFF2-40B4-BE49-F238E27FC236}">
                  <a16:creationId xmlns:a16="http://schemas.microsoft.com/office/drawing/2014/main" id="{6B1E1232-C28E-C7FC-67BC-2F40E9FC06E2}"/>
                </a:ext>
              </a:extLst>
            </p:cNvPr>
            <p:cNvCxnSpPr/>
            <p:nvPr/>
          </p:nvCxnSpPr>
          <p:spPr>
            <a:xfrm>
              <a:off x="8613330" y="2679215"/>
              <a:ext cx="0" cy="2180167"/>
            </a:xfrm>
            <a:prstGeom prst="line">
              <a:avLst/>
            </a:prstGeom>
            <a:ln>
              <a:solidFill>
                <a:schemeClr val="bg1"/>
              </a:solidFill>
              <a:prstDash val="dash"/>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B11BBFF2-7CB7-E780-9B42-77693FDC6470}"/>
                </a:ext>
              </a:extLst>
            </p:cNvPr>
            <p:cNvCxnSpPr>
              <a:cxnSpLocks/>
            </p:cNvCxnSpPr>
            <p:nvPr/>
          </p:nvCxnSpPr>
          <p:spPr>
            <a:xfrm>
              <a:off x="7596272" y="4801708"/>
              <a:ext cx="1785938"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BBAE3A17-4EB3-782D-0E89-F1FA01415AEE}"/>
                </a:ext>
              </a:extLst>
            </p:cNvPr>
            <p:cNvCxnSpPr>
              <a:cxnSpLocks/>
            </p:cNvCxnSpPr>
            <p:nvPr/>
          </p:nvCxnSpPr>
          <p:spPr>
            <a:xfrm>
              <a:off x="7608442" y="4806993"/>
              <a:ext cx="0" cy="70909"/>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2B5A630A-3B92-7342-D02A-BED53ADD3BA2}"/>
                </a:ext>
              </a:extLst>
            </p:cNvPr>
            <p:cNvCxnSpPr>
              <a:cxnSpLocks/>
            </p:cNvCxnSpPr>
            <p:nvPr/>
          </p:nvCxnSpPr>
          <p:spPr>
            <a:xfrm>
              <a:off x="8037067" y="4806993"/>
              <a:ext cx="0" cy="70909"/>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00D27ECE-9110-B7B8-8C38-2D1148BE26D5}"/>
                </a:ext>
              </a:extLst>
            </p:cNvPr>
            <p:cNvCxnSpPr>
              <a:cxnSpLocks/>
            </p:cNvCxnSpPr>
            <p:nvPr/>
          </p:nvCxnSpPr>
          <p:spPr>
            <a:xfrm>
              <a:off x="9368981" y="4806993"/>
              <a:ext cx="0" cy="70909"/>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5A936F06-7A78-5469-BC77-1D7C5C149C00}"/>
                </a:ext>
              </a:extLst>
            </p:cNvPr>
            <p:cNvCxnSpPr>
              <a:cxnSpLocks/>
            </p:cNvCxnSpPr>
            <p:nvPr/>
          </p:nvCxnSpPr>
          <p:spPr>
            <a:xfrm>
              <a:off x="8459343" y="3892592"/>
              <a:ext cx="0" cy="70909"/>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id="{F7C7C9F7-DA82-4809-C7DB-1FCD2E08B44A}"/>
                </a:ext>
              </a:extLst>
            </p:cNvPr>
            <p:cNvCxnSpPr/>
            <p:nvPr/>
          </p:nvCxnSpPr>
          <p:spPr>
            <a:xfrm flipH="1">
              <a:off x="7623260" y="3926990"/>
              <a:ext cx="823912" cy="0"/>
            </a:xfrm>
            <a:prstGeom prst="straightConnector1">
              <a:avLst/>
            </a:prstGeom>
            <a:ln>
              <a:solidFill>
                <a:schemeClr val="bg1"/>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F3737204-F763-B2A3-52F3-B57C5EBD1FBC}"/>
                </a:ext>
              </a:extLst>
            </p:cNvPr>
            <p:cNvCxnSpPr>
              <a:cxnSpLocks/>
            </p:cNvCxnSpPr>
            <p:nvPr/>
          </p:nvCxnSpPr>
          <p:spPr>
            <a:xfrm>
              <a:off x="8692705" y="3549692"/>
              <a:ext cx="0" cy="70909"/>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5E890CA1-1283-9575-DF89-86383FA0E6F1}"/>
                </a:ext>
              </a:extLst>
            </p:cNvPr>
            <p:cNvCxnSpPr>
              <a:cxnSpLocks/>
            </p:cNvCxnSpPr>
            <p:nvPr/>
          </p:nvCxnSpPr>
          <p:spPr>
            <a:xfrm>
              <a:off x="8281543" y="3549692"/>
              <a:ext cx="0" cy="70909"/>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AA0FB1D4-1745-F595-2692-4A558725EC17}"/>
                </a:ext>
              </a:extLst>
            </p:cNvPr>
            <p:cNvCxnSpPr>
              <a:cxnSpLocks/>
            </p:cNvCxnSpPr>
            <p:nvPr/>
          </p:nvCxnSpPr>
          <p:spPr>
            <a:xfrm>
              <a:off x="8991156" y="3214730"/>
              <a:ext cx="0" cy="70909"/>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BDDDEE83-26AB-ECD4-0F21-B5E24EED8C03}"/>
                </a:ext>
              </a:extLst>
            </p:cNvPr>
            <p:cNvCxnSpPr>
              <a:cxnSpLocks/>
            </p:cNvCxnSpPr>
            <p:nvPr/>
          </p:nvCxnSpPr>
          <p:spPr>
            <a:xfrm>
              <a:off x="7767194" y="3213141"/>
              <a:ext cx="0" cy="70909"/>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CA480267-C744-3B53-00C1-5B2B07C33516}"/>
                </a:ext>
              </a:extLst>
            </p:cNvPr>
            <p:cNvCxnSpPr>
              <a:cxnSpLocks/>
            </p:cNvCxnSpPr>
            <p:nvPr/>
          </p:nvCxnSpPr>
          <p:spPr>
            <a:xfrm>
              <a:off x="8541894" y="2873416"/>
              <a:ext cx="0" cy="70909"/>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6F571644-7909-0636-1D25-5F5198FE4AC8}"/>
                </a:ext>
              </a:extLst>
            </p:cNvPr>
            <p:cNvCxnSpPr/>
            <p:nvPr/>
          </p:nvCxnSpPr>
          <p:spPr>
            <a:xfrm flipH="1">
              <a:off x="8153485" y="2908870"/>
              <a:ext cx="388409"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5162C26B-12DF-C87D-AEBD-83F382459747}"/>
                </a:ext>
              </a:extLst>
            </p:cNvPr>
            <p:cNvCxnSpPr>
              <a:cxnSpLocks/>
            </p:cNvCxnSpPr>
            <p:nvPr/>
          </p:nvCxnSpPr>
          <p:spPr>
            <a:xfrm flipH="1">
              <a:off x="7767194" y="3248595"/>
              <a:ext cx="1223962"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0216E69C-B9CA-9832-6AA3-A4A7E3361795}"/>
                </a:ext>
              </a:extLst>
            </p:cNvPr>
            <p:cNvCxnSpPr>
              <a:cxnSpLocks/>
            </p:cNvCxnSpPr>
            <p:nvPr/>
          </p:nvCxnSpPr>
          <p:spPr>
            <a:xfrm flipH="1">
              <a:off x="8281543" y="3585146"/>
              <a:ext cx="407459"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4" name="Flowchart: Decision 43">
              <a:extLst>
                <a:ext uri="{FF2B5EF4-FFF2-40B4-BE49-F238E27FC236}">
                  <a16:creationId xmlns:a16="http://schemas.microsoft.com/office/drawing/2014/main" id="{B2FFA9C2-3A88-72CD-881B-DA6FB12F6D1D}"/>
                </a:ext>
              </a:extLst>
            </p:cNvPr>
            <p:cNvSpPr/>
            <p:nvPr/>
          </p:nvSpPr>
          <p:spPr>
            <a:xfrm>
              <a:off x="8196877" y="4276559"/>
              <a:ext cx="356657" cy="82229"/>
            </a:xfrm>
            <a:prstGeom prst="flowChartDecision">
              <a:avLst/>
            </a:prstGeom>
            <a:solidFill>
              <a:schemeClr val="accent3"/>
            </a:solidFill>
            <a:ln w="317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49" name="TextBox 48">
              <a:extLst>
                <a:ext uri="{FF2B5EF4-FFF2-40B4-BE49-F238E27FC236}">
                  <a16:creationId xmlns:a16="http://schemas.microsoft.com/office/drawing/2014/main" id="{86F909BA-DAC4-FE85-9E42-16DFA8F06007}"/>
                </a:ext>
              </a:extLst>
            </p:cNvPr>
            <p:cNvSpPr txBox="1"/>
            <p:nvPr/>
          </p:nvSpPr>
          <p:spPr>
            <a:xfrm>
              <a:off x="7498905" y="4884168"/>
              <a:ext cx="321205" cy="293706"/>
            </a:xfrm>
            <a:prstGeom prst="rect">
              <a:avLst/>
            </a:prstGeom>
            <a:noFill/>
            <a:ln>
              <a:noFill/>
            </a:ln>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0.3</a:t>
              </a:r>
            </a:p>
          </p:txBody>
        </p:sp>
        <p:sp>
          <p:nvSpPr>
            <p:cNvPr id="50" name="TextBox 49">
              <a:extLst>
                <a:ext uri="{FF2B5EF4-FFF2-40B4-BE49-F238E27FC236}">
                  <a16:creationId xmlns:a16="http://schemas.microsoft.com/office/drawing/2014/main" id="{C1DD9FA9-05A1-AA3A-FFC0-E1526FEC106F}"/>
                </a:ext>
              </a:extLst>
            </p:cNvPr>
            <p:cNvSpPr txBox="1"/>
            <p:nvPr/>
          </p:nvSpPr>
          <p:spPr>
            <a:xfrm>
              <a:off x="7924352" y="4884168"/>
              <a:ext cx="321205" cy="293706"/>
            </a:xfrm>
            <a:prstGeom prst="rect">
              <a:avLst/>
            </a:prstGeom>
            <a:noFill/>
            <a:ln>
              <a:noFill/>
            </a:ln>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0.5</a:t>
              </a:r>
            </a:p>
          </p:txBody>
        </p:sp>
        <p:sp>
          <p:nvSpPr>
            <p:cNvPr id="51" name="TextBox 50">
              <a:extLst>
                <a:ext uri="{FF2B5EF4-FFF2-40B4-BE49-F238E27FC236}">
                  <a16:creationId xmlns:a16="http://schemas.microsoft.com/office/drawing/2014/main" id="{45DEFAF5-7AB8-EC45-7441-2DE5066923D6}"/>
                </a:ext>
              </a:extLst>
            </p:cNvPr>
            <p:cNvSpPr txBox="1"/>
            <p:nvPr/>
          </p:nvSpPr>
          <p:spPr>
            <a:xfrm>
              <a:off x="8507761" y="4884168"/>
              <a:ext cx="321205" cy="293706"/>
            </a:xfrm>
            <a:prstGeom prst="rect">
              <a:avLst/>
            </a:prstGeom>
            <a:noFill/>
            <a:ln>
              <a:noFill/>
            </a:ln>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a:t>
              </a:r>
            </a:p>
          </p:txBody>
        </p:sp>
        <p:sp>
          <p:nvSpPr>
            <p:cNvPr id="52" name="TextBox 51">
              <a:extLst>
                <a:ext uri="{FF2B5EF4-FFF2-40B4-BE49-F238E27FC236}">
                  <a16:creationId xmlns:a16="http://schemas.microsoft.com/office/drawing/2014/main" id="{B17A5429-8CE8-3986-98C9-0FDDCDEC8154}"/>
                </a:ext>
              </a:extLst>
            </p:cNvPr>
            <p:cNvSpPr txBox="1"/>
            <p:nvPr/>
          </p:nvSpPr>
          <p:spPr>
            <a:xfrm>
              <a:off x="9243299" y="4884168"/>
              <a:ext cx="321205" cy="293706"/>
            </a:xfrm>
            <a:prstGeom prst="rect">
              <a:avLst/>
            </a:prstGeom>
            <a:noFill/>
            <a:ln>
              <a:noFill/>
            </a:ln>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2.5</a:t>
              </a:r>
            </a:p>
          </p:txBody>
        </p:sp>
        <p:sp>
          <p:nvSpPr>
            <p:cNvPr id="53" name="TextBox 52">
              <a:extLst>
                <a:ext uri="{FF2B5EF4-FFF2-40B4-BE49-F238E27FC236}">
                  <a16:creationId xmlns:a16="http://schemas.microsoft.com/office/drawing/2014/main" id="{B072E484-9063-A398-29C8-067264913E55}"/>
                </a:ext>
              </a:extLst>
            </p:cNvPr>
            <p:cNvSpPr txBox="1"/>
            <p:nvPr/>
          </p:nvSpPr>
          <p:spPr>
            <a:xfrm>
              <a:off x="7572576" y="5155951"/>
              <a:ext cx="2081508" cy="227940"/>
            </a:xfrm>
            <a:prstGeom prst="rect">
              <a:avLst/>
            </a:prstGeom>
            <a:noFill/>
            <a:ln>
              <a:noFill/>
            </a:ln>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Relative risk (log scale)</a:t>
              </a:r>
            </a:p>
          </p:txBody>
        </p:sp>
      </p:grpSp>
      <p:graphicFrame>
        <p:nvGraphicFramePr>
          <p:cNvPr id="9" name="Table 9">
            <a:extLst>
              <a:ext uri="{FF2B5EF4-FFF2-40B4-BE49-F238E27FC236}">
                <a16:creationId xmlns:a16="http://schemas.microsoft.com/office/drawing/2014/main" id="{067FE61D-B67D-D44D-942B-DA922DF9565B}"/>
              </a:ext>
            </a:extLst>
          </p:cNvPr>
          <p:cNvGraphicFramePr>
            <a:graphicFrameLocks noGrp="1"/>
          </p:cNvGraphicFramePr>
          <p:nvPr>
            <p:extLst>
              <p:ext uri="{D42A27DB-BD31-4B8C-83A1-F6EECF244321}">
                <p14:modId xmlns:p14="http://schemas.microsoft.com/office/powerpoint/2010/main" val="4059351075"/>
              </p:ext>
            </p:extLst>
          </p:nvPr>
        </p:nvGraphicFramePr>
        <p:xfrm>
          <a:off x="517754" y="2183243"/>
          <a:ext cx="11261556" cy="3606800"/>
        </p:xfrm>
        <a:graphic>
          <a:graphicData uri="http://schemas.openxmlformats.org/drawingml/2006/table">
            <a:tbl>
              <a:tblPr firstRow="1" bandRow="1">
                <a:tableStyleId>{5C22544A-7EE6-4342-B048-85BDC9FD1C3A}</a:tableStyleId>
              </a:tblPr>
              <a:tblGrid>
                <a:gridCol w="1671585">
                  <a:extLst>
                    <a:ext uri="{9D8B030D-6E8A-4147-A177-3AD203B41FA5}">
                      <a16:colId xmlns:a16="http://schemas.microsoft.com/office/drawing/2014/main" val="1029239953"/>
                    </a:ext>
                  </a:extLst>
                </a:gridCol>
                <a:gridCol w="1818526">
                  <a:extLst>
                    <a:ext uri="{9D8B030D-6E8A-4147-A177-3AD203B41FA5}">
                      <a16:colId xmlns:a16="http://schemas.microsoft.com/office/drawing/2014/main" val="1977103284"/>
                    </a:ext>
                  </a:extLst>
                </a:gridCol>
                <a:gridCol w="1900719">
                  <a:extLst>
                    <a:ext uri="{9D8B030D-6E8A-4147-A177-3AD203B41FA5}">
                      <a16:colId xmlns:a16="http://schemas.microsoft.com/office/drawing/2014/main" val="4108867507"/>
                    </a:ext>
                  </a:extLst>
                </a:gridCol>
                <a:gridCol w="1438382">
                  <a:extLst>
                    <a:ext uri="{9D8B030D-6E8A-4147-A177-3AD203B41FA5}">
                      <a16:colId xmlns:a16="http://schemas.microsoft.com/office/drawing/2014/main" val="2679194238"/>
                    </a:ext>
                  </a:extLst>
                </a:gridCol>
                <a:gridCol w="2555418">
                  <a:extLst>
                    <a:ext uri="{9D8B030D-6E8A-4147-A177-3AD203B41FA5}">
                      <a16:colId xmlns:a16="http://schemas.microsoft.com/office/drawing/2014/main" val="1066868704"/>
                    </a:ext>
                  </a:extLst>
                </a:gridCol>
                <a:gridCol w="1876926">
                  <a:extLst>
                    <a:ext uri="{9D8B030D-6E8A-4147-A177-3AD203B41FA5}">
                      <a16:colId xmlns:a16="http://schemas.microsoft.com/office/drawing/2014/main" val="1235690131"/>
                    </a:ext>
                  </a:extLst>
                </a:gridCol>
              </a:tblGrid>
              <a:tr h="370840">
                <a:tc>
                  <a:txBody>
                    <a:bodyPr/>
                    <a:lstStyle/>
                    <a:p>
                      <a:pPr algn="ctr"/>
                      <a:r>
                        <a:rPr lang="en-GB" sz="1800" dirty="0">
                          <a:solidFill>
                            <a:schemeClr val="bg1"/>
                          </a:solidFill>
                          <a:latin typeface="Calibri" panose="020F0502020204030204" pitchFamily="34" charset="0"/>
                          <a:cs typeface="Calibri" panose="020F0502020204030204" pitchFamily="34" charset="0"/>
                        </a:rPr>
                        <a:t>Acronym</a:t>
                      </a:r>
                    </a:p>
                  </a:txBody>
                  <a:tcPr anchor="b">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Colchicine </a:t>
                      </a:r>
                      <a:br>
                        <a:rPr lang="en-GB" sz="1800" dirty="0">
                          <a:solidFill>
                            <a:schemeClr val="bg1"/>
                          </a:solidFill>
                          <a:latin typeface="Calibri" panose="020F0502020204030204" pitchFamily="34" charset="0"/>
                          <a:cs typeface="Calibri" panose="020F0502020204030204" pitchFamily="34" charset="0"/>
                        </a:rPr>
                      </a:br>
                      <a:r>
                        <a:rPr lang="en-GB" sz="1800" dirty="0">
                          <a:solidFill>
                            <a:schemeClr val="bg1"/>
                          </a:solidFill>
                          <a:latin typeface="Calibri" panose="020F0502020204030204" pitchFamily="34" charset="0"/>
                          <a:cs typeface="Calibri" panose="020F0502020204030204" pitchFamily="34" charset="0"/>
                        </a:rPr>
                        <a:t>events/total (%)</a:t>
                      </a:r>
                    </a:p>
                  </a:txBody>
                  <a:tcPr anchor="b">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Comparator </a:t>
                      </a:r>
                      <a:br>
                        <a:rPr lang="en-GB" sz="1800" dirty="0">
                          <a:solidFill>
                            <a:schemeClr val="bg1"/>
                          </a:solidFill>
                          <a:latin typeface="Calibri" panose="020F0502020204030204" pitchFamily="34" charset="0"/>
                          <a:cs typeface="Calibri" panose="020F0502020204030204" pitchFamily="34" charset="0"/>
                        </a:rPr>
                      </a:br>
                      <a:r>
                        <a:rPr lang="en-GB" sz="1800" dirty="0">
                          <a:solidFill>
                            <a:schemeClr val="bg1"/>
                          </a:solidFill>
                          <a:latin typeface="Calibri" panose="020F0502020204030204" pitchFamily="34" charset="0"/>
                          <a:cs typeface="Calibri" panose="020F0502020204030204" pitchFamily="34" charset="0"/>
                        </a:rPr>
                        <a:t>events/total (%)</a:t>
                      </a:r>
                    </a:p>
                  </a:txBody>
                  <a:tcPr anchor="b">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Weight </a:t>
                      </a:r>
                      <a:br>
                        <a:rPr lang="en-GB" sz="1800" dirty="0">
                          <a:solidFill>
                            <a:schemeClr val="bg1"/>
                          </a:solidFill>
                          <a:latin typeface="Calibri" panose="020F0502020204030204" pitchFamily="34" charset="0"/>
                          <a:cs typeface="Calibri" panose="020F0502020204030204" pitchFamily="34" charset="0"/>
                        </a:rPr>
                      </a:br>
                      <a:r>
                        <a:rPr lang="en-GB" sz="1800" dirty="0">
                          <a:solidFill>
                            <a:schemeClr val="bg1"/>
                          </a:solidFill>
                          <a:latin typeface="Calibri" panose="020F0502020204030204" pitchFamily="34" charset="0"/>
                          <a:cs typeface="Calibri" panose="020F0502020204030204" pitchFamily="34" charset="0"/>
                        </a:rPr>
                        <a:t>(GIV)</a:t>
                      </a:r>
                    </a:p>
                  </a:txBody>
                  <a:tcPr anchor="b">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solidFill>
                          <a:schemeClr val="bg1"/>
                        </a:solidFill>
                        <a:latin typeface="Calibri" panose="020F0502020204030204" pitchFamily="34" charset="0"/>
                        <a:cs typeface="Calibri" panose="020F0502020204030204" pitchFamily="34" charset="0"/>
                      </a:endParaRPr>
                    </a:p>
                  </a:txBody>
                  <a:tcPr anchor="b">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Relative risk (95% CI)</a:t>
                      </a:r>
                    </a:p>
                  </a:txBody>
                  <a:tcPr anchor="b">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66681097"/>
                  </a:ext>
                </a:extLst>
              </a:tr>
              <a:tr h="370840">
                <a:tc>
                  <a:txBody>
                    <a:bodyPr/>
                    <a:lstStyle/>
                    <a:p>
                      <a:pPr algn="ctr"/>
                      <a:r>
                        <a:rPr lang="en-GB" sz="1800" dirty="0">
                          <a:solidFill>
                            <a:schemeClr val="bg1"/>
                          </a:solidFill>
                          <a:latin typeface="Calibri" panose="020F0502020204030204" pitchFamily="34" charset="0"/>
                          <a:cs typeface="Calibri" panose="020F0502020204030204" pitchFamily="34" charset="0"/>
                        </a:rPr>
                        <a:t>LoDoCo2, 2020</a:t>
                      </a: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115/2762 (4.2%)</a:t>
                      </a: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157/2760 (5.7%)</a:t>
                      </a: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43.4%</a:t>
                      </a: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18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0.73 (0.58; 0.93)</a:t>
                      </a: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19979270"/>
                  </a:ext>
                </a:extLst>
              </a:tr>
              <a:tr h="370840">
                <a:tc>
                  <a:txBody>
                    <a:bodyPr/>
                    <a:lstStyle/>
                    <a:p>
                      <a:pPr algn="ctr"/>
                      <a:r>
                        <a:rPr lang="en-GB" sz="1800" dirty="0">
                          <a:solidFill>
                            <a:schemeClr val="bg1"/>
                          </a:solidFill>
                          <a:latin typeface="Calibri" panose="020F0502020204030204" pitchFamily="34" charset="0"/>
                          <a:cs typeface="Calibri" panose="020F0502020204030204" pitchFamily="34" charset="0"/>
                        </a:rPr>
                        <a:t>COPS, 2020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12/396 (3.0%)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16/399 (4.0%)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7.2%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18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0.76 (0.36; 1.58)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63804423"/>
                  </a:ext>
                </a:extLst>
              </a:tr>
              <a:tr h="370840">
                <a:tc>
                  <a:txBody>
                    <a:bodyPr/>
                    <a:lstStyle/>
                    <a:p>
                      <a:pPr algn="ctr"/>
                      <a:r>
                        <a:rPr lang="en-GB" sz="1800" dirty="0">
                          <a:solidFill>
                            <a:schemeClr val="bg1"/>
                          </a:solidFill>
                          <a:latin typeface="Calibri" panose="020F0502020204030204" pitchFamily="34" charset="0"/>
                          <a:cs typeface="Calibri" panose="020F0502020204030204" pitchFamily="34" charset="0"/>
                        </a:rPr>
                        <a:t>COLCOT, 2019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111/2366 (4.7%)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130/2379 (5.5%)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40.9%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18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0.86 (0.67; 1.10)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569586421"/>
                  </a:ext>
                </a:extLst>
              </a:tr>
              <a:tr h="370840">
                <a:tc>
                  <a:txBody>
                    <a:bodyPr/>
                    <a:lstStyle/>
                    <a:p>
                      <a:pPr algn="ctr"/>
                      <a:r>
                        <a:rPr lang="en-GB" sz="1800" dirty="0">
                          <a:solidFill>
                            <a:schemeClr val="bg1"/>
                          </a:solidFill>
                          <a:latin typeface="Calibri" panose="020F0502020204030204" pitchFamily="34" charset="0"/>
                          <a:cs typeface="Calibri" panose="020F0502020204030204" pitchFamily="34" charset="0"/>
                        </a:rPr>
                        <a:t>LoDoCo, 2013</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12/282 (4.3%)</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25/250 (10.0%)</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8.6%</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0.43 (0.22; 0.83)</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20836692"/>
                  </a:ext>
                </a:extLst>
              </a:tr>
              <a:tr h="370840">
                <a:tc>
                  <a:txBody>
                    <a:bodyPr/>
                    <a:lstStyle/>
                    <a:p>
                      <a:pPr algn="ctr"/>
                      <a:r>
                        <a:rPr lang="en-GB" sz="1800" dirty="0">
                          <a:solidFill>
                            <a:schemeClr val="bg1"/>
                          </a:solidFill>
                          <a:latin typeface="Calibri" panose="020F0502020204030204" pitchFamily="34" charset="0"/>
                          <a:cs typeface="Calibri" panose="020F0502020204030204" pitchFamily="34" charset="0"/>
                        </a:rPr>
                        <a:t>Totals </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250/5806</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328/5788</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100%</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18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en-GB" sz="1800" dirty="0">
                          <a:solidFill>
                            <a:schemeClr val="bg1"/>
                          </a:solidFill>
                          <a:latin typeface="Calibri" panose="020F0502020204030204" pitchFamily="34" charset="0"/>
                          <a:cs typeface="Calibri" panose="020F0502020204030204" pitchFamily="34" charset="0"/>
                        </a:rPr>
                        <a:t>0.75 (0.61; 0.92)</a:t>
                      </a: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32602172"/>
                  </a:ext>
                </a:extLst>
              </a:tr>
              <a:tr h="370840">
                <a:tc>
                  <a:txBody>
                    <a:bodyPr/>
                    <a:lstStyle/>
                    <a:p>
                      <a:endParaRPr lang="en-GB" sz="18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8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8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8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8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8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60255741"/>
                  </a:ext>
                </a:extLst>
              </a:tr>
              <a:tr h="370840">
                <a:tc gridSpan="6">
                  <a:txBody>
                    <a:bodyPr/>
                    <a:lstStyle/>
                    <a:p>
                      <a:r>
                        <a:rPr lang="en-GB" sz="1200" i="1" dirty="0">
                          <a:solidFill>
                            <a:schemeClr val="bg1"/>
                          </a:solidFill>
                          <a:latin typeface="Calibri" panose="020F0502020204030204" pitchFamily="34" charset="0"/>
                          <a:cs typeface="Calibri" panose="020F0502020204030204" pitchFamily="34" charset="0"/>
                        </a:rPr>
                        <a:t>I</a:t>
                      </a:r>
                      <a:r>
                        <a:rPr lang="en-GB" sz="1200" i="1" baseline="30000" dirty="0">
                          <a:solidFill>
                            <a:schemeClr val="bg1"/>
                          </a:solidFill>
                          <a:latin typeface="Calibri" panose="020F0502020204030204" pitchFamily="34" charset="0"/>
                          <a:cs typeface="Calibri" panose="020F0502020204030204" pitchFamily="34" charset="0"/>
                        </a:rPr>
                        <a:t>2</a:t>
                      </a:r>
                      <a:r>
                        <a:rPr lang="en-GB" sz="1200" i="0" dirty="0">
                          <a:solidFill>
                            <a:schemeClr val="bg1"/>
                          </a:solidFill>
                          <a:latin typeface="Calibri" panose="020F0502020204030204" pitchFamily="34" charset="0"/>
                          <a:cs typeface="Calibri" panose="020F0502020204030204" pitchFamily="34" charset="0"/>
                        </a:rPr>
                        <a:t> = 23.9%. Random effects model for overall effect, </a:t>
                      </a:r>
                      <a:r>
                        <a:rPr lang="en-GB" sz="1200" i="1" dirty="0">
                          <a:solidFill>
                            <a:schemeClr val="bg1"/>
                          </a:solidFill>
                          <a:latin typeface="Calibri" panose="020F0502020204030204" pitchFamily="34" charset="0"/>
                          <a:cs typeface="Calibri" panose="020F0502020204030204" pitchFamily="34" charset="0"/>
                        </a:rPr>
                        <a:t>P </a:t>
                      </a:r>
                      <a:r>
                        <a:rPr lang="en-GB" sz="1200" i="0" dirty="0">
                          <a:solidFill>
                            <a:schemeClr val="bg1"/>
                          </a:solidFill>
                          <a:latin typeface="Calibri" panose="020F0502020204030204" pitchFamily="34" charset="0"/>
                          <a:cs typeface="Calibri" panose="020F0502020204030204" pitchFamily="34" charset="0"/>
                        </a:rPr>
                        <a:t>= .005</a:t>
                      </a:r>
                      <a:endParaRPr lang="en-GB" sz="1200" i="1"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en-GB" sz="16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1F0FB"/>
                    </a:solidFill>
                  </a:tcPr>
                </a:tc>
                <a:tc hMerge="1">
                  <a:txBody>
                    <a:bodyPr/>
                    <a:lstStyle/>
                    <a:p>
                      <a:endParaRPr lang="en-GB" sz="16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1F0FB"/>
                    </a:solidFill>
                  </a:tcPr>
                </a:tc>
                <a:tc hMerge="1">
                  <a:txBody>
                    <a:bodyPr/>
                    <a:lstStyle/>
                    <a:p>
                      <a:endParaRPr lang="en-GB" sz="16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1F0FB"/>
                    </a:solidFill>
                  </a:tcPr>
                </a:tc>
                <a:tc hMerge="1">
                  <a:txBody>
                    <a:bodyPr/>
                    <a:lstStyle/>
                    <a:p>
                      <a:endParaRPr lang="en-GB" sz="16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1F0FB"/>
                    </a:solidFill>
                  </a:tcPr>
                </a:tc>
                <a:tc hMerge="1">
                  <a:txBody>
                    <a:bodyPr/>
                    <a:lstStyle/>
                    <a:p>
                      <a:endParaRPr lang="en-GB" sz="16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E1F0FB"/>
                    </a:solidFill>
                  </a:tcPr>
                </a:tc>
                <a:extLst>
                  <a:ext uri="{0D108BD9-81ED-4DB2-BD59-A6C34878D82A}">
                    <a16:rowId xmlns:a16="http://schemas.microsoft.com/office/drawing/2014/main" val="3706328695"/>
                  </a:ext>
                </a:extLst>
              </a:tr>
              <a:tr h="370840">
                <a:tc>
                  <a:txBody>
                    <a:bodyPr/>
                    <a:lstStyle/>
                    <a:p>
                      <a:endParaRPr lang="en-GB" sz="16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6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6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6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6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6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92122065"/>
                  </a:ext>
                </a:extLst>
              </a:tr>
            </a:tbl>
          </a:graphicData>
        </a:graphic>
      </p:graphicFrame>
      <p:sp>
        <p:nvSpPr>
          <p:cNvPr id="5" name="Rectangle 4">
            <a:extLst>
              <a:ext uri="{FF2B5EF4-FFF2-40B4-BE49-F238E27FC236}">
                <a16:creationId xmlns:a16="http://schemas.microsoft.com/office/drawing/2014/main" id="{B20428E5-2C36-E9EF-B777-02EE3EE8AE14}"/>
              </a:ext>
            </a:extLst>
          </p:cNvPr>
          <p:cNvSpPr/>
          <p:nvPr/>
        </p:nvSpPr>
        <p:spPr>
          <a:xfrm>
            <a:off x="517752" y="1600200"/>
            <a:ext cx="11261558" cy="500514"/>
          </a:xfrm>
          <a:prstGeom prst="rect">
            <a:avLst/>
          </a:prstGeom>
          <a:solidFill>
            <a:schemeClr val="accent3"/>
          </a:solid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Composite of MI, Stroke, and CV Death </a:t>
            </a:r>
          </a:p>
        </p:txBody>
      </p:sp>
      <p:sp>
        <p:nvSpPr>
          <p:cNvPr id="6" name="Oval 5">
            <a:extLst>
              <a:ext uri="{FF2B5EF4-FFF2-40B4-BE49-F238E27FC236}">
                <a16:creationId xmlns:a16="http://schemas.microsoft.com/office/drawing/2014/main" id="{BCE5C383-BDA6-059C-71F4-3851EF8CC513}"/>
              </a:ext>
            </a:extLst>
          </p:cNvPr>
          <p:cNvSpPr/>
          <p:nvPr/>
        </p:nvSpPr>
        <p:spPr>
          <a:xfrm>
            <a:off x="7949676" y="4057136"/>
            <a:ext cx="83268" cy="82800"/>
          </a:xfrm>
          <a:prstGeom prst="ellipse">
            <a:avLst/>
          </a:prstGeom>
          <a:solidFill>
            <a:schemeClr val="accent1"/>
          </a:solidFill>
          <a:ln w="317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Arial" panose="020B0604020202020204" pitchFamily="34" charset="0"/>
            </a:endParaRPr>
          </a:p>
        </p:txBody>
      </p:sp>
      <p:sp>
        <p:nvSpPr>
          <p:cNvPr id="10" name="Oval 9">
            <a:extLst>
              <a:ext uri="{FF2B5EF4-FFF2-40B4-BE49-F238E27FC236}">
                <a16:creationId xmlns:a16="http://schemas.microsoft.com/office/drawing/2014/main" id="{3AABC5F9-D71F-B3B6-7FD4-08D85DE5908B}"/>
              </a:ext>
            </a:extLst>
          </p:cNvPr>
          <p:cNvSpPr/>
          <p:nvPr/>
        </p:nvSpPr>
        <p:spPr>
          <a:xfrm>
            <a:off x="8497459" y="3688610"/>
            <a:ext cx="141021" cy="135162"/>
          </a:xfrm>
          <a:prstGeom prst="ellipse">
            <a:avLst/>
          </a:prstGeom>
          <a:solidFill>
            <a:schemeClr val="accent1"/>
          </a:solidFill>
          <a:ln w="317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Arial" panose="020B0604020202020204" pitchFamily="34" charset="0"/>
            </a:endParaRPr>
          </a:p>
        </p:txBody>
      </p:sp>
      <p:sp>
        <p:nvSpPr>
          <p:cNvPr id="14" name="Oval 13">
            <a:extLst>
              <a:ext uri="{FF2B5EF4-FFF2-40B4-BE49-F238E27FC236}">
                <a16:creationId xmlns:a16="http://schemas.microsoft.com/office/drawing/2014/main" id="{F7E9EC7A-B095-DD8A-67D5-6E9708700C9C}"/>
              </a:ext>
            </a:extLst>
          </p:cNvPr>
          <p:cNvSpPr/>
          <p:nvPr/>
        </p:nvSpPr>
        <p:spPr>
          <a:xfrm>
            <a:off x="8413523" y="3375084"/>
            <a:ext cx="83268" cy="82800"/>
          </a:xfrm>
          <a:prstGeom prst="ellipse">
            <a:avLst/>
          </a:prstGeom>
          <a:solidFill>
            <a:schemeClr val="accent1"/>
          </a:solidFill>
          <a:ln w="317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Arial" panose="020B0604020202020204" pitchFamily="34" charset="0"/>
            </a:endParaRPr>
          </a:p>
        </p:txBody>
      </p:sp>
      <p:sp>
        <p:nvSpPr>
          <p:cNvPr id="16" name="Oval 15">
            <a:extLst>
              <a:ext uri="{FF2B5EF4-FFF2-40B4-BE49-F238E27FC236}">
                <a16:creationId xmlns:a16="http://schemas.microsoft.com/office/drawing/2014/main" id="{ED331A6B-670B-F04C-B09A-7FDF8BE438A0}"/>
              </a:ext>
            </a:extLst>
          </p:cNvPr>
          <p:cNvSpPr/>
          <p:nvPr/>
        </p:nvSpPr>
        <p:spPr>
          <a:xfrm>
            <a:off x="8358175" y="3017137"/>
            <a:ext cx="141021" cy="135162"/>
          </a:xfrm>
          <a:prstGeom prst="ellipse">
            <a:avLst/>
          </a:prstGeom>
          <a:solidFill>
            <a:schemeClr val="accent1"/>
          </a:solidFill>
          <a:ln w="317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Arial" panose="020B0604020202020204" pitchFamily="34" charset="0"/>
            </a:endParaRPr>
          </a:p>
        </p:txBody>
      </p:sp>
      <p:sp>
        <p:nvSpPr>
          <p:cNvPr id="4" name="Text Box 11">
            <a:extLst>
              <a:ext uri="{FF2B5EF4-FFF2-40B4-BE49-F238E27FC236}">
                <a16:creationId xmlns:a16="http://schemas.microsoft.com/office/drawing/2014/main" id="{8CAB754D-C7A5-5A16-C49A-CB125FA3DA21}"/>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Nelson. J Am Coll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Cardiol</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2023;82:648. </a:t>
            </a:r>
          </a:p>
        </p:txBody>
      </p:sp>
      <p:sp>
        <p:nvSpPr>
          <p:cNvPr id="12" name="Title 11">
            <a:extLst>
              <a:ext uri="{FF2B5EF4-FFF2-40B4-BE49-F238E27FC236}">
                <a16:creationId xmlns:a16="http://schemas.microsoft.com/office/drawing/2014/main" id="{ED9B7274-8C34-EF26-181D-203B87AE221D}"/>
              </a:ext>
            </a:extLst>
          </p:cNvPr>
          <p:cNvSpPr>
            <a:spLocks noGrp="1"/>
          </p:cNvSpPr>
          <p:nvPr>
            <p:ph type="title"/>
          </p:nvPr>
        </p:nvSpPr>
        <p:spPr>
          <a:xfrm>
            <a:off x="419259" y="238127"/>
            <a:ext cx="11496516" cy="1103313"/>
          </a:xfrm>
        </p:spPr>
        <p:txBody>
          <a:bodyPr/>
          <a:lstStyle/>
          <a:p>
            <a:r>
              <a:rPr lang="en-US" dirty="0"/>
              <a:t>Effects of Low-Dose Colchicine on MI, Stroke, and CV Death</a:t>
            </a:r>
          </a:p>
        </p:txBody>
      </p:sp>
      <p:cxnSp>
        <p:nvCxnSpPr>
          <p:cNvPr id="2" name="Straight Connector 1">
            <a:extLst>
              <a:ext uri="{FF2B5EF4-FFF2-40B4-BE49-F238E27FC236}">
                <a16:creationId xmlns:a16="http://schemas.microsoft.com/office/drawing/2014/main" id="{D5792984-9B06-10E5-8D69-85489488EA4C}"/>
              </a:ext>
            </a:extLst>
          </p:cNvPr>
          <p:cNvCxnSpPr>
            <a:cxnSpLocks/>
          </p:cNvCxnSpPr>
          <p:nvPr/>
        </p:nvCxnSpPr>
        <p:spPr>
          <a:xfrm>
            <a:off x="8233437" y="3042580"/>
            <a:ext cx="0" cy="70909"/>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486035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5E068-9B76-4D57-8943-5F6C13E14239}"/>
              </a:ext>
            </a:extLst>
          </p:cNvPr>
          <p:cNvSpPr>
            <a:spLocks noGrp="1"/>
          </p:cNvSpPr>
          <p:nvPr>
            <p:ph type="title"/>
          </p:nvPr>
        </p:nvSpPr>
        <p:spPr/>
        <p:txBody>
          <a:bodyPr>
            <a:noAutofit/>
          </a:bodyPr>
          <a:lstStyle/>
          <a:p>
            <a:r>
              <a:rPr lang="en-US" dirty="0">
                <a:latin typeface="+mj-lt"/>
              </a:rPr>
              <a:t>Relative Risk Reduction With Colchicine Is Greater Than With Ezetimibe and PCSK9 Inhibition</a:t>
            </a:r>
          </a:p>
        </p:txBody>
      </p:sp>
      <p:grpSp>
        <p:nvGrpSpPr>
          <p:cNvPr id="36" name="Group 35">
            <a:extLst>
              <a:ext uri="{FF2B5EF4-FFF2-40B4-BE49-F238E27FC236}">
                <a16:creationId xmlns:a16="http://schemas.microsoft.com/office/drawing/2014/main" id="{6B626BA3-2526-9621-FFCA-B21329E8F0E3}"/>
              </a:ext>
            </a:extLst>
          </p:cNvPr>
          <p:cNvGrpSpPr/>
          <p:nvPr/>
        </p:nvGrpSpPr>
        <p:grpSpPr>
          <a:xfrm>
            <a:off x="4501445" y="1600200"/>
            <a:ext cx="7258120" cy="4374119"/>
            <a:chOff x="1648359" y="1328286"/>
            <a:chExt cx="7241979" cy="4838010"/>
          </a:xfrm>
        </p:grpSpPr>
        <p:sp>
          <p:nvSpPr>
            <p:cNvPr id="34" name="Rectangle 33">
              <a:extLst>
                <a:ext uri="{FF2B5EF4-FFF2-40B4-BE49-F238E27FC236}">
                  <a16:creationId xmlns:a16="http://schemas.microsoft.com/office/drawing/2014/main" id="{F005BD21-79A6-EA8E-73A4-7A05715C7864}"/>
                </a:ext>
              </a:extLst>
            </p:cNvPr>
            <p:cNvSpPr/>
            <p:nvPr/>
          </p:nvSpPr>
          <p:spPr>
            <a:xfrm>
              <a:off x="2375845" y="3259666"/>
              <a:ext cx="6333057" cy="2906630"/>
            </a:xfrm>
            <a:prstGeom prst="rect">
              <a:avLst/>
            </a:prstGeom>
            <a:no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3" name="Rectangle 2">
              <a:extLst>
                <a:ext uri="{FF2B5EF4-FFF2-40B4-BE49-F238E27FC236}">
                  <a16:creationId xmlns:a16="http://schemas.microsoft.com/office/drawing/2014/main" id="{DA09A0B3-2790-E8DD-209A-8D2D2A1CC632}"/>
                </a:ext>
              </a:extLst>
            </p:cNvPr>
            <p:cNvSpPr/>
            <p:nvPr/>
          </p:nvSpPr>
          <p:spPr>
            <a:xfrm>
              <a:off x="2658533" y="3259665"/>
              <a:ext cx="478367" cy="444501"/>
            </a:xfrm>
            <a:prstGeom prst="rect">
              <a:avLst/>
            </a:prstGeom>
            <a:solidFill>
              <a:srgbClr val="015873"/>
            </a:solidFill>
            <a:ln w="952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6" name="Rectangle 5">
              <a:extLst>
                <a:ext uri="{FF2B5EF4-FFF2-40B4-BE49-F238E27FC236}">
                  <a16:creationId xmlns:a16="http://schemas.microsoft.com/office/drawing/2014/main" id="{330634EA-8FD1-540F-F14E-46EEA6F0DD8F}"/>
                </a:ext>
              </a:extLst>
            </p:cNvPr>
            <p:cNvSpPr/>
            <p:nvPr/>
          </p:nvSpPr>
          <p:spPr>
            <a:xfrm>
              <a:off x="3977163" y="3259666"/>
              <a:ext cx="478367" cy="1083733"/>
            </a:xfrm>
            <a:prstGeom prst="rect">
              <a:avLst/>
            </a:prstGeom>
            <a:solidFill>
              <a:srgbClr val="015873"/>
            </a:solidFill>
            <a:ln w="952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7" name="Rectangle 6">
              <a:extLst>
                <a:ext uri="{FF2B5EF4-FFF2-40B4-BE49-F238E27FC236}">
                  <a16:creationId xmlns:a16="http://schemas.microsoft.com/office/drawing/2014/main" id="{F3C07802-2BC5-7FA8-C5B2-43CD644A35FC}"/>
                </a:ext>
              </a:extLst>
            </p:cNvPr>
            <p:cNvSpPr/>
            <p:nvPr/>
          </p:nvSpPr>
          <p:spPr>
            <a:xfrm>
              <a:off x="5295793" y="3259666"/>
              <a:ext cx="478367" cy="1083733"/>
            </a:xfrm>
            <a:prstGeom prst="rect">
              <a:avLst/>
            </a:prstGeom>
            <a:solidFill>
              <a:srgbClr val="015873"/>
            </a:solidFill>
            <a:ln w="952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8" name="Rectangle 7">
              <a:extLst>
                <a:ext uri="{FF2B5EF4-FFF2-40B4-BE49-F238E27FC236}">
                  <a16:creationId xmlns:a16="http://schemas.microsoft.com/office/drawing/2014/main" id="{E3AB06F5-613E-835A-793B-400D33C71931}"/>
                </a:ext>
              </a:extLst>
            </p:cNvPr>
            <p:cNvSpPr/>
            <p:nvPr/>
          </p:nvSpPr>
          <p:spPr>
            <a:xfrm>
              <a:off x="6610190" y="3259666"/>
              <a:ext cx="478367" cy="1676401"/>
            </a:xfrm>
            <a:prstGeom prst="rect">
              <a:avLst/>
            </a:prstGeom>
            <a:solidFill>
              <a:srgbClr val="015873"/>
            </a:solidFill>
            <a:ln w="952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9" name="Rectangle 8">
              <a:extLst>
                <a:ext uri="{FF2B5EF4-FFF2-40B4-BE49-F238E27FC236}">
                  <a16:creationId xmlns:a16="http://schemas.microsoft.com/office/drawing/2014/main" id="{A61F2B02-99AD-35E2-9719-E551229053A6}"/>
                </a:ext>
              </a:extLst>
            </p:cNvPr>
            <p:cNvSpPr/>
            <p:nvPr/>
          </p:nvSpPr>
          <p:spPr>
            <a:xfrm>
              <a:off x="7924587" y="3242733"/>
              <a:ext cx="478367" cy="2256367"/>
            </a:xfrm>
            <a:prstGeom prst="rect">
              <a:avLst/>
            </a:prstGeom>
            <a:solidFill>
              <a:srgbClr val="015873"/>
            </a:solidFill>
            <a:ln w="9525"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cxnSp>
          <p:nvCxnSpPr>
            <p:cNvPr id="11" name="Straight Connector 10">
              <a:extLst>
                <a:ext uri="{FF2B5EF4-FFF2-40B4-BE49-F238E27FC236}">
                  <a16:creationId xmlns:a16="http://schemas.microsoft.com/office/drawing/2014/main" id="{608AE9F7-1AAB-FC89-E55D-AEE855E80ACC}"/>
                </a:ext>
              </a:extLst>
            </p:cNvPr>
            <p:cNvCxnSpPr/>
            <p:nvPr/>
          </p:nvCxnSpPr>
          <p:spPr>
            <a:xfrm flipH="1">
              <a:off x="2324100" y="3242733"/>
              <a:ext cx="6426200" cy="16933"/>
            </a:xfrm>
            <a:prstGeom prst="line">
              <a:avLst/>
            </a:prstGeom>
            <a:ln w="28575">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21DCA4D4-3255-C041-F9B0-BF049F25E171}"/>
                </a:ext>
              </a:extLst>
            </p:cNvPr>
            <p:cNvCxnSpPr>
              <a:cxnSpLocks/>
            </p:cNvCxnSpPr>
            <p:nvPr/>
          </p:nvCxnSpPr>
          <p:spPr>
            <a:xfrm flipV="1">
              <a:off x="2417233" y="3259666"/>
              <a:ext cx="0" cy="2906630"/>
            </a:xfrm>
            <a:prstGeom prst="line">
              <a:avLst/>
            </a:prstGeom>
            <a:ln w="28575">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6" name="TextBox 15">
              <a:extLst>
                <a:ext uri="{FF2B5EF4-FFF2-40B4-BE49-F238E27FC236}">
                  <a16:creationId xmlns:a16="http://schemas.microsoft.com/office/drawing/2014/main" id="{6260AB86-4809-C29C-D0EA-C480ABC9E16E}"/>
                </a:ext>
              </a:extLst>
            </p:cNvPr>
            <p:cNvSpPr txBox="1"/>
            <p:nvPr/>
          </p:nvSpPr>
          <p:spPr>
            <a:xfrm>
              <a:off x="2127490" y="3114750"/>
              <a:ext cx="150043" cy="162407"/>
            </a:xfrm>
            <a:prstGeom prst="rect">
              <a:avLst/>
            </a:prstGeom>
            <a:noFill/>
            <a:effectLst/>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0</a:t>
              </a:r>
              <a:endPar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19" name="Straight Connector 18">
              <a:extLst>
                <a:ext uri="{FF2B5EF4-FFF2-40B4-BE49-F238E27FC236}">
                  <a16:creationId xmlns:a16="http://schemas.microsoft.com/office/drawing/2014/main" id="{A3C6A5FE-8196-E83F-9B85-DF525DDA3A47}"/>
                </a:ext>
              </a:extLst>
            </p:cNvPr>
            <p:cNvCxnSpPr>
              <a:cxnSpLocks/>
            </p:cNvCxnSpPr>
            <p:nvPr/>
          </p:nvCxnSpPr>
          <p:spPr>
            <a:xfrm flipH="1">
              <a:off x="2345787" y="3976954"/>
              <a:ext cx="62970" cy="0"/>
            </a:xfrm>
            <a:prstGeom prst="line">
              <a:avLst/>
            </a:prstGeom>
            <a:ln w="28575">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TextBox 19">
              <a:extLst>
                <a:ext uri="{FF2B5EF4-FFF2-40B4-BE49-F238E27FC236}">
                  <a16:creationId xmlns:a16="http://schemas.microsoft.com/office/drawing/2014/main" id="{85AC7D3D-64EE-D2BC-8872-D2E2A62459D5}"/>
                </a:ext>
              </a:extLst>
            </p:cNvPr>
            <p:cNvSpPr txBox="1"/>
            <p:nvPr/>
          </p:nvSpPr>
          <p:spPr>
            <a:xfrm>
              <a:off x="2036236" y="3838651"/>
              <a:ext cx="259410" cy="157616"/>
            </a:xfrm>
            <a:prstGeom prst="rect">
              <a:avLst/>
            </a:prstGeom>
            <a:noFill/>
            <a:effectLst/>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10</a:t>
              </a:r>
              <a:endPar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21" name="Straight Connector 20">
              <a:extLst>
                <a:ext uri="{FF2B5EF4-FFF2-40B4-BE49-F238E27FC236}">
                  <a16:creationId xmlns:a16="http://schemas.microsoft.com/office/drawing/2014/main" id="{E35DBE68-A23C-5710-D001-C723F89F39D5}"/>
                </a:ext>
              </a:extLst>
            </p:cNvPr>
            <p:cNvCxnSpPr>
              <a:cxnSpLocks/>
            </p:cNvCxnSpPr>
            <p:nvPr/>
          </p:nvCxnSpPr>
          <p:spPr>
            <a:xfrm flipH="1">
              <a:off x="2341026" y="4700297"/>
              <a:ext cx="62970" cy="0"/>
            </a:xfrm>
            <a:prstGeom prst="line">
              <a:avLst/>
            </a:prstGeom>
            <a:ln w="28575">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TextBox 21">
              <a:extLst>
                <a:ext uri="{FF2B5EF4-FFF2-40B4-BE49-F238E27FC236}">
                  <a16:creationId xmlns:a16="http://schemas.microsoft.com/office/drawing/2014/main" id="{3D38909C-04E6-EF99-2183-049FA33C09B7}"/>
                </a:ext>
              </a:extLst>
            </p:cNvPr>
            <p:cNvSpPr txBox="1"/>
            <p:nvPr/>
          </p:nvSpPr>
          <p:spPr>
            <a:xfrm>
              <a:off x="2031475" y="4561994"/>
              <a:ext cx="259410" cy="157616"/>
            </a:xfrm>
            <a:prstGeom prst="rect">
              <a:avLst/>
            </a:prstGeom>
            <a:noFill/>
            <a:effectLst/>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20</a:t>
              </a:r>
              <a:endPar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23" name="Straight Connector 22">
              <a:extLst>
                <a:ext uri="{FF2B5EF4-FFF2-40B4-BE49-F238E27FC236}">
                  <a16:creationId xmlns:a16="http://schemas.microsoft.com/office/drawing/2014/main" id="{79308048-CF42-E24B-D82D-93FF607ED1DD}"/>
                </a:ext>
              </a:extLst>
            </p:cNvPr>
            <p:cNvCxnSpPr>
              <a:cxnSpLocks/>
            </p:cNvCxnSpPr>
            <p:nvPr/>
          </p:nvCxnSpPr>
          <p:spPr>
            <a:xfrm flipH="1">
              <a:off x="2341026" y="5423640"/>
              <a:ext cx="62970" cy="0"/>
            </a:xfrm>
            <a:prstGeom prst="line">
              <a:avLst/>
            </a:prstGeom>
            <a:ln w="28575">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4" name="TextBox 23">
              <a:extLst>
                <a:ext uri="{FF2B5EF4-FFF2-40B4-BE49-F238E27FC236}">
                  <a16:creationId xmlns:a16="http://schemas.microsoft.com/office/drawing/2014/main" id="{F246E226-AE37-5356-4413-A1FD4C7442F0}"/>
                </a:ext>
              </a:extLst>
            </p:cNvPr>
            <p:cNvSpPr txBox="1"/>
            <p:nvPr/>
          </p:nvSpPr>
          <p:spPr>
            <a:xfrm>
              <a:off x="2031475" y="5285337"/>
              <a:ext cx="259410" cy="157616"/>
            </a:xfrm>
            <a:prstGeom prst="rect">
              <a:avLst/>
            </a:prstGeom>
            <a:noFill/>
            <a:effectLst/>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30</a:t>
              </a:r>
              <a:endPar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25" name="Straight Connector 24">
              <a:extLst>
                <a:ext uri="{FF2B5EF4-FFF2-40B4-BE49-F238E27FC236}">
                  <a16:creationId xmlns:a16="http://schemas.microsoft.com/office/drawing/2014/main" id="{9157FFFE-53A4-395B-503B-2D227A730DF0}"/>
                </a:ext>
              </a:extLst>
            </p:cNvPr>
            <p:cNvCxnSpPr>
              <a:cxnSpLocks/>
            </p:cNvCxnSpPr>
            <p:nvPr/>
          </p:nvCxnSpPr>
          <p:spPr>
            <a:xfrm flipH="1">
              <a:off x="2341026" y="6153335"/>
              <a:ext cx="62970" cy="0"/>
            </a:xfrm>
            <a:prstGeom prst="line">
              <a:avLst/>
            </a:prstGeom>
            <a:ln w="28575">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6" name="TextBox 25">
              <a:extLst>
                <a:ext uri="{FF2B5EF4-FFF2-40B4-BE49-F238E27FC236}">
                  <a16:creationId xmlns:a16="http://schemas.microsoft.com/office/drawing/2014/main" id="{BB0AC9C2-43D3-50E0-2B64-7C655CB3292A}"/>
                </a:ext>
              </a:extLst>
            </p:cNvPr>
            <p:cNvSpPr txBox="1"/>
            <p:nvPr/>
          </p:nvSpPr>
          <p:spPr>
            <a:xfrm>
              <a:off x="2031475" y="6008680"/>
              <a:ext cx="259410" cy="157616"/>
            </a:xfrm>
            <a:prstGeom prst="rect">
              <a:avLst/>
            </a:prstGeom>
            <a:noFill/>
            <a:effectLst/>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40</a:t>
              </a:r>
              <a:endPar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8" name="TextBox 27">
              <a:extLst>
                <a:ext uri="{FF2B5EF4-FFF2-40B4-BE49-F238E27FC236}">
                  <a16:creationId xmlns:a16="http://schemas.microsoft.com/office/drawing/2014/main" id="{7FE09BAF-89DE-16B1-2CDC-BA7A8DA52B54}"/>
                </a:ext>
              </a:extLst>
            </p:cNvPr>
            <p:cNvSpPr txBox="1"/>
            <p:nvPr/>
          </p:nvSpPr>
          <p:spPr>
            <a:xfrm rot="16200000">
              <a:off x="301216" y="4245106"/>
              <a:ext cx="2980444" cy="286157"/>
            </a:xfrm>
            <a:prstGeom prst="rect">
              <a:avLst/>
            </a:prstGeom>
            <a:noFill/>
            <a:effectLst/>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Relative Risk </a:t>
              </a:r>
              <a:r>
                <a:rPr lang="en-GB" sz="1600" dirty="0">
                  <a:solidFill>
                    <a:srgbClr val="202124"/>
                  </a:solidFill>
                  <a:latin typeface="Calibri" panose="020F0502020204030204" pitchFamily="34" charset="0"/>
                  <a:cs typeface="Calibri" panose="020F0502020204030204" pitchFamily="34" charset="0"/>
                </a:rPr>
                <a:t>R</a:t>
              </a:r>
              <a:r>
                <a:rPr kumimoji="0" lang="en-GB" sz="1600" b="1" i="0" u="none" strike="noStrike" kern="1200" cap="none" spc="0" normalizeH="0" baseline="0" noProof="0" dirty="0" err="1">
                  <a:ln>
                    <a:noFill/>
                  </a:ln>
                  <a:solidFill>
                    <a:srgbClr val="202124"/>
                  </a:solidFill>
                  <a:effectLst/>
                  <a:uLnTx/>
                  <a:uFillTx/>
                  <a:latin typeface="Calibri" panose="020F0502020204030204" pitchFamily="34" charset="0"/>
                  <a:ea typeface="+mn-ea"/>
                  <a:cs typeface="Calibri" panose="020F0502020204030204" pitchFamily="34" charset="0"/>
                </a:rPr>
                <a:t>eduction</a:t>
              </a:r>
              <a:r>
                <a:rPr kumimoji="0" lang="en-GB" sz="1600" b="1"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 (%)</a:t>
              </a:r>
              <a:endPar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9" name="TextBox 28">
              <a:extLst>
                <a:ext uri="{FF2B5EF4-FFF2-40B4-BE49-F238E27FC236}">
                  <a16:creationId xmlns:a16="http://schemas.microsoft.com/office/drawing/2014/main" id="{F6561DB4-7EC2-C7F2-EEA7-C81D020D41CF}"/>
                </a:ext>
              </a:extLst>
            </p:cNvPr>
            <p:cNvSpPr txBox="1"/>
            <p:nvPr/>
          </p:nvSpPr>
          <p:spPr>
            <a:xfrm>
              <a:off x="2328851" y="2437402"/>
              <a:ext cx="1160926" cy="864898"/>
            </a:xfrm>
            <a:prstGeom prst="rect">
              <a:avLst/>
            </a:prstGeom>
            <a:noFill/>
            <a:effectLst/>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Ezetimibe</a:t>
              </a:r>
              <a:b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b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IMPROVE-IT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NEJM 2015</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0" name="TextBox 29">
              <a:extLst>
                <a:ext uri="{FF2B5EF4-FFF2-40B4-BE49-F238E27FC236}">
                  <a16:creationId xmlns:a16="http://schemas.microsoft.com/office/drawing/2014/main" id="{29854CCC-9F78-DD7A-9401-B77514F59067}"/>
                </a:ext>
              </a:extLst>
            </p:cNvPr>
            <p:cNvSpPr txBox="1"/>
            <p:nvPr/>
          </p:nvSpPr>
          <p:spPr>
            <a:xfrm>
              <a:off x="3635883" y="2437402"/>
              <a:ext cx="1160926" cy="699819"/>
            </a:xfrm>
            <a:prstGeom prst="rect">
              <a:avLst/>
            </a:prstGeom>
            <a:noFill/>
            <a:effectLst/>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Evolocumab</a:t>
              </a:r>
              <a:b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b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FOURIER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NEJM 2017</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1" name="TextBox 30">
              <a:extLst>
                <a:ext uri="{FF2B5EF4-FFF2-40B4-BE49-F238E27FC236}">
                  <a16:creationId xmlns:a16="http://schemas.microsoft.com/office/drawing/2014/main" id="{E8787A84-F865-49DC-6B3B-92266E8981CC}"/>
                </a:ext>
              </a:extLst>
            </p:cNvPr>
            <p:cNvSpPr txBox="1"/>
            <p:nvPr/>
          </p:nvSpPr>
          <p:spPr>
            <a:xfrm>
              <a:off x="4931096" y="2437402"/>
              <a:ext cx="1160926" cy="699819"/>
            </a:xfrm>
            <a:prstGeom prst="rect">
              <a:avLst/>
            </a:prstGeom>
            <a:noFill/>
            <a:effectLst/>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Alirocumab</a:t>
              </a:r>
              <a:b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b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ODYSSEY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NEJM 2018</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2" name="TextBox 31">
              <a:extLst>
                <a:ext uri="{FF2B5EF4-FFF2-40B4-BE49-F238E27FC236}">
                  <a16:creationId xmlns:a16="http://schemas.microsoft.com/office/drawing/2014/main" id="{363C3EB4-761C-EC68-1A22-C58D647A0300}"/>
                </a:ext>
              </a:extLst>
            </p:cNvPr>
            <p:cNvSpPr txBox="1"/>
            <p:nvPr/>
          </p:nvSpPr>
          <p:spPr>
            <a:xfrm>
              <a:off x="6209604" y="2437402"/>
              <a:ext cx="1281576" cy="699819"/>
            </a:xfrm>
            <a:prstGeom prst="rect">
              <a:avLst/>
            </a:prstGeom>
            <a:noFill/>
            <a:effectLst/>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Colchicine 0.5</a:t>
              </a:r>
              <a:b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b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COLCOT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NEJM 2019</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3" name="TextBox 32">
              <a:extLst>
                <a:ext uri="{FF2B5EF4-FFF2-40B4-BE49-F238E27FC236}">
                  <a16:creationId xmlns:a16="http://schemas.microsoft.com/office/drawing/2014/main" id="{35BBC6B5-58BE-284D-F516-B6A159AB8085}"/>
                </a:ext>
              </a:extLst>
            </p:cNvPr>
            <p:cNvSpPr txBox="1"/>
            <p:nvPr/>
          </p:nvSpPr>
          <p:spPr>
            <a:xfrm>
              <a:off x="7608762" y="2437402"/>
              <a:ext cx="1281576" cy="699819"/>
            </a:xfrm>
            <a:prstGeom prst="rect">
              <a:avLst/>
            </a:prstGeom>
            <a:noFill/>
            <a:effectLst/>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Colchicine 0.5</a:t>
              </a:r>
              <a:b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b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LoDoCo2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NEJM 2020</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5" name="Rectangle 34">
              <a:extLst>
                <a:ext uri="{FF2B5EF4-FFF2-40B4-BE49-F238E27FC236}">
                  <a16:creationId xmlns:a16="http://schemas.microsoft.com/office/drawing/2014/main" id="{94BFA075-6452-2FFF-BF13-E629B01146AB}"/>
                </a:ext>
              </a:extLst>
            </p:cNvPr>
            <p:cNvSpPr/>
            <p:nvPr/>
          </p:nvSpPr>
          <p:spPr>
            <a:xfrm>
              <a:off x="2031475" y="1328286"/>
              <a:ext cx="6779867" cy="864898"/>
            </a:xfrm>
            <a:prstGeom prst="rect">
              <a:avLst/>
            </a:prstGeom>
            <a:solidFill>
              <a:srgbClr val="015873"/>
            </a:solid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Relative risk reductions for MACE following the addition of ezetimibe, PCSK9 inhibition or colchicine 0.5 mg to statin therapy</a:t>
              </a:r>
              <a:r>
                <a:rPr kumimoji="0" lang="en-GB" sz="1600" b="1" i="0" u="none" strike="noStrike" kern="0" cap="none" spc="0" normalizeH="0" baseline="30000" noProof="0" dirty="0">
                  <a:ln>
                    <a:noFill/>
                  </a:ln>
                  <a:solidFill>
                    <a:prstClr val="white"/>
                  </a:solidFill>
                  <a:effectLst/>
                  <a:uLnTx/>
                  <a:uFillTx/>
                  <a:latin typeface="Calibri" panose="020F0502020204030204" pitchFamily="34" charset="0"/>
                  <a:ea typeface="+mn-ea"/>
                  <a:cs typeface="Calibri" panose="020F0502020204030204" pitchFamily="34" charset="0"/>
                </a:rPr>
                <a:t>1,2</a:t>
              </a:r>
            </a:p>
          </p:txBody>
        </p:sp>
      </p:grpSp>
      <p:sp>
        <p:nvSpPr>
          <p:cNvPr id="4" name="Rectangle 3">
            <a:extLst>
              <a:ext uri="{FF2B5EF4-FFF2-40B4-BE49-F238E27FC236}">
                <a16:creationId xmlns:a16="http://schemas.microsoft.com/office/drawing/2014/main" id="{4E95F0FE-E4A4-0486-4DD5-D21716CB8E82}"/>
              </a:ext>
            </a:extLst>
          </p:cNvPr>
          <p:cNvSpPr/>
          <p:nvPr/>
        </p:nvSpPr>
        <p:spPr>
          <a:xfrm>
            <a:off x="620300" y="2135510"/>
            <a:ext cx="3462198" cy="3212211"/>
          </a:xfrm>
          <a:prstGeom prst="rect">
            <a:avLst/>
          </a:prstGeom>
          <a:solidFill>
            <a:schemeClr val="tx1"/>
          </a:solidFill>
          <a:ln w="28575" cap="flat" cmpd="sng" algn="ctr">
            <a:solidFill>
              <a:schemeClr val="tx1"/>
            </a:solidFill>
            <a:prstDash val="solid"/>
          </a:ln>
          <a:effectLst/>
        </p:spPr>
        <p:txBody>
          <a:bodyPr rtlCol="0" anchor="ct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2000" b="0"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When added to statin therapy, anti-inflammatory interventions yield a </a:t>
            </a:r>
            <a:r>
              <a:rPr kumimoji="0" lang="en-GB" sz="2000" b="1"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greater magnitude of benefit </a:t>
            </a:r>
            <a:r>
              <a:rPr kumimoji="0" lang="en-GB" sz="2000" b="0"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compared with </a:t>
            </a:r>
            <a:br>
              <a:rPr kumimoji="0" lang="en-GB" sz="2000" b="0"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br>
            <a:r>
              <a:rPr kumimoji="0" lang="en-GB" sz="2000" b="0" i="0" u="none" strike="noStrike" kern="0" cap="none" spc="0" normalizeH="0" baseline="0" noProof="0" dirty="0">
                <a:ln>
                  <a:noFill/>
                </a:ln>
                <a:solidFill>
                  <a:srgbClr val="000000"/>
                </a:solidFill>
                <a:effectLst/>
                <a:uLnTx/>
                <a:uFillTx/>
                <a:latin typeface="Calibri"/>
                <a:ea typeface="+mn-ea"/>
                <a:cs typeface="Arial" panose="020B0604020202020204" pitchFamily="34" charset="0"/>
              </a:rPr>
              <a:t>LDL-C-lowering agents</a:t>
            </a:r>
            <a:r>
              <a:rPr kumimoji="0" lang="en-GB" sz="2000" b="0" i="0" u="none" strike="noStrike" kern="0" cap="none" spc="0" normalizeH="0" baseline="30000" noProof="0" dirty="0">
                <a:ln>
                  <a:noFill/>
                </a:ln>
                <a:solidFill>
                  <a:srgbClr val="000000"/>
                </a:solidFill>
                <a:effectLst/>
                <a:uLnTx/>
                <a:uFillTx/>
                <a:latin typeface="Calibri"/>
                <a:ea typeface="+mn-ea"/>
                <a:cs typeface="Arial" panose="020B0604020202020204" pitchFamily="34" charset="0"/>
              </a:rPr>
              <a:t>2</a:t>
            </a:r>
          </a:p>
        </p:txBody>
      </p:sp>
      <p:sp>
        <p:nvSpPr>
          <p:cNvPr id="5" name="Rectangle 4">
            <a:extLst>
              <a:ext uri="{FF2B5EF4-FFF2-40B4-BE49-F238E27FC236}">
                <a16:creationId xmlns:a16="http://schemas.microsoft.com/office/drawing/2014/main" id="{B9D6F0E0-D17B-A242-391A-C888780CD4F5}"/>
              </a:ext>
            </a:extLst>
          </p:cNvPr>
          <p:cNvSpPr/>
          <p:nvPr/>
        </p:nvSpPr>
        <p:spPr>
          <a:xfrm>
            <a:off x="5176612" y="5816470"/>
            <a:ext cx="6007915" cy="258554"/>
          </a:xfrm>
          <a:prstGeom prst="rect">
            <a:avLst/>
          </a:prstGeom>
          <a:noFill/>
          <a:ln w="9525" cap="flat" cmpd="sng" algn="ctr">
            <a:noFill/>
            <a:prstDash val="solid"/>
          </a:ln>
          <a:effectLst/>
        </p:spPr>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Colchicine is approved for CV risk reduction in Canada and the US, but not in the EU.</a:t>
            </a:r>
          </a:p>
        </p:txBody>
      </p:sp>
      <p:sp>
        <p:nvSpPr>
          <p:cNvPr id="13" name="Text Box 11">
            <a:extLst>
              <a:ext uri="{FF2B5EF4-FFF2-40B4-BE49-F238E27FC236}">
                <a16:creationId xmlns:a16="http://schemas.microsoft.com/office/drawing/2014/main" id="{02D3580E-684B-A502-3DFC-CF9ACDA3ADE6}"/>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Nelson. J Am Coll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Cardiol</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2023;82:648. 2.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Ridker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Circulation. 2023;148:1071. </a:t>
            </a:r>
          </a:p>
        </p:txBody>
      </p:sp>
    </p:spTree>
    <p:extLst>
      <p:ext uri="{BB962C8B-B14F-4D97-AF65-F5344CB8AC3E}">
        <p14:creationId xmlns:p14="http://schemas.microsoft.com/office/powerpoint/2010/main" val="23655152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D3D5F12-3D89-E507-BD60-CF4CBC4699C8}"/>
              </a:ext>
            </a:extLst>
          </p:cNvPr>
          <p:cNvSpPr txBox="1"/>
          <p:nvPr/>
        </p:nvSpPr>
        <p:spPr bwMode="auto">
          <a:xfrm rot="16200000">
            <a:off x="892635" y="3477718"/>
            <a:ext cx="27801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Relative Risk Reduction (%)</a:t>
            </a:r>
          </a:p>
        </p:txBody>
      </p:sp>
      <p:sp>
        <p:nvSpPr>
          <p:cNvPr id="7" name="Freeform 6">
            <a:extLst>
              <a:ext uri="{FF2B5EF4-FFF2-40B4-BE49-F238E27FC236}">
                <a16:creationId xmlns:a16="http://schemas.microsoft.com/office/drawing/2014/main" id="{93BAE46B-9F01-6CAB-FA4D-DD1E85D0E336}"/>
              </a:ext>
            </a:extLst>
          </p:cNvPr>
          <p:cNvSpPr/>
          <p:nvPr/>
        </p:nvSpPr>
        <p:spPr bwMode="auto">
          <a:xfrm>
            <a:off x="2848131" y="1768839"/>
            <a:ext cx="5636302" cy="3695076"/>
          </a:xfrm>
          <a:custGeom>
            <a:avLst/>
            <a:gdLst>
              <a:gd name="connsiteX0" fmla="*/ 0 w 5636302"/>
              <a:gd name="connsiteY0" fmla="*/ 0 h 3695076"/>
              <a:gd name="connsiteX1" fmla="*/ 0 w 5636302"/>
              <a:gd name="connsiteY1" fmla="*/ 3695076 h 3695076"/>
              <a:gd name="connsiteX2" fmla="*/ 5636302 w 5636302"/>
              <a:gd name="connsiteY2" fmla="*/ 3695076 h 3695076"/>
            </a:gdLst>
            <a:ahLst/>
            <a:cxnLst>
              <a:cxn ang="0">
                <a:pos x="connsiteX0" y="connsiteY0"/>
              </a:cxn>
              <a:cxn ang="0">
                <a:pos x="connsiteX1" y="connsiteY1"/>
              </a:cxn>
              <a:cxn ang="0">
                <a:pos x="connsiteX2" y="connsiteY2"/>
              </a:cxn>
            </a:cxnLst>
            <a:rect l="l" t="t" r="r" b="b"/>
            <a:pathLst>
              <a:path w="5636302" h="3695076">
                <a:moveTo>
                  <a:pt x="0" y="0"/>
                </a:moveTo>
                <a:lnTo>
                  <a:pt x="0" y="3695076"/>
                </a:lnTo>
                <a:lnTo>
                  <a:pt x="5636302" y="3695076"/>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9" name="Straight Connector 8">
            <a:extLst>
              <a:ext uri="{FF2B5EF4-FFF2-40B4-BE49-F238E27FC236}">
                <a16:creationId xmlns:a16="http://schemas.microsoft.com/office/drawing/2014/main" id="{9A572887-25A5-AD44-3966-2B686F968B55}"/>
              </a:ext>
            </a:extLst>
          </p:cNvPr>
          <p:cNvCxnSpPr>
            <a:cxnSpLocks/>
          </p:cNvCxnSpPr>
          <p:nvPr/>
        </p:nvCxnSpPr>
        <p:spPr bwMode="auto">
          <a:xfrm>
            <a:off x="3077736" y="5461908"/>
            <a:ext cx="0" cy="88967"/>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901CC7F0-1280-9DBF-694D-8AAD80CB7D4F}"/>
              </a:ext>
            </a:extLst>
          </p:cNvPr>
          <p:cNvCxnSpPr>
            <a:cxnSpLocks/>
          </p:cNvCxnSpPr>
          <p:nvPr/>
        </p:nvCxnSpPr>
        <p:spPr bwMode="auto">
          <a:xfrm>
            <a:off x="3973860" y="5461908"/>
            <a:ext cx="0" cy="88967"/>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46175CA5-CC54-60EE-2110-D37BDD7AA1AA}"/>
              </a:ext>
            </a:extLst>
          </p:cNvPr>
          <p:cNvCxnSpPr>
            <a:cxnSpLocks/>
          </p:cNvCxnSpPr>
          <p:nvPr/>
        </p:nvCxnSpPr>
        <p:spPr bwMode="auto">
          <a:xfrm>
            <a:off x="4869984" y="5461908"/>
            <a:ext cx="0" cy="88967"/>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9D70A38D-1BBA-2702-14A4-AC84EE1B0664}"/>
              </a:ext>
            </a:extLst>
          </p:cNvPr>
          <p:cNvCxnSpPr>
            <a:cxnSpLocks/>
          </p:cNvCxnSpPr>
          <p:nvPr/>
        </p:nvCxnSpPr>
        <p:spPr bwMode="auto">
          <a:xfrm>
            <a:off x="5766108" y="5461908"/>
            <a:ext cx="0" cy="88967"/>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C961A25F-F5A8-CC91-5DE1-B4C0E3A5E513}"/>
              </a:ext>
            </a:extLst>
          </p:cNvPr>
          <p:cNvCxnSpPr>
            <a:cxnSpLocks/>
          </p:cNvCxnSpPr>
          <p:nvPr/>
        </p:nvCxnSpPr>
        <p:spPr bwMode="auto">
          <a:xfrm>
            <a:off x="6662232" y="5461908"/>
            <a:ext cx="0" cy="88967"/>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5A6B8F7C-6EAD-AEBC-89B5-F445D6C5E29D}"/>
              </a:ext>
            </a:extLst>
          </p:cNvPr>
          <p:cNvCxnSpPr>
            <a:cxnSpLocks/>
          </p:cNvCxnSpPr>
          <p:nvPr/>
        </p:nvCxnSpPr>
        <p:spPr bwMode="auto">
          <a:xfrm>
            <a:off x="7558356" y="5461908"/>
            <a:ext cx="0" cy="88967"/>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3D0C820C-0756-193A-4CE7-4FB429BDAB85}"/>
              </a:ext>
            </a:extLst>
          </p:cNvPr>
          <p:cNvCxnSpPr>
            <a:cxnSpLocks/>
          </p:cNvCxnSpPr>
          <p:nvPr/>
        </p:nvCxnSpPr>
        <p:spPr bwMode="auto">
          <a:xfrm>
            <a:off x="8454480" y="5461908"/>
            <a:ext cx="0" cy="88967"/>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4C819F3E-A7E3-9AA7-F44A-1F4617F421A5}"/>
              </a:ext>
            </a:extLst>
          </p:cNvPr>
          <p:cNvCxnSpPr>
            <a:cxnSpLocks/>
          </p:cNvCxnSpPr>
          <p:nvPr/>
        </p:nvCxnSpPr>
        <p:spPr bwMode="auto">
          <a:xfrm>
            <a:off x="2758921" y="5330282"/>
            <a:ext cx="89210"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387177EB-7204-1246-3002-94F52260E0B3}"/>
              </a:ext>
            </a:extLst>
          </p:cNvPr>
          <p:cNvCxnSpPr>
            <a:cxnSpLocks/>
          </p:cNvCxnSpPr>
          <p:nvPr/>
        </p:nvCxnSpPr>
        <p:spPr bwMode="auto">
          <a:xfrm>
            <a:off x="2758921" y="4742363"/>
            <a:ext cx="89210"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33F9391F-EA6D-FCEC-A809-8AFEB40DD8DD}"/>
              </a:ext>
            </a:extLst>
          </p:cNvPr>
          <p:cNvCxnSpPr>
            <a:cxnSpLocks/>
          </p:cNvCxnSpPr>
          <p:nvPr/>
        </p:nvCxnSpPr>
        <p:spPr bwMode="auto">
          <a:xfrm>
            <a:off x="2758921" y="4154446"/>
            <a:ext cx="89210"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B9CE36DC-59C1-885B-B2EC-782B2CE57A11}"/>
              </a:ext>
            </a:extLst>
          </p:cNvPr>
          <p:cNvCxnSpPr>
            <a:cxnSpLocks/>
          </p:cNvCxnSpPr>
          <p:nvPr/>
        </p:nvCxnSpPr>
        <p:spPr bwMode="auto">
          <a:xfrm>
            <a:off x="2758921" y="3566529"/>
            <a:ext cx="89210"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2CBD9758-EC9A-785C-986A-FFE5EF9DF497}"/>
              </a:ext>
            </a:extLst>
          </p:cNvPr>
          <p:cNvCxnSpPr>
            <a:cxnSpLocks/>
          </p:cNvCxnSpPr>
          <p:nvPr/>
        </p:nvCxnSpPr>
        <p:spPr bwMode="auto">
          <a:xfrm>
            <a:off x="2758921" y="2978612"/>
            <a:ext cx="89210"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021F4572-57E1-6E19-BD48-8C9A797AE52D}"/>
              </a:ext>
            </a:extLst>
          </p:cNvPr>
          <p:cNvCxnSpPr>
            <a:cxnSpLocks/>
          </p:cNvCxnSpPr>
          <p:nvPr/>
        </p:nvCxnSpPr>
        <p:spPr bwMode="auto">
          <a:xfrm>
            <a:off x="2758921" y="2390695"/>
            <a:ext cx="89210"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3AF5D0CD-9B48-53ED-A2CB-E49C19D34AFD}"/>
              </a:ext>
            </a:extLst>
          </p:cNvPr>
          <p:cNvCxnSpPr>
            <a:cxnSpLocks/>
          </p:cNvCxnSpPr>
          <p:nvPr/>
        </p:nvCxnSpPr>
        <p:spPr bwMode="auto">
          <a:xfrm>
            <a:off x="2758921" y="1802778"/>
            <a:ext cx="89210"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3460806E-14B3-D97D-A112-6E5672B9EBD0}"/>
              </a:ext>
            </a:extLst>
          </p:cNvPr>
          <p:cNvCxnSpPr>
            <a:cxnSpLocks/>
            <a:stCxn id="7" idx="1"/>
          </p:cNvCxnSpPr>
          <p:nvPr/>
        </p:nvCxnSpPr>
        <p:spPr bwMode="auto">
          <a:xfrm flipV="1">
            <a:off x="2848131" y="2135459"/>
            <a:ext cx="5815700" cy="3328456"/>
          </a:xfrm>
          <a:prstGeom prst="line">
            <a:avLst/>
          </a:prstGeom>
          <a:noFill/>
          <a:ln w="28575" cap="flat" cmpd="sng" algn="ctr">
            <a:solidFill>
              <a:srgbClr val="4DA1BB">
                <a:alpha val="50196"/>
              </a:srgbClr>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E2DD479B-20DD-C77D-4B36-51EA2A1F861F}"/>
              </a:ext>
            </a:extLst>
          </p:cNvPr>
          <p:cNvCxnSpPr>
            <a:cxnSpLocks/>
            <a:stCxn id="7" idx="1"/>
          </p:cNvCxnSpPr>
          <p:nvPr/>
        </p:nvCxnSpPr>
        <p:spPr bwMode="auto">
          <a:xfrm flipV="1">
            <a:off x="2848131" y="1766718"/>
            <a:ext cx="5749459" cy="3697197"/>
          </a:xfrm>
          <a:prstGeom prst="line">
            <a:avLst/>
          </a:prstGeom>
          <a:noFill/>
          <a:ln w="28575" cap="flat" cmpd="sng" algn="ctr">
            <a:solidFill>
              <a:srgbClr val="4DA1BB">
                <a:alpha val="50196"/>
              </a:srgb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id="{079F71D4-F8BE-A520-7984-6AA94A48D59A}"/>
              </a:ext>
            </a:extLst>
          </p:cNvPr>
          <p:cNvCxnSpPr>
            <a:cxnSpLocks/>
            <a:stCxn id="7" idx="1"/>
          </p:cNvCxnSpPr>
          <p:nvPr/>
        </p:nvCxnSpPr>
        <p:spPr bwMode="auto">
          <a:xfrm flipV="1">
            <a:off x="2848131" y="2520176"/>
            <a:ext cx="5815700" cy="2943739"/>
          </a:xfrm>
          <a:prstGeom prst="line">
            <a:avLst/>
          </a:prstGeom>
          <a:noFill/>
          <a:ln w="28575" cap="flat" cmpd="sng" algn="ctr">
            <a:solidFill>
              <a:srgbClr val="4DA1BB">
                <a:alpha val="50196"/>
              </a:srgbClr>
            </a:solidFill>
            <a:prstDash val="sysDash"/>
            <a:round/>
            <a:headEnd type="none" w="med" len="med"/>
            <a:tailEnd type="none" w="med" len="med"/>
          </a:ln>
          <a:effectLst/>
        </p:spPr>
      </p:cxnSp>
      <p:sp>
        <p:nvSpPr>
          <p:cNvPr id="2" name="Title 1">
            <a:extLst>
              <a:ext uri="{FF2B5EF4-FFF2-40B4-BE49-F238E27FC236}">
                <a16:creationId xmlns:a16="http://schemas.microsoft.com/office/drawing/2014/main" id="{FD11F39E-FBBA-493F-8B8C-CC937FD974C5}"/>
              </a:ext>
            </a:extLst>
          </p:cNvPr>
          <p:cNvSpPr>
            <a:spLocks noGrp="1"/>
          </p:cNvSpPr>
          <p:nvPr>
            <p:ph type="title"/>
          </p:nvPr>
        </p:nvSpPr>
        <p:spPr/>
        <p:txBody>
          <a:bodyPr>
            <a:noAutofit/>
          </a:bodyPr>
          <a:lstStyle/>
          <a:p>
            <a:r>
              <a:rPr lang="en-US" dirty="0">
                <a:latin typeface="+mj-lt"/>
              </a:rPr>
              <a:t>Targeted Anti-inflammatory Therapy Demonstrates Substantial CV Risk Reduction Without Change in LDL-C</a:t>
            </a:r>
          </a:p>
        </p:txBody>
      </p:sp>
      <p:sp>
        <p:nvSpPr>
          <p:cNvPr id="5" name="Text Box 11">
            <a:extLst>
              <a:ext uri="{FF2B5EF4-FFF2-40B4-BE49-F238E27FC236}">
                <a16:creationId xmlns:a16="http://schemas.microsoft.com/office/drawing/2014/main" id="{9FD43E46-3C9B-8B19-9EA4-932D93B884A1}"/>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Nelson. J Am Coll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Cardiol</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2023;82:648.</a:t>
            </a:r>
          </a:p>
        </p:txBody>
      </p:sp>
      <p:sp>
        <p:nvSpPr>
          <p:cNvPr id="6" name="TextBox 5">
            <a:extLst>
              <a:ext uri="{FF2B5EF4-FFF2-40B4-BE49-F238E27FC236}">
                <a16:creationId xmlns:a16="http://schemas.microsoft.com/office/drawing/2014/main" id="{6CA44045-FFD0-EA53-6817-025976CC323D}"/>
              </a:ext>
            </a:extLst>
          </p:cNvPr>
          <p:cNvSpPr txBox="1"/>
          <p:nvPr/>
        </p:nvSpPr>
        <p:spPr bwMode="auto">
          <a:xfrm>
            <a:off x="4602858" y="5759668"/>
            <a:ext cx="23373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Reduction in LDL-C (%)</a:t>
            </a:r>
          </a:p>
        </p:txBody>
      </p:sp>
      <p:sp>
        <p:nvSpPr>
          <p:cNvPr id="29" name="TextBox 28">
            <a:extLst>
              <a:ext uri="{FF2B5EF4-FFF2-40B4-BE49-F238E27FC236}">
                <a16:creationId xmlns:a16="http://schemas.microsoft.com/office/drawing/2014/main" id="{BDD5491F-A009-8E93-C3E6-91EB1D5150EC}"/>
              </a:ext>
            </a:extLst>
          </p:cNvPr>
          <p:cNvSpPr txBox="1"/>
          <p:nvPr/>
        </p:nvSpPr>
        <p:spPr bwMode="auto">
          <a:xfrm>
            <a:off x="2401550" y="161253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30" name="TextBox 29">
            <a:extLst>
              <a:ext uri="{FF2B5EF4-FFF2-40B4-BE49-F238E27FC236}">
                <a16:creationId xmlns:a16="http://schemas.microsoft.com/office/drawing/2014/main" id="{00B110F8-3AC0-F538-2D32-B95193057F37}"/>
              </a:ext>
            </a:extLst>
          </p:cNvPr>
          <p:cNvSpPr txBox="1"/>
          <p:nvPr/>
        </p:nvSpPr>
        <p:spPr bwMode="auto">
          <a:xfrm>
            <a:off x="2405183" y="2200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31" name="TextBox 30">
            <a:extLst>
              <a:ext uri="{FF2B5EF4-FFF2-40B4-BE49-F238E27FC236}">
                <a16:creationId xmlns:a16="http://schemas.microsoft.com/office/drawing/2014/main" id="{4369728B-C9C4-1008-CA78-1744E0785EFD}"/>
              </a:ext>
            </a:extLst>
          </p:cNvPr>
          <p:cNvSpPr txBox="1"/>
          <p:nvPr/>
        </p:nvSpPr>
        <p:spPr bwMode="auto">
          <a:xfrm>
            <a:off x="2401550" y="278836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32" name="TextBox 31">
            <a:extLst>
              <a:ext uri="{FF2B5EF4-FFF2-40B4-BE49-F238E27FC236}">
                <a16:creationId xmlns:a16="http://schemas.microsoft.com/office/drawing/2014/main" id="{61500F57-F025-922B-529D-2089B9A94E27}"/>
              </a:ext>
            </a:extLst>
          </p:cNvPr>
          <p:cNvSpPr txBox="1"/>
          <p:nvPr/>
        </p:nvSpPr>
        <p:spPr bwMode="auto">
          <a:xfrm>
            <a:off x="2401550" y="337628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33" name="TextBox 32">
            <a:extLst>
              <a:ext uri="{FF2B5EF4-FFF2-40B4-BE49-F238E27FC236}">
                <a16:creationId xmlns:a16="http://schemas.microsoft.com/office/drawing/2014/main" id="{B89A88DA-B3C6-59A3-2BE9-B833C236B07E}"/>
              </a:ext>
            </a:extLst>
          </p:cNvPr>
          <p:cNvSpPr txBox="1"/>
          <p:nvPr/>
        </p:nvSpPr>
        <p:spPr bwMode="auto">
          <a:xfrm>
            <a:off x="2401550" y="396333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4" name="TextBox 33">
            <a:extLst>
              <a:ext uri="{FF2B5EF4-FFF2-40B4-BE49-F238E27FC236}">
                <a16:creationId xmlns:a16="http://schemas.microsoft.com/office/drawing/2014/main" id="{DEEA8A1D-24F6-ECE1-74F7-D9DB13AFB18F}"/>
              </a:ext>
            </a:extLst>
          </p:cNvPr>
          <p:cNvSpPr txBox="1"/>
          <p:nvPr/>
        </p:nvSpPr>
        <p:spPr bwMode="auto">
          <a:xfrm>
            <a:off x="2399464" y="455124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5" name="TextBox 34">
            <a:extLst>
              <a:ext uri="{FF2B5EF4-FFF2-40B4-BE49-F238E27FC236}">
                <a16:creationId xmlns:a16="http://schemas.microsoft.com/office/drawing/2014/main" id="{088DAA6F-7819-893A-320D-057E9A97B105}"/>
              </a:ext>
            </a:extLst>
          </p:cNvPr>
          <p:cNvSpPr txBox="1"/>
          <p:nvPr/>
        </p:nvSpPr>
        <p:spPr bwMode="auto">
          <a:xfrm>
            <a:off x="2518569" y="5130643"/>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6" name="TextBox 35">
            <a:extLst>
              <a:ext uri="{FF2B5EF4-FFF2-40B4-BE49-F238E27FC236}">
                <a16:creationId xmlns:a16="http://schemas.microsoft.com/office/drawing/2014/main" id="{6FA1466F-04F6-A598-8EB2-B579EDA1DB69}"/>
              </a:ext>
            </a:extLst>
          </p:cNvPr>
          <p:cNvSpPr txBox="1"/>
          <p:nvPr/>
        </p:nvSpPr>
        <p:spPr bwMode="auto">
          <a:xfrm>
            <a:off x="2926893" y="5499975"/>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7" name="TextBox 36">
            <a:extLst>
              <a:ext uri="{FF2B5EF4-FFF2-40B4-BE49-F238E27FC236}">
                <a16:creationId xmlns:a16="http://schemas.microsoft.com/office/drawing/2014/main" id="{D96FD61A-F932-6E1D-7632-5FC32E945807}"/>
              </a:ext>
            </a:extLst>
          </p:cNvPr>
          <p:cNvSpPr txBox="1"/>
          <p:nvPr/>
        </p:nvSpPr>
        <p:spPr bwMode="auto">
          <a:xfrm>
            <a:off x="3758515" y="549997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8" name="TextBox 37">
            <a:extLst>
              <a:ext uri="{FF2B5EF4-FFF2-40B4-BE49-F238E27FC236}">
                <a16:creationId xmlns:a16="http://schemas.microsoft.com/office/drawing/2014/main" id="{012FD6BC-F41A-BE18-EE2B-29F767DD8CC7}"/>
              </a:ext>
            </a:extLst>
          </p:cNvPr>
          <p:cNvSpPr txBox="1"/>
          <p:nvPr/>
        </p:nvSpPr>
        <p:spPr bwMode="auto">
          <a:xfrm>
            <a:off x="4648645" y="549997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9" name="TextBox 38">
            <a:extLst>
              <a:ext uri="{FF2B5EF4-FFF2-40B4-BE49-F238E27FC236}">
                <a16:creationId xmlns:a16="http://schemas.microsoft.com/office/drawing/2014/main" id="{A1CD73C1-1E71-E888-5E6B-A412B0D6BA35}"/>
              </a:ext>
            </a:extLst>
          </p:cNvPr>
          <p:cNvSpPr txBox="1"/>
          <p:nvPr/>
        </p:nvSpPr>
        <p:spPr bwMode="auto">
          <a:xfrm>
            <a:off x="5552205" y="549997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40" name="TextBox 39">
            <a:extLst>
              <a:ext uri="{FF2B5EF4-FFF2-40B4-BE49-F238E27FC236}">
                <a16:creationId xmlns:a16="http://schemas.microsoft.com/office/drawing/2014/main" id="{B7261500-6177-8149-BDD0-A3A8F4B03D17}"/>
              </a:ext>
            </a:extLst>
          </p:cNvPr>
          <p:cNvSpPr txBox="1"/>
          <p:nvPr/>
        </p:nvSpPr>
        <p:spPr bwMode="auto">
          <a:xfrm>
            <a:off x="6448328" y="549997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41" name="TextBox 40">
            <a:extLst>
              <a:ext uri="{FF2B5EF4-FFF2-40B4-BE49-F238E27FC236}">
                <a16:creationId xmlns:a16="http://schemas.microsoft.com/office/drawing/2014/main" id="{274E2929-6286-1B3D-551A-D22ACC331B09}"/>
              </a:ext>
            </a:extLst>
          </p:cNvPr>
          <p:cNvSpPr txBox="1"/>
          <p:nvPr/>
        </p:nvSpPr>
        <p:spPr bwMode="auto">
          <a:xfrm>
            <a:off x="7344451" y="549997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42" name="TextBox 41">
            <a:extLst>
              <a:ext uri="{FF2B5EF4-FFF2-40B4-BE49-F238E27FC236}">
                <a16:creationId xmlns:a16="http://schemas.microsoft.com/office/drawing/2014/main" id="{C7058F01-33E2-4F9E-7A81-9E54C9FCC547}"/>
              </a:ext>
            </a:extLst>
          </p:cNvPr>
          <p:cNvSpPr txBox="1"/>
          <p:nvPr/>
        </p:nvSpPr>
        <p:spPr bwMode="auto">
          <a:xfrm>
            <a:off x="8245127" y="549997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cxnSp>
        <p:nvCxnSpPr>
          <p:cNvPr id="44" name="Straight Arrow Connector 43">
            <a:extLst>
              <a:ext uri="{FF2B5EF4-FFF2-40B4-BE49-F238E27FC236}">
                <a16:creationId xmlns:a16="http://schemas.microsoft.com/office/drawing/2014/main" id="{D25C9D51-C891-843D-D6D9-56BB805B9A2E}"/>
              </a:ext>
            </a:extLst>
          </p:cNvPr>
          <p:cNvCxnSpPr>
            <a:cxnSpLocks/>
          </p:cNvCxnSpPr>
          <p:nvPr/>
        </p:nvCxnSpPr>
        <p:spPr bwMode="auto">
          <a:xfrm flipV="1">
            <a:off x="3066583" y="4443761"/>
            <a:ext cx="0" cy="754367"/>
          </a:xfrm>
          <a:prstGeom prst="straightConnector1">
            <a:avLst/>
          </a:prstGeom>
          <a:noFill/>
          <a:ln w="28575" cap="flat" cmpd="sng" algn="ctr">
            <a:solidFill>
              <a:schemeClr val="bg1"/>
            </a:solidFill>
            <a:prstDash val="solid"/>
            <a:round/>
            <a:headEnd type="none" w="med" len="med"/>
            <a:tailEnd type="triangle"/>
          </a:ln>
          <a:effectLst/>
        </p:spPr>
      </p:cxnSp>
      <p:sp>
        <p:nvSpPr>
          <p:cNvPr id="46" name="Diamond 45">
            <a:extLst>
              <a:ext uri="{FF2B5EF4-FFF2-40B4-BE49-F238E27FC236}">
                <a16:creationId xmlns:a16="http://schemas.microsoft.com/office/drawing/2014/main" id="{AE375315-A93A-5D39-0311-85D62D6D6EA1}"/>
              </a:ext>
            </a:extLst>
          </p:cNvPr>
          <p:cNvSpPr/>
          <p:nvPr/>
        </p:nvSpPr>
        <p:spPr bwMode="auto">
          <a:xfrm>
            <a:off x="2921317" y="3413451"/>
            <a:ext cx="301677" cy="301677"/>
          </a:xfrm>
          <a:prstGeom prst="diamond">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 name="Diamond 46">
            <a:extLst>
              <a:ext uri="{FF2B5EF4-FFF2-40B4-BE49-F238E27FC236}">
                <a16:creationId xmlns:a16="http://schemas.microsoft.com/office/drawing/2014/main" id="{68F0031E-59CF-40E3-F44A-4A8D23C16FD1}"/>
              </a:ext>
            </a:extLst>
          </p:cNvPr>
          <p:cNvSpPr/>
          <p:nvPr/>
        </p:nvSpPr>
        <p:spPr bwMode="auto">
          <a:xfrm>
            <a:off x="2915744" y="3740022"/>
            <a:ext cx="301677" cy="301677"/>
          </a:xfrm>
          <a:prstGeom prst="diamond">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 name="Diamond 47">
            <a:extLst>
              <a:ext uri="{FF2B5EF4-FFF2-40B4-BE49-F238E27FC236}">
                <a16:creationId xmlns:a16="http://schemas.microsoft.com/office/drawing/2014/main" id="{0821986F-B65C-4C9E-2200-617A11FB8F02}"/>
              </a:ext>
            </a:extLst>
          </p:cNvPr>
          <p:cNvSpPr/>
          <p:nvPr/>
        </p:nvSpPr>
        <p:spPr bwMode="auto">
          <a:xfrm>
            <a:off x="2910468" y="4066593"/>
            <a:ext cx="301677" cy="301677"/>
          </a:xfrm>
          <a:prstGeom prst="diamond">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 name="TextBox 59">
            <a:extLst>
              <a:ext uri="{FF2B5EF4-FFF2-40B4-BE49-F238E27FC236}">
                <a16:creationId xmlns:a16="http://schemas.microsoft.com/office/drawing/2014/main" id="{A0F4ED94-7931-436B-F091-A9CBB2E757A7}"/>
              </a:ext>
            </a:extLst>
          </p:cNvPr>
          <p:cNvSpPr txBox="1"/>
          <p:nvPr/>
        </p:nvSpPr>
        <p:spPr bwMode="auto">
          <a:xfrm>
            <a:off x="3171763" y="3362998"/>
            <a:ext cx="10310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LoDoCo2</a:t>
            </a:r>
          </a:p>
        </p:txBody>
      </p:sp>
      <p:sp>
        <p:nvSpPr>
          <p:cNvPr id="61" name="TextBox 60">
            <a:extLst>
              <a:ext uri="{FF2B5EF4-FFF2-40B4-BE49-F238E27FC236}">
                <a16:creationId xmlns:a16="http://schemas.microsoft.com/office/drawing/2014/main" id="{CD5F5B6E-A8A8-D2D0-D517-52DF361369E9}"/>
              </a:ext>
            </a:extLst>
          </p:cNvPr>
          <p:cNvSpPr txBox="1"/>
          <p:nvPr/>
        </p:nvSpPr>
        <p:spPr bwMode="auto">
          <a:xfrm>
            <a:off x="3171763" y="3697557"/>
            <a:ext cx="9332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COLCOT</a:t>
            </a:r>
          </a:p>
        </p:txBody>
      </p:sp>
      <p:sp>
        <p:nvSpPr>
          <p:cNvPr id="62" name="TextBox 61">
            <a:extLst>
              <a:ext uri="{FF2B5EF4-FFF2-40B4-BE49-F238E27FC236}">
                <a16:creationId xmlns:a16="http://schemas.microsoft.com/office/drawing/2014/main" id="{7E6BF5A9-35D4-5322-2173-BDAF263BC523}"/>
              </a:ext>
            </a:extLst>
          </p:cNvPr>
          <p:cNvSpPr txBox="1"/>
          <p:nvPr/>
        </p:nvSpPr>
        <p:spPr bwMode="auto">
          <a:xfrm>
            <a:off x="3171763" y="4020810"/>
            <a:ext cx="9539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CANTOS</a:t>
            </a:r>
          </a:p>
        </p:txBody>
      </p:sp>
      <p:sp>
        <p:nvSpPr>
          <p:cNvPr id="63" name="TextBox 62">
            <a:extLst>
              <a:ext uri="{FF2B5EF4-FFF2-40B4-BE49-F238E27FC236}">
                <a16:creationId xmlns:a16="http://schemas.microsoft.com/office/drawing/2014/main" id="{FBD24C3A-902C-3669-F104-AF7786FA86DC}"/>
              </a:ext>
            </a:extLst>
          </p:cNvPr>
          <p:cNvSpPr txBox="1"/>
          <p:nvPr/>
        </p:nvSpPr>
        <p:spPr bwMode="auto">
          <a:xfrm>
            <a:off x="5240155" y="2753549"/>
            <a:ext cx="8712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AFT/TEX</a:t>
            </a:r>
          </a:p>
        </p:txBody>
      </p:sp>
      <p:sp>
        <p:nvSpPr>
          <p:cNvPr id="65" name="Diamond 64">
            <a:extLst>
              <a:ext uri="{FF2B5EF4-FFF2-40B4-BE49-F238E27FC236}">
                <a16:creationId xmlns:a16="http://schemas.microsoft.com/office/drawing/2014/main" id="{435F40F4-F8B4-496D-50D6-E24999BB37FA}"/>
              </a:ext>
            </a:extLst>
          </p:cNvPr>
          <p:cNvSpPr/>
          <p:nvPr/>
        </p:nvSpPr>
        <p:spPr bwMode="auto">
          <a:xfrm>
            <a:off x="5357674" y="3060433"/>
            <a:ext cx="188181" cy="188181"/>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 name="Diamond 65">
            <a:extLst>
              <a:ext uri="{FF2B5EF4-FFF2-40B4-BE49-F238E27FC236}">
                <a16:creationId xmlns:a16="http://schemas.microsoft.com/office/drawing/2014/main" id="{E2EDC489-3F3E-BB35-BC4B-BDB3FC188819}"/>
              </a:ext>
            </a:extLst>
          </p:cNvPr>
          <p:cNvSpPr/>
          <p:nvPr/>
        </p:nvSpPr>
        <p:spPr bwMode="auto">
          <a:xfrm>
            <a:off x="5309370" y="3413451"/>
            <a:ext cx="188181" cy="188181"/>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 name="Diamond 66">
            <a:extLst>
              <a:ext uri="{FF2B5EF4-FFF2-40B4-BE49-F238E27FC236}">
                <a16:creationId xmlns:a16="http://schemas.microsoft.com/office/drawing/2014/main" id="{8068CB51-4C1C-2B0F-24D1-A99B211F6E2C}"/>
              </a:ext>
            </a:extLst>
          </p:cNvPr>
          <p:cNvSpPr/>
          <p:nvPr/>
        </p:nvSpPr>
        <p:spPr bwMode="auto">
          <a:xfrm>
            <a:off x="5395129" y="4344592"/>
            <a:ext cx="188181" cy="188181"/>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 name="Diamond 67">
            <a:extLst>
              <a:ext uri="{FF2B5EF4-FFF2-40B4-BE49-F238E27FC236}">
                <a16:creationId xmlns:a16="http://schemas.microsoft.com/office/drawing/2014/main" id="{37128421-46DF-D19E-5216-B22209F4DC36}"/>
              </a:ext>
            </a:extLst>
          </p:cNvPr>
          <p:cNvSpPr/>
          <p:nvPr/>
        </p:nvSpPr>
        <p:spPr bwMode="auto">
          <a:xfrm>
            <a:off x="5203972" y="3810014"/>
            <a:ext cx="210796" cy="210796"/>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 name="Diamond 68">
            <a:extLst>
              <a:ext uri="{FF2B5EF4-FFF2-40B4-BE49-F238E27FC236}">
                <a16:creationId xmlns:a16="http://schemas.microsoft.com/office/drawing/2014/main" id="{8E563FF3-B278-305A-F565-2AB39736A1EE}"/>
              </a:ext>
            </a:extLst>
          </p:cNvPr>
          <p:cNvSpPr/>
          <p:nvPr/>
        </p:nvSpPr>
        <p:spPr bwMode="auto">
          <a:xfrm>
            <a:off x="5336350" y="3747579"/>
            <a:ext cx="322401" cy="322401"/>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 name="Diamond 69">
            <a:extLst>
              <a:ext uri="{FF2B5EF4-FFF2-40B4-BE49-F238E27FC236}">
                <a16:creationId xmlns:a16="http://schemas.microsoft.com/office/drawing/2014/main" id="{CC302885-5F55-8D3F-BB52-AEE89940F034}"/>
              </a:ext>
            </a:extLst>
          </p:cNvPr>
          <p:cNvSpPr/>
          <p:nvPr/>
        </p:nvSpPr>
        <p:spPr bwMode="auto">
          <a:xfrm>
            <a:off x="5343881" y="3773111"/>
            <a:ext cx="322401" cy="322401"/>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 name="Diamond 70">
            <a:extLst>
              <a:ext uri="{FF2B5EF4-FFF2-40B4-BE49-F238E27FC236}">
                <a16:creationId xmlns:a16="http://schemas.microsoft.com/office/drawing/2014/main" id="{CC654627-B773-A65F-59FA-C3F9FFB37F5F}"/>
              </a:ext>
            </a:extLst>
          </p:cNvPr>
          <p:cNvSpPr/>
          <p:nvPr/>
        </p:nvSpPr>
        <p:spPr bwMode="auto">
          <a:xfrm>
            <a:off x="5560767" y="3834365"/>
            <a:ext cx="162093" cy="162093"/>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 name="Diamond 71">
            <a:extLst>
              <a:ext uri="{FF2B5EF4-FFF2-40B4-BE49-F238E27FC236}">
                <a16:creationId xmlns:a16="http://schemas.microsoft.com/office/drawing/2014/main" id="{7CC79E4E-9510-F67C-EEA1-34CA99FC67D7}"/>
              </a:ext>
            </a:extLst>
          </p:cNvPr>
          <p:cNvSpPr/>
          <p:nvPr/>
        </p:nvSpPr>
        <p:spPr bwMode="auto">
          <a:xfrm>
            <a:off x="6228786" y="3254751"/>
            <a:ext cx="162093" cy="162093"/>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 name="Diamond 72">
            <a:extLst>
              <a:ext uri="{FF2B5EF4-FFF2-40B4-BE49-F238E27FC236}">
                <a16:creationId xmlns:a16="http://schemas.microsoft.com/office/drawing/2014/main" id="{0235323B-CAA6-1D39-B327-008A3B169DE2}"/>
              </a:ext>
            </a:extLst>
          </p:cNvPr>
          <p:cNvSpPr/>
          <p:nvPr/>
        </p:nvSpPr>
        <p:spPr bwMode="auto">
          <a:xfrm>
            <a:off x="6600164" y="3095631"/>
            <a:ext cx="124135" cy="124135"/>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4" name="Diamond 73">
            <a:extLst>
              <a:ext uri="{FF2B5EF4-FFF2-40B4-BE49-F238E27FC236}">
                <a16:creationId xmlns:a16="http://schemas.microsoft.com/office/drawing/2014/main" id="{CB98BF26-589A-BBB3-A80C-244917514ED9}"/>
              </a:ext>
            </a:extLst>
          </p:cNvPr>
          <p:cNvSpPr/>
          <p:nvPr/>
        </p:nvSpPr>
        <p:spPr bwMode="auto">
          <a:xfrm>
            <a:off x="6427944" y="3992045"/>
            <a:ext cx="97776" cy="97776"/>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5" name="Diamond 74">
            <a:extLst>
              <a:ext uri="{FF2B5EF4-FFF2-40B4-BE49-F238E27FC236}">
                <a16:creationId xmlns:a16="http://schemas.microsoft.com/office/drawing/2014/main" id="{F14C5C96-549C-E4C8-E9C4-719B9D94FB51}"/>
              </a:ext>
            </a:extLst>
          </p:cNvPr>
          <p:cNvSpPr/>
          <p:nvPr/>
        </p:nvSpPr>
        <p:spPr bwMode="auto">
          <a:xfrm>
            <a:off x="5875046" y="4272891"/>
            <a:ext cx="119546" cy="119546"/>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6" name="Diamond 75">
            <a:extLst>
              <a:ext uri="{FF2B5EF4-FFF2-40B4-BE49-F238E27FC236}">
                <a16:creationId xmlns:a16="http://schemas.microsoft.com/office/drawing/2014/main" id="{3C5C5A07-28E3-4B7E-FEF4-F7E4D4C3FC35}"/>
              </a:ext>
            </a:extLst>
          </p:cNvPr>
          <p:cNvSpPr/>
          <p:nvPr/>
        </p:nvSpPr>
        <p:spPr bwMode="auto">
          <a:xfrm>
            <a:off x="5616014" y="4676141"/>
            <a:ext cx="119546" cy="119546"/>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7" name="Diamond 76">
            <a:extLst>
              <a:ext uri="{FF2B5EF4-FFF2-40B4-BE49-F238E27FC236}">
                <a16:creationId xmlns:a16="http://schemas.microsoft.com/office/drawing/2014/main" id="{B0F062FB-E604-1CA0-5B23-E63C7836652D}"/>
              </a:ext>
            </a:extLst>
          </p:cNvPr>
          <p:cNvSpPr/>
          <p:nvPr/>
        </p:nvSpPr>
        <p:spPr bwMode="auto">
          <a:xfrm>
            <a:off x="6091557" y="3090010"/>
            <a:ext cx="243308" cy="243308"/>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8" name="Diamond 77">
            <a:extLst>
              <a:ext uri="{FF2B5EF4-FFF2-40B4-BE49-F238E27FC236}">
                <a16:creationId xmlns:a16="http://schemas.microsoft.com/office/drawing/2014/main" id="{F231DE9C-6CE4-21AE-3E61-9E463398D8C7}"/>
              </a:ext>
            </a:extLst>
          </p:cNvPr>
          <p:cNvSpPr/>
          <p:nvPr/>
        </p:nvSpPr>
        <p:spPr bwMode="auto">
          <a:xfrm>
            <a:off x="7430862" y="2520176"/>
            <a:ext cx="324624" cy="324624"/>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 name="TextBox 78">
            <a:extLst>
              <a:ext uri="{FF2B5EF4-FFF2-40B4-BE49-F238E27FC236}">
                <a16:creationId xmlns:a16="http://schemas.microsoft.com/office/drawing/2014/main" id="{117C2B08-2514-FF9A-D84E-83592AA2FA4A}"/>
              </a:ext>
            </a:extLst>
          </p:cNvPr>
          <p:cNvSpPr txBox="1"/>
          <p:nvPr/>
        </p:nvSpPr>
        <p:spPr bwMode="auto">
          <a:xfrm>
            <a:off x="6027067" y="2789609"/>
            <a:ext cx="7352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ASCOT</a:t>
            </a:r>
          </a:p>
        </p:txBody>
      </p:sp>
      <p:sp>
        <p:nvSpPr>
          <p:cNvPr id="80" name="TextBox 79">
            <a:extLst>
              <a:ext uri="{FF2B5EF4-FFF2-40B4-BE49-F238E27FC236}">
                <a16:creationId xmlns:a16="http://schemas.microsoft.com/office/drawing/2014/main" id="{8F9FD757-7E8D-10F5-46C4-F3DB2A55660B}"/>
              </a:ext>
            </a:extLst>
          </p:cNvPr>
          <p:cNvSpPr txBox="1"/>
          <p:nvPr/>
        </p:nvSpPr>
        <p:spPr bwMode="auto">
          <a:xfrm>
            <a:off x="5185726" y="3161756"/>
            <a:ext cx="10399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WOSCOPS</a:t>
            </a:r>
          </a:p>
        </p:txBody>
      </p:sp>
      <p:sp>
        <p:nvSpPr>
          <p:cNvPr id="81" name="TextBox 80">
            <a:extLst>
              <a:ext uri="{FF2B5EF4-FFF2-40B4-BE49-F238E27FC236}">
                <a16:creationId xmlns:a16="http://schemas.microsoft.com/office/drawing/2014/main" id="{AD2687DF-1708-78BF-5389-B4FC55BBA2BC}"/>
              </a:ext>
            </a:extLst>
          </p:cNvPr>
          <p:cNvSpPr txBox="1"/>
          <p:nvPr/>
        </p:nvSpPr>
        <p:spPr bwMode="auto">
          <a:xfrm>
            <a:off x="4670350" y="3609435"/>
            <a:ext cx="6062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LIPID</a:t>
            </a:r>
          </a:p>
        </p:txBody>
      </p:sp>
      <p:sp>
        <p:nvSpPr>
          <p:cNvPr id="82" name="TextBox 81">
            <a:extLst>
              <a:ext uri="{FF2B5EF4-FFF2-40B4-BE49-F238E27FC236}">
                <a16:creationId xmlns:a16="http://schemas.microsoft.com/office/drawing/2014/main" id="{FC5D28F9-2D42-2522-B3D9-E1E89D0B7F05}"/>
              </a:ext>
            </a:extLst>
          </p:cNvPr>
          <p:cNvSpPr txBox="1"/>
          <p:nvPr/>
        </p:nvSpPr>
        <p:spPr bwMode="auto">
          <a:xfrm>
            <a:off x="5428076" y="3488747"/>
            <a:ext cx="51328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HPS</a:t>
            </a:r>
          </a:p>
        </p:txBody>
      </p:sp>
      <p:sp>
        <p:nvSpPr>
          <p:cNvPr id="83" name="TextBox 82">
            <a:extLst>
              <a:ext uri="{FF2B5EF4-FFF2-40B4-BE49-F238E27FC236}">
                <a16:creationId xmlns:a16="http://schemas.microsoft.com/office/drawing/2014/main" id="{B4F7827C-E350-E421-B560-2BE4951F4145}"/>
              </a:ext>
            </a:extLst>
          </p:cNvPr>
          <p:cNvSpPr txBox="1"/>
          <p:nvPr/>
        </p:nvSpPr>
        <p:spPr bwMode="auto">
          <a:xfrm>
            <a:off x="5658751" y="3721583"/>
            <a:ext cx="6254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CARE</a:t>
            </a:r>
          </a:p>
        </p:txBody>
      </p:sp>
      <p:sp>
        <p:nvSpPr>
          <p:cNvPr id="84" name="TextBox 83">
            <a:extLst>
              <a:ext uri="{FF2B5EF4-FFF2-40B4-BE49-F238E27FC236}">
                <a16:creationId xmlns:a16="http://schemas.microsoft.com/office/drawing/2014/main" id="{82115265-90DD-FF42-E44A-0CD8DF659D63}"/>
              </a:ext>
            </a:extLst>
          </p:cNvPr>
          <p:cNvSpPr txBox="1"/>
          <p:nvPr/>
        </p:nvSpPr>
        <p:spPr bwMode="auto">
          <a:xfrm>
            <a:off x="6317352" y="3178933"/>
            <a:ext cx="3834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4S</a:t>
            </a:r>
          </a:p>
        </p:txBody>
      </p:sp>
      <p:sp>
        <p:nvSpPr>
          <p:cNvPr id="85" name="TextBox 84">
            <a:extLst>
              <a:ext uri="{FF2B5EF4-FFF2-40B4-BE49-F238E27FC236}">
                <a16:creationId xmlns:a16="http://schemas.microsoft.com/office/drawing/2014/main" id="{F6E27E73-06A3-F749-1395-CF4786C2C5E6}"/>
              </a:ext>
            </a:extLst>
          </p:cNvPr>
          <p:cNvSpPr txBox="1"/>
          <p:nvPr/>
        </p:nvSpPr>
        <p:spPr bwMode="auto">
          <a:xfrm>
            <a:off x="6679440" y="2942016"/>
            <a:ext cx="74571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CARDS</a:t>
            </a:r>
          </a:p>
        </p:txBody>
      </p:sp>
      <p:sp>
        <p:nvSpPr>
          <p:cNvPr id="86" name="TextBox 85">
            <a:extLst>
              <a:ext uri="{FF2B5EF4-FFF2-40B4-BE49-F238E27FC236}">
                <a16:creationId xmlns:a16="http://schemas.microsoft.com/office/drawing/2014/main" id="{162D455A-7A50-D501-7225-2AD51A8BE79E}"/>
              </a:ext>
            </a:extLst>
          </p:cNvPr>
          <p:cNvSpPr txBox="1"/>
          <p:nvPr/>
        </p:nvSpPr>
        <p:spPr bwMode="auto">
          <a:xfrm>
            <a:off x="7694202" y="2520978"/>
            <a:ext cx="85151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JUPITER</a:t>
            </a:r>
          </a:p>
        </p:txBody>
      </p:sp>
      <p:sp>
        <p:nvSpPr>
          <p:cNvPr id="87" name="TextBox 86">
            <a:extLst>
              <a:ext uri="{FF2B5EF4-FFF2-40B4-BE49-F238E27FC236}">
                <a16:creationId xmlns:a16="http://schemas.microsoft.com/office/drawing/2014/main" id="{2A9BB4DD-9DE4-BA09-C7A5-888186115D94}"/>
              </a:ext>
            </a:extLst>
          </p:cNvPr>
          <p:cNvSpPr txBox="1"/>
          <p:nvPr/>
        </p:nvSpPr>
        <p:spPr bwMode="auto">
          <a:xfrm>
            <a:off x="6845124" y="3978721"/>
            <a:ext cx="7945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SPARCL</a:t>
            </a:r>
          </a:p>
        </p:txBody>
      </p:sp>
      <p:sp>
        <p:nvSpPr>
          <p:cNvPr id="88" name="Diamond 87">
            <a:extLst>
              <a:ext uri="{FF2B5EF4-FFF2-40B4-BE49-F238E27FC236}">
                <a16:creationId xmlns:a16="http://schemas.microsoft.com/office/drawing/2014/main" id="{5351D4F5-23C2-409B-A1AF-60E2EBC58EF7}"/>
              </a:ext>
            </a:extLst>
          </p:cNvPr>
          <p:cNvSpPr/>
          <p:nvPr/>
        </p:nvSpPr>
        <p:spPr bwMode="auto">
          <a:xfrm>
            <a:off x="6749096" y="4073399"/>
            <a:ext cx="162093" cy="162093"/>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9" name="TextBox 88">
            <a:extLst>
              <a:ext uri="{FF2B5EF4-FFF2-40B4-BE49-F238E27FC236}">
                <a16:creationId xmlns:a16="http://schemas.microsoft.com/office/drawing/2014/main" id="{D7E6F034-ACB1-2B1F-74CB-FFB958EB2274}"/>
              </a:ext>
            </a:extLst>
          </p:cNvPr>
          <p:cNvSpPr txBox="1"/>
          <p:nvPr/>
        </p:nvSpPr>
        <p:spPr bwMode="auto">
          <a:xfrm>
            <a:off x="6462849" y="3793144"/>
            <a:ext cx="5229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LIPS</a:t>
            </a:r>
          </a:p>
        </p:txBody>
      </p:sp>
      <p:sp>
        <p:nvSpPr>
          <p:cNvPr id="90" name="TextBox 89">
            <a:extLst>
              <a:ext uri="{FF2B5EF4-FFF2-40B4-BE49-F238E27FC236}">
                <a16:creationId xmlns:a16="http://schemas.microsoft.com/office/drawing/2014/main" id="{98C85840-AF17-652F-C9DC-3A92B87EBEFF}"/>
              </a:ext>
            </a:extLst>
          </p:cNvPr>
          <p:cNvSpPr txBox="1"/>
          <p:nvPr/>
        </p:nvSpPr>
        <p:spPr bwMode="auto">
          <a:xfrm>
            <a:off x="5173163" y="4027874"/>
            <a:ext cx="8199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HOPE-3</a:t>
            </a:r>
          </a:p>
        </p:txBody>
      </p:sp>
      <p:sp>
        <p:nvSpPr>
          <p:cNvPr id="91" name="TextBox 90">
            <a:extLst>
              <a:ext uri="{FF2B5EF4-FFF2-40B4-BE49-F238E27FC236}">
                <a16:creationId xmlns:a16="http://schemas.microsoft.com/office/drawing/2014/main" id="{B38D875D-6052-8134-6333-F0EAF9CE1E91}"/>
              </a:ext>
            </a:extLst>
          </p:cNvPr>
          <p:cNvSpPr txBox="1"/>
          <p:nvPr/>
        </p:nvSpPr>
        <p:spPr bwMode="auto">
          <a:xfrm>
            <a:off x="5917096" y="4140022"/>
            <a:ext cx="70044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ALERT</a:t>
            </a:r>
          </a:p>
        </p:txBody>
      </p:sp>
      <p:sp>
        <p:nvSpPr>
          <p:cNvPr id="92" name="TextBox 91">
            <a:extLst>
              <a:ext uri="{FF2B5EF4-FFF2-40B4-BE49-F238E27FC236}">
                <a16:creationId xmlns:a16="http://schemas.microsoft.com/office/drawing/2014/main" id="{6D0BCBD2-EF7E-24A4-AE4F-4FA9DFFF5DC5}"/>
              </a:ext>
            </a:extLst>
          </p:cNvPr>
          <p:cNvSpPr txBox="1"/>
          <p:nvPr/>
        </p:nvSpPr>
        <p:spPr bwMode="auto">
          <a:xfrm>
            <a:off x="5650576" y="4563613"/>
            <a:ext cx="737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ASPEN</a:t>
            </a:r>
          </a:p>
        </p:txBody>
      </p:sp>
      <p:sp>
        <p:nvSpPr>
          <p:cNvPr id="93" name="TextBox 92">
            <a:extLst>
              <a:ext uri="{FF2B5EF4-FFF2-40B4-BE49-F238E27FC236}">
                <a16:creationId xmlns:a16="http://schemas.microsoft.com/office/drawing/2014/main" id="{E7C8F992-B251-ED90-FCC8-8010A178CBDD}"/>
              </a:ext>
            </a:extLst>
          </p:cNvPr>
          <p:cNvSpPr txBox="1"/>
          <p:nvPr/>
        </p:nvSpPr>
        <p:spPr bwMode="auto">
          <a:xfrm>
            <a:off x="4594612" y="4423979"/>
            <a:ext cx="95051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PROSPER</a:t>
            </a:r>
          </a:p>
        </p:txBody>
      </p:sp>
    </p:spTree>
    <p:extLst>
      <p:ext uri="{BB962C8B-B14F-4D97-AF65-F5344CB8AC3E}">
        <p14:creationId xmlns:p14="http://schemas.microsoft.com/office/powerpoint/2010/main" val="38692919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A16D3-9BB0-4B22-88FF-DD11B664CF96}"/>
              </a:ext>
            </a:extLst>
          </p:cNvPr>
          <p:cNvSpPr>
            <a:spLocks noGrp="1"/>
          </p:cNvSpPr>
          <p:nvPr>
            <p:ph type="title"/>
          </p:nvPr>
        </p:nvSpPr>
        <p:spPr/>
        <p:txBody>
          <a:bodyPr>
            <a:noAutofit/>
          </a:bodyPr>
          <a:lstStyle/>
          <a:p>
            <a:r>
              <a:rPr lang="en-US" dirty="0">
                <a:latin typeface="+mj-lt"/>
              </a:rPr>
              <a:t>Pharmacokinetics of 0.5 mg vs 0.6 mg Daily Colchicine </a:t>
            </a:r>
            <a:br>
              <a:rPr lang="en-US" dirty="0">
                <a:latin typeface="+mj-lt"/>
              </a:rPr>
            </a:br>
            <a:r>
              <a:rPr lang="en-US" dirty="0">
                <a:latin typeface="+mj-lt"/>
              </a:rPr>
              <a:t>Based on Renal Function</a:t>
            </a:r>
          </a:p>
        </p:txBody>
      </p:sp>
      <p:sp>
        <p:nvSpPr>
          <p:cNvPr id="5" name="Text Box 11">
            <a:extLst>
              <a:ext uri="{FF2B5EF4-FFF2-40B4-BE49-F238E27FC236}">
                <a16:creationId xmlns:a16="http://schemas.microsoft.com/office/drawing/2014/main" id="{7CCD60A7-6DB3-4DB7-52C4-38D30EC3A76F}"/>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Nelson. J Am Coll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Cardiol</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2023;82:648.</a:t>
            </a:r>
          </a:p>
        </p:txBody>
      </p:sp>
      <p:sp>
        <p:nvSpPr>
          <p:cNvPr id="206" name="TextBox 205">
            <a:extLst>
              <a:ext uri="{FF2B5EF4-FFF2-40B4-BE49-F238E27FC236}">
                <a16:creationId xmlns:a16="http://schemas.microsoft.com/office/drawing/2014/main" id="{65A7AE80-2D31-331E-EFAC-1BE07323046C}"/>
              </a:ext>
            </a:extLst>
          </p:cNvPr>
          <p:cNvSpPr txBox="1"/>
          <p:nvPr/>
        </p:nvSpPr>
        <p:spPr bwMode="auto">
          <a:xfrm>
            <a:off x="2231996" y="5341033"/>
            <a:ext cx="27158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Colchicine 0.5 mg PO Daily</a:t>
            </a:r>
          </a:p>
        </p:txBody>
      </p:sp>
      <p:sp>
        <p:nvSpPr>
          <p:cNvPr id="207" name="TextBox 206">
            <a:extLst>
              <a:ext uri="{FF2B5EF4-FFF2-40B4-BE49-F238E27FC236}">
                <a16:creationId xmlns:a16="http://schemas.microsoft.com/office/drawing/2014/main" id="{B2F399A1-250E-B8F7-2563-C5829E2BF327}"/>
              </a:ext>
            </a:extLst>
          </p:cNvPr>
          <p:cNvSpPr txBox="1"/>
          <p:nvPr/>
        </p:nvSpPr>
        <p:spPr bwMode="auto">
          <a:xfrm>
            <a:off x="2476421" y="5713034"/>
            <a:ext cx="583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208" name="TextBox 207">
            <a:extLst>
              <a:ext uri="{FF2B5EF4-FFF2-40B4-BE49-F238E27FC236}">
                <a16:creationId xmlns:a16="http://schemas.microsoft.com/office/drawing/2014/main" id="{F8B86756-8108-398D-C642-95CA7690ADAD}"/>
              </a:ext>
            </a:extLst>
          </p:cNvPr>
          <p:cNvSpPr txBox="1"/>
          <p:nvPr/>
        </p:nvSpPr>
        <p:spPr bwMode="auto">
          <a:xfrm>
            <a:off x="3200594" y="5709749"/>
            <a:ext cx="583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209" name="TextBox 208">
            <a:extLst>
              <a:ext uri="{FF2B5EF4-FFF2-40B4-BE49-F238E27FC236}">
                <a16:creationId xmlns:a16="http://schemas.microsoft.com/office/drawing/2014/main" id="{F498F395-D922-3890-8F35-B09800D5AADC}"/>
              </a:ext>
            </a:extLst>
          </p:cNvPr>
          <p:cNvSpPr txBox="1"/>
          <p:nvPr/>
        </p:nvSpPr>
        <p:spPr bwMode="auto">
          <a:xfrm>
            <a:off x="3891579" y="5707498"/>
            <a:ext cx="583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a:t>
            </a:r>
          </a:p>
        </p:txBody>
      </p:sp>
      <p:cxnSp>
        <p:nvCxnSpPr>
          <p:cNvPr id="211" name="Straight Connector 210">
            <a:extLst>
              <a:ext uri="{FF2B5EF4-FFF2-40B4-BE49-F238E27FC236}">
                <a16:creationId xmlns:a16="http://schemas.microsoft.com/office/drawing/2014/main" id="{DE906E50-07A7-F4BB-E38C-8FA6CCF54740}"/>
              </a:ext>
            </a:extLst>
          </p:cNvPr>
          <p:cNvCxnSpPr/>
          <p:nvPr/>
        </p:nvCxnSpPr>
        <p:spPr bwMode="auto">
          <a:xfrm>
            <a:off x="2353144" y="5920047"/>
            <a:ext cx="188314" cy="0"/>
          </a:xfrm>
          <a:prstGeom prst="line">
            <a:avLst/>
          </a:prstGeom>
          <a:noFill/>
          <a:ln w="28575" cap="flat" cmpd="sng" algn="ctr">
            <a:solidFill>
              <a:schemeClr val="accent1"/>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D723BFF9-B677-9FB9-D573-63DFB2AF6A36}"/>
              </a:ext>
            </a:extLst>
          </p:cNvPr>
          <p:cNvCxnSpPr/>
          <p:nvPr/>
        </p:nvCxnSpPr>
        <p:spPr bwMode="auto">
          <a:xfrm>
            <a:off x="3060235" y="5920791"/>
            <a:ext cx="188314" cy="0"/>
          </a:xfrm>
          <a:prstGeom prst="line">
            <a:avLst/>
          </a:prstGeom>
          <a:noFill/>
          <a:ln w="28575" cap="flat" cmpd="sng" algn="ctr">
            <a:solidFill>
              <a:schemeClr val="accent3"/>
            </a:solidFill>
            <a:prstDash val="sysDash"/>
            <a:round/>
            <a:headEnd type="none" w="med" len="med"/>
            <a:tailEnd type="none" w="med" len="med"/>
          </a:ln>
          <a:effectLst/>
        </p:spPr>
      </p:cxnSp>
      <p:cxnSp>
        <p:nvCxnSpPr>
          <p:cNvPr id="213" name="Straight Connector 212">
            <a:extLst>
              <a:ext uri="{FF2B5EF4-FFF2-40B4-BE49-F238E27FC236}">
                <a16:creationId xmlns:a16="http://schemas.microsoft.com/office/drawing/2014/main" id="{A5817390-7A8F-CBCA-1B75-C9E296722A8C}"/>
              </a:ext>
            </a:extLst>
          </p:cNvPr>
          <p:cNvCxnSpPr/>
          <p:nvPr/>
        </p:nvCxnSpPr>
        <p:spPr bwMode="auto">
          <a:xfrm>
            <a:off x="3748667" y="5920047"/>
            <a:ext cx="188314" cy="0"/>
          </a:xfrm>
          <a:prstGeom prst="line">
            <a:avLst/>
          </a:prstGeom>
          <a:noFill/>
          <a:ln w="28575" cap="flat" cmpd="sng" algn="ctr">
            <a:solidFill>
              <a:schemeClr val="bg2"/>
            </a:solidFill>
            <a:prstDash val="sysDash"/>
            <a:round/>
            <a:headEnd type="none" w="med" len="med"/>
            <a:tailEnd type="none" w="med" len="med"/>
          </a:ln>
          <a:effectLst/>
        </p:spPr>
      </p:cxnSp>
      <p:grpSp>
        <p:nvGrpSpPr>
          <p:cNvPr id="246" name="Group 245">
            <a:extLst>
              <a:ext uri="{FF2B5EF4-FFF2-40B4-BE49-F238E27FC236}">
                <a16:creationId xmlns:a16="http://schemas.microsoft.com/office/drawing/2014/main" id="{62B15036-CA6B-9072-1B84-41FF75A28AD9}"/>
              </a:ext>
            </a:extLst>
          </p:cNvPr>
          <p:cNvGrpSpPr/>
          <p:nvPr/>
        </p:nvGrpSpPr>
        <p:grpSpPr>
          <a:xfrm>
            <a:off x="495300" y="1582944"/>
            <a:ext cx="11277600" cy="3713372"/>
            <a:chOff x="265905" y="1582944"/>
            <a:chExt cx="11996391" cy="3713372"/>
          </a:xfrm>
        </p:grpSpPr>
        <p:sp>
          <p:nvSpPr>
            <p:cNvPr id="238" name="Freeform 237">
              <a:extLst>
                <a:ext uri="{FF2B5EF4-FFF2-40B4-BE49-F238E27FC236}">
                  <a16:creationId xmlns:a16="http://schemas.microsoft.com/office/drawing/2014/main" id="{51A7D675-3CA4-A168-6324-33C01760D5EA}"/>
                </a:ext>
              </a:extLst>
            </p:cNvPr>
            <p:cNvSpPr/>
            <p:nvPr/>
          </p:nvSpPr>
          <p:spPr bwMode="auto">
            <a:xfrm>
              <a:off x="3902075" y="3702050"/>
              <a:ext cx="1057275" cy="924082"/>
            </a:xfrm>
            <a:custGeom>
              <a:avLst/>
              <a:gdLst>
                <a:gd name="connsiteX0" fmla="*/ 0 w 1057275"/>
                <a:gd name="connsiteY0" fmla="*/ 901700 h 901700"/>
                <a:gd name="connsiteX1" fmla="*/ 12700 w 1057275"/>
                <a:gd name="connsiteY1" fmla="*/ 111125 h 901700"/>
                <a:gd name="connsiteX2" fmla="*/ 44450 w 1057275"/>
                <a:gd name="connsiteY2" fmla="*/ 619125 h 901700"/>
                <a:gd name="connsiteX3" fmla="*/ 104775 w 1057275"/>
                <a:gd name="connsiteY3" fmla="*/ 742950 h 901700"/>
                <a:gd name="connsiteX4" fmla="*/ 209550 w 1057275"/>
                <a:gd name="connsiteY4" fmla="*/ 812800 h 901700"/>
                <a:gd name="connsiteX5" fmla="*/ 212725 w 1057275"/>
                <a:gd name="connsiteY5" fmla="*/ 15875 h 901700"/>
                <a:gd name="connsiteX6" fmla="*/ 247650 w 1057275"/>
                <a:gd name="connsiteY6" fmla="*/ 498475 h 901700"/>
                <a:gd name="connsiteX7" fmla="*/ 285750 w 1057275"/>
                <a:gd name="connsiteY7" fmla="*/ 647700 h 901700"/>
                <a:gd name="connsiteX8" fmla="*/ 358775 w 1057275"/>
                <a:gd name="connsiteY8" fmla="*/ 727075 h 901700"/>
                <a:gd name="connsiteX9" fmla="*/ 403225 w 1057275"/>
                <a:gd name="connsiteY9" fmla="*/ 755650 h 901700"/>
                <a:gd name="connsiteX10" fmla="*/ 412750 w 1057275"/>
                <a:gd name="connsiteY10" fmla="*/ 0 h 901700"/>
                <a:gd name="connsiteX11" fmla="*/ 447675 w 1057275"/>
                <a:gd name="connsiteY11" fmla="*/ 400050 h 901700"/>
                <a:gd name="connsiteX12" fmla="*/ 479425 w 1057275"/>
                <a:gd name="connsiteY12" fmla="*/ 568325 h 901700"/>
                <a:gd name="connsiteX13" fmla="*/ 533400 w 1057275"/>
                <a:gd name="connsiteY13" fmla="*/ 679450 h 901700"/>
                <a:gd name="connsiteX14" fmla="*/ 609600 w 1057275"/>
                <a:gd name="connsiteY14" fmla="*/ 733425 h 901700"/>
                <a:gd name="connsiteX15" fmla="*/ 615950 w 1057275"/>
                <a:gd name="connsiteY15" fmla="*/ 19050 h 901700"/>
                <a:gd name="connsiteX16" fmla="*/ 660400 w 1057275"/>
                <a:gd name="connsiteY16" fmla="*/ 454025 h 901700"/>
                <a:gd name="connsiteX17" fmla="*/ 704850 w 1057275"/>
                <a:gd name="connsiteY17" fmla="*/ 612775 h 901700"/>
                <a:gd name="connsiteX18" fmla="*/ 781050 w 1057275"/>
                <a:gd name="connsiteY18" fmla="*/ 704850 h 901700"/>
                <a:gd name="connsiteX19" fmla="*/ 815975 w 1057275"/>
                <a:gd name="connsiteY19" fmla="*/ 730250 h 901700"/>
                <a:gd name="connsiteX20" fmla="*/ 825500 w 1057275"/>
                <a:gd name="connsiteY20" fmla="*/ 53975 h 901700"/>
                <a:gd name="connsiteX21" fmla="*/ 857250 w 1057275"/>
                <a:gd name="connsiteY21" fmla="*/ 396875 h 901700"/>
                <a:gd name="connsiteX22" fmla="*/ 876300 w 1057275"/>
                <a:gd name="connsiteY22" fmla="*/ 517525 h 901700"/>
                <a:gd name="connsiteX23" fmla="*/ 911225 w 1057275"/>
                <a:gd name="connsiteY23" fmla="*/ 600075 h 901700"/>
                <a:gd name="connsiteX24" fmla="*/ 962025 w 1057275"/>
                <a:gd name="connsiteY24" fmla="*/ 685800 h 901700"/>
                <a:gd name="connsiteX25" fmla="*/ 1019175 w 1057275"/>
                <a:gd name="connsiteY25" fmla="*/ 723900 h 901700"/>
                <a:gd name="connsiteX26" fmla="*/ 1025525 w 1057275"/>
                <a:gd name="connsiteY26" fmla="*/ 44450 h 901700"/>
                <a:gd name="connsiteX27" fmla="*/ 1057275 w 1057275"/>
                <a:gd name="connsiteY27" fmla="*/ 384175 h 90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57275" h="901700">
                  <a:moveTo>
                    <a:pt x="0" y="901700"/>
                  </a:moveTo>
                  <a:lnTo>
                    <a:pt x="12700" y="111125"/>
                  </a:lnTo>
                  <a:lnTo>
                    <a:pt x="44450" y="619125"/>
                  </a:lnTo>
                  <a:lnTo>
                    <a:pt x="104775" y="742950"/>
                  </a:lnTo>
                  <a:lnTo>
                    <a:pt x="209550" y="812800"/>
                  </a:lnTo>
                  <a:cubicBezTo>
                    <a:pt x="210608" y="547158"/>
                    <a:pt x="211667" y="281517"/>
                    <a:pt x="212725" y="15875"/>
                  </a:cubicBezTo>
                  <a:lnTo>
                    <a:pt x="247650" y="498475"/>
                  </a:lnTo>
                  <a:lnTo>
                    <a:pt x="285750" y="647700"/>
                  </a:lnTo>
                  <a:lnTo>
                    <a:pt x="358775" y="727075"/>
                  </a:lnTo>
                  <a:lnTo>
                    <a:pt x="403225" y="755650"/>
                  </a:lnTo>
                  <a:lnTo>
                    <a:pt x="412750" y="0"/>
                  </a:lnTo>
                  <a:lnTo>
                    <a:pt x="447675" y="400050"/>
                  </a:lnTo>
                  <a:lnTo>
                    <a:pt x="479425" y="568325"/>
                  </a:lnTo>
                  <a:lnTo>
                    <a:pt x="533400" y="679450"/>
                  </a:lnTo>
                  <a:lnTo>
                    <a:pt x="609600" y="733425"/>
                  </a:lnTo>
                  <a:cubicBezTo>
                    <a:pt x="611717" y="495300"/>
                    <a:pt x="613833" y="257175"/>
                    <a:pt x="615950" y="19050"/>
                  </a:cubicBezTo>
                  <a:lnTo>
                    <a:pt x="660400" y="454025"/>
                  </a:lnTo>
                  <a:lnTo>
                    <a:pt x="704850" y="612775"/>
                  </a:lnTo>
                  <a:lnTo>
                    <a:pt x="781050" y="704850"/>
                  </a:lnTo>
                  <a:lnTo>
                    <a:pt x="815975" y="730250"/>
                  </a:lnTo>
                  <a:lnTo>
                    <a:pt x="825500" y="53975"/>
                  </a:lnTo>
                  <a:lnTo>
                    <a:pt x="857250" y="396875"/>
                  </a:lnTo>
                  <a:lnTo>
                    <a:pt x="876300" y="517525"/>
                  </a:lnTo>
                  <a:lnTo>
                    <a:pt x="911225" y="600075"/>
                  </a:lnTo>
                  <a:lnTo>
                    <a:pt x="962025" y="685800"/>
                  </a:lnTo>
                  <a:lnTo>
                    <a:pt x="1019175" y="723900"/>
                  </a:lnTo>
                  <a:cubicBezTo>
                    <a:pt x="1021292" y="497417"/>
                    <a:pt x="1023408" y="270933"/>
                    <a:pt x="1025525" y="44450"/>
                  </a:cubicBezTo>
                  <a:lnTo>
                    <a:pt x="1057275" y="38417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0" name="Freeform 239">
              <a:extLst>
                <a:ext uri="{FF2B5EF4-FFF2-40B4-BE49-F238E27FC236}">
                  <a16:creationId xmlns:a16="http://schemas.microsoft.com/office/drawing/2014/main" id="{47E95218-4267-8B32-45DE-16086E1B5CA5}"/>
                </a:ext>
              </a:extLst>
            </p:cNvPr>
            <p:cNvSpPr/>
            <p:nvPr/>
          </p:nvSpPr>
          <p:spPr bwMode="auto">
            <a:xfrm>
              <a:off x="3892550" y="3498850"/>
              <a:ext cx="2047875" cy="1127125"/>
            </a:xfrm>
            <a:custGeom>
              <a:avLst/>
              <a:gdLst>
                <a:gd name="connsiteX0" fmla="*/ 0 w 2047875"/>
                <a:gd name="connsiteY0" fmla="*/ 1127125 h 1127125"/>
                <a:gd name="connsiteX1" fmla="*/ 22225 w 2047875"/>
                <a:gd name="connsiteY1" fmla="*/ 409575 h 1127125"/>
                <a:gd name="connsiteX2" fmla="*/ 69850 w 2047875"/>
                <a:gd name="connsiteY2" fmla="*/ 781050 h 1127125"/>
                <a:gd name="connsiteX3" fmla="*/ 88900 w 2047875"/>
                <a:gd name="connsiteY3" fmla="*/ 866775 h 1127125"/>
                <a:gd name="connsiteX4" fmla="*/ 146050 w 2047875"/>
                <a:gd name="connsiteY4" fmla="*/ 946150 h 1127125"/>
                <a:gd name="connsiteX5" fmla="*/ 212725 w 2047875"/>
                <a:gd name="connsiteY5" fmla="*/ 968375 h 1127125"/>
                <a:gd name="connsiteX6" fmla="*/ 225425 w 2047875"/>
                <a:gd name="connsiteY6" fmla="*/ 206375 h 1127125"/>
                <a:gd name="connsiteX7" fmla="*/ 276225 w 2047875"/>
                <a:gd name="connsiteY7" fmla="*/ 708025 h 1127125"/>
                <a:gd name="connsiteX8" fmla="*/ 342900 w 2047875"/>
                <a:gd name="connsiteY8" fmla="*/ 828675 h 1127125"/>
                <a:gd name="connsiteX9" fmla="*/ 409575 w 2047875"/>
                <a:gd name="connsiteY9" fmla="*/ 895350 h 1127125"/>
                <a:gd name="connsiteX10" fmla="*/ 419100 w 2047875"/>
                <a:gd name="connsiteY10" fmla="*/ 73025 h 1127125"/>
                <a:gd name="connsiteX11" fmla="*/ 476250 w 2047875"/>
                <a:gd name="connsiteY11" fmla="*/ 561975 h 1127125"/>
                <a:gd name="connsiteX12" fmla="*/ 488950 w 2047875"/>
                <a:gd name="connsiteY12" fmla="*/ 660400 h 1127125"/>
                <a:gd name="connsiteX13" fmla="*/ 565150 w 2047875"/>
                <a:gd name="connsiteY13" fmla="*/ 800100 h 1127125"/>
                <a:gd name="connsiteX14" fmla="*/ 625475 w 2047875"/>
                <a:gd name="connsiteY14" fmla="*/ 850900 h 1127125"/>
                <a:gd name="connsiteX15" fmla="*/ 635000 w 2047875"/>
                <a:gd name="connsiteY15" fmla="*/ 34925 h 1127125"/>
                <a:gd name="connsiteX16" fmla="*/ 663575 w 2047875"/>
                <a:gd name="connsiteY16" fmla="*/ 511175 h 1127125"/>
                <a:gd name="connsiteX17" fmla="*/ 723900 w 2047875"/>
                <a:gd name="connsiteY17" fmla="*/ 701675 h 1127125"/>
                <a:gd name="connsiteX18" fmla="*/ 825500 w 2047875"/>
                <a:gd name="connsiteY18" fmla="*/ 825500 h 1127125"/>
                <a:gd name="connsiteX19" fmla="*/ 828675 w 2047875"/>
                <a:gd name="connsiteY19" fmla="*/ 38100 h 1127125"/>
                <a:gd name="connsiteX20" fmla="*/ 882650 w 2047875"/>
                <a:gd name="connsiteY20" fmla="*/ 520700 h 1127125"/>
                <a:gd name="connsiteX21" fmla="*/ 914400 w 2047875"/>
                <a:gd name="connsiteY21" fmla="*/ 673100 h 1127125"/>
                <a:gd name="connsiteX22" fmla="*/ 1016000 w 2047875"/>
                <a:gd name="connsiteY22" fmla="*/ 809625 h 1127125"/>
                <a:gd name="connsiteX23" fmla="*/ 1038225 w 2047875"/>
                <a:gd name="connsiteY23" fmla="*/ 47625 h 1127125"/>
                <a:gd name="connsiteX24" fmla="*/ 1069975 w 2047875"/>
                <a:gd name="connsiteY24" fmla="*/ 434975 h 1127125"/>
                <a:gd name="connsiteX25" fmla="*/ 1117600 w 2047875"/>
                <a:gd name="connsiteY25" fmla="*/ 657225 h 1127125"/>
                <a:gd name="connsiteX26" fmla="*/ 1190625 w 2047875"/>
                <a:gd name="connsiteY26" fmla="*/ 784225 h 1127125"/>
                <a:gd name="connsiteX27" fmla="*/ 1235075 w 2047875"/>
                <a:gd name="connsiteY27" fmla="*/ 815975 h 1127125"/>
                <a:gd name="connsiteX28" fmla="*/ 1238250 w 2047875"/>
                <a:gd name="connsiteY28" fmla="*/ 9525 h 1127125"/>
                <a:gd name="connsiteX29" fmla="*/ 1260475 w 2047875"/>
                <a:gd name="connsiteY29" fmla="*/ 307975 h 1127125"/>
                <a:gd name="connsiteX30" fmla="*/ 1282700 w 2047875"/>
                <a:gd name="connsiteY30" fmla="*/ 495300 h 1127125"/>
                <a:gd name="connsiteX31" fmla="*/ 1323975 w 2047875"/>
                <a:gd name="connsiteY31" fmla="*/ 654050 h 1127125"/>
                <a:gd name="connsiteX32" fmla="*/ 1435100 w 2047875"/>
                <a:gd name="connsiteY32" fmla="*/ 796925 h 1127125"/>
                <a:gd name="connsiteX33" fmla="*/ 1444625 w 2047875"/>
                <a:gd name="connsiteY33" fmla="*/ 0 h 1127125"/>
                <a:gd name="connsiteX34" fmla="*/ 1470025 w 2047875"/>
                <a:gd name="connsiteY34" fmla="*/ 320675 h 1127125"/>
                <a:gd name="connsiteX35" fmla="*/ 1504950 w 2047875"/>
                <a:gd name="connsiteY35" fmla="*/ 590550 h 1127125"/>
                <a:gd name="connsiteX36" fmla="*/ 1568450 w 2047875"/>
                <a:gd name="connsiteY36" fmla="*/ 730250 h 1127125"/>
                <a:gd name="connsiteX37" fmla="*/ 1638300 w 2047875"/>
                <a:gd name="connsiteY37" fmla="*/ 790575 h 1127125"/>
                <a:gd name="connsiteX38" fmla="*/ 1644650 w 2047875"/>
                <a:gd name="connsiteY38" fmla="*/ 0 h 1127125"/>
                <a:gd name="connsiteX39" fmla="*/ 1663700 w 2047875"/>
                <a:gd name="connsiteY39" fmla="*/ 158750 h 1127125"/>
                <a:gd name="connsiteX40" fmla="*/ 1682750 w 2047875"/>
                <a:gd name="connsiteY40" fmla="*/ 387350 h 1127125"/>
                <a:gd name="connsiteX41" fmla="*/ 1720850 w 2047875"/>
                <a:gd name="connsiteY41" fmla="*/ 609600 h 1127125"/>
                <a:gd name="connsiteX42" fmla="*/ 1755775 w 2047875"/>
                <a:gd name="connsiteY42" fmla="*/ 692150 h 1127125"/>
                <a:gd name="connsiteX43" fmla="*/ 1806575 w 2047875"/>
                <a:gd name="connsiteY43" fmla="*/ 777875 h 1127125"/>
                <a:gd name="connsiteX44" fmla="*/ 1844675 w 2047875"/>
                <a:gd name="connsiteY44" fmla="*/ 812800 h 1127125"/>
                <a:gd name="connsiteX45" fmla="*/ 1847850 w 2047875"/>
                <a:gd name="connsiteY45" fmla="*/ 3175 h 1127125"/>
                <a:gd name="connsiteX46" fmla="*/ 1866900 w 2047875"/>
                <a:gd name="connsiteY46" fmla="*/ 203200 h 1127125"/>
                <a:gd name="connsiteX47" fmla="*/ 1901825 w 2047875"/>
                <a:gd name="connsiteY47" fmla="*/ 542925 h 1127125"/>
                <a:gd name="connsiteX48" fmla="*/ 1955800 w 2047875"/>
                <a:gd name="connsiteY48" fmla="*/ 682625 h 1127125"/>
                <a:gd name="connsiteX49" fmla="*/ 2022475 w 2047875"/>
                <a:gd name="connsiteY49" fmla="*/ 774700 h 1127125"/>
                <a:gd name="connsiteX50" fmla="*/ 2047875 w 2047875"/>
                <a:gd name="connsiteY50" fmla="*/ 800100 h 1127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47875" h="1127125">
                  <a:moveTo>
                    <a:pt x="0" y="1127125"/>
                  </a:moveTo>
                  <a:lnTo>
                    <a:pt x="22225" y="409575"/>
                  </a:lnTo>
                  <a:lnTo>
                    <a:pt x="69850" y="781050"/>
                  </a:lnTo>
                  <a:lnTo>
                    <a:pt x="88900" y="866775"/>
                  </a:lnTo>
                  <a:lnTo>
                    <a:pt x="146050" y="946150"/>
                  </a:lnTo>
                  <a:lnTo>
                    <a:pt x="212725" y="968375"/>
                  </a:lnTo>
                  <a:lnTo>
                    <a:pt x="225425" y="206375"/>
                  </a:lnTo>
                  <a:lnTo>
                    <a:pt x="276225" y="708025"/>
                  </a:lnTo>
                  <a:lnTo>
                    <a:pt x="342900" y="828675"/>
                  </a:lnTo>
                  <a:lnTo>
                    <a:pt x="409575" y="895350"/>
                  </a:lnTo>
                  <a:lnTo>
                    <a:pt x="419100" y="73025"/>
                  </a:lnTo>
                  <a:lnTo>
                    <a:pt x="476250" y="561975"/>
                  </a:lnTo>
                  <a:lnTo>
                    <a:pt x="488950" y="660400"/>
                  </a:lnTo>
                  <a:lnTo>
                    <a:pt x="565150" y="800100"/>
                  </a:lnTo>
                  <a:lnTo>
                    <a:pt x="625475" y="850900"/>
                  </a:lnTo>
                  <a:lnTo>
                    <a:pt x="635000" y="34925"/>
                  </a:lnTo>
                  <a:lnTo>
                    <a:pt x="663575" y="511175"/>
                  </a:lnTo>
                  <a:lnTo>
                    <a:pt x="723900" y="701675"/>
                  </a:lnTo>
                  <a:lnTo>
                    <a:pt x="825500" y="825500"/>
                  </a:lnTo>
                  <a:cubicBezTo>
                    <a:pt x="826558" y="563033"/>
                    <a:pt x="827617" y="300567"/>
                    <a:pt x="828675" y="38100"/>
                  </a:cubicBezTo>
                  <a:lnTo>
                    <a:pt x="882650" y="520700"/>
                  </a:lnTo>
                  <a:lnTo>
                    <a:pt x="914400" y="673100"/>
                  </a:lnTo>
                  <a:lnTo>
                    <a:pt x="1016000" y="809625"/>
                  </a:lnTo>
                  <a:lnTo>
                    <a:pt x="1038225" y="47625"/>
                  </a:lnTo>
                  <a:lnTo>
                    <a:pt x="1069975" y="434975"/>
                  </a:lnTo>
                  <a:lnTo>
                    <a:pt x="1117600" y="657225"/>
                  </a:lnTo>
                  <a:lnTo>
                    <a:pt x="1190625" y="784225"/>
                  </a:lnTo>
                  <a:lnTo>
                    <a:pt x="1235075" y="815975"/>
                  </a:lnTo>
                  <a:cubicBezTo>
                    <a:pt x="1236133" y="547158"/>
                    <a:pt x="1237192" y="278342"/>
                    <a:pt x="1238250" y="9525"/>
                  </a:cubicBezTo>
                  <a:lnTo>
                    <a:pt x="1260475" y="307975"/>
                  </a:lnTo>
                  <a:lnTo>
                    <a:pt x="1282700" y="495300"/>
                  </a:lnTo>
                  <a:lnTo>
                    <a:pt x="1323975" y="654050"/>
                  </a:lnTo>
                  <a:lnTo>
                    <a:pt x="1435100" y="796925"/>
                  </a:lnTo>
                  <a:lnTo>
                    <a:pt x="1444625" y="0"/>
                  </a:lnTo>
                  <a:lnTo>
                    <a:pt x="1470025" y="320675"/>
                  </a:lnTo>
                  <a:lnTo>
                    <a:pt x="1504950" y="590550"/>
                  </a:lnTo>
                  <a:lnTo>
                    <a:pt x="1568450" y="730250"/>
                  </a:lnTo>
                  <a:lnTo>
                    <a:pt x="1638300" y="790575"/>
                  </a:lnTo>
                  <a:cubicBezTo>
                    <a:pt x="1640417" y="527050"/>
                    <a:pt x="1642533" y="263525"/>
                    <a:pt x="1644650" y="0"/>
                  </a:cubicBezTo>
                  <a:lnTo>
                    <a:pt x="1663700" y="158750"/>
                  </a:lnTo>
                  <a:lnTo>
                    <a:pt x="1682750" y="387350"/>
                  </a:lnTo>
                  <a:lnTo>
                    <a:pt x="1720850" y="609600"/>
                  </a:lnTo>
                  <a:lnTo>
                    <a:pt x="1755775" y="692150"/>
                  </a:lnTo>
                  <a:lnTo>
                    <a:pt x="1806575" y="777875"/>
                  </a:lnTo>
                  <a:lnTo>
                    <a:pt x="1844675" y="812800"/>
                  </a:lnTo>
                  <a:cubicBezTo>
                    <a:pt x="1845733" y="542925"/>
                    <a:pt x="1846792" y="273050"/>
                    <a:pt x="1847850" y="3175"/>
                  </a:cubicBezTo>
                  <a:lnTo>
                    <a:pt x="1866900" y="203200"/>
                  </a:lnTo>
                  <a:lnTo>
                    <a:pt x="1901825" y="542925"/>
                  </a:lnTo>
                  <a:lnTo>
                    <a:pt x="1955800" y="682625"/>
                  </a:lnTo>
                  <a:lnTo>
                    <a:pt x="2022475" y="774700"/>
                  </a:lnTo>
                  <a:lnTo>
                    <a:pt x="2047875" y="800100"/>
                  </a:lnTo>
                </a:path>
              </a:pathLst>
            </a:custGeom>
            <a:noFill/>
            <a:ln w="28575">
              <a:solidFill>
                <a:schemeClr val="accent3"/>
              </a:solidFill>
              <a:prstDash val="sysDash"/>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1" name="Freeform 240">
              <a:extLst>
                <a:ext uri="{FF2B5EF4-FFF2-40B4-BE49-F238E27FC236}">
                  <a16:creationId xmlns:a16="http://schemas.microsoft.com/office/drawing/2014/main" id="{BE256FDD-D2DB-A556-8C9D-84D67EBFD11B}"/>
                </a:ext>
              </a:extLst>
            </p:cNvPr>
            <p:cNvSpPr/>
            <p:nvPr/>
          </p:nvSpPr>
          <p:spPr bwMode="auto">
            <a:xfrm>
              <a:off x="3902075" y="3190875"/>
              <a:ext cx="2032000" cy="1431925"/>
            </a:xfrm>
            <a:custGeom>
              <a:avLst/>
              <a:gdLst>
                <a:gd name="connsiteX0" fmla="*/ 0 w 2032000"/>
                <a:gd name="connsiteY0" fmla="*/ 1431925 h 1431925"/>
                <a:gd name="connsiteX1" fmla="*/ 3175 w 2032000"/>
                <a:gd name="connsiteY1" fmla="*/ 606425 h 1431925"/>
                <a:gd name="connsiteX2" fmla="*/ 47625 w 2032000"/>
                <a:gd name="connsiteY2" fmla="*/ 911225 h 1431925"/>
                <a:gd name="connsiteX3" fmla="*/ 79375 w 2032000"/>
                <a:gd name="connsiteY3" fmla="*/ 1108075 h 1431925"/>
                <a:gd name="connsiteX4" fmla="*/ 130175 w 2032000"/>
                <a:gd name="connsiteY4" fmla="*/ 1177925 h 1431925"/>
                <a:gd name="connsiteX5" fmla="*/ 206375 w 2032000"/>
                <a:gd name="connsiteY5" fmla="*/ 1216025 h 1431925"/>
                <a:gd name="connsiteX6" fmla="*/ 219075 w 2032000"/>
                <a:gd name="connsiteY6" fmla="*/ 425450 h 1431925"/>
                <a:gd name="connsiteX7" fmla="*/ 241300 w 2032000"/>
                <a:gd name="connsiteY7" fmla="*/ 692150 h 1431925"/>
                <a:gd name="connsiteX8" fmla="*/ 276225 w 2032000"/>
                <a:gd name="connsiteY8" fmla="*/ 898525 h 1431925"/>
                <a:gd name="connsiteX9" fmla="*/ 317500 w 2032000"/>
                <a:gd name="connsiteY9" fmla="*/ 984250 h 1431925"/>
                <a:gd name="connsiteX10" fmla="*/ 358775 w 2032000"/>
                <a:gd name="connsiteY10" fmla="*/ 1038225 h 1431925"/>
                <a:gd name="connsiteX11" fmla="*/ 406400 w 2032000"/>
                <a:gd name="connsiteY11" fmla="*/ 1089025 h 1431925"/>
                <a:gd name="connsiteX12" fmla="*/ 409575 w 2032000"/>
                <a:gd name="connsiteY12" fmla="*/ 269875 h 1431925"/>
                <a:gd name="connsiteX13" fmla="*/ 428625 w 2032000"/>
                <a:gd name="connsiteY13" fmla="*/ 482600 h 1431925"/>
                <a:gd name="connsiteX14" fmla="*/ 454025 w 2032000"/>
                <a:gd name="connsiteY14" fmla="*/ 650875 h 1431925"/>
                <a:gd name="connsiteX15" fmla="*/ 485775 w 2032000"/>
                <a:gd name="connsiteY15" fmla="*/ 787400 h 1431925"/>
                <a:gd name="connsiteX16" fmla="*/ 514350 w 2032000"/>
                <a:gd name="connsiteY16" fmla="*/ 866775 h 1431925"/>
                <a:gd name="connsiteX17" fmla="*/ 555625 w 2032000"/>
                <a:gd name="connsiteY17" fmla="*/ 908050 h 1431925"/>
                <a:gd name="connsiteX18" fmla="*/ 609600 w 2032000"/>
                <a:gd name="connsiteY18" fmla="*/ 968375 h 1431925"/>
                <a:gd name="connsiteX19" fmla="*/ 619125 w 2032000"/>
                <a:gd name="connsiteY19" fmla="*/ 206375 h 1431925"/>
                <a:gd name="connsiteX20" fmla="*/ 647700 w 2032000"/>
                <a:gd name="connsiteY20" fmla="*/ 498475 h 1431925"/>
                <a:gd name="connsiteX21" fmla="*/ 669925 w 2032000"/>
                <a:gd name="connsiteY21" fmla="*/ 666750 h 1431925"/>
                <a:gd name="connsiteX22" fmla="*/ 720725 w 2032000"/>
                <a:gd name="connsiteY22" fmla="*/ 803275 h 1431925"/>
                <a:gd name="connsiteX23" fmla="*/ 815975 w 2032000"/>
                <a:gd name="connsiteY23" fmla="*/ 904875 h 1431925"/>
                <a:gd name="connsiteX24" fmla="*/ 825500 w 2032000"/>
                <a:gd name="connsiteY24" fmla="*/ 120650 h 1431925"/>
                <a:gd name="connsiteX25" fmla="*/ 860425 w 2032000"/>
                <a:gd name="connsiteY25" fmla="*/ 450850 h 1431925"/>
                <a:gd name="connsiteX26" fmla="*/ 882650 w 2032000"/>
                <a:gd name="connsiteY26" fmla="*/ 596900 h 1431925"/>
                <a:gd name="connsiteX27" fmla="*/ 911225 w 2032000"/>
                <a:gd name="connsiteY27" fmla="*/ 704850 h 1431925"/>
                <a:gd name="connsiteX28" fmla="*/ 958850 w 2032000"/>
                <a:gd name="connsiteY28" fmla="*/ 793750 h 1431925"/>
                <a:gd name="connsiteX29" fmla="*/ 1012825 w 2032000"/>
                <a:gd name="connsiteY29" fmla="*/ 860425 h 1431925"/>
                <a:gd name="connsiteX30" fmla="*/ 1035050 w 2032000"/>
                <a:gd name="connsiteY30" fmla="*/ 152400 h 1431925"/>
                <a:gd name="connsiteX31" fmla="*/ 1063625 w 2032000"/>
                <a:gd name="connsiteY31" fmla="*/ 415925 h 1431925"/>
                <a:gd name="connsiteX32" fmla="*/ 1095375 w 2032000"/>
                <a:gd name="connsiteY32" fmla="*/ 606425 h 1431925"/>
                <a:gd name="connsiteX33" fmla="*/ 1133475 w 2032000"/>
                <a:gd name="connsiteY33" fmla="*/ 717550 h 1431925"/>
                <a:gd name="connsiteX34" fmla="*/ 1165225 w 2032000"/>
                <a:gd name="connsiteY34" fmla="*/ 781050 h 1431925"/>
                <a:gd name="connsiteX35" fmla="*/ 1225550 w 2032000"/>
                <a:gd name="connsiteY35" fmla="*/ 819150 h 1431925"/>
                <a:gd name="connsiteX36" fmla="*/ 1235075 w 2032000"/>
                <a:gd name="connsiteY36" fmla="*/ 25400 h 1431925"/>
                <a:gd name="connsiteX37" fmla="*/ 1257300 w 2032000"/>
                <a:gd name="connsiteY37" fmla="*/ 292100 h 1431925"/>
                <a:gd name="connsiteX38" fmla="*/ 1279525 w 2032000"/>
                <a:gd name="connsiteY38" fmla="*/ 485775 h 1431925"/>
                <a:gd name="connsiteX39" fmla="*/ 1298575 w 2032000"/>
                <a:gd name="connsiteY39" fmla="*/ 609600 h 1431925"/>
                <a:gd name="connsiteX40" fmla="*/ 1365250 w 2032000"/>
                <a:gd name="connsiteY40" fmla="*/ 727075 h 1431925"/>
                <a:gd name="connsiteX41" fmla="*/ 1431925 w 2032000"/>
                <a:gd name="connsiteY41" fmla="*/ 819150 h 1431925"/>
                <a:gd name="connsiteX42" fmla="*/ 1438275 w 2032000"/>
                <a:gd name="connsiteY42" fmla="*/ 0 h 1431925"/>
                <a:gd name="connsiteX43" fmla="*/ 1466850 w 2032000"/>
                <a:gd name="connsiteY43" fmla="*/ 333375 h 1431925"/>
                <a:gd name="connsiteX44" fmla="*/ 1495425 w 2032000"/>
                <a:gd name="connsiteY44" fmla="*/ 514350 h 1431925"/>
                <a:gd name="connsiteX45" fmla="*/ 1536700 w 2032000"/>
                <a:gd name="connsiteY45" fmla="*/ 650875 h 1431925"/>
                <a:gd name="connsiteX46" fmla="*/ 1574800 w 2032000"/>
                <a:gd name="connsiteY46" fmla="*/ 733425 h 1431925"/>
                <a:gd name="connsiteX47" fmla="*/ 1631950 w 2032000"/>
                <a:gd name="connsiteY47" fmla="*/ 787400 h 1431925"/>
                <a:gd name="connsiteX48" fmla="*/ 1641475 w 2032000"/>
                <a:gd name="connsiteY48" fmla="*/ 0 h 1431925"/>
                <a:gd name="connsiteX49" fmla="*/ 1676400 w 2032000"/>
                <a:gd name="connsiteY49" fmla="*/ 260350 h 1431925"/>
                <a:gd name="connsiteX50" fmla="*/ 1692275 w 2032000"/>
                <a:gd name="connsiteY50" fmla="*/ 476250 h 1431925"/>
                <a:gd name="connsiteX51" fmla="*/ 1727200 w 2032000"/>
                <a:gd name="connsiteY51" fmla="*/ 603250 h 1431925"/>
                <a:gd name="connsiteX52" fmla="*/ 1793875 w 2032000"/>
                <a:gd name="connsiteY52" fmla="*/ 736600 h 1431925"/>
                <a:gd name="connsiteX53" fmla="*/ 1854200 w 2032000"/>
                <a:gd name="connsiteY53" fmla="*/ 815975 h 1431925"/>
                <a:gd name="connsiteX54" fmla="*/ 1841500 w 2032000"/>
                <a:gd name="connsiteY54" fmla="*/ 15875 h 1431925"/>
                <a:gd name="connsiteX55" fmla="*/ 1876425 w 2032000"/>
                <a:gd name="connsiteY55" fmla="*/ 361950 h 1431925"/>
                <a:gd name="connsiteX56" fmla="*/ 1901825 w 2032000"/>
                <a:gd name="connsiteY56" fmla="*/ 520700 h 1431925"/>
                <a:gd name="connsiteX57" fmla="*/ 1955800 w 2032000"/>
                <a:gd name="connsiteY57" fmla="*/ 650875 h 1431925"/>
                <a:gd name="connsiteX58" fmla="*/ 2032000 w 2032000"/>
                <a:gd name="connsiteY58" fmla="*/ 787400 h 143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2032000" h="1431925">
                  <a:moveTo>
                    <a:pt x="0" y="1431925"/>
                  </a:moveTo>
                  <a:cubicBezTo>
                    <a:pt x="1058" y="1156758"/>
                    <a:pt x="2117" y="881592"/>
                    <a:pt x="3175" y="606425"/>
                  </a:cubicBezTo>
                  <a:lnTo>
                    <a:pt x="47625" y="911225"/>
                  </a:lnTo>
                  <a:lnTo>
                    <a:pt x="79375" y="1108075"/>
                  </a:lnTo>
                  <a:lnTo>
                    <a:pt x="130175" y="1177925"/>
                  </a:lnTo>
                  <a:lnTo>
                    <a:pt x="206375" y="1216025"/>
                  </a:lnTo>
                  <a:lnTo>
                    <a:pt x="219075" y="425450"/>
                  </a:lnTo>
                  <a:lnTo>
                    <a:pt x="241300" y="692150"/>
                  </a:lnTo>
                  <a:lnTo>
                    <a:pt x="276225" y="898525"/>
                  </a:lnTo>
                  <a:lnTo>
                    <a:pt x="317500" y="984250"/>
                  </a:lnTo>
                  <a:lnTo>
                    <a:pt x="358775" y="1038225"/>
                  </a:lnTo>
                  <a:lnTo>
                    <a:pt x="406400" y="1089025"/>
                  </a:lnTo>
                  <a:cubicBezTo>
                    <a:pt x="407458" y="815975"/>
                    <a:pt x="408517" y="542925"/>
                    <a:pt x="409575" y="269875"/>
                  </a:cubicBezTo>
                  <a:lnTo>
                    <a:pt x="428625" y="482600"/>
                  </a:lnTo>
                  <a:lnTo>
                    <a:pt x="454025" y="650875"/>
                  </a:lnTo>
                  <a:lnTo>
                    <a:pt x="485775" y="787400"/>
                  </a:lnTo>
                  <a:lnTo>
                    <a:pt x="514350" y="866775"/>
                  </a:lnTo>
                  <a:lnTo>
                    <a:pt x="555625" y="908050"/>
                  </a:lnTo>
                  <a:lnTo>
                    <a:pt x="609600" y="968375"/>
                  </a:lnTo>
                  <a:lnTo>
                    <a:pt x="619125" y="206375"/>
                  </a:lnTo>
                  <a:lnTo>
                    <a:pt x="647700" y="498475"/>
                  </a:lnTo>
                  <a:lnTo>
                    <a:pt x="669925" y="666750"/>
                  </a:lnTo>
                  <a:lnTo>
                    <a:pt x="720725" y="803275"/>
                  </a:lnTo>
                  <a:lnTo>
                    <a:pt x="815975" y="904875"/>
                  </a:lnTo>
                  <a:lnTo>
                    <a:pt x="825500" y="120650"/>
                  </a:lnTo>
                  <a:lnTo>
                    <a:pt x="860425" y="450850"/>
                  </a:lnTo>
                  <a:lnTo>
                    <a:pt x="882650" y="596900"/>
                  </a:lnTo>
                  <a:lnTo>
                    <a:pt x="911225" y="704850"/>
                  </a:lnTo>
                  <a:lnTo>
                    <a:pt x="958850" y="793750"/>
                  </a:lnTo>
                  <a:lnTo>
                    <a:pt x="1012825" y="860425"/>
                  </a:lnTo>
                  <a:lnTo>
                    <a:pt x="1035050" y="152400"/>
                  </a:lnTo>
                  <a:lnTo>
                    <a:pt x="1063625" y="415925"/>
                  </a:lnTo>
                  <a:lnTo>
                    <a:pt x="1095375" y="606425"/>
                  </a:lnTo>
                  <a:lnTo>
                    <a:pt x="1133475" y="717550"/>
                  </a:lnTo>
                  <a:lnTo>
                    <a:pt x="1165225" y="781050"/>
                  </a:lnTo>
                  <a:lnTo>
                    <a:pt x="1225550" y="819150"/>
                  </a:lnTo>
                  <a:lnTo>
                    <a:pt x="1235075" y="25400"/>
                  </a:lnTo>
                  <a:lnTo>
                    <a:pt x="1257300" y="292100"/>
                  </a:lnTo>
                  <a:lnTo>
                    <a:pt x="1279525" y="485775"/>
                  </a:lnTo>
                  <a:lnTo>
                    <a:pt x="1298575" y="609600"/>
                  </a:lnTo>
                  <a:lnTo>
                    <a:pt x="1365250" y="727075"/>
                  </a:lnTo>
                  <a:lnTo>
                    <a:pt x="1431925" y="819150"/>
                  </a:lnTo>
                  <a:cubicBezTo>
                    <a:pt x="1434042" y="546100"/>
                    <a:pt x="1436158" y="273050"/>
                    <a:pt x="1438275" y="0"/>
                  </a:cubicBezTo>
                  <a:lnTo>
                    <a:pt x="1466850" y="333375"/>
                  </a:lnTo>
                  <a:lnTo>
                    <a:pt x="1495425" y="514350"/>
                  </a:lnTo>
                  <a:lnTo>
                    <a:pt x="1536700" y="650875"/>
                  </a:lnTo>
                  <a:lnTo>
                    <a:pt x="1574800" y="733425"/>
                  </a:lnTo>
                  <a:lnTo>
                    <a:pt x="1631950" y="787400"/>
                  </a:lnTo>
                  <a:lnTo>
                    <a:pt x="1641475" y="0"/>
                  </a:lnTo>
                  <a:lnTo>
                    <a:pt x="1676400" y="260350"/>
                  </a:lnTo>
                  <a:lnTo>
                    <a:pt x="1692275" y="476250"/>
                  </a:lnTo>
                  <a:lnTo>
                    <a:pt x="1727200" y="603250"/>
                  </a:lnTo>
                  <a:lnTo>
                    <a:pt x="1793875" y="736600"/>
                  </a:lnTo>
                  <a:lnTo>
                    <a:pt x="1854200" y="815975"/>
                  </a:lnTo>
                  <a:lnTo>
                    <a:pt x="1841500" y="15875"/>
                  </a:lnTo>
                  <a:lnTo>
                    <a:pt x="1876425" y="361950"/>
                  </a:lnTo>
                  <a:lnTo>
                    <a:pt x="1901825" y="520700"/>
                  </a:lnTo>
                  <a:lnTo>
                    <a:pt x="1955800" y="650875"/>
                  </a:lnTo>
                  <a:lnTo>
                    <a:pt x="2032000" y="787400"/>
                  </a:lnTo>
                </a:path>
              </a:pathLst>
            </a:custGeom>
            <a:noFill/>
            <a:ln w="28575">
              <a:solidFill>
                <a:schemeClr val="bg2"/>
              </a:solidFill>
              <a:prstDash val="sysDash"/>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7" name="Freeform 236">
              <a:extLst>
                <a:ext uri="{FF2B5EF4-FFF2-40B4-BE49-F238E27FC236}">
                  <a16:creationId xmlns:a16="http://schemas.microsoft.com/office/drawing/2014/main" id="{121B8499-7A3F-F55C-2FD1-2F7F43050002}"/>
                </a:ext>
              </a:extLst>
            </p:cNvPr>
            <p:cNvSpPr/>
            <p:nvPr/>
          </p:nvSpPr>
          <p:spPr bwMode="auto">
            <a:xfrm>
              <a:off x="933450" y="3736975"/>
              <a:ext cx="2057400" cy="885825"/>
            </a:xfrm>
            <a:custGeom>
              <a:avLst/>
              <a:gdLst>
                <a:gd name="connsiteX0" fmla="*/ 0 w 2057400"/>
                <a:gd name="connsiteY0" fmla="*/ 885825 h 885825"/>
                <a:gd name="connsiteX1" fmla="*/ 15875 w 2057400"/>
                <a:gd name="connsiteY1" fmla="*/ 104775 h 885825"/>
                <a:gd name="connsiteX2" fmla="*/ 22225 w 2057400"/>
                <a:gd name="connsiteY2" fmla="*/ 422275 h 885825"/>
                <a:gd name="connsiteX3" fmla="*/ 50800 w 2057400"/>
                <a:gd name="connsiteY3" fmla="*/ 657225 h 885825"/>
                <a:gd name="connsiteX4" fmla="*/ 101600 w 2057400"/>
                <a:gd name="connsiteY4" fmla="*/ 755650 h 885825"/>
                <a:gd name="connsiteX5" fmla="*/ 177800 w 2057400"/>
                <a:gd name="connsiteY5" fmla="*/ 809625 h 885825"/>
                <a:gd name="connsiteX6" fmla="*/ 209550 w 2057400"/>
                <a:gd name="connsiteY6" fmla="*/ 819150 h 885825"/>
                <a:gd name="connsiteX7" fmla="*/ 222250 w 2057400"/>
                <a:gd name="connsiteY7" fmla="*/ 34925 h 885825"/>
                <a:gd name="connsiteX8" fmla="*/ 244475 w 2057400"/>
                <a:gd name="connsiteY8" fmla="*/ 454025 h 885825"/>
                <a:gd name="connsiteX9" fmla="*/ 269875 w 2057400"/>
                <a:gd name="connsiteY9" fmla="*/ 647700 h 885825"/>
                <a:gd name="connsiteX10" fmla="*/ 314325 w 2057400"/>
                <a:gd name="connsiteY10" fmla="*/ 736600 h 885825"/>
                <a:gd name="connsiteX11" fmla="*/ 412750 w 2057400"/>
                <a:gd name="connsiteY11" fmla="*/ 787400 h 885825"/>
                <a:gd name="connsiteX12" fmla="*/ 422275 w 2057400"/>
                <a:gd name="connsiteY12" fmla="*/ 15875 h 885825"/>
                <a:gd name="connsiteX13" fmla="*/ 457200 w 2057400"/>
                <a:gd name="connsiteY13" fmla="*/ 568325 h 885825"/>
                <a:gd name="connsiteX14" fmla="*/ 504825 w 2057400"/>
                <a:gd name="connsiteY14" fmla="*/ 692150 h 885825"/>
                <a:gd name="connsiteX15" fmla="*/ 609600 w 2057400"/>
                <a:gd name="connsiteY15" fmla="*/ 781050 h 885825"/>
                <a:gd name="connsiteX16" fmla="*/ 628650 w 2057400"/>
                <a:gd name="connsiteY16" fmla="*/ 9525 h 885825"/>
                <a:gd name="connsiteX17" fmla="*/ 669925 w 2057400"/>
                <a:gd name="connsiteY17" fmla="*/ 565150 h 885825"/>
                <a:gd name="connsiteX18" fmla="*/ 714375 w 2057400"/>
                <a:gd name="connsiteY18" fmla="*/ 695325 h 885825"/>
                <a:gd name="connsiteX19" fmla="*/ 819150 w 2057400"/>
                <a:gd name="connsiteY19" fmla="*/ 784225 h 885825"/>
                <a:gd name="connsiteX20" fmla="*/ 835025 w 2057400"/>
                <a:gd name="connsiteY20" fmla="*/ 6350 h 885825"/>
                <a:gd name="connsiteX21" fmla="*/ 866775 w 2057400"/>
                <a:gd name="connsiteY21" fmla="*/ 546100 h 885825"/>
                <a:gd name="connsiteX22" fmla="*/ 911225 w 2057400"/>
                <a:gd name="connsiteY22" fmla="*/ 676275 h 885825"/>
                <a:gd name="connsiteX23" fmla="*/ 996950 w 2057400"/>
                <a:gd name="connsiteY23" fmla="*/ 765175 h 885825"/>
                <a:gd name="connsiteX24" fmla="*/ 1035050 w 2057400"/>
                <a:gd name="connsiteY24" fmla="*/ 787400 h 885825"/>
                <a:gd name="connsiteX25" fmla="*/ 1038225 w 2057400"/>
                <a:gd name="connsiteY25" fmla="*/ 0 h 885825"/>
                <a:gd name="connsiteX26" fmla="*/ 1066800 w 2057400"/>
                <a:gd name="connsiteY26" fmla="*/ 511175 h 885825"/>
                <a:gd name="connsiteX27" fmla="*/ 1117600 w 2057400"/>
                <a:gd name="connsiteY27" fmla="*/ 679450 h 885825"/>
                <a:gd name="connsiteX28" fmla="*/ 1181100 w 2057400"/>
                <a:gd name="connsiteY28" fmla="*/ 746125 h 885825"/>
                <a:gd name="connsiteX29" fmla="*/ 1231900 w 2057400"/>
                <a:gd name="connsiteY29" fmla="*/ 781050 h 885825"/>
                <a:gd name="connsiteX30" fmla="*/ 1241425 w 2057400"/>
                <a:gd name="connsiteY30" fmla="*/ 3175 h 885825"/>
                <a:gd name="connsiteX31" fmla="*/ 1289050 w 2057400"/>
                <a:gd name="connsiteY31" fmla="*/ 590550 h 885825"/>
                <a:gd name="connsiteX32" fmla="*/ 1330325 w 2057400"/>
                <a:gd name="connsiteY32" fmla="*/ 708025 h 885825"/>
                <a:gd name="connsiteX33" fmla="*/ 1441450 w 2057400"/>
                <a:gd name="connsiteY33" fmla="*/ 781050 h 885825"/>
                <a:gd name="connsiteX34" fmla="*/ 1444625 w 2057400"/>
                <a:gd name="connsiteY34" fmla="*/ 6350 h 885825"/>
                <a:gd name="connsiteX35" fmla="*/ 1479550 w 2057400"/>
                <a:gd name="connsiteY35" fmla="*/ 527050 h 885825"/>
                <a:gd name="connsiteX36" fmla="*/ 1517650 w 2057400"/>
                <a:gd name="connsiteY36" fmla="*/ 669925 h 885825"/>
                <a:gd name="connsiteX37" fmla="*/ 1584325 w 2057400"/>
                <a:gd name="connsiteY37" fmla="*/ 746125 h 885825"/>
                <a:gd name="connsiteX38" fmla="*/ 1644650 w 2057400"/>
                <a:gd name="connsiteY38" fmla="*/ 774700 h 885825"/>
                <a:gd name="connsiteX39" fmla="*/ 1647825 w 2057400"/>
                <a:gd name="connsiteY39" fmla="*/ 3175 h 885825"/>
                <a:gd name="connsiteX40" fmla="*/ 1682750 w 2057400"/>
                <a:gd name="connsiteY40" fmla="*/ 495300 h 885825"/>
                <a:gd name="connsiteX41" fmla="*/ 1714500 w 2057400"/>
                <a:gd name="connsiteY41" fmla="*/ 647700 h 885825"/>
                <a:gd name="connsiteX42" fmla="*/ 1793875 w 2057400"/>
                <a:gd name="connsiteY42" fmla="*/ 746125 h 885825"/>
                <a:gd name="connsiteX43" fmla="*/ 1847850 w 2057400"/>
                <a:gd name="connsiteY43" fmla="*/ 784225 h 885825"/>
                <a:gd name="connsiteX44" fmla="*/ 1860550 w 2057400"/>
                <a:gd name="connsiteY44" fmla="*/ 15875 h 885825"/>
                <a:gd name="connsiteX45" fmla="*/ 1895475 w 2057400"/>
                <a:gd name="connsiteY45" fmla="*/ 520700 h 885825"/>
                <a:gd name="connsiteX46" fmla="*/ 1920875 w 2057400"/>
                <a:gd name="connsiteY46" fmla="*/ 657225 h 885825"/>
                <a:gd name="connsiteX47" fmla="*/ 1997075 w 2057400"/>
                <a:gd name="connsiteY47" fmla="*/ 739775 h 885825"/>
                <a:gd name="connsiteX48" fmla="*/ 2057400 w 2057400"/>
                <a:gd name="connsiteY48" fmla="*/ 781050 h 885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2057400" h="885825">
                  <a:moveTo>
                    <a:pt x="0" y="885825"/>
                  </a:moveTo>
                  <a:lnTo>
                    <a:pt x="15875" y="104775"/>
                  </a:lnTo>
                  <a:lnTo>
                    <a:pt x="22225" y="422275"/>
                  </a:lnTo>
                  <a:lnTo>
                    <a:pt x="50800" y="657225"/>
                  </a:lnTo>
                  <a:lnTo>
                    <a:pt x="101600" y="755650"/>
                  </a:lnTo>
                  <a:lnTo>
                    <a:pt x="177800" y="809625"/>
                  </a:lnTo>
                  <a:lnTo>
                    <a:pt x="209550" y="819150"/>
                  </a:lnTo>
                  <a:lnTo>
                    <a:pt x="222250" y="34925"/>
                  </a:lnTo>
                  <a:lnTo>
                    <a:pt x="244475" y="454025"/>
                  </a:lnTo>
                  <a:lnTo>
                    <a:pt x="269875" y="647700"/>
                  </a:lnTo>
                  <a:lnTo>
                    <a:pt x="314325" y="736600"/>
                  </a:lnTo>
                  <a:lnTo>
                    <a:pt x="412750" y="787400"/>
                  </a:lnTo>
                  <a:lnTo>
                    <a:pt x="422275" y="15875"/>
                  </a:lnTo>
                  <a:lnTo>
                    <a:pt x="457200" y="568325"/>
                  </a:lnTo>
                  <a:lnTo>
                    <a:pt x="504825" y="692150"/>
                  </a:lnTo>
                  <a:lnTo>
                    <a:pt x="609600" y="781050"/>
                  </a:lnTo>
                  <a:lnTo>
                    <a:pt x="628650" y="9525"/>
                  </a:lnTo>
                  <a:lnTo>
                    <a:pt x="669925" y="565150"/>
                  </a:lnTo>
                  <a:lnTo>
                    <a:pt x="714375" y="695325"/>
                  </a:lnTo>
                  <a:lnTo>
                    <a:pt x="819150" y="784225"/>
                  </a:lnTo>
                  <a:lnTo>
                    <a:pt x="835025" y="6350"/>
                  </a:lnTo>
                  <a:lnTo>
                    <a:pt x="866775" y="546100"/>
                  </a:lnTo>
                  <a:lnTo>
                    <a:pt x="911225" y="676275"/>
                  </a:lnTo>
                  <a:lnTo>
                    <a:pt x="996950" y="765175"/>
                  </a:lnTo>
                  <a:lnTo>
                    <a:pt x="1035050" y="787400"/>
                  </a:lnTo>
                  <a:cubicBezTo>
                    <a:pt x="1036108" y="524933"/>
                    <a:pt x="1037167" y="262467"/>
                    <a:pt x="1038225" y="0"/>
                  </a:cubicBezTo>
                  <a:lnTo>
                    <a:pt x="1066800" y="511175"/>
                  </a:lnTo>
                  <a:lnTo>
                    <a:pt x="1117600" y="679450"/>
                  </a:lnTo>
                  <a:lnTo>
                    <a:pt x="1181100" y="746125"/>
                  </a:lnTo>
                  <a:lnTo>
                    <a:pt x="1231900" y="781050"/>
                  </a:lnTo>
                  <a:lnTo>
                    <a:pt x="1241425" y="3175"/>
                  </a:lnTo>
                  <a:lnTo>
                    <a:pt x="1289050" y="590550"/>
                  </a:lnTo>
                  <a:lnTo>
                    <a:pt x="1330325" y="708025"/>
                  </a:lnTo>
                  <a:lnTo>
                    <a:pt x="1441450" y="781050"/>
                  </a:lnTo>
                  <a:cubicBezTo>
                    <a:pt x="1442508" y="522817"/>
                    <a:pt x="1443567" y="264583"/>
                    <a:pt x="1444625" y="6350"/>
                  </a:cubicBezTo>
                  <a:lnTo>
                    <a:pt x="1479550" y="527050"/>
                  </a:lnTo>
                  <a:lnTo>
                    <a:pt x="1517650" y="669925"/>
                  </a:lnTo>
                  <a:lnTo>
                    <a:pt x="1584325" y="746125"/>
                  </a:lnTo>
                  <a:lnTo>
                    <a:pt x="1644650" y="774700"/>
                  </a:lnTo>
                  <a:cubicBezTo>
                    <a:pt x="1645708" y="517525"/>
                    <a:pt x="1646767" y="260350"/>
                    <a:pt x="1647825" y="3175"/>
                  </a:cubicBezTo>
                  <a:lnTo>
                    <a:pt x="1682750" y="495300"/>
                  </a:lnTo>
                  <a:lnTo>
                    <a:pt x="1714500" y="647700"/>
                  </a:lnTo>
                  <a:lnTo>
                    <a:pt x="1793875" y="746125"/>
                  </a:lnTo>
                  <a:lnTo>
                    <a:pt x="1847850" y="784225"/>
                  </a:lnTo>
                  <a:lnTo>
                    <a:pt x="1860550" y="15875"/>
                  </a:lnTo>
                  <a:lnTo>
                    <a:pt x="1895475" y="520700"/>
                  </a:lnTo>
                  <a:lnTo>
                    <a:pt x="1920875" y="657225"/>
                  </a:lnTo>
                  <a:lnTo>
                    <a:pt x="1997075" y="739775"/>
                  </a:lnTo>
                  <a:lnTo>
                    <a:pt x="2057400" y="78105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 name="TextBox 3">
              <a:extLst>
                <a:ext uri="{FF2B5EF4-FFF2-40B4-BE49-F238E27FC236}">
                  <a16:creationId xmlns:a16="http://schemas.microsoft.com/office/drawing/2014/main" id="{246042F1-3D8D-EF6C-807E-925B25AD03EC}"/>
                </a:ext>
              </a:extLst>
            </p:cNvPr>
            <p:cNvSpPr txBox="1"/>
            <p:nvPr/>
          </p:nvSpPr>
          <p:spPr bwMode="auto">
            <a:xfrm>
              <a:off x="717550" y="1582944"/>
              <a:ext cx="22932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Normal renal function</a:t>
              </a:r>
            </a:p>
          </p:txBody>
        </p:sp>
        <p:sp>
          <p:nvSpPr>
            <p:cNvPr id="7" name="TextBox 6">
              <a:extLst>
                <a:ext uri="{FF2B5EF4-FFF2-40B4-BE49-F238E27FC236}">
                  <a16:creationId xmlns:a16="http://schemas.microsoft.com/office/drawing/2014/main" id="{7C2CFE5C-1767-199A-CD58-5A9E51D2CF54}"/>
                </a:ext>
              </a:extLst>
            </p:cNvPr>
            <p:cNvSpPr txBox="1"/>
            <p:nvPr/>
          </p:nvSpPr>
          <p:spPr bwMode="auto">
            <a:xfrm>
              <a:off x="3911187" y="1582944"/>
              <a:ext cx="18959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Renal impairment</a:t>
              </a:r>
            </a:p>
          </p:txBody>
        </p:sp>
        <p:sp>
          <p:nvSpPr>
            <p:cNvPr id="9" name="TextBox 8">
              <a:extLst>
                <a:ext uri="{FF2B5EF4-FFF2-40B4-BE49-F238E27FC236}">
                  <a16:creationId xmlns:a16="http://schemas.microsoft.com/office/drawing/2014/main" id="{B191D18D-8783-7139-77DB-C7C88661FE50}"/>
                </a:ext>
              </a:extLst>
            </p:cNvPr>
            <p:cNvSpPr txBox="1"/>
            <p:nvPr/>
          </p:nvSpPr>
          <p:spPr bwMode="auto">
            <a:xfrm>
              <a:off x="6894161" y="1582944"/>
              <a:ext cx="22932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Normal renal function</a:t>
              </a:r>
            </a:p>
          </p:txBody>
        </p:sp>
        <p:sp>
          <p:nvSpPr>
            <p:cNvPr id="10" name="TextBox 9">
              <a:extLst>
                <a:ext uri="{FF2B5EF4-FFF2-40B4-BE49-F238E27FC236}">
                  <a16:creationId xmlns:a16="http://schemas.microsoft.com/office/drawing/2014/main" id="{3CAB8E73-21A3-FF2C-855B-2B4D583A3F1D}"/>
                </a:ext>
              </a:extLst>
            </p:cNvPr>
            <p:cNvSpPr txBox="1"/>
            <p:nvPr/>
          </p:nvSpPr>
          <p:spPr bwMode="auto">
            <a:xfrm>
              <a:off x="9793827" y="1582944"/>
              <a:ext cx="18959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Renal impairment</a:t>
              </a:r>
            </a:p>
          </p:txBody>
        </p:sp>
        <p:sp>
          <p:nvSpPr>
            <p:cNvPr id="32" name="TextBox 31">
              <a:extLst>
                <a:ext uri="{FF2B5EF4-FFF2-40B4-BE49-F238E27FC236}">
                  <a16:creationId xmlns:a16="http://schemas.microsoft.com/office/drawing/2014/main" id="{0EDFB86B-7E48-2779-7B0D-8EBDD96EF564}"/>
                </a:ext>
              </a:extLst>
            </p:cNvPr>
            <p:cNvSpPr txBox="1"/>
            <p:nvPr/>
          </p:nvSpPr>
          <p:spPr bwMode="auto">
            <a:xfrm>
              <a:off x="524810" y="200451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grpSp>
          <p:nvGrpSpPr>
            <p:cNvPr id="43" name="Group 42">
              <a:extLst>
                <a:ext uri="{FF2B5EF4-FFF2-40B4-BE49-F238E27FC236}">
                  <a16:creationId xmlns:a16="http://schemas.microsoft.com/office/drawing/2014/main" id="{D57D8FE5-CF2A-E10F-B3D5-3BC873C2532B}"/>
                </a:ext>
              </a:extLst>
            </p:cNvPr>
            <p:cNvGrpSpPr/>
            <p:nvPr/>
          </p:nvGrpSpPr>
          <p:grpSpPr>
            <a:xfrm>
              <a:off x="265905" y="2079625"/>
              <a:ext cx="3074879" cy="3210184"/>
              <a:chOff x="265905" y="2079625"/>
              <a:chExt cx="3074879" cy="3210184"/>
            </a:xfrm>
          </p:grpSpPr>
          <p:sp>
            <p:nvSpPr>
              <p:cNvPr id="11" name="Freeform 10">
                <a:extLst>
                  <a:ext uri="{FF2B5EF4-FFF2-40B4-BE49-F238E27FC236}">
                    <a16:creationId xmlns:a16="http://schemas.microsoft.com/office/drawing/2014/main" id="{60CDEF5C-33EA-26A7-C5E0-8F40CCF86239}"/>
                  </a:ext>
                </a:extLst>
              </p:cNvPr>
              <p:cNvSpPr/>
              <p:nvPr/>
            </p:nvSpPr>
            <p:spPr bwMode="auto">
              <a:xfrm>
                <a:off x="831850" y="2079625"/>
                <a:ext cx="2257425" cy="2543175"/>
              </a:xfrm>
              <a:custGeom>
                <a:avLst/>
                <a:gdLst>
                  <a:gd name="connsiteX0" fmla="*/ 0 w 2257425"/>
                  <a:gd name="connsiteY0" fmla="*/ 0 h 2657475"/>
                  <a:gd name="connsiteX1" fmla="*/ 0 w 2257425"/>
                  <a:gd name="connsiteY1" fmla="*/ 2657475 h 2657475"/>
                  <a:gd name="connsiteX2" fmla="*/ 2257425 w 2257425"/>
                  <a:gd name="connsiteY2" fmla="*/ 2657475 h 2657475"/>
                </a:gdLst>
                <a:ahLst/>
                <a:cxnLst>
                  <a:cxn ang="0">
                    <a:pos x="connsiteX0" y="connsiteY0"/>
                  </a:cxn>
                  <a:cxn ang="0">
                    <a:pos x="connsiteX1" y="connsiteY1"/>
                  </a:cxn>
                  <a:cxn ang="0">
                    <a:pos x="connsiteX2" y="connsiteY2"/>
                  </a:cxn>
                </a:cxnLst>
                <a:rect l="l" t="t" r="r" b="b"/>
                <a:pathLst>
                  <a:path w="2257425" h="2657475">
                    <a:moveTo>
                      <a:pt x="0" y="0"/>
                    </a:moveTo>
                    <a:lnTo>
                      <a:pt x="0" y="2657475"/>
                    </a:lnTo>
                    <a:lnTo>
                      <a:pt x="2257425" y="265747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2" name="TextBox 11">
                <a:extLst>
                  <a:ext uri="{FF2B5EF4-FFF2-40B4-BE49-F238E27FC236}">
                    <a16:creationId xmlns:a16="http://schemas.microsoft.com/office/drawing/2014/main" id="{9D394FB3-0997-19D5-E4C6-C059CCBAEB75}"/>
                  </a:ext>
                </a:extLst>
              </p:cNvPr>
              <p:cNvSpPr txBox="1"/>
              <p:nvPr/>
            </p:nvSpPr>
            <p:spPr bwMode="auto">
              <a:xfrm>
                <a:off x="796925" y="3091418"/>
                <a:ext cx="16667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Safe upper limit</a:t>
                </a:r>
              </a:p>
            </p:txBody>
          </p:sp>
          <p:sp>
            <p:nvSpPr>
              <p:cNvPr id="13" name="TextBox 12">
                <a:extLst>
                  <a:ext uri="{FF2B5EF4-FFF2-40B4-BE49-F238E27FC236}">
                    <a16:creationId xmlns:a16="http://schemas.microsoft.com/office/drawing/2014/main" id="{06998A68-34E5-DC59-A5AA-8900070A3E13}"/>
                  </a:ext>
                </a:extLst>
              </p:cNvPr>
              <p:cNvSpPr txBox="1"/>
              <p:nvPr/>
            </p:nvSpPr>
            <p:spPr bwMode="auto">
              <a:xfrm>
                <a:off x="1363621" y="4920477"/>
                <a:ext cx="11274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Time (</a:t>
                </a:r>
                <a:r>
                  <a:rPr kumimoji="0" lang="en-US" sz="18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hr</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14" name="TextBox 13">
                <a:extLst>
                  <a:ext uri="{FF2B5EF4-FFF2-40B4-BE49-F238E27FC236}">
                    <a16:creationId xmlns:a16="http://schemas.microsoft.com/office/drawing/2014/main" id="{D0D775ED-C783-60CD-A00A-9ABFAFCE651B}"/>
                  </a:ext>
                </a:extLst>
              </p:cNvPr>
              <p:cNvSpPr txBox="1"/>
              <p:nvPr/>
            </p:nvSpPr>
            <p:spPr bwMode="auto">
              <a:xfrm rot="16200000">
                <a:off x="-638349" y="3116561"/>
                <a:ext cx="21778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Concentration (</a:t>
                </a:r>
                <a:r>
                  <a:rPr kumimoji="0" lang="en-US" sz="18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μg</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a:t>
                </a:r>
              </a:p>
            </p:txBody>
          </p:sp>
          <p:sp>
            <p:nvSpPr>
              <p:cNvPr id="15" name="TextBox 14">
                <a:extLst>
                  <a:ext uri="{FF2B5EF4-FFF2-40B4-BE49-F238E27FC236}">
                    <a16:creationId xmlns:a16="http://schemas.microsoft.com/office/drawing/2014/main" id="{E5DFDEA7-1C58-F268-C97B-2F36653863E0}"/>
                  </a:ext>
                </a:extLst>
              </p:cNvPr>
              <p:cNvSpPr txBox="1"/>
              <p:nvPr/>
            </p:nvSpPr>
            <p:spPr bwMode="auto">
              <a:xfrm>
                <a:off x="781050" y="464393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6" name="TextBox 15">
                <a:extLst>
                  <a:ext uri="{FF2B5EF4-FFF2-40B4-BE49-F238E27FC236}">
                    <a16:creationId xmlns:a16="http://schemas.microsoft.com/office/drawing/2014/main" id="{D74F70DC-9839-73D3-281F-433EFDDFC292}"/>
                  </a:ext>
                </a:extLst>
              </p:cNvPr>
              <p:cNvSpPr txBox="1"/>
              <p:nvPr/>
            </p:nvSpPr>
            <p:spPr bwMode="auto">
              <a:xfrm>
                <a:off x="1144816" y="464393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17" name="TextBox 16">
                <a:extLst>
                  <a:ext uri="{FF2B5EF4-FFF2-40B4-BE49-F238E27FC236}">
                    <a16:creationId xmlns:a16="http://schemas.microsoft.com/office/drawing/2014/main" id="{9C93166C-8FAB-D767-8684-83A313604183}"/>
                  </a:ext>
                </a:extLst>
              </p:cNvPr>
              <p:cNvSpPr txBox="1"/>
              <p:nvPr/>
            </p:nvSpPr>
            <p:spPr bwMode="auto">
              <a:xfrm>
                <a:off x="1518106"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8" name="TextBox 17">
                <a:extLst>
                  <a:ext uri="{FF2B5EF4-FFF2-40B4-BE49-F238E27FC236}">
                    <a16:creationId xmlns:a16="http://schemas.microsoft.com/office/drawing/2014/main" id="{93E9AFF5-34CB-E269-B9E2-A0FDB991BA2E}"/>
                  </a:ext>
                </a:extLst>
              </p:cNvPr>
              <p:cNvSpPr txBox="1"/>
              <p:nvPr/>
            </p:nvSpPr>
            <p:spPr bwMode="auto">
              <a:xfrm>
                <a:off x="1943814"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150</a:t>
                </a:r>
              </a:p>
            </p:txBody>
          </p:sp>
          <p:sp>
            <p:nvSpPr>
              <p:cNvPr id="19" name="TextBox 18">
                <a:extLst>
                  <a:ext uri="{FF2B5EF4-FFF2-40B4-BE49-F238E27FC236}">
                    <a16:creationId xmlns:a16="http://schemas.microsoft.com/office/drawing/2014/main" id="{16AE79D7-5014-02A5-BE39-4A261BD18DFD}"/>
                  </a:ext>
                </a:extLst>
              </p:cNvPr>
              <p:cNvSpPr txBox="1"/>
              <p:nvPr/>
            </p:nvSpPr>
            <p:spPr bwMode="auto">
              <a:xfrm>
                <a:off x="2366378"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200</a:t>
                </a:r>
              </a:p>
            </p:txBody>
          </p:sp>
          <p:sp>
            <p:nvSpPr>
              <p:cNvPr id="20" name="TextBox 19">
                <a:extLst>
                  <a:ext uri="{FF2B5EF4-FFF2-40B4-BE49-F238E27FC236}">
                    <a16:creationId xmlns:a16="http://schemas.microsoft.com/office/drawing/2014/main" id="{E9DCC5A3-53E6-1091-5C76-E5EF1F5557AE}"/>
                  </a:ext>
                </a:extLst>
              </p:cNvPr>
              <p:cNvSpPr txBox="1"/>
              <p:nvPr/>
            </p:nvSpPr>
            <p:spPr bwMode="auto">
              <a:xfrm>
                <a:off x="2805060"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250</a:t>
                </a:r>
              </a:p>
            </p:txBody>
          </p:sp>
          <p:cxnSp>
            <p:nvCxnSpPr>
              <p:cNvPr id="22" name="Straight Connector 21">
                <a:extLst>
                  <a:ext uri="{FF2B5EF4-FFF2-40B4-BE49-F238E27FC236}">
                    <a16:creationId xmlns:a16="http://schemas.microsoft.com/office/drawing/2014/main" id="{42FEB6CC-E652-F4B7-3337-E21324FC924E}"/>
                  </a:ext>
                </a:extLst>
              </p:cNvPr>
              <p:cNvCxnSpPr>
                <a:cxnSpLocks/>
              </p:cNvCxnSpPr>
              <p:nvPr/>
            </p:nvCxnSpPr>
            <p:spPr bwMode="auto">
              <a:xfrm>
                <a:off x="92871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AF91F0B1-1C0A-0D9B-71FF-588344E75A9C}"/>
                  </a:ext>
                </a:extLst>
              </p:cNvPr>
              <p:cNvCxnSpPr>
                <a:cxnSpLocks/>
              </p:cNvCxnSpPr>
              <p:nvPr/>
            </p:nvCxnSpPr>
            <p:spPr bwMode="auto">
              <a:xfrm>
                <a:off x="135416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51E9D55B-7DE1-5774-AF07-6FD62AEB427A}"/>
                  </a:ext>
                </a:extLst>
              </p:cNvPr>
              <p:cNvCxnSpPr>
                <a:cxnSpLocks/>
              </p:cNvCxnSpPr>
              <p:nvPr/>
            </p:nvCxnSpPr>
            <p:spPr bwMode="auto">
              <a:xfrm>
                <a:off x="178596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4D38CF60-D63A-1CA1-59DC-A69343747B4F}"/>
                  </a:ext>
                </a:extLst>
              </p:cNvPr>
              <p:cNvCxnSpPr>
                <a:cxnSpLocks/>
              </p:cNvCxnSpPr>
              <p:nvPr/>
            </p:nvCxnSpPr>
            <p:spPr bwMode="auto">
              <a:xfrm>
                <a:off x="221141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DA122940-99AA-3367-82D7-FAC554D65B0B}"/>
                  </a:ext>
                </a:extLst>
              </p:cNvPr>
              <p:cNvCxnSpPr>
                <a:cxnSpLocks/>
              </p:cNvCxnSpPr>
              <p:nvPr/>
            </p:nvCxnSpPr>
            <p:spPr bwMode="auto">
              <a:xfrm>
                <a:off x="2633693"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2E44A7DD-509F-29DA-3A92-B807F5BB1C8D}"/>
                  </a:ext>
                </a:extLst>
              </p:cNvPr>
              <p:cNvCxnSpPr>
                <a:cxnSpLocks/>
              </p:cNvCxnSpPr>
              <p:nvPr/>
            </p:nvCxnSpPr>
            <p:spPr bwMode="auto">
              <a:xfrm>
                <a:off x="3076575" y="4619888"/>
                <a:ext cx="0" cy="59143"/>
              </a:xfrm>
              <a:prstGeom prst="line">
                <a:avLst/>
              </a:prstGeom>
              <a:noFill/>
              <a:ln w="28575" cap="flat" cmpd="sng" algn="ctr">
                <a:solidFill>
                  <a:schemeClr val="bg1"/>
                </a:solidFill>
                <a:prstDash val="solid"/>
                <a:round/>
                <a:headEnd type="none" w="med" len="med"/>
                <a:tailEnd type="none" w="med" len="med"/>
              </a:ln>
              <a:effectLst/>
            </p:spPr>
          </p:cxnSp>
          <p:sp>
            <p:nvSpPr>
              <p:cNvPr id="28" name="TextBox 27">
                <a:extLst>
                  <a:ext uri="{FF2B5EF4-FFF2-40B4-BE49-F238E27FC236}">
                    <a16:creationId xmlns:a16="http://schemas.microsoft.com/office/drawing/2014/main" id="{90B6DC85-E8F2-0EAA-B50D-09C97B33793F}"/>
                  </a:ext>
                </a:extLst>
              </p:cNvPr>
              <p:cNvSpPr txBox="1"/>
              <p:nvPr/>
            </p:nvSpPr>
            <p:spPr bwMode="auto">
              <a:xfrm>
                <a:off x="513667" y="442773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9" name="TextBox 28">
                <a:extLst>
                  <a:ext uri="{FF2B5EF4-FFF2-40B4-BE49-F238E27FC236}">
                    <a16:creationId xmlns:a16="http://schemas.microsoft.com/office/drawing/2014/main" id="{D9F7C596-7CB2-289B-9A89-B71676CC155E}"/>
                  </a:ext>
                </a:extLst>
              </p:cNvPr>
              <p:cNvSpPr txBox="1"/>
              <p:nvPr/>
            </p:nvSpPr>
            <p:spPr bwMode="auto">
              <a:xfrm>
                <a:off x="519319" y="360551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30" name="TextBox 29">
                <a:extLst>
                  <a:ext uri="{FF2B5EF4-FFF2-40B4-BE49-F238E27FC236}">
                    <a16:creationId xmlns:a16="http://schemas.microsoft.com/office/drawing/2014/main" id="{12210A54-BD56-05B1-0618-88D240FECF69}"/>
                  </a:ext>
                </a:extLst>
              </p:cNvPr>
              <p:cNvSpPr txBox="1"/>
              <p:nvPr/>
            </p:nvSpPr>
            <p:spPr bwMode="auto">
              <a:xfrm>
                <a:off x="533258" y="321738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31" name="TextBox 30">
                <a:extLst>
                  <a:ext uri="{FF2B5EF4-FFF2-40B4-BE49-F238E27FC236}">
                    <a16:creationId xmlns:a16="http://schemas.microsoft.com/office/drawing/2014/main" id="{2DE19890-5F89-9D31-7471-55FB3F5C3790}"/>
                  </a:ext>
                </a:extLst>
              </p:cNvPr>
              <p:cNvSpPr txBox="1"/>
              <p:nvPr/>
            </p:nvSpPr>
            <p:spPr bwMode="auto">
              <a:xfrm>
                <a:off x="530164" y="280626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cxnSp>
            <p:nvCxnSpPr>
              <p:cNvPr id="34" name="Straight Connector 33">
                <a:extLst>
                  <a:ext uri="{FF2B5EF4-FFF2-40B4-BE49-F238E27FC236}">
                    <a16:creationId xmlns:a16="http://schemas.microsoft.com/office/drawing/2014/main" id="{7E7B015C-DBF8-E49E-723A-BE6483DE57DD}"/>
                  </a:ext>
                </a:extLst>
              </p:cNvPr>
              <p:cNvCxnSpPr>
                <a:cxnSpLocks/>
              </p:cNvCxnSpPr>
              <p:nvPr/>
            </p:nvCxnSpPr>
            <p:spPr bwMode="auto">
              <a:xfrm>
                <a:off x="756189" y="2204157"/>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C2953A32-7738-5263-1C78-A36BF46F6959}"/>
                  </a:ext>
                </a:extLst>
              </p:cNvPr>
              <p:cNvCxnSpPr>
                <a:cxnSpLocks/>
              </p:cNvCxnSpPr>
              <p:nvPr/>
            </p:nvCxnSpPr>
            <p:spPr bwMode="auto">
              <a:xfrm>
                <a:off x="756189" y="3013782"/>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04CE65F4-8A07-7DCE-8BC3-12D6D3B1D3C4}"/>
                  </a:ext>
                </a:extLst>
              </p:cNvPr>
              <p:cNvCxnSpPr>
                <a:cxnSpLocks/>
              </p:cNvCxnSpPr>
              <p:nvPr/>
            </p:nvCxnSpPr>
            <p:spPr bwMode="auto">
              <a:xfrm>
                <a:off x="756189" y="3413125"/>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DB45005B-F781-8CBB-991E-60C48F5F2EC5}"/>
                  </a:ext>
                </a:extLst>
              </p:cNvPr>
              <p:cNvCxnSpPr>
                <a:cxnSpLocks/>
              </p:cNvCxnSpPr>
              <p:nvPr/>
            </p:nvCxnSpPr>
            <p:spPr bwMode="auto">
              <a:xfrm>
                <a:off x="756189" y="4616865"/>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5C225C2E-6861-AAFC-DFA5-E6F481F53A05}"/>
                  </a:ext>
                </a:extLst>
              </p:cNvPr>
              <p:cNvCxnSpPr>
                <a:cxnSpLocks/>
              </p:cNvCxnSpPr>
              <p:nvPr/>
            </p:nvCxnSpPr>
            <p:spPr bwMode="auto">
              <a:xfrm>
                <a:off x="756189" y="3813882"/>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E0321438-4EBB-7C41-EA8B-D7C6B8571DBC}"/>
                  </a:ext>
                </a:extLst>
              </p:cNvPr>
              <p:cNvCxnSpPr>
                <a:cxnSpLocks/>
              </p:cNvCxnSpPr>
              <p:nvPr/>
            </p:nvCxnSpPr>
            <p:spPr bwMode="auto">
              <a:xfrm>
                <a:off x="834944" y="3413125"/>
                <a:ext cx="2237978" cy="0"/>
              </a:xfrm>
              <a:prstGeom prst="line">
                <a:avLst/>
              </a:prstGeom>
              <a:noFill/>
              <a:ln w="28575" cap="flat" cmpd="sng" algn="ctr">
                <a:solidFill>
                  <a:schemeClr val="tx2"/>
                </a:solidFill>
                <a:prstDash val="solid"/>
                <a:round/>
                <a:headEnd type="none" w="med" len="med"/>
                <a:tailEnd type="none" w="med" len="med"/>
              </a:ln>
              <a:effectLst/>
            </p:spPr>
          </p:cxnSp>
        </p:grpSp>
        <p:grpSp>
          <p:nvGrpSpPr>
            <p:cNvPr id="71" name="Group 70">
              <a:extLst>
                <a:ext uri="{FF2B5EF4-FFF2-40B4-BE49-F238E27FC236}">
                  <a16:creationId xmlns:a16="http://schemas.microsoft.com/office/drawing/2014/main" id="{CB55F5AF-3158-2BC2-EAB8-2DE35A494B6E}"/>
                </a:ext>
              </a:extLst>
            </p:cNvPr>
            <p:cNvGrpSpPr/>
            <p:nvPr/>
          </p:nvGrpSpPr>
          <p:grpSpPr>
            <a:xfrm>
              <a:off x="3236427" y="2084308"/>
              <a:ext cx="3074879" cy="3210184"/>
              <a:chOff x="265905" y="2079625"/>
              <a:chExt cx="3074879" cy="3210184"/>
            </a:xfrm>
          </p:grpSpPr>
          <p:sp>
            <p:nvSpPr>
              <p:cNvPr id="73" name="TextBox 72">
                <a:extLst>
                  <a:ext uri="{FF2B5EF4-FFF2-40B4-BE49-F238E27FC236}">
                    <a16:creationId xmlns:a16="http://schemas.microsoft.com/office/drawing/2014/main" id="{25A8D6EF-8E35-A594-8B77-1E1F727963E3}"/>
                  </a:ext>
                </a:extLst>
              </p:cNvPr>
              <p:cNvSpPr txBox="1"/>
              <p:nvPr/>
            </p:nvSpPr>
            <p:spPr bwMode="auto">
              <a:xfrm>
                <a:off x="796925" y="2886749"/>
                <a:ext cx="16667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Safe upper limit</a:t>
                </a:r>
              </a:p>
            </p:txBody>
          </p:sp>
          <p:sp>
            <p:nvSpPr>
              <p:cNvPr id="74" name="TextBox 73">
                <a:extLst>
                  <a:ext uri="{FF2B5EF4-FFF2-40B4-BE49-F238E27FC236}">
                    <a16:creationId xmlns:a16="http://schemas.microsoft.com/office/drawing/2014/main" id="{27763331-19F4-5CA1-248E-30F1D0EFC425}"/>
                  </a:ext>
                </a:extLst>
              </p:cNvPr>
              <p:cNvSpPr txBox="1"/>
              <p:nvPr/>
            </p:nvSpPr>
            <p:spPr bwMode="auto">
              <a:xfrm>
                <a:off x="1363621" y="4920477"/>
                <a:ext cx="11274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Time (</a:t>
                </a:r>
                <a:r>
                  <a:rPr kumimoji="0" lang="en-US" sz="18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hr</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75" name="TextBox 74">
                <a:extLst>
                  <a:ext uri="{FF2B5EF4-FFF2-40B4-BE49-F238E27FC236}">
                    <a16:creationId xmlns:a16="http://schemas.microsoft.com/office/drawing/2014/main" id="{030C1982-0CF3-AB13-9A2D-8A55C8AEA64A}"/>
                  </a:ext>
                </a:extLst>
              </p:cNvPr>
              <p:cNvSpPr txBox="1"/>
              <p:nvPr/>
            </p:nvSpPr>
            <p:spPr bwMode="auto">
              <a:xfrm rot="16200000">
                <a:off x="-638349" y="3116561"/>
                <a:ext cx="21778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Concentration (</a:t>
                </a:r>
                <a:r>
                  <a:rPr kumimoji="0" lang="en-US" sz="18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μg</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a:t>
                </a:r>
              </a:p>
            </p:txBody>
          </p:sp>
          <p:sp>
            <p:nvSpPr>
              <p:cNvPr id="76" name="TextBox 75">
                <a:extLst>
                  <a:ext uri="{FF2B5EF4-FFF2-40B4-BE49-F238E27FC236}">
                    <a16:creationId xmlns:a16="http://schemas.microsoft.com/office/drawing/2014/main" id="{C345D29C-7D53-E5C0-B112-5A49BE9E15C6}"/>
                  </a:ext>
                </a:extLst>
              </p:cNvPr>
              <p:cNvSpPr txBox="1"/>
              <p:nvPr/>
            </p:nvSpPr>
            <p:spPr bwMode="auto">
              <a:xfrm>
                <a:off x="781050" y="464393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77" name="TextBox 76">
                <a:extLst>
                  <a:ext uri="{FF2B5EF4-FFF2-40B4-BE49-F238E27FC236}">
                    <a16:creationId xmlns:a16="http://schemas.microsoft.com/office/drawing/2014/main" id="{25A43801-364C-AE70-A214-53912E71953B}"/>
                  </a:ext>
                </a:extLst>
              </p:cNvPr>
              <p:cNvSpPr txBox="1"/>
              <p:nvPr/>
            </p:nvSpPr>
            <p:spPr bwMode="auto">
              <a:xfrm>
                <a:off x="1144816" y="464393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78" name="TextBox 77">
                <a:extLst>
                  <a:ext uri="{FF2B5EF4-FFF2-40B4-BE49-F238E27FC236}">
                    <a16:creationId xmlns:a16="http://schemas.microsoft.com/office/drawing/2014/main" id="{49AFFDC7-A2FA-B89B-9C10-22812249F3C1}"/>
                  </a:ext>
                </a:extLst>
              </p:cNvPr>
              <p:cNvSpPr txBox="1"/>
              <p:nvPr/>
            </p:nvSpPr>
            <p:spPr bwMode="auto">
              <a:xfrm>
                <a:off x="1518106"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79" name="TextBox 78">
                <a:extLst>
                  <a:ext uri="{FF2B5EF4-FFF2-40B4-BE49-F238E27FC236}">
                    <a16:creationId xmlns:a16="http://schemas.microsoft.com/office/drawing/2014/main" id="{BB71DD08-F6EB-9D06-BA40-4A7B737CCCAA}"/>
                  </a:ext>
                </a:extLst>
              </p:cNvPr>
              <p:cNvSpPr txBox="1"/>
              <p:nvPr/>
            </p:nvSpPr>
            <p:spPr bwMode="auto">
              <a:xfrm>
                <a:off x="1943814"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150</a:t>
                </a:r>
              </a:p>
            </p:txBody>
          </p:sp>
          <p:sp>
            <p:nvSpPr>
              <p:cNvPr id="80" name="TextBox 79">
                <a:extLst>
                  <a:ext uri="{FF2B5EF4-FFF2-40B4-BE49-F238E27FC236}">
                    <a16:creationId xmlns:a16="http://schemas.microsoft.com/office/drawing/2014/main" id="{CD454E2E-8B0B-186D-7C8E-D8AD10D0251C}"/>
                  </a:ext>
                </a:extLst>
              </p:cNvPr>
              <p:cNvSpPr txBox="1"/>
              <p:nvPr/>
            </p:nvSpPr>
            <p:spPr bwMode="auto">
              <a:xfrm>
                <a:off x="2366378"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200</a:t>
                </a:r>
              </a:p>
            </p:txBody>
          </p:sp>
          <p:sp>
            <p:nvSpPr>
              <p:cNvPr id="81" name="TextBox 80">
                <a:extLst>
                  <a:ext uri="{FF2B5EF4-FFF2-40B4-BE49-F238E27FC236}">
                    <a16:creationId xmlns:a16="http://schemas.microsoft.com/office/drawing/2014/main" id="{733FB490-57A8-2052-E38C-7A7A015C6C8D}"/>
                  </a:ext>
                </a:extLst>
              </p:cNvPr>
              <p:cNvSpPr txBox="1"/>
              <p:nvPr/>
            </p:nvSpPr>
            <p:spPr bwMode="auto">
              <a:xfrm>
                <a:off x="2805060"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250</a:t>
                </a:r>
              </a:p>
            </p:txBody>
          </p:sp>
          <p:cxnSp>
            <p:nvCxnSpPr>
              <p:cNvPr id="82" name="Straight Connector 81">
                <a:extLst>
                  <a:ext uri="{FF2B5EF4-FFF2-40B4-BE49-F238E27FC236}">
                    <a16:creationId xmlns:a16="http://schemas.microsoft.com/office/drawing/2014/main" id="{DF1B06C1-E6C8-0C45-9873-67D3FEBABACA}"/>
                  </a:ext>
                </a:extLst>
              </p:cNvPr>
              <p:cNvCxnSpPr>
                <a:cxnSpLocks/>
              </p:cNvCxnSpPr>
              <p:nvPr/>
            </p:nvCxnSpPr>
            <p:spPr bwMode="auto">
              <a:xfrm>
                <a:off x="92871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6B6032AF-44D6-EF2E-5717-88206AC3193A}"/>
                  </a:ext>
                </a:extLst>
              </p:cNvPr>
              <p:cNvCxnSpPr>
                <a:cxnSpLocks/>
              </p:cNvCxnSpPr>
              <p:nvPr/>
            </p:nvCxnSpPr>
            <p:spPr bwMode="auto">
              <a:xfrm>
                <a:off x="135416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D7F10327-C1F4-F072-37DC-DFC6A63B9BE7}"/>
                  </a:ext>
                </a:extLst>
              </p:cNvPr>
              <p:cNvCxnSpPr>
                <a:cxnSpLocks/>
              </p:cNvCxnSpPr>
              <p:nvPr/>
            </p:nvCxnSpPr>
            <p:spPr bwMode="auto">
              <a:xfrm>
                <a:off x="178596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40C54DD6-FECB-3D41-7668-12BA3E446B02}"/>
                  </a:ext>
                </a:extLst>
              </p:cNvPr>
              <p:cNvCxnSpPr>
                <a:cxnSpLocks/>
              </p:cNvCxnSpPr>
              <p:nvPr/>
            </p:nvCxnSpPr>
            <p:spPr bwMode="auto">
              <a:xfrm>
                <a:off x="221141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E6F64803-E5A7-41FD-FFBF-0C65A248CB1F}"/>
                  </a:ext>
                </a:extLst>
              </p:cNvPr>
              <p:cNvCxnSpPr>
                <a:cxnSpLocks/>
              </p:cNvCxnSpPr>
              <p:nvPr/>
            </p:nvCxnSpPr>
            <p:spPr bwMode="auto">
              <a:xfrm>
                <a:off x="2633693"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6849391D-2792-D435-078A-C218BFE58DF3}"/>
                  </a:ext>
                </a:extLst>
              </p:cNvPr>
              <p:cNvCxnSpPr>
                <a:cxnSpLocks/>
              </p:cNvCxnSpPr>
              <p:nvPr/>
            </p:nvCxnSpPr>
            <p:spPr bwMode="auto">
              <a:xfrm>
                <a:off x="3076575" y="4619888"/>
                <a:ext cx="0" cy="59143"/>
              </a:xfrm>
              <a:prstGeom prst="line">
                <a:avLst/>
              </a:prstGeom>
              <a:noFill/>
              <a:ln w="28575" cap="flat" cmpd="sng" algn="ctr">
                <a:solidFill>
                  <a:schemeClr val="bg1"/>
                </a:solidFill>
                <a:prstDash val="solid"/>
                <a:round/>
                <a:headEnd type="none" w="med" len="med"/>
                <a:tailEnd type="none" w="med" len="med"/>
              </a:ln>
              <a:effectLst/>
            </p:spPr>
          </p:cxnSp>
          <p:sp>
            <p:nvSpPr>
              <p:cNvPr id="88" name="TextBox 87">
                <a:extLst>
                  <a:ext uri="{FF2B5EF4-FFF2-40B4-BE49-F238E27FC236}">
                    <a16:creationId xmlns:a16="http://schemas.microsoft.com/office/drawing/2014/main" id="{7BFB9674-7528-782B-4822-160C36A69300}"/>
                  </a:ext>
                </a:extLst>
              </p:cNvPr>
              <p:cNvSpPr txBox="1"/>
              <p:nvPr/>
            </p:nvSpPr>
            <p:spPr bwMode="auto">
              <a:xfrm>
                <a:off x="513667" y="442773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89" name="TextBox 88">
                <a:extLst>
                  <a:ext uri="{FF2B5EF4-FFF2-40B4-BE49-F238E27FC236}">
                    <a16:creationId xmlns:a16="http://schemas.microsoft.com/office/drawing/2014/main" id="{AE9ECD6D-1504-FEED-CEED-84A6F0BF8793}"/>
                  </a:ext>
                </a:extLst>
              </p:cNvPr>
              <p:cNvSpPr txBox="1"/>
              <p:nvPr/>
            </p:nvSpPr>
            <p:spPr bwMode="auto">
              <a:xfrm>
                <a:off x="519319" y="360551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90" name="TextBox 89">
                <a:extLst>
                  <a:ext uri="{FF2B5EF4-FFF2-40B4-BE49-F238E27FC236}">
                    <a16:creationId xmlns:a16="http://schemas.microsoft.com/office/drawing/2014/main" id="{58ABB3C2-8F21-750E-BD26-255DAD8F7CD0}"/>
                  </a:ext>
                </a:extLst>
              </p:cNvPr>
              <p:cNvSpPr txBox="1"/>
              <p:nvPr/>
            </p:nvSpPr>
            <p:spPr bwMode="auto">
              <a:xfrm>
                <a:off x="533258" y="321738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91" name="TextBox 90">
                <a:extLst>
                  <a:ext uri="{FF2B5EF4-FFF2-40B4-BE49-F238E27FC236}">
                    <a16:creationId xmlns:a16="http://schemas.microsoft.com/office/drawing/2014/main" id="{4CBE1C68-8C6B-B7F3-FC37-4A9766F24739}"/>
                  </a:ext>
                </a:extLst>
              </p:cNvPr>
              <p:cNvSpPr txBox="1"/>
              <p:nvPr/>
            </p:nvSpPr>
            <p:spPr bwMode="auto">
              <a:xfrm>
                <a:off x="530164" y="280626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cxnSp>
            <p:nvCxnSpPr>
              <p:cNvPr id="92" name="Straight Connector 91">
                <a:extLst>
                  <a:ext uri="{FF2B5EF4-FFF2-40B4-BE49-F238E27FC236}">
                    <a16:creationId xmlns:a16="http://schemas.microsoft.com/office/drawing/2014/main" id="{C1C4FE6D-7894-F718-EDC1-F564589C91DA}"/>
                  </a:ext>
                </a:extLst>
              </p:cNvPr>
              <p:cNvCxnSpPr>
                <a:cxnSpLocks/>
              </p:cNvCxnSpPr>
              <p:nvPr/>
            </p:nvCxnSpPr>
            <p:spPr bwMode="auto">
              <a:xfrm>
                <a:off x="756189" y="2204157"/>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AEA4FB3B-BEA6-E4CD-9A6C-2BBED236277E}"/>
                  </a:ext>
                </a:extLst>
              </p:cNvPr>
              <p:cNvCxnSpPr>
                <a:cxnSpLocks/>
              </p:cNvCxnSpPr>
              <p:nvPr/>
            </p:nvCxnSpPr>
            <p:spPr bwMode="auto">
              <a:xfrm>
                <a:off x="756189" y="3013782"/>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61076E9A-9CEE-EFAC-2392-D6B27079AF31}"/>
                  </a:ext>
                </a:extLst>
              </p:cNvPr>
              <p:cNvCxnSpPr>
                <a:cxnSpLocks/>
              </p:cNvCxnSpPr>
              <p:nvPr/>
            </p:nvCxnSpPr>
            <p:spPr bwMode="auto">
              <a:xfrm>
                <a:off x="756189" y="3413125"/>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B6757D15-E73E-2824-1A1F-14CB42577DE8}"/>
                  </a:ext>
                </a:extLst>
              </p:cNvPr>
              <p:cNvCxnSpPr>
                <a:cxnSpLocks/>
              </p:cNvCxnSpPr>
              <p:nvPr/>
            </p:nvCxnSpPr>
            <p:spPr bwMode="auto">
              <a:xfrm>
                <a:off x="756189" y="4616865"/>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B28C2AC1-9FF5-7FB4-6981-C452366BDA90}"/>
                  </a:ext>
                </a:extLst>
              </p:cNvPr>
              <p:cNvCxnSpPr>
                <a:cxnSpLocks/>
              </p:cNvCxnSpPr>
              <p:nvPr/>
            </p:nvCxnSpPr>
            <p:spPr bwMode="auto">
              <a:xfrm>
                <a:off x="756189" y="3813882"/>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AF363299-3177-8B26-1DE9-D98E3EC6CA6A}"/>
                  </a:ext>
                </a:extLst>
              </p:cNvPr>
              <p:cNvCxnSpPr>
                <a:cxnSpLocks/>
              </p:cNvCxnSpPr>
              <p:nvPr/>
            </p:nvCxnSpPr>
            <p:spPr bwMode="auto">
              <a:xfrm>
                <a:off x="834944" y="3413125"/>
                <a:ext cx="2237978" cy="0"/>
              </a:xfrm>
              <a:prstGeom prst="line">
                <a:avLst/>
              </a:prstGeom>
              <a:noFill/>
              <a:ln w="28575" cap="flat" cmpd="sng" algn="ctr">
                <a:solidFill>
                  <a:schemeClr val="tx2"/>
                </a:solidFill>
                <a:prstDash val="solid"/>
                <a:round/>
                <a:headEnd type="none" w="med" len="med"/>
                <a:tailEnd type="none" w="med" len="med"/>
              </a:ln>
              <a:effectLst/>
            </p:spPr>
          </p:cxnSp>
          <p:sp>
            <p:nvSpPr>
              <p:cNvPr id="72" name="Freeform 71">
                <a:extLst>
                  <a:ext uri="{FF2B5EF4-FFF2-40B4-BE49-F238E27FC236}">
                    <a16:creationId xmlns:a16="http://schemas.microsoft.com/office/drawing/2014/main" id="{5901CEFC-5E55-0196-5037-FC21624FE9E2}"/>
                  </a:ext>
                </a:extLst>
              </p:cNvPr>
              <p:cNvSpPr/>
              <p:nvPr/>
            </p:nvSpPr>
            <p:spPr bwMode="auto">
              <a:xfrm>
                <a:off x="831850" y="2079625"/>
                <a:ext cx="2257425" cy="2543175"/>
              </a:xfrm>
              <a:custGeom>
                <a:avLst/>
                <a:gdLst>
                  <a:gd name="connsiteX0" fmla="*/ 0 w 2257425"/>
                  <a:gd name="connsiteY0" fmla="*/ 0 h 2657475"/>
                  <a:gd name="connsiteX1" fmla="*/ 0 w 2257425"/>
                  <a:gd name="connsiteY1" fmla="*/ 2657475 h 2657475"/>
                  <a:gd name="connsiteX2" fmla="*/ 2257425 w 2257425"/>
                  <a:gd name="connsiteY2" fmla="*/ 2657475 h 2657475"/>
                </a:gdLst>
                <a:ahLst/>
                <a:cxnLst>
                  <a:cxn ang="0">
                    <a:pos x="connsiteX0" y="connsiteY0"/>
                  </a:cxn>
                  <a:cxn ang="0">
                    <a:pos x="connsiteX1" y="connsiteY1"/>
                  </a:cxn>
                  <a:cxn ang="0">
                    <a:pos x="connsiteX2" y="connsiteY2"/>
                  </a:cxn>
                </a:cxnLst>
                <a:rect l="l" t="t" r="r" b="b"/>
                <a:pathLst>
                  <a:path w="2257425" h="2657475">
                    <a:moveTo>
                      <a:pt x="0" y="0"/>
                    </a:moveTo>
                    <a:lnTo>
                      <a:pt x="0" y="2657475"/>
                    </a:lnTo>
                    <a:lnTo>
                      <a:pt x="2257425" y="265747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52" name="Group 151">
              <a:extLst>
                <a:ext uri="{FF2B5EF4-FFF2-40B4-BE49-F238E27FC236}">
                  <a16:creationId xmlns:a16="http://schemas.microsoft.com/office/drawing/2014/main" id="{53888285-B457-6084-73C6-25746525EF9B}"/>
                </a:ext>
              </a:extLst>
            </p:cNvPr>
            <p:cNvGrpSpPr/>
            <p:nvPr/>
          </p:nvGrpSpPr>
          <p:grpSpPr>
            <a:xfrm>
              <a:off x="6291950" y="2086132"/>
              <a:ext cx="3074879" cy="3210184"/>
              <a:chOff x="265905" y="2079625"/>
              <a:chExt cx="3074879" cy="3210184"/>
            </a:xfrm>
          </p:grpSpPr>
          <p:sp>
            <p:nvSpPr>
              <p:cNvPr id="153" name="Freeform 152">
                <a:extLst>
                  <a:ext uri="{FF2B5EF4-FFF2-40B4-BE49-F238E27FC236}">
                    <a16:creationId xmlns:a16="http://schemas.microsoft.com/office/drawing/2014/main" id="{F740343B-B0C9-114A-7266-694974E9705D}"/>
                  </a:ext>
                </a:extLst>
              </p:cNvPr>
              <p:cNvSpPr/>
              <p:nvPr/>
            </p:nvSpPr>
            <p:spPr bwMode="auto">
              <a:xfrm>
                <a:off x="831850" y="2079625"/>
                <a:ext cx="2257425" cy="2543175"/>
              </a:xfrm>
              <a:custGeom>
                <a:avLst/>
                <a:gdLst>
                  <a:gd name="connsiteX0" fmla="*/ 0 w 2257425"/>
                  <a:gd name="connsiteY0" fmla="*/ 0 h 2657475"/>
                  <a:gd name="connsiteX1" fmla="*/ 0 w 2257425"/>
                  <a:gd name="connsiteY1" fmla="*/ 2657475 h 2657475"/>
                  <a:gd name="connsiteX2" fmla="*/ 2257425 w 2257425"/>
                  <a:gd name="connsiteY2" fmla="*/ 2657475 h 2657475"/>
                </a:gdLst>
                <a:ahLst/>
                <a:cxnLst>
                  <a:cxn ang="0">
                    <a:pos x="connsiteX0" y="connsiteY0"/>
                  </a:cxn>
                  <a:cxn ang="0">
                    <a:pos x="connsiteX1" y="connsiteY1"/>
                  </a:cxn>
                  <a:cxn ang="0">
                    <a:pos x="connsiteX2" y="connsiteY2"/>
                  </a:cxn>
                </a:cxnLst>
                <a:rect l="l" t="t" r="r" b="b"/>
                <a:pathLst>
                  <a:path w="2257425" h="2657475">
                    <a:moveTo>
                      <a:pt x="0" y="0"/>
                    </a:moveTo>
                    <a:lnTo>
                      <a:pt x="0" y="2657475"/>
                    </a:lnTo>
                    <a:lnTo>
                      <a:pt x="2257425" y="265747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4" name="TextBox 153">
                <a:extLst>
                  <a:ext uri="{FF2B5EF4-FFF2-40B4-BE49-F238E27FC236}">
                    <a16:creationId xmlns:a16="http://schemas.microsoft.com/office/drawing/2014/main" id="{402F478D-F802-8290-BDE1-64DC54994EB0}"/>
                  </a:ext>
                </a:extLst>
              </p:cNvPr>
              <p:cNvSpPr txBox="1"/>
              <p:nvPr/>
            </p:nvSpPr>
            <p:spPr bwMode="auto">
              <a:xfrm>
                <a:off x="796925" y="3074361"/>
                <a:ext cx="16667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Safe upper limit</a:t>
                </a:r>
              </a:p>
            </p:txBody>
          </p:sp>
          <p:sp>
            <p:nvSpPr>
              <p:cNvPr id="155" name="TextBox 154">
                <a:extLst>
                  <a:ext uri="{FF2B5EF4-FFF2-40B4-BE49-F238E27FC236}">
                    <a16:creationId xmlns:a16="http://schemas.microsoft.com/office/drawing/2014/main" id="{E6DAFA54-8A5E-6AA8-129D-9F03C1D2FC37}"/>
                  </a:ext>
                </a:extLst>
              </p:cNvPr>
              <p:cNvSpPr txBox="1"/>
              <p:nvPr/>
            </p:nvSpPr>
            <p:spPr bwMode="auto">
              <a:xfrm>
                <a:off x="1363621" y="4920477"/>
                <a:ext cx="11274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Time (</a:t>
                </a:r>
                <a:r>
                  <a:rPr kumimoji="0" lang="en-US" sz="18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hr</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156" name="TextBox 155">
                <a:extLst>
                  <a:ext uri="{FF2B5EF4-FFF2-40B4-BE49-F238E27FC236}">
                    <a16:creationId xmlns:a16="http://schemas.microsoft.com/office/drawing/2014/main" id="{2CE4B611-22F3-BA8D-6B1F-C6F3961C44C4}"/>
                  </a:ext>
                </a:extLst>
              </p:cNvPr>
              <p:cNvSpPr txBox="1"/>
              <p:nvPr/>
            </p:nvSpPr>
            <p:spPr bwMode="auto">
              <a:xfrm rot="16200000">
                <a:off x="-638349" y="3116561"/>
                <a:ext cx="21778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Concentration (</a:t>
                </a:r>
                <a:r>
                  <a:rPr kumimoji="0" lang="en-US" sz="18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μg</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a:t>
                </a:r>
              </a:p>
            </p:txBody>
          </p:sp>
          <p:sp>
            <p:nvSpPr>
              <p:cNvPr id="157" name="TextBox 156">
                <a:extLst>
                  <a:ext uri="{FF2B5EF4-FFF2-40B4-BE49-F238E27FC236}">
                    <a16:creationId xmlns:a16="http://schemas.microsoft.com/office/drawing/2014/main" id="{E05F86D8-FD08-B779-A14E-715FAE61620A}"/>
                  </a:ext>
                </a:extLst>
              </p:cNvPr>
              <p:cNvSpPr txBox="1"/>
              <p:nvPr/>
            </p:nvSpPr>
            <p:spPr bwMode="auto">
              <a:xfrm>
                <a:off x="781050" y="464393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58" name="TextBox 157">
                <a:extLst>
                  <a:ext uri="{FF2B5EF4-FFF2-40B4-BE49-F238E27FC236}">
                    <a16:creationId xmlns:a16="http://schemas.microsoft.com/office/drawing/2014/main" id="{C8B9DA32-0E74-9F6C-2A16-DE55D227B8D9}"/>
                  </a:ext>
                </a:extLst>
              </p:cNvPr>
              <p:cNvSpPr txBox="1"/>
              <p:nvPr/>
            </p:nvSpPr>
            <p:spPr bwMode="auto">
              <a:xfrm>
                <a:off x="1144816" y="464393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159" name="TextBox 158">
                <a:extLst>
                  <a:ext uri="{FF2B5EF4-FFF2-40B4-BE49-F238E27FC236}">
                    <a16:creationId xmlns:a16="http://schemas.microsoft.com/office/drawing/2014/main" id="{2829D3B7-29FB-160C-AF3B-D714D0B07CF1}"/>
                  </a:ext>
                </a:extLst>
              </p:cNvPr>
              <p:cNvSpPr txBox="1"/>
              <p:nvPr/>
            </p:nvSpPr>
            <p:spPr bwMode="auto">
              <a:xfrm>
                <a:off x="1518106"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60" name="TextBox 159">
                <a:extLst>
                  <a:ext uri="{FF2B5EF4-FFF2-40B4-BE49-F238E27FC236}">
                    <a16:creationId xmlns:a16="http://schemas.microsoft.com/office/drawing/2014/main" id="{02D1345B-D5FD-D5BB-558A-58C0D9020BB8}"/>
                  </a:ext>
                </a:extLst>
              </p:cNvPr>
              <p:cNvSpPr txBox="1"/>
              <p:nvPr/>
            </p:nvSpPr>
            <p:spPr bwMode="auto">
              <a:xfrm>
                <a:off x="1943814"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150</a:t>
                </a:r>
              </a:p>
            </p:txBody>
          </p:sp>
          <p:sp>
            <p:nvSpPr>
              <p:cNvPr id="161" name="TextBox 160">
                <a:extLst>
                  <a:ext uri="{FF2B5EF4-FFF2-40B4-BE49-F238E27FC236}">
                    <a16:creationId xmlns:a16="http://schemas.microsoft.com/office/drawing/2014/main" id="{C7C24A73-0317-E328-1D89-FF564883C284}"/>
                  </a:ext>
                </a:extLst>
              </p:cNvPr>
              <p:cNvSpPr txBox="1"/>
              <p:nvPr/>
            </p:nvSpPr>
            <p:spPr bwMode="auto">
              <a:xfrm>
                <a:off x="2366378"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200</a:t>
                </a:r>
              </a:p>
            </p:txBody>
          </p:sp>
          <p:sp>
            <p:nvSpPr>
              <p:cNvPr id="162" name="TextBox 161">
                <a:extLst>
                  <a:ext uri="{FF2B5EF4-FFF2-40B4-BE49-F238E27FC236}">
                    <a16:creationId xmlns:a16="http://schemas.microsoft.com/office/drawing/2014/main" id="{0EE5DDCE-CD8F-15D2-4A2A-E784573F55C4}"/>
                  </a:ext>
                </a:extLst>
              </p:cNvPr>
              <p:cNvSpPr txBox="1"/>
              <p:nvPr/>
            </p:nvSpPr>
            <p:spPr bwMode="auto">
              <a:xfrm>
                <a:off x="2805060"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250</a:t>
                </a:r>
              </a:p>
            </p:txBody>
          </p:sp>
          <p:cxnSp>
            <p:nvCxnSpPr>
              <p:cNvPr id="163" name="Straight Connector 162">
                <a:extLst>
                  <a:ext uri="{FF2B5EF4-FFF2-40B4-BE49-F238E27FC236}">
                    <a16:creationId xmlns:a16="http://schemas.microsoft.com/office/drawing/2014/main" id="{7D6737D3-84A4-C8B1-9C17-EB153F44648B}"/>
                  </a:ext>
                </a:extLst>
              </p:cNvPr>
              <p:cNvCxnSpPr>
                <a:cxnSpLocks/>
              </p:cNvCxnSpPr>
              <p:nvPr/>
            </p:nvCxnSpPr>
            <p:spPr bwMode="auto">
              <a:xfrm>
                <a:off x="92871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87E560F6-2949-D4C9-AE64-47049592F795}"/>
                  </a:ext>
                </a:extLst>
              </p:cNvPr>
              <p:cNvCxnSpPr>
                <a:cxnSpLocks/>
              </p:cNvCxnSpPr>
              <p:nvPr/>
            </p:nvCxnSpPr>
            <p:spPr bwMode="auto">
              <a:xfrm>
                <a:off x="135416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A2372936-041C-94A9-A0A6-E783ED00CBAE}"/>
                  </a:ext>
                </a:extLst>
              </p:cNvPr>
              <p:cNvCxnSpPr>
                <a:cxnSpLocks/>
              </p:cNvCxnSpPr>
              <p:nvPr/>
            </p:nvCxnSpPr>
            <p:spPr bwMode="auto">
              <a:xfrm>
                <a:off x="178596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3A9F3AF3-EFD5-2B39-FE2B-9CF3A7D40D06}"/>
                  </a:ext>
                </a:extLst>
              </p:cNvPr>
              <p:cNvCxnSpPr>
                <a:cxnSpLocks/>
              </p:cNvCxnSpPr>
              <p:nvPr/>
            </p:nvCxnSpPr>
            <p:spPr bwMode="auto">
              <a:xfrm>
                <a:off x="221141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C3FD690C-E81C-2F4B-8276-7BA4B1DFFD06}"/>
                  </a:ext>
                </a:extLst>
              </p:cNvPr>
              <p:cNvCxnSpPr>
                <a:cxnSpLocks/>
              </p:cNvCxnSpPr>
              <p:nvPr/>
            </p:nvCxnSpPr>
            <p:spPr bwMode="auto">
              <a:xfrm>
                <a:off x="2633693"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C862BA59-DA56-6D74-9819-1F9D5FEEE910}"/>
                  </a:ext>
                </a:extLst>
              </p:cNvPr>
              <p:cNvCxnSpPr>
                <a:cxnSpLocks/>
              </p:cNvCxnSpPr>
              <p:nvPr/>
            </p:nvCxnSpPr>
            <p:spPr bwMode="auto">
              <a:xfrm>
                <a:off x="3076575" y="4619888"/>
                <a:ext cx="0" cy="59143"/>
              </a:xfrm>
              <a:prstGeom prst="line">
                <a:avLst/>
              </a:prstGeom>
              <a:noFill/>
              <a:ln w="28575" cap="flat" cmpd="sng" algn="ctr">
                <a:solidFill>
                  <a:schemeClr val="bg1"/>
                </a:solidFill>
                <a:prstDash val="solid"/>
                <a:round/>
                <a:headEnd type="none" w="med" len="med"/>
                <a:tailEnd type="none" w="med" len="med"/>
              </a:ln>
              <a:effectLst/>
            </p:spPr>
          </p:cxnSp>
          <p:sp>
            <p:nvSpPr>
              <p:cNvPr id="169" name="TextBox 168">
                <a:extLst>
                  <a:ext uri="{FF2B5EF4-FFF2-40B4-BE49-F238E27FC236}">
                    <a16:creationId xmlns:a16="http://schemas.microsoft.com/office/drawing/2014/main" id="{9689E898-9F35-FAB9-C0DD-25D7CBE54898}"/>
                  </a:ext>
                </a:extLst>
              </p:cNvPr>
              <p:cNvSpPr txBox="1"/>
              <p:nvPr/>
            </p:nvSpPr>
            <p:spPr bwMode="auto">
              <a:xfrm>
                <a:off x="513667" y="442773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70" name="TextBox 169">
                <a:extLst>
                  <a:ext uri="{FF2B5EF4-FFF2-40B4-BE49-F238E27FC236}">
                    <a16:creationId xmlns:a16="http://schemas.microsoft.com/office/drawing/2014/main" id="{E654C07B-B18C-E7F0-F5D8-17571AB26231}"/>
                  </a:ext>
                </a:extLst>
              </p:cNvPr>
              <p:cNvSpPr txBox="1"/>
              <p:nvPr/>
            </p:nvSpPr>
            <p:spPr bwMode="auto">
              <a:xfrm>
                <a:off x="519319" y="360551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171" name="TextBox 170">
                <a:extLst>
                  <a:ext uri="{FF2B5EF4-FFF2-40B4-BE49-F238E27FC236}">
                    <a16:creationId xmlns:a16="http://schemas.microsoft.com/office/drawing/2014/main" id="{5568A19A-7210-4E30-EE1F-1EE1C85A24A5}"/>
                  </a:ext>
                </a:extLst>
              </p:cNvPr>
              <p:cNvSpPr txBox="1"/>
              <p:nvPr/>
            </p:nvSpPr>
            <p:spPr bwMode="auto">
              <a:xfrm>
                <a:off x="533258" y="321738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172" name="TextBox 171">
                <a:extLst>
                  <a:ext uri="{FF2B5EF4-FFF2-40B4-BE49-F238E27FC236}">
                    <a16:creationId xmlns:a16="http://schemas.microsoft.com/office/drawing/2014/main" id="{51C5154C-ED9C-64B2-2249-2B255A6F21C1}"/>
                  </a:ext>
                </a:extLst>
              </p:cNvPr>
              <p:cNvSpPr txBox="1"/>
              <p:nvPr/>
            </p:nvSpPr>
            <p:spPr bwMode="auto">
              <a:xfrm>
                <a:off x="530164" y="280626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cxnSp>
            <p:nvCxnSpPr>
              <p:cNvPr id="173" name="Straight Connector 172">
                <a:extLst>
                  <a:ext uri="{FF2B5EF4-FFF2-40B4-BE49-F238E27FC236}">
                    <a16:creationId xmlns:a16="http://schemas.microsoft.com/office/drawing/2014/main" id="{EF843AED-EA04-7704-B03A-074E2636DD62}"/>
                  </a:ext>
                </a:extLst>
              </p:cNvPr>
              <p:cNvCxnSpPr>
                <a:cxnSpLocks/>
              </p:cNvCxnSpPr>
              <p:nvPr/>
            </p:nvCxnSpPr>
            <p:spPr bwMode="auto">
              <a:xfrm>
                <a:off x="756189" y="2204157"/>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A3017A58-FFF5-1B30-8E79-BBA6A1023312}"/>
                  </a:ext>
                </a:extLst>
              </p:cNvPr>
              <p:cNvCxnSpPr>
                <a:cxnSpLocks/>
              </p:cNvCxnSpPr>
              <p:nvPr/>
            </p:nvCxnSpPr>
            <p:spPr bwMode="auto">
              <a:xfrm>
                <a:off x="756189" y="3013782"/>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D10BD8AF-461A-625D-358A-6A3A2222CEF0}"/>
                  </a:ext>
                </a:extLst>
              </p:cNvPr>
              <p:cNvCxnSpPr>
                <a:cxnSpLocks/>
              </p:cNvCxnSpPr>
              <p:nvPr/>
            </p:nvCxnSpPr>
            <p:spPr bwMode="auto">
              <a:xfrm>
                <a:off x="756189" y="3413125"/>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2D1B9F49-9F93-FE04-8288-E3C20F98F5F1}"/>
                  </a:ext>
                </a:extLst>
              </p:cNvPr>
              <p:cNvCxnSpPr>
                <a:cxnSpLocks/>
              </p:cNvCxnSpPr>
              <p:nvPr/>
            </p:nvCxnSpPr>
            <p:spPr bwMode="auto">
              <a:xfrm>
                <a:off x="756189" y="4616865"/>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4081F0FD-CD7B-7A9A-3A9D-EDF4E78A4698}"/>
                  </a:ext>
                </a:extLst>
              </p:cNvPr>
              <p:cNvCxnSpPr>
                <a:cxnSpLocks/>
              </p:cNvCxnSpPr>
              <p:nvPr/>
            </p:nvCxnSpPr>
            <p:spPr bwMode="auto">
              <a:xfrm>
                <a:off x="756189" y="3813882"/>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96AD1E53-834B-13FF-6197-B35C2A81A5D5}"/>
                  </a:ext>
                </a:extLst>
              </p:cNvPr>
              <p:cNvCxnSpPr>
                <a:cxnSpLocks/>
              </p:cNvCxnSpPr>
              <p:nvPr/>
            </p:nvCxnSpPr>
            <p:spPr bwMode="auto">
              <a:xfrm>
                <a:off x="834944" y="3413125"/>
                <a:ext cx="2237978" cy="0"/>
              </a:xfrm>
              <a:prstGeom prst="line">
                <a:avLst/>
              </a:prstGeom>
              <a:noFill/>
              <a:ln w="28575" cap="flat" cmpd="sng" algn="ctr">
                <a:solidFill>
                  <a:schemeClr val="tx2"/>
                </a:solidFill>
                <a:prstDash val="solid"/>
                <a:round/>
                <a:headEnd type="none" w="med" len="med"/>
                <a:tailEnd type="none" w="med" len="med"/>
              </a:ln>
              <a:effectLst/>
            </p:spPr>
          </p:cxnSp>
        </p:grpSp>
        <p:grpSp>
          <p:nvGrpSpPr>
            <p:cNvPr id="179" name="Group 178">
              <a:extLst>
                <a:ext uri="{FF2B5EF4-FFF2-40B4-BE49-F238E27FC236}">
                  <a16:creationId xmlns:a16="http://schemas.microsoft.com/office/drawing/2014/main" id="{CAC9C633-09A2-1F5F-A4C1-E4D154AD333B}"/>
                </a:ext>
              </a:extLst>
            </p:cNvPr>
            <p:cNvGrpSpPr/>
            <p:nvPr/>
          </p:nvGrpSpPr>
          <p:grpSpPr>
            <a:xfrm>
              <a:off x="9187417" y="2086132"/>
              <a:ext cx="3074879" cy="3210184"/>
              <a:chOff x="265905" y="2079625"/>
              <a:chExt cx="3074879" cy="3210184"/>
            </a:xfrm>
          </p:grpSpPr>
          <p:sp>
            <p:nvSpPr>
              <p:cNvPr id="180" name="Freeform 179">
                <a:extLst>
                  <a:ext uri="{FF2B5EF4-FFF2-40B4-BE49-F238E27FC236}">
                    <a16:creationId xmlns:a16="http://schemas.microsoft.com/office/drawing/2014/main" id="{EB746118-7F5E-DE11-FC55-4313C20A68FB}"/>
                  </a:ext>
                </a:extLst>
              </p:cNvPr>
              <p:cNvSpPr/>
              <p:nvPr/>
            </p:nvSpPr>
            <p:spPr bwMode="auto">
              <a:xfrm>
                <a:off x="831850" y="2079625"/>
                <a:ext cx="2257425" cy="2543175"/>
              </a:xfrm>
              <a:custGeom>
                <a:avLst/>
                <a:gdLst>
                  <a:gd name="connsiteX0" fmla="*/ 0 w 2257425"/>
                  <a:gd name="connsiteY0" fmla="*/ 0 h 2657475"/>
                  <a:gd name="connsiteX1" fmla="*/ 0 w 2257425"/>
                  <a:gd name="connsiteY1" fmla="*/ 2657475 h 2657475"/>
                  <a:gd name="connsiteX2" fmla="*/ 2257425 w 2257425"/>
                  <a:gd name="connsiteY2" fmla="*/ 2657475 h 2657475"/>
                </a:gdLst>
                <a:ahLst/>
                <a:cxnLst>
                  <a:cxn ang="0">
                    <a:pos x="connsiteX0" y="connsiteY0"/>
                  </a:cxn>
                  <a:cxn ang="0">
                    <a:pos x="connsiteX1" y="connsiteY1"/>
                  </a:cxn>
                  <a:cxn ang="0">
                    <a:pos x="connsiteX2" y="connsiteY2"/>
                  </a:cxn>
                </a:cxnLst>
                <a:rect l="l" t="t" r="r" b="b"/>
                <a:pathLst>
                  <a:path w="2257425" h="2657475">
                    <a:moveTo>
                      <a:pt x="0" y="0"/>
                    </a:moveTo>
                    <a:lnTo>
                      <a:pt x="0" y="2657475"/>
                    </a:lnTo>
                    <a:lnTo>
                      <a:pt x="2257425" y="265747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1" name="TextBox 180">
                <a:extLst>
                  <a:ext uri="{FF2B5EF4-FFF2-40B4-BE49-F238E27FC236}">
                    <a16:creationId xmlns:a16="http://schemas.microsoft.com/office/drawing/2014/main" id="{4E0621FA-3A0F-8E93-D4EF-ABD811D73E3C}"/>
                  </a:ext>
                </a:extLst>
              </p:cNvPr>
              <p:cNvSpPr txBox="1"/>
              <p:nvPr/>
            </p:nvSpPr>
            <p:spPr bwMode="auto">
              <a:xfrm>
                <a:off x="796925" y="2551434"/>
                <a:ext cx="16667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Safe upper limit</a:t>
                </a:r>
              </a:p>
            </p:txBody>
          </p:sp>
          <p:sp>
            <p:nvSpPr>
              <p:cNvPr id="182" name="TextBox 181">
                <a:extLst>
                  <a:ext uri="{FF2B5EF4-FFF2-40B4-BE49-F238E27FC236}">
                    <a16:creationId xmlns:a16="http://schemas.microsoft.com/office/drawing/2014/main" id="{D2E0051A-C206-9491-BDF5-AAD117DF114C}"/>
                  </a:ext>
                </a:extLst>
              </p:cNvPr>
              <p:cNvSpPr txBox="1"/>
              <p:nvPr/>
            </p:nvSpPr>
            <p:spPr bwMode="auto">
              <a:xfrm>
                <a:off x="1363621" y="4920477"/>
                <a:ext cx="11274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Time (</a:t>
                </a:r>
                <a:r>
                  <a:rPr kumimoji="0" lang="en-US" sz="18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hr</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183" name="TextBox 182">
                <a:extLst>
                  <a:ext uri="{FF2B5EF4-FFF2-40B4-BE49-F238E27FC236}">
                    <a16:creationId xmlns:a16="http://schemas.microsoft.com/office/drawing/2014/main" id="{96BEF4ED-B6DB-C793-82AA-882AFAFD2FDB}"/>
                  </a:ext>
                </a:extLst>
              </p:cNvPr>
              <p:cNvSpPr txBox="1"/>
              <p:nvPr/>
            </p:nvSpPr>
            <p:spPr bwMode="auto">
              <a:xfrm rot="16200000">
                <a:off x="-638349" y="3116561"/>
                <a:ext cx="21778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Concentration (</a:t>
                </a:r>
                <a:r>
                  <a:rPr kumimoji="0" lang="en-US" sz="18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μg</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a:t>
                </a:r>
              </a:p>
            </p:txBody>
          </p:sp>
          <p:sp>
            <p:nvSpPr>
              <p:cNvPr id="184" name="TextBox 183">
                <a:extLst>
                  <a:ext uri="{FF2B5EF4-FFF2-40B4-BE49-F238E27FC236}">
                    <a16:creationId xmlns:a16="http://schemas.microsoft.com/office/drawing/2014/main" id="{E1BB916A-D354-9C65-DFE7-58E9C3522FCD}"/>
                  </a:ext>
                </a:extLst>
              </p:cNvPr>
              <p:cNvSpPr txBox="1"/>
              <p:nvPr/>
            </p:nvSpPr>
            <p:spPr bwMode="auto">
              <a:xfrm>
                <a:off x="781050" y="464393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85" name="TextBox 184">
                <a:extLst>
                  <a:ext uri="{FF2B5EF4-FFF2-40B4-BE49-F238E27FC236}">
                    <a16:creationId xmlns:a16="http://schemas.microsoft.com/office/drawing/2014/main" id="{2C2B5A15-27D1-4EE1-D5F4-9024210096C8}"/>
                  </a:ext>
                </a:extLst>
              </p:cNvPr>
              <p:cNvSpPr txBox="1"/>
              <p:nvPr/>
            </p:nvSpPr>
            <p:spPr bwMode="auto">
              <a:xfrm>
                <a:off x="1144816" y="464393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186" name="TextBox 185">
                <a:extLst>
                  <a:ext uri="{FF2B5EF4-FFF2-40B4-BE49-F238E27FC236}">
                    <a16:creationId xmlns:a16="http://schemas.microsoft.com/office/drawing/2014/main" id="{836B440E-7E0A-5C53-5204-BE586F5D3398}"/>
                  </a:ext>
                </a:extLst>
              </p:cNvPr>
              <p:cNvSpPr txBox="1"/>
              <p:nvPr/>
            </p:nvSpPr>
            <p:spPr bwMode="auto">
              <a:xfrm>
                <a:off x="1518106"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87" name="TextBox 186">
                <a:extLst>
                  <a:ext uri="{FF2B5EF4-FFF2-40B4-BE49-F238E27FC236}">
                    <a16:creationId xmlns:a16="http://schemas.microsoft.com/office/drawing/2014/main" id="{5AC55BB8-87A6-3ADC-B59C-3FE882731145}"/>
                  </a:ext>
                </a:extLst>
              </p:cNvPr>
              <p:cNvSpPr txBox="1"/>
              <p:nvPr/>
            </p:nvSpPr>
            <p:spPr bwMode="auto">
              <a:xfrm>
                <a:off x="1943814"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150</a:t>
                </a:r>
              </a:p>
            </p:txBody>
          </p:sp>
          <p:sp>
            <p:nvSpPr>
              <p:cNvPr id="188" name="TextBox 187">
                <a:extLst>
                  <a:ext uri="{FF2B5EF4-FFF2-40B4-BE49-F238E27FC236}">
                    <a16:creationId xmlns:a16="http://schemas.microsoft.com/office/drawing/2014/main" id="{8435074C-27AC-4B7D-3FDE-76D05E5E1D66}"/>
                  </a:ext>
                </a:extLst>
              </p:cNvPr>
              <p:cNvSpPr txBox="1"/>
              <p:nvPr/>
            </p:nvSpPr>
            <p:spPr bwMode="auto">
              <a:xfrm>
                <a:off x="2366378"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200</a:t>
                </a:r>
              </a:p>
            </p:txBody>
          </p:sp>
          <p:sp>
            <p:nvSpPr>
              <p:cNvPr id="189" name="TextBox 188">
                <a:extLst>
                  <a:ext uri="{FF2B5EF4-FFF2-40B4-BE49-F238E27FC236}">
                    <a16:creationId xmlns:a16="http://schemas.microsoft.com/office/drawing/2014/main" id="{62E0BA7D-01CE-3D3A-23B3-F6514DB9DCAF}"/>
                  </a:ext>
                </a:extLst>
              </p:cNvPr>
              <p:cNvSpPr txBox="1"/>
              <p:nvPr/>
            </p:nvSpPr>
            <p:spPr bwMode="auto">
              <a:xfrm>
                <a:off x="2805060" y="464393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250</a:t>
                </a:r>
              </a:p>
            </p:txBody>
          </p:sp>
          <p:cxnSp>
            <p:nvCxnSpPr>
              <p:cNvPr id="190" name="Straight Connector 189">
                <a:extLst>
                  <a:ext uri="{FF2B5EF4-FFF2-40B4-BE49-F238E27FC236}">
                    <a16:creationId xmlns:a16="http://schemas.microsoft.com/office/drawing/2014/main" id="{7D9BD9AD-13D8-A8AE-868E-DB2072963098}"/>
                  </a:ext>
                </a:extLst>
              </p:cNvPr>
              <p:cNvCxnSpPr>
                <a:cxnSpLocks/>
              </p:cNvCxnSpPr>
              <p:nvPr/>
            </p:nvCxnSpPr>
            <p:spPr bwMode="auto">
              <a:xfrm>
                <a:off x="92871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3A3DB98A-2052-F5DE-324C-D5FB8A9FFF2D}"/>
                  </a:ext>
                </a:extLst>
              </p:cNvPr>
              <p:cNvCxnSpPr>
                <a:cxnSpLocks/>
              </p:cNvCxnSpPr>
              <p:nvPr/>
            </p:nvCxnSpPr>
            <p:spPr bwMode="auto">
              <a:xfrm>
                <a:off x="135416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192" name="Straight Connector 191">
                <a:extLst>
                  <a:ext uri="{FF2B5EF4-FFF2-40B4-BE49-F238E27FC236}">
                    <a16:creationId xmlns:a16="http://schemas.microsoft.com/office/drawing/2014/main" id="{1E4883C2-1D90-7A3C-46CC-822A4D616BF9}"/>
                  </a:ext>
                </a:extLst>
              </p:cNvPr>
              <p:cNvCxnSpPr>
                <a:cxnSpLocks/>
              </p:cNvCxnSpPr>
              <p:nvPr/>
            </p:nvCxnSpPr>
            <p:spPr bwMode="auto">
              <a:xfrm>
                <a:off x="178596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12696FD2-ACA8-BE6E-9AF1-13B22D7A73E7}"/>
                  </a:ext>
                </a:extLst>
              </p:cNvPr>
              <p:cNvCxnSpPr>
                <a:cxnSpLocks/>
              </p:cNvCxnSpPr>
              <p:nvPr/>
            </p:nvCxnSpPr>
            <p:spPr bwMode="auto">
              <a:xfrm>
                <a:off x="2211418"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53553C96-7CC8-44D3-DCF8-F0A949AAEF29}"/>
                  </a:ext>
                </a:extLst>
              </p:cNvPr>
              <p:cNvCxnSpPr>
                <a:cxnSpLocks/>
              </p:cNvCxnSpPr>
              <p:nvPr/>
            </p:nvCxnSpPr>
            <p:spPr bwMode="auto">
              <a:xfrm>
                <a:off x="2633693" y="4619888"/>
                <a:ext cx="0" cy="59143"/>
              </a:xfrm>
              <a:prstGeom prst="line">
                <a:avLst/>
              </a:prstGeom>
              <a:noFill/>
              <a:ln w="28575" cap="flat" cmpd="sng" algn="ctr">
                <a:solidFill>
                  <a:schemeClr val="bg1"/>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3107BEFF-0303-FAD4-D231-B98176F3D44E}"/>
                  </a:ext>
                </a:extLst>
              </p:cNvPr>
              <p:cNvCxnSpPr>
                <a:cxnSpLocks/>
              </p:cNvCxnSpPr>
              <p:nvPr/>
            </p:nvCxnSpPr>
            <p:spPr bwMode="auto">
              <a:xfrm>
                <a:off x="3076575" y="4619888"/>
                <a:ext cx="0" cy="59143"/>
              </a:xfrm>
              <a:prstGeom prst="line">
                <a:avLst/>
              </a:prstGeom>
              <a:noFill/>
              <a:ln w="28575" cap="flat" cmpd="sng" algn="ctr">
                <a:solidFill>
                  <a:schemeClr val="bg1"/>
                </a:solidFill>
                <a:prstDash val="solid"/>
                <a:round/>
                <a:headEnd type="none" w="med" len="med"/>
                <a:tailEnd type="none" w="med" len="med"/>
              </a:ln>
              <a:effectLst/>
            </p:spPr>
          </p:cxnSp>
          <p:sp>
            <p:nvSpPr>
              <p:cNvPr id="196" name="TextBox 195">
                <a:extLst>
                  <a:ext uri="{FF2B5EF4-FFF2-40B4-BE49-F238E27FC236}">
                    <a16:creationId xmlns:a16="http://schemas.microsoft.com/office/drawing/2014/main" id="{6C7B697F-6E83-6C45-3FF7-C3C151D0B61E}"/>
                  </a:ext>
                </a:extLst>
              </p:cNvPr>
              <p:cNvSpPr txBox="1"/>
              <p:nvPr/>
            </p:nvSpPr>
            <p:spPr bwMode="auto">
              <a:xfrm>
                <a:off x="513667" y="442773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97" name="TextBox 196">
                <a:extLst>
                  <a:ext uri="{FF2B5EF4-FFF2-40B4-BE49-F238E27FC236}">
                    <a16:creationId xmlns:a16="http://schemas.microsoft.com/office/drawing/2014/main" id="{C21DAAB4-EF2D-28A0-C794-BD4B6E5824EB}"/>
                  </a:ext>
                </a:extLst>
              </p:cNvPr>
              <p:cNvSpPr txBox="1"/>
              <p:nvPr/>
            </p:nvSpPr>
            <p:spPr bwMode="auto">
              <a:xfrm>
                <a:off x="519319" y="360551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198" name="TextBox 197">
                <a:extLst>
                  <a:ext uri="{FF2B5EF4-FFF2-40B4-BE49-F238E27FC236}">
                    <a16:creationId xmlns:a16="http://schemas.microsoft.com/office/drawing/2014/main" id="{1AF06C38-A7AA-C9C3-1883-DEF08A606334}"/>
                  </a:ext>
                </a:extLst>
              </p:cNvPr>
              <p:cNvSpPr txBox="1"/>
              <p:nvPr/>
            </p:nvSpPr>
            <p:spPr bwMode="auto">
              <a:xfrm>
                <a:off x="533258" y="321738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199" name="TextBox 198">
                <a:extLst>
                  <a:ext uri="{FF2B5EF4-FFF2-40B4-BE49-F238E27FC236}">
                    <a16:creationId xmlns:a16="http://schemas.microsoft.com/office/drawing/2014/main" id="{18F0527A-E626-4C2D-FD59-05FE429AAFF2}"/>
                  </a:ext>
                </a:extLst>
              </p:cNvPr>
              <p:cNvSpPr txBox="1"/>
              <p:nvPr/>
            </p:nvSpPr>
            <p:spPr bwMode="auto">
              <a:xfrm>
                <a:off x="530164" y="280626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cxnSp>
            <p:nvCxnSpPr>
              <p:cNvPr id="200" name="Straight Connector 199">
                <a:extLst>
                  <a:ext uri="{FF2B5EF4-FFF2-40B4-BE49-F238E27FC236}">
                    <a16:creationId xmlns:a16="http://schemas.microsoft.com/office/drawing/2014/main" id="{79104A4D-3795-AB9D-8BD7-E1CCB6A37C11}"/>
                  </a:ext>
                </a:extLst>
              </p:cNvPr>
              <p:cNvCxnSpPr>
                <a:cxnSpLocks/>
              </p:cNvCxnSpPr>
              <p:nvPr/>
            </p:nvCxnSpPr>
            <p:spPr bwMode="auto">
              <a:xfrm>
                <a:off x="756189" y="2204157"/>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AEFE032E-E3A5-8990-FD50-A8A26ED2367C}"/>
                  </a:ext>
                </a:extLst>
              </p:cNvPr>
              <p:cNvCxnSpPr>
                <a:cxnSpLocks/>
              </p:cNvCxnSpPr>
              <p:nvPr/>
            </p:nvCxnSpPr>
            <p:spPr bwMode="auto">
              <a:xfrm>
                <a:off x="756189" y="3013782"/>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F34C4971-6EE5-C0EE-396C-71A9437940AA}"/>
                  </a:ext>
                </a:extLst>
              </p:cNvPr>
              <p:cNvCxnSpPr>
                <a:cxnSpLocks/>
              </p:cNvCxnSpPr>
              <p:nvPr/>
            </p:nvCxnSpPr>
            <p:spPr bwMode="auto">
              <a:xfrm>
                <a:off x="756189" y="3413125"/>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A373F992-BE5E-9619-5CE8-21C8F20E4307}"/>
                  </a:ext>
                </a:extLst>
              </p:cNvPr>
              <p:cNvCxnSpPr>
                <a:cxnSpLocks/>
              </p:cNvCxnSpPr>
              <p:nvPr/>
            </p:nvCxnSpPr>
            <p:spPr bwMode="auto">
              <a:xfrm>
                <a:off x="756189" y="4616865"/>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EB93018A-E4B6-4536-2591-9B5CF8060C34}"/>
                  </a:ext>
                </a:extLst>
              </p:cNvPr>
              <p:cNvCxnSpPr>
                <a:cxnSpLocks/>
              </p:cNvCxnSpPr>
              <p:nvPr/>
            </p:nvCxnSpPr>
            <p:spPr bwMode="auto">
              <a:xfrm>
                <a:off x="756189" y="3813882"/>
                <a:ext cx="62421" cy="0"/>
              </a:xfrm>
              <a:prstGeom prst="line">
                <a:avLst/>
              </a:prstGeom>
              <a:noFill/>
              <a:ln w="28575" cap="flat" cmpd="sng" algn="ctr">
                <a:solidFill>
                  <a:schemeClr val="bg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46BC64F5-900E-9820-EFB8-DD18E96BF080}"/>
                  </a:ext>
                </a:extLst>
              </p:cNvPr>
              <p:cNvCxnSpPr>
                <a:cxnSpLocks/>
              </p:cNvCxnSpPr>
              <p:nvPr/>
            </p:nvCxnSpPr>
            <p:spPr bwMode="auto">
              <a:xfrm>
                <a:off x="834944" y="3413125"/>
                <a:ext cx="2237978" cy="0"/>
              </a:xfrm>
              <a:prstGeom prst="line">
                <a:avLst/>
              </a:prstGeom>
              <a:noFill/>
              <a:ln w="28575" cap="flat" cmpd="sng" algn="ctr">
                <a:solidFill>
                  <a:schemeClr val="tx2"/>
                </a:solidFill>
                <a:prstDash val="solid"/>
                <a:round/>
                <a:headEnd type="none" w="med" len="med"/>
                <a:tailEnd type="none" w="med" len="med"/>
              </a:ln>
              <a:effectLst/>
            </p:spPr>
          </p:cxnSp>
        </p:grpSp>
        <p:sp>
          <p:nvSpPr>
            <p:cNvPr id="239" name="Freeform 238">
              <a:extLst>
                <a:ext uri="{FF2B5EF4-FFF2-40B4-BE49-F238E27FC236}">
                  <a16:creationId xmlns:a16="http://schemas.microsoft.com/office/drawing/2014/main" id="{A5A94C55-84D7-300C-6A64-93B7757F8F7E}"/>
                </a:ext>
              </a:extLst>
            </p:cNvPr>
            <p:cNvSpPr/>
            <p:nvPr/>
          </p:nvSpPr>
          <p:spPr bwMode="auto">
            <a:xfrm>
              <a:off x="4959350" y="3657600"/>
              <a:ext cx="977900" cy="777875"/>
            </a:xfrm>
            <a:custGeom>
              <a:avLst/>
              <a:gdLst>
                <a:gd name="connsiteX0" fmla="*/ 977900 w 977900"/>
                <a:gd name="connsiteY0" fmla="*/ 768350 h 777875"/>
                <a:gd name="connsiteX1" fmla="*/ 873125 w 977900"/>
                <a:gd name="connsiteY1" fmla="*/ 657225 h 777875"/>
                <a:gd name="connsiteX2" fmla="*/ 822325 w 977900"/>
                <a:gd name="connsiteY2" fmla="*/ 466725 h 777875"/>
                <a:gd name="connsiteX3" fmla="*/ 793750 w 977900"/>
                <a:gd name="connsiteY3" fmla="*/ 19050 h 777875"/>
                <a:gd name="connsiteX4" fmla="*/ 787400 w 977900"/>
                <a:gd name="connsiteY4" fmla="*/ 762000 h 777875"/>
                <a:gd name="connsiteX5" fmla="*/ 723900 w 977900"/>
                <a:gd name="connsiteY5" fmla="*/ 720725 h 777875"/>
                <a:gd name="connsiteX6" fmla="*/ 657225 w 977900"/>
                <a:gd name="connsiteY6" fmla="*/ 615950 h 777875"/>
                <a:gd name="connsiteX7" fmla="*/ 625475 w 977900"/>
                <a:gd name="connsiteY7" fmla="*/ 469900 h 777875"/>
                <a:gd name="connsiteX8" fmla="*/ 590550 w 977900"/>
                <a:gd name="connsiteY8" fmla="*/ 0 h 777875"/>
                <a:gd name="connsiteX9" fmla="*/ 574675 w 977900"/>
                <a:gd name="connsiteY9" fmla="*/ 768350 h 777875"/>
                <a:gd name="connsiteX10" fmla="*/ 504825 w 977900"/>
                <a:gd name="connsiteY10" fmla="*/ 717550 h 777875"/>
                <a:gd name="connsiteX11" fmla="*/ 450850 w 977900"/>
                <a:gd name="connsiteY11" fmla="*/ 593725 h 777875"/>
                <a:gd name="connsiteX12" fmla="*/ 400050 w 977900"/>
                <a:gd name="connsiteY12" fmla="*/ 422275 h 777875"/>
                <a:gd name="connsiteX13" fmla="*/ 384175 w 977900"/>
                <a:gd name="connsiteY13" fmla="*/ 25400 h 777875"/>
                <a:gd name="connsiteX14" fmla="*/ 365125 w 977900"/>
                <a:gd name="connsiteY14" fmla="*/ 777875 h 777875"/>
                <a:gd name="connsiteX15" fmla="*/ 282575 w 977900"/>
                <a:gd name="connsiteY15" fmla="*/ 682625 h 777875"/>
                <a:gd name="connsiteX16" fmla="*/ 231775 w 977900"/>
                <a:gd name="connsiteY16" fmla="*/ 574675 h 777875"/>
                <a:gd name="connsiteX17" fmla="*/ 203200 w 977900"/>
                <a:gd name="connsiteY17" fmla="*/ 431800 h 777875"/>
                <a:gd name="connsiteX18" fmla="*/ 174625 w 977900"/>
                <a:gd name="connsiteY18" fmla="*/ 25400 h 777875"/>
                <a:gd name="connsiteX19" fmla="*/ 165100 w 977900"/>
                <a:gd name="connsiteY19" fmla="*/ 777875 h 777875"/>
                <a:gd name="connsiteX20" fmla="*/ 88900 w 977900"/>
                <a:gd name="connsiteY20" fmla="*/ 698500 h 777875"/>
                <a:gd name="connsiteX21" fmla="*/ 31750 w 977900"/>
                <a:gd name="connsiteY21" fmla="*/ 587375 h 777875"/>
                <a:gd name="connsiteX22" fmla="*/ 0 w 977900"/>
                <a:gd name="connsiteY22" fmla="*/ 469900 h 777875"/>
                <a:gd name="connsiteX23" fmla="*/ 0 w 977900"/>
                <a:gd name="connsiteY23" fmla="*/ 403225 h 777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77900" h="777875">
                  <a:moveTo>
                    <a:pt x="977900" y="768350"/>
                  </a:moveTo>
                  <a:lnTo>
                    <a:pt x="873125" y="657225"/>
                  </a:lnTo>
                  <a:lnTo>
                    <a:pt x="822325" y="466725"/>
                  </a:lnTo>
                  <a:lnTo>
                    <a:pt x="793750" y="19050"/>
                  </a:lnTo>
                  <a:cubicBezTo>
                    <a:pt x="791633" y="266700"/>
                    <a:pt x="789517" y="514350"/>
                    <a:pt x="787400" y="762000"/>
                  </a:cubicBezTo>
                  <a:lnTo>
                    <a:pt x="723900" y="720725"/>
                  </a:lnTo>
                  <a:lnTo>
                    <a:pt x="657225" y="615950"/>
                  </a:lnTo>
                  <a:lnTo>
                    <a:pt x="625475" y="469900"/>
                  </a:lnTo>
                  <a:lnTo>
                    <a:pt x="590550" y="0"/>
                  </a:lnTo>
                  <a:lnTo>
                    <a:pt x="574675" y="768350"/>
                  </a:lnTo>
                  <a:lnTo>
                    <a:pt x="504825" y="717550"/>
                  </a:lnTo>
                  <a:lnTo>
                    <a:pt x="450850" y="593725"/>
                  </a:lnTo>
                  <a:lnTo>
                    <a:pt x="400050" y="422275"/>
                  </a:lnTo>
                  <a:lnTo>
                    <a:pt x="384175" y="25400"/>
                  </a:lnTo>
                  <a:lnTo>
                    <a:pt x="365125" y="777875"/>
                  </a:lnTo>
                  <a:lnTo>
                    <a:pt x="282575" y="682625"/>
                  </a:lnTo>
                  <a:lnTo>
                    <a:pt x="231775" y="574675"/>
                  </a:lnTo>
                  <a:lnTo>
                    <a:pt x="203200" y="431800"/>
                  </a:lnTo>
                  <a:lnTo>
                    <a:pt x="174625" y="25400"/>
                  </a:lnTo>
                  <a:lnTo>
                    <a:pt x="165100" y="777875"/>
                  </a:lnTo>
                  <a:lnTo>
                    <a:pt x="88900" y="698500"/>
                  </a:lnTo>
                  <a:lnTo>
                    <a:pt x="31750" y="587375"/>
                  </a:lnTo>
                  <a:lnTo>
                    <a:pt x="0" y="469900"/>
                  </a:lnTo>
                  <a:lnTo>
                    <a:pt x="0" y="40322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2" name="Freeform 241">
              <a:extLst>
                <a:ext uri="{FF2B5EF4-FFF2-40B4-BE49-F238E27FC236}">
                  <a16:creationId xmlns:a16="http://schemas.microsoft.com/office/drawing/2014/main" id="{572B4D60-BFD0-86BF-5E59-8D59EDAD978B}"/>
                </a:ext>
              </a:extLst>
            </p:cNvPr>
            <p:cNvSpPr/>
            <p:nvPr/>
          </p:nvSpPr>
          <p:spPr bwMode="auto">
            <a:xfrm>
              <a:off x="6962775" y="3444875"/>
              <a:ext cx="2041525" cy="1168400"/>
            </a:xfrm>
            <a:custGeom>
              <a:avLst/>
              <a:gdLst>
                <a:gd name="connsiteX0" fmla="*/ 0 w 2041525"/>
                <a:gd name="connsiteY0" fmla="*/ 1168400 h 1168400"/>
                <a:gd name="connsiteX1" fmla="*/ 0 w 2041525"/>
                <a:gd name="connsiteY1" fmla="*/ 117475 h 1168400"/>
                <a:gd name="connsiteX2" fmla="*/ 25400 w 2041525"/>
                <a:gd name="connsiteY2" fmla="*/ 882650 h 1168400"/>
                <a:gd name="connsiteX3" fmla="*/ 79375 w 2041525"/>
                <a:gd name="connsiteY3" fmla="*/ 1054100 h 1168400"/>
                <a:gd name="connsiteX4" fmla="*/ 196850 w 2041525"/>
                <a:gd name="connsiteY4" fmla="*/ 1127125 h 1168400"/>
                <a:gd name="connsiteX5" fmla="*/ 196850 w 2041525"/>
                <a:gd name="connsiteY5" fmla="*/ 53975 h 1168400"/>
                <a:gd name="connsiteX6" fmla="*/ 238125 w 2041525"/>
                <a:gd name="connsiteY6" fmla="*/ 838200 h 1168400"/>
                <a:gd name="connsiteX7" fmla="*/ 288925 w 2041525"/>
                <a:gd name="connsiteY7" fmla="*/ 1022350 h 1168400"/>
                <a:gd name="connsiteX8" fmla="*/ 400050 w 2041525"/>
                <a:gd name="connsiteY8" fmla="*/ 1098550 h 1168400"/>
                <a:gd name="connsiteX9" fmla="*/ 400050 w 2041525"/>
                <a:gd name="connsiteY9" fmla="*/ 28575 h 1168400"/>
                <a:gd name="connsiteX10" fmla="*/ 441325 w 2041525"/>
                <a:gd name="connsiteY10" fmla="*/ 749300 h 1168400"/>
                <a:gd name="connsiteX11" fmla="*/ 479425 w 2041525"/>
                <a:gd name="connsiteY11" fmla="*/ 981075 h 1168400"/>
                <a:gd name="connsiteX12" fmla="*/ 612775 w 2041525"/>
                <a:gd name="connsiteY12" fmla="*/ 1098550 h 1168400"/>
                <a:gd name="connsiteX13" fmla="*/ 612775 w 2041525"/>
                <a:gd name="connsiteY13" fmla="*/ 22225 h 1168400"/>
                <a:gd name="connsiteX14" fmla="*/ 644525 w 2041525"/>
                <a:gd name="connsiteY14" fmla="*/ 844550 h 1168400"/>
                <a:gd name="connsiteX15" fmla="*/ 711200 w 2041525"/>
                <a:gd name="connsiteY15" fmla="*/ 1016000 h 1168400"/>
                <a:gd name="connsiteX16" fmla="*/ 809625 w 2041525"/>
                <a:gd name="connsiteY16" fmla="*/ 1095375 h 1168400"/>
                <a:gd name="connsiteX17" fmla="*/ 809625 w 2041525"/>
                <a:gd name="connsiteY17" fmla="*/ 0 h 1168400"/>
                <a:gd name="connsiteX18" fmla="*/ 854075 w 2041525"/>
                <a:gd name="connsiteY18" fmla="*/ 806450 h 1168400"/>
                <a:gd name="connsiteX19" fmla="*/ 882650 w 2041525"/>
                <a:gd name="connsiteY19" fmla="*/ 955675 h 1168400"/>
                <a:gd name="connsiteX20" fmla="*/ 927100 w 2041525"/>
                <a:gd name="connsiteY20" fmla="*/ 1025525 h 1168400"/>
                <a:gd name="connsiteX21" fmla="*/ 1019175 w 2041525"/>
                <a:gd name="connsiteY21" fmla="*/ 1092200 h 1168400"/>
                <a:gd name="connsiteX22" fmla="*/ 1019175 w 2041525"/>
                <a:gd name="connsiteY22" fmla="*/ 6350 h 1168400"/>
                <a:gd name="connsiteX23" fmla="*/ 1060450 w 2041525"/>
                <a:gd name="connsiteY23" fmla="*/ 828675 h 1168400"/>
                <a:gd name="connsiteX24" fmla="*/ 1108075 w 2041525"/>
                <a:gd name="connsiteY24" fmla="*/ 1006475 h 1168400"/>
                <a:gd name="connsiteX25" fmla="*/ 1225550 w 2041525"/>
                <a:gd name="connsiteY25" fmla="*/ 1098550 h 1168400"/>
                <a:gd name="connsiteX26" fmla="*/ 1225550 w 2041525"/>
                <a:gd name="connsiteY26" fmla="*/ 9525 h 1168400"/>
                <a:gd name="connsiteX27" fmla="*/ 1270000 w 2041525"/>
                <a:gd name="connsiteY27" fmla="*/ 866775 h 1168400"/>
                <a:gd name="connsiteX28" fmla="*/ 1320800 w 2041525"/>
                <a:gd name="connsiteY28" fmla="*/ 1000125 h 1168400"/>
                <a:gd name="connsiteX29" fmla="*/ 1428750 w 2041525"/>
                <a:gd name="connsiteY29" fmla="*/ 1085850 h 1168400"/>
                <a:gd name="connsiteX30" fmla="*/ 1428750 w 2041525"/>
                <a:gd name="connsiteY30" fmla="*/ 9525 h 1168400"/>
                <a:gd name="connsiteX31" fmla="*/ 1473200 w 2041525"/>
                <a:gd name="connsiteY31" fmla="*/ 828675 h 1168400"/>
                <a:gd name="connsiteX32" fmla="*/ 1514475 w 2041525"/>
                <a:gd name="connsiteY32" fmla="*/ 984250 h 1168400"/>
                <a:gd name="connsiteX33" fmla="*/ 1631950 w 2041525"/>
                <a:gd name="connsiteY33" fmla="*/ 1089025 h 1168400"/>
                <a:gd name="connsiteX34" fmla="*/ 1631950 w 2041525"/>
                <a:gd name="connsiteY34" fmla="*/ 15875 h 1168400"/>
                <a:gd name="connsiteX35" fmla="*/ 1657350 w 2041525"/>
                <a:gd name="connsiteY35" fmla="*/ 711200 h 1168400"/>
                <a:gd name="connsiteX36" fmla="*/ 1689100 w 2041525"/>
                <a:gd name="connsiteY36" fmla="*/ 917575 h 1168400"/>
                <a:gd name="connsiteX37" fmla="*/ 1743075 w 2041525"/>
                <a:gd name="connsiteY37" fmla="*/ 1016000 h 1168400"/>
                <a:gd name="connsiteX38" fmla="*/ 1838325 w 2041525"/>
                <a:gd name="connsiteY38" fmla="*/ 1098550 h 1168400"/>
                <a:gd name="connsiteX39" fmla="*/ 1838325 w 2041525"/>
                <a:gd name="connsiteY39" fmla="*/ 22225 h 1168400"/>
                <a:gd name="connsiteX40" fmla="*/ 1870075 w 2041525"/>
                <a:gd name="connsiteY40" fmla="*/ 755650 h 1168400"/>
                <a:gd name="connsiteX41" fmla="*/ 1892300 w 2041525"/>
                <a:gd name="connsiteY41" fmla="*/ 920750 h 1168400"/>
                <a:gd name="connsiteX42" fmla="*/ 1933575 w 2041525"/>
                <a:gd name="connsiteY42" fmla="*/ 1006475 h 1168400"/>
                <a:gd name="connsiteX43" fmla="*/ 2041525 w 2041525"/>
                <a:gd name="connsiteY43" fmla="*/ 1092200 h 116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2041525" h="1168400">
                  <a:moveTo>
                    <a:pt x="0" y="1168400"/>
                  </a:moveTo>
                  <a:lnTo>
                    <a:pt x="0" y="117475"/>
                  </a:lnTo>
                  <a:lnTo>
                    <a:pt x="25400" y="882650"/>
                  </a:lnTo>
                  <a:lnTo>
                    <a:pt x="79375" y="1054100"/>
                  </a:lnTo>
                  <a:lnTo>
                    <a:pt x="196850" y="1127125"/>
                  </a:lnTo>
                  <a:lnTo>
                    <a:pt x="196850" y="53975"/>
                  </a:lnTo>
                  <a:lnTo>
                    <a:pt x="238125" y="838200"/>
                  </a:lnTo>
                  <a:lnTo>
                    <a:pt x="288925" y="1022350"/>
                  </a:lnTo>
                  <a:lnTo>
                    <a:pt x="400050" y="1098550"/>
                  </a:lnTo>
                  <a:lnTo>
                    <a:pt x="400050" y="28575"/>
                  </a:lnTo>
                  <a:lnTo>
                    <a:pt x="441325" y="749300"/>
                  </a:lnTo>
                  <a:lnTo>
                    <a:pt x="479425" y="981075"/>
                  </a:lnTo>
                  <a:lnTo>
                    <a:pt x="612775" y="1098550"/>
                  </a:lnTo>
                  <a:lnTo>
                    <a:pt x="612775" y="22225"/>
                  </a:lnTo>
                  <a:lnTo>
                    <a:pt x="644525" y="844550"/>
                  </a:lnTo>
                  <a:lnTo>
                    <a:pt x="711200" y="1016000"/>
                  </a:lnTo>
                  <a:lnTo>
                    <a:pt x="809625" y="1095375"/>
                  </a:lnTo>
                  <a:lnTo>
                    <a:pt x="809625" y="0"/>
                  </a:lnTo>
                  <a:lnTo>
                    <a:pt x="854075" y="806450"/>
                  </a:lnTo>
                  <a:lnTo>
                    <a:pt x="882650" y="955675"/>
                  </a:lnTo>
                  <a:lnTo>
                    <a:pt x="927100" y="1025525"/>
                  </a:lnTo>
                  <a:lnTo>
                    <a:pt x="1019175" y="1092200"/>
                  </a:lnTo>
                  <a:lnTo>
                    <a:pt x="1019175" y="6350"/>
                  </a:lnTo>
                  <a:lnTo>
                    <a:pt x="1060450" y="828675"/>
                  </a:lnTo>
                  <a:lnTo>
                    <a:pt x="1108075" y="1006475"/>
                  </a:lnTo>
                  <a:lnTo>
                    <a:pt x="1225550" y="1098550"/>
                  </a:lnTo>
                  <a:lnTo>
                    <a:pt x="1225550" y="9525"/>
                  </a:lnTo>
                  <a:lnTo>
                    <a:pt x="1270000" y="866775"/>
                  </a:lnTo>
                  <a:lnTo>
                    <a:pt x="1320800" y="1000125"/>
                  </a:lnTo>
                  <a:lnTo>
                    <a:pt x="1428750" y="1085850"/>
                  </a:lnTo>
                  <a:lnTo>
                    <a:pt x="1428750" y="9525"/>
                  </a:lnTo>
                  <a:lnTo>
                    <a:pt x="1473200" y="828675"/>
                  </a:lnTo>
                  <a:lnTo>
                    <a:pt x="1514475" y="984250"/>
                  </a:lnTo>
                  <a:lnTo>
                    <a:pt x="1631950" y="1089025"/>
                  </a:lnTo>
                  <a:lnTo>
                    <a:pt x="1631950" y="15875"/>
                  </a:lnTo>
                  <a:lnTo>
                    <a:pt x="1657350" y="711200"/>
                  </a:lnTo>
                  <a:lnTo>
                    <a:pt x="1689100" y="917575"/>
                  </a:lnTo>
                  <a:lnTo>
                    <a:pt x="1743075" y="1016000"/>
                  </a:lnTo>
                  <a:lnTo>
                    <a:pt x="1838325" y="1098550"/>
                  </a:lnTo>
                  <a:lnTo>
                    <a:pt x="1838325" y="22225"/>
                  </a:lnTo>
                  <a:lnTo>
                    <a:pt x="1870075" y="755650"/>
                  </a:lnTo>
                  <a:lnTo>
                    <a:pt x="1892300" y="920750"/>
                  </a:lnTo>
                  <a:lnTo>
                    <a:pt x="1933575" y="1006475"/>
                  </a:lnTo>
                  <a:lnTo>
                    <a:pt x="2041525" y="109220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3" name="Freeform 242">
              <a:extLst>
                <a:ext uri="{FF2B5EF4-FFF2-40B4-BE49-F238E27FC236}">
                  <a16:creationId xmlns:a16="http://schemas.microsoft.com/office/drawing/2014/main" id="{0B7C838B-BD17-E7C7-37A2-C80459669895}"/>
                </a:ext>
              </a:extLst>
            </p:cNvPr>
            <p:cNvSpPr/>
            <p:nvPr/>
          </p:nvSpPr>
          <p:spPr bwMode="auto">
            <a:xfrm>
              <a:off x="9868237" y="3184215"/>
              <a:ext cx="2027055" cy="1429053"/>
            </a:xfrm>
            <a:custGeom>
              <a:avLst/>
              <a:gdLst>
                <a:gd name="connsiteX0" fmla="*/ 0 w 2027055"/>
                <a:gd name="connsiteY0" fmla="*/ 1424198 h 1424198"/>
                <a:gd name="connsiteX1" fmla="*/ 0 w 2027055"/>
                <a:gd name="connsiteY1" fmla="*/ 360096 h 1424198"/>
                <a:gd name="connsiteX2" fmla="*/ 52598 w 2027055"/>
                <a:gd name="connsiteY2" fmla="*/ 1185483 h 1424198"/>
                <a:gd name="connsiteX3" fmla="*/ 129473 w 2027055"/>
                <a:gd name="connsiteY3" fmla="*/ 1298772 h 1424198"/>
                <a:gd name="connsiteX4" fmla="*/ 198255 w 2027055"/>
                <a:gd name="connsiteY4" fmla="*/ 1339232 h 1424198"/>
                <a:gd name="connsiteX5" fmla="*/ 198255 w 2027055"/>
                <a:gd name="connsiteY5" fmla="*/ 117334 h 1424198"/>
                <a:gd name="connsiteX6" fmla="*/ 238715 w 2027055"/>
                <a:gd name="connsiteY6" fmla="*/ 966998 h 1424198"/>
                <a:gd name="connsiteX7" fmla="*/ 295359 w 2027055"/>
                <a:gd name="connsiteY7" fmla="*/ 1185483 h 1424198"/>
                <a:gd name="connsiteX8" fmla="*/ 404602 w 2027055"/>
                <a:gd name="connsiteY8" fmla="*/ 1286634 h 1424198"/>
                <a:gd name="connsiteX9" fmla="*/ 404602 w 2027055"/>
                <a:gd name="connsiteY9" fmla="*/ 0 h 1424198"/>
                <a:gd name="connsiteX10" fmla="*/ 441016 w 2027055"/>
                <a:gd name="connsiteY10" fmla="*/ 979136 h 1424198"/>
                <a:gd name="connsiteX11" fmla="*/ 493614 w 2027055"/>
                <a:gd name="connsiteY11" fmla="*/ 1145023 h 1424198"/>
                <a:gd name="connsiteX12" fmla="*/ 610949 w 2027055"/>
                <a:gd name="connsiteY12" fmla="*/ 1262357 h 1424198"/>
                <a:gd name="connsiteX13" fmla="*/ 610949 w 2027055"/>
                <a:gd name="connsiteY13" fmla="*/ 194209 h 1424198"/>
                <a:gd name="connsiteX14" fmla="*/ 651409 w 2027055"/>
                <a:gd name="connsiteY14" fmla="*/ 1003412 h 1424198"/>
                <a:gd name="connsiteX15" fmla="*/ 704007 w 2027055"/>
                <a:gd name="connsiteY15" fmla="*/ 1128839 h 1424198"/>
                <a:gd name="connsiteX16" fmla="*/ 809204 w 2027055"/>
                <a:gd name="connsiteY16" fmla="*/ 1266403 h 1424198"/>
                <a:gd name="connsiteX17" fmla="*/ 809204 w 2027055"/>
                <a:gd name="connsiteY17" fmla="*/ 84966 h 1424198"/>
                <a:gd name="connsiteX18" fmla="*/ 857756 w 2027055"/>
                <a:gd name="connsiteY18" fmla="*/ 922492 h 1424198"/>
                <a:gd name="connsiteX19" fmla="*/ 898216 w 2027055"/>
                <a:gd name="connsiteY19" fmla="*/ 1104563 h 1424198"/>
                <a:gd name="connsiteX20" fmla="*/ 962952 w 2027055"/>
                <a:gd name="connsiteY20" fmla="*/ 1217851 h 1424198"/>
                <a:gd name="connsiteX21" fmla="*/ 1015551 w 2027055"/>
                <a:gd name="connsiteY21" fmla="*/ 1258311 h 1424198"/>
                <a:gd name="connsiteX22" fmla="*/ 1015551 w 2027055"/>
                <a:gd name="connsiteY22" fmla="*/ 254899 h 1424198"/>
                <a:gd name="connsiteX23" fmla="*/ 1060057 w 2027055"/>
                <a:gd name="connsiteY23" fmla="*/ 910354 h 1424198"/>
                <a:gd name="connsiteX24" fmla="*/ 1100517 w 2027055"/>
                <a:gd name="connsiteY24" fmla="*/ 1108609 h 1424198"/>
                <a:gd name="connsiteX25" fmla="*/ 1161207 w 2027055"/>
                <a:gd name="connsiteY25" fmla="*/ 1209759 h 1424198"/>
                <a:gd name="connsiteX26" fmla="*/ 1217851 w 2027055"/>
                <a:gd name="connsiteY26" fmla="*/ 1246173 h 1424198"/>
                <a:gd name="connsiteX27" fmla="*/ 1217851 w 2027055"/>
                <a:gd name="connsiteY27" fmla="*/ 275129 h 1424198"/>
                <a:gd name="connsiteX28" fmla="*/ 1278542 w 2027055"/>
                <a:gd name="connsiteY28" fmla="*/ 1011504 h 1424198"/>
                <a:gd name="connsiteX29" fmla="*/ 1327094 w 2027055"/>
                <a:gd name="connsiteY29" fmla="*/ 1145023 h 1424198"/>
                <a:gd name="connsiteX30" fmla="*/ 1424198 w 2027055"/>
                <a:gd name="connsiteY30" fmla="*/ 1254265 h 1424198"/>
                <a:gd name="connsiteX31" fmla="*/ 1424198 w 2027055"/>
                <a:gd name="connsiteY31" fmla="*/ 210393 h 1424198"/>
                <a:gd name="connsiteX32" fmla="*/ 1460613 w 2027055"/>
                <a:gd name="connsiteY32" fmla="*/ 865848 h 1424198"/>
                <a:gd name="connsiteX33" fmla="*/ 1492981 w 2027055"/>
                <a:gd name="connsiteY33" fmla="*/ 1076241 h 1424198"/>
                <a:gd name="connsiteX34" fmla="*/ 1590085 w 2027055"/>
                <a:gd name="connsiteY34" fmla="*/ 1221897 h 1424198"/>
                <a:gd name="connsiteX35" fmla="*/ 1630545 w 2027055"/>
                <a:gd name="connsiteY35" fmla="*/ 1254265 h 1424198"/>
                <a:gd name="connsiteX36" fmla="*/ 1630545 w 2027055"/>
                <a:gd name="connsiteY36" fmla="*/ 267037 h 1424198"/>
                <a:gd name="connsiteX37" fmla="*/ 1671005 w 2027055"/>
                <a:gd name="connsiteY37" fmla="*/ 975090 h 1424198"/>
                <a:gd name="connsiteX38" fmla="*/ 1731696 w 2027055"/>
                <a:gd name="connsiteY38" fmla="*/ 1136931 h 1424198"/>
                <a:gd name="connsiteX39" fmla="*/ 1824754 w 2027055"/>
                <a:gd name="connsiteY39" fmla="*/ 1250219 h 1424198"/>
                <a:gd name="connsiteX40" fmla="*/ 1824754 w 2027055"/>
                <a:gd name="connsiteY40" fmla="*/ 287267 h 1424198"/>
                <a:gd name="connsiteX41" fmla="*/ 1877352 w 2027055"/>
                <a:gd name="connsiteY41" fmla="*/ 958906 h 1424198"/>
                <a:gd name="connsiteX42" fmla="*/ 1917813 w 2027055"/>
                <a:gd name="connsiteY42" fmla="*/ 1092425 h 1424198"/>
                <a:gd name="connsiteX43" fmla="*/ 2027055 w 2027055"/>
                <a:gd name="connsiteY43" fmla="*/ 1254265 h 1424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2027055" h="1424198">
                  <a:moveTo>
                    <a:pt x="0" y="1424198"/>
                  </a:moveTo>
                  <a:lnTo>
                    <a:pt x="0" y="360096"/>
                  </a:lnTo>
                  <a:lnTo>
                    <a:pt x="52598" y="1185483"/>
                  </a:lnTo>
                  <a:lnTo>
                    <a:pt x="129473" y="1298772"/>
                  </a:lnTo>
                  <a:lnTo>
                    <a:pt x="198255" y="1339232"/>
                  </a:lnTo>
                  <a:lnTo>
                    <a:pt x="198255" y="117334"/>
                  </a:lnTo>
                  <a:lnTo>
                    <a:pt x="238715" y="966998"/>
                  </a:lnTo>
                  <a:lnTo>
                    <a:pt x="295359" y="1185483"/>
                  </a:lnTo>
                  <a:lnTo>
                    <a:pt x="404602" y="1286634"/>
                  </a:lnTo>
                  <a:lnTo>
                    <a:pt x="404602" y="0"/>
                  </a:lnTo>
                  <a:lnTo>
                    <a:pt x="441016" y="979136"/>
                  </a:lnTo>
                  <a:lnTo>
                    <a:pt x="493614" y="1145023"/>
                  </a:lnTo>
                  <a:lnTo>
                    <a:pt x="610949" y="1262357"/>
                  </a:lnTo>
                  <a:lnTo>
                    <a:pt x="610949" y="194209"/>
                  </a:lnTo>
                  <a:lnTo>
                    <a:pt x="651409" y="1003412"/>
                  </a:lnTo>
                  <a:lnTo>
                    <a:pt x="704007" y="1128839"/>
                  </a:lnTo>
                  <a:lnTo>
                    <a:pt x="809204" y="1266403"/>
                  </a:lnTo>
                  <a:lnTo>
                    <a:pt x="809204" y="84966"/>
                  </a:lnTo>
                  <a:lnTo>
                    <a:pt x="857756" y="922492"/>
                  </a:lnTo>
                  <a:lnTo>
                    <a:pt x="898216" y="1104563"/>
                  </a:lnTo>
                  <a:lnTo>
                    <a:pt x="962952" y="1217851"/>
                  </a:lnTo>
                  <a:lnTo>
                    <a:pt x="1015551" y="1258311"/>
                  </a:lnTo>
                  <a:lnTo>
                    <a:pt x="1015551" y="254899"/>
                  </a:lnTo>
                  <a:lnTo>
                    <a:pt x="1060057" y="910354"/>
                  </a:lnTo>
                  <a:lnTo>
                    <a:pt x="1100517" y="1108609"/>
                  </a:lnTo>
                  <a:lnTo>
                    <a:pt x="1161207" y="1209759"/>
                  </a:lnTo>
                  <a:lnTo>
                    <a:pt x="1217851" y="1246173"/>
                  </a:lnTo>
                  <a:lnTo>
                    <a:pt x="1217851" y="275129"/>
                  </a:lnTo>
                  <a:lnTo>
                    <a:pt x="1278542" y="1011504"/>
                  </a:lnTo>
                  <a:lnTo>
                    <a:pt x="1327094" y="1145023"/>
                  </a:lnTo>
                  <a:lnTo>
                    <a:pt x="1424198" y="1254265"/>
                  </a:lnTo>
                  <a:lnTo>
                    <a:pt x="1424198" y="210393"/>
                  </a:lnTo>
                  <a:lnTo>
                    <a:pt x="1460613" y="865848"/>
                  </a:lnTo>
                  <a:lnTo>
                    <a:pt x="1492981" y="1076241"/>
                  </a:lnTo>
                  <a:lnTo>
                    <a:pt x="1590085" y="1221897"/>
                  </a:lnTo>
                  <a:lnTo>
                    <a:pt x="1630545" y="1254265"/>
                  </a:lnTo>
                  <a:lnTo>
                    <a:pt x="1630545" y="267037"/>
                  </a:lnTo>
                  <a:lnTo>
                    <a:pt x="1671005" y="975090"/>
                  </a:lnTo>
                  <a:lnTo>
                    <a:pt x="1731696" y="1136931"/>
                  </a:lnTo>
                  <a:lnTo>
                    <a:pt x="1824754" y="1250219"/>
                  </a:lnTo>
                  <a:lnTo>
                    <a:pt x="1824754" y="287267"/>
                  </a:lnTo>
                  <a:lnTo>
                    <a:pt x="1877352" y="958906"/>
                  </a:lnTo>
                  <a:lnTo>
                    <a:pt x="1917813" y="1092425"/>
                  </a:lnTo>
                  <a:lnTo>
                    <a:pt x="2027055" y="125426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4" name="Freeform 243">
              <a:extLst>
                <a:ext uri="{FF2B5EF4-FFF2-40B4-BE49-F238E27FC236}">
                  <a16:creationId xmlns:a16="http://schemas.microsoft.com/office/drawing/2014/main" id="{37FF3E91-1ED3-1CB0-C70F-AF0388A2541D}"/>
                </a:ext>
              </a:extLst>
            </p:cNvPr>
            <p:cNvSpPr/>
            <p:nvPr/>
          </p:nvSpPr>
          <p:spPr bwMode="auto">
            <a:xfrm>
              <a:off x="9864725" y="2844800"/>
              <a:ext cx="2003425" cy="1762125"/>
            </a:xfrm>
            <a:custGeom>
              <a:avLst/>
              <a:gdLst>
                <a:gd name="connsiteX0" fmla="*/ 0 w 2003425"/>
                <a:gd name="connsiteY0" fmla="*/ 1762125 h 1762125"/>
                <a:gd name="connsiteX1" fmla="*/ 0 w 2003425"/>
                <a:gd name="connsiteY1" fmla="*/ 762000 h 1762125"/>
                <a:gd name="connsiteX2" fmla="*/ 50800 w 2003425"/>
                <a:gd name="connsiteY2" fmla="*/ 1362075 h 1762125"/>
                <a:gd name="connsiteX3" fmla="*/ 104775 w 2003425"/>
                <a:gd name="connsiteY3" fmla="*/ 1476375 h 1762125"/>
                <a:gd name="connsiteX4" fmla="*/ 203200 w 2003425"/>
                <a:gd name="connsiteY4" fmla="*/ 1546225 h 1762125"/>
                <a:gd name="connsiteX5" fmla="*/ 203200 w 2003425"/>
                <a:gd name="connsiteY5" fmla="*/ 450850 h 1762125"/>
                <a:gd name="connsiteX6" fmla="*/ 241300 w 2003425"/>
                <a:gd name="connsiteY6" fmla="*/ 996950 h 1762125"/>
                <a:gd name="connsiteX7" fmla="*/ 279400 w 2003425"/>
                <a:gd name="connsiteY7" fmla="*/ 1203325 h 1762125"/>
                <a:gd name="connsiteX8" fmla="*/ 358775 w 2003425"/>
                <a:gd name="connsiteY8" fmla="*/ 1327150 h 1762125"/>
                <a:gd name="connsiteX9" fmla="*/ 406400 w 2003425"/>
                <a:gd name="connsiteY9" fmla="*/ 1362075 h 1762125"/>
                <a:gd name="connsiteX10" fmla="*/ 406400 w 2003425"/>
                <a:gd name="connsiteY10" fmla="*/ 288925 h 1762125"/>
                <a:gd name="connsiteX11" fmla="*/ 438150 w 2003425"/>
                <a:gd name="connsiteY11" fmla="*/ 288925 h 1762125"/>
                <a:gd name="connsiteX12" fmla="*/ 444500 w 2003425"/>
                <a:gd name="connsiteY12" fmla="*/ 800100 h 1762125"/>
                <a:gd name="connsiteX13" fmla="*/ 492125 w 2003425"/>
                <a:gd name="connsiteY13" fmla="*/ 1073150 h 1762125"/>
                <a:gd name="connsiteX14" fmla="*/ 542925 w 2003425"/>
                <a:gd name="connsiteY14" fmla="*/ 1206500 h 1762125"/>
                <a:gd name="connsiteX15" fmla="*/ 619125 w 2003425"/>
                <a:gd name="connsiteY15" fmla="*/ 1273175 h 1762125"/>
                <a:gd name="connsiteX16" fmla="*/ 625475 w 2003425"/>
                <a:gd name="connsiteY16" fmla="*/ 193675 h 1762125"/>
                <a:gd name="connsiteX17" fmla="*/ 644525 w 2003425"/>
                <a:gd name="connsiteY17" fmla="*/ 733425 h 1762125"/>
                <a:gd name="connsiteX18" fmla="*/ 676275 w 2003425"/>
                <a:gd name="connsiteY18" fmla="*/ 936625 h 1762125"/>
                <a:gd name="connsiteX19" fmla="*/ 730250 w 2003425"/>
                <a:gd name="connsiteY19" fmla="*/ 1066800 h 1762125"/>
                <a:gd name="connsiteX20" fmla="*/ 803275 w 2003425"/>
                <a:gd name="connsiteY20" fmla="*/ 1181100 h 1762125"/>
                <a:gd name="connsiteX21" fmla="*/ 819150 w 2003425"/>
                <a:gd name="connsiteY21" fmla="*/ 107950 h 1762125"/>
                <a:gd name="connsiteX22" fmla="*/ 847725 w 2003425"/>
                <a:gd name="connsiteY22" fmla="*/ 660400 h 1762125"/>
                <a:gd name="connsiteX23" fmla="*/ 879475 w 2003425"/>
                <a:gd name="connsiteY23" fmla="*/ 854075 h 1762125"/>
                <a:gd name="connsiteX24" fmla="*/ 911225 w 2003425"/>
                <a:gd name="connsiteY24" fmla="*/ 996950 h 1762125"/>
                <a:gd name="connsiteX25" fmla="*/ 977900 w 2003425"/>
                <a:gd name="connsiteY25" fmla="*/ 1120775 h 1762125"/>
                <a:gd name="connsiteX26" fmla="*/ 1016000 w 2003425"/>
                <a:gd name="connsiteY26" fmla="*/ 1162050 h 1762125"/>
                <a:gd name="connsiteX27" fmla="*/ 1035050 w 2003425"/>
                <a:gd name="connsiteY27" fmla="*/ 50800 h 1762125"/>
                <a:gd name="connsiteX28" fmla="*/ 1044575 w 2003425"/>
                <a:gd name="connsiteY28" fmla="*/ 447675 h 1762125"/>
                <a:gd name="connsiteX29" fmla="*/ 1069975 w 2003425"/>
                <a:gd name="connsiteY29" fmla="*/ 736600 h 1762125"/>
                <a:gd name="connsiteX30" fmla="*/ 1111250 w 2003425"/>
                <a:gd name="connsiteY30" fmla="*/ 933450 h 1762125"/>
                <a:gd name="connsiteX31" fmla="*/ 1171575 w 2003425"/>
                <a:gd name="connsiteY31" fmla="*/ 1054100 h 1762125"/>
                <a:gd name="connsiteX32" fmla="*/ 1222375 w 2003425"/>
                <a:gd name="connsiteY32" fmla="*/ 1117600 h 1762125"/>
                <a:gd name="connsiteX33" fmla="*/ 1222375 w 2003425"/>
                <a:gd name="connsiteY33" fmla="*/ 44450 h 1762125"/>
                <a:gd name="connsiteX34" fmla="*/ 1257300 w 2003425"/>
                <a:gd name="connsiteY34" fmla="*/ 596900 h 1762125"/>
                <a:gd name="connsiteX35" fmla="*/ 1279525 w 2003425"/>
                <a:gd name="connsiteY35" fmla="*/ 777875 h 1762125"/>
                <a:gd name="connsiteX36" fmla="*/ 1314450 w 2003425"/>
                <a:gd name="connsiteY36" fmla="*/ 898525 h 1762125"/>
                <a:gd name="connsiteX37" fmla="*/ 1371600 w 2003425"/>
                <a:gd name="connsiteY37" fmla="*/ 1031875 h 1762125"/>
                <a:gd name="connsiteX38" fmla="*/ 1425575 w 2003425"/>
                <a:gd name="connsiteY38" fmla="*/ 1117600 h 1762125"/>
                <a:gd name="connsiteX39" fmla="*/ 1425575 w 2003425"/>
                <a:gd name="connsiteY39" fmla="*/ 19050 h 1762125"/>
                <a:gd name="connsiteX40" fmla="*/ 1454150 w 2003425"/>
                <a:gd name="connsiteY40" fmla="*/ 498475 h 1762125"/>
                <a:gd name="connsiteX41" fmla="*/ 1476375 w 2003425"/>
                <a:gd name="connsiteY41" fmla="*/ 711200 h 1762125"/>
                <a:gd name="connsiteX42" fmla="*/ 1511300 w 2003425"/>
                <a:gd name="connsiteY42" fmla="*/ 850900 h 1762125"/>
                <a:gd name="connsiteX43" fmla="*/ 1555750 w 2003425"/>
                <a:gd name="connsiteY43" fmla="*/ 977900 h 1762125"/>
                <a:gd name="connsiteX44" fmla="*/ 1628775 w 2003425"/>
                <a:gd name="connsiteY44" fmla="*/ 1095375 h 1762125"/>
                <a:gd name="connsiteX45" fmla="*/ 1628775 w 2003425"/>
                <a:gd name="connsiteY45" fmla="*/ 15875 h 1762125"/>
                <a:gd name="connsiteX46" fmla="*/ 1666875 w 2003425"/>
                <a:gd name="connsiteY46" fmla="*/ 581025 h 1762125"/>
                <a:gd name="connsiteX47" fmla="*/ 1682750 w 2003425"/>
                <a:gd name="connsiteY47" fmla="*/ 742950 h 1762125"/>
                <a:gd name="connsiteX48" fmla="*/ 1708150 w 2003425"/>
                <a:gd name="connsiteY48" fmla="*/ 869950 h 1762125"/>
                <a:gd name="connsiteX49" fmla="*/ 1771650 w 2003425"/>
                <a:gd name="connsiteY49" fmla="*/ 1000125 h 1762125"/>
                <a:gd name="connsiteX50" fmla="*/ 1825625 w 2003425"/>
                <a:gd name="connsiteY50" fmla="*/ 1069975 h 1762125"/>
                <a:gd name="connsiteX51" fmla="*/ 1825625 w 2003425"/>
                <a:gd name="connsiteY51" fmla="*/ 0 h 1762125"/>
                <a:gd name="connsiteX52" fmla="*/ 1870075 w 2003425"/>
                <a:gd name="connsiteY52" fmla="*/ 428625 h 1762125"/>
                <a:gd name="connsiteX53" fmla="*/ 1892300 w 2003425"/>
                <a:gd name="connsiteY53" fmla="*/ 717550 h 1762125"/>
                <a:gd name="connsiteX54" fmla="*/ 1917700 w 2003425"/>
                <a:gd name="connsiteY54" fmla="*/ 838200 h 1762125"/>
                <a:gd name="connsiteX55" fmla="*/ 2003425 w 2003425"/>
                <a:gd name="connsiteY55" fmla="*/ 1047750 h 1762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2003425" h="1762125">
                  <a:moveTo>
                    <a:pt x="0" y="1762125"/>
                  </a:moveTo>
                  <a:lnTo>
                    <a:pt x="0" y="762000"/>
                  </a:lnTo>
                  <a:lnTo>
                    <a:pt x="50800" y="1362075"/>
                  </a:lnTo>
                  <a:lnTo>
                    <a:pt x="104775" y="1476375"/>
                  </a:lnTo>
                  <a:lnTo>
                    <a:pt x="203200" y="1546225"/>
                  </a:lnTo>
                  <a:lnTo>
                    <a:pt x="203200" y="450850"/>
                  </a:lnTo>
                  <a:lnTo>
                    <a:pt x="241300" y="996950"/>
                  </a:lnTo>
                  <a:lnTo>
                    <a:pt x="279400" y="1203325"/>
                  </a:lnTo>
                  <a:lnTo>
                    <a:pt x="358775" y="1327150"/>
                  </a:lnTo>
                  <a:lnTo>
                    <a:pt x="406400" y="1362075"/>
                  </a:lnTo>
                  <a:lnTo>
                    <a:pt x="406400" y="288925"/>
                  </a:lnTo>
                  <a:lnTo>
                    <a:pt x="438150" y="288925"/>
                  </a:lnTo>
                  <a:cubicBezTo>
                    <a:pt x="440267" y="459317"/>
                    <a:pt x="442383" y="629708"/>
                    <a:pt x="444500" y="800100"/>
                  </a:cubicBezTo>
                  <a:lnTo>
                    <a:pt x="492125" y="1073150"/>
                  </a:lnTo>
                  <a:lnTo>
                    <a:pt x="542925" y="1206500"/>
                  </a:lnTo>
                  <a:lnTo>
                    <a:pt x="619125" y="1273175"/>
                  </a:lnTo>
                  <a:cubicBezTo>
                    <a:pt x="621242" y="913342"/>
                    <a:pt x="623358" y="553508"/>
                    <a:pt x="625475" y="193675"/>
                  </a:cubicBezTo>
                  <a:lnTo>
                    <a:pt x="644525" y="733425"/>
                  </a:lnTo>
                  <a:lnTo>
                    <a:pt x="676275" y="936625"/>
                  </a:lnTo>
                  <a:lnTo>
                    <a:pt x="730250" y="1066800"/>
                  </a:lnTo>
                  <a:lnTo>
                    <a:pt x="803275" y="1181100"/>
                  </a:lnTo>
                  <a:lnTo>
                    <a:pt x="819150" y="107950"/>
                  </a:lnTo>
                  <a:lnTo>
                    <a:pt x="847725" y="660400"/>
                  </a:lnTo>
                  <a:lnTo>
                    <a:pt x="879475" y="854075"/>
                  </a:lnTo>
                  <a:lnTo>
                    <a:pt x="911225" y="996950"/>
                  </a:lnTo>
                  <a:lnTo>
                    <a:pt x="977900" y="1120775"/>
                  </a:lnTo>
                  <a:lnTo>
                    <a:pt x="1016000" y="1162050"/>
                  </a:lnTo>
                  <a:lnTo>
                    <a:pt x="1035050" y="50800"/>
                  </a:lnTo>
                  <a:lnTo>
                    <a:pt x="1044575" y="447675"/>
                  </a:lnTo>
                  <a:lnTo>
                    <a:pt x="1069975" y="736600"/>
                  </a:lnTo>
                  <a:lnTo>
                    <a:pt x="1111250" y="933450"/>
                  </a:lnTo>
                  <a:lnTo>
                    <a:pt x="1171575" y="1054100"/>
                  </a:lnTo>
                  <a:lnTo>
                    <a:pt x="1222375" y="1117600"/>
                  </a:lnTo>
                  <a:lnTo>
                    <a:pt x="1222375" y="44450"/>
                  </a:lnTo>
                  <a:lnTo>
                    <a:pt x="1257300" y="596900"/>
                  </a:lnTo>
                  <a:lnTo>
                    <a:pt x="1279525" y="777875"/>
                  </a:lnTo>
                  <a:lnTo>
                    <a:pt x="1314450" y="898525"/>
                  </a:lnTo>
                  <a:lnTo>
                    <a:pt x="1371600" y="1031875"/>
                  </a:lnTo>
                  <a:lnTo>
                    <a:pt x="1425575" y="1117600"/>
                  </a:lnTo>
                  <a:lnTo>
                    <a:pt x="1425575" y="19050"/>
                  </a:lnTo>
                  <a:lnTo>
                    <a:pt x="1454150" y="498475"/>
                  </a:lnTo>
                  <a:lnTo>
                    <a:pt x="1476375" y="711200"/>
                  </a:lnTo>
                  <a:lnTo>
                    <a:pt x="1511300" y="850900"/>
                  </a:lnTo>
                  <a:lnTo>
                    <a:pt x="1555750" y="977900"/>
                  </a:lnTo>
                  <a:lnTo>
                    <a:pt x="1628775" y="1095375"/>
                  </a:lnTo>
                  <a:lnTo>
                    <a:pt x="1628775" y="15875"/>
                  </a:lnTo>
                  <a:lnTo>
                    <a:pt x="1666875" y="581025"/>
                  </a:lnTo>
                  <a:lnTo>
                    <a:pt x="1682750" y="742950"/>
                  </a:lnTo>
                  <a:lnTo>
                    <a:pt x="1708150" y="869950"/>
                  </a:lnTo>
                  <a:lnTo>
                    <a:pt x="1771650" y="1000125"/>
                  </a:lnTo>
                  <a:lnTo>
                    <a:pt x="1825625" y="1069975"/>
                  </a:lnTo>
                  <a:lnTo>
                    <a:pt x="1825625" y="0"/>
                  </a:lnTo>
                  <a:lnTo>
                    <a:pt x="1870075" y="428625"/>
                  </a:lnTo>
                  <a:lnTo>
                    <a:pt x="1892300" y="717550"/>
                  </a:lnTo>
                  <a:lnTo>
                    <a:pt x="1917700" y="838200"/>
                  </a:lnTo>
                  <a:lnTo>
                    <a:pt x="2003425" y="1047750"/>
                  </a:lnTo>
                </a:path>
              </a:pathLst>
            </a:custGeom>
            <a:noFill/>
            <a:ln w="28575">
              <a:solidFill>
                <a:schemeClr val="bg2"/>
              </a:solidFill>
              <a:prstDash val="sysDash"/>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5" name="Freeform 244">
              <a:extLst>
                <a:ext uri="{FF2B5EF4-FFF2-40B4-BE49-F238E27FC236}">
                  <a16:creationId xmlns:a16="http://schemas.microsoft.com/office/drawing/2014/main" id="{174378C9-3C66-81A8-0439-8F18DBB0A0E9}"/>
                </a:ext>
              </a:extLst>
            </p:cNvPr>
            <p:cNvSpPr/>
            <p:nvPr/>
          </p:nvSpPr>
          <p:spPr bwMode="auto">
            <a:xfrm>
              <a:off x="9874250" y="3111500"/>
              <a:ext cx="2003425" cy="1498600"/>
            </a:xfrm>
            <a:custGeom>
              <a:avLst/>
              <a:gdLst>
                <a:gd name="connsiteX0" fmla="*/ 0 w 2003425"/>
                <a:gd name="connsiteY0" fmla="*/ 1498600 h 1498600"/>
                <a:gd name="connsiteX1" fmla="*/ 0 w 2003425"/>
                <a:gd name="connsiteY1" fmla="*/ 730250 h 1498600"/>
                <a:gd name="connsiteX2" fmla="*/ 66675 w 2003425"/>
                <a:gd name="connsiteY2" fmla="*/ 1219200 h 1498600"/>
                <a:gd name="connsiteX3" fmla="*/ 101600 w 2003425"/>
                <a:gd name="connsiteY3" fmla="*/ 1276350 h 1498600"/>
                <a:gd name="connsiteX4" fmla="*/ 190500 w 2003425"/>
                <a:gd name="connsiteY4" fmla="*/ 1365250 h 1498600"/>
                <a:gd name="connsiteX5" fmla="*/ 190500 w 2003425"/>
                <a:gd name="connsiteY5" fmla="*/ 530225 h 1498600"/>
                <a:gd name="connsiteX6" fmla="*/ 263525 w 2003425"/>
                <a:gd name="connsiteY6" fmla="*/ 1085850 h 1498600"/>
                <a:gd name="connsiteX7" fmla="*/ 330200 w 2003425"/>
                <a:gd name="connsiteY7" fmla="*/ 1219200 h 1498600"/>
                <a:gd name="connsiteX8" fmla="*/ 393700 w 2003425"/>
                <a:gd name="connsiteY8" fmla="*/ 1273175 h 1498600"/>
                <a:gd name="connsiteX9" fmla="*/ 393700 w 2003425"/>
                <a:gd name="connsiteY9" fmla="*/ 584200 h 1498600"/>
                <a:gd name="connsiteX10" fmla="*/ 460375 w 2003425"/>
                <a:gd name="connsiteY10" fmla="*/ 962025 h 1498600"/>
                <a:gd name="connsiteX11" fmla="*/ 501650 w 2003425"/>
                <a:gd name="connsiteY11" fmla="*/ 1117600 h 1498600"/>
                <a:gd name="connsiteX12" fmla="*/ 603250 w 2003425"/>
                <a:gd name="connsiteY12" fmla="*/ 1231900 h 1498600"/>
                <a:gd name="connsiteX13" fmla="*/ 603250 w 2003425"/>
                <a:gd name="connsiteY13" fmla="*/ 488950 h 1498600"/>
                <a:gd name="connsiteX14" fmla="*/ 660400 w 2003425"/>
                <a:gd name="connsiteY14" fmla="*/ 936625 h 1498600"/>
                <a:gd name="connsiteX15" fmla="*/ 714375 w 2003425"/>
                <a:gd name="connsiteY15" fmla="*/ 1089025 h 1498600"/>
                <a:gd name="connsiteX16" fmla="*/ 796925 w 2003425"/>
                <a:gd name="connsiteY16" fmla="*/ 1193800 h 1498600"/>
                <a:gd name="connsiteX17" fmla="*/ 796925 w 2003425"/>
                <a:gd name="connsiteY17" fmla="*/ 514350 h 1498600"/>
                <a:gd name="connsiteX18" fmla="*/ 885825 w 2003425"/>
                <a:gd name="connsiteY18" fmla="*/ 993775 h 1498600"/>
                <a:gd name="connsiteX19" fmla="*/ 971550 w 2003425"/>
                <a:gd name="connsiteY19" fmla="*/ 1143000 h 1498600"/>
                <a:gd name="connsiteX20" fmla="*/ 1012825 w 2003425"/>
                <a:gd name="connsiteY20" fmla="*/ 1174750 h 1498600"/>
                <a:gd name="connsiteX21" fmla="*/ 1012825 w 2003425"/>
                <a:gd name="connsiteY21" fmla="*/ 92075 h 1498600"/>
                <a:gd name="connsiteX22" fmla="*/ 1060450 w 2003425"/>
                <a:gd name="connsiteY22" fmla="*/ 790575 h 1498600"/>
                <a:gd name="connsiteX23" fmla="*/ 1095375 w 2003425"/>
                <a:gd name="connsiteY23" fmla="*/ 1016000 h 1498600"/>
                <a:gd name="connsiteX24" fmla="*/ 1152525 w 2003425"/>
                <a:gd name="connsiteY24" fmla="*/ 1123950 h 1498600"/>
                <a:gd name="connsiteX25" fmla="*/ 1206500 w 2003425"/>
                <a:gd name="connsiteY25" fmla="*/ 1177925 h 1498600"/>
                <a:gd name="connsiteX26" fmla="*/ 1206500 w 2003425"/>
                <a:gd name="connsiteY26" fmla="*/ 0 h 1498600"/>
                <a:gd name="connsiteX27" fmla="*/ 1244600 w 2003425"/>
                <a:gd name="connsiteY27" fmla="*/ 549275 h 1498600"/>
                <a:gd name="connsiteX28" fmla="*/ 1285875 w 2003425"/>
                <a:gd name="connsiteY28" fmla="*/ 949325 h 1498600"/>
                <a:gd name="connsiteX29" fmla="*/ 1339850 w 2003425"/>
                <a:gd name="connsiteY29" fmla="*/ 1085850 h 1498600"/>
                <a:gd name="connsiteX30" fmla="*/ 1416050 w 2003425"/>
                <a:gd name="connsiteY30" fmla="*/ 1171575 h 1498600"/>
                <a:gd name="connsiteX31" fmla="*/ 1416050 w 2003425"/>
                <a:gd name="connsiteY31" fmla="*/ 15875 h 1498600"/>
                <a:gd name="connsiteX32" fmla="*/ 1460500 w 2003425"/>
                <a:gd name="connsiteY32" fmla="*/ 733425 h 1498600"/>
                <a:gd name="connsiteX33" fmla="*/ 1485900 w 2003425"/>
                <a:gd name="connsiteY33" fmla="*/ 911225 h 1498600"/>
                <a:gd name="connsiteX34" fmla="*/ 1543050 w 2003425"/>
                <a:gd name="connsiteY34" fmla="*/ 1089025 h 1498600"/>
                <a:gd name="connsiteX35" fmla="*/ 1619250 w 2003425"/>
                <a:gd name="connsiteY35" fmla="*/ 1181100 h 1498600"/>
                <a:gd name="connsiteX36" fmla="*/ 1619250 w 2003425"/>
                <a:gd name="connsiteY36" fmla="*/ 6350 h 1498600"/>
                <a:gd name="connsiteX37" fmla="*/ 1660525 w 2003425"/>
                <a:gd name="connsiteY37" fmla="*/ 777875 h 1498600"/>
                <a:gd name="connsiteX38" fmla="*/ 1698625 w 2003425"/>
                <a:gd name="connsiteY38" fmla="*/ 962025 h 1498600"/>
                <a:gd name="connsiteX39" fmla="*/ 1730375 w 2003425"/>
                <a:gd name="connsiteY39" fmla="*/ 1054100 h 1498600"/>
                <a:gd name="connsiteX40" fmla="*/ 1819275 w 2003425"/>
                <a:gd name="connsiteY40" fmla="*/ 1168400 h 1498600"/>
                <a:gd name="connsiteX41" fmla="*/ 1819275 w 2003425"/>
                <a:gd name="connsiteY41" fmla="*/ 88900 h 1498600"/>
                <a:gd name="connsiteX42" fmla="*/ 1870075 w 2003425"/>
                <a:gd name="connsiteY42" fmla="*/ 698500 h 1498600"/>
                <a:gd name="connsiteX43" fmla="*/ 1892300 w 2003425"/>
                <a:gd name="connsiteY43" fmla="*/ 898525 h 1498600"/>
                <a:gd name="connsiteX44" fmla="*/ 1936750 w 2003425"/>
                <a:gd name="connsiteY44" fmla="*/ 1060450 h 1498600"/>
                <a:gd name="connsiteX45" fmla="*/ 2003425 w 2003425"/>
                <a:gd name="connsiteY45" fmla="*/ 1149350 h 149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003425" h="1498600">
                  <a:moveTo>
                    <a:pt x="0" y="1498600"/>
                  </a:moveTo>
                  <a:lnTo>
                    <a:pt x="0" y="730250"/>
                  </a:lnTo>
                  <a:lnTo>
                    <a:pt x="66675" y="1219200"/>
                  </a:lnTo>
                  <a:lnTo>
                    <a:pt x="101600" y="1276350"/>
                  </a:lnTo>
                  <a:lnTo>
                    <a:pt x="190500" y="1365250"/>
                  </a:lnTo>
                  <a:lnTo>
                    <a:pt x="190500" y="530225"/>
                  </a:lnTo>
                  <a:lnTo>
                    <a:pt x="263525" y="1085850"/>
                  </a:lnTo>
                  <a:lnTo>
                    <a:pt x="330200" y="1219200"/>
                  </a:lnTo>
                  <a:lnTo>
                    <a:pt x="393700" y="1273175"/>
                  </a:lnTo>
                  <a:lnTo>
                    <a:pt x="393700" y="584200"/>
                  </a:lnTo>
                  <a:lnTo>
                    <a:pt x="460375" y="962025"/>
                  </a:lnTo>
                  <a:lnTo>
                    <a:pt x="501650" y="1117600"/>
                  </a:lnTo>
                  <a:lnTo>
                    <a:pt x="603250" y="1231900"/>
                  </a:lnTo>
                  <a:lnTo>
                    <a:pt x="603250" y="488950"/>
                  </a:lnTo>
                  <a:lnTo>
                    <a:pt x="660400" y="936625"/>
                  </a:lnTo>
                  <a:lnTo>
                    <a:pt x="714375" y="1089025"/>
                  </a:lnTo>
                  <a:lnTo>
                    <a:pt x="796925" y="1193800"/>
                  </a:lnTo>
                  <a:lnTo>
                    <a:pt x="796925" y="514350"/>
                  </a:lnTo>
                  <a:lnTo>
                    <a:pt x="885825" y="993775"/>
                  </a:lnTo>
                  <a:lnTo>
                    <a:pt x="971550" y="1143000"/>
                  </a:lnTo>
                  <a:lnTo>
                    <a:pt x="1012825" y="1174750"/>
                  </a:lnTo>
                  <a:lnTo>
                    <a:pt x="1012825" y="92075"/>
                  </a:lnTo>
                  <a:lnTo>
                    <a:pt x="1060450" y="790575"/>
                  </a:lnTo>
                  <a:lnTo>
                    <a:pt x="1095375" y="1016000"/>
                  </a:lnTo>
                  <a:lnTo>
                    <a:pt x="1152525" y="1123950"/>
                  </a:lnTo>
                  <a:lnTo>
                    <a:pt x="1206500" y="1177925"/>
                  </a:lnTo>
                  <a:lnTo>
                    <a:pt x="1206500" y="0"/>
                  </a:lnTo>
                  <a:lnTo>
                    <a:pt x="1244600" y="549275"/>
                  </a:lnTo>
                  <a:lnTo>
                    <a:pt x="1285875" y="949325"/>
                  </a:lnTo>
                  <a:lnTo>
                    <a:pt x="1339850" y="1085850"/>
                  </a:lnTo>
                  <a:lnTo>
                    <a:pt x="1416050" y="1171575"/>
                  </a:lnTo>
                  <a:lnTo>
                    <a:pt x="1416050" y="15875"/>
                  </a:lnTo>
                  <a:lnTo>
                    <a:pt x="1460500" y="733425"/>
                  </a:lnTo>
                  <a:lnTo>
                    <a:pt x="1485900" y="911225"/>
                  </a:lnTo>
                  <a:lnTo>
                    <a:pt x="1543050" y="1089025"/>
                  </a:lnTo>
                  <a:lnTo>
                    <a:pt x="1619250" y="1181100"/>
                  </a:lnTo>
                  <a:lnTo>
                    <a:pt x="1619250" y="6350"/>
                  </a:lnTo>
                  <a:lnTo>
                    <a:pt x="1660525" y="777875"/>
                  </a:lnTo>
                  <a:lnTo>
                    <a:pt x="1698625" y="962025"/>
                  </a:lnTo>
                  <a:lnTo>
                    <a:pt x="1730375" y="1054100"/>
                  </a:lnTo>
                  <a:lnTo>
                    <a:pt x="1819275" y="1168400"/>
                  </a:lnTo>
                  <a:lnTo>
                    <a:pt x="1819275" y="88900"/>
                  </a:lnTo>
                  <a:lnTo>
                    <a:pt x="1870075" y="698500"/>
                  </a:lnTo>
                  <a:lnTo>
                    <a:pt x="1892300" y="898525"/>
                  </a:lnTo>
                  <a:lnTo>
                    <a:pt x="1936750" y="1060450"/>
                  </a:lnTo>
                  <a:lnTo>
                    <a:pt x="2003425" y="1149350"/>
                  </a:lnTo>
                </a:path>
              </a:pathLst>
            </a:custGeom>
            <a:noFill/>
            <a:ln w="28575">
              <a:solidFill>
                <a:schemeClr val="accent3"/>
              </a:solidFill>
              <a:prstDash val="sysDash"/>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3" name="TextBox 2">
            <a:extLst>
              <a:ext uri="{FF2B5EF4-FFF2-40B4-BE49-F238E27FC236}">
                <a16:creationId xmlns:a16="http://schemas.microsoft.com/office/drawing/2014/main" id="{8FD0DE17-0EAE-58EC-D9E2-DBBBD8A6DC67}"/>
              </a:ext>
            </a:extLst>
          </p:cNvPr>
          <p:cNvSpPr txBox="1"/>
          <p:nvPr/>
        </p:nvSpPr>
        <p:spPr bwMode="auto">
          <a:xfrm>
            <a:off x="7871558" y="5340593"/>
            <a:ext cx="27158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Colchicine 0.6 mg PO Daily</a:t>
            </a:r>
          </a:p>
        </p:txBody>
      </p:sp>
      <p:sp>
        <p:nvSpPr>
          <p:cNvPr id="6" name="TextBox 5">
            <a:extLst>
              <a:ext uri="{FF2B5EF4-FFF2-40B4-BE49-F238E27FC236}">
                <a16:creationId xmlns:a16="http://schemas.microsoft.com/office/drawing/2014/main" id="{FA6251E7-28C0-BEEE-A0E5-4A6D01BADA66}"/>
              </a:ext>
            </a:extLst>
          </p:cNvPr>
          <p:cNvSpPr txBox="1"/>
          <p:nvPr/>
        </p:nvSpPr>
        <p:spPr bwMode="auto">
          <a:xfrm>
            <a:off x="8115983" y="5712594"/>
            <a:ext cx="583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8" name="TextBox 7">
            <a:extLst>
              <a:ext uri="{FF2B5EF4-FFF2-40B4-BE49-F238E27FC236}">
                <a16:creationId xmlns:a16="http://schemas.microsoft.com/office/drawing/2014/main" id="{604AA15B-321B-11BB-B442-B965720F2F2D}"/>
              </a:ext>
            </a:extLst>
          </p:cNvPr>
          <p:cNvSpPr txBox="1"/>
          <p:nvPr/>
        </p:nvSpPr>
        <p:spPr bwMode="auto">
          <a:xfrm>
            <a:off x="8840156" y="5709309"/>
            <a:ext cx="583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21" name="TextBox 20">
            <a:extLst>
              <a:ext uri="{FF2B5EF4-FFF2-40B4-BE49-F238E27FC236}">
                <a16:creationId xmlns:a16="http://schemas.microsoft.com/office/drawing/2014/main" id="{446050BF-1DD5-2997-BBCA-517EE19E7729}"/>
              </a:ext>
            </a:extLst>
          </p:cNvPr>
          <p:cNvSpPr txBox="1"/>
          <p:nvPr/>
        </p:nvSpPr>
        <p:spPr bwMode="auto">
          <a:xfrm>
            <a:off x="9531141" y="5707058"/>
            <a:ext cx="583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a:t>
            </a:r>
          </a:p>
        </p:txBody>
      </p:sp>
      <p:cxnSp>
        <p:nvCxnSpPr>
          <p:cNvPr id="33" name="Straight Connector 32">
            <a:extLst>
              <a:ext uri="{FF2B5EF4-FFF2-40B4-BE49-F238E27FC236}">
                <a16:creationId xmlns:a16="http://schemas.microsoft.com/office/drawing/2014/main" id="{A1909E2D-F1A3-7D6E-5F55-DD29118EAD50}"/>
              </a:ext>
            </a:extLst>
          </p:cNvPr>
          <p:cNvCxnSpPr/>
          <p:nvPr/>
        </p:nvCxnSpPr>
        <p:spPr bwMode="auto">
          <a:xfrm>
            <a:off x="7992706" y="5919607"/>
            <a:ext cx="188314" cy="0"/>
          </a:xfrm>
          <a:prstGeom prst="line">
            <a:avLst/>
          </a:prstGeom>
          <a:noFill/>
          <a:ln w="28575" cap="flat" cmpd="sng" algn="ctr">
            <a:solidFill>
              <a:schemeClr val="accent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9BF32D01-6958-9F23-DE2D-85E86CBCB73D}"/>
              </a:ext>
            </a:extLst>
          </p:cNvPr>
          <p:cNvCxnSpPr/>
          <p:nvPr/>
        </p:nvCxnSpPr>
        <p:spPr bwMode="auto">
          <a:xfrm>
            <a:off x="8699797" y="5920351"/>
            <a:ext cx="188314" cy="0"/>
          </a:xfrm>
          <a:prstGeom prst="line">
            <a:avLst/>
          </a:prstGeom>
          <a:noFill/>
          <a:ln w="28575" cap="flat" cmpd="sng" algn="ctr">
            <a:solidFill>
              <a:schemeClr val="accent3"/>
            </a:solidFill>
            <a:prstDash val="sysDash"/>
            <a:round/>
            <a:headEnd type="none" w="med" len="med"/>
            <a:tailEnd type="none" w="med" len="med"/>
          </a:ln>
          <a:effectLst/>
        </p:spPr>
      </p:cxnSp>
      <p:cxnSp>
        <p:nvCxnSpPr>
          <p:cNvPr id="41" name="Straight Connector 40">
            <a:extLst>
              <a:ext uri="{FF2B5EF4-FFF2-40B4-BE49-F238E27FC236}">
                <a16:creationId xmlns:a16="http://schemas.microsoft.com/office/drawing/2014/main" id="{48ADE5D8-4431-3A4C-7990-C4F966313C92}"/>
              </a:ext>
            </a:extLst>
          </p:cNvPr>
          <p:cNvCxnSpPr/>
          <p:nvPr/>
        </p:nvCxnSpPr>
        <p:spPr bwMode="auto">
          <a:xfrm>
            <a:off x="9388229" y="5919607"/>
            <a:ext cx="188314" cy="0"/>
          </a:xfrm>
          <a:prstGeom prst="line">
            <a:avLst/>
          </a:prstGeom>
          <a:noFill/>
          <a:ln w="28575" cap="flat" cmpd="sng" algn="ctr">
            <a:solidFill>
              <a:schemeClr val="bg2"/>
            </a:solidFill>
            <a:prstDash val="sysDash"/>
            <a:round/>
            <a:headEnd type="none" w="med" len="med"/>
            <a:tailEnd type="none" w="med" len="med"/>
          </a:ln>
          <a:effectLst/>
        </p:spPr>
      </p:cxnSp>
    </p:spTree>
    <p:extLst>
      <p:ext uri="{BB962C8B-B14F-4D97-AF65-F5344CB8AC3E}">
        <p14:creationId xmlns:p14="http://schemas.microsoft.com/office/powerpoint/2010/main" val="25969305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CF66D-D148-4F1A-AAB0-CE8AD64E7351}"/>
              </a:ext>
            </a:extLst>
          </p:cNvPr>
          <p:cNvSpPr>
            <a:spLocks noGrp="1"/>
          </p:cNvSpPr>
          <p:nvPr>
            <p:ph type="title"/>
          </p:nvPr>
        </p:nvSpPr>
        <p:spPr/>
        <p:txBody>
          <a:bodyPr>
            <a:noAutofit/>
          </a:bodyPr>
          <a:lstStyle/>
          <a:p>
            <a:r>
              <a:rPr lang="en-US" dirty="0">
                <a:latin typeface="+mj-lt"/>
              </a:rPr>
              <a:t>Colchicine: The First FDA-Approved Drug Tackling the Residual Inflammatory Risk in CVD</a:t>
            </a:r>
          </a:p>
        </p:txBody>
      </p:sp>
      <p:sp>
        <p:nvSpPr>
          <p:cNvPr id="6" name="Content Placeholder 5">
            <a:extLst>
              <a:ext uri="{FF2B5EF4-FFF2-40B4-BE49-F238E27FC236}">
                <a16:creationId xmlns:a16="http://schemas.microsoft.com/office/drawing/2014/main" id="{9669D099-E967-AC83-A646-D6773302930E}"/>
              </a:ext>
            </a:extLst>
          </p:cNvPr>
          <p:cNvSpPr>
            <a:spLocks noGrp="1"/>
          </p:cNvSpPr>
          <p:nvPr>
            <p:ph idx="1"/>
          </p:nvPr>
        </p:nvSpPr>
        <p:spPr>
          <a:xfrm>
            <a:off x="604675" y="1513047"/>
            <a:ext cx="6948650" cy="4650686"/>
          </a:xfrm>
        </p:spPr>
        <p:txBody>
          <a:bodyPr/>
          <a:lstStyle/>
          <a:p>
            <a:r>
              <a:rPr lang="en-US" dirty="0">
                <a:latin typeface="+mn-lt"/>
              </a:rPr>
              <a:t>June 2023: </a:t>
            </a:r>
            <a:r>
              <a:rPr kumimoji="0" lang="en-US" sz="2800" b="0" i="0" u="none" strike="noStrike" kern="1200" cap="none" spc="0" normalizeH="0" baseline="0" noProof="0" dirty="0">
                <a:ln>
                  <a:noFill/>
                </a:ln>
                <a:solidFill>
                  <a:srgbClr val="202124"/>
                </a:solidFill>
                <a:effectLst/>
                <a:uLnTx/>
                <a:uFillTx/>
                <a:latin typeface="+mn-lt"/>
              </a:rPr>
              <a:t>FDA approved colchicine 0.5 mg as the first anti-inflammatory indicated for reducing cardiovascular events among adults who have or are at risk for ASCVD</a:t>
            </a:r>
            <a:r>
              <a:rPr kumimoji="0" lang="en-US" sz="2800" b="0" i="0" u="none" strike="noStrike" kern="1200" cap="none" spc="0" normalizeH="0" baseline="30000" noProof="0" dirty="0">
                <a:ln>
                  <a:noFill/>
                </a:ln>
                <a:solidFill>
                  <a:srgbClr val="202124"/>
                </a:solidFill>
                <a:effectLst/>
                <a:uLnTx/>
                <a:uFillTx/>
                <a:latin typeface="+mn-lt"/>
              </a:rPr>
              <a:t>1</a:t>
            </a:r>
          </a:p>
          <a:p>
            <a:r>
              <a:rPr kumimoji="0" lang="en-GB" b="0" i="0" u="none" strike="noStrike" kern="0" cap="none" spc="0" normalizeH="0" baseline="0" noProof="0" dirty="0">
                <a:ln>
                  <a:noFill/>
                </a:ln>
                <a:solidFill>
                  <a:srgbClr val="000000"/>
                </a:solidFill>
                <a:effectLst/>
                <a:uLnTx/>
                <a:uFillTx/>
                <a:ea typeface="+mn-ea"/>
                <a:cs typeface="+mn-cs"/>
              </a:rPr>
              <a:t>Though not approved by the EMA, colchicine 0.5 mg has received Class IIb recommendation from the ESC</a:t>
            </a:r>
            <a:r>
              <a:rPr kumimoji="0" lang="en-GB" b="0" i="0" u="none" strike="noStrike" kern="0" cap="none" spc="0" normalizeH="0" baseline="30000" noProof="0" dirty="0">
                <a:ln>
                  <a:noFill/>
                </a:ln>
                <a:solidFill>
                  <a:srgbClr val="000000"/>
                </a:solidFill>
                <a:effectLst/>
                <a:uLnTx/>
                <a:uFillTx/>
                <a:ea typeface="+mn-ea"/>
                <a:cs typeface="+mn-cs"/>
              </a:rPr>
              <a:t>2,3</a:t>
            </a:r>
          </a:p>
          <a:p>
            <a:endParaRPr lang="en-US" dirty="0">
              <a:latin typeface="+mn-lt"/>
            </a:endParaRPr>
          </a:p>
        </p:txBody>
      </p:sp>
      <p:sp>
        <p:nvSpPr>
          <p:cNvPr id="7" name="Text Box 11">
            <a:extLst>
              <a:ext uri="{FF2B5EF4-FFF2-40B4-BE49-F238E27FC236}">
                <a16:creationId xmlns:a16="http://schemas.microsoft.com/office/drawing/2014/main" id="{9E90E4CA-5610-9A45-58FC-2B0BACFE6B96}"/>
              </a:ext>
            </a:extLst>
          </p:cNvPr>
          <p:cNvSpPr txBox="1">
            <a:spLocks noChangeArrowheads="1"/>
          </p:cNvSpPr>
          <p:nvPr/>
        </p:nvSpPr>
        <p:spPr bwMode="auto">
          <a:xfrm>
            <a:off x="414339" y="5811422"/>
            <a:ext cx="7760670" cy="830997"/>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228600" marR="0" lvl="0" indent="-228600" algn="l" defTabSz="914400" rtl="0" eaLnBrk="1" fontAlgn="base" latinLnBrk="0" hangingPunct="1">
              <a:lnSpc>
                <a:spcPct val="100000"/>
              </a:lnSpc>
              <a:spcBef>
                <a:spcPct val="0"/>
              </a:spcBef>
              <a:spcAft>
                <a:spcPct val="0"/>
              </a:spcAft>
              <a:buClrTx/>
              <a:buSzTx/>
              <a:buFontTx/>
              <a:buAutoNum type="arabicPeriod"/>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fda.gov/drugs/</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postmarket</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-drug-safety-information-patients-and-providers/colchicine-marketed-</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colcrys</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-information.</a:t>
            </a:r>
          </a:p>
          <a:p>
            <a:pPr marL="228600" marR="0" lvl="0" indent="-228600" algn="l" defTabSz="914400" rtl="0" eaLnBrk="1" fontAlgn="base" latinLnBrk="0" hangingPunct="1">
              <a:lnSpc>
                <a:spcPct val="100000"/>
              </a:lnSpc>
              <a:spcBef>
                <a:spcPct val="0"/>
              </a:spcBef>
              <a:spcAft>
                <a:spcPct val="0"/>
              </a:spcAft>
              <a:buClrTx/>
              <a:buSzTx/>
              <a:buFontTx/>
              <a:buAutoNum type="arabicPeriod"/>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ema.europa.eu/en/documents/pip-decision/p/0028/2022-ema-decision-31-january-2022-granting-product-specific-waiver-colchicine-emea-003101-pip01-21_en.pdf.  </a:t>
            </a:r>
          </a:p>
          <a:p>
            <a:pPr marL="228600" marR="0" lvl="0" indent="-228600" algn="l" defTabSz="914400" rtl="0" eaLnBrk="1" fontAlgn="base" latinLnBrk="0" hangingPunct="1">
              <a:lnSpc>
                <a:spcPct val="100000"/>
              </a:lnSpc>
              <a:spcBef>
                <a:spcPct val="0"/>
              </a:spcBef>
              <a:spcAft>
                <a:spcPct val="0"/>
              </a:spcAft>
              <a:buClrTx/>
              <a:buSzTx/>
              <a:buFontTx/>
              <a:buAutoNum type="arabicPeriod"/>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Visseren. Eur J Prev Cardiol. 2022;29:5.</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nvGrpSpPr>
          <p:cNvPr id="3" name="Group 2">
            <a:extLst>
              <a:ext uri="{FF2B5EF4-FFF2-40B4-BE49-F238E27FC236}">
                <a16:creationId xmlns:a16="http://schemas.microsoft.com/office/drawing/2014/main" id="{69E92EB1-19DA-A336-045D-EE4ABC98AC90}"/>
              </a:ext>
            </a:extLst>
          </p:cNvPr>
          <p:cNvGrpSpPr/>
          <p:nvPr/>
        </p:nvGrpSpPr>
        <p:grpSpPr>
          <a:xfrm>
            <a:off x="8273054" y="2141338"/>
            <a:ext cx="2425444" cy="2870186"/>
            <a:chOff x="7840445" y="2404154"/>
            <a:chExt cx="2699831" cy="3262750"/>
          </a:xfrm>
        </p:grpSpPr>
        <p:grpSp>
          <p:nvGrpSpPr>
            <p:cNvPr id="4" name="Group 3">
              <a:extLst>
                <a:ext uri="{FF2B5EF4-FFF2-40B4-BE49-F238E27FC236}">
                  <a16:creationId xmlns:a16="http://schemas.microsoft.com/office/drawing/2014/main" id="{8C7D052F-067E-4DFF-D1D7-04EFA3D0E1CC}"/>
                </a:ext>
              </a:extLst>
            </p:cNvPr>
            <p:cNvGrpSpPr/>
            <p:nvPr/>
          </p:nvGrpSpPr>
          <p:grpSpPr>
            <a:xfrm>
              <a:off x="7840445" y="2404154"/>
              <a:ext cx="2699831" cy="2622290"/>
              <a:chOff x="7780970" y="2545116"/>
              <a:chExt cx="2164413" cy="2164413"/>
            </a:xfrm>
          </p:grpSpPr>
          <p:pic>
            <p:nvPicPr>
              <p:cNvPr id="8" name="Graphic 7" descr="Document with solid fill">
                <a:extLst>
                  <a:ext uri="{FF2B5EF4-FFF2-40B4-BE49-F238E27FC236}">
                    <a16:creationId xmlns:a16="http://schemas.microsoft.com/office/drawing/2014/main" id="{92982CC5-D0D7-FE94-855A-DCB11DC16A4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80970" y="2545116"/>
                <a:ext cx="2164413" cy="2164413"/>
              </a:xfrm>
              <a:prstGeom prst="rect">
                <a:avLst/>
              </a:prstGeom>
            </p:spPr>
          </p:pic>
          <p:pic>
            <p:nvPicPr>
              <p:cNvPr id="9" name="Graphic 8" descr="Checkmark with solid fill">
                <a:extLst>
                  <a:ext uri="{FF2B5EF4-FFF2-40B4-BE49-F238E27FC236}">
                    <a16:creationId xmlns:a16="http://schemas.microsoft.com/office/drawing/2014/main" id="{881FB920-8F96-BEC8-01F9-2D014C3CD61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453918" y="2819901"/>
                <a:ext cx="1491465" cy="1491465"/>
              </a:xfrm>
              <a:prstGeom prst="rect">
                <a:avLst/>
              </a:prstGeom>
            </p:spPr>
          </p:pic>
        </p:grpSp>
        <p:sp>
          <p:nvSpPr>
            <p:cNvPr id="5" name="Rectangle: Rounded Corners 4">
              <a:extLst>
                <a:ext uri="{FF2B5EF4-FFF2-40B4-BE49-F238E27FC236}">
                  <a16:creationId xmlns:a16="http://schemas.microsoft.com/office/drawing/2014/main" id="{EB701A90-1F2C-F7E3-32DF-EB197870B6EF}"/>
                </a:ext>
              </a:extLst>
            </p:cNvPr>
            <p:cNvSpPr/>
            <p:nvPr/>
          </p:nvSpPr>
          <p:spPr>
            <a:xfrm>
              <a:off x="7998479" y="4981708"/>
              <a:ext cx="2383761" cy="685196"/>
            </a:xfrm>
            <a:prstGeom prst="roundRect">
              <a:avLst/>
            </a:prstGeom>
            <a:solidFill>
              <a:srgbClr val="FFFFFF"/>
            </a:solidFill>
            <a:ln w="57150" cap="flat" cmpd="sng" algn="ctr">
              <a:solidFill>
                <a:schemeClr val="accent3"/>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rgbClr val="000000"/>
                  </a:solidFill>
                  <a:effectLst/>
                  <a:uLnTx/>
                  <a:uFillTx/>
                  <a:cs typeface="+mn-cs"/>
                </a:rPr>
                <a:t>FDA APPROVED</a:t>
              </a:r>
            </a:p>
          </p:txBody>
        </p:sp>
      </p:grpSp>
    </p:spTree>
    <p:extLst>
      <p:ext uri="{BB962C8B-B14F-4D97-AF65-F5344CB8AC3E}">
        <p14:creationId xmlns:p14="http://schemas.microsoft.com/office/powerpoint/2010/main" val="40796509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D4018-B573-43E5-A97C-D31303F3D389}"/>
              </a:ext>
            </a:extLst>
          </p:cNvPr>
          <p:cNvSpPr>
            <a:spLocks noGrp="1"/>
          </p:cNvSpPr>
          <p:nvPr>
            <p:ph type="title"/>
          </p:nvPr>
        </p:nvSpPr>
        <p:spPr/>
        <p:txBody>
          <a:bodyPr/>
          <a:lstStyle/>
          <a:p>
            <a:r>
              <a:rPr lang="en-US" dirty="0"/>
              <a:t>Colchicine Is Now Incorporated in Society Guidelines</a:t>
            </a:r>
          </a:p>
        </p:txBody>
      </p:sp>
      <p:graphicFrame>
        <p:nvGraphicFramePr>
          <p:cNvPr id="3" name="Group 32">
            <a:extLst>
              <a:ext uri="{FF2B5EF4-FFF2-40B4-BE49-F238E27FC236}">
                <a16:creationId xmlns:a16="http://schemas.microsoft.com/office/drawing/2014/main" id="{28EE5ACA-DF8A-7C62-9A29-F9DDDCF720E2}"/>
              </a:ext>
            </a:extLst>
          </p:cNvPr>
          <p:cNvGraphicFramePr>
            <a:graphicFrameLocks noGrp="1"/>
          </p:cNvGraphicFramePr>
          <p:nvPr>
            <p:extLst>
              <p:ext uri="{D42A27DB-BD31-4B8C-83A1-F6EECF244321}">
                <p14:modId xmlns:p14="http://schemas.microsoft.com/office/powerpoint/2010/main" val="26704394"/>
              </p:ext>
            </p:extLst>
          </p:nvPr>
        </p:nvGraphicFramePr>
        <p:xfrm>
          <a:off x="717550" y="1600200"/>
          <a:ext cx="10788650" cy="3413529"/>
        </p:xfrm>
        <a:graphic>
          <a:graphicData uri="http://schemas.openxmlformats.org/drawingml/2006/table">
            <a:tbl>
              <a:tblPr/>
              <a:tblGrid>
                <a:gridCol w="3214297">
                  <a:extLst>
                    <a:ext uri="{9D8B030D-6E8A-4147-A177-3AD203B41FA5}">
                      <a16:colId xmlns:a16="http://schemas.microsoft.com/office/drawing/2014/main" val="20001"/>
                    </a:ext>
                  </a:extLst>
                </a:gridCol>
                <a:gridCol w="4799048">
                  <a:extLst>
                    <a:ext uri="{9D8B030D-6E8A-4147-A177-3AD203B41FA5}">
                      <a16:colId xmlns:a16="http://schemas.microsoft.com/office/drawing/2014/main" val="110465662"/>
                    </a:ext>
                  </a:extLst>
                </a:gridCol>
                <a:gridCol w="1418100">
                  <a:extLst>
                    <a:ext uri="{9D8B030D-6E8A-4147-A177-3AD203B41FA5}">
                      <a16:colId xmlns:a16="http://schemas.microsoft.com/office/drawing/2014/main" val="20002"/>
                    </a:ext>
                  </a:extLst>
                </a:gridCol>
                <a:gridCol w="1357205">
                  <a:extLst>
                    <a:ext uri="{9D8B030D-6E8A-4147-A177-3AD203B41FA5}">
                      <a16:colId xmlns:a16="http://schemas.microsoft.com/office/drawing/2014/main" val="3381598308"/>
                    </a:ext>
                  </a:extLst>
                </a:gridCol>
              </a:tblGrid>
              <a:tr h="48741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Society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2000" b="1" i="0" u="none" strike="noStrike" cap="none" normalizeH="0" baseline="0" dirty="0">
                          <a:ln>
                            <a:noFill/>
                          </a:ln>
                          <a:solidFill>
                            <a:schemeClr val="tx1"/>
                          </a:solidFill>
                          <a:effectLst/>
                          <a:latin typeface="Calibri" panose="020F0502020204030204" pitchFamily="34" charset="0"/>
                        </a:rPr>
                        <a:t>Recommendation for Colchicine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Class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Level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155222">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US" sz="2000" b="1" dirty="0">
                          <a:solidFill>
                            <a:schemeClr val="bg1"/>
                          </a:solidFill>
                        </a:rPr>
                        <a:t>2023</a:t>
                      </a:r>
                      <a:r>
                        <a:rPr lang="en-US" sz="2000" b="0" dirty="0">
                          <a:solidFill>
                            <a:schemeClr val="bg1"/>
                          </a:solidFill>
                        </a:rPr>
                        <a:t> </a:t>
                      </a:r>
                      <a:r>
                        <a:rPr lang="en-US" sz="2000" b="1" dirty="0">
                          <a:solidFill>
                            <a:schemeClr val="bg1"/>
                          </a:solidFill>
                        </a:rPr>
                        <a:t>AHA/ACC/NLA/ASPC</a:t>
                      </a:r>
                      <a:r>
                        <a:rPr lang="en-US" sz="2000" b="1" i="0" kern="1200" dirty="0">
                          <a:solidFill>
                            <a:schemeClr val="bg1"/>
                          </a:solidFill>
                          <a:latin typeface="+mn-lt"/>
                          <a:ea typeface="+mn-ea"/>
                        </a:rPr>
                        <a:t> </a:t>
                      </a:r>
                      <a:r>
                        <a:rPr lang="en-US" sz="2000" b="0" i="0" kern="1200" dirty="0">
                          <a:solidFill>
                            <a:schemeClr val="bg1"/>
                          </a:solidFill>
                          <a:latin typeface="+mn-lt"/>
                          <a:ea typeface="+mn-ea"/>
                        </a:rPr>
                        <a:t>Chronic Coronary Disease Guideline</a:t>
                      </a:r>
                    </a:p>
                    <a:p>
                      <a:pPr marL="111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endParaRPr kumimoji="0" lang="en-US" sz="20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1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In patients with CCD, the addition of colchicine for secondary prevention may be considered to reduce recurrent ASCVD events</a:t>
                      </a:r>
                      <a:endParaRPr kumimoji="0" lang="en-US" sz="20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IIb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B-R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55222">
                <a:tc>
                  <a:txBody>
                    <a:bodyPr/>
                    <a:lstStyle/>
                    <a:p>
                      <a:pPr marL="38700" indent="0" algn="l" defTabSz="360000" rtl="0" eaLnBrk="1" latinLnBrk="0" hangingPunct="1">
                        <a:spcBef>
                          <a:spcPct val="20000"/>
                        </a:spcBef>
                        <a:buClr>
                          <a:srgbClr val="C00000"/>
                        </a:buClr>
                        <a:buFont typeface="Arial" panose="020B0604020202020204" pitchFamily="34" charset="0"/>
                        <a:buNone/>
                      </a:pPr>
                      <a:r>
                        <a:rPr lang="en-US" sz="2000" b="1" i="0" kern="1200" dirty="0">
                          <a:solidFill>
                            <a:schemeClr val="bg1"/>
                          </a:solidFill>
                          <a:latin typeface="+mn-lt"/>
                          <a:ea typeface="+mn-ea"/>
                        </a:rPr>
                        <a:t>2021</a:t>
                      </a:r>
                      <a:r>
                        <a:rPr lang="en-US" sz="2000" b="0" i="0" kern="1200" dirty="0">
                          <a:solidFill>
                            <a:schemeClr val="bg1"/>
                          </a:solidFill>
                          <a:latin typeface="+mn-lt"/>
                          <a:ea typeface="+mn-ea"/>
                        </a:rPr>
                        <a:t> </a:t>
                      </a:r>
                      <a:r>
                        <a:rPr lang="en-US" sz="2000" b="1" i="0" kern="1200" dirty="0">
                          <a:solidFill>
                            <a:schemeClr val="bg1"/>
                          </a:solidFill>
                          <a:latin typeface="+mn-lt"/>
                          <a:ea typeface="+mn-ea"/>
                        </a:rPr>
                        <a:t>ESC</a:t>
                      </a:r>
                      <a:r>
                        <a:rPr lang="en-US" sz="2000" b="0" i="0" kern="1200" dirty="0">
                          <a:solidFill>
                            <a:schemeClr val="bg1"/>
                          </a:solidFill>
                          <a:latin typeface="+mn-lt"/>
                          <a:ea typeface="+mn-ea"/>
                        </a:rPr>
                        <a:t> Prevention Guideline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111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Low-dose colchicine (0.5 mg/d) may be considered in secondary prevention of CVD, particularly if other risk factors are insufficiently controlled or if recurrent CVD events occur under optimal therapy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IIb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36808302"/>
                  </a:ext>
                </a:extLst>
              </a:tr>
            </a:tbl>
          </a:graphicData>
        </a:graphic>
      </p:graphicFrame>
      <p:sp>
        <p:nvSpPr>
          <p:cNvPr id="11" name="Text Box 11">
            <a:extLst>
              <a:ext uri="{FF2B5EF4-FFF2-40B4-BE49-F238E27FC236}">
                <a16:creationId xmlns:a16="http://schemas.microsoft.com/office/drawing/2014/main" id="{442EB95E-5D4F-3BEC-CE30-FEBE142C1266}"/>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Virani. Circulation. 2023;148:e9. </a:t>
            </a: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Visseren. Eur J Prev Cardiol 2022;29:5.</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6176402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F3789D12-95D2-9676-DB5E-EF310A402228}"/>
              </a:ext>
            </a:extLst>
          </p:cNvPr>
          <p:cNvSpPr>
            <a:spLocks noGrp="1"/>
          </p:cNvSpPr>
          <p:nvPr>
            <p:ph type="title"/>
          </p:nvPr>
        </p:nvSpPr>
        <p:spPr/>
        <p:txBody>
          <a:bodyPr/>
          <a:lstStyle/>
          <a:p>
            <a:r>
              <a:rPr lang="en-US" dirty="0"/>
              <a:t>Amplification Loops in Cytokine Signaling:  </a:t>
            </a:r>
            <a:br>
              <a:rPr lang="en-US" dirty="0"/>
            </a:br>
            <a:r>
              <a:rPr lang="en-US" dirty="0"/>
              <a:t>Rationale for IL-1</a:t>
            </a:r>
            <a:r>
              <a:rPr lang="el-GR" dirty="0"/>
              <a:t>β </a:t>
            </a:r>
            <a:r>
              <a:rPr lang="en-US" dirty="0"/>
              <a:t>Inhibition</a:t>
            </a:r>
          </a:p>
        </p:txBody>
      </p:sp>
      <p:sp>
        <p:nvSpPr>
          <p:cNvPr id="9" name="TextBox 8">
            <a:extLst>
              <a:ext uri="{FF2B5EF4-FFF2-40B4-BE49-F238E27FC236}">
                <a16:creationId xmlns:a16="http://schemas.microsoft.com/office/drawing/2014/main" id="{7698F655-5336-44B0-895F-2CB21303CE9A}"/>
              </a:ext>
            </a:extLst>
          </p:cNvPr>
          <p:cNvSpPr txBox="1"/>
          <p:nvPr/>
        </p:nvSpPr>
        <p:spPr>
          <a:xfrm>
            <a:off x="4174492" y="1549601"/>
            <a:ext cx="7246553" cy="914400"/>
          </a:xfrm>
          <a:prstGeom prst="rect">
            <a:avLst/>
          </a:prstGeom>
          <a:noFill/>
        </p:spPr>
        <p:txBody>
          <a:bodyPr wrap="square" lIns="0" tIns="0" rIns="0" bIns="0" rtlCol="0">
            <a:no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a:rPr>
              <a:t>NLRP3 inflammasome activates conversion of pro–IL-1</a:t>
            </a:r>
            <a:r>
              <a:rPr kumimoji="0" lang="en-US" sz="1600" b="0" i="0" u="none" strike="noStrike" kern="1200" cap="none" spc="0" normalizeH="0" baseline="0" noProof="0" dirty="0">
                <a:ln>
                  <a:noFill/>
                </a:ln>
                <a:solidFill>
                  <a:srgbClr val="000000"/>
                </a:solidFill>
                <a:effectLst/>
                <a:uLnTx/>
                <a:uFillTx/>
                <a:latin typeface="Calibri"/>
                <a:ea typeface="Calibri" panose="020F0502020204030204" pitchFamily="34" charset="0"/>
                <a:cs typeface="Arial" panose="020B0604020202020204" pitchFamily="34" charset="0"/>
              </a:rPr>
              <a:t>β to biologically active </a:t>
            </a:r>
            <a:r>
              <a:rPr kumimoji="0" lang="en-US" sz="1600" b="0" i="0" u="none" strike="noStrike" kern="1200" cap="none" spc="0" normalizeH="0" baseline="0" noProof="0" dirty="0">
                <a:ln>
                  <a:noFill/>
                </a:ln>
                <a:solidFill>
                  <a:srgbClr val="000000"/>
                </a:solidFill>
                <a:effectLst/>
                <a:uLnTx/>
                <a:uFillTx/>
                <a:latin typeface="Calibri"/>
                <a:ea typeface="+mn-ea"/>
                <a:cs typeface="Arial"/>
              </a:rPr>
              <a:t>IL-1</a:t>
            </a:r>
            <a:r>
              <a:rPr kumimoji="0" lang="en-US" sz="1600" b="0" i="0" u="none" strike="noStrike" kern="1200" cap="none" spc="0" normalizeH="0" baseline="0" noProof="0" dirty="0">
                <a:ln>
                  <a:noFill/>
                </a:ln>
                <a:solidFill>
                  <a:srgbClr val="000000"/>
                </a:solidFill>
                <a:effectLst/>
                <a:uLnTx/>
                <a:uFillTx/>
                <a:latin typeface="Calibri"/>
                <a:ea typeface="Calibri" panose="020F0502020204030204" pitchFamily="34" charset="0"/>
                <a:cs typeface="Arial" panose="020B0604020202020204" pitchFamily="34" charset="0"/>
              </a:rPr>
              <a:t>β</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a:rPr>
              <a:t>IL-1</a:t>
            </a:r>
            <a:r>
              <a:rPr kumimoji="0" lang="en-US" sz="1600" b="0" i="0" u="none" strike="noStrike" kern="1200" cap="none" spc="0" normalizeH="0" baseline="0" noProof="0" dirty="0">
                <a:ln>
                  <a:noFill/>
                </a:ln>
                <a:solidFill>
                  <a:srgbClr val="000000"/>
                </a:solidFill>
                <a:effectLst/>
                <a:uLnTx/>
                <a:uFillTx/>
                <a:latin typeface="Calibri"/>
                <a:ea typeface="Calibri" panose="020F0502020204030204" pitchFamily="34" charset="0"/>
                <a:cs typeface="Arial" panose="020B0604020202020204" pitchFamily="34" charset="0"/>
              </a:rPr>
              <a:t>β promotes production of downstream cytokines TNF-</a:t>
            </a:r>
            <a:r>
              <a:rPr kumimoji="0" lang="el-GR" sz="1600" b="0" i="0" u="none" strike="noStrike" kern="1200" cap="none" spc="0" normalizeH="0" baseline="0" noProof="0" dirty="0">
                <a:ln>
                  <a:noFill/>
                </a:ln>
                <a:solidFill>
                  <a:srgbClr val="000000"/>
                </a:solidFill>
                <a:effectLst/>
                <a:uLnTx/>
                <a:uFillTx/>
                <a:latin typeface="Calibri"/>
                <a:ea typeface="Calibri" panose="020F0502020204030204" pitchFamily="34" charset="0"/>
                <a:cs typeface="Arial" panose="020B0604020202020204" pitchFamily="34" charset="0"/>
              </a:rPr>
              <a:t>α</a:t>
            </a:r>
            <a:r>
              <a:rPr kumimoji="0" lang="en-US" sz="1600" b="0" i="0" u="none" strike="noStrike" kern="1200" cap="none" spc="0" normalizeH="0" baseline="0" noProof="0" dirty="0">
                <a:ln>
                  <a:noFill/>
                </a:ln>
                <a:solidFill>
                  <a:srgbClr val="000000"/>
                </a:solidFill>
                <a:effectLst/>
                <a:uLnTx/>
                <a:uFillTx/>
                <a:latin typeface="Calibri"/>
                <a:ea typeface="Calibri" panose="020F0502020204030204" pitchFamily="34" charset="0"/>
                <a:cs typeface="Arial" panose="020B0604020202020204" pitchFamily="34" charset="0"/>
              </a:rPr>
              <a:t> and IL-6</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00000"/>
                </a:solidFill>
                <a:effectLst/>
                <a:uLnTx/>
                <a:uFillTx/>
                <a:latin typeface="Calibri"/>
                <a:ea typeface="Calibri" panose="020F0502020204030204" pitchFamily="34" charset="0"/>
                <a:cs typeface="Arial" panose="020B0604020202020204" pitchFamily="34" charset="0"/>
              </a:rPr>
              <a:t>IL-6 induces hepatic production of acute phase reactants such as CRP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6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Canakinumab is a human monoclonal IL-1β antibody </a:t>
            </a:r>
            <a:endParaRPr kumimoji="0" lang="en-US" sz="1600" b="1" i="0" u="none" strike="noStrike" kern="1200" cap="none" spc="0" normalizeH="0" baseline="0" noProof="0" dirty="0">
              <a:ln>
                <a:noFill/>
              </a:ln>
              <a:solidFill>
                <a:srgbClr val="000000"/>
              </a:solidFill>
              <a:effectLst/>
              <a:uLnTx/>
              <a:uFillTx/>
              <a:latin typeface="Calibri"/>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200" b="1" i="0" u="none" strike="noStrike" kern="1200" cap="none" spc="0" normalizeH="0" baseline="0" noProof="0" dirty="0">
              <a:ln>
                <a:noFill/>
              </a:ln>
              <a:solidFill>
                <a:srgbClr val="000000"/>
              </a:solidFill>
              <a:effectLst/>
              <a:uLnTx/>
              <a:uFillTx/>
              <a:latin typeface="Calibri"/>
              <a:ea typeface="+mn-ea"/>
              <a:cs typeface="Arial"/>
            </a:endParaRPr>
          </a:p>
        </p:txBody>
      </p:sp>
      <p:cxnSp>
        <p:nvCxnSpPr>
          <p:cNvPr id="5" name="Straight Connector 4">
            <a:extLst>
              <a:ext uri="{FF2B5EF4-FFF2-40B4-BE49-F238E27FC236}">
                <a16:creationId xmlns:a16="http://schemas.microsoft.com/office/drawing/2014/main" id="{66BFDF24-9E15-4866-FE56-763C8DDD0831}"/>
              </a:ext>
            </a:extLst>
          </p:cNvPr>
          <p:cNvCxnSpPr>
            <a:cxnSpLocks/>
          </p:cNvCxnSpPr>
          <p:nvPr/>
        </p:nvCxnSpPr>
        <p:spPr>
          <a:xfrm flipH="1">
            <a:off x="2390150" y="5571130"/>
            <a:ext cx="50521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83D9A9D-AFD6-FDFA-D798-EA408B1F5B54}"/>
              </a:ext>
            </a:extLst>
          </p:cNvPr>
          <p:cNvCxnSpPr>
            <a:cxnSpLocks/>
          </p:cNvCxnSpPr>
          <p:nvPr/>
        </p:nvCxnSpPr>
        <p:spPr>
          <a:xfrm flipH="1">
            <a:off x="4352131" y="5539914"/>
            <a:ext cx="50521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Picture 12">
            <a:extLst>
              <a:ext uri="{FF2B5EF4-FFF2-40B4-BE49-F238E27FC236}">
                <a16:creationId xmlns:a16="http://schemas.microsoft.com/office/drawing/2014/main" id="{2A1BAF36-C4D9-31A5-1C8A-1D2A30EFCF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988164">
            <a:off x="4485665" y="3687748"/>
            <a:ext cx="1747310" cy="119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TextBox 43">
            <a:extLst>
              <a:ext uri="{FF2B5EF4-FFF2-40B4-BE49-F238E27FC236}">
                <a16:creationId xmlns:a16="http://schemas.microsoft.com/office/drawing/2014/main" id="{2873EFD3-DAE9-4651-7AA4-5636169BA1DC}"/>
              </a:ext>
            </a:extLst>
          </p:cNvPr>
          <p:cNvSpPr txBox="1"/>
          <p:nvPr/>
        </p:nvSpPr>
        <p:spPr>
          <a:xfrm>
            <a:off x="1552194" y="2553842"/>
            <a:ext cx="1413756"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Inflammasome </a:t>
            </a:r>
          </a:p>
        </p:txBody>
      </p:sp>
      <p:sp>
        <p:nvSpPr>
          <p:cNvPr id="13" name="TextBox 12">
            <a:extLst>
              <a:ext uri="{FF2B5EF4-FFF2-40B4-BE49-F238E27FC236}">
                <a16:creationId xmlns:a16="http://schemas.microsoft.com/office/drawing/2014/main" id="{5EB84634-09CA-C6B0-A88F-33970257FF7A}"/>
              </a:ext>
            </a:extLst>
          </p:cNvPr>
          <p:cNvSpPr txBox="1"/>
          <p:nvPr/>
        </p:nvSpPr>
        <p:spPr>
          <a:xfrm>
            <a:off x="3639115" y="4290761"/>
            <a:ext cx="61892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IL-6</a:t>
            </a:r>
          </a:p>
        </p:txBody>
      </p:sp>
      <p:cxnSp>
        <p:nvCxnSpPr>
          <p:cNvPr id="16" name="Straight Arrow Connector 15">
            <a:extLst>
              <a:ext uri="{FF2B5EF4-FFF2-40B4-BE49-F238E27FC236}">
                <a16:creationId xmlns:a16="http://schemas.microsoft.com/office/drawing/2014/main" id="{DCABAE8C-C0E8-4092-3280-0FF7C5B7560F}"/>
              </a:ext>
            </a:extLst>
          </p:cNvPr>
          <p:cNvCxnSpPr>
            <a:cxnSpLocks/>
          </p:cNvCxnSpPr>
          <p:nvPr/>
        </p:nvCxnSpPr>
        <p:spPr>
          <a:xfrm flipH="1">
            <a:off x="5397300" y="4643031"/>
            <a:ext cx="1" cy="273196"/>
          </a:xfrm>
          <a:prstGeom prst="straightConnector1">
            <a:avLst/>
          </a:prstGeom>
          <a:ln w="19050">
            <a:solidFill>
              <a:schemeClr val="accent1"/>
            </a:solidFill>
            <a:prstDash val="dash"/>
            <a:tailEnd type="triangle"/>
          </a:ln>
        </p:spPr>
        <p:style>
          <a:lnRef idx="1">
            <a:schemeClr val="accent1"/>
          </a:lnRef>
          <a:fillRef idx="0">
            <a:schemeClr val="accent1"/>
          </a:fillRef>
          <a:effectRef idx="0">
            <a:schemeClr val="accent1"/>
          </a:effectRef>
          <a:fontRef idx="minor">
            <a:schemeClr val="tx1"/>
          </a:fontRef>
        </p:style>
      </p:cxnSp>
      <p:grpSp>
        <p:nvGrpSpPr>
          <p:cNvPr id="30" name="Group 29">
            <a:extLst>
              <a:ext uri="{FF2B5EF4-FFF2-40B4-BE49-F238E27FC236}">
                <a16:creationId xmlns:a16="http://schemas.microsoft.com/office/drawing/2014/main" id="{2B4D4DF2-5EFA-5D65-0304-007BF6146DA5}"/>
              </a:ext>
            </a:extLst>
          </p:cNvPr>
          <p:cNvGrpSpPr/>
          <p:nvPr/>
        </p:nvGrpSpPr>
        <p:grpSpPr>
          <a:xfrm>
            <a:off x="775341" y="2879462"/>
            <a:ext cx="2984276" cy="455236"/>
            <a:chOff x="981367" y="3471796"/>
            <a:chExt cx="3402381" cy="532185"/>
          </a:xfrm>
        </p:grpSpPr>
        <p:sp>
          <p:nvSpPr>
            <p:cNvPr id="41" name="Rectangle: Diagonal Corners Rounded 40">
              <a:extLst>
                <a:ext uri="{FF2B5EF4-FFF2-40B4-BE49-F238E27FC236}">
                  <a16:creationId xmlns:a16="http://schemas.microsoft.com/office/drawing/2014/main" id="{673374F6-FDC8-5314-D9DE-D927E7675A55}"/>
                </a:ext>
              </a:extLst>
            </p:cNvPr>
            <p:cNvSpPr/>
            <p:nvPr/>
          </p:nvSpPr>
          <p:spPr>
            <a:xfrm flipH="1">
              <a:off x="3222972" y="3471796"/>
              <a:ext cx="1160776" cy="532185"/>
            </a:xfrm>
            <a:prstGeom prst="round2Diag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Pro-IL-1</a:t>
              </a:r>
              <a:r>
                <a:rPr kumimoji="0" lang="el-GR"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β</a:t>
              </a:r>
              <a:endPar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Pro-IL-18</a:t>
              </a:r>
            </a:p>
          </p:txBody>
        </p:sp>
        <p:sp>
          <p:nvSpPr>
            <p:cNvPr id="42" name="Rectangle: Diagonal Corners Rounded 41">
              <a:extLst>
                <a:ext uri="{FF2B5EF4-FFF2-40B4-BE49-F238E27FC236}">
                  <a16:creationId xmlns:a16="http://schemas.microsoft.com/office/drawing/2014/main" id="{8E552EE3-32C6-7236-AA1B-AF0C39E30858}"/>
                </a:ext>
              </a:extLst>
            </p:cNvPr>
            <p:cNvSpPr/>
            <p:nvPr/>
          </p:nvSpPr>
          <p:spPr>
            <a:xfrm flipH="1">
              <a:off x="981367" y="3471796"/>
              <a:ext cx="932816" cy="525748"/>
            </a:xfrm>
            <a:prstGeom prst="round2Diag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IL-1</a:t>
              </a:r>
              <a:r>
                <a:rPr kumimoji="0" lang="el-GR"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β</a:t>
              </a:r>
              <a:b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IL-18</a:t>
              </a:r>
            </a:p>
          </p:txBody>
        </p:sp>
      </p:grpSp>
      <p:sp>
        <p:nvSpPr>
          <p:cNvPr id="37" name="TextBox 36">
            <a:extLst>
              <a:ext uri="{FF2B5EF4-FFF2-40B4-BE49-F238E27FC236}">
                <a16:creationId xmlns:a16="http://schemas.microsoft.com/office/drawing/2014/main" id="{AD272398-DA28-6F60-AF5A-7804705C23C2}"/>
              </a:ext>
            </a:extLst>
          </p:cNvPr>
          <p:cNvSpPr txBox="1"/>
          <p:nvPr/>
        </p:nvSpPr>
        <p:spPr>
          <a:xfrm>
            <a:off x="1539271" y="3771674"/>
            <a:ext cx="141375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ED4B1F"/>
                </a:solidFill>
                <a:effectLst/>
                <a:uLnTx/>
                <a:uFillTx/>
                <a:latin typeface="Calibri" panose="020F0502020204030204" pitchFamily="34" charset="0"/>
                <a:ea typeface="+mn-ea"/>
                <a:cs typeface="Calibri" panose="020F0502020204030204" pitchFamily="34" charset="0"/>
              </a:rPr>
              <a:t>Autoinduction:</a:t>
            </a:r>
            <a:b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IL-1 induces IL-1</a:t>
            </a:r>
          </a:p>
        </p:txBody>
      </p:sp>
      <p:sp>
        <p:nvSpPr>
          <p:cNvPr id="38" name="TextBox 37">
            <a:extLst>
              <a:ext uri="{FF2B5EF4-FFF2-40B4-BE49-F238E27FC236}">
                <a16:creationId xmlns:a16="http://schemas.microsoft.com/office/drawing/2014/main" id="{DD68CDFD-11DC-C465-94B6-EE8D2F967DF8}"/>
              </a:ext>
            </a:extLst>
          </p:cNvPr>
          <p:cNvSpPr txBox="1"/>
          <p:nvPr/>
        </p:nvSpPr>
        <p:spPr>
          <a:xfrm>
            <a:off x="1640511" y="4229908"/>
            <a:ext cx="125279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An amplification loop</a:t>
            </a:r>
          </a:p>
        </p:txBody>
      </p:sp>
      <p:sp>
        <p:nvSpPr>
          <p:cNvPr id="39" name="TextBox 38">
            <a:extLst>
              <a:ext uri="{FF2B5EF4-FFF2-40B4-BE49-F238E27FC236}">
                <a16:creationId xmlns:a16="http://schemas.microsoft.com/office/drawing/2014/main" id="{3B5D45A2-E078-A0A5-572B-066BAEB52841}"/>
              </a:ext>
            </a:extLst>
          </p:cNvPr>
          <p:cNvSpPr txBox="1"/>
          <p:nvPr/>
        </p:nvSpPr>
        <p:spPr>
          <a:xfrm>
            <a:off x="2766382" y="4291741"/>
            <a:ext cx="618919"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IL-1</a:t>
            </a:r>
          </a:p>
        </p:txBody>
      </p:sp>
      <p:sp>
        <p:nvSpPr>
          <p:cNvPr id="40" name="TextBox 39">
            <a:extLst>
              <a:ext uri="{FF2B5EF4-FFF2-40B4-BE49-F238E27FC236}">
                <a16:creationId xmlns:a16="http://schemas.microsoft.com/office/drawing/2014/main" id="{B201D696-8468-AC8C-727B-E4528DB758D5}"/>
              </a:ext>
            </a:extLst>
          </p:cNvPr>
          <p:cNvSpPr txBox="1"/>
          <p:nvPr/>
        </p:nvSpPr>
        <p:spPr>
          <a:xfrm>
            <a:off x="895557" y="4034617"/>
            <a:ext cx="58313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IL-1</a:t>
            </a:r>
          </a:p>
        </p:txBody>
      </p:sp>
      <p:grpSp>
        <p:nvGrpSpPr>
          <p:cNvPr id="34" name="Group 33">
            <a:extLst>
              <a:ext uri="{FF2B5EF4-FFF2-40B4-BE49-F238E27FC236}">
                <a16:creationId xmlns:a16="http://schemas.microsoft.com/office/drawing/2014/main" id="{5F3EFE15-7181-E8DA-F11B-0A0879FBF9E5}"/>
              </a:ext>
            </a:extLst>
          </p:cNvPr>
          <p:cNvGrpSpPr/>
          <p:nvPr/>
        </p:nvGrpSpPr>
        <p:grpSpPr>
          <a:xfrm>
            <a:off x="1061991" y="2939016"/>
            <a:ext cx="2374791" cy="2746530"/>
            <a:chOff x="1103446" y="3377639"/>
            <a:chExt cx="2707505" cy="3210777"/>
          </a:xfrm>
        </p:grpSpPr>
        <p:sp>
          <p:nvSpPr>
            <p:cNvPr id="35" name="Arc 34">
              <a:extLst>
                <a:ext uri="{FF2B5EF4-FFF2-40B4-BE49-F238E27FC236}">
                  <a16:creationId xmlns:a16="http://schemas.microsoft.com/office/drawing/2014/main" id="{258C108F-B997-F29A-B195-3F6336AFF50E}"/>
                </a:ext>
              </a:extLst>
            </p:cNvPr>
            <p:cNvSpPr/>
            <p:nvPr/>
          </p:nvSpPr>
          <p:spPr>
            <a:xfrm rot="2484993" flipH="1">
              <a:off x="1213786" y="3956536"/>
              <a:ext cx="2597165" cy="2631880"/>
            </a:xfrm>
            <a:prstGeom prst="arc">
              <a:avLst>
                <a:gd name="adj1" fmla="val 15377925"/>
                <a:gd name="adj2" fmla="val 544209"/>
              </a:avLst>
            </a:prstGeom>
            <a:ln w="19050">
              <a:solidFill>
                <a:schemeClr val="accent1"/>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6" name="Arc 35">
              <a:extLst>
                <a:ext uri="{FF2B5EF4-FFF2-40B4-BE49-F238E27FC236}">
                  <a16:creationId xmlns:a16="http://schemas.microsoft.com/office/drawing/2014/main" id="{E1696974-3834-F514-EF69-281C744DA44D}"/>
                </a:ext>
              </a:extLst>
            </p:cNvPr>
            <p:cNvSpPr/>
            <p:nvPr/>
          </p:nvSpPr>
          <p:spPr>
            <a:xfrm rot="2416529" flipV="1">
              <a:off x="1103446" y="3377639"/>
              <a:ext cx="2642242" cy="2455892"/>
            </a:xfrm>
            <a:prstGeom prst="arc">
              <a:avLst>
                <a:gd name="adj1" fmla="val 15377925"/>
                <a:gd name="adj2" fmla="val 544209"/>
              </a:avLst>
            </a:prstGeom>
            <a:ln w="19050">
              <a:solidFill>
                <a:schemeClr val="accent1"/>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sp>
        <p:nvSpPr>
          <p:cNvPr id="32" name="Arc 31">
            <a:extLst>
              <a:ext uri="{FF2B5EF4-FFF2-40B4-BE49-F238E27FC236}">
                <a16:creationId xmlns:a16="http://schemas.microsoft.com/office/drawing/2014/main" id="{ABC4C91D-8831-C205-55EC-C756C3E0335C}"/>
              </a:ext>
            </a:extLst>
          </p:cNvPr>
          <p:cNvSpPr/>
          <p:nvPr/>
        </p:nvSpPr>
        <p:spPr>
          <a:xfrm rot="19073439">
            <a:off x="1672737" y="2925636"/>
            <a:ext cx="1010390" cy="941780"/>
          </a:xfrm>
          <a:prstGeom prst="arc">
            <a:avLst>
              <a:gd name="adj1" fmla="val 14200581"/>
              <a:gd name="adj2" fmla="val 1650847"/>
            </a:avLst>
          </a:prstGeom>
          <a:ln w="19050">
            <a:solidFill>
              <a:schemeClr val="accent1"/>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0" name="TextBox 19">
            <a:extLst>
              <a:ext uri="{FF2B5EF4-FFF2-40B4-BE49-F238E27FC236}">
                <a16:creationId xmlns:a16="http://schemas.microsoft.com/office/drawing/2014/main" id="{D8C20361-6B5B-E639-AFBC-3BD5B1258191}"/>
              </a:ext>
            </a:extLst>
          </p:cNvPr>
          <p:cNvSpPr txBox="1"/>
          <p:nvPr/>
        </p:nvSpPr>
        <p:spPr>
          <a:xfrm>
            <a:off x="3077695" y="3581588"/>
            <a:ext cx="1653804"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ED4B1F"/>
                </a:solidFill>
                <a:effectLst/>
                <a:uLnTx/>
                <a:uFillTx/>
                <a:latin typeface="Calibri" panose="020F0502020204030204" pitchFamily="34" charset="0"/>
                <a:ea typeface="+mn-ea"/>
                <a:cs typeface="Calibri" panose="020F0502020204030204" pitchFamily="34" charset="0"/>
              </a:rPr>
              <a:t>Further amplification</a:t>
            </a:r>
            <a:b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IL-1 induces IL-6</a:t>
            </a:r>
          </a:p>
        </p:txBody>
      </p:sp>
      <p:sp>
        <p:nvSpPr>
          <p:cNvPr id="21" name="TextBox 20">
            <a:extLst>
              <a:ext uri="{FF2B5EF4-FFF2-40B4-BE49-F238E27FC236}">
                <a16:creationId xmlns:a16="http://schemas.microsoft.com/office/drawing/2014/main" id="{9A991397-B961-CC33-0B23-A141F1A45AD7}"/>
              </a:ext>
            </a:extLst>
          </p:cNvPr>
          <p:cNvSpPr txBox="1"/>
          <p:nvPr/>
        </p:nvSpPr>
        <p:spPr>
          <a:xfrm>
            <a:off x="4604740" y="3283840"/>
            <a:ext cx="165380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ED4B1F"/>
                </a:solidFill>
                <a:effectLst/>
                <a:uLnTx/>
                <a:uFillTx/>
                <a:latin typeface="Calibri" panose="020F0502020204030204" pitchFamily="34" charset="0"/>
                <a:ea typeface="+mn-ea"/>
                <a:cs typeface="Calibri" panose="020F0502020204030204" pitchFamily="34" charset="0"/>
              </a:rPr>
              <a:t>Acute phase response</a:t>
            </a:r>
          </a:p>
        </p:txBody>
      </p:sp>
      <p:sp>
        <p:nvSpPr>
          <p:cNvPr id="22" name="TextBox 21">
            <a:extLst>
              <a:ext uri="{FF2B5EF4-FFF2-40B4-BE49-F238E27FC236}">
                <a16:creationId xmlns:a16="http://schemas.microsoft.com/office/drawing/2014/main" id="{08A97E8E-C9B8-DF41-1296-45E55E6DF4C8}"/>
              </a:ext>
            </a:extLst>
          </p:cNvPr>
          <p:cNvSpPr txBox="1"/>
          <p:nvPr/>
        </p:nvSpPr>
        <p:spPr>
          <a:xfrm>
            <a:off x="4996303" y="4919991"/>
            <a:ext cx="920079"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CRP, SAA</a:t>
            </a:r>
          </a:p>
        </p:txBody>
      </p:sp>
      <p:sp>
        <p:nvSpPr>
          <p:cNvPr id="23" name="TextBox 22">
            <a:extLst>
              <a:ext uri="{FF2B5EF4-FFF2-40B4-BE49-F238E27FC236}">
                <a16:creationId xmlns:a16="http://schemas.microsoft.com/office/drawing/2014/main" id="{F8A01E57-C3E3-98D9-E60A-7FA9718ED9EC}"/>
              </a:ext>
            </a:extLst>
          </p:cNvPr>
          <p:cNvSpPr txBox="1"/>
          <p:nvPr/>
        </p:nvSpPr>
        <p:spPr>
          <a:xfrm>
            <a:off x="6675986" y="4280345"/>
            <a:ext cx="1286995"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Plasminogen </a:t>
            </a:r>
            <a:b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activator </a:t>
            </a:r>
            <a:b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inhibitor-1</a:t>
            </a:r>
          </a:p>
        </p:txBody>
      </p:sp>
      <p:sp>
        <p:nvSpPr>
          <p:cNvPr id="24" name="TextBox 23">
            <a:extLst>
              <a:ext uri="{FF2B5EF4-FFF2-40B4-BE49-F238E27FC236}">
                <a16:creationId xmlns:a16="http://schemas.microsoft.com/office/drawing/2014/main" id="{0C1D2473-008B-2C27-EB73-370056E4A460}"/>
              </a:ext>
            </a:extLst>
          </p:cNvPr>
          <p:cNvSpPr txBox="1"/>
          <p:nvPr/>
        </p:nvSpPr>
        <p:spPr>
          <a:xfrm>
            <a:off x="6885620" y="3552223"/>
            <a:ext cx="976225"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Fibrinogen</a:t>
            </a:r>
          </a:p>
        </p:txBody>
      </p:sp>
      <p:sp>
        <p:nvSpPr>
          <p:cNvPr id="25" name="TextBox 24">
            <a:extLst>
              <a:ext uri="{FF2B5EF4-FFF2-40B4-BE49-F238E27FC236}">
                <a16:creationId xmlns:a16="http://schemas.microsoft.com/office/drawing/2014/main" id="{7D3D65FD-315A-F283-F09D-98EFAB93752E}"/>
              </a:ext>
            </a:extLst>
          </p:cNvPr>
          <p:cNvSpPr txBox="1"/>
          <p:nvPr/>
        </p:nvSpPr>
        <p:spPr>
          <a:xfrm>
            <a:off x="8190306" y="4428061"/>
            <a:ext cx="176640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Thrombus formation and stability</a:t>
            </a:r>
          </a:p>
        </p:txBody>
      </p:sp>
      <p:cxnSp>
        <p:nvCxnSpPr>
          <p:cNvPr id="29" name="Straight Connector 28">
            <a:extLst>
              <a:ext uri="{FF2B5EF4-FFF2-40B4-BE49-F238E27FC236}">
                <a16:creationId xmlns:a16="http://schemas.microsoft.com/office/drawing/2014/main" id="{019AFB29-A540-7AED-6346-E976B45F5755}"/>
              </a:ext>
            </a:extLst>
          </p:cNvPr>
          <p:cNvCxnSpPr>
            <a:cxnSpLocks/>
          </p:cNvCxnSpPr>
          <p:nvPr/>
        </p:nvCxnSpPr>
        <p:spPr>
          <a:xfrm>
            <a:off x="3620529" y="4942490"/>
            <a:ext cx="97" cy="13605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Diagonal Corners Rounded 3">
            <a:extLst>
              <a:ext uri="{FF2B5EF4-FFF2-40B4-BE49-F238E27FC236}">
                <a16:creationId xmlns:a16="http://schemas.microsoft.com/office/drawing/2014/main" id="{19FEBBD4-DD2F-4D67-254B-4BB5F99AFD44}"/>
              </a:ext>
            </a:extLst>
          </p:cNvPr>
          <p:cNvSpPr/>
          <p:nvPr/>
        </p:nvSpPr>
        <p:spPr>
          <a:xfrm>
            <a:off x="711905" y="5233154"/>
            <a:ext cx="1708423" cy="673245"/>
          </a:xfrm>
          <a:prstGeom prst="round2DiagRect">
            <a:avLst/>
          </a:prstGeom>
          <a:solidFill>
            <a:srgbClr val="015873"/>
          </a:solid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Chronic local </a:t>
            </a:r>
            <a:r>
              <a:rPr kumimoji="0" lang="en-GB" sz="1400" b="1" i="0" u="none" strike="noStrike" kern="1200" cap="none" spc="0" normalizeH="0" baseline="0" noProof="0" dirty="0" err="1">
                <a:ln>
                  <a:noFill/>
                </a:ln>
                <a:solidFill>
                  <a:srgbClr val="FFFFFF"/>
                </a:solidFill>
                <a:effectLst/>
                <a:uLnTx/>
                <a:uFillTx/>
                <a:latin typeface="Calibri" panose="020F0502020204030204" pitchFamily="34" charset="0"/>
                <a:ea typeface="+mn-ea"/>
                <a:cs typeface="Calibri" panose="020F0502020204030204" pitchFamily="34" charset="0"/>
              </a:rPr>
              <a:t>signaling</a:t>
            </a:r>
            <a: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a:t>
            </a:r>
            <a:b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(eg, atheroma)</a:t>
            </a:r>
          </a:p>
        </p:txBody>
      </p:sp>
      <p:sp>
        <p:nvSpPr>
          <p:cNvPr id="6" name="Rectangle: Diagonal Corners Rounded 5">
            <a:extLst>
              <a:ext uri="{FF2B5EF4-FFF2-40B4-BE49-F238E27FC236}">
                <a16:creationId xmlns:a16="http://schemas.microsoft.com/office/drawing/2014/main" id="{1472E0E5-0094-FB70-EFC5-C3C2B48387F4}"/>
              </a:ext>
            </a:extLst>
          </p:cNvPr>
          <p:cNvSpPr/>
          <p:nvPr/>
        </p:nvSpPr>
        <p:spPr>
          <a:xfrm>
            <a:off x="2775662" y="5225924"/>
            <a:ext cx="1708423" cy="673245"/>
          </a:xfrm>
          <a:prstGeom prst="round2DiagRect">
            <a:avLst/>
          </a:prstGeom>
          <a:solidFill>
            <a:srgbClr val="015873"/>
          </a:solid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Subacute </a:t>
            </a:r>
            <a:r>
              <a:rPr kumimoji="0" lang="en-GB" sz="1400" b="1" i="0" u="none" strike="noStrike" kern="1200" cap="none" spc="0" normalizeH="0" baseline="0" noProof="0" dirty="0" err="1">
                <a:ln>
                  <a:noFill/>
                </a:ln>
                <a:solidFill>
                  <a:srgbClr val="FFFFFF"/>
                </a:solidFill>
                <a:effectLst/>
                <a:uLnTx/>
                <a:uFillTx/>
                <a:latin typeface="Calibri" panose="020F0502020204030204" pitchFamily="34" charset="0"/>
                <a:ea typeface="+mn-ea"/>
                <a:cs typeface="Calibri" panose="020F0502020204030204" pitchFamily="34" charset="0"/>
              </a:rPr>
              <a:t>signaling</a:t>
            </a:r>
            <a:b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(eg, vasculitis)</a:t>
            </a:r>
          </a:p>
        </p:txBody>
      </p:sp>
      <p:sp>
        <p:nvSpPr>
          <p:cNvPr id="166" name="Rectangle: Diagonal Corners Rounded 165">
            <a:extLst>
              <a:ext uri="{FF2B5EF4-FFF2-40B4-BE49-F238E27FC236}">
                <a16:creationId xmlns:a16="http://schemas.microsoft.com/office/drawing/2014/main" id="{F3235EAE-B8FF-C310-C941-3FD399567137}"/>
              </a:ext>
            </a:extLst>
          </p:cNvPr>
          <p:cNvSpPr/>
          <p:nvPr/>
        </p:nvSpPr>
        <p:spPr>
          <a:xfrm>
            <a:off x="4753414" y="5246497"/>
            <a:ext cx="1708423" cy="673245"/>
          </a:xfrm>
          <a:prstGeom prst="round2DiagRect">
            <a:avLst/>
          </a:prstGeom>
          <a:solidFill>
            <a:srgbClr val="015873"/>
          </a:solid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Acute </a:t>
            </a:r>
            <a:r>
              <a:rPr kumimoji="0" lang="en-GB" sz="1400" b="1" i="0" u="none" strike="noStrike" kern="1200" cap="none" spc="0" normalizeH="0" baseline="0" noProof="0" dirty="0" err="1">
                <a:ln>
                  <a:noFill/>
                </a:ln>
                <a:solidFill>
                  <a:srgbClr val="FFFFFF"/>
                </a:solidFill>
                <a:effectLst/>
                <a:uLnTx/>
                <a:uFillTx/>
                <a:latin typeface="Calibri" panose="020F0502020204030204" pitchFamily="34" charset="0"/>
                <a:ea typeface="+mn-ea"/>
                <a:cs typeface="Calibri" panose="020F0502020204030204" pitchFamily="34" charset="0"/>
              </a:rPr>
              <a:t>signaling</a:t>
            </a:r>
            <a:b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(eg, sepsis, cytokine storm)</a:t>
            </a:r>
          </a:p>
        </p:txBody>
      </p:sp>
      <p:pic>
        <p:nvPicPr>
          <p:cNvPr id="3" name="Graphic 2" descr="Arrow: Straight with solid fill">
            <a:extLst>
              <a:ext uri="{FF2B5EF4-FFF2-40B4-BE49-F238E27FC236}">
                <a16:creationId xmlns:a16="http://schemas.microsoft.com/office/drawing/2014/main" id="{D956F0F8-391E-E8D7-DC37-778A447BCB5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0800000">
            <a:off x="4092846" y="4281565"/>
            <a:ext cx="383469" cy="383469"/>
          </a:xfrm>
          <a:prstGeom prst="rect">
            <a:avLst/>
          </a:prstGeom>
        </p:spPr>
      </p:pic>
      <p:pic>
        <p:nvPicPr>
          <p:cNvPr id="8" name="Graphic 7" descr="Arrow: Straight with solid fill">
            <a:extLst>
              <a:ext uri="{FF2B5EF4-FFF2-40B4-BE49-F238E27FC236}">
                <a16:creationId xmlns:a16="http://schemas.microsoft.com/office/drawing/2014/main" id="{99FC7479-C45B-F7E6-8F49-DCC025ACA29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0800000">
            <a:off x="3237157" y="4281565"/>
            <a:ext cx="383469" cy="383469"/>
          </a:xfrm>
          <a:prstGeom prst="rect">
            <a:avLst/>
          </a:prstGeom>
        </p:spPr>
      </p:pic>
      <p:cxnSp>
        <p:nvCxnSpPr>
          <p:cNvPr id="26" name="Straight Arrow Connector 25">
            <a:extLst>
              <a:ext uri="{FF2B5EF4-FFF2-40B4-BE49-F238E27FC236}">
                <a16:creationId xmlns:a16="http://schemas.microsoft.com/office/drawing/2014/main" id="{91CC7552-760A-68B9-2E82-026ECE5EAF90}"/>
              </a:ext>
            </a:extLst>
          </p:cNvPr>
          <p:cNvCxnSpPr>
            <a:cxnSpLocks/>
          </p:cNvCxnSpPr>
          <p:nvPr/>
        </p:nvCxnSpPr>
        <p:spPr>
          <a:xfrm>
            <a:off x="6068063" y="4200636"/>
            <a:ext cx="519994" cy="219050"/>
          </a:xfrm>
          <a:prstGeom prst="straightConnector1">
            <a:avLst/>
          </a:prstGeom>
          <a:ln w="19050">
            <a:solidFill>
              <a:schemeClr val="accent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38" name="Straight Arrow Connector 137">
            <a:extLst>
              <a:ext uri="{FF2B5EF4-FFF2-40B4-BE49-F238E27FC236}">
                <a16:creationId xmlns:a16="http://schemas.microsoft.com/office/drawing/2014/main" id="{A8185D02-BFE0-80C1-FABB-544DCC567A19}"/>
              </a:ext>
            </a:extLst>
          </p:cNvPr>
          <p:cNvCxnSpPr>
            <a:cxnSpLocks/>
          </p:cNvCxnSpPr>
          <p:nvPr/>
        </p:nvCxnSpPr>
        <p:spPr>
          <a:xfrm flipV="1">
            <a:off x="6241506" y="3596747"/>
            <a:ext cx="644114" cy="309946"/>
          </a:xfrm>
          <a:prstGeom prst="straightConnector1">
            <a:avLst/>
          </a:prstGeom>
          <a:ln w="19050">
            <a:solidFill>
              <a:schemeClr val="accent1"/>
            </a:solidFill>
            <a:prstDash val="dash"/>
            <a:tailEnd type="triangle"/>
          </a:ln>
        </p:spPr>
        <p:style>
          <a:lnRef idx="1">
            <a:schemeClr val="accent1"/>
          </a:lnRef>
          <a:fillRef idx="0">
            <a:schemeClr val="accent1"/>
          </a:fillRef>
          <a:effectRef idx="0">
            <a:schemeClr val="accent1"/>
          </a:effectRef>
          <a:fontRef idx="minor">
            <a:schemeClr val="tx1"/>
          </a:fontRef>
        </p:style>
      </p:cxnSp>
      <p:grpSp>
        <p:nvGrpSpPr>
          <p:cNvPr id="144" name="Group 143">
            <a:extLst>
              <a:ext uri="{FF2B5EF4-FFF2-40B4-BE49-F238E27FC236}">
                <a16:creationId xmlns:a16="http://schemas.microsoft.com/office/drawing/2014/main" id="{3300FEA2-664A-5156-5FF9-850FCC02447D}"/>
              </a:ext>
            </a:extLst>
          </p:cNvPr>
          <p:cNvGrpSpPr>
            <a:grpSpLocks noChangeAspect="1"/>
          </p:cNvGrpSpPr>
          <p:nvPr/>
        </p:nvGrpSpPr>
        <p:grpSpPr>
          <a:xfrm>
            <a:off x="1666996" y="1456251"/>
            <a:ext cx="1101931" cy="1103032"/>
            <a:chOff x="1666055" y="5905194"/>
            <a:chExt cx="1984340" cy="1986334"/>
          </a:xfrm>
          <a:solidFill>
            <a:schemeClr val="accent2"/>
          </a:solidFill>
        </p:grpSpPr>
        <p:sp>
          <p:nvSpPr>
            <p:cNvPr id="145" name="Rectangle: Rounded Corners 144">
              <a:extLst>
                <a:ext uri="{FF2B5EF4-FFF2-40B4-BE49-F238E27FC236}">
                  <a16:creationId xmlns:a16="http://schemas.microsoft.com/office/drawing/2014/main" id="{4C4BA401-12BF-3109-BD62-93B49FAEEC1E}"/>
                </a:ext>
              </a:extLst>
            </p:cNvPr>
            <p:cNvSpPr/>
            <p:nvPr/>
          </p:nvSpPr>
          <p:spPr>
            <a:xfrm rot="2700000">
              <a:off x="2601331" y="7026557"/>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46" name="Rectangle: Rounded Corners 145">
              <a:extLst>
                <a:ext uri="{FF2B5EF4-FFF2-40B4-BE49-F238E27FC236}">
                  <a16:creationId xmlns:a16="http://schemas.microsoft.com/office/drawing/2014/main" id="{A29598FC-F946-D5E7-04D3-0B315B7695DB}"/>
                </a:ext>
              </a:extLst>
            </p:cNvPr>
            <p:cNvSpPr/>
            <p:nvPr/>
          </p:nvSpPr>
          <p:spPr>
            <a:xfrm>
              <a:off x="2644561" y="6843501"/>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47" name="Rectangle: Rounded Corners 146">
              <a:extLst>
                <a:ext uri="{FF2B5EF4-FFF2-40B4-BE49-F238E27FC236}">
                  <a16:creationId xmlns:a16="http://schemas.microsoft.com/office/drawing/2014/main" id="{19473F95-FA69-D4BC-E578-E415F38E4123}"/>
                </a:ext>
              </a:extLst>
            </p:cNvPr>
            <p:cNvSpPr/>
            <p:nvPr/>
          </p:nvSpPr>
          <p:spPr>
            <a:xfrm rot="18900000" flipH="1">
              <a:off x="2588230" y="6683051"/>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48" name="Rectangle: Rounded Corners 147">
              <a:extLst>
                <a:ext uri="{FF2B5EF4-FFF2-40B4-BE49-F238E27FC236}">
                  <a16:creationId xmlns:a16="http://schemas.microsoft.com/office/drawing/2014/main" id="{C9A1A284-212F-4CF4-1A8B-C5FA018C1287}"/>
                </a:ext>
              </a:extLst>
            </p:cNvPr>
            <p:cNvSpPr/>
            <p:nvPr/>
          </p:nvSpPr>
          <p:spPr>
            <a:xfrm rot="5400000">
              <a:off x="2427255" y="6622756"/>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49" name="Rectangle: Rounded Corners 148">
              <a:extLst>
                <a:ext uri="{FF2B5EF4-FFF2-40B4-BE49-F238E27FC236}">
                  <a16:creationId xmlns:a16="http://schemas.microsoft.com/office/drawing/2014/main" id="{854D0CD8-FB5B-7EDC-3162-CE45402DA69D}"/>
                </a:ext>
              </a:extLst>
            </p:cNvPr>
            <p:cNvSpPr/>
            <p:nvPr/>
          </p:nvSpPr>
          <p:spPr>
            <a:xfrm rot="2700000">
              <a:off x="2260082" y="6696294"/>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50" name="Rectangle: Rounded Corners 149">
              <a:extLst>
                <a:ext uri="{FF2B5EF4-FFF2-40B4-BE49-F238E27FC236}">
                  <a16:creationId xmlns:a16="http://schemas.microsoft.com/office/drawing/2014/main" id="{E2D19D96-58E9-ADC9-D326-55E8E2CBEE4A}"/>
                </a:ext>
              </a:extLst>
            </p:cNvPr>
            <p:cNvSpPr/>
            <p:nvPr/>
          </p:nvSpPr>
          <p:spPr>
            <a:xfrm>
              <a:off x="2209333" y="6847106"/>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51" name="Rectangle: Rounded Corners 150">
              <a:extLst>
                <a:ext uri="{FF2B5EF4-FFF2-40B4-BE49-F238E27FC236}">
                  <a16:creationId xmlns:a16="http://schemas.microsoft.com/office/drawing/2014/main" id="{6D367E00-AA9D-D00C-19AA-38CA0550783A}"/>
                </a:ext>
              </a:extLst>
            </p:cNvPr>
            <p:cNvSpPr/>
            <p:nvPr/>
          </p:nvSpPr>
          <p:spPr>
            <a:xfrm rot="18900000" flipH="1">
              <a:off x="2260081" y="6997919"/>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52" name="Rectangle: Rounded Corners 151">
              <a:extLst>
                <a:ext uri="{FF2B5EF4-FFF2-40B4-BE49-F238E27FC236}">
                  <a16:creationId xmlns:a16="http://schemas.microsoft.com/office/drawing/2014/main" id="{E8122457-DD50-87FD-6863-186885228D01}"/>
                </a:ext>
              </a:extLst>
            </p:cNvPr>
            <p:cNvSpPr/>
            <p:nvPr/>
          </p:nvSpPr>
          <p:spPr>
            <a:xfrm rot="5400000">
              <a:off x="2427254" y="7059475"/>
              <a:ext cx="436673" cy="114837"/>
            </a:xfrm>
            <a:prstGeom prst="roundRect">
              <a:avLst>
                <a:gd name="adj" fmla="val 50000"/>
              </a:avLst>
            </a:pr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grpSp>
          <p:nvGrpSpPr>
            <p:cNvPr id="153" name="Group 152">
              <a:extLst>
                <a:ext uri="{FF2B5EF4-FFF2-40B4-BE49-F238E27FC236}">
                  <a16:creationId xmlns:a16="http://schemas.microsoft.com/office/drawing/2014/main" id="{008AB747-E822-87E7-40A0-932D6222D57F}"/>
                </a:ext>
              </a:extLst>
            </p:cNvPr>
            <p:cNvGrpSpPr/>
            <p:nvPr/>
          </p:nvGrpSpPr>
          <p:grpSpPr>
            <a:xfrm rot="151460">
              <a:off x="2622105" y="6113021"/>
              <a:ext cx="1028290" cy="419106"/>
              <a:chOff x="2610181" y="6091625"/>
              <a:chExt cx="1028290" cy="419106"/>
            </a:xfrm>
            <a:grpFill/>
          </p:grpSpPr>
          <p:sp>
            <p:nvSpPr>
              <p:cNvPr id="260" name="Oval 259">
                <a:extLst>
                  <a:ext uri="{FF2B5EF4-FFF2-40B4-BE49-F238E27FC236}">
                    <a16:creationId xmlns:a16="http://schemas.microsoft.com/office/drawing/2014/main" id="{1EEB75CC-988C-6C19-71A9-F573C90804A6}"/>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1" name="Oval 260">
                <a:extLst>
                  <a:ext uri="{FF2B5EF4-FFF2-40B4-BE49-F238E27FC236}">
                    <a16:creationId xmlns:a16="http://schemas.microsoft.com/office/drawing/2014/main" id="{18C953E3-0B2C-19E4-ADDF-473B0729765F}"/>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2" name="Oval 261">
                <a:extLst>
                  <a:ext uri="{FF2B5EF4-FFF2-40B4-BE49-F238E27FC236}">
                    <a16:creationId xmlns:a16="http://schemas.microsoft.com/office/drawing/2014/main" id="{12157E2D-5C51-742D-96D6-9670B6E62111}"/>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3" name="Oval 262">
                <a:extLst>
                  <a:ext uri="{FF2B5EF4-FFF2-40B4-BE49-F238E27FC236}">
                    <a16:creationId xmlns:a16="http://schemas.microsoft.com/office/drawing/2014/main" id="{51F53A45-7D5F-8916-7462-1FE1CAD44E38}"/>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4" name="Oval 263">
                <a:extLst>
                  <a:ext uri="{FF2B5EF4-FFF2-40B4-BE49-F238E27FC236}">
                    <a16:creationId xmlns:a16="http://schemas.microsoft.com/office/drawing/2014/main" id="{A630302A-8592-FE91-2BFB-7BDF0661E51B}"/>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5" name="Oval 264">
                <a:extLst>
                  <a:ext uri="{FF2B5EF4-FFF2-40B4-BE49-F238E27FC236}">
                    <a16:creationId xmlns:a16="http://schemas.microsoft.com/office/drawing/2014/main" id="{1BDD93DB-0933-9122-6854-98253617F57D}"/>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6" name="Oval 265">
                <a:extLst>
                  <a:ext uri="{FF2B5EF4-FFF2-40B4-BE49-F238E27FC236}">
                    <a16:creationId xmlns:a16="http://schemas.microsoft.com/office/drawing/2014/main" id="{F384CB33-C226-52B2-C311-FDBAC81F0169}"/>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7" name="Oval 266">
                <a:extLst>
                  <a:ext uri="{FF2B5EF4-FFF2-40B4-BE49-F238E27FC236}">
                    <a16:creationId xmlns:a16="http://schemas.microsoft.com/office/drawing/2014/main" id="{01F5258A-AFD1-E86B-44E3-FD81D38EF2C4}"/>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8" name="Oval 267">
                <a:extLst>
                  <a:ext uri="{FF2B5EF4-FFF2-40B4-BE49-F238E27FC236}">
                    <a16:creationId xmlns:a16="http://schemas.microsoft.com/office/drawing/2014/main" id="{6359F6D3-A5AE-247A-7A5F-8EADE19F5274}"/>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69" name="Oval 268">
                <a:extLst>
                  <a:ext uri="{FF2B5EF4-FFF2-40B4-BE49-F238E27FC236}">
                    <a16:creationId xmlns:a16="http://schemas.microsoft.com/office/drawing/2014/main" id="{B804AAA0-A3B2-96CB-3E3E-1CE3B390CDAA}"/>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270" name="Straight Connector 269">
                <a:extLst>
                  <a:ext uri="{FF2B5EF4-FFF2-40B4-BE49-F238E27FC236}">
                    <a16:creationId xmlns:a16="http://schemas.microsoft.com/office/drawing/2014/main" id="{51CB5843-738C-12D3-462D-09395758A61D}"/>
                  </a:ext>
                </a:extLst>
              </p:cNvPr>
              <p:cNvCxnSpPr>
                <a:cxnSpLocks/>
                <a:stCxn id="148" idx="1"/>
                <a:endCxn id="260"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CE05E850-29B6-49D3-4F66-E0ACBFEBFA60}"/>
                  </a:ext>
                </a:extLst>
              </p:cNvPr>
              <p:cNvCxnSpPr>
                <a:cxnSpLocks/>
                <a:endCxn id="262"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105BCD65-FDFA-9CCB-B662-85F34053749D}"/>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73" name="Freeform: Shape 272">
                <a:extLst>
                  <a:ext uri="{FF2B5EF4-FFF2-40B4-BE49-F238E27FC236}">
                    <a16:creationId xmlns:a16="http://schemas.microsoft.com/office/drawing/2014/main" id="{6237F211-6A56-ED44-4D10-6A7AE85EDF17}"/>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54" name="Group 153">
              <a:extLst>
                <a:ext uri="{FF2B5EF4-FFF2-40B4-BE49-F238E27FC236}">
                  <a16:creationId xmlns:a16="http://schemas.microsoft.com/office/drawing/2014/main" id="{4FDB19F5-1246-7D8D-794C-B829A6A1A000}"/>
                </a:ext>
              </a:extLst>
            </p:cNvPr>
            <p:cNvGrpSpPr/>
            <p:nvPr/>
          </p:nvGrpSpPr>
          <p:grpSpPr>
            <a:xfrm rot="2876158">
              <a:off x="2890636" y="6626548"/>
              <a:ext cx="1028290" cy="419106"/>
              <a:chOff x="2610181" y="6091625"/>
              <a:chExt cx="1028290" cy="419106"/>
            </a:xfrm>
            <a:grpFill/>
          </p:grpSpPr>
          <p:sp>
            <p:nvSpPr>
              <p:cNvPr id="246" name="Oval 245">
                <a:extLst>
                  <a:ext uri="{FF2B5EF4-FFF2-40B4-BE49-F238E27FC236}">
                    <a16:creationId xmlns:a16="http://schemas.microsoft.com/office/drawing/2014/main" id="{FEB6FEF9-9E0D-430E-EE84-698C889CA193}"/>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47" name="Oval 246">
                <a:extLst>
                  <a:ext uri="{FF2B5EF4-FFF2-40B4-BE49-F238E27FC236}">
                    <a16:creationId xmlns:a16="http://schemas.microsoft.com/office/drawing/2014/main" id="{4CBCF63F-66D3-24CA-B1B8-1A35FC5AAEDF}"/>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48" name="Oval 247">
                <a:extLst>
                  <a:ext uri="{FF2B5EF4-FFF2-40B4-BE49-F238E27FC236}">
                    <a16:creationId xmlns:a16="http://schemas.microsoft.com/office/drawing/2014/main" id="{18C0E438-18A7-1742-2BA6-978F32E4C725}"/>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49" name="Oval 248">
                <a:extLst>
                  <a:ext uri="{FF2B5EF4-FFF2-40B4-BE49-F238E27FC236}">
                    <a16:creationId xmlns:a16="http://schemas.microsoft.com/office/drawing/2014/main" id="{E9F43A66-C3F4-779C-045A-4E8F290D75AA}"/>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50" name="Oval 249">
                <a:extLst>
                  <a:ext uri="{FF2B5EF4-FFF2-40B4-BE49-F238E27FC236}">
                    <a16:creationId xmlns:a16="http://schemas.microsoft.com/office/drawing/2014/main" id="{A286D149-FE6E-59A6-BC41-950CDD8D611F}"/>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51" name="Oval 250">
                <a:extLst>
                  <a:ext uri="{FF2B5EF4-FFF2-40B4-BE49-F238E27FC236}">
                    <a16:creationId xmlns:a16="http://schemas.microsoft.com/office/drawing/2014/main" id="{BD65E1F3-757B-7CE2-45E1-9315BA599A77}"/>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52" name="Oval 251">
                <a:extLst>
                  <a:ext uri="{FF2B5EF4-FFF2-40B4-BE49-F238E27FC236}">
                    <a16:creationId xmlns:a16="http://schemas.microsoft.com/office/drawing/2014/main" id="{E9994F91-6F6A-15A7-AC02-AE3EA7C2029D}"/>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53" name="Oval 252">
                <a:extLst>
                  <a:ext uri="{FF2B5EF4-FFF2-40B4-BE49-F238E27FC236}">
                    <a16:creationId xmlns:a16="http://schemas.microsoft.com/office/drawing/2014/main" id="{21ADD9EF-0E82-4469-C9CB-F3CBFC89A1E5}"/>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54" name="Oval 253">
                <a:extLst>
                  <a:ext uri="{FF2B5EF4-FFF2-40B4-BE49-F238E27FC236}">
                    <a16:creationId xmlns:a16="http://schemas.microsoft.com/office/drawing/2014/main" id="{AE100042-6953-F737-B5E3-6AA0E3CE838E}"/>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55" name="Oval 254">
                <a:extLst>
                  <a:ext uri="{FF2B5EF4-FFF2-40B4-BE49-F238E27FC236}">
                    <a16:creationId xmlns:a16="http://schemas.microsoft.com/office/drawing/2014/main" id="{F2557A54-C166-87D3-9B19-BC1F4F92FE7C}"/>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256" name="Straight Connector 255">
                <a:extLst>
                  <a:ext uri="{FF2B5EF4-FFF2-40B4-BE49-F238E27FC236}">
                    <a16:creationId xmlns:a16="http://schemas.microsoft.com/office/drawing/2014/main" id="{0E838543-6C1F-42DD-84E8-C79ADF477794}"/>
                  </a:ext>
                </a:extLst>
              </p:cNvPr>
              <p:cNvCxnSpPr>
                <a:cxnSpLocks/>
                <a:endCxn id="246"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a:extLst>
                  <a:ext uri="{FF2B5EF4-FFF2-40B4-BE49-F238E27FC236}">
                    <a16:creationId xmlns:a16="http://schemas.microsoft.com/office/drawing/2014/main" id="{0A265C5B-4DA0-858A-C96C-F90AAE947286}"/>
                  </a:ext>
                </a:extLst>
              </p:cNvPr>
              <p:cNvCxnSpPr>
                <a:cxnSpLocks/>
                <a:endCxn id="248"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5BE90F57-0034-4F70-A033-DD078E9E1064}"/>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59" name="Freeform: Shape 258">
                <a:extLst>
                  <a:ext uri="{FF2B5EF4-FFF2-40B4-BE49-F238E27FC236}">
                    <a16:creationId xmlns:a16="http://schemas.microsoft.com/office/drawing/2014/main" id="{918A6D49-6C38-70F6-4312-506CB3CE6906}"/>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55" name="Group 154">
              <a:extLst>
                <a:ext uri="{FF2B5EF4-FFF2-40B4-BE49-F238E27FC236}">
                  <a16:creationId xmlns:a16="http://schemas.microsoft.com/office/drawing/2014/main" id="{289DC130-DF8C-3CF9-4F53-2F414EADC1D1}"/>
                </a:ext>
              </a:extLst>
            </p:cNvPr>
            <p:cNvGrpSpPr/>
            <p:nvPr/>
          </p:nvGrpSpPr>
          <p:grpSpPr>
            <a:xfrm rot="5228502">
              <a:off x="2750076" y="7167830"/>
              <a:ext cx="1028290" cy="419106"/>
              <a:chOff x="2610181" y="6091625"/>
              <a:chExt cx="1028290" cy="419106"/>
            </a:xfrm>
            <a:grpFill/>
          </p:grpSpPr>
          <p:sp>
            <p:nvSpPr>
              <p:cNvPr id="232" name="Oval 231">
                <a:extLst>
                  <a:ext uri="{FF2B5EF4-FFF2-40B4-BE49-F238E27FC236}">
                    <a16:creationId xmlns:a16="http://schemas.microsoft.com/office/drawing/2014/main" id="{C08653E7-DBDB-362F-B091-694DCA8B7F1A}"/>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33" name="Oval 232">
                <a:extLst>
                  <a:ext uri="{FF2B5EF4-FFF2-40B4-BE49-F238E27FC236}">
                    <a16:creationId xmlns:a16="http://schemas.microsoft.com/office/drawing/2014/main" id="{D2C47898-3E56-99EC-6E4D-9AD3984F42E6}"/>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34" name="Oval 233">
                <a:extLst>
                  <a:ext uri="{FF2B5EF4-FFF2-40B4-BE49-F238E27FC236}">
                    <a16:creationId xmlns:a16="http://schemas.microsoft.com/office/drawing/2014/main" id="{05AF8BE8-0130-3CAB-14C5-AB746B949CF2}"/>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35" name="Oval 234">
                <a:extLst>
                  <a:ext uri="{FF2B5EF4-FFF2-40B4-BE49-F238E27FC236}">
                    <a16:creationId xmlns:a16="http://schemas.microsoft.com/office/drawing/2014/main" id="{95D5E184-8789-D46A-70C5-7621914250A8}"/>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36" name="Oval 235">
                <a:extLst>
                  <a:ext uri="{FF2B5EF4-FFF2-40B4-BE49-F238E27FC236}">
                    <a16:creationId xmlns:a16="http://schemas.microsoft.com/office/drawing/2014/main" id="{F1F96C77-05D2-0E81-AF48-DB659E0A6595}"/>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37" name="Oval 236">
                <a:extLst>
                  <a:ext uri="{FF2B5EF4-FFF2-40B4-BE49-F238E27FC236}">
                    <a16:creationId xmlns:a16="http://schemas.microsoft.com/office/drawing/2014/main" id="{06F71752-06A6-3DAF-63EA-75F5E1AAB74D}"/>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38" name="Oval 237">
                <a:extLst>
                  <a:ext uri="{FF2B5EF4-FFF2-40B4-BE49-F238E27FC236}">
                    <a16:creationId xmlns:a16="http://schemas.microsoft.com/office/drawing/2014/main" id="{AF3FCE7A-6D61-0411-D2E1-A8546F6F2805}"/>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39" name="Oval 238">
                <a:extLst>
                  <a:ext uri="{FF2B5EF4-FFF2-40B4-BE49-F238E27FC236}">
                    <a16:creationId xmlns:a16="http://schemas.microsoft.com/office/drawing/2014/main" id="{A128164B-4258-8DA0-EC8C-915828AE68B5}"/>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40" name="Oval 239">
                <a:extLst>
                  <a:ext uri="{FF2B5EF4-FFF2-40B4-BE49-F238E27FC236}">
                    <a16:creationId xmlns:a16="http://schemas.microsoft.com/office/drawing/2014/main" id="{93A73171-5CAD-BFA1-9727-6C0C20D14C15}"/>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41" name="Oval 240">
                <a:extLst>
                  <a:ext uri="{FF2B5EF4-FFF2-40B4-BE49-F238E27FC236}">
                    <a16:creationId xmlns:a16="http://schemas.microsoft.com/office/drawing/2014/main" id="{93DD3213-5653-7FC7-CD09-002AFE343A05}"/>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242" name="Straight Connector 241">
                <a:extLst>
                  <a:ext uri="{FF2B5EF4-FFF2-40B4-BE49-F238E27FC236}">
                    <a16:creationId xmlns:a16="http://schemas.microsoft.com/office/drawing/2014/main" id="{821C7CB6-3B10-7424-E7D9-D389F7F7A41D}"/>
                  </a:ext>
                </a:extLst>
              </p:cNvPr>
              <p:cNvCxnSpPr>
                <a:cxnSpLocks/>
                <a:endCxn id="232"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5FC5F019-12BD-4F88-1440-006DDDD98B4E}"/>
                  </a:ext>
                </a:extLst>
              </p:cNvPr>
              <p:cNvCxnSpPr>
                <a:cxnSpLocks/>
                <a:endCxn id="234"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F2D6CB94-73C7-10F9-D944-5FBD5087B399}"/>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45" name="Freeform: Shape 244">
                <a:extLst>
                  <a:ext uri="{FF2B5EF4-FFF2-40B4-BE49-F238E27FC236}">
                    <a16:creationId xmlns:a16="http://schemas.microsoft.com/office/drawing/2014/main" id="{05E4336C-9A16-67F0-0423-4FABE3247496}"/>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56" name="Group 155">
              <a:extLst>
                <a:ext uri="{FF2B5EF4-FFF2-40B4-BE49-F238E27FC236}">
                  <a16:creationId xmlns:a16="http://schemas.microsoft.com/office/drawing/2014/main" id="{2192327B-F60A-522F-FDB2-102FE78D7D6F}"/>
                </a:ext>
              </a:extLst>
            </p:cNvPr>
            <p:cNvGrpSpPr/>
            <p:nvPr/>
          </p:nvGrpSpPr>
          <p:grpSpPr>
            <a:xfrm rot="10597047">
              <a:off x="1666055" y="7315700"/>
              <a:ext cx="1028290" cy="419106"/>
              <a:chOff x="2610181" y="6091625"/>
              <a:chExt cx="1028290" cy="419106"/>
            </a:xfrm>
            <a:grpFill/>
          </p:grpSpPr>
          <p:sp>
            <p:nvSpPr>
              <p:cNvPr id="218" name="Oval 217">
                <a:extLst>
                  <a:ext uri="{FF2B5EF4-FFF2-40B4-BE49-F238E27FC236}">
                    <a16:creationId xmlns:a16="http://schemas.microsoft.com/office/drawing/2014/main" id="{DD669BA0-B5A5-1B19-2B77-FC8DFC70B719}"/>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19" name="Oval 218">
                <a:extLst>
                  <a:ext uri="{FF2B5EF4-FFF2-40B4-BE49-F238E27FC236}">
                    <a16:creationId xmlns:a16="http://schemas.microsoft.com/office/drawing/2014/main" id="{222E4C47-48F3-29A3-673E-E27E9F7E9CF8}"/>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0" name="Oval 219">
                <a:extLst>
                  <a:ext uri="{FF2B5EF4-FFF2-40B4-BE49-F238E27FC236}">
                    <a16:creationId xmlns:a16="http://schemas.microsoft.com/office/drawing/2014/main" id="{530DCD1E-2344-BF41-5FC7-ACFD992C1253}"/>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1" name="Oval 220">
                <a:extLst>
                  <a:ext uri="{FF2B5EF4-FFF2-40B4-BE49-F238E27FC236}">
                    <a16:creationId xmlns:a16="http://schemas.microsoft.com/office/drawing/2014/main" id="{0E6FA91C-6DB0-34E1-8519-B5EC02EFF4EB}"/>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2" name="Oval 221">
                <a:extLst>
                  <a:ext uri="{FF2B5EF4-FFF2-40B4-BE49-F238E27FC236}">
                    <a16:creationId xmlns:a16="http://schemas.microsoft.com/office/drawing/2014/main" id="{BA6C273D-D13B-11AD-B58B-5F2688EAF594}"/>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3" name="Oval 222">
                <a:extLst>
                  <a:ext uri="{FF2B5EF4-FFF2-40B4-BE49-F238E27FC236}">
                    <a16:creationId xmlns:a16="http://schemas.microsoft.com/office/drawing/2014/main" id="{28D1EE13-1B5E-6A4F-3E22-E24763C20546}"/>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4" name="Oval 223">
                <a:extLst>
                  <a:ext uri="{FF2B5EF4-FFF2-40B4-BE49-F238E27FC236}">
                    <a16:creationId xmlns:a16="http://schemas.microsoft.com/office/drawing/2014/main" id="{AB009F1F-2935-7FDB-605A-9A6A9B7D6D2D}"/>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5" name="Oval 224">
                <a:extLst>
                  <a:ext uri="{FF2B5EF4-FFF2-40B4-BE49-F238E27FC236}">
                    <a16:creationId xmlns:a16="http://schemas.microsoft.com/office/drawing/2014/main" id="{2C7D77BF-118A-60AD-7697-55F6335A5B91}"/>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6" name="Oval 225">
                <a:extLst>
                  <a:ext uri="{FF2B5EF4-FFF2-40B4-BE49-F238E27FC236}">
                    <a16:creationId xmlns:a16="http://schemas.microsoft.com/office/drawing/2014/main" id="{B3AC6106-47A6-0D55-DBF8-09791954A278}"/>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27" name="Oval 226">
                <a:extLst>
                  <a:ext uri="{FF2B5EF4-FFF2-40B4-BE49-F238E27FC236}">
                    <a16:creationId xmlns:a16="http://schemas.microsoft.com/office/drawing/2014/main" id="{9A491FA9-4C83-483F-F6A9-0A059F92F831}"/>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228" name="Straight Connector 227">
                <a:extLst>
                  <a:ext uri="{FF2B5EF4-FFF2-40B4-BE49-F238E27FC236}">
                    <a16:creationId xmlns:a16="http://schemas.microsoft.com/office/drawing/2014/main" id="{2FB0164C-BD7B-70E2-CF42-C5663EC09F6E}"/>
                  </a:ext>
                </a:extLst>
              </p:cNvPr>
              <p:cNvCxnSpPr>
                <a:cxnSpLocks/>
                <a:endCxn id="218"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A6A08F56-E9AB-7916-868A-42482ADB8939}"/>
                  </a:ext>
                </a:extLst>
              </p:cNvPr>
              <p:cNvCxnSpPr>
                <a:cxnSpLocks/>
                <a:endCxn id="220"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4AB3FD3D-01C4-A662-1677-8EFDE85DBBA1}"/>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31" name="Freeform: Shape 230">
                <a:extLst>
                  <a:ext uri="{FF2B5EF4-FFF2-40B4-BE49-F238E27FC236}">
                    <a16:creationId xmlns:a16="http://schemas.microsoft.com/office/drawing/2014/main" id="{F41CBE43-8080-4F23-727D-321BECC2B686}"/>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57" name="Group 156">
              <a:extLst>
                <a:ext uri="{FF2B5EF4-FFF2-40B4-BE49-F238E27FC236}">
                  <a16:creationId xmlns:a16="http://schemas.microsoft.com/office/drawing/2014/main" id="{1C24FDDD-1D15-1F07-9AF9-73B3376A2F70}"/>
                </a:ext>
              </a:extLst>
            </p:cNvPr>
            <p:cNvGrpSpPr/>
            <p:nvPr/>
          </p:nvGrpSpPr>
          <p:grpSpPr>
            <a:xfrm rot="8390253">
              <a:off x="2197279" y="7459871"/>
              <a:ext cx="1028290" cy="419106"/>
              <a:chOff x="2610181" y="6091625"/>
              <a:chExt cx="1028290" cy="419106"/>
            </a:xfrm>
            <a:grpFill/>
          </p:grpSpPr>
          <p:sp>
            <p:nvSpPr>
              <p:cNvPr id="204" name="Oval 203">
                <a:extLst>
                  <a:ext uri="{FF2B5EF4-FFF2-40B4-BE49-F238E27FC236}">
                    <a16:creationId xmlns:a16="http://schemas.microsoft.com/office/drawing/2014/main" id="{85851BAC-9098-CE93-0376-9E180BD44447}"/>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05" name="Oval 204">
                <a:extLst>
                  <a:ext uri="{FF2B5EF4-FFF2-40B4-BE49-F238E27FC236}">
                    <a16:creationId xmlns:a16="http://schemas.microsoft.com/office/drawing/2014/main" id="{6F26253A-6780-5BB7-E591-7F22ADF3D615}"/>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06" name="Oval 205">
                <a:extLst>
                  <a:ext uri="{FF2B5EF4-FFF2-40B4-BE49-F238E27FC236}">
                    <a16:creationId xmlns:a16="http://schemas.microsoft.com/office/drawing/2014/main" id="{D497C42E-3CF7-B318-3A59-E65F2FE69AF6}"/>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07" name="Oval 206">
                <a:extLst>
                  <a:ext uri="{FF2B5EF4-FFF2-40B4-BE49-F238E27FC236}">
                    <a16:creationId xmlns:a16="http://schemas.microsoft.com/office/drawing/2014/main" id="{CB779A2D-E029-7233-8FE5-4260DAD531C2}"/>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08" name="Oval 207">
                <a:extLst>
                  <a:ext uri="{FF2B5EF4-FFF2-40B4-BE49-F238E27FC236}">
                    <a16:creationId xmlns:a16="http://schemas.microsoft.com/office/drawing/2014/main" id="{8D2999EE-1699-F434-8233-91FE2BDB0725}"/>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09" name="Oval 208">
                <a:extLst>
                  <a:ext uri="{FF2B5EF4-FFF2-40B4-BE49-F238E27FC236}">
                    <a16:creationId xmlns:a16="http://schemas.microsoft.com/office/drawing/2014/main" id="{CEC60200-DF1A-7F91-D93A-837091F926FE}"/>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10" name="Oval 209">
                <a:extLst>
                  <a:ext uri="{FF2B5EF4-FFF2-40B4-BE49-F238E27FC236}">
                    <a16:creationId xmlns:a16="http://schemas.microsoft.com/office/drawing/2014/main" id="{8D59ABFD-323A-E143-901E-E2B9ED5AB781}"/>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11" name="Oval 210">
                <a:extLst>
                  <a:ext uri="{FF2B5EF4-FFF2-40B4-BE49-F238E27FC236}">
                    <a16:creationId xmlns:a16="http://schemas.microsoft.com/office/drawing/2014/main" id="{85BE9446-A41A-2168-2A7C-44A6BAD3A3C7}"/>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12" name="Oval 211">
                <a:extLst>
                  <a:ext uri="{FF2B5EF4-FFF2-40B4-BE49-F238E27FC236}">
                    <a16:creationId xmlns:a16="http://schemas.microsoft.com/office/drawing/2014/main" id="{8C57CD10-C857-250C-C5D6-CCD46D3CE907}"/>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213" name="Oval 212">
                <a:extLst>
                  <a:ext uri="{FF2B5EF4-FFF2-40B4-BE49-F238E27FC236}">
                    <a16:creationId xmlns:a16="http://schemas.microsoft.com/office/drawing/2014/main" id="{B9179D87-6A6F-B3AF-45A9-AB920C927310}"/>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214" name="Straight Connector 213">
                <a:extLst>
                  <a:ext uri="{FF2B5EF4-FFF2-40B4-BE49-F238E27FC236}">
                    <a16:creationId xmlns:a16="http://schemas.microsoft.com/office/drawing/2014/main" id="{816C86AA-3159-E18F-2233-687A7164404C}"/>
                  </a:ext>
                </a:extLst>
              </p:cNvPr>
              <p:cNvCxnSpPr>
                <a:cxnSpLocks/>
                <a:endCxn id="204"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2B8B1995-9325-F010-474A-1C815CDB7EEA}"/>
                  </a:ext>
                </a:extLst>
              </p:cNvPr>
              <p:cNvCxnSpPr>
                <a:cxnSpLocks/>
                <a:endCxn id="206"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B1A2257B-A44C-2247-5C82-A84DFE8C1D32}"/>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17" name="Freeform: Shape 216">
                <a:extLst>
                  <a:ext uri="{FF2B5EF4-FFF2-40B4-BE49-F238E27FC236}">
                    <a16:creationId xmlns:a16="http://schemas.microsoft.com/office/drawing/2014/main" id="{8207C349-9892-4AE1-64C9-C256D9A95AE4}"/>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58" name="Group 157">
              <a:extLst>
                <a:ext uri="{FF2B5EF4-FFF2-40B4-BE49-F238E27FC236}">
                  <a16:creationId xmlns:a16="http://schemas.microsoft.com/office/drawing/2014/main" id="{14606A81-52A5-87D8-8EAF-064A066C0942}"/>
                </a:ext>
              </a:extLst>
            </p:cNvPr>
            <p:cNvGrpSpPr/>
            <p:nvPr/>
          </p:nvGrpSpPr>
          <p:grpSpPr>
            <a:xfrm rot="13661970">
              <a:off x="1369845" y="6754072"/>
              <a:ext cx="1028290" cy="419106"/>
              <a:chOff x="2610181" y="6091625"/>
              <a:chExt cx="1028290" cy="419106"/>
            </a:xfrm>
            <a:grpFill/>
          </p:grpSpPr>
          <p:sp>
            <p:nvSpPr>
              <p:cNvPr id="190" name="Oval 189">
                <a:extLst>
                  <a:ext uri="{FF2B5EF4-FFF2-40B4-BE49-F238E27FC236}">
                    <a16:creationId xmlns:a16="http://schemas.microsoft.com/office/drawing/2014/main" id="{DA880C12-9EE5-15E1-6C60-52520CDA3CEF}"/>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1" name="Oval 190">
                <a:extLst>
                  <a:ext uri="{FF2B5EF4-FFF2-40B4-BE49-F238E27FC236}">
                    <a16:creationId xmlns:a16="http://schemas.microsoft.com/office/drawing/2014/main" id="{0D3C98A6-2BA6-B713-AABE-CCB418B1F59F}"/>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2" name="Oval 191">
                <a:extLst>
                  <a:ext uri="{FF2B5EF4-FFF2-40B4-BE49-F238E27FC236}">
                    <a16:creationId xmlns:a16="http://schemas.microsoft.com/office/drawing/2014/main" id="{4A858552-C784-4AE6-8EFC-C18E88FC6BD3}"/>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3" name="Oval 192">
                <a:extLst>
                  <a:ext uri="{FF2B5EF4-FFF2-40B4-BE49-F238E27FC236}">
                    <a16:creationId xmlns:a16="http://schemas.microsoft.com/office/drawing/2014/main" id="{E64A4DAC-B913-8A78-A1F6-F1C9E73573CD}"/>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4" name="Oval 193">
                <a:extLst>
                  <a:ext uri="{FF2B5EF4-FFF2-40B4-BE49-F238E27FC236}">
                    <a16:creationId xmlns:a16="http://schemas.microsoft.com/office/drawing/2014/main" id="{E10D16F8-D916-B02A-026E-C7B6DB1AF814}"/>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5" name="Oval 194">
                <a:extLst>
                  <a:ext uri="{FF2B5EF4-FFF2-40B4-BE49-F238E27FC236}">
                    <a16:creationId xmlns:a16="http://schemas.microsoft.com/office/drawing/2014/main" id="{0D946592-2ABA-3D73-A3D1-A28F1CCA0563}"/>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6" name="Oval 195">
                <a:extLst>
                  <a:ext uri="{FF2B5EF4-FFF2-40B4-BE49-F238E27FC236}">
                    <a16:creationId xmlns:a16="http://schemas.microsoft.com/office/drawing/2014/main" id="{00097F3A-0029-63F4-C08A-A6A28125410C}"/>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7" name="Oval 196">
                <a:extLst>
                  <a:ext uri="{FF2B5EF4-FFF2-40B4-BE49-F238E27FC236}">
                    <a16:creationId xmlns:a16="http://schemas.microsoft.com/office/drawing/2014/main" id="{0FB223CB-E6DE-BC0A-4698-6BFC0DDA233C}"/>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8" name="Oval 197">
                <a:extLst>
                  <a:ext uri="{FF2B5EF4-FFF2-40B4-BE49-F238E27FC236}">
                    <a16:creationId xmlns:a16="http://schemas.microsoft.com/office/drawing/2014/main" id="{C17C8787-547B-01FB-2873-24F2F5C174F5}"/>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99" name="Oval 198">
                <a:extLst>
                  <a:ext uri="{FF2B5EF4-FFF2-40B4-BE49-F238E27FC236}">
                    <a16:creationId xmlns:a16="http://schemas.microsoft.com/office/drawing/2014/main" id="{753CD2D5-EE67-BD02-27CD-F05DDF1EB156}"/>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200" name="Straight Connector 199">
                <a:extLst>
                  <a:ext uri="{FF2B5EF4-FFF2-40B4-BE49-F238E27FC236}">
                    <a16:creationId xmlns:a16="http://schemas.microsoft.com/office/drawing/2014/main" id="{E6593413-EA02-765B-CE81-D9EFCFB0F848}"/>
                  </a:ext>
                </a:extLst>
              </p:cNvPr>
              <p:cNvCxnSpPr>
                <a:cxnSpLocks/>
                <a:endCxn id="190"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59A29B30-C306-8F41-2BEA-632283AFE777}"/>
                  </a:ext>
                </a:extLst>
              </p:cNvPr>
              <p:cNvCxnSpPr>
                <a:cxnSpLocks/>
                <a:endCxn id="192"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5D6B3689-A0FD-B8B4-8EC6-1C34D0848A6D}"/>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03" name="Freeform: Shape 202">
                <a:extLst>
                  <a:ext uri="{FF2B5EF4-FFF2-40B4-BE49-F238E27FC236}">
                    <a16:creationId xmlns:a16="http://schemas.microsoft.com/office/drawing/2014/main" id="{2073AEE9-F07F-7503-800D-2E3FD67C335F}"/>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59" name="Group 158">
              <a:extLst>
                <a:ext uri="{FF2B5EF4-FFF2-40B4-BE49-F238E27FC236}">
                  <a16:creationId xmlns:a16="http://schemas.microsoft.com/office/drawing/2014/main" id="{3E034B5E-E8A0-0287-187F-2EC8CF94B492}"/>
                </a:ext>
              </a:extLst>
            </p:cNvPr>
            <p:cNvGrpSpPr/>
            <p:nvPr/>
          </p:nvGrpSpPr>
          <p:grpSpPr>
            <a:xfrm rot="16200000">
              <a:off x="1534161" y="6209786"/>
              <a:ext cx="1028290" cy="419106"/>
              <a:chOff x="2610181" y="6091625"/>
              <a:chExt cx="1028290" cy="419106"/>
            </a:xfrm>
            <a:grpFill/>
          </p:grpSpPr>
          <p:sp>
            <p:nvSpPr>
              <p:cNvPr id="176" name="Oval 175">
                <a:extLst>
                  <a:ext uri="{FF2B5EF4-FFF2-40B4-BE49-F238E27FC236}">
                    <a16:creationId xmlns:a16="http://schemas.microsoft.com/office/drawing/2014/main" id="{707D19B8-1919-C4BD-1202-D6E610A8E3FB}"/>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77" name="Oval 176">
                <a:extLst>
                  <a:ext uri="{FF2B5EF4-FFF2-40B4-BE49-F238E27FC236}">
                    <a16:creationId xmlns:a16="http://schemas.microsoft.com/office/drawing/2014/main" id="{CE89C76D-2F17-0E4A-FCEE-35B47120D3BA}"/>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78" name="Oval 177">
                <a:extLst>
                  <a:ext uri="{FF2B5EF4-FFF2-40B4-BE49-F238E27FC236}">
                    <a16:creationId xmlns:a16="http://schemas.microsoft.com/office/drawing/2014/main" id="{1AD4AD7B-39BE-DE1F-0C15-B4FDC04AB5F2}"/>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79" name="Oval 178">
                <a:extLst>
                  <a:ext uri="{FF2B5EF4-FFF2-40B4-BE49-F238E27FC236}">
                    <a16:creationId xmlns:a16="http://schemas.microsoft.com/office/drawing/2014/main" id="{7C734589-5BF7-CD01-978D-5D49DD4151DC}"/>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80" name="Oval 179">
                <a:extLst>
                  <a:ext uri="{FF2B5EF4-FFF2-40B4-BE49-F238E27FC236}">
                    <a16:creationId xmlns:a16="http://schemas.microsoft.com/office/drawing/2014/main" id="{A4F91766-3739-2EFD-D8AC-A9E348910A61}"/>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81" name="Oval 180">
                <a:extLst>
                  <a:ext uri="{FF2B5EF4-FFF2-40B4-BE49-F238E27FC236}">
                    <a16:creationId xmlns:a16="http://schemas.microsoft.com/office/drawing/2014/main" id="{4D0345AD-998B-FD74-F0FD-BD90B942793D}"/>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82" name="Oval 181">
                <a:extLst>
                  <a:ext uri="{FF2B5EF4-FFF2-40B4-BE49-F238E27FC236}">
                    <a16:creationId xmlns:a16="http://schemas.microsoft.com/office/drawing/2014/main" id="{BBA57561-B96D-0D85-B108-49F6B15AA48D}"/>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83" name="Oval 182">
                <a:extLst>
                  <a:ext uri="{FF2B5EF4-FFF2-40B4-BE49-F238E27FC236}">
                    <a16:creationId xmlns:a16="http://schemas.microsoft.com/office/drawing/2014/main" id="{0700E3F6-7F5C-9EF8-EF20-50C1E3591E15}"/>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84" name="Oval 183">
                <a:extLst>
                  <a:ext uri="{FF2B5EF4-FFF2-40B4-BE49-F238E27FC236}">
                    <a16:creationId xmlns:a16="http://schemas.microsoft.com/office/drawing/2014/main" id="{B6256FAB-DF05-E698-D778-FAAEF7A4FD88}"/>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85" name="Oval 184">
                <a:extLst>
                  <a:ext uri="{FF2B5EF4-FFF2-40B4-BE49-F238E27FC236}">
                    <a16:creationId xmlns:a16="http://schemas.microsoft.com/office/drawing/2014/main" id="{6FDB1BE1-BA59-1375-E0BE-769E23DE0AFB}"/>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186" name="Straight Connector 185">
                <a:extLst>
                  <a:ext uri="{FF2B5EF4-FFF2-40B4-BE49-F238E27FC236}">
                    <a16:creationId xmlns:a16="http://schemas.microsoft.com/office/drawing/2014/main" id="{572A645E-4D70-9244-ED7A-FC3E5B412204}"/>
                  </a:ext>
                </a:extLst>
              </p:cNvPr>
              <p:cNvCxnSpPr>
                <a:cxnSpLocks/>
                <a:endCxn id="176"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4168D3D3-6166-D49F-6681-1F97DBFC43B2}"/>
                  </a:ext>
                </a:extLst>
              </p:cNvPr>
              <p:cNvCxnSpPr>
                <a:cxnSpLocks/>
                <a:endCxn id="178"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F71826A5-CADD-5BAE-FA0D-1315761A0E44}"/>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89" name="Freeform: Shape 188">
                <a:extLst>
                  <a:ext uri="{FF2B5EF4-FFF2-40B4-BE49-F238E27FC236}">
                    <a16:creationId xmlns:a16="http://schemas.microsoft.com/office/drawing/2014/main" id="{B79E6013-46AA-BB0D-3425-8F1D753695D1}"/>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0" name="Group 159">
              <a:extLst>
                <a:ext uri="{FF2B5EF4-FFF2-40B4-BE49-F238E27FC236}">
                  <a16:creationId xmlns:a16="http://schemas.microsoft.com/office/drawing/2014/main" id="{3D54D4F3-A089-5131-E37F-8AE20E241286}"/>
                </a:ext>
              </a:extLst>
            </p:cNvPr>
            <p:cNvGrpSpPr/>
            <p:nvPr/>
          </p:nvGrpSpPr>
          <p:grpSpPr>
            <a:xfrm rot="19178587">
              <a:off x="2067170" y="5960824"/>
              <a:ext cx="1028290" cy="419106"/>
              <a:chOff x="2610181" y="6091625"/>
              <a:chExt cx="1028290" cy="419106"/>
            </a:xfrm>
            <a:grpFill/>
          </p:grpSpPr>
          <p:sp>
            <p:nvSpPr>
              <p:cNvPr id="161" name="Oval 160">
                <a:extLst>
                  <a:ext uri="{FF2B5EF4-FFF2-40B4-BE49-F238E27FC236}">
                    <a16:creationId xmlns:a16="http://schemas.microsoft.com/office/drawing/2014/main" id="{80D2856D-CC87-921A-5844-A953BCD449BB}"/>
                  </a:ext>
                </a:extLst>
              </p:cNvPr>
              <p:cNvSpPr>
                <a:spLocks noChangeAspect="1"/>
              </p:cNvSpPr>
              <p:nvPr/>
            </p:nvSpPr>
            <p:spPr>
              <a:xfrm rot="508726">
                <a:off x="2610181" y="6253493"/>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62" name="Oval 161">
                <a:extLst>
                  <a:ext uri="{FF2B5EF4-FFF2-40B4-BE49-F238E27FC236}">
                    <a16:creationId xmlns:a16="http://schemas.microsoft.com/office/drawing/2014/main" id="{7EC9F806-14D8-68C6-6255-8B16431283A9}"/>
                  </a:ext>
                </a:extLst>
              </p:cNvPr>
              <p:cNvSpPr>
                <a:spLocks noChangeAspect="1"/>
              </p:cNvSpPr>
              <p:nvPr/>
            </p:nvSpPr>
            <p:spPr>
              <a:xfrm>
                <a:off x="2640037" y="614463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63" name="Oval 162">
                <a:extLst>
                  <a:ext uri="{FF2B5EF4-FFF2-40B4-BE49-F238E27FC236}">
                    <a16:creationId xmlns:a16="http://schemas.microsoft.com/office/drawing/2014/main" id="{2164EBED-17B6-7366-D610-CA355C98D6F8}"/>
                  </a:ext>
                </a:extLst>
              </p:cNvPr>
              <p:cNvSpPr>
                <a:spLocks/>
              </p:cNvSpPr>
              <p:nvPr/>
            </p:nvSpPr>
            <p:spPr>
              <a:xfrm>
                <a:off x="2751826" y="6091625"/>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64" name="Oval 163">
                <a:extLst>
                  <a:ext uri="{FF2B5EF4-FFF2-40B4-BE49-F238E27FC236}">
                    <a16:creationId xmlns:a16="http://schemas.microsoft.com/office/drawing/2014/main" id="{4672DE9F-8918-97C7-9736-D46F715AD561}"/>
                  </a:ext>
                </a:extLst>
              </p:cNvPr>
              <p:cNvSpPr>
                <a:spLocks/>
              </p:cNvSpPr>
              <p:nvPr/>
            </p:nvSpPr>
            <p:spPr>
              <a:xfrm rot="17365130">
                <a:off x="2751827" y="6258116"/>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65" name="Oval 164">
                <a:extLst>
                  <a:ext uri="{FF2B5EF4-FFF2-40B4-BE49-F238E27FC236}">
                    <a16:creationId xmlns:a16="http://schemas.microsoft.com/office/drawing/2014/main" id="{389E0B9C-9B17-F0E4-C25A-91F8ED2B4C03}"/>
                  </a:ext>
                </a:extLst>
              </p:cNvPr>
              <p:cNvSpPr>
                <a:spLocks/>
              </p:cNvSpPr>
              <p:nvPr/>
            </p:nvSpPr>
            <p:spPr>
              <a:xfrm rot="19982072">
                <a:off x="2888970" y="6113688"/>
                <a:ext cx="152926"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67" name="Oval 166">
                <a:extLst>
                  <a:ext uri="{FF2B5EF4-FFF2-40B4-BE49-F238E27FC236}">
                    <a16:creationId xmlns:a16="http://schemas.microsoft.com/office/drawing/2014/main" id="{ECA1DF03-B977-8586-1D54-C89E9FC80F35}"/>
                  </a:ext>
                </a:extLst>
              </p:cNvPr>
              <p:cNvSpPr>
                <a:spLocks noChangeAspect="1"/>
              </p:cNvSpPr>
              <p:nvPr/>
            </p:nvSpPr>
            <p:spPr>
              <a:xfrm>
                <a:off x="3184518" y="6125286"/>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68" name="Oval 167">
                <a:extLst>
                  <a:ext uri="{FF2B5EF4-FFF2-40B4-BE49-F238E27FC236}">
                    <a16:creationId xmlns:a16="http://schemas.microsoft.com/office/drawing/2014/main" id="{4F76C4D3-7E61-1851-506C-6E201A957F49}"/>
                  </a:ext>
                </a:extLst>
              </p:cNvPr>
              <p:cNvSpPr>
                <a:spLocks noChangeAspect="1"/>
              </p:cNvSpPr>
              <p:nvPr/>
            </p:nvSpPr>
            <p:spPr>
              <a:xfrm>
                <a:off x="3270059" y="6193700"/>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69" name="Oval 168">
                <a:extLst>
                  <a:ext uri="{FF2B5EF4-FFF2-40B4-BE49-F238E27FC236}">
                    <a16:creationId xmlns:a16="http://schemas.microsoft.com/office/drawing/2014/main" id="{002BF197-A1F3-EA3A-FCCA-D3873080E781}"/>
                  </a:ext>
                </a:extLst>
              </p:cNvPr>
              <p:cNvSpPr>
                <a:spLocks noChangeAspect="1"/>
              </p:cNvSpPr>
              <p:nvPr/>
            </p:nvSpPr>
            <p:spPr>
              <a:xfrm>
                <a:off x="3355600" y="6262114"/>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70" name="Oval 169">
                <a:extLst>
                  <a:ext uri="{FF2B5EF4-FFF2-40B4-BE49-F238E27FC236}">
                    <a16:creationId xmlns:a16="http://schemas.microsoft.com/office/drawing/2014/main" id="{B01BCBC3-E6FE-37A7-8CF3-3224972B122A}"/>
                  </a:ext>
                </a:extLst>
              </p:cNvPr>
              <p:cNvSpPr>
                <a:spLocks noChangeAspect="1"/>
              </p:cNvSpPr>
              <p:nvPr/>
            </p:nvSpPr>
            <p:spPr>
              <a:xfrm>
                <a:off x="3441141" y="6330528"/>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sp>
            <p:nvSpPr>
              <p:cNvPr id="171" name="Oval 170">
                <a:extLst>
                  <a:ext uri="{FF2B5EF4-FFF2-40B4-BE49-F238E27FC236}">
                    <a16:creationId xmlns:a16="http://schemas.microsoft.com/office/drawing/2014/main" id="{AD65D48E-3967-378B-CA72-FD0F1705DD7E}"/>
                  </a:ext>
                </a:extLst>
              </p:cNvPr>
              <p:cNvSpPr>
                <a:spLocks noChangeAspect="1"/>
              </p:cNvSpPr>
              <p:nvPr/>
            </p:nvSpPr>
            <p:spPr>
              <a:xfrm>
                <a:off x="3526682" y="6398942"/>
                <a:ext cx="111789" cy="11178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dirty="0" err="1">
                  <a:ln>
                    <a:noFill/>
                  </a:ln>
                  <a:solidFill>
                    <a:prstClr val="white"/>
                  </a:solidFill>
                  <a:effectLst/>
                  <a:uLnTx/>
                  <a:uFillTx/>
                  <a:latin typeface="Calibri" panose="020F0502020204030204"/>
                  <a:ea typeface="+mn-ea"/>
                  <a:cs typeface="+mn-cs"/>
                </a:endParaRPr>
              </a:p>
            </p:txBody>
          </p:sp>
          <p:cxnSp>
            <p:nvCxnSpPr>
              <p:cNvPr id="172" name="Straight Connector 171">
                <a:extLst>
                  <a:ext uri="{FF2B5EF4-FFF2-40B4-BE49-F238E27FC236}">
                    <a16:creationId xmlns:a16="http://schemas.microsoft.com/office/drawing/2014/main" id="{D02B04AD-C6E5-E165-4F5C-326DA1781081}"/>
                  </a:ext>
                </a:extLst>
              </p:cNvPr>
              <p:cNvCxnSpPr>
                <a:cxnSpLocks/>
                <a:endCxn id="161" idx="4"/>
              </p:cNvCxnSpPr>
              <p:nvPr/>
            </p:nvCxnSpPr>
            <p:spPr>
              <a:xfrm flipV="1">
                <a:off x="2645591" y="6364671"/>
                <a:ext cx="12244" cy="97167"/>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41E820A5-DABA-6C49-6CE4-4919C0B0EB5A}"/>
                  </a:ext>
                </a:extLst>
              </p:cNvPr>
              <p:cNvCxnSpPr>
                <a:cxnSpLocks/>
                <a:endCxn id="163" idx="2"/>
              </p:cNvCxnSpPr>
              <p:nvPr/>
            </p:nvCxnSpPr>
            <p:spPr>
              <a:xfrm flipV="1">
                <a:off x="2718103" y="6147520"/>
                <a:ext cx="33723" cy="21637"/>
              </a:xfrm>
              <a:prstGeom prst="line">
                <a:avLst/>
              </a:prstGeom>
              <a:grpFill/>
              <a:ln w="635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FF7428CB-1365-45A0-24E4-F2078EF61AB5}"/>
                  </a:ext>
                </a:extLst>
              </p:cNvPr>
              <p:cNvCxnSpPr>
                <a:cxnSpLocks/>
              </p:cNvCxnSpPr>
              <p:nvPr/>
            </p:nvCxnSpPr>
            <p:spPr>
              <a:xfrm flipH="1">
                <a:off x="2816747" y="6186466"/>
                <a:ext cx="121708" cy="91172"/>
              </a:xfrm>
              <a:prstGeom prst="line">
                <a:avLst/>
              </a:prstGeom>
              <a:grpFill/>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75" name="Freeform: Shape 174">
                <a:extLst>
                  <a:ext uri="{FF2B5EF4-FFF2-40B4-BE49-F238E27FC236}">
                    <a16:creationId xmlns:a16="http://schemas.microsoft.com/office/drawing/2014/main" id="{2BD62762-DFFD-67D5-BC92-D5F707DD54A5}"/>
                  </a:ext>
                </a:extLst>
              </p:cNvPr>
              <p:cNvSpPr/>
              <p:nvPr/>
            </p:nvSpPr>
            <p:spPr>
              <a:xfrm rot="550250">
                <a:off x="3019376" y="6105585"/>
                <a:ext cx="186992" cy="47690"/>
              </a:xfrm>
              <a:custGeom>
                <a:avLst/>
                <a:gdLst>
                  <a:gd name="connsiteX0" fmla="*/ 0 w 216470"/>
                  <a:gd name="connsiteY0" fmla="*/ 13302 h 13302"/>
                  <a:gd name="connsiteX1" fmla="*/ 216470 w 216470"/>
                  <a:gd name="connsiteY1" fmla="*/ 2105 h 13302"/>
                  <a:gd name="connsiteX0" fmla="*/ 0 w 216470"/>
                  <a:gd name="connsiteY0" fmla="*/ 48519 h 48519"/>
                  <a:gd name="connsiteX1" fmla="*/ 123164 w 216470"/>
                  <a:gd name="connsiteY1" fmla="*/ 0 h 48519"/>
                  <a:gd name="connsiteX2" fmla="*/ 216470 w 216470"/>
                  <a:gd name="connsiteY2" fmla="*/ 37322 h 48519"/>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50651 h 50651"/>
                  <a:gd name="connsiteX1" fmla="*/ 123164 w 216470"/>
                  <a:gd name="connsiteY1" fmla="*/ 2132 h 50651"/>
                  <a:gd name="connsiteX2" fmla="*/ 216470 w 216470"/>
                  <a:gd name="connsiteY2" fmla="*/ 39454 h 50651"/>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3763 h 73763"/>
                  <a:gd name="connsiteX1" fmla="*/ 120359 w 216470"/>
                  <a:gd name="connsiteY1" fmla="*/ 0 h 73763"/>
                  <a:gd name="connsiteX2" fmla="*/ 216470 w 216470"/>
                  <a:gd name="connsiteY2" fmla="*/ 62566 h 73763"/>
                  <a:gd name="connsiteX0" fmla="*/ 0 w 216470"/>
                  <a:gd name="connsiteY0" fmla="*/ 76103 h 76103"/>
                  <a:gd name="connsiteX1" fmla="*/ 120359 w 216470"/>
                  <a:gd name="connsiteY1" fmla="*/ 2340 h 76103"/>
                  <a:gd name="connsiteX2" fmla="*/ 216470 w 216470"/>
                  <a:gd name="connsiteY2" fmla="*/ 64906 h 76103"/>
                  <a:gd name="connsiteX0" fmla="*/ 0 w 216470"/>
                  <a:gd name="connsiteY0" fmla="*/ 11197 h 11197"/>
                  <a:gd name="connsiteX1" fmla="*/ 216470 w 216470"/>
                  <a:gd name="connsiteY1" fmla="*/ 0 h 11197"/>
                  <a:gd name="connsiteX0" fmla="*/ 0 w 216470"/>
                  <a:gd name="connsiteY0" fmla="*/ 76096 h 76096"/>
                  <a:gd name="connsiteX1" fmla="*/ 216470 w 216470"/>
                  <a:gd name="connsiteY1" fmla="*/ 64899 h 76096"/>
                  <a:gd name="connsiteX0" fmla="*/ 0 w 216470"/>
                  <a:gd name="connsiteY0" fmla="*/ 88859 h 88859"/>
                  <a:gd name="connsiteX1" fmla="*/ 216470 w 216470"/>
                  <a:gd name="connsiteY1" fmla="*/ 77662 h 88859"/>
                  <a:gd name="connsiteX0" fmla="*/ 0 w 216470"/>
                  <a:gd name="connsiteY0" fmla="*/ 53801 h 53801"/>
                  <a:gd name="connsiteX1" fmla="*/ 216470 w 216470"/>
                  <a:gd name="connsiteY1" fmla="*/ 42604 h 53801"/>
                  <a:gd name="connsiteX0" fmla="*/ 0 w 216470"/>
                  <a:gd name="connsiteY0" fmla="*/ 45011 h 45011"/>
                  <a:gd name="connsiteX1" fmla="*/ 216470 w 216470"/>
                  <a:gd name="connsiteY1" fmla="*/ 33814 h 45011"/>
                </a:gdLst>
                <a:ahLst/>
                <a:cxnLst>
                  <a:cxn ang="0">
                    <a:pos x="connsiteX0" y="connsiteY0"/>
                  </a:cxn>
                  <a:cxn ang="0">
                    <a:pos x="connsiteX1" y="connsiteY1"/>
                  </a:cxn>
                </a:cxnLst>
                <a:rect l="l" t="t" r="r" b="b"/>
                <a:pathLst>
                  <a:path w="216470" h="45011">
                    <a:moveTo>
                      <a:pt x="0" y="45011"/>
                    </a:moveTo>
                    <a:cubicBezTo>
                      <a:pt x="35693" y="18840"/>
                      <a:pt x="113459" y="-35382"/>
                      <a:pt x="216470" y="33814"/>
                    </a:cubicBez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600" b="0" i="1"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sp>
        <p:nvSpPr>
          <p:cNvPr id="12" name="Text Box 11">
            <a:extLst>
              <a:ext uri="{FF2B5EF4-FFF2-40B4-BE49-F238E27FC236}">
                <a16:creationId xmlns:a16="http://schemas.microsoft.com/office/drawing/2014/main" id="{A9EF34F6-3330-FF33-C1D0-B5285B700410}"/>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Libby. Cells. 2021;10:951. </a:t>
            </a: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Ridker. NEJM. 2017;377:1119.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2" name="Graphic 1">
            <a:extLst>
              <a:ext uri="{FF2B5EF4-FFF2-40B4-BE49-F238E27FC236}">
                <a16:creationId xmlns:a16="http://schemas.microsoft.com/office/drawing/2014/main" id="{7059876B-41EB-2497-5471-7F4FA328147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397264">
            <a:off x="4517772" y="3825336"/>
            <a:ext cx="1744703" cy="1141517"/>
          </a:xfrm>
          <a:prstGeom prst="rect">
            <a:avLst/>
          </a:prstGeom>
        </p:spPr>
      </p:pic>
      <p:grpSp>
        <p:nvGrpSpPr>
          <p:cNvPr id="442" name="Group 441">
            <a:extLst>
              <a:ext uri="{FF2B5EF4-FFF2-40B4-BE49-F238E27FC236}">
                <a16:creationId xmlns:a16="http://schemas.microsoft.com/office/drawing/2014/main" id="{442BD151-49A0-7975-28B7-2B163B6031D8}"/>
              </a:ext>
            </a:extLst>
          </p:cNvPr>
          <p:cNvGrpSpPr/>
          <p:nvPr/>
        </p:nvGrpSpPr>
        <p:grpSpPr>
          <a:xfrm>
            <a:off x="8270680" y="3263272"/>
            <a:ext cx="1368933" cy="930368"/>
            <a:chOff x="8270680" y="3263272"/>
            <a:chExt cx="1368933" cy="930368"/>
          </a:xfrm>
        </p:grpSpPr>
        <p:grpSp>
          <p:nvGrpSpPr>
            <p:cNvPr id="62" name="Group 61">
              <a:extLst>
                <a:ext uri="{FF2B5EF4-FFF2-40B4-BE49-F238E27FC236}">
                  <a16:creationId xmlns:a16="http://schemas.microsoft.com/office/drawing/2014/main" id="{778BB4AA-07FE-B888-80F9-E0E4B57264C5}"/>
                </a:ext>
              </a:extLst>
            </p:cNvPr>
            <p:cNvGrpSpPr/>
            <p:nvPr/>
          </p:nvGrpSpPr>
          <p:grpSpPr>
            <a:xfrm>
              <a:off x="8313747" y="3263272"/>
              <a:ext cx="1325866" cy="930368"/>
              <a:chOff x="8178453" y="3263272"/>
              <a:chExt cx="1325866" cy="930368"/>
            </a:xfrm>
          </p:grpSpPr>
          <p:sp>
            <p:nvSpPr>
              <p:cNvPr id="17" name="Oval 16">
                <a:extLst>
                  <a:ext uri="{FF2B5EF4-FFF2-40B4-BE49-F238E27FC236}">
                    <a16:creationId xmlns:a16="http://schemas.microsoft.com/office/drawing/2014/main" id="{C23CDD7E-3E6C-6290-D79F-1AC8C2151B38}"/>
                  </a:ext>
                </a:extLst>
              </p:cNvPr>
              <p:cNvSpPr/>
              <p:nvPr/>
            </p:nvSpPr>
            <p:spPr bwMode="auto">
              <a:xfrm rot="1231213">
                <a:off x="8397854" y="3319153"/>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 name="Oval 17">
                <a:extLst>
                  <a:ext uri="{FF2B5EF4-FFF2-40B4-BE49-F238E27FC236}">
                    <a16:creationId xmlns:a16="http://schemas.microsoft.com/office/drawing/2014/main" id="{D23A79AE-A12B-AF2E-2C01-249919C887A8}"/>
                  </a:ext>
                </a:extLst>
              </p:cNvPr>
              <p:cNvSpPr/>
              <p:nvPr/>
            </p:nvSpPr>
            <p:spPr bwMode="auto">
              <a:xfrm rot="1231213">
                <a:off x="8701636" y="3263272"/>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 name="Oval 18">
                <a:extLst>
                  <a:ext uri="{FF2B5EF4-FFF2-40B4-BE49-F238E27FC236}">
                    <a16:creationId xmlns:a16="http://schemas.microsoft.com/office/drawing/2014/main" id="{429A0F1E-7B84-CAE7-2131-F8E2511DBC55}"/>
                  </a:ext>
                </a:extLst>
              </p:cNvPr>
              <p:cNvSpPr/>
              <p:nvPr/>
            </p:nvSpPr>
            <p:spPr bwMode="auto">
              <a:xfrm rot="6218300">
                <a:off x="9134847" y="3440403"/>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 name="Oval 26">
                <a:extLst>
                  <a:ext uri="{FF2B5EF4-FFF2-40B4-BE49-F238E27FC236}">
                    <a16:creationId xmlns:a16="http://schemas.microsoft.com/office/drawing/2014/main" id="{D01A300C-5B47-3AC4-159B-2EC1D825164E}"/>
                  </a:ext>
                </a:extLst>
              </p:cNvPr>
              <p:cNvSpPr/>
              <p:nvPr/>
            </p:nvSpPr>
            <p:spPr bwMode="auto">
              <a:xfrm>
                <a:off x="8964455" y="3269355"/>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 name="Oval 27">
                <a:extLst>
                  <a:ext uri="{FF2B5EF4-FFF2-40B4-BE49-F238E27FC236}">
                    <a16:creationId xmlns:a16="http://schemas.microsoft.com/office/drawing/2014/main" id="{46F39AD3-3483-AE43-2FE2-58E948BDCE53}"/>
                  </a:ext>
                </a:extLst>
              </p:cNvPr>
              <p:cNvSpPr/>
              <p:nvPr/>
            </p:nvSpPr>
            <p:spPr bwMode="auto">
              <a:xfrm rot="1231213">
                <a:off x="8179445" y="3471324"/>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 name="Oval 30">
                <a:extLst>
                  <a:ext uri="{FF2B5EF4-FFF2-40B4-BE49-F238E27FC236}">
                    <a16:creationId xmlns:a16="http://schemas.microsoft.com/office/drawing/2014/main" id="{6646CCB1-C921-C10A-AB0A-BD3CC8546660}"/>
                  </a:ext>
                </a:extLst>
              </p:cNvPr>
              <p:cNvSpPr/>
              <p:nvPr/>
            </p:nvSpPr>
            <p:spPr bwMode="auto">
              <a:xfrm rot="3184307">
                <a:off x="8150589" y="3679830"/>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 name="Oval 32">
                <a:extLst>
                  <a:ext uri="{FF2B5EF4-FFF2-40B4-BE49-F238E27FC236}">
                    <a16:creationId xmlns:a16="http://schemas.microsoft.com/office/drawing/2014/main" id="{E942F824-67F7-6693-7FC2-1406BD20A270}"/>
                  </a:ext>
                </a:extLst>
              </p:cNvPr>
              <p:cNvSpPr/>
              <p:nvPr/>
            </p:nvSpPr>
            <p:spPr bwMode="auto">
              <a:xfrm rot="1231213">
                <a:off x="8369041" y="3465676"/>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 name="Oval 42">
                <a:extLst>
                  <a:ext uri="{FF2B5EF4-FFF2-40B4-BE49-F238E27FC236}">
                    <a16:creationId xmlns:a16="http://schemas.microsoft.com/office/drawing/2014/main" id="{435A7CFA-0698-FED8-6E88-3037595C6834}"/>
                  </a:ext>
                </a:extLst>
              </p:cNvPr>
              <p:cNvSpPr/>
              <p:nvPr/>
            </p:nvSpPr>
            <p:spPr bwMode="auto">
              <a:xfrm rot="1231213">
                <a:off x="8812146" y="3687888"/>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 name="Oval 44">
                <a:extLst>
                  <a:ext uri="{FF2B5EF4-FFF2-40B4-BE49-F238E27FC236}">
                    <a16:creationId xmlns:a16="http://schemas.microsoft.com/office/drawing/2014/main" id="{6F53555E-A4DD-83A2-ACDE-FC8BBF497D0A}"/>
                  </a:ext>
                </a:extLst>
              </p:cNvPr>
              <p:cNvSpPr/>
              <p:nvPr/>
            </p:nvSpPr>
            <p:spPr bwMode="auto">
              <a:xfrm rot="6063210">
                <a:off x="8565977" y="3366933"/>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 name="Oval 45">
                <a:extLst>
                  <a:ext uri="{FF2B5EF4-FFF2-40B4-BE49-F238E27FC236}">
                    <a16:creationId xmlns:a16="http://schemas.microsoft.com/office/drawing/2014/main" id="{31D22173-8B49-CCE0-5A56-D54F34D8C1E7}"/>
                  </a:ext>
                </a:extLst>
              </p:cNvPr>
              <p:cNvSpPr/>
              <p:nvPr/>
            </p:nvSpPr>
            <p:spPr bwMode="auto">
              <a:xfrm rot="1231213">
                <a:off x="8840407" y="3398488"/>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 name="Oval 46">
                <a:extLst>
                  <a:ext uri="{FF2B5EF4-FFF2-40B4-BE49-F238E27FC236}">
                    <a16:creationId xmlns:a16="http://schemas.microsoft.com/office/drawing/2014/main" id="{831F375A-1F5F-DE2F-5C9B-EF0E01BBC4A2}"/>
                  </a:ext>
                </a:extLst>
              </p:cNvPr>
              <p:cNvSpPr/>
              <p:nvPr/>
            </p:nvSpPr>
            <p:spPr bwMode="auto">
              <a:xfrm rot="13628399">
                <a:off x="8186648" y="3872231"/>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 name="Oval 47">
                <a:extLst>
                  <a:ext uri="{FF2B5EF4-FFF2-40B4-BE49-F238E27FC236}">
                    <a16:creationId xmlns:a16="http://schemas.microsoft.com/office/drawing/2014/main" id="{38744A07-8F23-C4DF-6567-28F49262DBD1}"/>
                  </a:ext>
                </a:extLst>
              </p:cNvPr>
              <p:cNvSpPr/>
              <p:nvPr/>
            </p:nvSpPr>
            <p:spPr bwMode="auto">
              <a:xfrm rot="20056017">
                <a:off x="8436803" y="3899848"/>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 name="Oval 48">
                <a:extLst>
                  <a:ext uri="{FF2B5EF4-FFF2-40B4-BE49-F238E27FC236}">
                    <a16:creationId xmlns:a16="http://schemas.microsoft.com/office/drawing/2014/main" id="{E786BA8B-5D11-618D-154C-397E089582C6}"/>
                  </a:ext>
                </a:extLst>
              </p:cNvPr>
              <p:cNvSpPr/>
              <p:nvPr/>
            </p:nvSpPr>
            <p:spPr bwMode="auto">
              <a:xfrm rot="1231213">
                <a:off x="8649600" y="3885094"/>
                <a:ext cx="382524" cy="30854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 name="Oval 49">
                <a:extLst>
                  <a:ext uri="{FF2B5EF4-FFF2-40B4-BE49-F238E27FC236}">
                    <a16:creationId xmlns:a16="http://schemas.microsoft.com/office/drawing/2014/main" id="{F6C7728E-7B13-358D-12AB-541E8FB187BB}"/>
                  </a:ext>
                </a:extLst>
              </p:cNvPr>
              <p:cNvSpPr/>
              <p:nvPr/>
            </p:nvSpPr>
            <p:spPr bwMode="auto">
              <a:xfrm rot="19828085">
                <a:off x="9003144" y="3885906"/>
                <a:ext cx="355049" cy="286385"/>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 name="Oval 50">
                <a:extLst>
                  <a:ext uri="{FF2B5EF4-FFF2-40B4-BE49-F238E27FC236}">
                    <a16:creationId xmlns:a16="http://schemas.microsoft.com/office/drawing/2014/main" id="{0FF34541-CEEF-B10F-D855-E5B5E105415C}"/>
                  </a:ext>
                </a:extLst>
              </p:cNvPr>
              <p:cNvSpPr/>
              <p:nvPr/>
            </p:nvSpPr>
            <p:spPr bwMode="auto">
              <a:xfrm rot="961416">
                <a:off x="9019164" y="3466534"/>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 name="Oval 51">
                <a:extLst>
                  <a:ext uri="{FF2B5EF4-FFF2-40B4-BE49-F238E27FC236}">
                    <a16:creationId xmlns:a16="http://schemas.microsoft.com/office/drawing/2014/main" id="{1EFBF70B-EC3E-F9C5-AE4F-62862FB89C2D}"/>
                  </a:ext>
                </a:extLst>
              </p:cNvPr>
              <p:cNvSpPr/>
              <p:nvPr/>
            </p:nvSpPr>
            <p:spPr bwMode="auto">
              <a:xfrm rot="961416">
                <a:off x="8695170" y="3495677"/>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 name="Oval 52">
                <a:extLst>
                  <a:ext uri="{FF2B5EF4-FFF2-40B4-BE49-F238E27FC236}">
                    <a16:creationId xmlns:a16="http://schemas.microsoft.com/office/drawing/2014/main" id="{2BEB8F19-FE63-484D-FF92-B1B926D25211}"/>
                  </a:ext>
                </a:extLst>
              </p:cNvPr>
              <p:cNvSpPr/>
              <p:nvPr/>
            </p:nvSpPr>
            <p:spPr bwMode="auto">
              <a:xfrm rot="961416">
                <a:off x="8308151" y="3640930"/>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 name="Oval 53">
                <a:extLst>
                  <a:ext uri="{FF2B5EF4-FFF2-40B4-BE49-F238E27FC236}">
                    <a16:creationId xmlns:a16="http://schemas.microsoft.com/office/drawing/2014/main" id="{92A10BCB-4756-61AA-84D8-F3A6B99ADA72}"/>
                  </a:ext>
                </a:extLst>
              </p:cNvPr>
              <p:cNvSpPr/>
              <p:nvPr/>
            </p:nvSpPr>
            <p:spPr bwMode="auto">
              <a:xfrm rot="961416">
                <a:off x="8348960" y="3772320"/>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5" name="Oval 54">
                <a:extLst>
                  <a:ext uri="{FF2B5EF4-FFF2-40B4-BE49-F238E27FC236}">
                    <a16:creationId xmlns:a16="http://schemas.microsoft.com/office/drawing/2014/main" id="{D969A888-AE7E-F7F1-2C00-998CA1C033A8}"/>
                  </a:ext>
                </a:extLst>
              </p:cNvPr>
              <p:cNvSpPr/>
              <p:nvPr/>
            </p:nvSpPr>
            <p:spPr bwMode="auto">
              <a:xfrm rot="961416">
                <a:off x="8550059" y="3602635"/>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 name="Oval 55">
                <a:extLst>
                  <a:ext uri="{FF2B5EF4-FFF2-40B4-BE49-F238E27FC236}">
                    <a16:creationId xmlns:a16="http://schemas.microsoft.com/office/drawing/2014/main" id="{38E70508-86A5-056B-4EDA-D0F5F9D3FF82}"/>
                  </a:ext>
                </a:extLst>
              </p:cNvPr>
              <p:cNvSpPr/>
              <p:nvPr/>
            </p:nvSpPr>
            <p:spPr bwMode="auto">
              <a:xfrm rot="19858957">
                <a:off x="8542801" y="3735982"/>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7" name="Oval 56">
                <a:extLst>
                  <a:ext uri="{FF2B5EF4-FFF2-40B4-BE49-F238E27FC236}">
                    <a16:creationId xmlns:a16="http://schemas.microsoft.com/office/drawing/2014/main" id="{738367EE-91B5-F3E7-5F99-5359FF64DC8E}"/>
                  </a:ext>
                </a:extLst>
              </p:cNvPr>
              <p:cNvSpPr/>
              <p:nvPr/>
            </p:nvSpPr>
            <p:spPr bwMode="auto">
              <a:xfrm rot="961416">
                <a:off x="8919226" y="3584442"/>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 name="Oval 57">
                <a:extLst>
                  <a:ext uri="{FF2B5EF4-FFF2-40B4-BE49-F238E27FC236}">
                    <a16:creationId xmlns:a16="http://schemas.microsoft.com/office/drawing/2014/main" id="{4C77B7C1-3AA8-76CF-4FC3-6A0C8AA5524D}"/>
                  </a:ext>
                </a:extLst>
              </p:cNvPr>
              <p:cNvSpPr/>
              <p:nvPr/>
            </p:nvSpPr>
            <p:spPr bwMode="auto">
              <a:xfrm rot="13490931">
                <a:off x="9216166" y="3659755"/>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 name="Oval 58">
                <a:extLst>
                  <a:ext uri="{FF2B5EF4-FFF2-40B4-BE49-F238E27FC236}">
                    <a16:creationId xmlns:a16="http://schemas.microsoft.com/office/drawing/2014/main" id="{71E51C6F-DCE2-A128-8DEC-840B48925E0B}"/>
                  </a:ext>
                </a:extLst>
              </p:cNvPr>
              <p:cNvSpPr/>
              <p:nvPr/>
            </p:nvSpPr>
            <p:spPr bwMode="auto">
              <a:xfrm rot="961416">
                <a:off x="9081764" y="3662069"/>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 name="Oval 59">
                <a:extLst>
                  <a:ext uri="{FF2B5EF4-FFF2-40B4-BE49-F238E27FC236}">
                    <a16:creationId xmlns:a16="http://schemas.microsoft.com/office/drawing/2014/main" id="{BBA03C67-B4CB-D47C-2F8A-38CCBA371E19}"/>
                  </a:ext>
                </a:extLst>
              </p:cNvPr>
              <p:cNvSpPr/>
              <p:nvPr/>
            </p:nvSpPr>
            <p:spPr bwMode="auto">
              <a:xfrm rot="961416">
                <a:off x="8898155" y="3783481"/>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1" name="Oval 60">
                <a:extLst>
                  <a:ext uri="{FF2B5EF4-FFF2-40B4-BE49-F238E27FC236}">
                    <a16:creationId xmlns:a16="http://schemas.microsoft.com/office/drawing/2014/main" id="{891B5449-E6ED-CF75-1FCF-BFD585F67C9D}"/>
                  </a:ext>
                </a:extLst>
              </p:cNvPr>
              <p:cNvSpPr/>
              <p:nvPr/>
            </p:nvSpPr>
            <p:spPr bwMode="auto">
              <a:xfrm rot="961416">
                <a:off x="8695163" y="3724438"/>
                <a:ext cx="288153" cy="232426"/>
              </a:xfrm>
              <a:prstGeom prst="ellipse">
                <a:avLst/>
              </a:prstGeom>
              <a:solidFill>
                <a:schemeClr val="accent3"/>
              </a:solidFill>
              <a:ln w="0">
                <a:solidFill>
                  <a:schemeClr val="accent3"/>
                </a:solidFill>
                <a:miter lim="800000"/>
                <a:headEnd/>
                <a:tailEnd/>
              </a:ln>
              <a:scene3d>
                <a:camera prst="orthographicFront"/>
                <a:lightRig rig="threePt" dir="t"/>
              </a:scene3d>
              <a:sp3d prstMaterial="matte">
                <a:bevelT w="152400" h="50800" prst="softRound"/>
              </a:sp3d>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3" name="Group 72">
              <a:extLst>
                <a:ext uri="{FF2B5EF4-FFF2-40B4-BE49-F238E27FC236}">
                  <a16:creationId xmlns:a16="http://schemas.microsoft.com/office/drawing/2014/main" id="{93A4A07E-EB7A-8882-BEA6-B9B6DDB0062E}"/>
                </a:ext>
              </a:extLst>
            </p:cNvPr>
            <p:cNvGrpSpPr/>
            <p:nvPr/>
          </p:nvGrpSpPr>
          <p:grpSpPr>
            <a:xfrm>
              <a:off x="9193093" y="3315034"/>
              <a:ext cx="192808" cy="162749"/>
              <a:chOff x="9214282" y="3063798"/>
              <a:chExt cx="291668" cy="246196"/>
            </a:xfrm>
          </p:grpSpPr>
          <p:sp>
            <p:nvSpPr>
              <p:cNvPr id="63" name="Oval 62">
                <a:extLst>
                  <a:ext uri="{FF2B5EF4-FFF2-40B4-BE49-F238E27FC236}">
                    <a16:creationId xmlns:a16="http://schemas.microsoft.com/office/drawing/2014/main" id="{F10BF1BC-E81E-B6E9-EC3F-E1C319A86A08}"/>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 name="Oval 63">
                <a:extLst>
                  <a:ext uri="{FF2B5EF4-FFF2-40B4-BE49-F238E27FC236}">
                    <a16:creationId xmlns:a16="http://schemas.microsoft.com/office/drawing/2014/main" id="{DEE7248F-811C-04DB-A180-794077781BF6}"/>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 name="Freeform 65">
                <a:extLst>
                  <a:ext uri="{FF2B5EF4-FFF2-40B4-BE49-F238E27FC236}">
                    <a16:creationId xmlns:a16="http://schemas.microsoft.com/office/drawing/2014/main" id="{C4CDD0E2-4B78-D88F-599D-BCEEC8D85DD9}"/>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7" name="Freeform 66">
                <a:extLst>
                  <a:ext uri="{FF2B5EF4-FFF2-40B4-BE49-F238E27FC236}">
                    <a16:creationId xmlns:a16="http://schemas.microsoft.com/office/drawing/2014/main" id="{25802CBB-9CFA-4C36-6303-35BC52B9FBA2}"/>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8" name="Freeform 67">
                <a:extLst>
                  <a:ext uri="{FF2B5EF4-FFF2-40B4-BE49-F238E27FC236}">
                    <a16:creationId xmlns:a16="http://schemas.microsoft.com/office/drawing/2014/main" id="{2231B235-EB6C-60CB-ACA4-54A55318F444}"/>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9" name="Freeform 68">
                <a:extLst>
                  <a:ext uri="{FF2B5EF4-FFF2-40B4-BE49-F238E27FC236}">
                    <a16:creationId xmlns:a16="http://schemas.microsoft.com/office/drawing/2014/main" id="{5F925827-92E3-6C87-703C-A51DE1F54D63}"/>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0" name="Freeform 69">
                <a:extLst>
                  <a:ext uri="{FF2B5EF4-FFF2-40B4-BE49-F238E27FC236}">
                    <a16:creationId xmlns:a16="http://schemas.microsoft.com/office/drawing/2014/main" id="{4F82D316-CED1-02B4-05A8-679B1D8FEBBA}"/>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1" name="Freeform 70">
                <a:extLst>
                  <a:ext uri="{FF2B5EF4-FFF2-40B4-BE49-F238E27FC236}">
                    <a16:creationId xmlns:a16="http://schemas.microsoft.com/office/drawing/2014/main" id="{416A5B2D-9BFE-F0BE-E39F-BD9D0A13D6DD}"/>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2" name="Freeform 71">
                <a:extLst>
                  <a:ext uri="{FF2B5EF4-FFF2-40B4-BE49-F238E27FC236}">
                    <a16:creationId xmlns:a16="http://schemas.microsoft.com/office/drawing/2014/main" id="{A4ADF5B3-0ACF-5F36-F802-CCC69180873A}"/>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74" name="Group 73">
              <a:extLst>
                <a:ext uri="{FF2B5EF4-FFF2-40B4-BE49-F238E27FC236}">
                  <a16:creationId xmlns:a16="http://schemas.microsoft.com/office/drawing/2014/main" id="{6A6BB416-142F-89E3-7684-151F60DB3B1B}"/>
                </a:ext>
              </a:extLst>
            </p:cNvPr>
            <p:cNvGrpSpPr/>
            <p:nvPr/>
          </p:nvGrpSpPr>
          <p:grpSpPr>
            <a:xfrm>
              <a:off x="9328265" y="3691363"/>
              <a:ext cx="192808" cy="162749"/>
              <a:chOff x="9214282" y="3063798"/>
              <a:chExt cx="291668" cy="246196"/>
            </a:xfrm>
          </p:grpSpPr>
          <p:sp>
            <p:nvSpPr>
              <p:cNvPr id="75" name="Oval 74">
                <a:extLst>
                  <a:ext uri="{FF2B5EF4-FFF2-40B4-BE49-F238E27FC236}">
                    <a16:creationId xmlns:a16="http://schemas.microsoft.com/office/drawing/2014/main" id="{9FD83C32-5D00-B117-2D50-464EB9789FEC}"/>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6" name="Oval 75">
                <a:extLst>
                  <a:ext uri="{FF2B5EF4-FFF2-40B4-BE49-F238E27FC236}">
                    <a16:creationId xmlns:a16="http://schemas.microsoft.com/office/drawing/2014/main" id="{B8B554F3-83E9-416E-8360-507FF34D6495}"/>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7" name="Freeform 76">
                <a:extLst>
                  <a:ext uri="{FF2B5EF4-FFF2-40B4-BE49-F238E27FC236}">
                    <a16:creationId xmlns:a16="http://schemas.microsoft.com/office/drawing/2014/main" id="{E25945A9-B205-0BEA-5436-6F35F96F4DB0}"/>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8" name="Freeform 77">
                <a:extLst>
                  <a:ext uri="{FF2B5EF4-FFF2-40B4-BE49-F238E27FC236}">
                    <a16:creationId xmlns:a16="http://schemas.microsoft.com/office/drawing/2014/main" id="{82515E4B-D3C9-EA62-34B9-019D8C665BDF}"/>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39" name="Freeform 138">
                <a:extLst>
                  <a:ext uri="{FF2B5EF4-FFF2-40B4-BE49-F238E27FC236}">
                    <a16:creationId xmlns:a16="http://schemas.microsoft.com/office/drawing/2014/main" id="{34A107FE-129A-16E7-1E99-EDD803E777C9}"/>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0" name="Freeform 139">
                <a:extLst>
                  <a:ext uri="{FF2B5EF4-FFF2-40B4-BE49-F238E27FC236}">
                    <a16:creationId xmlns:a16="http://schemas.microsoft.com/office/drawing/2014/main" id="{E9CE4185-0F73-688B-D398-09ADAA5B6A38}"/>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1" name="Freeform 140">
                <a:extLst>
                  <a:ext uri="{FF2B5EF4-FFF2-40B4-BE49-F238E27FC236}">
                    <a16:creationId xmlns:a16="http://schemas.microsoft.com/office/drawing/2014/main" id="{4CCDF459-E057-E13B-A920-BCC0FDB0B2C8}"/>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2" name="Freeform 141">
                <a:extLst>
                  <a:ext uri="{FF2B5EF4-FFF2-40B4-BE49-F238E27FC236}">
                    <a16:creationId xmlns:a16="http://schemas.microsoft.com/office/drawing/2014/main" id="{932DEA3E-AF54-DC9D-14BA-A64951C843EC}"/>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43" name="Freeform 142">
                <a:extLst>
                  <a:ext uri="{FF2B5EF4-FFF2-40B4-BE49-F238E27FC236}">
                    <a16:creationId xmlns:a16="http://schemas.microsoft.com/office/drawing/2014/main" id="{4629DB3E-4E27-2C22-3590-8ACA8EF8FC8C}"/>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74" name="Group 273">
              <a:extLst>
                <a:ext uri="{FF2B5EF4-FFF2-40B4-BE49-F238E27FC236}">
                  <a16:creationId xmlns:a16="http://schemas.microsoft.com/office/drawing/2014/main" id="{3B934CE7-E04D-C701-A513-8D6CD49896F0}"/>
                </a:ext>
              </a:extLst>
            </p:cNvPr>
            <p:cNvGrpSpPr/>
            <p:nvPr/>
          </p:nvGrpSpPr>
          <p:grpSpPr>
            <a:xfrm>
              <a:off x="8959516" y="3714570"/>
              <a:ext cx="192808" cy="162749"/>
              <a:chOff x="9214282" y="3063798"/>
              <a:chExt cx="291668" cy="246196"/>
            </a:xfrm>
          </p:grpSpPr>
          <p:sp>
            <p:nvSpPr>
              <p:cNvPr id="275" name="Oval 274">
                <a:extLst>
                  <a:ext uri="{FF2B5EF4-FFF2-40B4-BE49-F238E27FC236}">
                    <a16:creationId xmlns:a16="http://schemas.microsoft.com/office/drawing/2014/main" id="{A1735A66-C902-8FFA-D8F2-9030BBB48441}"/>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6" name="Oval 275">
                <a:extLst>
                  <a:ext uri="{FF2B5EF4-FFF2-40B4-BE49-F238E27FC236}">
                    <a16:creationId xmlns:a16="http://schemas.microsoft.com/office/drawing/2014/main" id="{E7345161-07E7-75FD-2BED-3F0A46E9E1D0}"/>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7" name="Freeform 276">
                <a:extLst>
                  <a:ext uri="{FF2B5EF4-FFF2-40B4-BE49-F238E27FC236}">
                    <a16:creationId xmlns:a16="http://schemas.microsoft.com/office/drawing/2014/main" id="{5747CC5E-41BB-8A39-4E3D-BB95F2D8B2BA}"/>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8" name="Freeform 277">
                <a:extLst>
                  <a:ext uri="{FF2B5EF4-FFF2-40B4-BE49-F238E27FC236}">
                    <a16:creationId xmlns:a16="http://schemas.microsoft.com/office/drawing/2014/main" id="{89812A1A-F874-E97E-580C-75E664780EF3}"/>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9" name="Freeform 278">
                <a:extLst>
                  <a:ext uri="{FF2B5EF4-FFF2-40B4-BE49-F238E27FC236}">
                    <a16:creationId xmlns:a16="http://schemas.microsoft.com/office/drawing/2014/main" id="{580E57A1-AB02-9431-70B1-4EC71C278AE0}"/>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0" name="Freeform 279">
                <a:extLst>
                  <a:ext uri="{FF2B5EF4-FFF2-40B4-BE49-F238E27FC236}">
                    <a16:creationId xmlns:a16="http://schemas.microsoft.com/office/drawing/2014/main" id="{17D8450A-28CD-45E1-8919-DA9279002224}"/>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1" name="Freeform 280">
                <a:extLst>
                  <a:ext uri="{FF2B5EF4-FFF2-40B4-BE49-F238E27FC236}">
                    <a16:creationId xmlns:a16="http://schemas.microsoft.com/office/drawing/2014/main" id="{7F0193BD-9C21-E29B-346C-8EAFBCA735BF}"/>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2" name="Freeform 281">
                <a:extLst>
                  <a:ext uri="{FF2B5EF4-FFF2-40B4-BE49-F238E27FC236}">
                    <a16:creationId xmlns:a16="http://schemas.microsoft.com/office/drawing/2014/main" id="{27341C53-5C8D-201C-8673-6655CCB8A067}"/>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3" name="Freeform 282">
                <a:extLst>
                  <a:ext uri="{FF2B5EF4-FFF2-40B4-BE49-F238E27FC236}">
                    <a16:creationId xmlns:a16="http://schemas.microsoft.com/office/drawing/2014/main" id="{9951F691-BBFE-4627-5833-E47843DCE6FE}"/>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84" name="Group 283">
              <a:extLst>
                <a:ext uri="{FF2B5EF4-FFF2-40B4-BE49-F238E27FC236}">
                  <a16:creationId xmlns:a16="http://schemas.microsoft.com/office/drawing/2014/main" id="{EF1EA1A8-A419-9A4C-69D1-08009CA21520}"/>
                </a:ext>
              </a:extLst>
            </p:cNvPr>
            <p:cNvGrpSpPr/>
            <p:nvPr/>
          </p:nvGrpSpPr>
          <p:grpSpPr>
            <a:xfrm>
              <a:off x="9037660" y="3616457"/>
              <a:ext cx="192808" cy="162749"/>
              <a:chOff x="9214282" y="3063798"/>
              <a:chExt cx="291668" cy="246196"/>
            </a:xfrm>
          </p:grpSpPr>
          <p:sp>
            <p:nvSpPr>
              <p:cNvPr id="285" name="Oval 284">
                <a:extLst>
                  <a:ext uri="{FF2B5EF4-FFF2-40B4-BE49-F238E27FC236}">
                    <a16:creationId xmlns:a16="http://schemas.microsoft.com/office/drawing/2014/main" id="{0C69B416-AD74-7F7B-C97A-F878C4B687FA}"/>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6" name="Oval 285">
                <a:extLst>
                  <a:ext uri="{FF2B5EF4-FFF2-40B4-BE49-F238E27FC236}">
                    <a16:creationId xmlns:a16="http://schemas.microsoft.com/office/drawing/2014/main" id="{BA6C4B9B-D23D-DD66-6EE3-424534931FD2}"/>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7" name="Freeform 286">
                <a:extLst>
                  <a:ext uri="{FF2B5EF4-FFF2-40B4-BE49-F238E27FC236}">
                    <a16:creationId xmlns:a16="http://schemas.microsoft.com/office/drawing/2014/main" id="{63CB4D56-2CB8-CCBB-7BBF-952C067DCC04}"/>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8" name="Freeform 287">
                <a:extLst>
                  <a:ext uri="{FF2B5EF4-FFF2-40B4-BE49-F238E27FC236}">
                    <a16:creationId xmlns:a16="http://schemas.microsoft.com/office/drawing/2014/main" id="{C00EAC3B-A800-EB58-962F-BFCF0D19ED14}"/>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9" name="Freeform 288">
                <a:extLst>
                  <a:ext uri="{FF2B5EF4-FFF2-40B4-BE49-F238E27FC236}">
                    <a16:creationId xmlns:a16="http://schemas.microsoft.com/office/drawing/2014/main" id="{B914399E-FE5F-6A56-715D-F944689667C8}"/>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0" name="Freeform 289">
                <a:extLst>
                  <a:ext uri="{FF2B5EF4-FFF2-40B4-BE49-F238E27FC236}">
                    <a16:creationId xmlns:a16="http://schemas.microsoft.com/office/drawing/2014/main" id="{8933E3D3-8D40-AD18-BE3C-B753222FCE54}"/>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1" name="Freeform 290">
                <a:extLst>
                  <a:ext uri="{FF2B5EF4-FFF2-40B4-BE49-F238E27FC236}">
                    <a16:creationId xmlns:a16="http://schemas.microsoft.com/office/drawing/2014/main" id="{88B379E8-DD1B-9F49-13D8-C367A59D85D5}"/>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2" name="Freeform 291">
                <a:extLst>
                  <a:ext uri="{FF2B5EF4-FFF2-40B4-BE49-F238E27FC236}">
                    <a16:creationId xmlns:a16="http://schemas.microsoft.com/office/drawing/2014/main" id="{9B07980A-3E80-8A76-12E8-7397AF898DE9}"/>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3" name="Freeform 292">
                <a:extLst>
                  <a:ext uri="{FF2B5EF4-FFF2-40B4-BE49-F238E27FC236}">
                    <a16:creationId xmlns:a16="http://schemas.microsoft.com/office/drawing/2014/main" id="{EAD98F9D-1292-7C6C-8E81-C63C46A51B42}"/>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294" name="Group 293">
              <a:extLst>
                <a:ext uri="{FF2B5EF4-FFF2-40B4-BE49-F238E27FC236}">
                  <a16:creationId xmlns:a16="http://schemas.microsoft.com/office/drawing/2014/main" id="{8B2123E3-E764-ABD2-338C-01E267F34B47}"/>
                </a:ext>
              </a:extLst>
            </p:cNvPr>
            <p:cNvGrpSpPr/>
            <p:nvPr/>
          </p:nvGrpSpPr>
          <p:grpSpPr>
            <a:xfrm>
              <a:off x="9155576" y="3582265"/>
              <a:ext cx="192808" cy="162749"/>
              <a:chOff x="9214282" y="3063798"/>
              <a:chExt cx="291668" cy="246196"/>
            </a:xfrm>
          </p:grpSpPr>
          <p:sp>
            <p:nvSpPr>
              <p:cNvPr id="295" name="Oval 294">
                <a:extLst>
                  <a:ext uri="{FF2B5EF4-FFF2-40B4-BE49-F238E27FC236}">
                    <a16:creationId xmlns:a16="http://schemas.microsoft.com/office/drawing/2014/main" id="{D6EC2969-CA74-C464-56A7-759B4761014C}"/>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6" name="Oval 295">
                <a:extLst>
                  <a:ext uri="{FF2B5EF4-FFF2-40B4-BE49-F238E27FC236}">
                    <a16:creationId xmlns:a16="http://schemas.microsoft.com/office/drawing/2014/main" id="{5C19B8B4-BA50-2C2F-59A1-AD5BED60D0A8}"/>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7" name="Freeform 296">
                <a:extLst>
                  <a:ext uri="{FF2B5EF4-FFF2-40B4-BE49-F238E27FC236}">
                    <a16:creationId xmlns:a16="http://schemas.microsoft.com/office/drawing/2014/main" id="{21D65B2E-4561-065D-4E19-2E8ADF077F5B}"/>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8" name="Freeform 297">
                <a:extLst>
                  <a:ext uri="{FF2B5EF4-FFF2-40B4-BE49-F238E27FC236}">
                    <a16:creationId xmlns:a16="http://schemas.microsoft.com/office/drawing/2014/main" id="{D88D9E6D-D9E3-FF09-D58C-7CC638F3E3B5}"/>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9" name="Freeform 298">
                <a:extLst>
                  <a:ext uri="{FF2B5EF4-FFF2-40B4-BE49-F238E27FC236}">
                    <a16:creationId xmlns:a16="http://schemas.microsoft.com/office/drawing/2014/main" id="{6D557219-ADEF-2E3D-DCDD-B45E41593087}"/>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0" name="Freeform 299">
                <a:extLst>
                  <a:ext uri="{FF2B5EF4-FFF2-40B4-BE49-F238E27FC236}">
                    <a16:creationId xmlns:a16="http://schemas.microsoft.com/office/drawing/2014/main" id="{A19047A8-59C1-B971-7923-6455969C291C}"/>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1" name="Freeform 300">
                <a:extLst>
                  <a:ext uri="{FF2B5EF4-FFF2-40B4-BE49-F238E27FC236}">
                    <a16:creationId xmlns:a16="http://schemas.microsoft.com/office/drawing/2014/main" id="{2FD2F9C8-03C6-4FDA-40C0-6CB1E74405D0}"/>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2" name="Freeform 301">
                <a:extLst>
                  <a:ext uri="{FF2B5EF4-FFF2-40B4-BE49-F238E27FC236}">
                    <a16:creationId xmlns:a16="http://schemas.microsoft.com/office/drawing/2014/main" id="{B4092534-ED41-5283-B470-A09C18212E53}"/>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3" name="Freeform 302">
                <a:extLst>
                  <a:ext uri="{FF2B5EF4-FFF2-40B4-BE49-F238E27FC236}">
                    <a16:creationId xmlns:a16="http://schemas.microsoft.com/office/drawing/2014/main" id="{493F1D8B-CCB5-6482-0371-5511B667BD15}"/>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04" name="Group 303">
              <a:extLst>
                <a:ext uri="{FF2B5EF4-FFF2-40B4-BE49-F238E27FC236}">
                  <a16:creationId xmlns:a16="http://schemas.microsoft.com/office/drawing/2014/main" id="{4F99B606-3639-CEDE-CBB0-8DE9C0A32226}"/>
                </a:ext>
              </a:extLst>
            </p:cNvPr>
            <p:cNvGrpSpPr/>
            <p:nvPr/>
          </p:nvGrpSpPr>
          <p:grpSpPr>
            <a:xfrm>
              <a:off x="9070070" y="3921030"/>
              <a:ext cx="192808" cy="162749"/>
              <a:chOff x="9214282" y="3063798"/>
              <a:chExt cx="291668" cy="246196"/>
            </a:xfrm>
          </p:grpSpPr>
          <p:sp>
            <p:nvSpPr>
              <p:cNvPr id="305" name="Oval 304">
                <a:extLst>
                  <a:ext uri="{FF2B5EF4-FFF2-40B4-BE49-F238E27FC236}">
                    <a16:creationId xmlns:a16="http://schemas.microsoft.com/office/drawing/2014/main" id="{2230FCA8-56CA-39AD-102E-E954DD3C75A8}"/>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6" name="Oval 305">
                <a:extLst>
                  <a:ext uri="{FF2B5EF4-FFF2-40B4-BE49-F238E27FC236}">
                    <a16:creationId xmlns:a16="http://schemas.microsoft.com/office/drawing/2014/main" id="{FA7A75CD-C93E-03DD-177A-EFCBFE8D6097}"/>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7" name="Freeform 306">
                <a:extLst>
                  <a:ext uri="{FF2B5EF4-FFF2-40B4-BE49-F238E27FC236}">
                    <a16:creationId xmlns:a16="http://schemas.microsoft.com/office/drawing/2014/main" id="{3FB20B4E-63A9-675C-6AF7-E1C47C8CCE67}"/>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8" name="Freeform 307">
                <a:extLst>
                  <a:ext uri="{FF2B5EF4-FFF2-40B4-BE49-F238E27FC236}">
                    <a16:creationId xmlns:a16="http://schemas.microsoft.com/office/drawing/2014/main" id="{A8334205-1DDB-B49C-42CE-4E5F9BE88A76}"/>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9" name="Freeform 308">
                <a:extLst>
                  <a:ext uri="{FF2B5EF4-FFF2-40B4-BE49-F238E27FC236}">
                    <a16:creationId xmlns:a16="http://schemas.microsoft.com/office/drawing/2014/main" id="{7E4E312C-0690-CBE7-2EFA-FAF548247C01}"/>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0" name="Freeform 309">
                <a:extLst>
                  <a:ext uri="{FF2B5EF4-FFF2-40B4-BE49-F238E27FC236}">
                    <a16:creationId xmlns:a16="http://schemas.microsoft.com/office/drawing/2014/main" id="{7BF6E883-0461-731A-723B-9DA6F98BDD48}"/>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1" name="Freeform 310">
                <a:extLst>
                  <a:ext uri="{FF2B5EF4-FFF2-40B4-BE49-F238E27FC236}">
                    <a16:creationId xmlns:a16="http://schemas.microsoft.com/office/drawing/2014/main" id="{CDE083A6-E132-8B54-41A0-FA1BC4F267DC}"/>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2" name="Freeform 311">
                <a:extLst>
                  <a:ext uri="{FF2B5EF4-FFF2-40B4-BE49-F238E27FC236}">
                    <a16:creationId xmlns:a16="http://schemas.microsoft.com/office/drawing/2014/main" id="{DD2C0453-837F-740B-0364-D9CD0E91E464}"/>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3" name="Freeform 312">
                <a:extLst>
                  <a:ext uri="{FF2B5EF4-FFF2-40B4-BE49-F238E27FC236}">
                    <a16:creationId xmlns:a16="http://schemas.microsoft.com/office/drawing/2014/main" id="{D8235DC8-1E7E-629A-0AC4-CD28B8A24C7E}"/>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14" name="Group 313">
              <a:extLst>
                <a:ext uri="{FF2B5EF4-FFF2-40B4-BE49-F238E27FC236}">
                  <a16:creationId xmlns:a16="http://schemas.microsoft.com/office/drawing/2014/main" id="{8034B099-5B2B-C6DB-01D4-4CABAF16338D}"/>
                </a:ext>
              </a:extLst>
            </p:cNvPr>
            <p:cNvGrpSpPr/>
            <p:nvPr/>
          </p:nvGrpSpPr>
          <p:grpSpPr>
            <a:xfrm>
              <a:off x="9160037" y="3833133"/>
              <a:ext cx="192808" cy="162749"/>
              <a:chOff x="9214282" y="3063798"/>
              <a:chExt cx="291668" cy="246196"/>
            </a:xfrm>
          </p:grpSpPr>
          <p:sp>
            <p:nvSpPr>
              <p:cNvPr id="315" name="Oval 314">
                <a:extLst>
                  <a:ext uri="{FF2B5EF4-FFF2-40B4-BE49-F238E27FC236}">
                    <a16:creationId xmlns:a16="http://schemas.microsoft.com/office/drawing/2014/main" id="{8640C231-7501-B527-F1B3-73C5EBD15DA3}"/>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6" name="Oval 315">
                <a:extLst>
                  <a:ext uri="{FF2B5EF4-FFF2-40B4-BE49-F238E27FC236}">
                    <a16:creationId xmlns:a16="http://schemas.microsoft.com/office/drawing/2014/main" id="{A9C15ADA-C824-BF65-A0C8-D6F94200A1EB}"/>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 name="Freeform 316">
                <a:extLst>
                  <a:ext uri="{FF2B5EF4-FFF2-40B4-BE49-F238E27FC236}">
                    <a16:creationId xmlns:a16="http://schemas.microsoft.com/office/drawing/2014/main" id="{0F7E0488-0DFF-253B-E05D-5328E1C33B00}"/>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8" name="Freeform 317">
                <a:extLst>
                  <a:ext uri="{FF2B5EF4-FFF2-40B4-BE49-F238E27FC236}">
                    <a16:creationId xmlns:a16="http://schemas.microsoft.com/office/drawing/2014/main" id="{EDACF4A9-1FFA-7856-113D-0A6948A7B01C}"/>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9" name="Freeform 318">
                <a:extLst>
                  <a:ext uri="{FF2B5EF4-FFF2-40B4-BE49-F238E27FC236}">
                    <a16:creationId xmlns:a16="http://schemas.microsoft.com/office/drawing/2014/main" id="{3FCBFD30-AB90-0367-882A-BA0C89B593F8}"/>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0" name="Freeform 319">
                <a:extLst>
                  <a:ext uri="{FF2B5EF4-FFF2-40B4-BE49-F238E27FC236}">
                    <a16:creationId xmlns:a16="http://schemas.microsoft.com/office/drawing/2014/main" id="{FD29EFA1-325F-C054-6E0A-3FF4E73BED85}"/>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1" name="Freeform 320">
                <a:extLst>
                  <a:ext uri="{FF2B5EF4-FFF2-40B4-BE49-F238E27FC236}">
                    <a16:creationId xmlns:a16="http://schemas.microsoft.com/office/drawing/2014/main" id="{F0D0D74D-EA9C-614F-E8D4-5FD07B10E9AE}"/>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2" name="Freeform 321">
                <a:extLst>
                  <a:ext uri="{FF2B5EF4-FFF2-40B4-BE49-F238E27FC236}">
                    <a16:creationId xmlns:a16="http://schemas.microsoft.com/office/drawing/2014/main" id="{24625AD2-5025-9DCE-02E9-163E9C229983}"/>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3" name="Freeform 322">
                <a:extLst>
                  <a:ext uri="{FF2B5EF4-FFF2-40B4-BE49-F238E27FC236}">
                    <a16:creationId xmlns:a16="http://schemas.microsoft.com/office/drawing/2014/main" id="{30952D49-8B55-992A-CE6F-83F7411E49F6}"/>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24" name="Group 323">
              <a:extLst>
                <a:ext uri="{FF2B5EF4-FFF2-40B4-BE49-F238E27FC236}">
                  <a16:creationId xmlns:a16="http://schemas.microsoft.com/office/drawing/2014/main" id="{EDBF3423-406E-E76E-78CB-91E317D23B1F}"/>
                </a:ext>
              </a:extLst>
            </p:cNvPr>
            <p:cNvGrpSpPr/>
            <p:nvPr/>
          </p:nvGrpSpPr>
          <p:grpSpPr>
            <a:xfrm>
              <a:off x="9298268" y="4006245"/>
              <a:ext cx="192808" cy="162749"/>
              <a:chOff x="9214282" y="3063798"/>
              <a:chExt cx="291668" cy="246196"/>
            </a:xfrm>
          </p:grpSpPr>
          <p:sp>
            <p:nvSpPr>
              <p:cNvPr id="325" name="Oval 324">
                <a:extLst>
                  <a:ext uri="{FF2B5EF4-FFF2-40B4-BE49-F238E27FC236}">
                    <a16:creationId xmlns:a16="http://schemas.microsoft.com/office/drawing/2014/main" id="{008BB232-5AAF-87B2-04E6-74927D4B3413}"/>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6" name="Oval 325">
                <a:extLst>
                  <a:ext uri="{FF2B5EF4-FFF2-40B4-BE49-F238E27FC236}">
                    <a16:creationId xmlns:a16="http://schemas.microsoft.com/office/drawing/2014/main" id="{E0161988-7D57-EC2B-02D6-42BD0DA9A57F}"/>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7" name="Freeform 326">
                <a:extLst>
                  <a:ext uri="{FF2B5EF4-FFF2-40B4-BE49-F238E27FC236}">
                    <a16:creationId xmlns:a16="http://schemas.microsoft.com/office/drawing/2014/main" id="{79C1DE0D-3BFF-10F3-5A13-E505E450FD0F}"/>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8" name="Freeform 327">
                <a:extLst>
                  <a:ext uri="{FF2B5EF4-FFF2-40B4-BE49-F238E27FC236}">
                    <a16:creationId xmlns:a16="http://schemas.microsoft.com/office/drawing/2014/main" id="{B551E6B7-EC68-66D2-9B3C-F6FA97C6570D}"/>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9" name="Freeform 328">
                <a:extLst>
                  <a:ext uri="{FF2B5EF4-FFF2-40B4-BE49-F238E27FC236}">
                    <a16:creationId xmlns:a16="http://schemas.microsoft.com/office/drawing/2014/main" id="{B1C97992-E5DF-564A-DA93-77B15D2FD644}"/>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0" name="Freeform 329">
                <a:extLst>
                  <a:ext uri="{FF2B5EF4-FFF2-40B4-BE49-F238E27FC236}">
                    <a16:creationId xmlns:a16="http://schemas.microsoft.com/office/drawing/2014/main" id="{6AF20A55-329F-92D1-179C-3056547A340C}"/>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1" name="Freeform 330">
                <a:extLst>
                  <a:ext uri="{FF2B5EF4-FFF2-40B4-BE49-F238E27FC236}">
                    <a16:creationId xmlns:a16="http://schemas.microsoft.com/office/drawing/2014/main" id="{ECE2B796-563D-3F2A-EB76-96CFA7CB5DF1}"/>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2" name="Freeform 331">
                <a:extLst>
                  <a:ext uri="{FF2B5EF4-FFF2-40B4-BE49-F238E27FC236}">
                    <a16:creationId xmlns:a16="http://schemas.microsoft.com/office/drawing/2014/main" id="{43C25C8C-5C9D-19FF-CD43-3E88DE34D1B8}"/>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3" name="Freeform 332">
                <a:extLst>
                  <a:ext uri="{FF2B5EF4-FFF2-40B4-BE49-F238E27FC236}">
                    <a16:creationId xmlns:a16="http://schemas.microsoft.com/office/drawing/2014/main" id="{059D82BE-CABC-67B8-AE52-3DE85F630755}"/>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34" name="Group 333">
              <a:extLst>
                <a:ext uri="{FF2B5EF4-FFF2-40B4-BE49-F238E27FC236}">
                  <a16:creationId xmlns:a16="http://schemas.microsoft.com/office/drawing/2014/main" id="{253D813D-4768-D51C-E666-E0E7A0A6A420}"/>
                </a:ext>
              </a:extLst>
            </p:cNvPr>
            <p:cNvGrpSpPr/>
            <p:nvPr/>
          </p:nvGrpSpPr>
          <p:grpSpPr>
            <a:xfrm>
              <a:off x="8794359" y="3969551"/>
              <a:ext cx="192808" cy="162749"/>
              <a:chOff x="9214282" y="3063798"/>
              <a:chExt cx="291668" cy="246196"/>
            </a:xfrm>
          </p:grpSpPr>
          <p:sp>
            <p:nvSpPr>
              <p:cNvPr id="335" name="Oval 334">
                <a:extLst>
                  <a:ext uri="{FF2B5EF4-FFF2-40B4-BE49-F238E27FC236}">
                    <a16:creationId xmlns:a16="http://schemas.microsoft.com/office/drawing/2014/main" id="{4FB5E381-18B6-CF16-B1C7-B0E65927661B}"/>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6" name="Oval 335">
                <a:extLst>
                  <a:ext uri="{FF2B5EF4-FFF2-40B4-BE49-F238E27FC236}">
                    <a16:creationId xmlns:a16="http://schemas.microsoft.com/office/drawing/2014/main" id="{2AB0B894-3367-4B52-6E1A-1D4C6FD1DDA3}"/>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7" name="Freeform 336">
                <a:extLst>
                  <a:ext uri="{FF2B5EF4-FFF2-40B4-BE49-F238E27FC236}">
                    <a16:creationId xmlns:a16="http://schemas.microsoft.com/office/drawing/2014/main" id="{021F5E3A-2705-85B9-B8D9-FC895BEC64A3}"/>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8" name="Freeform 337">
                <a:extLst>
                  <a:ext uri="{FF2B5EF4-FFF2-40B4-BE49-F238E27FC236}">
                    <a16:creationId xmlns:a16="http://schemas.microsoft.com/office/drawing/2014/main" id="{04508ABF-BE9C-6AD7-8EC1-A7E8542A94B0}"/>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9" name="Freeform 338">
                <a:extLst>
                  <a:ext uri="{FF2B5EF4-FFF2-40B4-BE49-F238E27FC236}">
                    <a16:creationId xmlns:a16="http://schemas.microsoft.com/office/drawing/2014/main" id="{E5D71208-D69D-F6B9-8A09-DF84C5DF02EB}"/>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0" name="Freeform 339">
                <a:extLst>
                  <a:ext uri="{FF2B5EF4-FFF2-40B4-BE49-F238E27FC236}">
                    <a16:creationId xmlns:a16="http://schemas.microsoft.com/office/drawing/2014/main" id="{A009CA52-9ACA-792F-8CB2-33FC077FB578}"/>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1" name="Freeform 340">
                <a:extLst>
                  <a:ext uri="{FF2B5EF4-FFF2-40B4-BE49-F238E27FC236}">
                    <a16:creationId xmlns:a16="http://schemas.microsoft.com/office/drawing/2014/main" id="{D8F21AEC-DA50-2A48-F8E6-7731CD142D5A}"/>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2" name="Freeform 341">
                <a:extLst>
                  <a:ext uri="{FF2B5EF4-FFF2-40B4-BE49-F238E27FC236}">
                    <a16:creationId xmlns:a16="http://schemas.microsoft.com/office/drawing/2014/main" id="{1694C312-8877-76F9-E097-C50CB814CACA}"/>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3" name="Freeform 342">
                <a:extLst>
                  <a:ext uri="{FF2B5EF4-FFF2-40B4-BE49-F238E27FC236}">
                    <a16:creationId xmlns:a16="http://schemas.microsoft.com/office/drawing/2014/main" id="{1878FD29-4B74-C201-4A76-0907F1F11F5C}"/>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44" name="Group 343">
              <a:extLst>
                <a:ext uri="{FF2B5EF4-FFF2-40B4-BE49-F238E27FC236}">
                  <a16:creationId xmlns:a16="http://schemas.microsoft.com/office/drawing/2014/main" id="{B7AC302B-FB5A-3DF3-0684-C28BC7B348BF}"/>
                </a:ext>
              </a:extLst>
            </p:cNvPr>
            <p:cNvGrpSpPr/>
            <p:nvPr/>
          </p:nvGrpSpPr>
          <p:grpSpPr>
            <a:xfrm>
              <a:off x="8743468" y="3796919"/>
              <a:ext cx="192808" cy="162749"/>
              <a:chOff x="9214282" y="3063798"/>
              <a:chExt cx="291668" cy="246196"/>
            </a:xfrm>
          </p:grpSpPr>
          <p:sp>
            <p:nvSpPr>
              <p:cNvPr id="345" name="Oval 344">
                <a:extLst>
                  <a:ext uri="{FF2B5EF4-FFF2-40B4-BE49-F238E27FC236}">
                    <a16:creationId xmlns:a16="http://schemas.microsoft.com/office/drawing/2014/main" id="{4618C60C-39B5-2A3B-D856-44995C29B249}"/>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6" name="Oval 345">
                <a:extLst>
                  <a:ext uri="{FF2B5EF4-FFF2-40B4-BE49-F238E27FC236}">
                    <a16:creationId xmlns:a16="http://schemas.microsoft.com/office/drawing/2014/main" id="{5521F7F7-2026-A4C8-583C-504D3C0E99FD}"/>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7" name="Freeform 346">
                <a:extLst>
                  <a:ext uri="{FF2B5EF4-FFF2-40B4-BE49-F238E27FC236}">
                    <a16:creationId xmlns:a16="http://schemas.microsoft.com/office/drawing/2014/main" id="{E54A9410-A4F1-1C3A-DC21-271A18161859}"/>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8" name="Freeform 347">
                <a:extLst>
                  <a:ext uri="{FF2B5EF4-FFF2-40B4-BE49-F238E27FC236}">
                    <a16:creationId xmlns:a16="http://schemas.microsoft.com/office/drawing/2014/main" id="{29659707-5682-CE0D-8C10-522ADCF89838}"/>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9" name="Freeform 348">
                <a:extLst>
                  <a:ext uri="{FF2B5EF4-FFF2-40B4-BE49-F238E27FC236}">
                    <a16:creationId xmlns:a16="http://schemas.microsoft.com/office/drawing/2014/main" id="{896AF350-00CD-953E-56A1-709176A3D542}"/>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0" name="Freeform 349">
                <a:extLst>
                  <a:ext uri="{FF2B5EF4-FFF2-40B4-BE49-F238E27FC236}">
                    <a16:creationId xmlns:a16="http://schemas.microsoft.com/office/drawing/2014/main" id="{999DD6A6-450E-7207-7D5D-C6D750D3265B}"/>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1" name="Freeform 350">
                <a:extLst>
                  <a:ext uri="{FF2B5EF4-FFF2-40B4-BE49-F238E27FC236}">
                    <a16:creationId xmlns:a16="http://schemas.microsoft.com/office/drawing/2014/main" id="{775EB2E3-1C62-52CF-6FE9-DCF661F4835D}"/>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2" name="Freeform 351">
                <a:extLst>
                  <a:ext uri="{FF2B5EF4-FFF2-40B4-BE49-F238E27FC236}">
                    <a16:creationId xmlns:a16="http://schemas.microsoft.com/office/drawing/2014/main" id="{37CAD25E-75EE-7C70-7DEB-50646FDC69C3}"/>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3" name="Freeform 352">
                <a:extLst>
                  <a:ext uri="{FF2B5EF4-FFF2-40B4-BE49-F238E27FC236}">
                    <a16:creationId xmlns:a16="http://schemas.microsoft.com/office/drawing/2014/main" id="{B4FAF26D-E0D2-76E1-AC51-6BF5D35196D3}"/>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54" name="Group 353">
              <a:extLst>
                <a:ext uri="{FF2B5EF4-FFF2-40B4-BE49-F238E27FC236}">
                  <a16:creationId xmlns:a16="http://schemas.microsoft.com/office/drawing/2014/main" id="{C2B2A6EC-8237-214A-7080-39AF115FD2ED}"/>
                </a:ext>
              </a:extLst>
            </p:cNvPr>
            <p:cNvGrpSpPr/>
            <p:nvPr/>
          </p:nvGrpSpPr>
          <p:grpSpPr>
            <a:xfrm>
              <a:off x="8843145" y="3461095"/>
              <a:ext cx="192808" cy="162749"/>
              <a:chOff x="9214282" y="3063798"/>
              <a:chExt cx="291668" cy="246196"/>
            </a:xfrm>
          </p:grpSpPr>
          <p:sp>
            <p:nvSpPr>
              <p:cNvPr id="355" name="Oval 354">
                <a:extLst>
                  <a:ext uri="{FF2B5EF4-FFF2-40B4-BE49-F238E27FC236}">
                    <a16:creationId xmlns:a16="http://schemas.microsoft.com/office/drawing/2014/main" id="{ADF43758-4E9A-80E3-EBC6-D2F8D1F22F31}"/>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6" name="Oval 355">
                <a:extLst>
                  <a:ext uri="{FF2B5EF4-FFF2-40B4-BE49-F238E27FC236}">
                    <a16:creationId xmlns:a16="http://schemas.microsoft.com/office/drawing/2014/main" id="{CE24538E-1D83-4CFE-6E60-8532938FE603}"/>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7" name="Freeform 356">
                <a:extLst>
                  <a:ext uri="{FF2B5EF4-FFF2-40B4-BE49-F238E27FC236}">
                    <a16:creationId xmlns:a16="http://schemas.microsoft.com/office/drawing/2014/main" id="{F4578D0A-38D2-BF45-99F6-CB58BAE1745C}"/>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8" name="Freeform 357">
                <a:extLst>
                  <a:ext uri="{FF2B5EF4-FFF2-40B4-BE49-F238E27FC236}">
                    <a16:creationId xmlns:a16="http://schemas.microsoft.com/office/drawing/2014/main" id="{D9FA623D-D7BF-1009-61D9-47C945A0A222}"/>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9" name="Freeform 358">
                <a:extLst>
                  <a:ext uri="{FF2B5EF4-FFF2-40B4-BE49-F238E27FC236}">
                    <a16:creationId xmlns:a16="http://schemas.microsoft.com/office/drawing/2014/main" id="{1BB14990-6C72-BF4A-3B2E-76DF9CD91E07}"/>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0" name="Freeform 359">
                <a:extLst>
                  <a:ext uri="{FF2B5EF4-FFF2-40B4-BE49-F238E27FC236}">
                    <a16:creationId xmlns:a16="http://schemas.microsoft.com/office/drawing/2014/main" id="{E912A7DB-7BCF-3CCD-9CFA-9FE199FAE858}"/>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1" name="Freeform 360">
                <a:extLst>
                  <a:ext uri="{FF2B5EF4-FFF2-40B4-BE49-F238E27FC236}">
                    <a16:creationId xmlns:a16="http://schemas.microsoft.com/office/drawing/2014/main" id="{5E20BFD1-CA66-D5E0-9C64-DDA51F625430}"/>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2" name="Freeform 361">
                <a:extLst>
                  <a:ext uri="{FF2B5EF4-FFF2-40B4-BE49-F238E27FC236}">
                    <a16:creationId xmlns:a16="http://schemas.microsoft.com/office/drawing/2014/main" id="{BCC23AA2-0133-EAF1-9FA4-5A52F43565FF}"/>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3" name="Freeform 362">
                <a:extLst>
                  <a:ext uri="{FF2B5EF4-FFF2-40B4-BE49-F238E27FC236}">
                    <a16:creationId xmlns:a16="http://schemas.microsoft.com/office/drawing/2014/main" id="{34AB5B26-2409-45C3-59E0-4816E0D7B7A9}"/>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64" name="Group 363">
              <a:extLst>
                <a:ext uri="{FF2B5EF4-FFF2-40B4-BE49-F238E27FC236}">
                  <a16:creationId xmlns:a16="http://schemas.microsoft.com/office/drawing/2014/main" id="{FBAB5A00-1FDC-879A-D8DA-7B9BFEF98E82}"/>
                </a:ext>
              </a:extLst>
            </p:cNvPr>
            <p:cNvGrpSpPr/>
            <p:nvPr/>
          </p:nvGrpSpPr>
          <p:grpSpPr>
            <a:xfrm>
              <a:off x="8778929" y="3359691"/>
              <a:ext cx="192808" cy="162749"/>
              <a:chOff x="9214282" y="3063798"/>
              <a:chExt cx="291668" cy="246196"/>
            </a:xfrm>
          </p:grpSpPr>
          <p:sp>
            <p:nvSpPr>
              <p:cNvPr id="365" name="Oval 364">
                <a:extLst>
                  <a:ext uri="{FF2B5EF4-FFF2-40B4-BE49-F238E27FC236}">
                    <a16:creationId xmlns:a16="http://schemas.microsoft.com/office/drawing/2014/main" id="{6A65DDB8-80F4-50C8-8B2D-699CCFF9F135}"/>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6" name="Oval 365">
                <a:extLst>
                  <a:ext uri="{FF2B5EF4-FFF2-40B4-BE49-F238E27FC236}">
                    <a16:creationId xmlns:a16="http://schemas.microsoft.com/office/drawing/2014/main" id="{0664CE74-1993-2ADD-197E-7C94AA7D3E28}"/>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7" name="Freeform 366">
                <a:extLst>
                  <a:ext uri="{FF2B5EF4-FFF2-40B4-BE49-F238E27FC236}">
                    <a16:creationId xmlns:a16="http://schemas.microsoft.com/office/drawing/2014/main" id="{0D5067E5-9571-DF16-9A1C-54ADBB6B61F1}"/>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8" name="Freeform 367">
                <a:extLst>
                  <a:ext uri="{FF2B5EF4-FFF2-40B4-BE49-F238E27FC236}">
                    <a16:creationId xmlns:a16="http://schemas.microsoft.com/office/drawing/2014/main" id="{8FD4D0D3-2C5C-BD03-C8AD-53D1A24A4E47}"/>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69" name="Freeform 368">
                <a:extLst>
                  <a:ext uri="{FF2B5EF4-FFF2-40B4-BE49-F238E27FC236}">
                    <a16:creationId xmlns:a16="http://schemas.microsoft.com/office/drawing/2014/main" id="{617022C2-8F80-F8EC-6AC4-B54B99BFF16C}"/>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0" name="Freeform 369">
                <a:extLst>
                  <a:ext uri="{FF2B5EF4-FFF2-40B4-BE49-F238E27FC236}">
                    <a16:creationId xmlns:a16="http://schemas.microsoft.com/office/drawing/2014/main" id="{26CFD40A-4445-C927-C556-F083C410E810}"/>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1" name="Freeform 370">
                <a:extLst>
                  <a:ext uri="{FF2B5EF4-FFF2-40B4-BE49-F238E27FC236}">
                    <a16:creationId xmlns:a16="http://schemas.microsoft.com/office/drawing/2014/main" id="{7EDBE3CF-0C2B-E991-4F9A-B5432762E54B}"/>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2" name="Freeform 371">
                <a:extLst>
                  <a:ext uri="{FF2B5EF4-FFF2-40B4-BE49-F238E27FC236}">
                    <a16:creationId xmlns:a16="http://schemas.microsoft.com/office/drawing/2014/main" id="{72B49473-C05E-D655-F50C-BA23B6E53F94}"/>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3" name="Freeform 372">
                <a:extLst>
                  <a:ext uri="{FF2B5EF4-FFF2-40B4-BE49-F238E27FC236}">
                    <a16:creationId xmlns:a16="http://schemas.microsoft.com/office/drawing/2014/main" id="{CDC556EC-C914-26EE-E9AA-91F6A3B3438F}"/>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74" name="Group 373">
              <a:extLst>
                <a:ext uri="{FF2B5EF4-FFF2-40B4-BE49-F238E27FC236}">
                  <a16:creationId xmlns:a16="http://schemas.microsoft.com/office/drawing/2014/main" id="{046B746F-45F1-9FA7-2DC2-0D6074B79DF5}"/>
                </a:ext>
              </a:extLst>
            </p:cNvPr>
            <p:cNvGrpSpPr/>
            <p:nvPr/>
          </p:nvGrpSpPr>
          <p:grpSpPr>
            <a:xfrm>
              <a:off x="8800661" y="3552604"/>
              <a:ext cx="192808" cy="162749"/>
              <a:chOff x="9214282" y="3063798"/>
              <a:chExt cx="291668" cy="246196"/>
            </a:xfrm>
          </p:grpSpPr>
          <p:sp>
            <p:nvSpPr>
              <p:cNvPr id="375" name="Oval 374">
                <a:extLst>
                  <a:ext uri="{FF2B5EF4-FFF2-40B4-BE49-F238E27FC236}">
                    <a16:creationId xmlns:a16="http://schemas.microsoft.com/office/drawing/2014/main" id="{3E10FBF6-DF00-8F65-F1E2-7CBBCA6C3283}"/>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6" name="Oval 375">
                <a:extLst>
                  <a:ext uri="{FF2B5EF4-FFF2-40B4-BE49-F238E27FC236}">
                    <a16:creationId xmlns:a16="http://schemas.microsoft.com/office/drawing/2014/main" id="{E0D10BAA-95C7-6C60-DE36-497E782C04A2}"/>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7" name="Freeform 376">
                <a:extLst>
                  <a:ext uri="{FF2B5EF4-FFF2-40B4-BE49-F238E27FC236}">
                    <a16:creationId xmlns:a16="http://schemas.microsoft.com/office/drawing/2014/main" id="{F6E9195B-AF47-9A24-1111-26FA042E4249}"/>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8" name="Freeform 377">
                <a:extLst>
                  <a:ext uri="{FF2B5EF4-FFF2-40B4-BE49-F238E27FC236}">
                    <a16:creationId xmlns:a16="http://schemas.microsoft.com/office/drawing/2014/main" id="{F67D72A6-6875-805A-F287-2A52233233CE}"/>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9" name="Freeform 378">
                <a:extLst>
                  <a:ext uri="{FF2B5EF4-FFF2-40B4-BE49-F238E27FC236}">
                    <a16:creationId xmlns:a16="http://schemas.microsoft.com/office/drawing/2014/main" id="{A7809154-AFF2-805A-10D3-FC78E7AF7D74}"/>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0" name="Freeform 379">
                <a:extLst>
                  <a:ext uri="{FF2B5EF4-FFF2-40B4-BE49-F238E27FC236}">
                    <a16:creationId xmlns:a16="http://schemas.microsoft.com/office/drawing/2014/main" id="{BE614EB3-48E3-7E5A-1E5B-040D5E3439A0}"/>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1" name="Freeform 380">
                <a:extLst>
                  <a:ext uri="{FF2B5EF4-FFF2-40B4-BE49-F238E27FC236}">
                    <a16:creationId xmlns:a16="http://schemas.microsoft.com/office/drawing/2014/main" id="{BF301B79-B598-F633-148F-F859C0ED4D7A}"/>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2" name="Freeform 381">
                <a:extLst>
                  <a:ext uri="{FF2B5EF4-FFF2-40B4-BE49-F238E27FC236}">
                    <a16:creationId xmlns:a16="http://schemas.microsoft.com/office/drawing/2014/main" id="{26C02E26-0D5F-95A1-DA2C-A2B5D1595239}"/>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3" name="Freeform 382">
                <a:extLst>
                  <a:ext uri="{FF2B5EF4-FFF2-40B4-BE49-F238E27FC236}">
                    <a16:creationId xmlns:a16="http://schemas.microsoft.com/office/drawing/2014/main" id="{39D98936-2BB2-008F-B4EE-F8108C216338}"/>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84" name="Group 383">
              <a:extLst>
                <a:ext uri="{FF2B5EF4-FFF2-40B4-BE49-F238E27FC236}">
                  <a16:creationId xmlns:a16="http://schemas.microsoft.com/office/drawing/2014/main" id="{333F0982-196E-A3AA-D891-EB1D465A1051}"/>
                </a:ext>
              </a:extLst>
            </p:cNvPr>
            <p:cNvGrpSpPr/>
            <p:nvPr/>
          </p:nvGrpSpPr>
          <p:grpSpPr>
            <a:xfrm>
              <a:off x="8513433" y="3367840"/>
              <a:ext cx="192808" cy="162749"/>
              <a:chOff x="9214282" y="3063798"/>
              <a:chExt cx="291668" cy="246196"/>
            </a:xfrm>
          </p:grpSpPr>
          <p:sp>
            <p:nvSpPr>
              <p:cNvPr id="385" name="Oval 384">
                <a:extLst>
                  <a:ext uri="{FF2B5EF4-FFF2-40B4-BE49-F238E27FC236}">
                    <a16:creationId xmlns:a16="http://schemas.microsoft.com/office/drawing/2014/main" id="{8DA99C08-C072-8035-8036-794A1A07EDB4}"/>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6" name="Oval 385">
                <a:extLst>
                  <a:ext uri="{FF2B5EF4-FFF2-40B4-BE49-F238E27FC236}">
                    <a16:creationId xmlns:a16="http://schemas.microsoft.com/office/drawing/2014/main" id="{D658533B-467E-7C1B-0F7F-48228A379473}"/>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7" name="Freeform 386">
                <a:extLst>
                  <a:ext uri="{FF2B5EF4-FFF2-40B4-BE49-F238E27FC236}">
                    <a16:creationId xmlns:a16="http://schemas.microsoft.com/office/drawing/2014/main" id="{CC26B714-E64E-C703-DF09-77BA6DE732E9}"/>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8" name="Freeform 387">
                <a:extLst>
                  <a:ext uri="{FF2B5EF4-FFF2-40B4-BE49-F238E27FC236}">
                    <a16:creationId xmlns:a16="http://schemas.microsoft.com/office/drawing/2014/main" id="{B9EF0319-19AA-99FD-85D1-A84795EF0DC4}"/>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89" name="Freeform 388">
                <a:extLst>
                  <a:ext uri="{FF2B5EF4-FFF2-40B4-BE49-F238E27FC236}">
                    <a16:creationId xmlns:a16="http://schemas.microsoft.com/office/drawing/2014/main" id="{EC6D6593-B322-F09C-5046-FB0C31F178D1}"/>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90" name="Freeform 389">
                <a:extLst>
                  <a:ext uri="{FF2B5EF4-FFF2-40B4-BE49-F238E27FC236}">
                    <a16:creationId xmlns:a16="http://schemas.microsoft.com/office/drawing/2014/main" id="{3D65BF0C-1D15-1DC4-FF10-1297605CD555}"/>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91" name="Freeform 390">
                <a:extLst>
                  <a:ext uri="{FF2B5EF4-FFF2-40B4-BE49-F238E27FC236}">
                    <a16:creationId xmlns:a16="http://schemas.microsoft.com/office/drawing/2014/main" id="{2012847F-ED33-BFA2-8581-E85A097B35AA}"/>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92" name="Freeform 391">
                <a:extLst>
                  <a:ext uri="{FF2B5EF4-FFF2-40B4-BE49-F238E27FC236}">
                    <a16:creationId xmlns:a16="http://schemas.microsoft.com/office/drawing/2014/main" id="{C6079338-809B-EFAC-9096-00AB025CF450}"/>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93" name="Freeform 392">
                <a:extLst>
                  <a:ext uri="{FF2B5EF4-FFF2-40B4-BE49-F238E27FC236}">
                    <a16:creationId xmlns:a16="http://schemas.microsoft.com/office/drawing/2014/main" id="{82813609-DFDC-A2DD-672C-E1252FAC24FD}"/>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94" name="Group 393">
              <a:extLst>
                <a:ext uri="{FF2B5EF4-FFF2-40B4-BE49-F238E27FC236}">
                  <a16:creationId xmlns:a16="http://schemas.microsoft.com/office/drawing/2014/main" id="{AA618F6A-A1FF-3611-3581-FC878CB4AF62}"/>
                </a:ext>
              </a:extLst>
            </p:cNvPr>
            <p:cNvGrpSpPr/>
            <p:nvPr/>
          </p:nvGrpSpPr>
          <p:grpSpPr>
            <a:xfrm>
              <a:off x="8599018" y="3578799"/>
              <a:ext cx="192808" cy="162749"/>
              <a:chOff x="9214282" y="3063798"/>
              <a:chExt cx="291668" cy="246196"/>
            </a:xfrm>
          </p:grpSpPr>
          <p:sp>
            <p:nvSpPr>
              <p:cNvPr id="395" name="Oval 394">
                <a:extLst>
                  <a:ext uri="{FF2B5EF4-FFF2-40B4-BE49-F238E27FC236}">
                    <a16:creationId xmlns:a16="http://schemas.microsoft.com/office/drawing/2014/main" id="{5F7AE4D6-0F5C-1CAA-1590-E1BB79E6BEC2}"/>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6" name="Oval 395">
                <a:extLst>
                  <a:ext uri="{FF2B5EF4-FFF2-40B4-BE49-F238E27FC236}">
                    <a16:creationId xmlns:a16="http://schemas.microsoft.com/office/drawing/2014/main" id="{8693B9A4-E4CE-7472-0710-F9C58489C228}"/>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7" name="Freeform 396">
                <a:extLst>
                  <a:ext uri="{FF2B5EF4-FFF2-40B4-BE49-F238E27FC236}">
                    <a16:creationId xmlns:a16="http://schemas.microsoft.com/office/drawing/2014/main" id="{AE459D72-9D9C-C543-4999-AC3F44E9FDB6}"/>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98" name="Freeform 397">
                <a:extLst>
                  <a:ext uri="{FF2B5EF4-FFF2-40B4-BE49-F238E27FC236}">
                    <a16:creationId xmlns:a16="http://schemas.microsoft.com/office/drawing/2014/main" id="{22AD7B11-3904-D429-3A76-ADBB289C4241}"/>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99" name="Freeform 398">
                <a:extLst>
                  <a:ext uri="{FF2B5EF4-FFF2-40B4-BE49-F238E27FC236}">
                    <a16:creationId xmlns:a16="http://schemas.microsoft.com/office/drawing/2014/main" id="{551F084B-ACE3-4426-8772-18B08D0546FC}"/>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00" name="Freeform 399">
                <a:extLst>
                  <a:ext uri="{FF2B5EF4-FFF2-40B4-BE49-F238E27FC236}">
                    <a16:creationId xmlns:a16="http://schemas.microsoft.com/office/drawing/2014/main" id="{3366D4E3-2D70-730E-4E5B-5617F55C8F94}"/>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01" name="Freeform 400">
                <a:extLst>
                  <a:ext uri="{FF2B5EF4-FFF2-40B4-BE49-F238E27FC236}">
                    <a16:creationId xmlns:a16="http://schemas.microsoft.com/office/drawing/2014/main" id="{719FEDA8-9064-26ED-7BEB-C156C00597CB}"/>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02" name="Freeform 401">
                <a:extLst>
                  <a:ext uri="{FF2B5EF4-FFF2-40B4-BE49-F238E27FC236}">
                    <a16:creationId xmlns:a16="http://schemas.microsoft.com/office/drawing/2014/main" id="{9B5CCA24-7330-6120-B62E-F309A8AA3A5E}"/>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03" name="Freeform 402">
                <a:extLst>
                  <a:ext uri="{FF2B5EF4-FFF2-40B4-BE49-F238E27FC236}">
                    <a16:creationId xmlns:a16="http://schemas.microsoft.com/office/drawing/2014/main" id="{3A47A777-E5E5-2E81-CF16-AF04271546F5}"/>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04" name="Group 403">
              <a:extLst>
                <a:ext uri="{FF2B5EF4-FFF2-40B4-BE49-F238E27FC236}">
                  <a16:creationId xmlns:a16="http://schemas.microsoft.com/office/drawing/2014/main" id="{A7BF69E2-DC02-7951-DAC8-495779553439}"/>
                </a:ext>
              </a:extLst>
            </p:cNvPr>
            <p:cNvGrpSpPr/>
            <p:nvPr/>
          </p:nvGrpSpPr>
          <p:grpSpPr>
            <a:xfrm>
              <a:off x="8437050" y="3617387"/>
              <a:ext cx="192808" cy="162749"/>
              <a:chOff x="9214282" y="3063798"/>
              <a:chExt cx="291668" cy="246196"/>
            </a:xfrm>
          </p:grpSpPr>
          <p:sp>
            <p:nvSpPr>
              <p:cNvPr id="405" name="Oval 404">
                <a:extLst>
                  <a:ext uri="{FF2B5EF4-FFF2-40B4-BE49-F238E27FC236}">
                    <a16:creationId xmlns:a16="http://schemas.microsoft.com/office/drawing/2014/main" id="{F0F3AF46-1F00-8380-97F6-881179F9FDF2}"/>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6" name="Oval 405">
                <a:extLst>
                  <a:ext uri="{FF2B5EF4-FFF2-40B4-BE49-F238E27FC236}">
                    <a16:creationId xmlns:a16="http://schemas.microsoft.com/office/drawing/2014/main" id="{39765A84-4BBD-5BDF-0288-9664B5D790BC}"/>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7" name="Freeform 406">
                <a:extLst>
                  <a:ext uri="{FF2B5EF4-FFF2-40B4-BE49-F238E27FC236}">
                    <a16:creationId xmlns:a16="http://schemas.microsoft.com/office/drawing/2014/main" id="{4A6F167B-750D-03E2-C7DC-B9DA4C7CF78E}"/>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08" name="Freeform 407">
                <a:extLst>
                  <a:ext uri="{FF2B5EF4-FFF2-40B4-BE49-F238E27FC236}">
                    <a16:creationId xmlns:a16="http://schemas.microsoft.com/office/drawing/2014/main" id="{882F3D34-E4CB-495D-0015-A92873C3F3C3}"/>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09" name="Freeform 408">
                <a:extLst>
                  <a:ext uri="{FF2B5EF4-FFF2-40B4-BE49-F238E27FC236}">
                    <a16:creationId xmlns:a16="http://schemas.microsoft.com/office/drawing/2014/main" id="{0AAC2D14-632E-21C9-BB29-0C7FE9559660}"/>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0" name="Freeform 409">
                <a:extLst>
                  <a:ext uri="{FF2B5EF4-FFF2-40B4-BE49-F238E27FC236}">
                    <a16:creationId xmlns:a16="http://schemas.microsoft.com/office/drawing/2014/main" id="{4227308F-022C-60EA-A83C-0729C63D0955}"/>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1" name="Freeform 410">
                <a:extLst>
                  <a:ext uri="{FF2B5EF4-FFF2-40B4-BE49-F238E27FC236}">
                    <a16:creationId xmlns:a16="http://schemas.microsoft.com/office/drawing/2014/main" id="{4DC1227E-FE00-5337-2C70-74C49355CDA5}"/>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2" name="Freeform 411">
                <a:extLst>
                  <a:ext uri="{FF2B5EF4-FFF2-40B4-BE49-F238E27FC236}">
                    <a16:creationId xmlns:a16="http://schemas.microsoft.com/office/drawing/2014/main" id="{4233FD90-C77F-6B8A-68C4-0F69E7356F3F}"/>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3" name="Freeform 412">
                <a:extLst>
                  <a:ext uri="{FF2B5EF4-FFF2-40B4-BE49-F238E27FC236}">
                    <a16:creationId xmlns:a16="http://schemas.microsoft.com/office/drawing/2014/main" id="{7D97852C-E602-8C5A-FCBF-44F844F54378}"/>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14" name="Group 413">
              <a:extLst>
                <a:ext uri="{FF2B5EF4-FFF2-40B4-BE49-F238E27FC236}">
                  <a16:creationId xmlns:a16="http://schemas.microsoft.com/office/drawing/2014/main" id="{B721B0FE-66ED-BCE5-9228-74E54B3A9919}"/>
                </a:ext>
              </a:extLst>
            </p:cNvPr>
            <p:cNvGrpSpPr/>
            <p:nvPr/>
          </p:nvGrpSpPr>
          <p:grpSpPr>
            <a:xfrm>
              <a:off x="8270680" y="3743703"/>
              <a:ext cx="192808" cy="162749"/>
              <a:chOff x="9214282" y="3063798"/>
              <a:chExt cx="291668" cy="246196"/>
            </a:xfrm>
          </p:grpSpPr>
          <p:sp>
            <p:nvSpPr>
              <p:cNvPr id="415" name="Oval 414">
                <a:extLst>
                  <a:ext uri="{FF2B5EF4-FFF2-40B4-BE49-F238E27FC236}">
                    <a16:creationId xmlns:a16="http://schemas.microsoft.com/office/drawing/2014/main" id="{0C558393-02AA-B73B-F56E-44AE1C33FE3B}"/>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6" name="Oval 415">
                <a:extLst>
                  <a:ext uri="{FF2B5EF4-FFF2-40B4-BE49-F238E27FC236}">
                    <a16:creationId xmlns:a16="http://schemas.microsoft.com/office/drawing/2014/main" id="{3C0F2A81-FBF8-DD4A-9EF6-6C0FC714EB7C}"/>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7" name="Freeform 416">
                <a:extLst>
                  <a:ext uri="{FF2B5EF4-FFF2-40B4-BE49-F238E27FC236}">
                    <a16:creationId xmlns:a16="http://schemas.microsoft.com/office/drawing/2014/main" id="{EB298895-21A7-5652-A414-9D98F9196710}"/>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8" name="Freeform 417">
                <a:extLst>
                  <a:ext uri="{FF2B5EF4-FFF2-40B4-BE49-F238E27FC236}">
                    <a16:creationId xmlns:a16="http://schemas.microsoft.com/office/drawing/2014/main" id="{159FD930-7A21-B491-73CA-8CCDAC02A29E}"/>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9" name="Freeform 418">
                <a:extLst>
                  <a:ext uri="{FF2B5EF4-FFF2-40B4-BE49-F238E27FC236}">
                    <a16:creationId xmlns:a16="http://schemas.microsoft.com/office/drawing/2014/main" id="{EFCFC742-4C32-759C-7857-272250EE67FB}"/>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0" name="Freeform 419">
                <a:extLst>
                  <a:ext uri="{FF2B5EF4-FFF2-40B4-BE49-F238E27FC236}">
                    <a16:creationId xmlns:a16="http://schemas.microsoft.com/office/drawing/2014/main" id="{EF264FF9-2CC0-E050-2119-E365C4639487}"/>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1" name="Freeform 420">
                <a:extLst>
                  <a:ext uri="{FF2B5EF4-FFF2-40B4-BE49-F238E27FC236}">
                    <a16:creationId xmlns:a16="http://schemas.microsoft.com/office/drawing/2014/main" id="{6F3B0858-6D42-750C-3AA2-5590914EB4AA}"/>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2" name="Freeform 421">
                <a:extLst>
                  <a:ext uri="{FF2B5EF4-FFF2-40B4-BE49-F238E27FC236}">
                    <a16:creationId xmlns:a16="http://schemas.microsoft.com/office/drawing/2014/main" id="{D3E367D8-6DFB-2B13-939F-09D9D0E5196D}"/>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3" name="Freeform 422">
                <a:extLst>
                  <a:ext uri="{FF2B5EF4-FFF2-40B4-BE49-F238E27FC236}">
                    <a16:creationId xmlns:a16="http://schemas.microsoft.com/office/drawing/2014/main" id="{746D2FD4-1BFB-5CD9-C0B1-66CC9618007F}"/>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24" name="Group 423">
              <a:extLst>
                <a:ext uri="{FF2B5EF4-FFF2-40B4-BE49-F238E27FC236}">
                  <a16:creationId xmlns:a16="http://schemas.microsoft.com/office/drawing/2014/main" id="{D1DA8D05-5AAB-EEA6-1B89-BB8ABCA09E09}"/>
                </a:ext>
              </a:extLst>
            </p:cNvPr>
            <p:cNvGrpSpPr/>
            <p:nvPr/>
          </p:nvGrpSpPr>
          <p:grpSpPr>
            <a:xfrm>
              <a:off x="8469502" y="3854903"/>
              <a:ext cx="192808" cy="162749"/>
              <a:chOff x="9214282" y="3063798"/>
              <a:chExt cx="291668" cy="246196"/>
            </a:xfrm>
          </p:grpSpPr>
          <p:sp>
            <p:nvSpPr>
              <p:cNvPr id="425" name="Oval 424">
                <a:extLst>
                  <a:ext uri="{FF2B5EF4-FFF2-40B4-BE49-F238E27FC236}">
                    <a16:creationId xmlns:a16="http://schemas.microsoft.com/office/drawing/2014/main" id="{ADA216E1-AF30-4E4C-C8DE-653F73B0852C}"/>
                  </a:ext>
                </a:extLst>
              </p:cNvPr>
              <p:cNvSpPr/>
              <p:nvPr/>
            </p:nvSpPr>
            <p:spPr bwMode="auto">
              <a:xfrm>
                <a:off x="9253451" y="3076928"/>
                <a:ext cx="203237" cy="203239"/>
              </a:xfrm>
              <a:prstGeom prst="ellipse">
                <a:avLst/>
              </a:prstGeom>
              <a:solidFill>
                <a:schemeClr val="accent2"/>
              </a:solidFill>
              <a:ln w="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6" name="Oval 425">
                <a:extLst>
                  <a:ext uri="{FF2B5EF4-FFF2-40B4-BE49-F238E27FC236}">
                    <a16:creationId xmlns:a16="http://schemas.microsoft.com/office/drawing/2014/main" id="{4B83561E-70B8-ADA4-90E4-E613A271CD69}"/>
                  </a:ext>
                </a:extLst>
              </p:cNvPr>
              <p:cNvSpPr/>
              <p:nvPr/>
            </p:nvSpPr>
            <p:spPr bwMode="auto">
              <a:xfrm>
                <a:off x="9326753" y="3143805"/>
                <a:ext cx="65276" cy="6527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7" name="Freeform 426">
                <a:extLst>
                  <a:ext uri="{FF2B5EF4-FFF2-40B4-BE49-F238E27FC236}">
                    <a16:creationId xmlns:a16="http://schemas.microsoft.com/office/drawing/2014/main" id="{3CB00B39-BEE9-BE54-C904-E13A209C7CFD}"/>
                  </a:ext>
                </a:extLst>
              </p:cNvPr>
              <p:cNvSpPr/>
              <p:nvPr/>
            </p:nvSpPr>
            <p:spPr bwMode="auto">
              <a:xfrm>
                <a:off x="9442450" y="3155950"/>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8" name="Freeform 427">
                <a:extLst>
                  <a:ext uri="{FF2B5EF4-FFF2-40B4-BE49-F238E27FC236}">
                    <a16:creationId xmlns:a16="http://schemas.microsoft.com/office/drawing/2014/main" id="{CCD68ECC-C541-F05B-DBED-1D2D22CE89AA}"/>
                  </a:ext>
                </a:extLst>
              </p:cNvPr>
              <p:cNvSpPr/>
              <p:nvPr/>
            </p:nvSpPr>
            <p:spPr bwMode="auto">
              <a:xfrm rot="1849616">
                <a:off x="9403201" y="323558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9" name="Freeform 428">
                <a:extLst>
                  <a:ext uri="{FF2B5EF4-FFF2-40B4-BE49-F238E27FC236}">
                    <a16:creationId xmlns:a16="http://schemas.microsoft.com/office/drawing/2014/main" id="{F3417358-1752-E2F7-511B-990ABB3B0D64}"/>
                  </a:ext>
                </a:extLst>
              </p:cNvPr>
              <p:cNvSpPr/>
              <p:nvPr/>
            </p:nvSpPr>
            <p:spPr bwMode="auto">
              <a:xfrm rot="5582237">
                <a:off x="9329591" y="3273481"/>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0" name="Freeform 429">
                <a:extLst>
                  <a:ext uri="{FF2B5EF4-FFF2-40B4-BE49-F238E27FC236}">
                    <a16:creationId xmlns:a16="http://schemas.microsoft.com/office/drawing/2014/main" id="{2A08311C-128E-5BE7-01E6-57AB87647759}"/>
                  </a:ext>
                </a:extLst>
              </p:cNvPr>
              <p:cNvSpPr/>
              <p:nvPr/>
            </p:nvSpPr>
            <p:spPr bwMode="auto">
              <a:xfrm rot="9251441">
                <a:off x="9237136" y="3248298"/>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1" name="Freeform 430">
                <a:extLst>
                  <a:ext uri="{FF2B5EF4-FFF2-40B4-BE49-F238E27FC236}">
                    <a16:creationId xmlns:a16="http://schemas.microsoft.com/office/drawing/2014/main" id="{A5D2406D-400F-9DEC-0B6A-856AB2C78656}"/>
                  </a:ext>
                </a:extLst>
              </p:cNvPr>
              <p:cNvSpPr/>
              <p:nvPr/>
            </p:nvSpPr>
            <p:spPr bwMode="auto">
              <a:xfrm rot="12470180">
                <a:off x="9214282" y="3143634"/>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2" name="Freeform 431">
                <a:extLst>
                  <a:ext uri="{FF2B5EF4-FFF2-40B4-BE49-F238E27FC236}">
                    <a16:creationId xmlns:a16="http://schemas.microsoft.com/office/drawing/2014/main" id="{99304856-811D-A3AB-59A4-C2E72CA48C9A}"/>
                  </a:ext>
                </a:extLst>
              </p:cNvPr>
              <p:cNvSpPr/>
              <p:nvPr/>
            </p:nvSpPr>
            <p:spPr bwMode="auto">
              <a:xfrm rot="15091376">
                <a:off x="9262261" y="3090785"/>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3" name="Freeform 432">
                <a:extLst>
                  <a:ext uri="{FF2B5EF4-FFF2-40B4-BE49-F238E27FC236}">
                    <a16:creationId xmlns:a16="http://schemas.microsoft.com/office/drawing/2014/main" id="{67295A17-836E-65F8-026B-604C4FCEA9AC}"/>
                  </a:ext>
                </a:extLst>
              </p:cNvPr>
              <p:cNvSpPr/>
              <p:nvPr/>
            </p:nvSpPr>
            <p:spPr bwMode="auto">
              <a:xfrm rot="19288203">
                <a:off x="9363835" y="3071777"/>
                <a:ext cx="63500" cy="9525"/>
              </a:xfrm>
              <a:custGeom>
                <a:avLst/>
                <a:gdLst>
                  <a:gd name="connsiteX0" fmla="*/ 0 w 63500"/>
                  <a:gd name="connsiteY0" fmla="*/ 9525 h 9525"/>
                  <a:gd name="connsiteX1" fmla="*/ 63500 w 63500"/>
                  <a:gd name="connsiteY1" fmla="*/ 0 h 9525"/>
                </a:gdLst>
                <a:ahLst/>
                <a:cxnLst>
                  <a:cxn ang="0">
                    <a:pos x="connsiteX0" y="connsiteY0"/>
                  </a:cxn>
                  <a:cxn ang="0">
                    <a:pos x="connsiteX1" y="connsiteY1"/>
                  </a:cxn>
                </a:cxnLst>
                <a:rect l="l" t="t" r="r" b="b"/>
                <a:pathLst>
                  <a:path w="63500" h="9525">
                    <a:moveTo>
                      <a:pt x="0" y="9525"/>
                    </a:moveTo>
                    <a:cubicBezTo>
                      <a:pt x="24341" y="6879"/>
                      <a:pt x="48683" y="4233"/>
                      <a:pt x="63500" y="0"/>
                    </a:cubicBez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435" name="Freeform 434">
              <a:extLst>
                <a:ext uri="{FF2B5EF4-FFF2-40B4-BE49-F238E27FC236}">
                  <a16:creationId xmlns:a16="http://schemas.microsoft.com/office/drawing/2014/main" id="{F3771E4D-C769-2491-EFA2-C0A552085430}"/>
                </a:ext>
              </a:extLst>
            </p:cNvPr>
            <p:cNvSpPr/>
            <p:nvPr/>
          </p:nvSpPr>
          <p:spPr bwMode="auto">
            <a:xfrm>
              <a:off x="8316240" y="3270250"/>
              <a:ext cx="889000" cy="663575"/>
            </a:xfrm>
            <a:custGeom>
              <a:avLst/>
              <a:gdLst>
                <a:gd name="connsiteX0" fmla="*/ 0 w 889000"/>
                <a:gd name="connsiteY0" fmla="*/ 663575 h 663575"/>
                <a:gd name="connsiteX1" fmla="*/ 174625 w 889000"/>
                <a:gd name="connsiteY1" fmla="*/ 603250 h 663575"/>
                <a:gd name="connsiteX2" fmla="*/ 434975 w 889000"/>
                <a:gd name="connsiteY2" fmla="*/ 546100 h 663575"/>
                <a:gd name="connsiteX3" fmla="*/ 571500 w 889000"/>
                <a:gd name="connsiteY3" fmla="*/ 504825 h 663575"/>
                <a:gd name="connsiteX4" fmla="*/ 733425 w 889000"/>
                <a:gd name="connsiteY4" fmla="*/ 374650 h 663575"/>
                <a:gd name="connsiteX5" fmla="*/ 838200 w 889000"/>
                <a:gd name="connsiteY5" fmla="*/ 190500 h 663575"/>
                <a:gd name="connsiteX6" fmla="*/ 835025 w 889000"/>
                <a:gd name="connsiteY6" fmla="*/ 85725 h 663575"/>
                <a:gd name="connsiteX7" fmla="*/ 889000 w 889000"/>
                <a:gd name="connsiteY7" fmla="*/ 0 h 663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9000" h="663575">
                  <a:moveTo>
                    <a:pt x="0" y="663575"/>
                  </a:moveTo>
                  <a:cubicBezTo>
                    <a:pt x="51064" y="643202"/>
                    <a:pt x="102129" y="622829"/>
                    <a:pt x="174625" y="603250"/>
                  </a:cubicBezTo>
                  <a:cubicBezTo>
                    <a:pt x="247121" y="583671"/>
                    <a:pt x="368829" y="562504"/>
                    <a:pt x="434975" y="546100"/>
                  </a:cubicBezTo>
                  <a:cubicBezTo>
                    <a:pt x="501121" y="529696"/>
                    <a:pt x="521758" y="533400"/>
                    <a:pt x="571500" y="504825"/>
                  </a:cubicBezTo>
                  <a:cubicBezTo>
                    <a:pt x="621242" y="476250"/>
                    <a:pt x="688975" y="427037"/>
                    <a:pt x="733425" y="374650"/>
                  </a:cubicBezTo>
                  <a:cubicBezTo>
                    <a:pt x="777875" y="322263"/>
                    <a:pt x="821267" y="238654"/>
                    <a:pt x="838200" y="190500"/>
                  </a:cubicBezTo>
                  <a:cubicBezTo>
                    <a:pt x="855133" y="142346"/>
                    <a:pt x="826558" y="117475"/>
                    <a:pt x="835025" y="85725"/>
                  </a:cubicBezTo>
                  <a:cubicBezTo>
                    <a:pt x="843492" y="53975"/>
                    <a:pt x="866246" y="26987"/>
                    <a:pt x="889000" y="0"/>
                  </a:cubicBezTo>
                </a:path>
              </a:pathLst>
            </a:custGeom>
            <a:noFill/>
            <a:ln w="28575">
              <a:solidFill>
                <a:srgbClr val="CDCDCF">
                  <a:alpha val="74902"/>
                </a:srgb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6" name="Freeform 435">
              <a:extLst>
                <a:ext uri="{FF2B5EF4-FFF2-40B4-BE49-F238E27FC236}">
                  <a16:creationId xmlns:a16="http://schemas.microsoft.com/office/drawing/2014/main" id="{54714B0B-A92F-4068-D52B-10C603A4C224}"/>
                </a:ext>
              </a:extLst>
            </p:cNvPr>
            <p:cNvSpPr/>
            <p:nvPr/>
          </p:nvSpPr>
          <p:spPr bwMode="auto">
            <a:xfrm>
              <a:off x="8379740" y="3505200"/>
              <a:ext cx="1123950" cy="631520"/>
            </a:xfrm>
            <a:custGeom>
              <a:avLst/>
              <a:gdLst>
                <a:gd name="connsiteX0" fmla="*/ 0 w 1123950"/>
                <a:gd name="connsiteY0" fmla="*/ 0 h 631520"/>
                <a:gd name="connsiteX1" fmla="*/ 177800 w 1123950"/>
                <a:gd name="connsiteY1" fmla="*/ 133350 h 631520"/>
                <a:gd name="connsiteX2" fmla="*/ 346075 w 1123950"/>
                <a:gd name="connsiteY2" fmla="*/ 285750 h 631520"/>
                <a:gd name="connsiteX3" fmla="*/ 368300 w 1123950"/>
                <a:gd name="connsiteY3" fmla="*/ 400050 h 631520"/>
                <a:gd name="connsiteX4" fmla="*/ 406400 w 1123950"/>
                <a:gd name="connsiteY4" fmla="*/ 546100 h 631520"/>
                <a:gd name="connsiteX5" fmla="*/ 549275 w 1123950"/>
                <a:gd name="connsiteY5" fmla="*/ 606425 h 631520"/>
                <a:gd name="connsiteX6" fmla="*/ 663575 w 1123950"/>
                <a:gd name="connsiteY6" fmla="*/ 628650 h 631520"/>
                <a:gd name="connsiteX7" fmla="*/ 774700 w 1123950"/>
                <a:gd name="connsiteY7" fmla="*/ 546100 h 631520"/>
                <a:gd name="connsiteX8" fmla="*/ 908050 w 1123950"/>
                <a:gd name="connsiteY8" fmla="*/ 466725 h 631520"/>
                <a:gd name="connsiteX9" fmla="*/ 850900 w 1123950"/>
                <a:gd name="connsiteY9" fmla="*/ 355600 h 631520"/>
                <a:gd name="connsiteX10" fmla="*/ 866775 w 1123950"/>
                <a:gd name="connsiteY10" fmla="*/ 266700 h 631520"/>
                <a:gd name="connsiteX11" fmla="*/ 1073150 w 1123950"/>
                <a:gd name="connsiteY11" fmla="*/ 190500 h 631520"/>
                <a:gd name="connsiteX12" fmla="*/ 1123950 w 1123950"/>
                <a:gd name="connsiteY12" fmla="*/ 158750 h 631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23950" h="631520">
                  <a:moveTo>
                    <a:pt x="0" y="0"/>
                  </a:moveTo>
                  <a:cubicBezTo>
                    <a:pt x="60060" y="42862"/>
                    <a:pt x="120121" y="85725"/>
                    <a:pt x="177800" y="133350"/>
                  </a:cubicBezTo>
                  <a:cubicBezTo>
                    <a:pt x="235479" y="180975"/>
                    <a:pt x="314325" y="241300"/>
                    <a:pt x="346075" y="285750"/>
                  </a:cubicBezTo>
                  <a:cubicBezTo>
                    <a:pt x="377825" y="330200"/>
                    <a:pt x="358246" y="356658"/>
                    <a:pt x="368300" y="400050"/>
                  </a:cubicBezTo>
                  <a:cubicBezTo>
                    <a:pt x="378354" y="443442"/>
                    <a:pt x="376237" y="511704"/>
                    <a:pt x="406400" y="546100"/>
                  </a:cubicBezTo>
                  <a:cubicBezTo>
                    <a:pt x="436563" y="580496"/>
                    <a:pt x="506413" y="592667"/>
                    <a:pt x="549275" y="606425"/>
                  </a:cubicBezTo>
                  <a:cubicBezTo>
                    <a:pt x="592137" y="620183"/>
                    <a:pt x="626004" y="638704"/>
                    <a:pt x="663575" y="628650"/>
                  </a:cubicBezTo>
                  <a:cubicBezTo>
                    <a:pt x="701146" y="618596"/>
                    <a:pt x="733954" y="573088"/>
                    <a:pt x="774700" y="546100"/>
                  </a:cubicBezTo>
                  <a:cubicBezTo>
                    <a:pt x="815446" y="519113"/>
                    <a:pt x="895350" y="498475"/>
                    <a:pt x="908050" y="466725"/>
                  </a:cubicBezTo>
                  <a:cubicBezTo>
                    <a:pt x="920750" y="434975"/>
                    <a:pt x="857779" y="388938"/>
                    <a:pt x="850900" y="355600"/>
                  </a:cubicBezTo>
                  <a:cubicBezTo>
                    <a:pt x="844021" y="322262"/>
                    <a:pt x="829733" y="294217"/>
                    <a:pt x="866775" y="266700"/>
                  </a:cubicBezTo>
                  <a:cubicBezTo>
                    <a:pt x="903817" y="239183"/>
                    <a:pt x="1030287" y="208492"/>
                    <a:pt x="1073150" y="190500"/>
                  </a:cubicBezTo>
                  <a:cubicBezTo>
                    <a:pt x="1116013" y="172508"/>
                    <a:pt x="1119981" y="165629"/>
                    <a:pt x="1123950" y="158750"/>
                  </a:cubicBezTo>
                </a:path>
              </a:pathLst>
            </a:custGeom>
            <a:noFill/>
            <a:ln w="28575">
              <a:solidFill>
                <a:srgbClr val="CDCDCF">
                  <a:alpha val="74902"/>
                </a:srgb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7" name="Freeform 436">
              <a:extLst>
                <a:ext uri="{FF2B5EF4-FFF2-40B4-BE49-F238E27FC236}">
                  <a16:creationId xmlns:a16="http://schemas.microsoft.com/office/drawing/2014/main" id="{E6325ED3-D0FB-B8F3-1DD8-F3BDE23DBCA8}"/>
                </a:ext>
              </a:extLst>
            </p:cNvPr>
            <p:cNvSpPr/>
            <p:nvPr/>
          </p:nvSpPr>
          <p:spPr bwMode="auto">
            <a:xfrm>
              <a:off x="8389265" y="3273388"/>
              <a:ext cx="1026405" cy="628687"/>
            </a:xfrm>
            <a:custGeom>
              <a:avLst/>
              <a:gdLst>
                <a:gd name="connsiteX0" fmla="*/ 473075 w 1026405"/>
                <a:gd name="connsiteY0" fmla="*/ 6387 h 628687"/>
                <a:gd name="connsiteX1" fmla="*/ 552450 w 1026405"/>
                <a:gd name="connsiteY1" fmla="*/ 60362 h 628687"/>
                <a:gd name="connsiteX2" fmla="*/ 555625 w 1026405"/>
                <a:gd name="connsiteY2" fmla="*/ 193712 h 628687"/>
                <a:gd name="connsiteX3" fmla="*/ 447675 w 1026405"/>
                <a:gd name="connsiteY3" fmla="*/ 234987 h 628687"/>
                <a:gd name="connsiteX4" fmla="*/ 298450 w 1026405"/>
                <a:gd name="connsiteY4" fmla="*/ 244512 h 628687"/>
                <a:gd name="connsiteX5" fmla="*/ 190500 w 1026405"/>
                <a:gd name="connsiteY5" fmla="*/ 381037 h 628687"/>
                <a:gd name="connsiteX6" fmla="*/ 101600 w 1026405"/>
                <a:gd name="connsiteY6" fmla="*/ 517562 h 628687"/>
                <a:gd name="connsiteX7" fmla="*/ 41275 w 1026405"/>
                <a:gd name="connsiteY7" fmla="*/ 558837 h 628687"/>
                <a:gd name="connsiteX8" fmla="*/ 0 w 1026405"/>
                <a:gd name="connsiteY8" fmla="*/ 393737 h 628687"/>
                <a:gd name="connsiteX9" fmla="*/ 41275 w 1026405"/>
                <a:gd name="connsiteY9" fmla="*/ 231812 h 628687"/>
                <a:gd name="connsiteX10" fmla="*/ 241300 w 1026405"/>
                <a:gd name="connsiteY10" fmla="*/ 139737 h 628687"/>
                <a:gd name="connsiteX11" fmla="*/ 571500 w 1026405"/>
                <a:gd name="connsiteY11" fmla="*/ 37 h 628687"/>
                <a:gd name="connsiteX12" fmla="*/ 698500 w 1026405"/>
                <a:gd name="connsiteY12" fmla="*/ 127037 h 628687"/>
                <a:gd name="connsiteX13" fmla="*/ 831850 w 1026405"/>
                <a:gd name="connsiteY13" fmla="*/ 250862 h 628687"/>
                <a:gd name="connsiteX14" fmla="*/ 1016000 w 1026405"/>
                <a:gd name="connsiteY14" fmla="*/ 257212 h 628687"/>
                <a:gd name="connsiteX15" fmla="*/ 996950 w 1026405"/>
                <a:gd name="connsiteY15" fmla="*/ 396912 h 628687"/>
                <a:gd name="connsiteX16" fmla="*/ 942975 w 1026405"/>
                <a:gd name="connsiteY16" fmla="*/ 476287 h 628687"/>
                <a:gd name="connsiteX17" fmla="*/ 930275 w 1026405"/>
                <a:gd name="connsiteY17" fmla="*/ 549312 h 628687"/>
                <a:gd name="connsiteX18" fmla="*/ 1025525 w 1026405"/>
                <a:gd name="connsiteY18" fmla="*/ 628687 h 628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26405" h="628687">
                  <a:moveTo>
                    <a:pt x="473075" y="6387"/>
                  </a:moveTo>
                  <a:cubicBezTo>
                    <a:pt x="505883" y="17764"/>
                    <a:pt x="538692" y="29141"/>
                    <a:pt x="552450" y="60362"/>
                  </a:cubicBezTo>
                  <a:cubicBezTo>
                    <a:pt x="566208" y="91583"/>
                    <a:pt x="573088" y="164608"/>
                    <a:pt x="555625" y="193712"/>
                  </a:cubicBezTo>
                  <a:cubicBezTo>
                    <a:pt x="538162" y="222816"/>
                    <a:pt x="490537" y="226520"/>
                    <a:pt x="447675" y="234987"/>
                  </a:cubicBezTo>
                  <a:cubicBezTo>
                    <a:pt x="404813" y="243454"/>
                    <a:pt x="341312" y="220170"/>
                    <a:pt x="298450" y="244512"/>
                  </a:cubicBezTo>
                  <a:cubicBezTo>
                    <a:pt x="255588" y="268854"/>
                    <a:pt x="223308" y="335529"/>
                    <a:pt x="190500" y="381037"/>
                  </a:cubicBezTo>
                  <a:cubicBezTo>
                    <a:pt x="157692" y="426545"/>
                    <a:pt x="126471" y="487929"/>
                    <a:pt x="101600" y="517562"/>
                  </a:cubicBezTo>
                  <a:cubicBezTo>
                    <a:pt x="76729" y="547195"/>
                    <a:pt x="58208" y="579475"/>
                    <a:pt x="41275" y="558837"/>
                  </a:cubicBezTo>
                  <a:cubicBezTo>
                    <a:pt x="24342" y="538200"/>
                    <a:pt x="0" y="448241"/>
                    <a:pt x="0" y="393737"/>
                  </a:cubicBezTo>
                  <a:cubicBezTo>
                    <a:pt x="0" y="339233"/>
                    <a:pt x="1058" y="274145"/>
                    <a:pt x="41275" y="231812"/>
                  </a:cubicBezTo>
                  <a:cubicBezTo>
                    <a:pt x="81492" y="189479"/>
                    <a:pt x="152929" y="178366"/>
                    <a:pt x="241300" y="139737"/>
                  </a:cubicBezTo>
                  <a:cubicBezTo>
                    <a:pt x="329671" y="101108"/>
                    <a:pt x="495300" y="2154"/>
                    <a:pt x="571500" y="37"/>
                  </a:cubicBezTo>
                  <a:cubicBezTo>
                    <a:pt x="647700" y="-2080"/>
                    <a:pt x="655108" y="85233"/>
                    <a:pt x="698500" y="127037"/>
                  </a:cubicBezTo>
                  <a:cubicBezTo>
                    <a:pt x="741892" y="168841"/>
                    <a:pt x="778933" y="229166"/>
                    <a:pt x="831850" y="250862"/>
                  </a:cubicBezTo>
                  <a:cubicBezTo>
                    <a:pt x="884767" y="272558"/>
                    <a:pt x="988483" y="232870"/>
                    <a:pt x="1016000" y="257212"/>
                  </a:cubicBezTo>
                  <a:cubicBezTo>
                    <a:pt x="1043517" y="281554"/>
                    <a:pt x="1009121" y="360400"/>
                    <a:pt x="996950" y="396912"/>
                  </a:cubicBezTo>
                  <a:cubicBezTo>
                    <a:pt x="984779" y="433424"/>
                    <a:pt x="954087" y="450887"/>
                    <a:pt x="942975" y="476287"/>
                  </a:cubicBezTo>
                  <a:cubicBezTo>
                    <a:pt x="931863" y="501687"/>
                    <a:pt x="916517" y="523912"/>
                    <a:pt x="930275" y="549312"/>
                  </a:cubicBezTo>
                  <a:cubicBezTo>
                    <a:pt x="944033" y="574712"/>
                    <a:pt x="984779" y="601699"/>
                    <a:pt x="1025525" y="628687"/>
                  </a:cubicBezTo>
                </a:path>
              </a:pathLst>
            </a:custGeom>
            <a:noFill/>
            <a:ln w="28575">
              <a:solidFill>
                <a:srgbClr val="CDCDCF">
                  <a:alpha val="74902"/>
                </a:srgb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8" name="Freeform 437">
              <a:extLst>
                <a:ext uri="{FF2B5EF4-FFF2-40B4-BE49-F238E27FC236}">
                  <a16:creationId xmlns:a16="http://schemas.microsoft.com/office/drawing/2014/main" id="{236176F2-D1A7-9CB8-D21F-3BB8DACF3E01}"/>
                </a:ext>
              </a:extLst>
            </p:cNvPr>
            <p:cNvSpPr/>
            <p:nvPr/>
          </p:nvSpPr>
          <p:spPr bwMode="auto">
            <a:xfrm>
              <a:off x="8319415" y="3853887"/>
              <a:ext cx="1231900" cy="249337"/>
            </a:xfrm>
            <a:custGeom>
              <a:avLst/>
              <a:gdLst>
                <a:gd name="connsiteX0" fmla="*/ 0 w 1231900"/>
                <a:gd name="connsiteY0" fmla="*/ 178363 h 249337"/>
                <a:gd name="connsiteX1" fmla="*/ 95250 w 1231900"/>
                <a:gd name="connsiteY1" fmla="*/ 238688 h 249337"/>
                <a:gd name="connsiteX2" fmla="*/ 200025 w 1231900"/>
                <a:gd name="connsiteY2" fmla="*/ 235513 h 249337"/>
                <a:gd name="connsiteX3" fmla="*/ 355600 w 1231900"/>
                <a:gd name="connsiteY3" fmla="*/ 102163 h 249337"/>
                <a:gd name="connsiteX4" fmla="*/ 517525 w 1231900"/>
                <a:gd name="connsiteY4" fmla="*/ 35488 h 249337"/>
                <a:gd name="connsiteX5" fmla="*/ 676275 w 1231900"/>
                <a:gd name="connsiteY5" fmla="*/ 16438 h 249337"/>
                <a:gd name="connsiteX6" fmla="*/ 844550 w 1231900"/>
                <a:gd name="connsiteY6" fmla="*/ 19613 h 249337"/>
                <a:gd name="connsiteX7" fmla="*/ 1047750 w 1231900"/>
                <a:gd name="connsiteY7" fmla="*/ 563 h 249337"/>
                <a:gd name="connsiteX8" fmla="*/ 1231900 w 1231900"/>
                <a:gd name="connsiteY8" fmla="*/ 6913 h 249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1900" h="249337">
                  <a:moveTo>
                    <a:pt x="0" y="178363"/>
                  </a:moveTo>
                  <a:cubicBezTo>
                    <a:pt x="30956" y="203763"/>
                    <a:pt x="61913" y="229163"/>
                    <a:pt x="95250" y="238688"/>
                  </a:cubicBezTo>
                  <a:cubicBezTo>
                    <a:pt x="128588" y="248213"/>
                    <a:pt x="156633" y="258267"/>
                    <a:pt x="200025" y="235513"/>
                  </a:cubicBezTo>
                  <a:cubicBezTo>
                    <a:pt x="243417" y="212759"/>
                    <a:pt x="302683" y="135500"/>
                    <a:pt x="355600" y="102163"/>
                  </a:cubicBezTo>
                  <a:cubicBezTo>
                    <a:pt x="408517" y="68826"/>
                    <a:pt x="464079" y="49775"/>
                    <a:pt x="517525" y="35488"/>
                  </a:cubicBezTo>
                  <a:cubicBezTo>
                    <a:pt x="570971" y="21201"/>
                    <a:pt x="621771" y="19084"/>
                    <a:pt x="676275" y="16438"/>
                  </a:cubicBezTo>
                  <a:cubicBezTo>
                    <a:pt x="730779" y="13792"/>
                    <a:pt x="782638" y="22259"/>
                    <a:pt x="844550" y="19613"/>
                  </a:cubicBezTo>
                  <a:cubicBezTo>
                    <a:pt x="906462" y="16967"/>
                    <a:pt x="983192" y="2680"/>
                    <a:pt x="1047750" y="563"/>
                  </a:cubicBezTo>
                  <a:cubicBezTo>
                    <a:pt x="1112308" y="-1554"/>
                    <a:pt x="1172104" y="2679"/>
                    <a:pt x="1231900" y="6913"/>
                  </a:cubicBezTo>
                </a:path>
              </a:pathLst>
            </a:custGeom>
            <a:noFill/>
            <a:ln w="28575">
              <a:solidFill>
                <a:srgbClr val="CDCDCF">
                  <a:alpha val="74902"/>
                </a:srgb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9" name="Freeform 438">
              <a:extLst>
                <a:ext uri="{FF2B5EF4-FFF2-40B4-BE49-F238E27FC236}">
                  <a16:creationId xmlns:a16="http://schemas.microsoft.com/office/drawing/2014/main" id="{BB7577B6-593E-1B8A-C2C8-F9F2ED2C6B87}"/>
                </a:ext>
              </a:extLst>
            </p:cNvPr>
            <p:cNvSpPr/>
            <p:nvPr/>
          </p:nvSpPr>
          <p:spPr bwMode="auto">
            <a:xfrm>
              <a:off x="8316240" y="4019550"/>
              <a:ext cx="1022350" cy="159409"/>
            </a:xfrm>
            <a:custGeom>
              <a:avLst/>
              <a:gdLst>
                <a:gd name="connsiteX0" fmla="*/ 0 w 1022350"/>
                <a:gd name="connsiteY0" fmla="*/ 0 h 159409"/>
                <a:gd name="connsiteX1" fmla="*/ 200025 w 1022350"/>
                <a:gd name="connsiteY1" fmla="*/ 28575 h 159409"/>
                <a:gd name="connsiteX2" fmla="*/ 393700 w 1022350"/>
                <a:gd name="connsiteY2" fmla="*/ 73025 h 159409"/>
                <a:gd name="connsiteX3" fmla="*/ 504825 w 1022350"/>
                <a:gd name="connsiteY3" fmla="*/ 158750 h 159409"/>
                <a:gd name="connsiteX4" fmla="*/ 714375 w 1022350"/>
                <a:gd name="connsiteY4" fmla="*/ 111125 h 159409"/>
                <a:gd name="connsiteX5" fmla="*/ 892175 w 1022350"/>
                <a:gd name="connsiteY5" fmla="*/ 82550 h 159409"/>
                <a:gd name="connsiteX6" fmla="*/ 1022350 w 1022350"/>
                <a:gd name="connsiteY6" fmla="*/ 136525 h 159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2350" h="159409">
                  <a:moveTo>
                    <a:pt x="0" y="0"/>
                  </a:moveTo>
                  <a:cubicBezTo>
                    <a:pt x="67204" y="8202"/>
                    <a:pt x="134408" y="16404"/>
                    <a:pt x="200025" y="28575"/>
                  </a:cubicBezTo>
                  <a:cubicBezTo>
                    <a:pt x="265642" y="40746"/>
                    <a:pt x="342900" y="51329"/>
                    <a:pt x="393700" y="73025"/>
                  </a:cubicBezTo>
                  <a:cubicBezTo>
                    <a:pt x="444500" y="94721"/>
                    <a:pt x="451379" y="152400"/>
                    <a:pt x="504825" y="158750"/>
                  </a:cubicBezTo>
                  <a:cubicBezTo>
                    <a:pt x="558271" y="165100"/>
                    <a:pt x="649817" y="123825"/>
                    <a:pt x="714375" y="111125"/>
                  </a:cubicBezTo>
                  <a:cubicBezTo>
                    <a:pt x="778933" y="98425"/>
                    <a:pt x="840846" y="78317"/>
                    <a:pt x="892175" y="82550"/>
                  </a:cubicBezTo>
                  <a:cubicBezTo>
                    <a:pt x="943504" y="86783"/>
                    <a:pt x="982927" y="111654"/>
                    <a:pt x="1022350" y="136525"/>
                  </a:cubicBezTo>
                </a:path>
              </a:pathLst>
            </a:custGeom>
            <a:noFill/>
            <a:ln w="28575">
              <a:solidFill>
                <a:srgbClr val="CDCDCF">
                  <a:alpha val="74902"/>
                </a:srgb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0" name="Freeform 439">
              <a:extLst>
                <a:ext uri="{FF2B5EF4-FFF2-40B4-BE49-F238E27FC236}">
                  <a16:creationId xmlns:a16="http://schemas.microsoft.com/office/drawing/2014/main" id="{79510CAF-0F97-D805-FCD9-8C36802DDEE9}"/>
                </a:ext>
              </a:extLst>
            </p:cNvPr>
            <p:cNvSpPr/>
            <p:nvPr/>
          </p:nvSpPr>
          <p:spPr bwMode="auto">
            <a:xfrm>
              <a:off x="8335290" y="3632200"/>
              <a:ext cx="1231900" cy="156121"/>
            </a:xfrm>
            <a:custGeom>
              <a:avLst/>
              <a:gdLst>
                <a:gd name="connsiteX0" fmla="*/ 0 w 1231900"/>
                <a:gd name="connsiteY0" fmla="*/ 0 h 156121"/>
                <a:gd name="connsiteX1" fmla="*/ 111125 w 1231900"/>
                <a:gd name="connsiteY1" fmla="*/ 41275 h 156121"/>
                <a:gd name="connsiteX2" fmla="*/ 260350 w 1231900"/>
                <a:gd name="connsiteY2" fmla="*/ 111125 h 156121"/>
                <a:gd name="connsiteX3" fmla="*/ 492125 w 1231900"/>
                <a:gd name="connsiteY3" fmla="*/ 63500 h 156121"/>
                <a:gd name="connsiteX4" fmla="*/ 739775 w 1231900"/>
                <a:gd name="connsiteY4" fmla="*/ 66675 h 156121"/>
                <a:gd name="connsiteX5" fmla="*/ 904875 w 1231900"/>
                <a:gd name="connsiteY5" fmla="*/ 142875 h 156121"/>
                <a:gd name="connsiteX6" fmla="*/ 1022350 w 1231900"/>
                <a:gd name="connsiteY6" fmla="*/ 155575 h 156121"/>
                <a:gd name="connsiteX7" fmla="*/ 1184275 w 1231900"/>
                <a:gd name="connsiteY7" fmla="*/ 136525 h 156121"/>
                <a:gd name="connsiteX8" fmla="*/ 1231900 w 1231900"/>
                <a:gd name="connsiteY8" fmla="*/ 123825 h 156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1900" h="156121">
                  <a:moveTo>
                    <a:pt x="0" y="0"/>
                  </a:moveTo>
                  <a:cubicBezTo>
                    <a:pt x="33866" y="11377"/>
                    <a:pt x="67733" y="22754"/>
                    <a:pt x="111125" y="41275"/>
                  </a:cubicBezTo>
                  <a:cubicBezTo>
                    <a:pt x="154517" y="59796"/>
                    <a:pt x="196850" y="107421"/>
                    <a:pt x="260350" y="111125"/>
                  </a:cubicBezTo>
                  <a:cubicBezTo>
                    <a:pt x="323850" y="114829"/>
                    <a:pt x="412221" y="70908"/>
                    <a:pt x="492125" y="63500"/>
                  </a:cubicBezTo>
                  <a:cubicBezTo>
                    <a:pt x="572029" y="56092"/>
                    <a:pt x="670983" y="53446"/>
                    <a:pt x="739775" y="66675"/>
                  </a:cubicBezTo>
                  <a:cubicBezTo>
                    <a:pt x="808567" y="79904"/>
                    <a:pt x="857779" y="128058"/>
                    <a:pt x="904875" y="142875"/>
                  </a:cubicBezTo>
                  <a:cubicBezTo>
                    <a:pt x="951971" y="157692"/>
                    <a:pt x="975783" y="156633"/>
                    <a:pt x="1022350" y="155575"/>
                  </a:cubicBezTo>
                  <a:cubicBezTo>
                    <a:pt x="1068917" y="154517"/>
                    <a:pt x="1149350" y="141817"/>
                    <a:pt x="1184275" y="136525"/>
                  </a:cubicBezTo>
                  <a:cubicBezTo>
                    <a:pt x="1219200" y="131233"/>
                    <a:pt x="1225550" y="127529"/>
                    <a:pt x="1231900" y="123825"/>
                  </a:cubicBezTo>
                </a:path>
              </a:pathLst>
            </a:custGeom>
            <a:noFill/>
            <a:ln w="28575">
              <a:solidFill>
                <a:srgbClr val="CDCDCF">
                  <a:alpha val="74902"/>
                </a:srgb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1" name="Freeform 440">
              <a:extLst>
                <a:ext uri="{FF2B5EF4-FFF2-40B4-BE49-F238E27FC236}">
                  <a16:creationId xmlns:a16="http://schemas.microsoft.com/office/drawing/2014/main" id="{12C1CD82-FF6E-4564-931E-3F028DDF3E1D}"/>
                </a:ext>
              </a:extLst>
            </p:cNvPr>
            <p:cNvSpPr/>
            <p:nvPr/>
          </p:nvSpPr>
          <p:spPr bwMode="auto">
            <a:xfrm>
              <a:off x="9109990" y="3263900"/>
              <a:ext cx="352425" cy="761210"/>
            </a:xfrm>
            <a:custGeom>
              <a:avLst/>
              <a:gdLst>
                <a:gd name="connsiteX0" fmla="*/ 0 w 352425"/>
                <a:gd name="connsiteY0" fmla="*/ 0 h 761210"/>
                <a:gd name="connsiteX1" fmla="*/ 47625 w 352425"/>
                <a:gd name="connsiteY1" fmla="*/ 57150 h 761210"/>
                <a:gd name="connsiteX2" fmla="*/ 114300 w 352425"/>
                <a:gd name="connsiteY2" fmla="*/ 79375 h 761210"/>
                <a:gd name="connsiteX3" fmla="*/ 180975 w 352425"/>
                <a:gd name="connsiteY3" fmla="*/ 168275 h 761210"/>
                <a:gd name="connsiteX4" fmla="*/ 215900 w 352425"/>
                <a:gd name="connsiteY4" fmla="*/ 225425 h 761210"/>
                <a:gd name="connsiteX5" fmla="*/ 165100 w 352425"/>
                <a:gd name="connsiteY5" fmla="*/ 301625 h 761210"/>
                <a:gd name="connsiteX6" fmla="*/ 209550 w 352425"/>
                <a:gd name="connsiteY6" fmla="*/ 396875 h 761210"/>
                <a:gd name="connsiteX7" fmla="*/ 203200 w 352425"/>
                <a:gd name="connsiteY7" fmla="*/ 466725 h 761210"/>
                <a:gd name="connsiteX8" fmla="*/ 263525 w 352425"/>
                <a:gd name="connsiteY8" fmla="*/ 558800 h 761210"/>
                <a:gd name="connsiteX9" fmla="*/ 298450 w 352425"/>
                <a:gd name="connsiteY9" fmla="*/ 615950 h 761210"/>
                <a:gd name="connsiteX10" fmla="*/ 317500 w 352425"/>
                <a:gd name="connsiteY10" fmla="*/ 746125 h 761210"/>
                <a:gd name="connsiteX11" fmla="*/ 352425 w 352425"/>
                <a:gd name="connsiteY11" fmla="*/ 758825 h 761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2425" h="761210">
                  <a:moveTo>
                    <a:pt x="0" y="0"/>
                  </a:moveTo>
                  <a:cubicBezTo>
                    <a:pt x="14287" y="21960"/>
                    <a:pt x="28575" y="43921"/>
                    <a:pt x="47625" y="57150"/>
                  </a:cubicBezTo>
                  <a:cubicBezTo>
                    <a:pt x="66675" y="70379"/>
                    <a:pt x="92075" y="60854"/>
                    <a:pt x="114300" y="79375"/>
                  </a:cubicBezTo>
                  <a:cubicBezTo>
                    <a:pt x="136525" y="97896"/>
                    <a:pt x="164042" y="143933"/>
                    <a:pt x="180975" y="168275"/>
                  </a:cubicBezTo>
                  <a:cubicBezTo>
                    <a:pt x="197908" y="192617"/>
                    <a:pt x="218546" y="203200"/>
                    <a:pt x="215900" y="225425"/>
                  </a:cubicBezTo>
                  <a:cubicBezTo>
                    <a:pt x="213254" y="247650"/>
                    <a:pt x="166158" y="273050"/>
                    <a:pt x="165100" y="301625"/>
                  </a:cubicBezTo>
                  <a:cubicBezTo>
                    <a:pt x="164042" y="330200"/>
                    <a:pt x="203200" y="369358"/>
                    <a:pt x="209550" y="396875"/>
                  </a:cubicBezTo>
                  <a:cubicBezTo>
                    <a:pt x="215900" y="424392"/>
                    <a:pt x="194204" y="439738"/>
                    <a:pt x="203200" y="466725"/>
                  </a:cubicBezTo>
                  <a:cubicBezTo>
                    <a:pt x="212196" y="493712"/>
                    <a:pt x="247650" y="533929"/>
                    <a:pt x="263525" y="558800"/>
                  </a:cubicBezTo>
                  <a:cubicBezTo>
                    <a:pt x="279400" y="583671"/>
                    <a:pt x="289454" y="584729"/>
                    <a:pt x="298450" y="615950"/>
                  </a:cubicBezTo>
                  <a:cubicBezTo>
                    <a:pt x="307446" y="647171"/>
                    <a:pt x="308504" y="722313"/>
                    <a:pt x="317500" y="746125"/>
                  </a:cubicBezTo>
                  <a:cubicBezTo>
                    <a:pt x="326496" y="769937"/>
                    <a:pt x="338138" y="758296"/>
                    <a:pt x="352425" y="758825"/>
                  </a:cubicBezTo>
                </a:path>
              </a:pathLst>
            </a:custGeom>
            <a:noFill/>
            <a:ln w="28575">
              <a:solidFill>
                <a:srgbClr val="CDCDCF">
                  <a:alpha val="74902"/>
                </a:srgb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Tree>
    <p:extLst>
      <p:ext uri="{BB962C8B-B14F-4D97-AF65-F5344CB8AC3E}">
        <p14:creationId xmlns:p14="http://schemas.microsoft.com/office/powerpoint/2010/main" val="5820159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A83127-76F6-58BC-5B40-C2F14C2BEE8B}"/>
              </a:ext>
            </a:extLst>
          </p:cNvPr>
          <p:cNvSpPr>
            <a:spLocks noGrp="1"/>
          </p:cNvSpPr>
          <p:nvPr>
            <p:ph type="title"/>
          </p:nvPr>
        </p:nvSpPr>
        <p:spPr/>
        <p:txBody>
          <a:bodyPr/>
          <a:lstStyle/>
          <a:p>
            <a:r>
              <a:rPr lang="en-US" dirty="0"/>
              <a:t>CANTOS: Canakinumab Anti-inflammatory Thrombosis Outcome Study</a:t>
            </a:r>
          </a:p>
        </p:txBody>
      </p:sp>
      <p:sp>
        <p:nvSpPr>
          <p:cNvPr id="18" name="Content Placeholder 17">
            <a:extLst>
              <a:ext uri="{FF2B5EF4-FFF2-40B4-BE49-F238E27FC236}">
                <a16:creationId xmlns:a16="http://schemas.microsoft.com/office/drawing/2014/main" id="{E9037A92-FE3B-054A-6A0F-2C69637BF97F}"/>
              </a:ext>
            </a:extLst>
          </p:cNvPr>
          <p:cNvSpPr>
            <a:spLocks noGrp="1"/>
          </p:cNvSpPr>
          <p:nvPr>
            <p:ph idx="1"/>
          </p:nvPr>
        </p:nvSpPr>
        <p:spPr>
          <a:xfrm>
            <a:off x="604676" y="1513047"/>
            <a:ext cx="10872444" cy="4650686"/>
          </a:xfrm>
        </p:spPr>
        <p:txBody>
          <a:bodyPr/>
          <a:lstStyle/>
          <a:p>
            <a:r>
              <a:rPr lang="en-US" sz="2000" dirty="0"/>
              <a:t>Randomized, double-blind, placebo-controlled phase III trial of risk reduction for recurrent major CV disease events</a:t>
            </a:r>
          </a:p>
          <a:p>
            <a:endParaRPr lang="en-US" sz="2000" dirty="0"/>
          </a:p>
          <a:p>
            <a:endParaRPr lang="en-US" sz="2000" dirty="0"/>
          </a:p>
          <a:p>
            <a:endParaRPr lang="en-US" sz="2000" dirty="0"/>
          </a:p>
          <a:p>
            <a:endParaRPr lang="en-US" sz="2000" dirty="0"/>
          </a:p>
          <a:p>
            <a:endParaRPr lang="en-US" sz="2000" dirty="0"/>
          </a:p>
          <a:p>
            <a:pPr marL="0" indent="0">
              <a:buNone/>
            </a:pPr>
            <a:br>
              <a:rPr lang="en-US" sz="2000" dirty="0"/>
            </a:br>
            <a:endParaRPr lang="en-US" sz="2000" dirty="0"/>
          </a:p>
          <a:p>
            <a:r>
              <a:rPr lang="en-US" sz="2000" dirty="0"/>
              <a:t>Primary endpoints: Nonfatal MI, nonfatal stroke, CV death (MACE)</a:t>
            </a:r>
          </a:p>
          <a:p>
            <a:r>
              <a:rPr lang="en-US" sz="2000" dirty="0"/>
              <a:t>Key secondary endpoint: MACE + unstable angina requiring urgent revascularization</a:t>
            </a:r>
          </a:p>
        </p:txBody>
      </p:sp>
      <p:sp>
        <p:nvSpPr>
          <p:cNvPr id="5" name="Text Box 11">
            <a:extLst>
              <a:ext uri="{FF2B5EF4-FFF2-40B4-BE49-F238E27FC236}">
                <a16:creationId xmlns:a16="http://schemas.microsoft.com/office/drawing/2014/main" id="{83E80113-BB51-B62B-B88F-4228CEB33A50}"/>
              </a:ext>
            </a:extLst>
          </p:cNvPr>
          <p:cNvSpPr txBox="1">
            <a:spLocks noChangeArrowheads="1"/>
          </p:cNvSpPr>
          <p:nvPr/>
        </p:nvSpPr>
        <p:spPr bwMode="auto">
          <a:xfrm>
            <a:off x="414339" y="6365420"/>
            <a:ext cx="7760670"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Ridker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NEJM. 2017;377:1119.</a:t>
            </a:r>
          </a:p>
        </p:txBody>
      </p:sp>
      <p:sp>
        <p:nvSpPr>
          <p:cNvPr id="6" name="Text Box 23">
            <a:extLst>
              <a:ext uri="{FF2B5EF4-FFF2-40B4-BE49-F238E27FC236}">
                <a16:creationId xmlns:a16="http://schemas.microsoft.com/office/drawing/2014/main" id="{047F0EC5-3955-170E-9574-330C1795453C}"/>
              </a:ext>
            </a:extLst>
          </p:cNvPr>
          <p:cNvSpPr txBox="1">
            <a:spLocks noChangeArrowheads="1"/>
          </p:cNvSpPr>
          <p:nvPr/>
        </p:nvSpPr>
        <p:spPr bwMode="auto">
          <a:xfrm>
            <a:off x="563712" y="2407425"/>
            <a:ext cx="3376752"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rPr>
              <a:t>Adults with stable CAD and history of MI </a:t>
            </a:r>
            <a:r>
              <a:rPr lang="en-US" altLang="en-US" sz="1600" b="0" dirty="0">
                <a:solidFill>
                  <a:srgbClr val="000000"/>
                </a:solidFill>
                <a:latin typeface="Calibri" panose="020F0502020204030204" pitchFamily="34" charset="0"/>
              </a:rPr>
              <a:t>+ </a:t>
            </a:r>
            <a:r>
              <a:rPr kumimoji="0" lang="en-US" altLang="en-US" sz="1600" b="0" i="0" u="none" strike="noStrike" kern="1200" cap="none" spc="0" normalizeH="0" baseline="0" noProof="0" dirty="0" err="1">
                <a:ln>
                  <a:noFill/>
                </a:ln>
                <a:solidFill>
                  <a:srgbClr val="000000"/>
                </a:solidFill>
                <a:effectLst/>
                <a:uLnTx/>
                <a:uFillTx/>
                <a:latin typeface="Calibri" panose="020F0502020204030204" pitchFamily="34" charset="0"/>
              </a:rPr>
              <a:t>hsCRP</a:t>
            </a: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rPr>
              <a:t> ≥2 mg/L despite </a:t>
            </a:r>
            <a:r>
              <a:rPr lang="en-US" altLang="en-US" sz="1600" b="0" dirty="0">
                <a:solidFill>
                  <a:srgbClr val="000000"/>
                </a:solidFill>
                <a:latin typeface="Calibri" panose="020F0502020204030204" pitchFamily="34" charset="0"/>
              </a:rPr>
              <a:t>secondary prevention, excluding those with chronic/recurrent infection, previous cancer (except basal skin cell carcinoma), known/suspected immunocompromise, history/high risk of TB or HIV-related opportunistic infection, or ongoing anti-inflammatory use</a:t>
            </a:r>
            <a:br>
              <a:rPr lang="en-US" altLang="en-US" sz="1600" b="0" dirty="0">
                <a:solidFill>
                  <a:srgbClr val="000000"/>
                </a:solidFill>
                <a:latin typeface="Calibri" panose="020F0502020204030204" pitchFamily="34" charset="0"/>
              </a:rPr>
            </a:br>
            <a:r>
              <a:rPr lang="en-US" altLang="en-US" sz="1600" b="0" dirty="0">
                <a:solidFill>
                  <a:srgbClr val="000000"/>
                </a:solidFill>
                <a:latin typeface="Calibri" panose="020F0502020204030204" pitchFamily="34" charset="0"/>
              </a:rPr>
              <a:t>(N = 10,061)</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ndParaRPr>
          </a:p>
        </p:txBody>
      </p:sp>
      <p:sp>
        <p:nvSpPr>
          <p:cNvPr id="7" name="Rectangle 24">
            <a:extLst>
              <a:ext uri="{FF2B5EF4-FFF2-40B4-BE49-F238E27FC236}">
                <a16:creationId xmlns:a16="http://schemas.microsoft.com/office/drawing/2014/main" id="{B3296B84-46F7-4993-73DA-518A80523F1D}"/>
              </a:ext>
            </a:extLst>
          </p:cNvPr>
          <p:cNvSpPr>
            <a:spLocks noChangeArrowheads="1"/>
          </p:cNvSpPr>
          <p:nvPr/>
        </p:nvSpPr>
        <p:spPr bwMode="auto">
          <a:xfrm>
            <a:off x="4677348" y="2907420"/>
            <a:ext cx="3875355" cy="646507"/>
          </a:xfrm>
          <a:prstGeom prst="rect">
            <a:avLst/>
          </a:prstGeom>
          <a:solidFill>
            <a:schemeClr val="accent2"/>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Canakinumab 150 mg SC Q3M </a:t>
            </a:r>
            <a:b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b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SoC</a:t>
            </a:r>
          </a:p>
        </p:txBody>
      </p:sp>
      <p:sp>
        <p:nvSpPr>
          <p:cNvPr id="8" name="Line 26">
            <a:extLst>
              <a:ext uri="{FF2B5EF4-FFF2-40B4-BE49-F238E27FC236}">
                <a16:creationId xmlns:a16="http://schemas.microsoft.com/office/drawing/2014/main" id="{A0FD12A3-0C2A-4ACB-7F0B-EAEF53923496}"/>
              </a:ext>
            </a:extLst>
          </p:cNvPr>
          <p:cNvSpPr>
            <a:spLocks noChangeShapeType="1"/>
          </p:cNvSpPr>
          <p:nvPr/>
        </p:nvSpPr>
        <p:spPr bwMode="auto">
          <a:xfrm>
            <a:off x="4051232" y="4653801"/>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Rectangle 28">
            <a:extLst>
              <a:ext uri="{FF2B5EF4-FFF2-40B4-BE49-F238E27FC236}">
                <a16:creationId xmlns:a16="http://schemas.microsoft.com/office/drawing/2014/main" id="{2FA00599-69E5-0B28-67A0-E336DD600BFD}"/>
              </a:ext>
            </a:extLst>
          </p:cNvPr>
          <p:cNvSpPr>
            <a:spLocks noChangeArrowheads="1"/>
          </p:cNvSpPr>
          <p:nvPr/>
        </p:nvSpPr>
        <p:spPr bwMode="auto">
          <a:xfrm>
            <a:off x="4677348" y="3689222"/>
            <a:ext cx="3875355" cy="646507"/>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Canakinumab 300 mg SC Q3M </a:t>
            </a:r>
            <a:b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b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(1 additional dose at </a:t>
            </a:r>
            <a:r>
              <a:rPr kumimoji="0" lang="en-US" sz="2000" b="1" i="0" u="none" strike="noStrike" kern="1200" cap="none" spc="0" normalizeH="0" baseline="0" noProof="0" dirty="0" err="1">
                <a:ln>
                  <a:noFill/>
                </a:ln>
                <a:solidFill>
                  <a:srgbClr val="FFFFFF"/>
                </a:solidFill>
                <a:effectLst/>
                <a:uLnTx/>
                <a:uFillTx/>
                <a:latin typeface="Calibri" panose="020F0502020204030204" pitchFamily="34" charset="0"/>
                <a:ea typeface="+mn-ea"/>
                <a:cs typeface="Arial" charset="0"/>
              </a:rPr>
              <a:t>Wk</a:t>
            </a: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2) + SoC</a:t>
            </a:r>
          </a:p>
        </p:txBody>
      </p:sp>
      <p:sp>
        <p:nvSpPr>
          <p:cNvPr id="10" name="Line 26">
            <a:extLst>
              <a:ext uri="{FF2B5EF4-FFF2-40B4-BE49-F238E27FC236}">
                <a16:creationId xmlns:a16="http://schemas.microsoft.com/office/drawing/2014/main" id="{F5C1ECFA-2C6D-C182-41CB-F00DF54D6B6B}"/>
              </a:ext>
            </a:extLst>
          </p:cNvPr>
          <p:cNvSpPr>
            <a:spLocks noChangeShapeType="1"/>
          </p:cNvSpPr>
          <p:nvPr/>
        </p:nvSpPr>
        <p:spPr bwMode="auto">
          <a:xfrm flipV="1">
            <a:off x="4080930" y="2293979"/>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 name="Rectangle 24">
            <a:extLst>
              <a:ext uri="{FF2B5EF4-FFF2-40B4-BE49-F238E27FC236}">
                <a16:creationId xmlns:a16="http://schemas.microsoft.com/office/drawing/2014/main" id="{8AA3DF2A-8820-B3C5-BA8A-DCBC7D0C28D6}"/>
              </a:ext>
            </a:extLst>
          </p:cNvPr>
          <p:cNvSpPr>
            <a:spLocks noChangeArrowheads="1"/>
          </p:cNvSpPr>
          <p:nvPr/>
        </p:nvSpPr>
        <p:spPr bwMode="auto">
          <a:xfrm>
            <a:off x="4677347" y="2128806"/>
            <a:ext cx="3875355" cy="646507"/>
          </a:xfrm>
          <a:prstGeom prst="rect">
            <a:avLst/>
          </a:prstGeom>
          <a:solidFill>
            <a:schemeClr val="accent2">
              <a:lumMod val="60000"/>
              <a:lumOff val="40000"/>
            </a:schemeClr>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pitchFamily="34" charset="0"/>
                <a:ea typeface="+mn-ea"/>
                <a:cs typeface="Arial" charset="0"/>
              </a:rPr>
              <a:t>Canakinumab 50 mg SC Q3M </a:t>
            </a:r>
            <a:br>
              <a:rPr kumimoji="0" lang="en-US" sz="2000" b="1" i="0" u="none" strike="noStrike" kern="1200" cap="none" spc="0" normalizeH="0" baseline="0" noProof="0" dirty="0">
                <a:ln>
                  <a:noFill/>
                </a:ln>
                <a:solidFill>
                  <a:schemeClr val="bg1"/>
                </a:solidFill>
                <a:effectLst/>
                <a:uLnTx/>
                <a:uFillTx/>
                <a:latin typeface="Calibri" panose="020F0502020204030204" pitchFamily="34" charset="0"/>
                <a:ea typeface="+mn-ea"/>
                <a:cs typeface="Arial" charset="0"/>
              </a:rPr>
            </a:br>
            <a:r>
              <a:rPr kumimoji="0" lang="en-US" sz="2000" b="1" i="0" u="none" strike="noStrike" kern="1200" cap="none" spc="0" normalizeH="0" baseline="0" noProof="0" dirty="0">
                <a:ln>
                  <a:noFill/>
                </a:ln>
                <a:solidFill>
                  <a:schemeClr val="bg1"/>
                </a:solidFill>
                <a:effectLst/>
                <a:uLnTx/>
                <a:uFillTx/>
                <a:latin typeface="Calibri" panose="020F0502020204030204" pitchFamily="34" charset="0"/>
                <a:ea typeface="+mn-ea"/>
                <a:cs typeface="Arial" charset="0"/>
              </a:rPr>
              <a:t>+ SoC</a:t>
            </a:r>
          </a:p>
        </p:txBody>
      </p:sp>
      <p:sp>
        <p:nvSpPr>
          <p:cNvPr id="12" name="Rectangle 28">
            <a:extLst>
              <a:ext uri="{FF2B5EF4-FFF2-40B4-BE49-F238E27FC236}">
                <a16:creationId xmlns:a16="http://schemas.microsoft.com/office/drawing/2014/main" id="{99DAB6F4-54AE-D26A-B0EB-0CFE30ED4341}"/>
              </a:ext>
            </a:extLst>
          </p:cNvPr>
          <p:cNvSpPr>
            <a:spLocks noChangeArrowheads="1"/>
          </p:cNvSpPr>
          <p:nvPr/>
        </p:nvSpPr>
        <p:spPr bwMode="auto">
          <a:xfrm>
            <a:off x="4677346" y="4474922"/>
            <a:ext cx="3875355" cy="646507"/>
          </a:xfrm>
          <a:prstGeom prst="rect">
            <a:avLst/>
          </a:prstGeom>
          <a:solidFill>
            <a:schemeClr val="accent3"/>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Placebo QM + SoC</a:t>
            </a:r>
          </a:p>
        </p:txBody>
      </p:sp>
      <p:sp>
        <p:nvSpPr>
          <p:cNvPr id="13" name="Line 26">
            <a:extLst>
              <a:ext uri="{FF2B5EF4-FFF2-40B4-BE49-F238E27FC236}">
                <a16:creationId xmlns:a16="http://schemas.microsoft.com/office/drawing/2014/main" id="{B3960A4C-EB4E-3C7F-DEE9-DC70E676CC0A}"/>
              </a:ext>
            </a:extLst>
          </p:cNvPr>
          <p:cNvSpPr>
            <a:spLocks noChangeShapeType="1"/>
          </p:cNvSpPr>
          <p:nvPr/>
        </p:nvSpPr>
        <p:spPr bwMode="auto">
          <a:xfrm>
            <a:off x="4051232" y="3821422"/>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Line 26">
            <a:extLst>
              <a:ext uri="{FF2B5EF4-FFF2-40B4-BE49-F238E27FC236}">
                <a16:creationId xmlns:a16="http://schemas.microsoft.com/office/drawing/2014/main" id="{8E3FB350-A7D2-A505-6429-1D937606FF23}"/>
              </a:ext>
            </a:extLst>
          </p:cNvPr>
          <p:cNvSpPr>
            <a:spLocks noChangeShapeType="1"/>
          </p:cNvSpPr>
          <p:nvPr/>
        </p:nvSpPr>
        <p:spPr bwMode="auto">
          <a:xfrm flipV="1">
            <a:off x="4044638" y="3057279"/>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6" name="Straight Arrow Connector 15">
            <a:extLst>
              <a:ext uri="{FF2B5EF4-FFF2-40B4-BE49-F238E27FC236}">
                <a16:creationId xmlns:a16="http://schemas.microsoft.com/office/drawing/2014/main" id="{514AE955-8905-30FC-923D-B261705DB021}"/>
              </a:ext>
            </a:extLst>
          </p:cNvPr>
          <p:cNvCxnSpPr/>
          <p:nvPr/>
        </p:nvCxnSpPr>
        <p:spPr bwMode="auto">
          <a:xfrm>
            <a:off x="8856133" y="3621486"/>
            <a:ext cx="677334" cy="0"/>
          </a:xfrm>
          <a:prstGeom prst="straightConnector1">
            <a:avLst/>
          </a:prstGeom>
          <a:noFill/>
          <a:ln w="28575" cap="flat" cmpd="sng" algn="ctr">
            <a:solidFill>
              <a:schemeClr val="bg1"/>
            </a:solidFill>
            <a:prstDash val="solid"/>
            <a:round/>
            <a:headEnd type="none" w="med" len="med"/>
            <a:tailEnd type="triangle"/>
          </a:ln>
          <a:effectLst/>
        </p:spPr>
      </p:cxnSp>
      <p:sp>
        <p:nvSpPr>
          <p:cNvPr id="17" name="Text Box 23">
            <a:extLst>
              <a:ext uri="{FF2B5EF4-FFF2-40B4-BE49-F238E27FC236}">
                <a16:creationId xmlns:a16="http://schemas.microsoft.com/office/drawing/2014/main" id="{E991E1AB-9467-052A-42D5-CC1A759028CF}"/>
              </a:ext>
            </a:extLst>
          </p:cNvPr>
          <p:cNvSpPr txBox="1">
            <a:spLocks noChangeArrowheads="1"/>
          </p:cNvSpPr>
          <p:nvPr/>
        </p:nvSpPr>
        <p:spPr bwMode="auto">
          <a:xfrm>
            <a:off x="9289587" y="3340231"/>
            <a:ext cx="1938788" cy="646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Open-label extension phase</a:t>
            </a:r>
          </a:p>
        </p:txBody>
      </p:sp>
    </p:spTree>
    <p:extLst>
      <p:ext uri="{BB962C8B-B14F-4D97-AF65-F5344CB8AC3E}">
        <p14:creationId xmlns:p14="http://schemas.microsoft.com/office/powerpoint/2010/main" val="20141414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8E0B8-0D7B-4F56-9D61-B282B90DA73C}"/>
              </a:ext>
            </a:extLst>
          </p:cNvPr>
          <p:cNvSpPr>
            <a:spLocks noGrp="1"/>
          </p:cNvSpPr>
          <p:nvPr>
            <p:ph type="title"/>
          </p:nvPr>
        </p:nvSpPr>
        <p:spPr/>
        <p:txBody>
          <a:bodyPr anchor="ctr">
            <a:noAutofit/>
          </a:bodyPr>
          <a:lstStyle/>
          <a:p>
            <a:r>
              <a:rPr lang="en-US" altLang="en-US" dirty="0">
                <a:latin typeface="+mn-lt"/>
              </a:rPr>
              <a:t>CANTOS: Primary Cardiovascular Endpoints</a:t>
            </a:r>
            <a:endParaRPr lang="en-US" baseline="30000" dirty="0">
              <a:latin typeface="+mn-lt"/>
            </a:endParaRPr>
          </a:p>
        </p:txBody>
      </p:sp>
      <p:sp>
        <p:nvSpPr>
          <p:cNvPr id="77" name="Content Placeholder 76">
            <a:extLst>
              <a:ext uri="{FF2B5EF4-FFF2-40B4-BE49-F238E27FC236}">
                <a16:creationId xmlns:a16="http://schemas.microsoft.com/office/drawing/2014/main" id="{621CD279-4ED1-9816-24B8-0E27437B133A}"/>
              </a:ext>
            </a:extLst>
          </p:cNvPr>
          <p:cNvSpPr>
            <a:spLocks noGrp="1"/>
          </p:cNvSpPr>
          <p:nvPr>
            <p:ph idx="1"/>
          </p:nvPr>
        </p:nvSpPr>
        <p:spPr>
          <a:xfrm>
            <a:off x="8449767" y="2393917"/>
            <a:ext cx="3104856" cy="2268010"/>
          </a:xfrm>
        </p:spPr>
        <p:txBody>
          <a:bodyPr/>
          <a:lstStyle/>
          <a:p>
            <a:r>
              <a:rPr lang="en-US" sz="2400" dirty="0"/>
              <a:t>26%-41% reduction in </a:t>
            </a:r>
            <a:r>
              <a:rPr lang="en-US" sz="2400" dirty="0" err="1"/>
              <a:t>hsCRP</a:t>
            </a:r>
            <a:endParaRPr lang="en-US" sz="2400" dirty="0"/>
          </a:p>
          <a:p>
            <a:r>
              <a:rPr lang="en-US" sz="2400" dirty="0"/>
              <a:t>No change in LDL-C</a:t>
            </a:r>
          </a:p>
          <a:p>
            <a:r>
              <a:rPr lang="en-US" sz="2400" dirty="0"/>
              <a:t>15% reduction in </a:t>
            </a:r>
            <a:br>
              <a:rPr lang="en-US" sz="2400" dirty="0"/>
            </a:br>
            <a:r>
              <a:rPr lang="en-US" sz="2400" dirty="0"/>
              <a:t>3-point MACE</a:t>
            </a:r>
          </a:p>
        </p:txBody>
      </p:sp>
      <p:sp>
        <p:nvSpPr>
          <p:cNvPr id="83" name="Rectangle 82">
            <a:extLst>
              <a:ext uri="{FF2B5EF4-FFF2-40B4-BE49-F238E27FC236}">
                <a16:creationId xmlns:a16="http://schemas.microsoft.com/office/drawing/2014/main" id="{99733F8F-CA7A-DA2F-D70C-24D6E8FB7D51}"/>
              </a:ext>
            </a:extLst>
          </p:cNvPr>
          <p:cNvSpPr/>
          <p:nvPr/>
        </p:nvSpPr>
        <p:spPr>
          <a:xfrm>
            <a:off x="763053" y="5716657"/>
            <a:ext cx="4455414" cy="258554"/>
          </a:xfrm>
          <a:prstGeom prst="rect">
            <a:avLst/>
          </a:prstGeom>
          <a:noFill/>
          <a:ln w="9525" cap="flat" cmpd="sng" algn="ctr">
            <a:noFill/>
            <a:prstDash val="solid"/>
          </a:ln>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rgbClr val="E1471D"/>
                </a:solidFill>
                <a:effectLst/>
                <a:uLnTx/>
                <a:uFillTx/>
                <a:latin typeface="Calibri" panose="020F0502020204030204" pitchFamily="34" charset="0"/>
                <a:ea typeface="Calibri" panose="020F0502020204030204" pitchFamily="34" charset="0"/>
                <a:cs typeface="Calibri" panose="020F0502020204030204" pitchFamily="34" charset="0"/>
              </a:rPr>
              <a:t>Canakinumab is not approved for CV risk reduction.</a:t>
            </a:r>
          </a:p>
        </p:txBody>
      </p:sp>
      <p:sp>
        <p:nvSpPr>
          <p:cNvPr id="3" name="Text Box 11">
            <a:extLst>
              <a:ext uri="{FF2B5EF4-FFF2-40B4-BE49-F238E27FC236}">
                <a16:creationId xmlns:a16="http://schemas.microsoft.com/office/drawing/2014/main" id="{FCE86C72-2E4E-B95E-BE2A-1C80D8C35A38}"/>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Aday</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Front Cardiovasc Med. 2018;5:62.</a:t>
            </a:r>
          </a:p>
        </p:txBody>
      </p:sp>
      <p:grpSp>
        <p:nvGrpSpPr>
          <p:cNvPr id="4" name="Group 3">
            <a:extLst>
              <a:ext uri="{FF2B5EF4-FFF2-40B4-BE49-F238E27FC236}">
                <a16:creationId xmlns:a16="http://schemas.microsoft.com/office/drawing/2014/main" id="{7EB045F1-F84A-E1B4-655D-DCD2C5C0867D}"/>
              </a:ext>
            </a:extLst>
          </p:cNvPr>
          <p:cNvGrpSpPr/>
          <p:nvPr/>
        </p:nvGrpSpPr>
        <p:grpSpPr>
          <a:xfrm>
            <a:off x="637377" y="1497905"/>
            <a:ext cx="7392190" cy="4123544"/>
            <a:chOff x="6438826" y="1592747"/>
            <a:chExt cx="5053260" cy="3250996"/>
          </a:xfrm>
        </p:grpSpPr>
        <p:cxnSp>
          <p:nvCxnSpPr>
            <p:cNvPr id="5" name="Straight Connector 4">
              <a:extLst>
                <a:ext uri="{FF2B5EF4-FFF2-40B4-BE49-F238E27FC236}">
                  <a16:creationId xmlns:a16="http://schemas.microsoft.com/office/drawing/2014/main" id="{16718FC0-3965-03F5-49D0-B65F70A1CE8A}"/>
                </a:ext>
              </a:extLst>
            </p:cNvPr>
            <p:cNvCxnSpPr>
              <a:cxnSpLocks/>
            </p:cNvCxnSpPr>
            <p:nvPr/>
          </p:nvCxnSpPr>
          <p:spPr>
            <a:xfrm>
              <a:off x="6988828" y="4384004"/>
              <a:ext cx="0" cy="60216"/>
            </a:xfrm>
            <a:prstGeom prst="line">
              <a:avLst/>
            </a:prstGeom>
            <a:noFill/>
            <a:ln w="28575" cap="flat" cmpd="sng" algn="ctr">
              <a:solidFill>
                <a:srgbClr val="000000"/>
              </a:solidFill>
              <a:prstDash val="solid"/>
            </a:ln>
            <a:effectLst/>
          </p:spPr>
        </p:cxnSp>
        <p:sp>
          <p:nvSpPr>
            <p:cNvPr id="6" name="TextBox 5">
              <a:extLst>
                <a:ext uri="{FF2B5EF4-FFF2-40B4-BE49-F238E27FC236}">
                  <a16:creationId xmlns:a16="http://schemas.microsoft.com/office/drawing/2014/main" id="{ABD5C774-C068-2188-451D-2F4D1C2618CD}"/>
                </a:ext>
              </a:extLst>
            </p:cNvPr>
            <p:cNvSpPr txBox="1"/>
            <p:nvPr/>
          </p:nvSpPr>
          <p:spPr>
            <a:xfrm>
              <a:off x="6953215" y="4448999"/>
              <a:ext cx="71228" cy="194120"/>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cxnSp>
          <p:nvCxnSpPr>
            <p:cNvPr id="7" name="Straight Connector 6">
              <a:extLst>
                <a:ext uri="{FF2B5EF4-FFF2-40B4-BE49-F238E27FC236}">
                  <a16:creationId xmlns:a16="http://schemas.microsoft.com/office/drawing/2014/main" id="{D39681E5-7529-0718-CA48-7A8978E8E958}"/>
                </a:ext>
              </a:extLst>
            </p:cNvPr>
            <p:cNvCxnSpPr>
              <a:cxnSpLocks/>
            </p:cNvCxnSpPr>
            <p:nvPr/>
          </p:nvCxnSpPr>
          <p:spPr>
            <a:xfrm flipH="1">
              <a:off x="6941471" y="4384004"/>
              <a:ext cx="44635" cy="0"/>
            </a:xfrm>
            <a:prstGeom prst="line">
              <a:avLst/>
            </a:prstGeom>
            <a:noFill/>
            <a:ln w="28575" cap="flat" cmpd="sng" algn="ctr">
              <a:solidFill>
                <a:srgbClr val="000000"/>
              </a:solidFill>
              <a:prstDash val="solid"/>
            </a:ln>
            <a:effectLst/>
          </p:spPr>
        </p:cxnSp>
        <p:sp>
          <p:nvSpPr>
            <p:cNvPr id="8" name="TextBox 7">
              <a:extLst>
                <a:ext uri="{FF2B5EF4-FFF2-40B4-BE49-F238E27FC236}">
                  <a16:creationId xmlns:a16="http://schemas.microsoft.com/office/drawing/2014/main" id="{529F191A-C070-A2CB-3C32-9E2CE0E5DD64}"/>
                </a:ext>
              </a:extLst>
            </p:cNvPr>
            <p:cNvSpPr txBox="1"/>
            <p:nvPr/>
          </p:nvSpPr>
          <p:spPr>
            <a:xfrm>
              <a:off x="6672470" y="4321229"/>
              <a:ext cx="248748" cy="194120"/>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0.00</a:t>
              </a:r>
            </a:p>
          </p:txBody>
        </p:sp>
        <p:sp>
          <p:nvSpPr>
            <p:cNvPr id="9" name="TextBox 8">
              <a:extLst>
                <a:ext uri="{FF2B5EF4-FFF2-40B4-BE49-F238E27FC236}">
                  <a16:creationId xmlns:a16="http://schemas.microsoft.com/office/drawing/2014/main" id="{FE5F1123-4E7C-208F-15FF-D9FC166927F2}"/>
                </a:ext>
              </a:extLst>
            </p:cNvPr>
            <p:cNvSpPr txBox="1"/>
            <p:nvPr/>
          </p:nvSpPr>
          <p:spPr>
            <a:xfrm rot="16200000">
              <a:off x="5676235" y="3379591"/>
              <a:ext cx="1693497" cy="16831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Cumulative Incidence (%)</a:t>
              </a:r>
            </a:p>
          </p:txBody>
        </p:sp>
        <p:sp>
          <p:nvSpPr>
            <p:cNvPr id="10" name="TextBox 9">
              <a:extLst>
                <a:ext uri="{FF2B5EF4-FFF2-40B4-BE49-F238E27FC236}">
                  <a16:creationId xmlns:a16="http://schemas.microsoft.com/office/drawing/2014/main" id="{7638AC13-5EB9-958A-4EB8-126644EB6BBB}"/>
                </a:ext>
              </a:extLst>
            </p:cNvPr>
            <p:cNvSpPr txBox="1"/>
            <p:nvPr/>
          </p:nvSpPr>
          <p:spPr>
            <a:xfrm>
              <a:off x="7463172" y="4649622"/>
              <a:ext cx="825141" cy="194120"/>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Follow-up (</a:t>
              </a:r>
              <a:r>
                <a:rPr kumimoji="0" lang="en-US" sz="1600" b="1" i="0" u="none" strike="noStrike" kern="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Yr</a:t>
              </a: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p>
          </p:txBody>
        </p:sp>
        <p:cxnSp>
          <p:nvCxnSpPr>
            <p:cNvPr id="78" name="Straight Connector 77">
              <a:extLst>
                <a:ext uri="{FF2B5EF4-FFF2-40B4-BE49-F238E27FC236}">
                  <a16:creationId xmlns:a16="http://schemas.microsoft.com/office/drawing/2014/main" id="{677ACD9C-93F7-D723-1F3D-09E92267C31F}"/>
                </a:ext>
              </a:extLst>
            </p:cNvPr>
            <p:cNvCxnSpPr>
              <a:cxnSpLocks/>
            </p:cNvCxnSpPr>
            <p:nvPr/>
          </p:nvCxnSpPr>
          <p:spPr>
            <a:xfrm flipH="1">
              <a:off x="6941471" y="4016572"/>
              <a:ext cx="44635" cy="0"/>
            </a:xfrm>
            <a:prstGeom prst="line">
              <a:avLst/>
            </a:prstGeom>
            <a:noFill/>
            <a:ln w="28575" cap="flat" cmpd="sng" algn="ctr">
              <a:solidFill>
                <a:srgbClr val="000000"/>
              </a:solidFill>
              <a:prstDash val="solid"/>
            </a:ln>
            <a:effectLst/>
          </p:spPr>
        </p:cxnSp>
        <p:sp>
          <p:nvSpPr>
            <p:cNvPr id="79" name="TextBox 78">
              <a:extLst>
                <a:ext uri="{FF2B5EF4-FFF2-40B4-BE49-F238E27FC236}">
                  <a16:creationId xmlns:a16="http://schemas.microsoft.com/office/drawing/2014/main" id="{5BC50B2A-849C-9F72-50C1-D221E77ED278}"/>
                </a:ext>
              </a:extLst>
            </p:cNvPr>
            <p:cNvSpPr txBox="1"/>
            <p:nvPr/>
          </p:nvSpPr>
          <p:spPr>
            <a:xfrm>
              <a:off x="6672467" y="3953797"/>
              <a:ext cx="248748" cy="194120"/>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0.05</a:t>
              </a:r>
            </a:p>
          </p:txBody>
        </p:sp>
        <p:cxnSp>
          <p:nvCxnSpPr>
            <p:cNvPr id="80" name="Straight Connector 79">
              <a:extLst>
                <a:ext uri="{FF2B5EF4-FFF2-40B4-BE49-F238E27FC236}">
                  <a16:creationId xmlns:a16="http://schemas.microsoft.com/office/drawing/2014/main" id="{C4D6B656-754A-C232-A868-00CF859A26EB}"/>
                </a:ext>
              </a:extLst>
            </p:cNvPr>
            <p:cNvCxnSpPr>
              <a:cxnSpLocks/>
            </p:cNvCxnSpPr>
            <p:nvPr/>
          </p:nvCxnSpPr>
          <p:spPr>
            <a:xfrm flipH="1">
              <a:off x="6941471" y="3650097"/>
              <a:ext cx="44635" cy="0"/>
            </a:xfrm>
            <a:prstGeom prst="line">
              <a:avLst/>
            </a:prstGeom>
            <a:noFill/>
            <a:ln w="28575" cap="flat" cmpd="sng" algn="ctr">
              <a:solidFill>
                <a:srgbClr val="000000"/>
              </a:solidFill>
              <a:prstDash val="solid"/>
            </a:ln>
            <a:effectLst/>
          </p:spPr>
        </p:cxnSp>
        <p:sp>
          <p:nvSpPr>
            <p:cNvPr id="81" name="TextBox 80">
              <a:extLst>
                <a:ext uri="{FF2B5EF4-FFF2-40B4-BE49-F238E27FC236}">
                  <a16:creationId xmlns:a16="http://schemas.microsoft.com/office/drawing/2014/main" id="{2044B403-C013-15C7-F38B-2FFA4770470C}"/>
                </a:ext>
              </a:extLst>
            </p:cNvPr>
            <p:cNvSpPr txBox="1"/>
            <p:nvPr/>
          </p:nvSpPr>
          <p:spPr>
            <a:xfrm>
              <a:off x="6672467" y="3587322"/>
              <a:ext cx="248748" cy="194120"/>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0.10</a:t>
              </a:r>
            </a:p>
          </p:txBody>
        </p:sp>
        <p:cxnSp>
          <p:nvCxnSpPr>
            <p:cNvPr id="82" name="Straight Connector 81">
              <a:extLst>
                <a:ext uri="{FF2B5EF4-FFF2-40B4-BE49-F238E27FC236}">
                  <a16:creationId xmlns:a16="http://schemas.microsoft.com/office/drawing/2014/main" id="{242EA5B7-D86F-72EC-0CBD-D2899CCD20B7}"/>
                </a:ext>
              </a:extLst>
            </p:cNvPr>
            <p:cNvCxnSpPr>
              <a:cxnSpLocks/>
            </p:cNvCxnSpPr>
            <p:nvPr/>
          </p:nvCxnSpPr>
          <p:spPr>
            <a:xfrm flipH="1">
              <a:off x="6941471" y="3284799"/>
              <a:ext cx="44635" cy="0"/>
            </a:xfrm>
            <a:prstGeom prst="line">
              <a:avLst/>
            </a:prstGeom>
            <a:noFill/>
            <a:ln w="28575" cap="flat" cmpd="sng" algn="ctr">
              <a:solidFill>
                <a:srgbClr val="000000"/>
              </a:solidFill>
              <a:prstDash val="solid"/>
            </a:ln>
            <a:effectLst/>
          </p:spPr>
        </p:cxnSp>
        <p:sp>
          <p:nvSpPr>
            <p:cNvPr id="84" name="TextBox 83">
              <a:extLst>
                <a:ext uri="{FF2B5EF4-FFF2-40B4-BE49-F238E27FC236}">
                  <a16:creationId xmlns:a16="http://schemas.microsoft.com/office/drawing/2014/main" id="{2BF157C5-3DE2-8E64-985D-25683C17BA58}"/>
                </a:ext>
              </a:extLst>
            </p:cNvPr>
            <p:cNvSpPr txBox="1"/>
            <p:nvPr/>
          </p:nvSpPr>
          <p:spPr>
            <a:xfrm>
              <a:off x="6672467" y="3222024"/>
              <a:ext cx="248748" cy="194120"/>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0.15</a:t>
              </a:r>
            </a:p>
          </p:txBody>
        </p:sp>
        <p:cxnSp>
          <p:nvCxnSpPr>
            <p:cNvPr id="85" name="Straight Connector 84">
              <a:extLst>
                <a:ext uri="{FF2B5EF4-FFF2-40B4-BE49-F238E27FC236}">
                  <a16:creationId xmlns:a16="http://schemas.microsoft.com/office/drawing/2014/main" id="{63A2778D-1468-79C9-9445-29424382040C}"/>
                </a:ext>
              </a:extLst>
            </p:cNvPr>
            <p:cNvCxnSpPr>
              <a:cxnSpLocks/>
            </p:cNvCxnSpPr>
            <p:nvPr/>
          </p:nvCxnSpPr>
          <p:spPr>
            <a:xfrm flipH="1">
              <a:off x="6941471" y="2919501"/>
              <a:ext cx="44635" cy="0"/>
            </a:xfrm>
            <a:prstGeom prst="line">
              <a:avLst/>
            </a:prstGeom>
            <a:noFill/>
            <a:ln w="28575" cap="flat" cmpd="sng" algn="ctr">
              <a:solidFill>
                <a:srgbClr val="000000"/>
              </a:solidFill>
              <a:prstDash val="solid"/>
            </a:ln>
            <a:effectLst/>
          </p:spPr>
        </p:cxnSp>
        <p:sp>
          <p:nvSpPr>
            <p:cNvPr id="86" name="TextBox 85">
              <a:extLst>
                <a:ext uri="{FF2B5EF4-FFF2-40B4-BE49-F238E27FC236}">
                  <a16:creationId xmlns:a16="http://schemas.microsoft.com/office/drawing/2014/main" id="{02502FC6-25BE-50C4-D670-D82BFAD6DC4F}"/>
                </a:ext>
              </a:extLst>
            </p:cNvPr>
            <p:cNvSpPr txBox="1"/>
            <p:nvPr/>
          </p:nvSpPr>
          <p:spPr>
            <a:xfrm>
              <a:off x="6672467" y="2856726"/>
              <a:ext cx="248748" cy="194120"/>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0.20</a:t>
              </a:r>
            </a:p>
          </p:txBody>
        </p:sp>
        <p:cxnSp>
          <p:nvCxnSpPr>
            <p:cNvPr id="87" name="Straight Connector 86">
              <a:extLst>
                <a:ext uri="{FF2B5EF4-FFF2-40B4-BE49-F238E27FC236}">
                  <a16:creationId xmlns:a16="http://schemas.microsoft.com/office/drawing/2014/main" id="{4DA0A262-066C-BB4E-0A63-1C65064D556E}"/>
                </a:ext>
              </a:extLst>
            </p:cNvPr>
            <p:cNvCxnSpPr>
              <a:cxnSpLocks/>
            </p:cNvCxnSpPr>
            <p:nvPr/>
          </p:nvCxnSpPr>
          <p:spPr>
            <a:xfrm flipH="1">
              <a:off x="6941471" y="2559199"/>
              <a:ext cx="44635" cy="0"/>
            </a:xfrm>
            <a:prstGeom prst="line">
              <a:avLst/>
            </a:prstGeom>
            <a:noFill/>
            <a:ln w="28575" cap="flat" cmpd="sng" algn="ctr">
              <a:solidFill>
                <a:srgbClr val="000000"/>
              </a:solidFill>
              <a:prstDash val="solid"/>
            </a:ln>
            <a:effectLst/>
          </p:spPr>
        </p:cxnSp>
        <p:sp>
          <p:nvSpPr>
            <p:cNvPr id="88" name="TextBox 87">
              <a:extLst>
                <a:ext uri="{FF2B5EF4-FFF2-40B4-BE49-F238E27FC236}">
                  <a16:creationId xmlns:a16="http://schemas.microsoft.com/office/drawing/2014/main" id="{8D0D2DE7-3465-3AC7-E9B7-8A0C8F66E6B6}"/>
                </a:ext>
              </a:extLst>
            </p:cNvPr>
            <p:cNvSpPr txBox="1"/>
            <p:nvPr/>
          </p:nvSpPr>
          <p:spPr>
            <a:xfrm>
              <a:off x="6672467" y="2496424"/>
              <a:ext cx="248748" cy="194120"/>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0.25</a:t>
              </a:r>
            </a:p>
          </p:txBody>
        </p:sp>
        <p:cxnSp>
          <p:nvCxnSpPr>
            <p:cNvPr id="89" name="Straight Connector 88">
              <a:extLst>
                <a:ext uri="{FF2B5EF4-FFF2-40B4-BE49-F238E27FC236}">
                  <a16:creationId xmlns:a16="http://schemas.microsoft.com/office/drawing/2014/main" id="{13E20EDF-70CC-0D4D-30D2-50C9EEABD8BE}"/>
                </a:ext>
              </a:extLst>
            </p:cNvPr>
            <p:cNvCxnSpPr>
              <a:cxnSpLocks/>
            </p:cNvCxnSpPr>
            <p:nvPr/>
          </p:nvCxnSpPr>
          <p:spPr>
            <a:xfrm>
              <a:off x="7368364" y="4384004"/>
              <a:ext cx="0" cy="60216"/>
            </a:xfrm>
            <a:prstGeom prst="line">
              <a:avLst/>
            </a:prstGeom>
            <a:noFill/>
            <a:ln w="28575" cap="flat" cmpd="sng" algn="ctr">
              <a:solidFill>
                <a:srgbClr val="000000"/>
              </a:solidFill>
              <a:prstDash val="solid"/>
            </a:ln>
            <a:effectLst/>
          </p:spPr>
        </p:cxnSp>
        <p:sp>
          <p:nvSpPr>
            <p:cNvPr id="90" name="TextBox 89">
              <a:extLst>
                <a:ext uri="{FF2B5EF4-FFF2-40B4-BE49-F238E27FC236}">
                  <a16:creationId xmlns:a16="http://schemas.microsoft.com/office/drawing/2014/main" id="{2E917EED-2967-4A6F-AE9A-3399F50ADECA}"/>
                </a:ext>
              </a:extLst>
            </p:cNvPr>
            <p:cNvSpPr txBox="1"/>
            <p:nvPr/>
          </p:nvSpPr>
          <p:spPr>
            <a:xfrm>
              <a:off x="7332751" y="4448999"/>
              <a:ext cx="71228" cy="194120"/>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a:t>
              </a:r>
            </a:p>
          </p:txBody>
        </p:sp>
        <p:cxnSp>
          <p:nvCxnSpPr>
            <p:cNvPr id="91" name="Straight Connector 90">
              <a:extLst>
                <a:ext uri="{FF2B5EF4-FFF2-40B4-BE49-F238E27FC236}">
                  <a16:creationId xmlns:a16="http://schemas.microsoft.com/office/drawing/2014/main" id="{918C7C89-D42D-788A-DC37-5EDC47F5BECF}"/>
                </a:ext>
              </a:extLst>
            </p:cNvPr>
            <p:cNvCxnSpPr>
              <a:cxnSpLocks/>
            </p:cNvCxnSpPr>
            <p:nvPr/>
          </p:nvCxnSpPr>
          <p:spPr>
            <a:xfrm>
              <a:off x="7746278" y="4384004"/>
              <a:ext cx="0" cy="60216"/>
            </a:xfrm>
            <a:prstGeom prst="line">
              <a:avLst/>
            </a:prstGeom>
            <a:noFill/>
            <a:ln w="28575" cap="flat" cmpd="sng" algn="ctr">
              <a:solidFill>
                <a:srgbClr val="000000"/>
              </a:solidFill>
              <a:prstDash val="solid"/>
            </a:ln>
            <a:effectLst/>
          </p:spPr>
        </p:cxnSp>
        <p:sp>
          <p:nvSpPr>
            <p:cNvPr id="92" name="TextBox 91">
              <a:extLst>
                <a:ext uri="{FF2B5EF4-FFF2-40B4-BE49-F238E27FC236}">
                  <a16:creationId xmlns:a16="http://schemas.microsoft.com/office/drawing/2014/main" id="{C9D1F23A-330C-D5C7-1D53-AFD48BE4A86A}"/>
                </a:ext>
              </a:extLst>
            </p:cNvPr>
            <p:cNvSpPr txBox="1"/>
            <p:nvPr/>
          </p:nvSpPr>
          <p:spPr>
            <a:xfrm>
              <a:off x="7710666" y="4448999"/>
              <a:ext cx="71228" cy="194120"/>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p:txBody>
        </p:sp>
        <p:cxnSp>
          <p:nvCxnSpPr>
            <p:cNvPr id="93" name="Straight Connector 92">
              <a:extLst>
                <a:ext uri="{FF2B5EF4-FFF2-40B4-BE49-F238E27FC236}">
                  <a16:creationId xmlns:a16="http://schemas.microsoft.com/office/drawing/2014/main" id="{3F88F925-D8B8-E7BF-A019-C4FE3E5FC219}"/>
                </a:ext>
              </a:extLst>
            </p:cNvPr>
            <p:cNvCxnSpPr>
              <a:cxnSpLocks/>
            </p:cNvCxnSpPr>
            <p:nvPr/>
          </p:nvCxnSpPr>
          <p:spPr>
            <a:xfrm>
              <a:off x="8126339" y="4384004"/>
              <a:ext cx="0" cy="60216"/>
            </a:xfrm>
            <a:prstGeom prst="line">
              <a:avLst/>
            </a:prstGeom>
            <a:noFill/>
            <a:ln w="28575" cap="flat" cmpd="sng" algn="ctr">
              <a:solidFill>
                <a:srgbClr val="000000"/>
              </a:solidFill>
              <a:prstDash val="solid"/>
            </a:ln>
            <a:effectLst/>
          </p:spPr>
        </p:cxnSp>
        <p:sp>
          <p:nvSpPr>
            <p:cNvPr id="94" name="TextBox 93">
              <a:extLst>
                <a:ext uri="{FF2B5EF4-FFF2-40B4-BE49-F238E27FC236}">
                  <a16:creationId xmlns:a16="http://schemas.microsoft.com/office/drawing/2014/main" id="{80C121D6-17EF-D24B-F8C5-AD03BD4CEB3E}"/>
                </a:ext>
              </a:extLst>
            </p:cNvPr>
            <p:cNvSpPr txBox="1"/>
            <p:nvPr/>
          </p:nvSpPr>
          <p:spPr>
            <a:xfrm>
              <a:off x="8090725" y="4448999"/>
              <a:ext cx="71228" cy="194120"/>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a:t>
              </a:r>
            </a:p>
          </p:txBody>
        </p:sp>
        <p:cxnSp>
          <p:nvCxnSpPr>
            <p:cNvPr id="95" name="Straight Connector 94">
              <a:extLst>
                <a:ext uri="{FF2B5EF4-FFF2-40B4-BE49-F238E27FC236}">
                  <a16:creationId xmlns:a16="http://schemas.microsoft.com/office/drawing/2014/main" id="{E0CCBB3E-8201-2946-E370-DCE9D89B071C}"/>
                </a:ext>
              </a:extLst>
            </p:cNvPr>
            <p:cNvCxnSpPr>
              <a:cxnSpLocks/>
            </p:cNvCxnSpPr>
            <p:nvPr/>
          </p:nvCxnSpPr>
          <p:spPr>
            <a:xfrm>
              <a:off x="8508545" y="4384004"/>
              <a:ext cx="0" cy="60216"/>
            </a:xfrm>
            <a:prstGeom prst="line">
              <a:avLst/>
            </a:prstGeom>
            <a:noFill/>
            <a:ln w="28575" cap="flat" cmpd="sng" algn="ctr">
              <a:solidFill>
                <a:srgbClr val="000000"/>
              </a:solidFill>
              <a:prstDash val="solid"/>
            </a:ln>
            <a:effectLst/>
          </p:spPr>
        </p:cxnSp>
        <p:sp>
          <p:nvSpPr>
            <p:cNvPr id="96" name="TextBox 95">
              <a:extLst>
                <a:ext uri="{FF2B5EF4-FFF2-40B4-BE49-F238E27FC236}">
                  <a16:creationId xmlns:a16="http://schemas.microsoft.com/office/drawing/2014/main" id="{86324DAC-16C6-1AA5-801E-D2DE92C78AF7}"/>
                </a:ext>
              </a:extLst>
            </p:cNvPr>
            <p:cNvSpPr txBox="1"/>
            <p:nvPr/>
          </p:nvSpPr>
          <p:spPr>
            <a:xfrm>
              <a:off x="8483045" y="4448999"/>
              <a:ext cx="51000" cy="194120"/>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a:t>
              </a:r>
            </a:p>
          </p:txBody>
        </p:sp>
        <p:cxnSp>
          <p:nvCxnSpPr>
            <p:cNvPr id="97" name="Straight Connector 96">
              <a:extLst>
                <a:ext uri="{FF2B5EF4-FFF2-40B4-BE49-F238E27FC236}">
                  <a16:creationId xmlns:a16="http://schemas.microsoft.com/office/drawing/2014/main" id="{C8BABE9D-D198-7AA6-F6B1-2BE6C7CA6741}"/>
                </a:ext>
              </a:extLst>
            </p:cNvPr>
            <p:cNvCxnSpPr>
              <a:cxnSpLocks/>
            </p:cNvCxnSpPr>
            <p:nvPr/>
          </p:nvCxnSpPr>
          <p:spPr>
            <a:xfrm>
              <a:off x="8881280" y="4384004"/>
              <a:ext cx="0" cy="60216"/>
            </a:xfrm>
            <a:prstGeom prst="line">
              <a:avLst/>
            </a:prstGeom>
            <a:noFill/>
            <a:ln w="28575" cap="flat" cmpd="sng" algn="ctr">
              <a:solidFill>
                <a:srgbClr val="000000"/>
              </a:solidFill>
              <a:prstDash val="solid"/>
            </a:ln>
            <a:effectLst/>
          </p:spPr>
        </p:cxnSp>
        <p:sp>
          <p:nvSpPr>
            <p:cNvPr id="98" name="TextBox 97">
              <a:extLst>
                <a:ext uri="{FF2B5EF4-FFF2-40B4-BE49-F238E27FC236}">
                  <a16:creationId xmlns:a16="http://schemas.microsoft.com/office/drawing/2014/main" id="{7AAB2F8F-486E-7B6D-82F7-480822A05BC1}"/>
                </a:ext>
              </a:extLst>
            </p:cNvPr>
            <p:cNvSpPr txBox="1"/>
            <p:nvPr/>
          </p:nvSpPr>
          <p:spPr>
            <a:xfrm>
              <a:off x="8855780" y="4448999"/>
              <a:ext cx="51000" cy="194120"/>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a:t>
              </a:r>
            </a:p>
          </p:txBody>
        </p:sp>
        <p:sp>
          <p:nvSpPr>
            <p:cNvPr id="99" name="TextBox 98">
              <a:extLst>
                <a:ext uri="{FF2B5EF4-FFF2-40B4-BE49-F238E27FC236}">
                  <a16:creationId xmlns:a16="http://schemas.microsoft.com/office/drawing/2014/main" id="{0A10AD3C-AA3B-42E4-12E3-7BADA52B9D3E}"/>
                </a:ext>
              </a:extLst>
            </p:cNvPr>
            <p:cNvSpPr txBox="1"/>
            <p:nvPr/>
          </p:nvSpPr>
          <p:spPr>
            <a:xfrm>
              <a:off x="7823884" y="2213357"/>
              <a:ext cx="344082" cy="194120"/>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61F32">
                      <a:lumMod val="75000"/>
                    </a:srgbClr>
                  </a:solidFill>
                  <a:effectLst/>
                  <a:uLnTx/>
                  <a:uFillTx/>
                  <a:latin typeface="Calibri" panose="020F0502020204030204" pitchFamily="34" charset="0"/>
                  <a:ea typeface="+mn-ea"/>
                  <a:cs typeface="Calibri" panose="020F0502020204030204" pitchFamily="34" charset="0"/>
                </a:rPr>
                <a:t>MACE</a:t>
              </a:r>
            </a:p>
          </p:txBody>
        </p:sp>
        <p:sp>
          <p:nvSpPr>
            <p:cNvPr id="100" name="TextBox 99">
              <a:extLst>
                <a:ext uri="{FF2B5EF4-FFF2-40B4-BE49-F238E27FC236}">
                  <a16:creationId xmlns:a16="http://schemas.microsoft.com/office/drawing/2014/main" id="{B6193A52-8507-603A-739C-A258DE8BC254}"/>
                </a:ext>
              </a:extLst>
            </p:cNvPr>
            <p:cNvSpPr txBox="1"/>
            <p:nvPr/>
          </p:nvSpPr>
          <p:spPr>
            <a:xfrm>
              <a:off x="7103535" y="2693415"/>
              <a:ext cx="1105666" cy="582361"/>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61F32">
                      <a:lumMod val="75000"/>
                    </a:srgbClr>
                  </a:solidFill>
                  <a:effectLst/>
                  <a:uLnTx/>
                  <a:uFillTx/>
                  <a:latin typeface="Calibri" panose="020F0502020204030204" pitchFamily="34" charset="0"/>
                  <a:ea typeface="+mn-ea"/>
                  <a:cs typeface="Calibri" panose="020F0502020204030204" pitchFamily="34" charset="0"/>
                </a:rPr>
                <a:t>HR 0.85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61F32">
                      <a:lumMod val="75000"/>
                    </a:srgbClr>
                  </a:solidFill>
                  <a:effectLst/>
                  <a:uLnTx/>
                  <a:uFillTx/>
                  <a:latin typeface="Calibri" panose="020F0502020204030204" pitchFamily="34" charset="0"/>
                  <a:ea typeface="+mn-ea"/>
                  <a:cs typeface="Calibri" panose="020F0502020204030204" pitchFamily="34" charset="0"/>
                </a:rPr>
                <a:t>(95% CI: 0.76; 0.96)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0" cap="none" spc="0" normalizeH="0" baseline="0" noProof="0" dirty="0">
                  <a:ln>
                    <a:noFill/>
                  </a:ln>
                  <a:solidFill>
                    <a:srgbClr val="061F32">
                      <a:lumMod val="75000"/>
                    </a:srgbClr>
                  </a:solidFill>
                  <a:effectLst/>
                  <a:uLnTx/>
                  <a:uFillTx/>
                  <a:latin typeface="Calibri" panose="020F0502020204030204" pitchFamily="34" charset="0"/>
                  <a:ea typeface="+mn-ea"/>
                  <a:cs typeface="Calibri" panose="020F0502020204030204" pitchFamily="34" charset="0"/>
                </a:rPr>
                <a:t>P </a:t>
              </a:r>
              <a:r>
                <a:rPr kumimoji="0" lang="en-US" sz="1600" b="0" i="0" u="none" strike="noStrike" kern="0" cap="none" spc="0" normalizeH="0" baseline="0" noProof="0" dirty="0">
                  <a:ln>
                    <a:noFill/>
                  </a:ln>
                  <a:solidFill>
                    <a:srgbClr val="061F32">
                      <a:lumMod val="75000"/>
                    </a:srgbClr>
                  </a:solidFill>
                  <a:effectLst/>
                  <a:uLnTx/>
                  <a:uFillTx/>
                  <a:latin typeface="Calibri" panose="020F0502020204030204" pitchFamily="34" charset="0"/>
                  <a:ea typeface="+mn-ea"/>
                  <a:cs typeface="Calibri" panose="020F0502020204030204" pitchFamily="34" charset="0"/>
                </a:rPr>
                <a:t>= .007</a:t>
              </a:r>
            </a:p>
          </p:txBody>
        </p:sp>
        <p:sp>
          <p:nvSpPr>
            <p:cNvPr id="101" name="TextBox 100">
              <a:extLst>
                <a:ext uri="{FF2B5EF4-FFF2-40B4-BE49-F238E27FC236}">
                  <a16:creationId xmlns:a16="http://schemas.microsoft.com/office/drawing/2014/main" id="{C79EADE7-B44B-4791-997D-15B8187FC9FD}"/>
                </a:ext>
              </a:extLst>
            </p:cNvPr>
            <p:cNvSpPr txBox="1"/>
            <p:nvPr/>
          </p:nvSpPr>
          <p:spPr>
            <a:xfrm>
              <a:off x="6718414" y="1592747"/>
              <a:ext cx="2338445" cy="552232"/>
            </a:xfrm>
            <a:prstGeom prst="rect">
              <a:avLst/>
            </a:prstGeom>
            <a:noFill/>
          </p:spPr>
          <p:txBody>
            <a:bodyPr wrap="none" lIns="0" tIns="0" rIns="0" bIns="0"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Placebo SC every 3 </a:t>
              </a:r>
              <a:r>
                <a:rPr kumimoji="0" lang="en-US" sz="1600" b="0" i="0" u="none" strike="noStrike" kern="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mo</a:t>
              </a:r>
              <a:endPar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Canakinumab 150/300 mg SC every 3 </a:t>
              </a:r>
              <a:r>
                <a:rPr kumimoji="0" lang="en-US" sz="1600" b="0" i="0" u="none" strike="noStrike" kern="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mo</a:t>
              </a:r>
              <a:endPar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102" name="Straight Connector 101">
              <a:extLst>
                <a:ext uri="{FF2B5EF4-FFF2-40B4-BE49-F238E27FC236}">
                  <a16:creationId xmlns:a16="http://schemas.microsoft.com/office/drawing/2014/main" id="{73E7CDDB-64A7-2F72-249E-4749DCD13F51}"/>
                </a:ext>
              </a:extLst>
            </p:cNvPr>
            <p:cNvCxnSpPr/>
            <p:nvPr/>
          </p:nvCxnSpPr>
          <p:spPr>
            <a:xfrm flipH="1">
              <a:off x="6535462" y="1758246"/>
              <a:ext cx="138902" cy="0"/>
            </a:xfrm>
            <a:prstGeom prst="line">
              <a:avLst/>
            </a:prstGeom>
            <a:noFill/>
            <a:ln w="28575" cap="flat" cmpd="sng" algn="ctr">
              <a:solidFill>
                <a:schemeClr val="accent3"/>
              </a:solidFill>
              <a:prstDash val="solid"/>
            </a:ln>
            <a:effectLst/>
          </p:spPr>
        </p:cxnSp>
        <p:cxnSp>
          <p:nvCxnSpPr>
            <p:cNvPr id="103" name="Straight Connector 102">
              <a:extLst>
                <a:ext uri="{FF2B5EF4-FFF2-40B4-BE49-F238E27FC236}">
                  <a16:creationId xmlns:a16="http://schemas.microsoft.com/office/drawing/2014/main" id="{A2DF80EF-583A-4924-1DE1-CAC9A0DC9E25}"/>
                </a:ext>
              </a:extLst>
            </p:cNvPr>
            <p:cNvCxnSpPr/>
            <p:nvPr/>
          </p:nvCxnSpPr>
          <p:spPr>
            <a:xfrm flipH="1">
              <a:off x="6535462" y="2040821"/>
              <a:ext cx="138902" cy="0"/>
            </a:xfrm>
            <a:prstGeom prst="line">
              <a:avLst/>
            </a:prstGeom>
            <a:noFill/>
            <a:ln w="28575" cap="flat" cmpd="sng" algn="ctr">
              <a:solidFill>
                <a:schemeClr val="accent1"/>
              </a:solidFill>
              <a:prstDash val="solid"/>
            </a:ln>
            <a:effectLst/>
          </p:spPr>
        </p:cxnSp>
        <p:sp>
          <p:nvSpPr>
            <p:cNvPr id="104" name="TextBox 103">
              <a:extLst>
                <a:ext uri="{FF2B5EF4-FFF2-40B4-BE49-F238E27FC236}">
                  <a16:creationId xmlns:a16="http://schemas.microsoft.com/office/drawing/2014/main" id="{5172E3FB-84A4-BB2A-7CC9-FA6A3F5200BC}"/>
                </a:ext>
              </a:extLst>
            </p:cNvPr>
            <p:cNvSpPr txBox="1"/>
            <p:nvPr/>
          </p:nvSpPr>
          <p:spPr>
            <a:xfrm>
              <a:off x="10177177" y="2213357"/>
              <a:ext cx="682686" cy="194120"/>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61F32">
                      <a:lumMod val="75000"/>
                    </a:srgbClr>
                  </a:solidFill>
                  <a:effectLst/>
                  <a:uLnTx/>
                  <a:uFillTx/>
                  <a:latin typeface="Calibri" panose="020F0502020204030204" pitchFamily="34" charset="0"/>
                  <a:ea typeface="+mn-ea"/>
                  <a:cs typeface="Calibri" panose="020F0502020204030204" pitchFamily="34" charset="0"/>
                </a:rPr>
                <a:t>MACE - Plus</a:t>
              </a:r>
            </a:p>
          </p:txBody>
        </p:sp>
        <p:cxnSp>
          <p:nvCxnSpPr>
            <p:cNvPr id="105" name="Straight Connector 104">
              <a:extLst>
                <a:ext uri="{FF2B5EF4-FFF2-40B4-BE49-F238E27FC236}">
                  <a16:creationId xmlns:a16="http://schemas.microsoft.com/office/drawing/2014/main" id="{17D4A91A-63BE-CE27-CE68-D1227311CE64}"/>
                </a:ext>
              </a:extLst>
            </p:cNvPr>
            <p:cNvCxnSpPr>
              <a:cxnSpLocks/>
            </p:cNvCxnSpPr>
            <p:nvPr/>
          </p:nvCxnSpPr>
          <p:spPr>
            <a:xfrm>
              <a:off x="9574134" y="4384005"/>
              <a:ext cx="0" cy="60216"/>
            </a:xfrm>
            <a:prstGeom prst="line">
              <a:avLst/>
            </a:prstGeom>
            <a:noFill/>
            <a:ln w="28575" cap="flat" cmpd="sng" algn="ctr">
              <a:solidFill>
                <a:srgbClr val="000000"/>
              </a:solidFill>
              <a:prstDash val="solid"/>
            </a:ln>
            <a:effectLst/>
          </p:spPr>
        </p:cxnSp>
        <p:sp>
          <p:nvSpPr>
            <p:cNvPr id="106" name="TextBox 105">
              <a:extLst>
                <a:ext uri="{FF2B5EF4-FFF2-40B4-BE49-F238E27FC236}">
                  <a16:creationId xmlns:a16="http://schemas.microsoft.com/office/drawing/2014/main" id="{DA1677A9-D9EA-5624-12C9-CF241502D6A2}"/>
                </a:ext>
              </a:extLst>
            </p:cNvPr>
            <p:cNvSpPr txBox="1"/>
            <p:nvPr/>
          </p:nvSpPr>
          <p:spPr>
            <a:xfrm>
              <a:off x="9538519" y="4449000"/>
              <a:ext cx="71228" cy="194120"/>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cxnSp>
          <p:nvCxnSpPr>
            <p:cNvPr id="107" name="Straight Connector 106">
              <a:extLst>
                <a:ext uri="{FF2B5EF4-FFF2-40B4-BE49-F238E27FC236}">
                  <a16:creationId xmlns:a16="http://schemas.microsoft.com/office/drawing/2014/main" id="{0D7FF336-F540-7181-9A76-3B4DD9229607}"/>
                </a:ext>
              </a:extLst>
            </p:cNvPr>
            <p:cNvCxnSpPr>
              <a:cxnSpLocks/>
            </p:cNvCxnSpPr>
            <p:nvPr/>
          </p:nvCxnSpPr>
          <p:spPr>
            <a:xfrm flipH="1">
              <a:off x="9526777" y="4384005"/>
              <a:ext cx="44635" cy="0"/>
            </a:xfrm>
            <a:prstGeom prst="line">
              <a:avLst/>
            </a:prstGeom>
            <a:noFill/>
            <a:ln w="28575" cap="flat" cmpd="sng" algn="ctr">
              <a:solidFill>
                <a:srgbClr val="000000"/>
              </a:solidFill>
              <a:prstDash val="solid"/>
            </a:ln>
            <a:effectLst/>
          </p:spPr>
        </p:cxnSp>
        <p:sp>
          <p:nvSpPr>
            <p:cNvPr id="108" name="TextBox 107">
              <a:extLst>
                <a:ext uri="{FF2B5EF4-FFF2-40B4-BE49-F238E27FC236}">
                  <a16:creationId xmlns:a16="http://schemas.microsoft.com/office/drawing/2014/main" id="{AE866645-77FD-CE22-539D-8D294A48C3AC}"/>
                </a:ext>
              </a:extLst>
            </p:cNvPr>
            <p:cNvSpPr txBox="1"/>
            <p:nvPr/>
          </p:nvSpPr>
          <p:spPr>
            <a:xfrm>
              <a:off x="9257775" y="4321230"/>
              <a:ext cx="248748" cy="194120"/>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0.00</a:t>
              </a:r>
            </a:p>
          </p:txBody>
        </p:sp>
        <p:sp>
          <p:nvSpPr>
            <p:cNvPr id="109" name="TextBox 108">
              <a:extLst>
                <a:ext uri="{FF2B5EF4-FFF2-40B4-BE49-F238E27FC236}">
                  <a16:creationId xmlns:a16="http://schemas.microsoft.com/office/drawing/2014/main" id="{9D4BF909-3345-6A88-4310-88B2B4DCE04A}"/>
                </a:ext>
              </a:extLst>
            </p:cNvPr>
            <p:cNvSpPr txBox="1"/>
            <p:nvPr/>
          </p:nvSpPr>
          <p:spPr>
            <a:xfrm rot="16200000">
              <a:off x="8261541" y="3379593"/>
              <a:ext cx="1693497" cy="16831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Cumulative Incidence (%)</a:t>
              </a:r>
            </a:p>
          </p:txBody>
        </p:sp>
        <p:sp>
          <p:nvSpPr>
            <p:cNvPr id="110" name="TextBox 109">
              <a:extLst>
                <a:ext uri="{FF2B5EF4-FFF2-40B4-BE49-F238E27FC236}">
                  <a16:creationId xmlns:a16="http://schemas.microsoft.com/office/drawing/2014/main" id="{DD6EB0D6-93A7-01B9-DD4A-80A6B716B224}"/>
                </a:ext>
              </a:extLst>
            </p:cNvPr>
            <p:cNvSpPr txBox="1"/>
            <p:nvPr/>
          </p:nvSpPr>
          <p:spPr>
            <a:xfrm>
              <a:off x="10048477" y="4649623"/>
              <a:ext cx="825141" cy="194120"/>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Follow-up (</a:t>
              </a:r>
              <a:r>
                <a:rPr kumimoji="0" lang="en-US" sz="1600" b="1" i="0" u="none" strike="noStrike" kern="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Yr</a:t>
              </a: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p>
          </p:txBody>
        </p:sp>
        <p:cxnSp>
          <p:nvCxnSpPr>
            <p:cNvPr id="111" name="Straight Connector 110">
              <a:extLst>
                <a:ext uri="{FF2B5EF4-FFF2-40B4-BE49-F238E27FC236}">
                  <a16:creationId xmlns:a16="http://schemas.microsoft.com/office/drawing/2014/main" id="{2F2985FF-207F-974F-D10F-16EF19A1EB48}"/>
                </a:ext>
              </a:extLst>
            </p:cNvPr>
            <p:cNvCxnSpPr>
              <a:cxnSpLocks/>
            </p:cNvCxnSpPr>
            <p:nvPr/>
          </p:nvCxnSpPr>
          <p:spPr>
            <a:xfrm flipH="1">
              <a:off x="9526777" y="4016573"/>
              <a:ext cx="44635" cy="0"/>
            </a:xfrm>
            <a:prstGeom prst="line">
              <a:avLst/>
            </a:prstGeom>
            <a:noFill/>
            <a:ln w="28575" cap="flat" cmpd="sng" algn="ctr">
              <a:solidFill>
                <a:srgbClr val="000000"/>
              </a:solidFill>
              <a:prstDash val="solid"/>
            </a:ln>
            <a:effectLst/>
          </p:spPr>
        </p:cxnSp>
        <p:sp>
          <p:nvSpPr>
            <p:cNvPr id="112" name="TextBox 111">
              <a:extLst>
                <a:ext uri="{FF2B5EF4-FFF2-40B4-BE49-F238E27FC236}">
                  <a16:creationId xmlns:a16="http://schemas.microsoft.com/office/drawing/2014/main" id="{2D623498-31B2-A49B-EB92-A0B034ADFD11}"/>
                </a:ext>
              </a:extLst>
            </p:cNvPr>
            <p:cNvSpPr txBox="1"/>
            <p:nvPr/>
          </p:nvSpPr>
          <p:spPr>
            <a:xfrm>
              <a:off x="9257775" y="3953798"/>
              <a:ext cx="248748" cy="194120"/>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0.05</a:t>
              </a:r>
            </a:p>
          </p:txBody>
        </p:sp>
        <p:cxnSp>
          <p:nvCxnSpPr>
            <p:cNvPr id="113" name="Straight Connector 112">
              <a:extLst>
                <a:ext uri="{FF2B5EF4-FFF2-40B4-BE49-F238E27FC236}">
                  <a16:creationId xmlns:a16="http://schemas.microsoft.com/office/drawing/2014/main" id="{54664A66-E37C-F0BD-6F2A-F4B476003840}"/>
                </a:ext>
              </a:extLst>
            </p:cNvPr>
            <p:cNvCxnSpPr>
              <a:cxnSpLocks/>
            </p:cNvCxnSpPr>
            <p:nvPr/>
          </p:nvCxnSpPr>
          <p:spPr>
            <a:xfrm flipH="1">
              <a:off x="9526777" y="3650098"/>
              <a:ext cx="44635" cy="0"/>
            </a:xfrm>
            <a:prstGeom prst="line">
              <a:avLst/>
            </a:prstGeom>
            <a:noFill/>
            <a:ln w="28575" cap="flat" cmpd="sng" algn="ctr">
              <a:solidFill>
                <a:srgbClr val="000000"/>
              </a:solidFill>
              <a:prstDash val="solid"/>
            </a:ln>
            <a:effectLst/>
          </p:spPr>
        </p:cxnSp>
        <p:sp>
          <p:nvSpPr>
            <p:cNvPr id="114" name="TextBox 113">
              <a:extLst>
                <a:ext uri="{FF2B5EF4-FFF2-40B4-BE49-F238E27FC236}">
                  <a16:creationId xmlns:a16="http://schemas.microsoft.com/office/drawing/2014/main" id="{AF19098B-13C1-F495-A386-C71CAE0F05F2}"/>
                </a:ext>
              </a:extLst>
            </p:cNvPr>
            <p:cNvSpPr txBox="1"/>
            <p:nvPr/>
          </p:nvSpPr>
          <p:spPr>
            <a:xfrm>
              <a:off x="9257775" y="3587323"/>
              <a:ext cx="248748" cy="194120"/>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0.10</a:t>
              </a:r>
            </a:p>
          </p:txBody>
        </p:sp>
        <p:cxnSp>
          <p:nvCxnSpPr>
            <p:cNvPr id="115" name="Straight Connector 114">
              <a:extLst>
                <a:ext uri="{FF2B5EF4-FFF2-40B4-BE49-F238E27FC236}">
                  <a16:creationId xmlns:a16="http://schemas.microsoft.com/office/drawing/2014/main" id="{6F745214-7BE8-5418-8B9B-1476F02AAC6F}"/>
                </a:ext>
              </a:extLst>
            </p:cNvPr>
            <p:cNvCxnSpPr>
              <a:cxnSpLocks/>
            </p:cNvCxnSpPr>
            <p:nvPr/>
          </p:nvCxnSpPr>
          <p:spPr>
            <a:xfrm flipH="1">
              <a:off x="9526777" y="3284800"/>
              <a:ext cx="44635" cy="0"/>
            </a:xfrm>
            <a:prstGeom prst="line">
              <a:avLst/>
            </a:prstGeom>
            <a:noFill/>
            <a:ln w="28575" cap="flat" cmpd="sng" algn="ctr">
              <a:solidFill>
                <a:srgbClr val="000000"/>
              </a:solidFill>
              <a:prstDash val="solid"/>
            </a:ln>
            <a:effectLst/>
          </p:spPr>
        </p:cxnSp>
        <p:sp>
          <p:nvSpPr>
            <p:cNvPr id="116" name="TextBox 115">
              <a:extLst>
                <a:ext uri="{FF2B5EF4-FFF2-40B4-BE49-F238E27FC236}">
                  <a16:creationId xmlns:a16="http://schemas.microsoft.com/office/drawing/2014/main" id="{1AB4C380-5A8F-25C0-77A0-A83D551BF63B}"/>
                </a:ext>
              </a:extLst>
            </p:cNvPr>
            <p:cNvSpPr txBox="1"/>
            <p:nvPr/>
          </p:nvSpPr>
          <p:spPr>
            <a:xfrm>
              <a:off x="9257775" y="3222025"/>
              <a:ext cx="248748" cy="194120"/>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0.15</a:t>
              </a:r>
            </a:p>
          </p:txBody>
        </p:sp>
        <p:cxnSp>
          <p:nvCxnSpPr>
            <p:cNvPr id="117" name="Straight Connector 116">
              <a:extLst>
                <a:ext uri="{FF2B5EF4-FFF2-40B4-BE49-F238E27FC236}">
                  <a16:creationId xmlns:a16="http://schemas.microsoft.com/office/drawing/2014/main" id="{3C840A28-6465-37EA-76AA-709729C1EB48}"/>
                </a:ext>
              </a:extLst>
            </p:cNvPr>
            <p:cNvCxnSpPr>
              <a:cxnSpLocks/>
            </p:cNvCxnSpPr>
            <p:nvPr/>
          </p:nvCxnSpPr>
          <p:spPr>
            <a:xfrm flipH="1">
              <a:off x="9526777" y="2919502"/>
              <a:ext cx="44635" cy="0"/>
            </a:xfrm>
            <a:prstGeom prst="line">
              <a:avLst/>
            </a:prstGeom>
            <a:noFill/>
            <a:ln w="28575" cap="flat" cmpd="sng" algn="ctr">
              <a:solidFill>
                <a:srgbClr val="000000"/>
              </a:solidFill>
              <a:prstDash val="solid"/>
            </a:ln>
            <a:effectLst/>
          </p:spPr>
        </p:cxnSp>
        <p:sp>
          <p:nvSpPr>
            <p:cNvPr id="118" name="TextBox 117">
              <a:extLst>
                <a:ext uri="{FF2B5EF4-FFF2-40B4-BE49-F238E27FC236}">
                  <a16:creationId xmlns:a16="http://schemas.microsoft.com/office/drawing/2014/main" id="{5E139144-FDD9-6A76-7F29-F844829F90E0}"/>
                </a:ext>
              </a:extLst>
            </p:cNvPr>
            <p:cNvSpPr txBox="1"/>
            <p:nvPr/>
          </p:nvSpPr>
          <p:spPr>
            <a:xfrm>
              <a:off x="9257775" y="2856727"/>
              <a:ext cx="248748" cy="194120"/>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0.20</a:t>
              </a:r>
            </a:p>
          </p:txBody>
        </p:sp>
        <p:cxnSp>
          <p:nvCxnSpPr>
            <p:cNvPr id="119" name="Straight Connector 118">
              <a:extLst>
                <a:ext uri="{FF2B5EF4-FFF2-40B4-BE49-F238E27FC236}">
                  <a16:creationId xmlns:a16="http://schemas.microsoft.com/office/drawing/2014/main" id="{1349A075-AA09-AC46-F4BB-AE8E9E457AE0}"/>
                </a:ext>
              </a:extLst>
            </p:cNvPr>
            <p:cNvCxnSpPr>
              <a:cxnSpLocks/>
            </p:cNvCxnSpPr>
            <p:nvPr/>
          </p:nvCxnSpPr>
          <p:spPr>
            <a:xfrm flipH="1">
              <a:off x="9526777" y="2559200"/>
              <a:ext cx="44635" cy="0"/>
            </a:xfrm>
            <a:prstGeom prst="line">
              <a:avLst/>
            </a:prstGeom>
            <a:noFill/>
            <a:ln w="28575" cap="flat" cmpd="sng" algn="ctr">
              <a:solidFill>
                <a:srgbClr val="000000"/>
              </a:solidFill>
              <a:prstDash val="solid"/>
            </a:ln>
            <a:effectLst/>
          </p:spPr>
        </p:cxnSp>
        <p:sp>
          <p:nvSpPr>
            <p:cNvPr id="120" name="TextBox 119">
              <a:extLst>
                <a:ext uri="{FF2B5EF4-FFF2-40B4-BE49-F238E27FC236}">
                  <a16:creationId xmlns:a16="http://schemas.microsoft.com/office/drawing/2014/main" id="{47676BFA-EF9D-3FAB-72EB-3C533635FE11}"/>
                </a:ext>
              </a:extLst>
            </p:cNvPr>
            <p:cNvSpPr txBox="1"/>
            <p:nvPr/>
          </p:nvSpPr>
          <p:spPr>
            <a:xfrm>
              <a:off x="9257775" y="2496425"/>
              <a:ext cx="248748" cy="194120"/>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0.25</a:t>
              </a:r>
            </a:p>
          </p:txBody>
        </p:sp>
        <p:cxnSp>
          <p:nvCxnSpPr>
            <p:cNvPr id="121" name="Straight Connector 120">
              <a:extLst>
                <a:ext uri="{FF2B5EF4-FFF2-40B4-BE49-F238E27FC236}">
                  <a16:creationId xmlns:a16="http://schemas.microsoft.com/office/drawing/2014/main" id="{CC77089F-D364-649E-C327-4CA179DAAA52}"/>
                </a:ext>
              </a:extLst>
            </p:cNvPr>
            <p:cNvCxnSpPr>
              <a:cxnSpLocks/>
            </p:cNvCxnSpPr>
            <p:nvPr/>
          </p:nvCxnSpPr>
          <p:spPr>
            <a:xfrm>
              <a:off x="9953669" y="4384005"/>
              <a:ext cx="0" cy="60216"/>
            </a:xfrm>
            <a:prstGeom prst="line">
              <a:avLst/>
            </a:prstGeom>
            <a:noFill/>
            <a:ln w="28575" cap="flat" cmpd="sng" algn="ctr">
              <a:solidFill>
                <a:srgbClr val="000000"/>
              </a:solidFill>
              <a:prstDash val="solid"/>
            </a:ln>
            <a:effectLst/>
          </p:spPr>
        </p:cxnSp>
        <p:sp>
          <p:nvSpPr>
            <p:cNvPr id="122" name="TextBox 121">
              <a:extLst>
                <a:ext uri="{FF2B5EF4-FFF2-40B4-BE49-F238E27FC236}">
                  <a16:creationId xmlns:a16="http://schemas.microsoft.com/office/drawing/2014/main" id="{EC64DAAC-6195-E38F-FC66-48555B868EA5}"/>
                </a:ext>
              </a:extLst>
            </p:cNvPr>
            <p:cNvSpPr txBox="1"/>
            <p:nvPr/>
          </p:nvSpPr>
          <p:spPr>
            <a:xfrm>
              <a:off x="9918055" y="4449000"/>
              <a:ext cx="71228" cy="194120"/>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a:t>
              </a:r>
            </a:p>
          </p:txBody>
        </p:sp>
        <p:cxnSp>
          <p:nvCxnSpPr>
            <p:cNvPr id="123" name="Straight Connector 122">
              <a:extLst>
                <a:ext uri="{FF2B5EF4-FFF2-40B4-BE49-F238E27FC236}">
                  <a16:creationId xmlns:a16="http://schemas.microsoft.com/office/drawing/2014/main" id="{3B7C2F77-7372-419D-E866-5B870768B924}"/>
                </a:ext>
              </a:extLst>
            </p:cNvPr>
            <p:cNvCxnSpPr>
              <a:cxnSpLocks/>
            </p:cNvCxnSpPr>
            <p:nvPr/>
          </p:nvCxnSpPr>
          <p:spPr>
            <a:xfrm>
              <a:off x="10331584" y="4384005"/>
              <a:ext cx="0" cy="60216"/>
            </a:xfrm>
            <a:prstGeom prst="line">
              <a:avLst/>
            </a:prstGeom>
            <a:noFill/>
            <a:ln w="28575" cap="flat" cmpd="sng" algn="ctr">
              <a:solidFill>
                <a:srgbClr val="000000"/>
              </a:solidFill>
              <a:prstDash val="solid"/>
            </a:ln>
            <a:effectLst/>
          </p:spPr>
        </p:cxnSp>
        <p:sp>
          <p:nvSpPr>
            <p:cNvPr id="124" name="TextBox 123">
              <a:extLst>
                <a:ext uri="{FF2B5EF4-FFF2-40B4-BE49-F238E27FC236}">
                  <a16:creationId xmlns:a16="http://schemas.microsoft.com/office/drawing/2014/main" id="{44F41AD9-B64F-93DF-27AB-B39F4358123F}"/>
                </a:ext>
              </a:extLst>
            </p:cNvPr>
            <p:cNvSpPr txBox="1"/>
            <p:nvPr/>
          </p:nvSpPr>
          <p:spPr>
            <a:xfrm>
              <a:off x="10295970" y="4449000"/>
              <a:ext cx="71228" cy="194120"/>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p:txBody>
        </p:sp>
        <p:cxnSp>
          <p:nvCxnSpPr>
            <p:cNvPr id="125" name="Straight Connector 124">
              <a:extLst>
                <a:ext uri="{FF2B5EF4-FFF2-40B4-BE49-F238E27FC236}">
                  <a16:creationId xmlns:a16="http://schemas.microsoft.com/office/drawing/2014/main" id="{831621B3-DB0B-7382-8F41-59816E46FE48}"/>
                </a:ext>
              </a:extLst>
            </p:cNvPr>
            <p:cNvCxnSpPr>
              <a:cxnSpLocks/>
            </p:cNvCxnSpPr>
            <p:nvPr/>
          </p:nvCxnSpPr>
          <p:spPr>
            <a:xfrm>
              <a:off x="10711644" y="4384005"/>
              <a:ext cx="0" cy="60216"/>
            </a:xfrm>
            <a:prstGeom prst="line">
              <a:avLst/>
            </a:prstGeom>
            <a:noFill/>
            <a:ln w="28575" cap="flat" cmpd="sng" algn="ctr">
              <a:solidFill>
                <a:srgbClr val="000000"/>
              </a:solidFill>
              <a:prstDash val="solid"/>
            </a:ln>
            <a:effectLst/>
          </p:spPr>
        </p:cxnSp>
        <p:sp>
          <p:nvSpPr>
            <p:cNvPr id="126" name="TextBox 125">
              <a:extLst>
                <a:ext uri="{FF2B5EF4-FFF2-40B4-BE49-F238E27FC236}">
                  <a16:creationId xmlns:a16="http://schemas.microsoft.com/office/drawing/2014/main" id="{87BB0365-EE7F-9049-4FCE-C792BAF4D0EF}"/>
                </a:ext>
              </a:extLst>
            </p:cNvPr>
            <p:cNvSpPr txBox="1"/>
            <p:nvPr/>
          </p:nvSpPr>
          <p:spPr>
            <a:xfrm>
              <a:off x="10676030" y="4449000"/>
              <a:ext cx="71228" cy="194120"/>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a:t>
              </a:r>
            </a:p>
          </p:txBody>
        </p:sp>
        <p:cxnSp>
          <p:nvCxnSpPr>
            <p:cNvPr id="127" name="Straight Connector 126">
              <a:extLst>
                <a:ext uri="{FF2B5EF4-FFF2-40B4-BE49-F238E27FC236}">
                  <a16:creationId xmlns:a16="http://schemas.microsoft.com/office/drawing/2014/main" id="{B5827E50-2A15-2F05-30C5-DFB4B1D9F53B}"/>
                </a:ext>
              </a:extLst>
            </p:cNvPr>
            <p:cNvCxnSpPr>
              <a:cxnSpLocks/>
            </p:cNvCxnSpPr>
            <p:nvPr/>
          </p:nvCxnSpPr>
          <p:spPr>
            <a:xfrm>
              <a:off x="11093850" y="4384005"/>
              <a:ext cx="0" cy="60216"/>
            </a:xfrm>
            <a:prstGeom prst="line">
              <a:avLst/>
            </a:prstGeom>
            <a:noFill/>
            <a:ln w="28575" cap="flat" cmpd="sng" algn="ctr">
              <a:solidFill>
                <a:srgbClr val="000000"/>
              </a:solidFill>
              <a:prstDash val="solid"/>
            </a:ln>
            <a:effectLst/>
          </p:spPr>
        </p:cxnSp>
        <p:sp>
          <p:nvSpPr>
            <p:cNvPr id="128" name="TextBox 127">
              <a:extLst>
                <a:ext uri="{FF2B5EF4-FFF2-40B4-BE49-F238E27FC236}">
                  <a16:creationId xmlns:a16="http://schemas.microsoft.com/office/drawing/2014/main" id="{A8F0416F-DA42-CD21-9743-98F4D6F30429}"/>
                </a:ext>
              </a:extLst>
            </p:cNvPr>
            <p:cNvSpPr txBox="1"/>
            <p:nvPr/>
          </p:nvSpPr>
          <p:spPr>
            <a:xfrm>
              <a:off x="11068350" y="4449000"/>
              <a:ext cx="51000" cy="194120"/>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a:t>
              </a:r>
            </a:p>
          </p:txBody>
        </p:sp>
        <p:cxnSp>
          <p:nvCxnSpPr>
            <p:cNvPr id="129" name="Straight Connector 128">
              <a:extLst>
                <a:ext uri="{FF2B5EF4-FFF2-40B4-BE49-F238E27FC236}">
                  <a16:creationId xmlns:a16="http://schemas.microsoft.com/office/drawing/2014/main" id="{0D3532D9-3EA3-BD02-D90E-846A589BA81E}"/>
                </a:ext>
              </a:extLst>
            </p:cNvPr>
            <p:cNvCxnSpPr>
              <a:cxnSpLocks/>
            </p:cNvCxnSpPr>
            <p:nvPr/>
          </p:nvCxnSpPr>
          <p:spPr>
            <a:xfrm>
              <a:off x="11466586" y="4384005"/>
              <a:ext cx="0" cy="60216"/>
            </a:xfrm>
            <a:prstGeom prst="line">
              <a:avLst/>
            </a:prstGeom>
            <a:noFill/>
            <a:ln w="28575" cap="flat" cmpd="sng" algn="ctr">
              <a:solidFill>
                <a:srgbClr val="000000"/>
              </a:solidFill>
              <a:prstDash val="solid"/>
            </a:ln>
            <a:effectLst/>
          </p:spPr>
        </p:cxnSp>
        <p:sp>
          <p:nvSpPr>
            <p:cNvPr id="130" name="TextBox 129">
              <a:extLst>
                <a:ext uri="{FF2B5EF4-FFF2-40B4-BE49-F238E27FC236}">
                  <a16:creationId xmlns:a16="http://schemas.microsoft.com/office/drawing/2014/main" id="{EBDC54D8-EC31-E193-3589-7EC9FB38FA2F}"/>
                </a:ext>
              </a:extLst>
            </p:cNvPr>
            <p:cNvSpPr txBox="1"/>
            <p:nvPr/>
          </p:nvSpPr>
          <p:spPr>
            <a:xfrm>
              <a:off x="11441086" y="4449000"/>
              <a:ext cx="51000" cy="194120"/>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a:t>
              </a:r>
            </a:p>
          </p:txBody>
        </p:sp>
        <p:pic>
          <p:nvPicPr>
            <p:cNvPr id="131" name="Graphic 130">
              <a:extLst>
                <a:ext uri="{FF2B5EF4-FFF2-40B4-BE49-F238E27FC236}">
                  <a16:creationId xmlns:a16="http://schemas.microsoft.com/office/drawing/2014/main" id="{FB763786-CBFF-F198-772C-A83FEE2B441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993574" y="3038016"/>
              <a:ext cx="1891787" cy="1337208"/>
            </a:xfrm>
            <a:prstGeom prst="rect">
              <a:avLst/>
            </a:prstGeom>
          </p:spPr>
        </p:pic>
        <p:sp>
          <p:nvSpPr>
            <p:cNvPr id="132" name="Graphic 299">
              <a:extLst>
                <a:ext uri="{FF2B5EF4-FFF2-40B4-BE49-F238E27FC236}">
                  <a16:creationId xmlns:a16="http://schemas.microsoft.com/office/drawing/2014/main" id="{81D0C713-ACC6-1511-9EB9-CA00CE9B4657}"/>
                </a:ext>
              </a:extLst>
            </p:cNvPr>
            <p:cNvSpPr/>
            <p:nvPr/>
          </p:nvSpPr>
          <p:spPr>
            <a:xfrm>
              <a:off x="6987261" y="2867345"/>
              <a:ext cx="1898030" cy="1505035"/>
            </a:xfrm>
            <a:custGeom>
              <a:avLst/>
              <a:gdLst>
                <a:gd name="connsiteX0" fmla="*/ 1909041 w 1909041"/>
                <a:gd name="connsiteY0" fmla="*/ 0 h 1300238"/>
                <a:gd name="connsiteX1" fmla="*/ 1894496 w 1909041"/>
                <a:gd name="connsiteY1" fmla="*/ 0 h 1300238"/>
                <a:gd name="connsiteX2" fmla="*/ 1894496 w 1909041"/>
                <a:gd name="connsiteY2" fmla="*/ 46728 h 1300238"/>
                <a:gd name="connsiteX3" fmla="*/ 1865405 w 1909041"/>
                <a:gd name="connsiteY3" fmla="*/ 46728 h 1300238"/>
                <a:gd name="connsiteX4" fmla="*/ 1865405 w 1909041"/>
                <a:gd name="connsiteY4" fmla="*/ 62262 h 1300238"/>
                <a:gd name="connsiteX5" fmla="*/ 1822789 w 1909041"/>
                <a:gd name="connsiteY5" fmla="*/ 62262 h 1300238"/>
                <a:gd name="connsiteX6" fmla="*/ 1822789 w 1909041"/>
                <a:gd name="connsiteY6" fmla="*/ 77795 h 1300238"/>
                <a:gd name="connsiteX7" fmla="*/ 1751082 w 1909041"/>
                <a:gd name="connsiteY7" fmla="*/ 77795 h 1300238"/>
                <a:gd name="connsiteX8" fmla="*/ 1751082 w 1909041"/>
                <a:gd name="connsiteY8" fmla="*/ 86581 h 1300238"/>
                <a:gd name="connsiteX9" fmla="*/ 1746871 w 1909041"/>
                <a:gd name="connsiteY9" fmla="*/ 89637 h 1300238"/>
                <a:gd name="connsiteX10" fmla="*/ 1744319 w 1909041"/>
                <a:gd name="connsiteY10" fmla="*/ 95875 h 1300238"/>
                <a:gd name="connsiteX11" fmla="*/ 1741767 w 1909041"/>
                <a:gd name="connsiteY11" fmla="*/ 101605 h 1300238"/>
                <a:gd name="connsiteX12" fmla="*/ 1736536 w 1909041"/>
                <a:gd name="connsiteY12" fmla="*/ 101605 h 1300238"/>
                <a:gd name="connsiteX13" fmla="*/ 1736536 w 1909041"/>
                <a:gd name="connsiteY13" fmla="*/ 120831 h 1300238"/>
                <a:gd name="connsiteX14" fmla="*/ 1730795 w 1909041"/>
                <a:gd name="connsiteY14" fmla="*/ 120831 h 1300238"/>
                <a:gd name="connsiteX15" fmla="*/ 1730795 w 1909041"/>
                <a:gd name="connsiteY15" fmla="*/ 130635 h 1300238"/>
                <a:gd name="connsiteX16" fmla="*/ 1721480 w 1909041"/>
                <a:gd name="connsiteY16" fmla="*/ 130635 h 1300238"/>
                <a:gd name="connsiteX17" fmla="*/ 1721480 w 1909041"/>
                <a:gd name="connsiteY17" fmla="*/ 135855 h 1300238"/>
                <a:gd name="connsiteX18" fmla="*/ 1709997 w 1909041"/>
                <a:gd name="connsiteY18" fmla="*/ 135855 h 1300238"/>
                <a:gd name="connsiteX19" fmla="*/ 1709997 w 1909041"/>
                <a:gd name="connsiteY19" fmla="*/ 143622 h 1300238"/>
                <a:gd name="connsiteX20" fmla="*/ 1702724 w 1909041"/>
                <a:gd name="connsiteY20" fmla="*/ 143622 h 1300238"/>
                <a:gd name="connsiteX21" fmla="*/ 1702724 w 1909041"/>
                <a:gd name="connsiteY21" fmla="*/ 148333 h 1300238"/>
                <a:gd name="connsiteX22" fmla="*/ 1694941 w 1909041"/>
                <a:gd name="connsiteY22" fmla="*/ 148333 h 1300238"/>
                <a:gd name="connsiteX23" fmla="*/ 1694941 w 1909041"/>
                <a:gd name="connsiteY23" fmla="*/ 158646 h 1300238"/>
                <a:gd name="connsiteX24" fmla="*/ 1689199 w 1909041"/>
                <a:gd name="connsiteY24" fmla="*/ 158646 h 1300238"/>
                <a:gd name="connsiteX25" fmla="*/ 1689199 w 1909041"/>
                <a:gd name="connsiteY25" fmla="*/ 165395 h 1300238"/>
                <a:gd name="connsiteX26" fmla="*/ 1684479 w 1909041"/>
                <a:gd name="connsiteY26" fmla="*/ 165395 h 1300238"/>
                <a:gd name="connsiteX27" fmla="*/ 1684479 w 1909041"/>
                <a:gd name="connsiteY27" fmla="*/ 172143 h 1300238"/>
                <a:gd name="connsiteX28" fmla="*/ 1670954 w 1909041"/>
                <a:gd name="connsiteY28" fmla="*/ 172143 h 1300238"/>
                <a:gd name="connsiteX29" fmla="*/ 1670954 w 1909041"/>
                <a:gd name="connsiteY29" fmla="*/ 183093 h 1300238"/>
                <a:gd name="connsiteX30" fmla="*/ 1656408 w 1909041"/>
                <a:gd name="connsiteY30" fmla="*/ 183093 h 1300238"/>
                <a:gd name="connsiteX31" fmla="*/ 1656408 w 1909041"/>
                <a:gd name="connsiteY31" fmla="*/ 189841 h 1300238"/>
                <a:gd name="connsiteX32" fmla="*/ 1613282 w 1909041"/>
                <a:gd name="connsiteY32" fmla="*/ 189841 h 1300238"/>
                <a:gd name="connsiteX33" fmla="*/ 1613282 w 1909041"/>
                <a:gd name="connsiteY33" fmla="*/ 195061 h 1300238"/>
                <a:gd name="connsiteX34" fmla="*/ 1609071 w 1909041"/>
                <a:gd name="connsiteY34" fmla="*/ 195061 h 1300238"/>
                <a:gd name="connsiteX35" fmla="*/ 1609071 w 1909041"/>
                <a:gd name="connsiteY35" fmla="*/ 199772 h 1300238"/>
                <a:gd name="connsiteX36" fmla="*/ 1604350 w 1909041"/>
                <a:gd name="connsiteY36" fmla="*/ 199772 h 1300238"/>
                <a:gd name="connsiteX37" fmla="*/ 1604350 w 1909041"/>
                <a:gd name="connsiteY37" fmla="*/ 204993 h 1300238"/>
                <a:gd name="connsiteX38" fmla="*/ 1600140 w 1909041"/>
                <a:gd name="connsiteY38" fmla="*/ 204993 h 1300238"/>
                <a:gd name="connsiteX39" fmla="*/ 1600140 w 1909041"/>
                <a:gd name="connsiteY39" fmla="*/ 214797 h 1300238"/>
                <a:gd name="connsiteX40" fmla="*/ 1588146 w 1909041"/>
                <a:gd name="connsiteY40" fmla="*/ 214797 h 1300238"/>
                <a:gd name="connsiteX41" fmla="*/ 1588146 w 1909041"/>
                <a:gd name="connsiteY41" fmla="*/ 223073 h 1300238"/>
                <a:gd name="connsiteX42" fmla="*/ 1583935 w 1909041"/>
                <a:gd name="connsiteY42" fmla="*/ 223073 h 1300238"/>
                <a:gd name="connsiteX43" fmla="*/ 1583935 w 1909041"/>
                <a:gd name="connsiteY43" fmla="*/ 231349 h 1300238"/>
                <a:gd name="connsiteX44" fmla="*/ 1579214 w 1909041"/>
                <a:gd name="connsiteY44" fmla="*/ 231349 h 1300238"/>
                <a:gd name="connsiteX45" fmla="*/ 1579214 w 1909041"/>
                <a:gd name="connsiteY45" fmla="*/ 236060 h 1300238"/>
                <a:gd name="connsiteX46" fmla="*/ 1573983 w 1909041"/>
                <a:gd name="connsiteY46" fmla="*/ 236060 h 1300238"/>
                <a:gd name="connsiteX47" fmla="*/ 1573983 w 1909041"/>
                <a:gd name="connsiteY47" fmla="*/ 239116 h 1300238"/>
                <a:gd name="connsiteX48" fmla="*/ 1569773 w 1909041"/>
                <a:gd name="connsiteY48" fmla="*/ 239116 h 1300238"/>
                <a:gd name="connsiteX49" fmla="*/ 1569773 w 1909041"/>
                <a:gd name="connsiteY49" fmla="*/ 246882 h 1300238"/>
                <a:gd name="connsiteX50" fmla="*/ 1556248 w 1909041"/>
                <a:gd name="connsiteY50" fmla="*/ 246882 h 1300238"/>
                <a:gd name="connsiteX51" fmla="*/ 1556248 w 1909041"/>
                <a:gd name="connsiteY51" fmla="*/ 255159 h 1300238"/>
                <a:gd name="connsiteX52" fmla="*/ 1547444 w 1909041"/>
                <a:gd name="connsiteY52" fmla="*/ 255159 h 1300238"/>
                <a:gd name="connsiteX53" fmla="*/ 1547444 w 1909041"/>
                <a:gd name="connsiteY53" fmla="*/ 258851 h 1300238"/>
                <a:gd name="connsiteX54" fmla="*/ 1538130 w 1909041"/>
                <a:gd name="connsiteY54" fmla="*/ 258851 h 1300238"/>
                <a:gd name="connsiteX55" fmla="*/ 1538130 w 1909041"/>
                <a:gd name="connsiteY55" fmla="*/ 261907 h 1300238"/>
                <a:gd name="connsiteX56" fmla="*/ 1532388 w 1909041"/>
                <a:gd name="connsiteY56" fmla="*/ 261907 h 1300238"/>
                <a:gd name="connsiteX57" fmla="*/ 1532388 w 1909041"/>
                <a:gd name="connsiteY57" fmla="*/ 267636 h 1300238"/>
                <a:gd name="connsiteX58" fmla="*/ 1526646 w 1909041"/>
                <a:gd name="connsiteY58" fmla="*/ 267636 h 1300238"/>
                <a:gd name="connsiteX59" fmla="*/ 1526646 w 1909041"/>
                <a:gd name="connsiteY59" fmla="*/ 277440 h 1300238"/>
                <a:gd name="connsiteX60" fmla="*/ 1501766 w 1909041"/>
                <a:gd name="connsiteY60" fmla="*/ 277440 h 1300238"/>
                <a:gd name="connsiteX61" fmla="*/ 1501766 w 1909041"/>
                <a:gd name="connsiteY61" fmla="*/ 284698 h 1300238"/>
                <a:gd name="connsiteX62" fmla="*/ 1488241 w 1909041"/>
                <a:gd name="connsiteY62" fmla="*/ 284698 h 1300238"/>
                <a:gd name="connsiteX63" fmla="*/ 1488241 w 1909041"/>
                <a:gd name="connsiteY63" fmla="*/ 297685 h 1300238"/>
                <a:gd name="connsiteX64" fmla="*/ 1481989 w 1909041"/>
                <a:gd name="connsiteY64" fmla="*/ 297685 h 1300238"/>
                <a:gd name="connsiteX65" fmla="*/ 1481989 w 1909041"/>
                <a:gd name="connsiteY65" fmla="*/ 305961 h 1300238"/>
                <a:gd name="connsiteX66" fmla="*/ 1475227 w 1909041"/>
                <a:gd name="connsiteY66" fmla="*/ 305961 h 1300238"/>
                <a:gd name="connsiteX67" fmla="*/ 1475227 w 1909041"/>
                <a:gd name="connsiteY67" fmla="*/ 312200 h 1300238"/>
                <a:gd name="connsiteX68" fmla="*/ 1468464 w 1909041"/>
                <a:gd name="connsiteY68" fmla="*/ 312200 h 1300238"/>
                <a:gd name="connsiteX69" fmla="*/ 1468464 w 1909041"/>
                <a:gd name="connsiteY69" fmla="*/ 316911 h 1300238"/>
                <a:gd name="connsiteX70" fmla="*/ 1460171 w 1909041"/>
                <a:gd name="connsiteY70" fmla="*/ 316911 h 1300238"/>
                <a:gd name="connsiteX71" fmla="*/ 1460171 w 1909041"/>
                <a:gd name="connsiteY71" fmla="*/ 323150 h 1300238"/>
                <a:gd name="connsiteX72" fmla="*/ 1451877 w 1909041"/>
                <a:gd name="connsiteY72" fmla="*/ 323150 h 1300238"/>
                <a:gd name="connsiteX73" fmla="*/ 1451877 w 1909041"/>
                <a:gd name="connsiteY73" fmla="*/ 328370 h 1300238"/>
                <a:gd name="connsiteX74" fmla="*/ 1426996 w 1909041"/>
                <a:gd name="connsiteY74" fmla="*/ 328370 h 1300238"/>
                <a:gd name="connsiteX75" fmla="*/ 1426996 w 1909041"/>
                <a:gd name="connsiteY75" fmla="*/ 333081 h 1300238"/>
                <a:gd name="connsiteX76" fmla="*/ 1410409 w 1909041"/>
                <a:gd name="connsiteY76" fmla="*/ 333081 h 1300238"/>
                <a:gd name="connsiteX77" fmla="*/ 1410409 w 1909041"/>
                <a:gd name="connsiteY77" fmla="*/ 336774 h 1300238"/>
                <a:gd name="connsiteX78" fmla="*/ 1405178 w 1909041"/>
                <a:gd name="connsiteY78" fmla="*/ 336774 h 1300238"/>
                <a:gd name="connsiteX79" fmla="*/ 1405178 w 1909041"/>
                <a:gd name="connsiteY79" fmla="*/ 343522 h 1300238"/>
                <a:gd name="connsiteX80" fmla="*/ 1393184 w 1909041"/>
                <a:gd name="connsiteY80" fmla="*/ 343522 h 1300238"/>
                <a:gd name="connsiteX81" fmla="*/ 1393184 w 1909041"/>
                <a:gd name="connsiteY81" fmla="*/ 350270 h 1300238"/>
                <a:gd name="connsiteX82" fmla="*/ 1385912 w 1909041"/>
                <a:gd name="connsiteY82" fmla="*/ 350270 h 1300238"/>
                <a:gd name="connsiteX83" fmla="*/ 1385912 w 1909041"/>
                <a:gd name="connsiteY83" fmla="*/ 358037 h 1300238"/>
                <a:gd name="connsiteX84" fmla="*/ 1380170 w 1909041"/>
                <a:gd name="connsiteY84" fmla="*/ 358037 h 1300238"/>
                <a:gd name="connsiteX85" fmla="*/ 1380170 w 1909041"/>
                <a:gd name="connsiteY85" fmla="*/ 365804 h 1300238"/>
                <a:gd name="connsiteX86" fmla="*/ 1369835 w 1909041"/>
                <a:gd name="connsiteY86" fmla="*/ 365804 h 1300238"/>
                <a:gd name="connsiteX87" fmla="*/ 1369835 w 1909041"/>
                <a:gd name="connsiteY87" fmla="*/ 373061 h 1300238"/>
                <a:gd name="connsiteX88" fmla="*/ 1325178 w 1909041"/>
                <a:gd name="connsiteY88" fmla="*/ 373061 h 1300238"/>
                <a:gd name="connsiteX89" fmla="*/ 1325178 w 1909041"/>
                <a:gd name="connsiteY89" fmla="*/ 377772 h 1300238"/>
                <a:gd name="connsiteX90" fmla="*/ 1319436 w 1909041"/>
                <a:gd name="connsiteY90" fmla="*/ 377772 h 1300238"/>
                <a:gd name="connsiteX91" fmla="*/ 1319436 w 1909041"/>
                <a:gd name="connsiteY91" fmla="*/ 382992 h 1300238"/>
                <a:gd name="connsiteX92" fmla="*/ 1307953 w 1909041"/>
                <a:gd name="connsiteY92" fmla="*/ 382992 h 1300238"/>
                <a:gd name="connsiteX93" fmla="*/ 1307953 w 1909041"/>
                <a:gd name="connsiteY93" fmla="*/ 388213 h 1300238"/>
                <a:gd name="connsiteX94" fmla="*/ 1301700 w 1909041"/>
                <a:gd name="connsiteY94" fmla="*/ 388213 h 1300238"/>
                <a:gd name="connsiteX95" fmla="*/ 1301700 w 1909041"/>
                <a:gd name="connsiteY95" fmla="*/ 395980 h 1300238"/>
                <a:gd name="connsiteX96" fmla="*/ 1296469 w 1909041"/>
                <a:gd name="connsiteY96" fmla="*/ 395980 h 1300238"/>
                <a:gd name="connsiteX97" fmla="*/ 1296469 w 1909041"/>
                <a:gd name="connsiteY97" fmla="*/ 401709 h 1300238"/>
                <a:gd name="connsiteX98" fmla="*/ 1282944 w 1909041"/>
                <a:gd name="connsiteY98" fmla="*/ 401709 h 1300238"/>
                <a:gd name="connsiteX99" fmla="*/ 1282944 w 1909041"/>
                <a:gd name="connsiteY99" fmla="*/ 407948 h 1300238"/>
                <a:gd name="connsiteX100" fmla="*/ 1274651 w 1909041"/>
                <a:gd name="connsiteY100" fmla="*/ 407948 h 1300238"/>
                <a:gd name="connsiteX101" fmla="*/ 1274651 w 1909041"/>
                <a:gd name="connsiteY101" fmla="*/ 413168 h 1300238"/>
                <a:gd name="connsiteX102" fmla="*/ 1266357 w 1909041"/>
                <a:gd name="connsiteY102" fmla="*/ 413168 h 1300238"/>
                <a:gd name="connsiteX103" fmla="*/ 1266357 w 1909041"/>
                <a:gd name="connsiteY103" fmla="*/ 417879 h 1300238"/>
                <a:gd name="connsiteX104" fmla="*/ 1259085 w 1909041"/>
                <a:gd name="connsiteY104" fmla="*/ 417879 h 1300238"/>
                <a:gd name="connsiteX105" fmla="*/ 1259085 w 1909041"/>
                <a:gd name="connsiteY105" fmla="*/ 423100 h 1300238"/>
                <a:gd name="connsiteX106" fmla="*/ 1253853 w 1909041"/>
                <a:gd name="connsiteY106" fmla="*/ 423100 h 1300238"/>
                <a:gd name="connsiteX107" fmla="*/ 1253853 w 1909041"/>
                <a:gd name="connsiteY107" fmla="*/ 429339 h 1300238"/>
                <a:gd name="connsiteX108" fmla="*/ 1248622 w 1909041"/>
                <a:gd name="connsiteY108" fmla="*/ 429339 h 1300238"/>
                <a:gd name="connsiteX109" fmla="*/ 1248622 w 1909041"/>
                <a:gd name="connsiteY109" fmla="*/ 437105 h 1300238"/>
                <a:gd name="connsiteX110" fmla="*/ 1234587 w 1909041"/>
                <a:gd name="connsiteY110" fmla="*/ 437105 h 1300238"/>
                <a:gd name="connsiteX111" fmla="*/ 1234587 w 1909041"/>
                <a:gd name="connsiteY111" fmla="*/ 441307 h 1300238"/>
                <a:gd name="connsiteX112" fmla="*/ 1228335 w 1909041"/>
                <a:gd name="connsiteY112" fmla="*/ 441307 h 1300238"/>
                <a:gd name="connsiteX113" fmla="*/ 1228335 w 1909041"/>
                <a:gd name="connsiteY113" fmla="*/ 445509 h 1300238"/>
                <a:gd name="connsiteX114" fmla="*/ 1221572 w 1909041"/>
                <a:gd name="connsiteY114" fmla="*/ 445509 h 1300238"/>
                <a:gd name="connsiteX115" fmla="*/ 1221572 w 1909041"/>
                <a:gd name="connsiteY115" fmla="*/ 449201 h 1300238"/>
                <a:gd name="connsiteX116" fmla="*/ 1214810 w 1909041"/>
                <a:gd name="connsiteY116" fmla="*/ 449201 h 1300238"/>
                <a:gd name="connsiteX117" fmla="*/ 1214810 w 1909041"/>
                <a:gd name="connsiteY117" fmla="*/ 452894 h 1300238"/>
                <a:gd name="connsiteX118" fmla="*/ 1200775 w 1909041"/>
                <a:gd name="connsiteY118" fmla="*/ 452894 h 1300238"/>
                <a:gd name="connsiteX119" fmla="*/ 1200775 w 1909041"/>
                <a:gd name="connsiteY119" fmla="*/ 455440 h 1300238"/>
                <a:gd name="connsiteX120" fmla="*/ 1192481 w 1909041"/>
                <a:gd name="connsiteY120" fmla="*/ 455440 h 1300238"/>
                <a:gd name="connsiteX121" fmla="*/ 1192481 w 1909041"/>
                <a:gd name="connsiteY121" fmla="*/ 461170 h 1300238"/>
                <a:gd name="connsiteX122" fmla="*/ 1184698 w 1909041"/>
                <a:gd name="connsiteY122" fmla="*/ 461170 h 1300238"/>
                <a:gd name="connsiteX123" fmla="*/ 1184698 w 1909041"/>
                <a:gd name="connsiteY123" fmla="*/ 467918 h 1300238"/>
                <a:gd name="connsiteX124" fmla="*/ 1171173 w 1909041"/>
                <a:gd name="connsiteY124" fmla="*/ 467918 h 1300238"/>
                <a:gd name="connsiteX125" fmla="*/ 1171173 w 1909041"/>
                <a:gd name="connsiteY125" fmla="*/ 473138 h 1300238"/>
                <a:gd name="connsiteX126" fmla="*/ 1168366 w 1909041"/>
                <a:gd name="connsiteY126" fmla="*/ 475939 h 1300238"/>
                <a:gd name="connsiteX127" fmla="*/ 1164411 w 1909041"/>
                <a:gd name="connsiteY127" fmla="*/ 475939 h 1300238"/>
                <a:gd name="connsiteX128" fmla="*/ 1164411 w 1909041"/>
                <a:gd name="connsiteY128" fmla="*/ 482433 h 1300238"/>
                <a:gd name="connsiteX129" fmla="*/ 1158669 w 1909041"/>
                <a:gd name="connsiteY129" fmla="*/ 482433 h 1300238"/>
                <a:gd name="connsiteX130" fmla="*/ 1158669 w 1909041"/>
                <a:gd name="connsiteY130" fmla="*/ 489690 h 1300238"/>
                <a:gd name="connsiteX131" fmla="*/ 1149355 w 1909041"/>
                <a:gd name="connsiteY131" fmla="*/ 489690 h 1300238"/>
                <a:gd name="connsiteX132" fmla="*/ 1149355 w 1909041"/>
                <a:gd name="connsiteY132" fmla="*/ 496439 h 1300238"/>
                <a:gd name="connsiteX133" fmla="*/ 1142592 w 1909041"/>
                <a:gd name="connsiteY133" fmla="*/ 496439 h 1300238"/>
                <a:gd name="connsiteX134" fmla="*/ 1142592 w 1909041"/>
                <a:gd name="connsiteY134" fmla="*/ 501150 h 1300238"/>
                <a:gd name="connsiteX135" fmla="*/ 1133789 w 1909041"/>
                <a:gd name="connsiteY135" fmla="*/ 501150 h 1300238"/>
                <a:gd name="connsiteX136" fmla="*/ 1133789 w 1909041"/>
                <a:gd name="connsiteY136" fmla="*/ 505861 h 1300238"/>
                <a:gd name="connsiteX137" fmla="*/ 1128557 w 1909041"/>
                <a:gd name="connsiteY137" fmla="*/ 505861 h 1300238"/>
                <a:gd name="connsiteX138" fmla="*/ 1128557 w 1909041"/>
                <a:gd name="connsiteY138" fmla="*/ 511590 h 1300238"/>
                <a:gd name="connsiteX139" fmla="*/ 1121795 w 1909041"/>
                <a:gd name="connsiteY139" fmla="*/ 511590 h 1300238"/>
                <a:gd name="connsiteX140" fmla="*/ 1121795 w 1909041"/>
                <a:gd name="connsiteY140" fmla="*/ 517829 h 1300238"/>
                <a:gd name="connsiteX141" fmla="*/ 1114522 w 1909041"/>
                <a:gd name="connsiteY141" fmla="*/ 517829 h 1300238"/>
                <a:gd name="connsiteX142" fmla="*/ 1114522 w 1909041"/>
                <a:gd name="connsiteY142" fmla="*/ 524577 h 1300238"/>
                <a:gd name="connsiteX143" fmla="*/ 1108270 w 1909041"/>
                <a:gd name="connsiteY143" fmla="*/ 524577 h 1300238"/>
                <a:gd name="connsiteX144" fmla="*/ 1108270 w 1909041"/>
                <a:gd name="connsiteY144" fmla="*/ 529288 h 1300238"/>
                <a:gd name="connsiteX145" fmla="*/ 1099976 w 1909041"/>
                <a:gd name="connsiteY145" fmla="*/ 529288 h 1300238"/>
                <a:gd name="connsiteX146" fmla="*/ 1099976 w 1909041"/>
                <a:gd name="connsiteY146" fmla="*/ 535527 h 1300238"/>
                <a:gd name="connsiteX147" fmla="*/ 1092704 w 1909041"/>
                <a:gd name="connsiteY147" fmla="*/ 535527 h 1300238"/>
                <a:gd name="connsiteX148" fmla="*/ 1092704 w 1909041"/>
                <a:gd name="connsiteY148" fmla="*/ 540238 h 1300238"/>
                <a:gd name="connsiteX149" fmla="*/ 1072416 w 1909041"/>
                <a:gd name="connsiteY149" fmla="*/ 540238 h 1300238"/>
                <a:gd name="connsiteX150" fmla="*/ 1072416 w 1909041"/>
                <a:gd name="connsiteY150" fmla="*/ 548514 h 1300238"/>
                <a:gd name="connsiteX151" fmla="*/ 1067696 w 1909041"/>
                <a:gd name="connsiteY151" fmla="*/ 548514 h 1300238"/>
                <a:gd name="connsiteX152" fmla="*/ 1067696 w 1909041"/>
                <a:gd name="connsiteY152" fmla="*/ 554753 h 1300238"/>
                <a:gd name="connsiteX153" fmla="*/ 1064633 w 1909041"/>
                <a:gd name="connsiteY153" fmla="*/ 554753 h 1300238"/>
                <a:gd name="connsiteX154" fmla="*/ 1064633 w 1909041"/>
                <a:gd name="connsiteY154" fmla="*/ 560992 h 1300238"/>
                <a:gd name="connsiteX155" fmla="*/ 1048046 w 1909041"/>
                <a:gd name="connsiteY155" fmla="*/ 560992 h 1300238"/>
                <a:gd name="connsiteX156" fmla="*/ 1048046 w 1909041"/>
                <a:gd name="connsiteY156" fmla="*/ 570287 h 1300238"/>
                <a:gd name="connsiteX157" fmla="*/ 1036052 w 1909041"/>
                <a:gd name="connsiteY157" fmla="*/ 570287 h 1300238"/>
                <a:gd name="connsiteX158" fmla="*/ 1036052 w 1909041"/>
                <a:gd name="connsiteY158" fmla="*/ 573343 h 1300238"/>
                <a:gd name="connsiteX159" fmla="*/ 1025717 w 1909041"/>
                <a:gd name="connsiteY159" fmla="*/ 573343 h 1300238"/>
                <a:gd name="connsiteX160" fmla="*/ 1025717 w 1909041"/>
                <a:gd name="connsiteY160" fmla="*/ 577544 h 1300238"/>
                <a:gd name="connsiteX161" fmla="*/ 1010662 w 1909041"/>
                <a:gd name="connsiteY161" fmla="*/ 577544 h 1300238"/>
                <a:gd name="connsiteX162" fmla="*/ 1010662 w 1909041"/>
                <a:gd name="connsiteY162" fmla="*/ 584293 h 1300238"/>
                <a:gd name="connsiteX163" fmla="*/ 1004410 w 1909041"/>
                <a:gd name="connsiteY163" fmla="*/ 584293 h 1300238"/>
                <a:gd name="connsiteX164" fmla="*/ 1004410 w 1909041"/>
                <a:gd name="connsiteY164" fmla="*/ 589004 h 1300238"/>
                <a:gd name="connsiteX165" fmla="*/ 997137 w 1909041"/>
                <a:gd name="connsiteY165" fmla="*/ 589004 h 1300238"/>
                <a:gd name="connsiteX166" fmla="*/ 997137 w 1909041"/>
                <a:gd name="connsiteY166" fmla="*/ 595243 h 1300238"/>
                <a:gd name="connsiteX167" fmla="*/ 989354 w 1909041"/>
                <a:gd name="connsiteY167" fmla="*/ 595243 h 1300238"/>
                <a:gd name="connsiteX168" fmla="*/ 989354 w 1909041"/>
                <a:gd name="connsiteY168" fmla="*/ 601482 h 1300238"/>
                <a:gd name="connsiteX169" fmla="*/ 979019 w 1909041"/>
                <a:gd name="connsiteY169" fmla="*/ 601482 h 1300238"/>
                <a:gd name="connsiteX170" fmla="*/ 979019 w 1909041"/>
                <a:gd name="connsiteY170" fmla="*/ 606192 h 1300238"/>
                <a:gd name="connsiteX171" fmla="*/ 968046 w 1909041"/>
                <a:gd name="connsiteY171" fmla="*/ 606192 h 1300238"/>
                <a:gd name="connsiteX172" fmla="*/ 968046 w 1909041"/>
                <a:gd name="connsiteY172" fmla="*/ 613450 h 1300238"/>
                <a:gd name="connsiteX173" fmla="*/ 952990 w 1909041"/>
                <a:gd name="connsiteY173" fmla="*/ 613450 h 1300238"/>
                <a:gd name="connsiteX174" fmla="*/ 952990 w 1909041"/>
                <a:gd name="connsiteY174" fmla="*/ 618670 h 1300238"/>
                <a:gd name="connsiteX175" fmla="*/ 948269 w 1909041"/>
                <a:gd name="connsiteY175" fmla="*/ 618670 h 1300238"/>
                <a:gd name="connsiteX176" fmla="*/ 948269 w 1909041"/>
                <a:gd name="connsiteY176" fmla="*/ 624400 h 1300238"/>
                <a:gd name="connsiteX177" fmla="*/ 942017 w 1909041"/>
                <a:gd name="connsiteY177" fmla="*/ 624400 h 1300238"/>
                <a:gd name="connsiteX178" fmla="*/ 942017 w 1909041"/>
                <a:gd name="connsiteY178" fmla="*/ 631148 h 1300238"/>
                <a:gd name="connsiteX179" fmla="*/ 931682 w 1909041"/>
                <a:gd name="connsiteY179" fmla="*/ 631148 h 1300238"/>
                <a:gd name="connsiteX180" fmla="*/ 931682 w 1909041"/>
                <a:gd name="connsiteY180" fmla="*/ 637896 h 1300238"/>
                <a:gd name="connsiteX181" fmla="*/ 922367 w 1909041"/>
                <a:gd name="connsiteY181" fmla="*/ 637896 h 1300238"/>
                <a:gd name="connsiteX182" fmla="*/ 922367 w 1909041"/>
                <a:gd name="connsiteY182" fmla="*/ 648846 h 1300238"/>
                <a:gd name="connsiteX183" fmla="*/ 915605 w 1909041"/>
                <a:gd name="connsiteY183" fmla="*/ 648846 h 1300238"/>
                <a:gd name="connsiteX184" fmla="*/ 915605 w 1909041"/>
                <a:gd name="connsiteY184" fmla="*/ 655085 h 1300238"/>
                <a:gd name="connsiteX185" fmla="*/ 907822 w 1909041"/>
                <a:gd name="connsiteY185" fmla="*/ 655085 h 1300238"/>
                <a:gd name="connsiteX186" fmla="*/ 907822 w 1909041"/>
                <a:gd name="connsiteY186" fmla="*/ 661324 h 1300238"/>
                <a:gd name="connsiteX187" fmla="*/ 901570 w 1909041"/>
                <a:gd name="connsiteY187" fmla="*/ 661324 h 1300238"/>
                <a:gd name="connsiteX188" fmla="*/ 901570 w 1909041"/>
                <a:gd name="connsiteY188" fmla="*/ 667054 h 1300238"/>
                <a:gd name="connsiteX189" fmla="*/ 891745 w 1909041"/>
                <a:gd name="connsiteY189" fmla="*/ 667054 h 1300238"/>
                <a:gd name="connsiteX190" fmla="*/ 891745 w 1909041"/>
                <a:gd name="connsiteY190" fmla="*/ 671255 h 1300238"/>
                <a:gd name="connsiteX191" fmla="*/ 872989 w 1909041"/>
                <a:gd name="connsiteY191" fmla="*/ 671255 h 1300238"/>
                <a:gd name="connsiteX192" fmla="*/ 872989 w 1909041"/>
                <a:gd name="connsiteY192" fmla="*/ 675966 h 1300238"/>
                <a:gd name="connsiteX193" fmla="*/ 863675 w 1909041"/>
                <a:gd name="connsiteY193" fmla="*/ 675966 h 1300238"/>
                <a:gd name="connsiteX194" fmla="*/ 863675 w 1909041"/>
                <a:gd name="connsiteY194" fmla="*/ 680677 h 1300238"/>
                <a:gd name="connsiteX195" fmla="*/ 850150 w 1909041"/>
                <a:gd name="connsiteY195" fmla="*/ 680677 h 1300238"/>
                <a:gd name="connsiteX196" fmla="*/ 850150 w 1909041"/>
                <a:gd name="connsiteY196" fmla="*/ 686407 h 1300238"/>
                <a:gd name="connsiteX197" fmla="*/ 842367 w 1909041"/>
                <a:gd name="connsiteY197" fmla="*/ 686407 h 1300238"/>
                <a:gd name="connsiteX198" fmla="*/ 842367 w 1909041"/>
                <a:gd name="connsiteY198" fmla="*/ 693664 h 1300238"/>
                <a:gd name="connsiteX199" fmla="*/ 836115 w 1909041"/>
                <a:gd name="connsiteY199" fmla="*/ 693664 h 1300238"/>
                <a:gd name="connsiteX200" fmla="*/ 836115 w 1909041"/>
                <a:gd name="connsiteY200" fmla="*/ 699903 h 1300238"/>
                <a:gd name="connsiteX201" fmla="*/ 830884 w 1909041"/>
                <a:gd name="connsiteY201" fmla="*/ 699903 h 1300238"/>
                <a:gd name="connsiteX202" fmla="*/ 830884 w 1909041"/>
                <a:gd name="connsiteY202" fmla="*/ 708179 h 1300238"/>
                <a:gd name="connsiteX203" fmla="*/ 819400 w 1909041"/>
                <a:gd name="connsiteY203" fmla="*/ 708179 h 1300238"/>
                <a:gd name="connsiteX204" fmla="*/ 819400 w 1909041"/>
                <a:gd name="connsiteY204" fmla="*/ 713400 h 1300238"/>
                <a:gd name="connsiteX205" fmla="*/ 803834 w 1909041"/>
                <a:gd name="connsiteY205" fmla="*/ 713400 h 1300238"/>
                <a:gd name="connsiteX206" fmla="*/ 803834 w 1909041"/>
                <a:gd name="connsiteY206" fmla="*/ 717092 h 1300238"/>
                <a:gd name="connsiteX207" fmla="*/ 789799 w 1909041"/>
                <a:gd name="connsiteY207" fmla="*/ 717092 h 1300238"/>
                <a:gd name="connsiteX208" fmla="*/ 789799 w 1909041"/>
                <a:gd name="connsiteY208" fmla="*/ 724350 h 1300238"/>
                <a:gd name="connsiteX209" fmla="*/ 780995 w 1909041"/>
                <a:gd name="connsiteY209" fmla="*/ 724350 h 1300238"/>
                <a:gd name="connsiteX210" fmla="*/ 780995 w 1909041"/>
                <a:gd name="connsiteY210" fmla="*/ 732626 h 1300238"/>
                <a:gd name="connsiteX211" fmla="*/ 771680 w 1909041"/>
                <a:gd name="connsiteY211" fmla="*/ 732626 h 1300238"/>
                <a:gd name="connsiteX212" fmla="*/ 771680 w 1909041"/>
                <a:gd name="connsiteY212" fmla="*/ 739374 h 1300238"/>
                <a:gd name="connsiteX213" fmla="*/ 761345 w 1909041"/>
                <a:gd name="connsiteY213" fmla="*/ 739374 h 1300238"/>
                <a:gd name="connsiteX214" fmla="*/ 761345 w 1909041"/>
                <a:gd name="connsiteY214" fmla="*/ 747650 h 1300238"/>
                <a:gd name="connsiteX215" fmla="*/ 753052 w 1909041"/>
                <a:gd name="connsiteY215" fmla="*/ 747650 h 1300238"/>
                <a:gd name="connsiteX216" fmla="*/ 753052 w 1909041"/>
                <a:gd name="connsiteY216" fmla="*/ 751343 h 1300238"/>
                <a:gd name="connsiteX217" fmla="*/ 743227 w 1909041"/>
                <a:gd name="connsiteY217" fmla="*/ 751343 h 1300238"/>
                <a:gd name="connsiteX218" fmla="*/ 743227 w 1909041"/>
                <a:gd name="connsiteY218" fmla="*/ 756054 h 1300238"/>
                <a:gd name="connsiteX219" fmla="*/ 736465 w 1909041"/>
                <a:gd name="connsiteY219" fmla="*/ 756054 h 1300238"/>
                <a:gd name="connsiteX220" fmla="*/ 736465 w 1909041"/>
                <a:gd name="connsiteY220" fmla="*/ 764330 h 1300238"/>
                <a:gd name="connsiteX221" fmla="*/ 729192 w 1909041"/>
                <a:gd name="connsiteY221" fmla="*/ 764330 h 1300238"/>
                <a:gd name="connsiteX222" fmla="*/ 729192 w 1909041"/>
                <a:gd name="connsiteY222" fmla="*/ 769041 h 1300238"/>
                <a:gd name="connsiteX223" fmla="*/ 712605 w 1909041"/>
                <a:gd name="connsiteY223" fmla="*/ 769041 h 1300238"/>
                <a:gd name="connsiteX224" fmla="*/ 712605 w 1909041"/>
                <a:gd name="connsiteY224" fmla="*/ 773752 h 1300238"/>
                <a:gd name="connsiteX225" fmla="*/ 704312 w 1909041"/>
                <a:gd name="connsiteY225" fmla="*/ 773752 h 1300238"/>
                <a:gd name="connsiteX226" fmla="*/ 704312 w 1909041"/>
                <a:gd name="connsiteY226" fmla="*/ 777953 h 1300238"/>
                <a:gd name="connsiteX227" fmla="*/ 697039 w 1909041"/>
                <a:gd name="connsiteY227" fmla="*/ 777953 h 1300238"/>
                <a:gd name="connsiteX228" fmla="*/ 697039 w 1909041"/>
                <a:gd name="connsiteY228" fmla="*/ 782155 h 1300238"/>
                <a:gd name="connsiteX229" fmla="*/ 687725 w 1909041"/>
                <a:gd name="connsiteY229" fmla="*/ 782155 h 1300238"/>
                <a:gd name="connsiteX230" fmla="*/ 687725 w 1909041"/>
                <a:gd name="connsiteY230" fmla="*/ 786357 h 1300238"/>
                <a:gd name="connsiteX231" fmla="*/ 680962 w 1909041"/>
                <a:gd name="connsiteY231" fmla="*/ 786357 h 1300238"/>
                <a:gd name="connsiteX232" fmla="*/ 680962 w 1909041"/>
                <a:gd name="connsiteY232" fmla="*/ 792086 h 1300238"/>
                <a:gd name="connsiteX233" fmla="*/ 675220 w 1909041"/>
                <a:gd name="connsiteY233" fmla="*/ 792086 h 1300238"/>
                <a:gd name="connsiteX234" fmla="*/ 675220 w 1909041"/>
                <a:gd name="connsiteY234" fmla="*/ 797816 h 1300238"/>
                <a:gd name="connsiteX235" fmla="*/ 668968 w 1909041"/>
                <a:gd name="connsiteY235" fmla="*/ 797816 h 1300238"/>
                <a:gd name="connsiteX236" fmla="*/ 668968 w 1909041"/>
                <a:gd name="connsiteY236" fmla="*/ 809275 h 1300238"/>
                <a:gd name="connsiteX237" fmla="*/ 648681 w 1909041"/>
                <a:gd name="connsiteY237" fmla="*/ 809275 h 1300238"/>
                <a:gd name="connsiteX238" fmla="*/ 648681 w 1909041"/>
                <a:gd name="connsiteY238" fmla="*/ 816023 h 1300238"/>
                <a:gd name="connsiteX239" fmla="*/ 639877 w 1909041"/>
                <a:gd name="connsiteY239" fmla="*/ 816023 h 1300238"/>
                <a:gd name="connsiteX240" fmla="*/ 639877 w 1909041"/>
                <a:gd name="connsiteY240" fmla="*/ 824809 h 1300238"/>
                <a:gd name="connsiteX241" fmla="*/ 631073 w 1909041"/>
                <a:gd name="connsiteY241" fmla="*/ 824809 h 1300238"/>
                <a:gd name="connsiteX242" fmla="*/ 631073 w 1909041"/>
                <a:gd name="connsiteY242" fmla="*/ 831557 h 1300238"/>
                <a:gd name="connsiteX243" fmla="*/ 615507 w 1909041"/>
                <a:gd name="connsiteY243" fmla="*/ 831557 h 1300238"/>
                <a:gd name="connsiteX244" fmla="*/ 615507 w 1909041"/>
                <a:gd name="connsiteY244" fmla="*/ 837287 h 1300238"/>
                <a:gd name="connsiteX245" fmla="*/ 605682 w 1909041"/>
                <a:gd name="connsiteY245" fmla="*/ 837287 h 1300238"/>
                <a:gd name="connsiteX246" fmla="*/ 605682 w 1909041"/>
                <a:gd name="connsiteY246" fmla="*/ 843526 h 1300238"/>
                <a:gd name="connsiteX247" fmla="*/ 597389 w 1909041"/>
                <a:gd name="connsiteY247" fmla="*/ 843526 h 1300238"/>
                <a:gd name="connsiteX248" fmla="*/ 597389 w 1909041"/>
                <a:gd name="connsiteY248" fmla="*/ 851802 h 1300238"/>
                <a:gd name="connsiteX249" fmla="*/ 589606 w 1909041"/>
                <a:gd name="connsiteY249" fmla="*/ 851802 h 1300238"/>
                <a:gd name="connsiteX250" fmla="*/ 589606 w 1909041"/>
                <a:gd name="connsiteY250" fmla="*/ 858550 h 1300238"/>
                <a:gd name="connsiteX251" fmla="*/ 578122 w 1909041"/>
                <a:gd name="connsiteY251" fmla="*/ 858550 h 1300238"/>
                <a:gd name="connsiteX252" fmla="*/ 578122 w 1909041"/>
                <a:gd name="connsiteY252" fmla="*/ 866317 h 1300238"/>
                <a:gd name="connsiteX253" fmla="*/ 571360 w 1909041"/>
                <a:gd name="connsiteY253" fmla="*/ 866317 h 1300238"/>
                <a:gd name="connsiteX254" fmla="*/ 571360 w 1909041"/>
                <a:gd name="connsiteY254" fmla="*/ 875611 h 1300238"/>
                <a:gd name="connsiteX255" fmla="*/ 562046 w 1909041"/>
                <a:gd name="connsiteY255" fmla="*/ 875611 h 1300238"/>
                <a:gd name="connsiteX256" fmla="*/ 562046 w 1909041"/>
                <a:gd name="connsiteY256" fmla="*/ 883887 h 1300238"/>
                <a:gd name="connsiteX257" fmla="*/ 540738 w 1909041"/>
                <a:gd name="connsiteY257" fmla="*/ 883887 h 1300238"/>
                <a:gd name="connsiteX258" fmla="*/ 540738 w 1909041"/>
                <a:gd name="connsiteY258" fmla="*/ 889617 h 1300238"/>
                <a:gd name="connsiteX259" fmla="*/ 530913 w 1909041"/>
                <a:gd name="connsiteY259" fmla="*/ 889617 h 1300238"/>
                <a:gd name="connsiteX260" fmla="*/ 530913 w 1909041"/>
                <a:gd name="connsiteY260" fmla="*/ 896875 h 1300238"/>
                <a:gd name="connsiteX261" fmla="*/ 527213 w 1909041"/>
                <a:gd name="connsiteY261" fmla="*/ 896875 h 1300238"/>
                <a:gd name="connsiteX262" fmla="*/ 527213 w 1909041"/>
                <a:gd name="connsiteY262" fmla="*/ 904132 h 1300238"/>
                <a:gd name="connsiteX263" fmla="*/ 519940 w 1909041"/>
                <a:gd name="connsiteY263" fmla="*/ 904132 h 1300238"/>
                <a:gd name="connsiteX264" fmla="*/ 519940 w 1909041"/>
                <a:gd name="connsiteY264" fmla="*/ 910880 h 1300238"/>
                <a:gd name="connsiteX265" fmla="*/ 511136 w 1909041"/>
                <a:gd name="connsiteY265" fmla="*/ 910880 h 1300238"/>
                <a:gd name="connsiteX266" fmla="*/ 511136 w 1909041"/>
                <a:gd name="connsiteY266" fmla="*/ 915591 h 1300238"/>
                <a:gd name="connsiteX267" fmla="*/ 504374 w 1909041"/>
                <a:gd name="connsiteY267" fmla="*/ 915591 h 1300238"/>
                <a:gd name="connsiteX268" fmla="*/ 504374 w 1909041"/>
                <a:gd name="connsiteY268" fmla="*/ 921830 h 1300238"/>
                <a:gd name="connsiteX269" fmla="*/ 485618 w 1909041"/>
                <a:gd name="connsiteY269" fmla="*/ 921830 h 1300238"/>
                <a:gd name="connsiteX270" fmla="*/ 485618 w 1909041"/>
                <a:gd name="connsiteY270" fmla="*/ 933289 h 1300238"/>
                <a:gd name="connsiteX271" fmla="*/ 474645 w 1909041"/>
                <a:gd name="connsiteY271" fmla="*/ 933289 h 1300238"/>
                <a:gd name="connsiteX272" fmla="*/ 474645 w 1909041"/>
                <a:gd name="connsiteY272" fmla="*/ 940547 h 1300238"/>
                <a:gd name="connsiteX273" fmla="*/ 461120 w 1909041"/>
                <a:gd name="connsiteY273" fmla="*/ 940547 h 1300238"/>
                <a:gd name="connsiteX274" fmla="*/ 461120 w 1909041"/>
                <a:gd name="connsiteY274" fmla="*/ 946277 h 1300238"/>
                <a:gd name="connsiteX275" fmla="*/ 450785 w 1909041"/>
                <a:gd name="connsiteY275" fmla="*/ 946277 h 1300238"/>
                <a:gd name="connsiteX276" fmla="*/ 450785 w 1909041"/>
                <a:gd name="connsiteY276" fmla="*/ 953025 h 1300238"/>
                <a:gd name="connsiteX277" fmla="*/ 437260 w 1909041"/>
                <a:gd name="connsiteY277" fmla="*/ 953025 h 1300238"/>
                <a:gd name="connsiteX278" fmla="*/ 437260 w 1909041"/>
                <a:gd name="connsiteY278" fmla="*/ 959264 h 1300238"/>
                <a:gd name="connsiteX279" fmla="*/ 431008 w 1909041"/>
                <a:gd name="connsiteY279" fmla="*/ 959264 h 1300238"/>
                <a:gd name="connsiteX280" fmla="*/ 431008 w 1909041"/>
                <a:gd name="connsiteY280" fmla="*/ 963975 h 1300238"/>
                <a:gd name="connsiteX281" fmla="*/ 425777 w 1909041"/>
                <a:gd name="connsiteY281" fmla="*/ 963975 h 1300238"/>
                <a:gd name="connsiteX282" fmla="*/ 425777 w 1909041"/>
                <a:gd name="connsiteY282" fmla="*/ 967667 h 1300238"/>
                <a:gd name="connsiteX283" fmla="*/ 413273 w 1909041"/>
                <a:gd name="connsiteY283" fmla="*/ 967667 h 1300238"/>
                <a:gd name="connsiteX284" fmla="*/ 413273 w 1909041"/>
                <a:gd name="connsiteY284" fmla="*/ 972887 h 1300238"/>
                <a:gd name="connsiteX285" fmla="*/ 404469 w 1909041"/>
                <a:gd name="connsiteY285" fmla="*/ 972887 h 1300238"/>
                <a:gd name="connsiteX286" fmla="*/ 404469 w 1909041"/>
                <a:gd name="connsiteY286" fmla="*/ 981673 h 1300238"/>
                <a:gd name="connsiteX287" fmla="*/ 397196 w 1909041"/>
                <a:gd name="connsiteY287" fmla="*/ 981673 h 1300238"/>
                <a:gd name="connsiteX288" fmla="*/ 397196 w 1909041"/>
                <a:gd name="connsiteY288" fmla="*/ 989440 h 1300238"/>
                <a:gd name="connsiteX289" fmla="*/ 388392 w 1909041"/>
                <a:gd name="connsiteY289" fmla="*/ 989440 h 1300238"/>
                <a:gd name="connsiteX290" fmla="*/ 388392 w 1909041"/>
                <a:gd name="connsiteY290" fmla="*/ 993641 h 1300238"/>
                <a:gd name="connsiteX291" fmla="*/ 376909 w 1909041"/>
                <a:gd name="connsiteY291" fmla="*/ 993641 h 1300238"/>
                <a:gd name="connsiteX292" fmla="*/ 376909 w 1909041"/>
                <a:gd name="connsiteY292" fmla="*/ 998352 h 1300238"/>
                <a:gd name="connsiteX293" fmla="*/ 368615 w 1909041"/>
                <a:gd name="connsiteY293" fmla="*/ 998352 h 1300238"/>
                <a:gd name="connsiteX294" fmla="*/ 368615 w 1909041"/>
                <a:gd name="connsiteY294" fmla="*/ 1006628 h 1300238"/>
                <a:gd name="connsiteX295" fmla="*/ 362874 w 1909041"/>
                <a:gd name="connsiteY295" fmla="*/ 1006628 h 1300238"/>
                <a:gd name="connsiteX296" fmla="*/ 362874 w 1909041"/>
                <a:gd name="connsiteY296" fmla="*/ 1012358 h 1300238"/>
                <a:gd name="connsiteX297" fmla="*/ 355090 w 1909041"/>
                <a:gd name="connsiteY297" fmla="*/ 1012358 h 1300238"/>
                <a:gd name="connsiteX298" fmla="*/ 355090 w 1909041"/>
                <a:gd name="connsiteY298" fmla="*/ 1018088 h 1300238"/>
                <a:gd name="connsiteX299" fmla="*/ 347307 w 1909041"/>
                <a:gd name="connsiteY299" fmla="*/ 1018088 h 1300238"/>
                <a:gd name="connsiteX300" fmla="*/ 347307 w 1909041"/>
                <a:gd name="connsiteY300" fmla="*/ 1024836 h 1300238"/>
                <a:gd name="connsiteX301" fmla="*/ 342586 w 1909041"/>
                <a:gd name="connsiteY301" fmla="*/ 1024836 h 1300238"/>
                <a:gd name="connsiteX302" fmla="*/ 342586 w 1909041"/>
                <a:gd name="connsiteY302" fmla="*/ 1032603 h 1300238"/>
                <a:gd name="connsiteX303" fmla="*/ 337355 w 1909041"/>
                <a:gd name="connsiteY303" fmla="*/ 1032603 h 1300238"/>
                <a:gd name="connsiteX304" fmla="*/ 337355 w 1909041"/>
                <a:gd name="connsiteY304" fmla="*/ 1040369 h 1300238"/>
                <a:gd name="connsiteX305" fmla="*/ 329572 w 1909041"/>
                <a:gd name="connsiteY305" fmla="*/ 1040369 h 1300238"/>
                <a:gd name="connsiteX306" fmla="*/ 329572 w 1909041"/>
                <a:gd name="connsiteY306" fmla="*/ 1045590 h 1300238"/>
                <a:gd name="connsiteX307" fmla="*/ 320768 w 1909041"/>
                <a:gd name="connsiteY307" fmla="*/ 1045590 h 1300238"/>
                <a:gd name="connsiteX308" fmla="*/ 320768 w 1909041"/>
                <a:gd name="connsiteY308" fmla="*/ 1050301 h 1300238"/>
                <a:gd name="connsiteX309" fmla="*/ 311964 w 1909041"/>
                <a:gd name="connsiteY309" fmla="*/ 1050301 h 1300238"/>
                <a:gd name="connsiteX310" fmla="*/ 311964 w 1909041"/>
                <a:gd name="connsiteY310" fmla="*/ 1054502 h 1300238"/>
                <a:gd name="connsiteX311" fmla="*/ 297929 w 1909041"/>
                <a:gd name="connsiteY311" fmla="*/ 1054502 h 1300238"/>
                <a:gd name="connsiteX312" fmla="*/ 297929 w 1909041"/>
                <a:gd name="connsiteY312" fmla="*/ 1063288 h 1300238"/>
                <a:gd name="connsiteX313" fmla="*/ 289125 w 1909041"/>
                <a:gd name="connsiteY313" fmla="*/ 1063288 h 1300238"/>
                <a:gd name="connsiteX314" fmla="*/ 289125 w 1909041"/>
                <a:gd name="connsiteY314" fmla="*/ 1071055 h 1300238"/>
                <a:gd name="connsiteX315" fmla="*/ 283383 w 1909041"/>
                <a:gd name="connsiteY315" fmla="*/ 1071055 h 1300238"/>
                <a:gd name="connsiteX316" fmla="*/ 283383 w 1909041"/>
                <a:gd name="connsiteY316" fmla="*/ 1077803 h 1300238"/>
                <a:gd name="connsiteX317" fmla="*/ 275090 w 1909041"/>
                <a:gd name="connsiteY317" fmla="*/ 1077803 h 1300238"/>
                <a:gd name="connsiteX318" fmla="*/ 275090 w 1909041"/>
                <a:gd name="connsiteY318" fmla="*/ 1087607 h 1300238"/>
                <a:gd name="connsiteX319" fmla="*/ 270879 w 1909041"/>
                <a:gd name="connsiteY319" fmla="*/ 1087607 h 1300238"/>
                <a:gd name="connsiteX320" fmla="*/ 270879 w 1909041"/>
                <a:gd name="connsiteY320" fmla="*/ 1094355 h 1300238"/>
                <a:gd name="connsiteX321" fmla="*/ 263096 w 1909041"/>
                <a:gd name="connsiteY321" fmla="*/ 1094355 h 1300238"/>
                <a:gd name="connsiteX322" fmla="*/ 263096 w 1909041"/>
                <a:gd name="connsiteY322" fmla="*/ 1101613 h 1300238"/>
                <a:gd name="connsiteX323" fmla="*/ 255823 w 1909041"/>
                <a:gd name="connsiteY323" fmla="*/ 1101613 h 1300238"/>
                <a:gd name="connsiteX324" fmla="*/ 255823 w 1909041"/>
                <a:gd name="connsiteY324" fmla="*/ 1107852 h 1300238"/>
                <a:gd name="connsiteX325" fmla="*/ 248040 w 1909041"/>
                <a:gd name="connsiteY325" fmla="*/ 1107852 h 1300238"/>
                <a:gd name="connsiteX326" fmla="*/ 248040 w 1909041"/>
                <a:gd name="connsiteY326" fmla="*/ 1110907 h 1300238"/>
                <a:gd name="connsiteX327" fmla="*/ 239236 w 1909041"/>
                <a:gd name="connsiteY327" fmla="*/ 1110907 h 1300238"/>
                <a:gd name="connsiteX328" fmla="*/ 239236 w 1909041"/>
                <a:gd name="connsiteY328" fmla="*/ 1117146 h 1300238"/>
                <a:gd name="connsiteX329" fmla="*/ 231453 w 1909041"/>
                <a:gd name="connsiteY329" fmla="*/ 1117146 h 1300238"/>
                <a:gd name="connsiteX330" fmla="*/ 231453 w 1909041"/>
                <a:gd name="connsiteY330" fmla="*/ 1121348 h 1300238"/>
                <a:gd name="connsiteX331" fmla="*/ 219970 w 1909041"/>
                <a:gd name="connsiteY331" fmla="*/ 1121348 h 1300238"/>
                <a:gd name="connsiteX332" fmla="*/ 219970 w 1909041"/>
                <a:gd name="connsiteY332" fmla="*/ 1127587 h 1300238"/>
                <a:gd name="connsiteX333" fmla="*/ 210656 w 1909041"/>
                <a:gd name="connsiteY333" fmla="*/ 1127587 h 1300238"/>
                <a:gd name="connsiteX334" fmla="*/ 210656 w 1909041"/>
                <a:gd name="connsiteY334" fmla="*/ 1133826 h 1300238"/>
                <a:gd name="connsiteX335" fmla="*/ 197131 w 1909041"/>
                <a:gd name="connsiteY335" fmla="*/ 1133826 h 1300238"/>
                <a:gd name="connsiteX336" fmla="*/ 197131 w 1909041"/>
                <a:gd name="connsiteY336" fmla="*/ 1142102 h 1300238"/>
                <a:gd name="connsiteX337" fmla="*/ 189858 w 1909041"/>
                <a:gd name="connsiteY337" fmla="*/ 1142102 h 1300238"/>
                <a:gd name="connsiteX338" fmla="*/ 189858 w 1909041"/>
                <a:gd name="connsiteY338" fmla="*/ 1149869 h 1300238"/>
                <a:gd name="connsiteX339" fmla="*/ 181564 w 1909041"/>
                <a:gd name="connsiteY339" fmla="*/ 1149869 h 1300238"/>
                <a:gd name="connsiteX340" fmla="*/ 181564 w 1909041"/>
                <a:gd name="connsiteY340" fmla="*/ 1152415 h 1300238"/>
                <a:gd name="connsiteX341" fmla="*/ 174292 w 1909041"/>
                <a:gd name="connsiteY341" fmla="*/ 1152415 h 1300238"/>
                <a:gd name="connsiteX342" fmla="*/ 174292 w 1909041"/>
                <a:gd name="connsiteY342" fmla="*/ 1166930 h 1300238"/>
                <a:gd name="connsiteX343" fmla="*/ 163957 w 1909041"/>
                <a:gd name="connsiteY343" fmla="*/ 1166930 h 1300238"/>
                <a:gd name="connsiteX344" fmla="*/ 163957 w 1909041"/>
                <a:gd name="connsiteY344" fmla="*/ 1177243 h 1300238"/>
                <a:gd name="connsiteX345" fmla="*/ 150942 w 1909041"/>
                <a:gd name="connsiteY345" fmla="*/ 1177243 h 1300238"/>
                <a:gd name="connsiteX346" fmla="*/ 150942 w 1909041"/>
                <a:gd name="connsiteY346" fmla="*/ 1184501 h 1300238"/>
                <a:gd name="connsiteX347" fmla="*/ 135886 w 1909041"/>
                <a:gd name="connsiteY347" fmla="*/ 1184501 h 1300238"/>
                <a:gd name="connsiteX348" fmla="*/ 135886 w 1909041"/>
                <a:gd name="connsiteY348" fmla="*/ 1190231 h 1300238"/>
                <a:gd name="connsiteX349" fmla="*/ 124913 w 1909041"/>
                <a:gd name="connsiteY349" fmla="*/ 1190231 h 1300238"/>
                <a:gd name="connsiteX350" fmla="*/ 124913 w 1909041"/>
                <a:gd name="connsiteY350" fmla="*/ 1201690 h 1300238"/>
                <a:gd name="connsiteX351" fmla="*/ 120192 w 1909041"/>
                <a:gd name="connsiteY351" fmla="*/ 1201690 h 1300238"/>
                <a:gd name="connsiteX352" fmla="*/ 120192 w 1909041"/>
                <a:gd name="connsiteY352" fmla="*/ 1213149 h 1300238"/>
                <a:gd name="connsiteX353" fmla="*/ 96332 w 1909041"/>
                <a:gd name="connsiteY353" fmla="*/ 1213149 h 1300238"/>
                <a:gd name="connsiteX354" fmla="*/ 96332 w 1909041"/>
                <a:gd name="connsiteY354" fmla="*/ 1221934 h 1300238"/>
                <a:gd name="connsiteX355" fmla="*/ 91612 w 1909041"/>
                <a:gd name="connsiteY355" fmla="*/ 1221934 h 1300238"/>
                <a:gd name="connsiteX356" fmla="*/ 91612 w 1909041"/>
                <a:gd name="connsiteY356" fmla="*/ 1228173 h 1300238"/>
                <a:gd name="connsiteX357" fmla="*/ 76045 w 1909041"/>
                <a:gd name="connsiteY357" fmla="*/ 1228173 h 1300238"/>
                <a:gd name="connsiteX358" fmla="*/ 76045 w 1909041"/>
                <a:gd name="connsiteY358" fmla="*/ 1235431 h 1300238"/>
                <a:gd name="connsiteX359" fmla="*/ 66221 w 1909041"/>
                <a:gd name="connsiteY359" fmla="*/ 1235431 h 1300238"/>
                <a:gd name="connsiteX360" fmla="*/ 66221 w 1909041"/>
                <a:gd name="connsiteY360" fmla="*/ 1242179 h 1300238"/>
                <a:gd name="connsiteX361" fmla="*/ 59458 w 1909041"/>
                <a:gd name="connsiteY361" fmla="*/ 1242179 h 1300238"/>
                <a:gd name="connsiteX362" fmla="*/ 59458 w 1909041"/>
                <a:gd name="connsiteY362" fmla="*/ 1249946 h 1300238"/>
                <a:gd name="connsiteX363" fmla="*/ 53717 w 1909041"/>
                <a:gd name="connsiteY363" fmla="*/ 1249946 h 1300238"/>
                <a:gd name="connsiteX364" fmla="*/ 53717 w 1909041"/>
                <a:gd name="connsiteY364" fmla="*/ 1262933 h 1300238"/>
                <a:gd name="connsiteX365" fmla="*/ 46444 w 1909041"/>
                <a:gd name="connsiteY365" fmla="*/ 1262933 h 1300238"/>
                <a:gd name="connsiteX366" fmla="*/ 46444 w 1909041"/>
                <a:gd name="connsiteY366" fmla="*/ 1271209 h 1300238"/>
                <a:gd name="connsiteX367" fmla="*/ 38661 w 1909041"/>
                <a:gd name="connsiteY367" fmla="*/ 1271209 h 1300238"/>
                <a:gd name="connsiteX368" fmla="*/ 38661 w 1909041"/>
                <a:gd name="connsiteY368" fmla="*/ 1277957 h 1300238"/>
                <a:gd name="connsiteX369" fmla="*/ 30367 w 1909041"/>
                <a:gd name="connsiteY369" fmla="*/ 1277957 h 1300238"/>
                <a:gd name="connsiteX370" fmla="*/ 30367 w 1909041"/>
                <a:gd name="connsiteY370" fmla="*/ 1287252 h 1300238"/>
                <a:gd name="connsiteX371" fmla="*/ 21053 w 1909041"/>
                <a:gd name="connsiteY371" fmla="*/ 1287252 h 1300238"/>
                <a:gd name="connsiteX372" fmla="*/ 21053 w 1909041"/>
                <a:gd name="connsiteY372" fmla="*/ 1292472 h 1300238"/>
                <a:gd name="connsiteX373" fmla="*/ 12759 w 1909041"/>
                <a:gd name="connsiteY373" fmla="*/ 1292472 h 1300238"/>
                <a:gd name="connsiteX374" fmla="*/ 12759 w 1909041"/>
                <a:gd name="connsiteY374" fmla="*/ 1300239 h 1300238"/>
                <a:gd name="connsiteX375" fmla="*/ 0 w 1909041"/>
                <a:gd name="connsiteY375" fmla="*/ 1300239 h 1300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Lst>
              <a:rect l="l" t="t" r="r" b="b"/>
              <a:pathLst>
                <a:path w="1909041" h="1300238">
                  <a:moveTo>
                    <a:pt x="1909041" y="0"/>
                  </a:moveTo>
                  <a:lnTo>
                    <a:pt x="1894496" y="0"/>
                  </a:lnTo>
                  <a:lnTo>
                    <a:pt x="1894496" y="46728"/>
                  </a:lnTo>
                  <a:lnTo>
                    <a:pt x="1865405" y="46728"/>
                  </a:lnTo>
                  <a:lnTo>
                    <a:pt x="1865405" y="62262"/>
                  </a:lnTo>
                  <a:lnTo>
                    <a:pt x="1822789" y="62262"/>
                  </a:lnTo>
                  <a:cubicBezTo>
                    <a:pt x="1822789" y="62262"/>
                    <a:pt x="1823810" y="77795"/>
                    <a:pt x="1822789" y="77795"/>
                  </a:cubicBezTo>
                  <a:lnTo>
                    <a:pt x="1751082" y="77795"/>
                  </a:lnTo>
                  <a:lnTo>
                    <a:pt x="1751082" y="86581"/>
                  </a:lnTo>
                  <a:lnTo>
                    <a:pt x="1746871" y="89637"/>
                  </a:lnTo>
                  <a:lnTo>
                    <a:pt x="1744319" y="95875"/>
                  </a:lnTo>
                  <a:lnTo>
                    <a:pt x="1741767" y="101605"/>
                  </a:lnTo>
                  <a:lnTo>
                    <a:pt x="1736536" y="101605"/>
                  </a:lnTo>
                  <a:lnTo>
                    <a:pt x="1736536" y="120831"/>
                  </a:lnTo>
                  <a:lnTo>
                    <a:pt x="1730795" y="120831"/>
                  </a:lnTo>
                  <a:lnTo>
                    <a:pt x="1730795" y="130635"/>
                  </a:lnTo>
                  <a:lnTo>
                    <a:pt x="1721480" y="130635"/>
                  </a:lnTo>
                  <a:lnTo>
                    <a:pt x="1721480" y="135855"/>
                  </a:lnTo>
                  <a:lnTo>
                    <a:pt x="1709997" y="135855"/>
                  </a:lnTo>
                  <a:lnTo>
                    <a:pt x="1709997" y="143622"/>
                  </a:lnTo>
                  <a:lnTo>
                    <a:pt x="1702724" y="143622"/>
                  </a:lnTo>
                  <a:lnTo>
                    <a:pt x="1702724" y="148333"/>
                  </a:lnTo>
                  <a:lnTo>
                    <a:pt x="1694941" y="148333"/>
                  </a:lnTo>
                  <a:lnTo>
                    <a:pt x="1694941" y="158646"/>
                  </a:lnTo>
                  <a:lnTo>
                    <a:pt x="1689199" y="158646"/>
                  </a:lnTo>
                  <a:lnTo>
                    <a:pt x="1689199" y="165395"/>
                  </a:lnTo>
                  <a:lnTo>
                    <a:pt x="1684479" y="165395"/>
                  </a:lnTo>
                  <a:lnTo>
                    <a:pt x="1684479" y="172143"/>
                  </a:lnTo>
                  <a:lnTo>
                    <a:pt x="1670954" y="172143"/>
                  </a:lnTo>
                  <a:lnTo>
                    <a:pt x="1670954" y="183093"/>
                  </a:lnTo>
                  <a:lnTo>
                    <a:pt x="1656408" y="183093"/>
                  </a:lnTo>
                  <a:lnTo>
                    <a:pt x="1656408" y="189841"/>
                  </a:lnTo>
                  <a:lnTo>
                    <a:pt x="1613282" y="189841"/>
                  </a:lnTo>
                  <a:lnTo>
                    <a:pt x="1613282" y="195061"/>
                  </a:lnTo>
                  <a:lnTo>
                    <a:pt x="1609071" y="195061"/>
                  </a:lnTo>
                  <a:lnTo>
                    <a:pt x="1609071" y="199772"/>
                  </a:lnTo>
                  <a:lnTo>
                    <a:pt x="1604350" y="199772"/>
                  </a:lnTo>
                  <a:lnTo>
                    <a:pt x="1604350" y="204993"/>
                  </a:lnTo>
                  <a:lnTo>
                    <a:pt x="1600140" y="204993"/>
                  </a:lnTo>
                  <a:lnTo>
                    <a:pt x="1600140" y="214797"/>
                  </a:lnTo>
                  <a:lnTo>
                    <a:pt x="1588146" y="214797"/>
                  </a:lnTo>
                  <a:lnTo>
                    <a:pt x="1588146" y="223073"/>
                  </a:lnTo>
                  <a:lnTo>
                    <a:pt x="1583935" y="223073"/>
                  </a:lnTo>
                  <a:lnTo>
                    <a:pt x="1583935" y="231349"/>
                  </a:lnTo>
                  <a:lnTo>
                    <a:pt x="1579214" y="231349"/>
                  </a:lnTo>
                  <a:lnTo>
                    <a:pt x="1579214" y="236060"/>
                  </a:lnTo>
                  <a:lnTo>
                    <a:pt x="1573983" y="236060"/>
                  </a:lnTo>
                  <a:lnTo>
                    <a:pt x="1573983" y="239116"/>
                  </a:lnTo>
                  <a:lnTo>
                    <a:pt x="1569773" y="239116"/>
                  </a:lnTo>
                  <a:lnTo>
                    <a:pt x="1569773" y="246882"/>
                  </a:lnTo>
                  <a:lnTo>
                    <a:pt x="1556248" y="246882"/>
                  </a:lnTo>
                  <a:lnTo>
                    <a:pt x="1556248" y="255159"/>
                  </a:lnTo>
                  <a:lnTo>
                    <a:pt x="1547444" y="255159"/>
                  </a:lnTo>
                  <a:lnTo>
                    <a:pt x="1547444" y="258851"/>
                  </a:lnTo>
                  <a:lnTo>
                    <a:pt x="1538130" y="258851"/>
                  </a:lnTo>
                  <a:lnTo>
                    <a:pt x="1538130" y="261907"/>
                  </a:lnTo>
                  <a:lnTo>
                    <a:pt x="1532388" y="261907"/>
                  </a:lnTo>
                  <a:lnTo>
                    <a:pt x="1532388" y="267636"/>
                  </a:lnTo>
                  <a:lnTo>
                    <a:pt x="1526646" y="267636"/>
                  </a:lnTo>
                  <a:lnTo>
                    <a:pt x="1526646" y="277440"/>
                  </a:lnTo>
                  <a:lnTo>
                    <a:pt x="1501766" y="277440"/>
                  </a:lnTo>
                  <a:lnTo>
                    <a:pt x="1501766" y="284698"/>
                  </a:lnTo>
                  <a:lnTo>
                    <a:pt x="1488241" y="284698"/>
                  </a:lnTo>
                  <a:lnTo>
                    <a:pt x="1488241" y="297685"/>
                  </a:lnTo>
                  <a:lnTo>
                    <a:pt x="1481989" y="297685"/>
                  </a:lnTo>
                  <a:lnTo>
                    <a:pt x="1481989" y="305961"/>
                  </a:lnTo>
                  <a:lnTo>
                    <a:pt x="1475227" y="305961"/>
                  </a:lnTo>
                  <a:lnTo>
                    <a:pt x="1475227" y="312200"/>
                  </a:lnTo>
                  <a:lnTo>
                    <a:pt x="1468464" y="312200"/>
                  </a:lnTo>
                  <a:lnTo>
                    <a:pt x="1468464" y="316911"/>
                  </a:lnTo>
                  <a:lnTo>
                    <a:pt x="1460171" y="316911"/>
                  </a:lnTo>
                  <a:lnTo>
                    <a:pt x="1460171" y="323150"/>
                  </a:lnTo>
                  <a:lnTo>
                    <a:pt x="1451877" y="323150"/>
                  </a:lnTo>
                  <a:lnTo>
                    <a:pt x="1451877" y="328370"/>
                  </a:lnTo>
                  <a:lnTo>
                    <a:pt x="1426996" y="328370"/>
                  </a:lnTo>
                  <a:lnTo>
                    <a:pt x="1426996" y="333081"/>
                  </a:lnTo>
                  <a:lnTo>
                    <a:pt x="1410409" y="333081"/>
                  </a:lnTo>
                  <a:lnTo>
                    <a:pt x="1410409" y="336774"/>
                  </a:lnTo>
                  <a:lnTo>
                    <a:pt x="1405178" y="336774"/>
                  </a:lnTo>
                  <a:lnTo>
                    <a:pt x="1405178" y="343522"/>
                  </a:lnTo>
                  <a:lnTo>
                    <a:pt x="1393184" y="343522"/>
                  </a:lnTo>
                  <a:lnTo>
                    <a:pt x="1393184" y="350270"/>
                  </a:lnTo>
                  <a:lnTo>
                    <a:pt x="1385912" y="350270"/>
                  </a:lnTo>
                  <a:lnTo>
                    <a:pt x="1385912" y="358037"/>
                  </a:lnTo>
                  <a:lnTo>
                    <a:pt x="1380170" y="358037"/>
                  </a:lnTo>
                  <a:lnTo>
                    <a:pt x="1380170" y="365804"/>
                  </a:lnTo>
                  <a:lnTo>
                    <a:pt x="1369835" y="365804"/>
                  </a:lnTo>
                  <a:lnTo>
                    <a:pt x="1369835" y="373061"/>
                  </a:lnTo>
                  <a:lnTo>
                    <a:pt x="1325178" y="373061"/>
                  </a:lnTo>
                  <a:lnTo>
                    <a:pt x="1325178" y="377772"/>
                  </a:lnTo>
                  <a:lnTo>
                    <a:pt x="1319436" y="377772"/>
                  </a:lnTo>
                  <a:lnTo>
                    <a:pt x="1319436" y="382992"/>
                  </a:lnTo>
                  <a:lnTo>
                    <a:pt x="1307953" y="382992"/>
                  </a:lnTo>
                  <a:lnTo>
                    <a:pt x="1307953" y="388213"/>
                  </a:lnTo>
                  <a:lnTo>
                    <a:pt x="1301700" y="388213"/>
                  </a:lnTo>
                  <a:lnTo>
                    <a:pt x="1301700" y="395980"/>
                  </a:lnTo>
                  <a:lnTo>
                    <a:pt x="1296469" y="395980"/>
                  </a:lnTo>
                  <a:lnTo>
                    <a:pt x="1296469" y="401709"/>
                  </a:lnTo>
                  <a:lnTo>
                    <a:pt x="1282944" y="401709"/>
                  </a:lnTo>
                  <a:lnTo>
                    <a:pt x="1282944" y="407948"/>
                  </a:lnTo>
                  <a:lnTo>
                    <a:pt x="1274651" y="407948"/>
                  </a:lnTo>
                  <a:lnTo>
                    <a:pt x="1274651" y="413168"/>
                  </a:lnTo>
                  <a:lnTo>
                    <a:pt x="1266357" y="413168"/>
                  </a:lnTo>
                  <a:lnTo>
                    <a:pt x="1266357" y="417879"/>
                  </a:lnTo>
                  <a:lnTo>
                    <a:pt x="1259085" y="417879"/>
                  </a:lnTo>
                  <a:lnTo>
                    <a:pt x="1259085" y="423100"/>
                  </a:lnTo>
                  <a:lnTo>
                    <a:pt x="1253853" y="423100"/>
                  </a:lnTo>
                  <a:lnTo>
                    <a:pt x="1253853" y="429339"/>
                  </a:lnTo>
                  <a:lnTo>
                    <a:pt x="1248622" y="429339"/>
                  </a:lnTo>
                  <a:cubicBezTo>
                    <a:pt x="1248622" y="429339"/>
                    <a:pt x="1249643" y="437105"/>
                    <a:pt x="1248622" y="437105"/>
                  </a:cubicBezTo>
                  <a:lnTo>
                    <a:pt x="1234587" y="437105"/>
                  </a:lnTo>
                  <a:lnTo>
                    <a:pt x="1234587" y="441307"/>
                  </a:lnTo>
                  <a:lnTo>
                    <a:pt x="1228335" y="441307"/>
                  </a:lnTo>
                  <a:lnTo>
                    <a:pt x="1228335" y="445509"/>
                  </a:lnTo>
                  <a:lnTo>
                    <a:pt x="1221572" y="445509"/>
                  </a:lnTo>
                  <a:lnTo>
                    <a:pt x="1221572" y="449201"/>
                  </a:lnTo>
                  <a:lnTo>
                    <a:pt x="1214810" y="449201"/>
                  </a:lnTo>
                  <a:lnTo>
                    <a:pt x="1214810" y="452894"/>
                  </a:lnTo>
                  <a:lnTo>
                    <a:pt x="1200775" y="452894"/>
                  </a:lnTo>
                  <a:lnTo>
                    <a:pt x="1200775" y="455440"/>
                  </a:lnTo>
                  <a:lnTo>
                    <a:pt x="1192481" y="455440"/>
                  </a:lnTo>
                  <a:lnTo>
                    <a:pt x="1192481" y="461170"/>
                  </a:lnTo>
                  <a:lnTo>
                    <a:pt x="1184698" y="461170"/>
                  </a:lnTo>
                  <a:lnTo>
                    <a:pt x="1184698" y="467918"/>
                  </a:lnTo>
                  <a:lnTo>
                    <a:pt x="1171173" y="467918"/>
                  </a:lnTo>
                  <a:lnTo>
                    <a:pt x="1171173" y="473138"/>
                  </a:lnTo>
                  <a:lnTo>
                    <a:pt x="1168366" y="475939"/>
                  </a:lnTo>
                  <a:lnTo>
                    <a:pt x="1164411" y="475939"/>
                  </a:lnTo>
                  <a:lnTo>
                    <a:pt x="1164411" y="482433"/>
                  </a:lnTo>
                  <a:lnTo>
                    <a:pt x="1158669" y="482433"/>
                  </a:lnTo>
                  <a:lnTo>
                    <a:pt x="1158669" y="489690"/>
                  </a:lnTo>
                  <a:lnTo>
                    <a:pt x="1149355" y="489690"/>
                  </a:lnTo>
                  <a:lnTo>
                    <a:pt x="1149355" y="496439"/>
                  </a:lnTo>
                  <a:lnTo>
                    <a:pt x="1142592" y="496439"/>
                  </a:lnTo>
                  <a:lnTo>
                    <a:pt x="1142592" y="501150"/>
                  </a:lnTo>
                  <a:lnTo>
                    <a:pt x="1133789" y="501150"/>
                  </a:lnTo>
                  <a:lnTo>
                    <a:pt x="1133789" y="505861"/>
                  </a:lnTo>
                  <a:lnTo>
                    <a:pt x="1128557" y="505861"/>
                  </a:lnTo>
                  <a:lnTo>
                    <a:pt x="1128557" y="511590"/>
                  </a:lnTo>
                  <a:lnTo>
                    <a:pt x="1121795" y="511590"/>
                  </a:lnTo>
                  <a:lnTo>
                    <a:pt x="1121795" y="517829"/>
                  </a:lnTo>
                  <a:lnTo>
                    <a:pt x="1114522" y="517829"/>
                  </a:lnTo>
                  <a:lnTo>
                    <a:pt x="1114522" y="524577"/>
                  </a:lnTo>
                  <a:lnTo>
                    <a:pt x="1108270" y="524577"/>
                  </a:lnTo>
                  <a:lnTo>
                    <a:pt x="1108270" y="529288"/>
                  </a:lnTo>
                  <a:lnTo>
                    <a:pt x="1099976" y="529288"/>
                  </a:lnTo>
                  <a:lnTo>
                    <a:pt x="1099976" y="535527"/>
                  </a:lnTo>
                  <a:lnTo>
                    <a:pt x="1092704" y="535527"/>
                  </a:lnTo>
                  <a:lnTo>
                    <a:pt x="1092704" y="540238"/>
                  </a:lnTo>
                  <a:lnTo>
                    <a:pt x="1072416" y="540238"/>
                  </a:lnTo>
                  <a:lnTo>
                    <a:pt x="1072416" y="548514"/>
                  </a:lnTo>
                  <a:lnTo>
                    <a:pt x="1067696" y="548514"/>
                  </a:lnTo>
                  <a:lnTo>
                    <a:pt x="1067696" y="554753"/>
                  </a:lnTo>
                  <a:lnTo>
                    <a:pt x="1064633" y="554753"/>
                  </a:lnTo>
                  <a:lnTo>
                    <a:pt x="1064633" y="560992"/>
                  </a:lnTo>
                  <a:lnTo>
                    <a:pt x="1048046" y="560992"/>
                  </a:lnTo>
                  <a:lnTo>
                    <a:pt x="1048046" y="570287"/>
                  </a:lnTo>
                  <a:lnTo>
                    <a:pt x="1036052" y="570287"/>
                  </a:lnTo>
                  <a:lnTo>
                    <a:pt x="1036052" y="573343"/>
                  </a:lnTo>
                  <a:lnTo>
                    <a:pt x="1025717" y="573343"/>
                  </a:lnTo>
                  <a:lnTo>
                    <a:pt x="1025717" y="577544"/>
                  </a:lnTo>
                  <a:lnTo>
                    <a:pt x="1010662" y="577544"/>
                  </a:lnTo>
                  <a:lnTo>
                    <a:pt x="1010662" y="584293"/>
                  </a:lnTo>
                  <a:lnTo>
                    <a:pt x="1004410" y="584293"/>
                  </a:lnTo>
                  <a:lnTo>
                    <a:pt x="1004410" y="589004"/>
                  </a:lnTo>
                  <a:lnTo>
                    <a:pt x="997137" y="589004"/>
                  </a:lnTo>
                  <a:lnTo>
                    <a:pt x="997137" y="595243"/>
                  </a:lnTo>
                  <a:lnTo>
                    <a:pt x="989354" y="595243"/>
                  </a:lnTo>
                  <a:lnTo>
                    <a:pt x="989354" y="601482"/>
                  </a:lnTo>
                  <a:lnTo>
                    <a:pt x="979019" y="601482"/>
                  </a:lnTo>
                  <a:lnTo>
                    <a:pt x="979019" y="606192"/>
                  </a:lnTo>
                  <a:lnTo>
                    <a:pt x="968046" y="606192"/>
                  </a:lnTo>
                  <a:lnTo>
                    <a:pt x="968046" y="613450"/>
                  </a:lnTo>
                  <a:lnTo>
                    <a:pt x="952990" y="613450"/>
                  </a:lnTo>
                  <a:lnTo>
                    <a:pt x="952990" y="618670"/>
                  </a:lnTo>
                  <a:lnTo>
                    <a:pt x="948269" y="618670"/>
                  </a:lnTo>
                  <a:lnTo>
                    <a:pt x="948269" y="624400"/>
                  </a:lnTo>
                  <a:lnTo>
                    <a:pt x="942017" y="624400"/>
                  </a:lnTo>
                  <a:lnTo>
                    <a:pt x="942017" y="631148"/>
                  </a:lnTo>
                  <a:lnTo>
                    <a:pt x="931682" y="631148"/>
                  </a:lnTo>
                  <a:lnTo>
                    <a:pt x="931682" y="637896"/>
                  </a:lnTo>
                  <a:lnTo>
                    <a:pt x="922367" y="637896"/>
                  </a:lnTo>
                  <a:lnTo>
                    <a:pt x="922367" y="648846"/>
                  </a:lnTo>
                  <a:lnTo>
                    <a:pt x="915605" y="648846"/>
                  </a:lnTo>
                  <a:lnTo>
                    <a:pt x="915605" y="655085"/>
                  </a:lnTo>
                  <a:lnTo>
                    <a:pt x="907822" y="655085"/>
                  </a:lnTo>
                  <a:lnTo>
                    <a:pt x="907822" y="661324"/>
                  </a:lnTo>
                  <a:lnTo>
                    <a:pt x="901570" y="661324"/>
                  </a:lnTo>
                  <a:lnTo>
                    <a:pt x="901570" y="667054"/>
                  </a:lnTo>
                  <a:lnTo>
                    <a:pt x="891745" y="667054"/>
                  </a:lnTo>
                  <a:lnTo>
                    <a:pt x="891745" y="671255"/>
                  </a:lnTo>
                  <a:lnTo>
                    <a:pt x="872989" y="671255"/>
                  </a:lnTo>
                  <a:lnTo>
                    <a:pt x="872989" y="675966"/>
                  </a:lnTo>
                  <a:lnTo>
                    <a:pt x="863675" y="675966"/>
                  </a:lnTo>
                  <a:lnTo>
                    <a:pt x="863675" y="680677"/>
                  </a:lnTo>
                  <a:lnTo>
                    <a:pt x="850150" y="680677"/>
                  </a:lnTo>
                  <a:lnTo>
                    <a:pt x="850150" y="686407"/>
                  </a:lnTo>
                  <a:lnTo>
                    <a:pt x="842367" y="686407"/>
                  </a:lnTo>
                  <a:lnTo>
                    <a:pt x="842367" y="693664"/>
                  </a:lnTo>
                  <a:lnTo>
                    <a:pt x="836115" y="693664"/>
                  </a:lnTo>
                  <a:lnTo>
                    <a:pt x="836115" y="699903"/>
                  </a:lnTo>
                  <a:lnTo>
                    <a:pt x="830884" y="699903"/>
                  </a:lnTo>
                  <a:lnTo>
                    <a:pt x="830884" y="708179"/>
                  </a:lnTo>
                  <a:lnTo>
                    <a:pt x="819400" y="708179"/>
                  </a:lnTo>
                  <a:lnTo>
                    <a:pt x="819400" y="713400"/>
                  </a:lnTo>
                  <a:lnTo>
                    <a:pt x="803834" y="713400"/>
                  </a:lnTo>
                  <a:lnTo>
                    <a:pt x="803834" y="717092"/>
                  </a:lnTo>
                  <a:lnTo>
                    <a:pt x="789799" y="717092"/>
                  </a:lnTo>
                  <a:lnTo>
                    <a:pt x="789799" y="724350"/>
                  </a:lnTo>
                  <a:lnTo>
                    <a:pt x="780995" y="724350"/>
                  </a:lnTo>
                  <a:lnTo>
                    <a:pt x="780995" y="732626"/>
                  </a:lnTo>
                  <a:lnTo>
                    <a:pt x="771680" y="732626"/>
                  </a:lnTo>
                  <a:lnTo>
                    <a:pt x="771680" y="739374"/>
                  </a:lnTo>
                  <a:lnTo>
                    <a:pt x="761345" y="739374"/>
                  </a:lnTo>
                  <a:lnTo>
                    <a:pt x="761345" y="747650"/>
                  </a:lnTo>
                  <a:lnTo>
                    <a:pt x="753052" y="747650"/>
                  </a:lnTo>
                  <a:lnTo>
                    <a:pt x="753052" y="751343"/>
                  </a:lnTo>
                  <a:lnTo>
                    <a:pt x="743227" y="751343"/>
                  </a:lnTo>
                  <a:lnTo>
                    <a:pt x="743227" y="756054"/>
                  </a:lnTo>
                  <a:lnTo>
                    <a:pt x="736465" y="756054"/>
                  </a:lnTo>
                  <a:lnTo>
                    <a:pt x="736465" y="764330"/>
                  </a:lnTo>
                  <a:lnTo>
                    <a:pt x="729192" y="764330"/>
                  </a:lnTo>
                  <a:lnTo>
                    <a:pt x="729192" y="769041"/>
                  </a:lnTo>
                  <a:lnTo>
                    <a:pt x="712605" y="769041"/>
                  </a:lnTo>
                  <a:lnTo>
                    <a:pt x="712605" y="773752"/>
                  </a:lnTo>
                  <a:lnTo>
                    <a:pt x="704312" y="773752"/>
                  </a:lnTo>
                  <a:lnTo>
                    <a:pt x="704312" y="777953"/>
                  </a:lnTo>
                  <a:lnTo>
                    <a:pt x="697039" y="777953"/>
                  </a:lnTo>
                  <a:lnTo>
                    <a:pt x="697039" y="782155"/>
                  </a:lnTo>
                  <a:lnTo>
                    <a:pt x="687725" y="782155"/>
                  </a:lnTo>
                  <a:lnTo>
                    <a:pt x="687725" y="786357"/>
                  </a:lnTo>
                  <a:lnTo>
                    <a:pt x="680962" y="786357"/>
                  </a:lnTo>
                  <a:lnTo>
                    <a:pt x="680962" y="792086"/>
                  </a:lnTo>
                  <a:lnTo>
                    <a:pt x="675220" y="792086"/>
                  </a:lnTo>
                  <a:lnTo>
                    <a:pt x="675220" y="797816"/>
                  </a:lnTo>
                  <a:lnTo>
                    <a:pt x="668968" y="797816"/>
                  </a:lnTo>
                  <a:lnTo>
                    <a:pt x="668968" y="809275"/>
                  </a:lnTo>
                  <a:lnTo>
                    <a:pt x="648681" y="809275"/>
                  </a:lnTo>
                  <a:lnTo>
                    <a:pt x="648681" y="816023"/>
                  </a:lnTo>
                  <a:lnTo>
                    <a:pt x="639877" y="816023"/>
                  </a:lnTo>
                  <a:lnTo>
                    <a:pt x="639877" y="824809"/>
                  </a:lnTo>
                  <a:lnTo>
                    <a:pt x="631073" y="824809"/>
                  </a:lnTo>
                  <a:lnTo>
                    <a:pt x="631073" y="831557"/>
                  </a:lnTo>
                  <a:lnTo>
                    <a:pt x="615507" y="831557"/>
                  </a:lnTo>
                  <a:lnTo>
                    <a:pt x="615507" y="837287"/>
                  </a:lnTo>
                  <a:lnTo>
                    <a:pt x="605682" y="837287"/>
                  </a:lnTo>
                  <a:lnTo>
                    <a:pt x="605682" y="843526"/>
                  </a:lnTo>
                  <a:lnTo>
                    <a:pt x="597389" y="843526"/>
                  </a:lnTo>
                  <a:lnTo>
                    <a:pt x="597389" y="851802"/>
                  </a:lnTo>
                  <a:lnTo>
                    <a:pt x="589606" y="851802"/>
                  </a:lnTo>
                  <a:lnTo>
                    <a:pt x="589606" y="858550"/>
                  </a:lnTo>
                  <a:lnTo>
                    <a:pt x="578122" y="858550"/>
                  </a:lnTo>
                  <a:lnTo>
                    <a:pt x="578122" y="866317"/>
                  </a:lnTo>
                  <a:lnTo>
                    <a:pt x="571360" y="866317"/>
                  </a:lnTo>
                  <a:lnTo>
                    <a:pt x="571360" y="875611"/>
                  </a:lnTo>
                  <a:lnTo>
                    <a:pt x="562046" y="875611"/>
                  </a:lnTo>
                  <a:lnTo>
                    <a:pt x="562046" y="883887"/>
                  </a:lnTo>
                  <a:lnTo>
                    <a:pt x="540738" y="883887"/>
                  </a:lnTo>
                  <a:lnTo>
                    <a:pt x="540738" y="889617"/>
                  </a:lnTo>
                  <a:lnTo>
                    <a:pt x="530913" y="889617"/>
                  </a:lnTo>
                  <a:lnTo>
                    <a:pt x="530913" y="896875"/>
                  </a:lnTo>
                  <a:lnTo>
                    <a:pt x="527213" y="896875"/>
                  </a:lnTo>
                  <a:lnTo>
                    <a:pt x="527213" y="904132"/>
                  </a:lnTo>
                  <a:lnTo>
                    <a:pt x="519940" y="904132"/>
                  </a:lnTo>
                  <a:lnTo>
                    <a:pt x="519940" y="910880"/>
                  </a:lnTo>
                  <a:lnTo>
                    <a:pt x="511136" y="910880"/>
                  </a:lnTo>
                  <a:lnTo>
                    <a:pt x="511136" y="915591"/>
                  </a:lnTo>
                  <a:lnTo>
                    <a:pt x="504374" y="915591"/>
                  </a:lnTo>
                  <a:lnTo>
                    <a:pt x="504374" y="921830"/>
                  </a:lnTo>
                  <a:lnTo>
                    <a:pt x="485618" y="921830"/>
                  </a:lnTo>
                  <a:lnTo>
                    <a:pt x="485618" y="933289"/>
                  </a:lnTo>
                  <a:lnTo>
                    <a:pt x="474645" y="933289"/>
                  </a:lnTo>
                  <a:lnTo>
                    <a:pt x="474645" y="940547"/>
                  </a:lnTo>
                  <a:lnTo>
                    <a:pt x="461120" y="940547"/>
                  </a:lnTo>
                  <a:lnTo>
                    <a:pt x="461120" y="946277"/>
                  </a:lnTo>
                  <a:lnTo>
                    <a:pt x="450785" y="946277"/>
                  </a:lnTo>
                  <a:lnTo>
                    <a:pt x="450785" y="953025"/>
                  </a:lnTo>
                  <a:lnTo>
                    <a:pt x="437260" y="953025"/>
                  </a:lnTo>
                  <a:lnTo>
                    <a:pt x="437260" y="959264"/>
                  </a:lnTo>
                  <a:lnTo>
                    <a:pt x="431008" y="959264"/>
                  </a:lnTo>
                  <a:lnTo>
                    <a:pt x="431008" y="963975"/>
                  </a:lnTo>
                  <a:lnTo>
                    <a:pt x="425777" y="963975"/>
                  </a:lnTo>
                  <a:lnTo>
                    <a:pt x="425777" y="967667"/>
                  </a:lnTo>
                  <a:lnTo>
                    <a:pt x="413273" y="967667"/>
                  </a:lnTo>
                  <a:lnTo>
                    <a:pt x="413273" y="972887"/>
                  </a:lnTo>
                  <a:lnTo>
                    <a:pt x="404469" y="972887"/>
                  </a:lnTo>
                  <a:lnTo>
                    <a:pt x="404469" y="981673"/>
                  </a:lnTo>
                  <a:lnTo>
                    <a:pt x="397196" y="981673"/>
                  </a:lnTo>
                  <a:lnTo>
                    <a:pt x="397196" y="989440"/>
                  </a:lnTo>
                  <a:lnTo>
                    <a:pt x="388392" y="989440"/>
                  </a:lnTo>
                  <a:lnTo>
                    <a:pt x="388392" y="993641"/>
                  </a:lnTo>
                  <a:lnTo>
                    <a:pt x="376909" y="993641"/>
                  </a:lnTo>
                  <a:lnTo>
                    <a:pt x="376909" y="998352"/>
                  </a:lnTo>
                  <a:lnTo>
                    <a:pt x="368615" y="998352"/>
                  </a:lnTo>
                  <a:lnTo>
                    <a:pt x="368615" y="1006628"/>
                  </a:lnTo>
                  <a:lnTo>
                    <a:pt x="362874" y="1006628"/>
                  </a:lnTo>
                  <a:lnTo>
                    <a:pt x="362874" y="1012358"/>
                  </a:lnTo>
                  <a:lnTo>
                    <a:pt x="355090" y="1012358"/>
                  </a:lnTo>
                  <a:lnTo>
                    <a:pt x="355090" y="1018088"/>
                  </a:lnTo>
                  <a:lnTo>
                    <a:pt x="347307" y="1018088"/>
                  </a:lnTo>
                  <a:lnTo>
                    <a:pt x="347307" y="1024836"/>
                  </a:lnTo>
                  <a:lnTo>
                    <a:pt x="342586" y="1024836"/>
                  </a:lnTo>
                  <a:lnTo>
                    <a:pt x="342586" y="1032603"/>
                  </a:lnTo>
                  <a:lnTo>
                    <a:pt x="337355" y="1032603"/>
                  </a:lnTo>
                  <a:lnTo>
                    <a:pt x="337355" y="1040369"/>
                  </a:lnTo>
                  <a:lnTo>
                    <a:pt x="329572" y="1040369"/>
                  </a:lnTo>
                  <a:lnTo>
                    <a:pt x="329572" y="1045590"/>
                  </a:lnTo>
                  <a:lnTo>
                    <a:pt x="320768" y="1045590"/>
                  </a:lnTo>
                  <a:lnTo>
                    <a:pt x="320768" y="1050301"/>
                  </a:lnTo>
                  <a:lnTo>
                    <a:pt x="311964" y="1050301"/>
                  </a:lnTo>
                  <a:lnTo>
                    <a:pt x="311964" y="1054502"/>
                  </a:lnTo>
                  <a:lnTo>
                    <a:pt x="297929" y="1054502"/>
                  </a:lnTo>
                  <a:lnTo>
                    <a:pt x="297929" y="1063288"/>
                  </a:lnTo>
                  <a:lnTo>
                    <a:pt x="289125" y="1063288"/>
                  </a:lnTo>
                  <a:lnTo>
                    <a:pt x="289125" y="1071055"/>
                  </a:lnTo>
                  <a:lnTo>
                    <a:pt x="283383" y="1071055"/>
                  </a:lnTo>
                  <a:lnTo>
                    <a:pt x="283383" y="1077803"/>
                  </a:lnTo>
                  <a:lnTo>
                    <a:pt x="275090" y="1077803"/>
                  </a:lnTo>
                  <a:lnTo>
                    <a:pt x="275090" y="1087607"/>
                  </a:lnTo>
                  <a:lnTo>
                    <a:pt x="270879" y="1087607"/>
                  </a:lnTo>
                  <a:lnTo>
                    <a:pt x="270879" y="1094355"/>
                  </a:lnTo>
                  <a:lnTo>
                    <a:pt x="263096" y="1094355"/>
                  </a:lnTo>
                  <a:lnTo>
                    <a:pt x="263096" y="1101613"/>
                  </a:lnTo>
                  <a:lnTo>
                    <a:pt x="255823" y="1101613"/>
                  </a:lnTo>
                  <a:lnTo>
                    <a:pt x="255823" y="1107852"/>
                  </a:lnTo>
                  <a:lnTo>
                    <a:pt x="248040" y="1107852"/>
                  </a:lnTo>
                  <a:lnTo>
                    <a:pt x="248040" y="1110907"/>
                  </a:lnTo>
                  <a:lnTo>
                    <a:pt x="239236" y="1110907"/>
                  </a:lnTo>
                  <a:lnTo>
                    <a:pt x="239236" y="1117146"/>
                  </a:lnTo>
                  <a:lnTo>
                    <a:pt x="231453" y="1117146"/>
                  </a:lnTo>
                  <a:lnTo>
                    <a:pt x="231453" y="1121348"/>
                  </a:lnTo>
                  <a:lnTo>
                    <a:pt x="219970" y="1121348"/>
                  </a:lnTo>
                  <a:lnTo>
                    <a:pt x="219970" y="1127587"/>
                  </a:lnTo>
                  <a:lnTo>
                    <a:pt x="210656" y="1127587"/>
                  </a:lnTo>
                  <a:lnTo>
                    <a:pt x="210656" y="1133826"/>
                  </a:lnTo>
                  <a:lnTo>
                    <a:pt x="197131" y="1133826"/>
                  </a:lnTo>
                  <a:lnTo>
                    <a:pt x="197131" y="1142102"/>
                  </a:lnTo>
                  <a:lnTo>
                    <a:pt x="189858" y="1142102"/>
                  </a:lnTo>
                  <a:lnTo>
                    <a:pt x="189858" y="1149869"/>
                  </a:lnTo>
                  <a:lnTo>
                    <a:pt x="181564" y="1149869"/>
                  </a:lnTo>
                  <a:lnTo>
                    <a:pt x="181564" y="1152415"/>
                  </a:lnTo>
                  <a:lnTo>
                    <a:pt x="174292" y="1152415"/>
                  </a:lnTo>
                  <a:lnTo>
                    <a:pt x="174292" y="1166930"/>
                  </a:lnTo>
                  <a:lnTo>
                    <a:pt x="163957" y="1166930"/>
                  </a:lnTo>
                  <a:lnTo>
                    <a:pt x="163957" y="1177243"/>
                  </a:lnTo>
                  <a:lnTo>
                    <a:pt x="150942" y="1177243"/>
                  </a:lnTo>
                  <a:lnTo>
                    <a:pt x="150942" y="1184501"/>
                  </a:lnTo>
                  <a:lnTo>
                    <a:pt x="135886" y="1184501"/>
                  </a:lnTo>
                  <a:lnTo>
                    <a:pt x="135886" y="1190231"/>
                  </a:lnTo>
                  <a:lnTo>
                    <a:pt x="124913" y="1190231"/>
                  </a:lnTo>
                  <a:lnTo>
                    <a:pt x="124913" y="1201690"/>
                  </a:lnTo>
                  <a:lnTo>
                    <a:pt x="120192" y="1201690"/>
                  </a:lnTo>
                  <a:lnTo>
                    <a:pt x="120192" y="1213149"/>
                  </a:lnTo>
                  <a:lnTo>
                    <a:pt x="96332" y="1213149"/>
                  </a:lnTo>
                  <a:lnTo>
                    <a:pt x="96332" y="1221934"/>
                  </a:lnTo>
                  <a:lnTo>
                    <a:pt x="91612" y="1221934"/>
                  </a:lnTo>
                  <a:lnTo>
                    <a:pt x="91612" y="1228173"/>
                  </a:lnTo>
                  <a:lnTo>
                    <a:pt x="76045" y="1228173"/>
                  </a:lnTo>
                  <a:lnTo>
                    <a:pt x="76045" y="1235431"/>
                  </a:lnTo>
                  <a:lnTo>
                    <a:pt x="66221" y="1235431"/>
                  </a:lnTo>
                  <a:lnTo>
                    <a:pt x="66221" y="1242179"/>
                  </a:lnTo>
                  <a:lnTo>
                    <a:pt x="59458" y="1242179"/>
                  </a:lnTo>
                  <a:lnTo>
                    <a:pt x="59458" y="1249946"/>
                  </a:lnTo>
                  <a:lnTo>
                    <a:pt x="53717" y="1249946"/>
                  </a:lnTo>
                  <a:lnTo>
                    <a:pt x="53717" y="1262933"/>
                  </a:lnTo>
                  <a:lnTo>
                    <a:pt x="46444" y="1262933"/>
                  </a:lnTo>
                  <a:lnTo>
                    <a:pt x="46444" y="1271209"/>
                  </a:lnTo>
                  <a:lnTo>
                    <a:pt x="38661" y="1271209"/>
                  </a:lnTo>
                  <a:lnTo>
                    <a:pt x="38661" y="1277957"/>
                  </a:lnTo>
                  <a:lnTo>
                    <a:pt x="30367" y="1277957"/>
                  </a:lnTo>
                  <a:lnTo>
                    <a:pt x="30367" y="1287252"/>
                  </a:lnTo>
                  <a:lnTo>
                    <a:pt x="21053" y="1287252"/>
                  </a:lnTo>
                  <a:lnTo>
                    <a:pt x="21053" y="1292472"/>
                  </a:lnTo>
                  <a:lnTo>
                    <a:pt x="12759" y="1292472"/>
                  </a:lnTo>
                  <a:lnTo>
                    <a:pt x="12759" y="1300239"/>
                  </a:lnTo>
                  <a:lnTo>
                    <a:pt x="0" y="1300239"/>
                  </a:lnTo>
                </a:path>
              </a:pathLst>
            </a:custGeom>
            <a:noFill/>
            <a:ln w="28575" cap="flat">
              <a:solidFill>
                <a:schemeClr val="accent3"/>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pic>
          <p:nvPicPr>
            <p:cNvPr id="133" name="Graphic 132">
              <a:extLst>
                <a:ext uri="{FF2B5EF4-FFF2-40B4-BE49-F238E27FC236}">
                  <a16:creationId xmlns:a16="http://schemas.microsoft.com/office/drawing/2014/main" id="{C9A8663E-6CFF-5E07-56CC-17DBAE87AAA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575745" y="2965453"/>
              <a:ext cx="1885835" cy="1424758"/>
            </a:xfrm>
            <a:prstGeom prst="rect">
              <a:avLst/>
            </a:prstGeom>
          </p:spPr>
        </p:pic>
        <p:pic>
          <p:nvPicPr>
            <p:cNvPr id="134" name="Graphic 133">
              <a:extLst>
                <a:ext uri="{FF2B5EF4-FFF2-40B4-BE49-F238E27FC236}">
                  <a16:creationId xmlns:a16="http://schemas.microsoft.com/office/drawing/2014/main" id="{367CF3B2-27CE-C43C-3DE1-2288AAA1E72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570434" y="2733880"/>
              <a:ext cx="1882679" cy="1647201"/>
            </a:xfrm>
            <a:prstGeom prst="rect">
              <a:avLst/>
            </a:prstGeom>
          </p:spPr>
        </p:pic>
        <p:sp>
          <p:nvSpPr>
            <p:cNvPr id="136" name="Freeform 17">
              <a:extLst>
                <a:ext uri="{FF2B5EF4-FFF2-40B4-BE49-F238E27FC236}">
                  <a16:creationId xmlns:a16="http://schemas.microsoft.com/office/drawing/2014/main" id="{4CEBC133-1F7F-ED38-4670-93AF867B3E01}"/>
                </a:ext>
              </a:extLst>
            </p:cNvPr>
            <p:cNvSpPr/>
            <p:nvPr/>
          </p:nvSpPr>
          <p:spPr>
            <a:xfrm>
              <a:off x="6986670" y="2492749"/>
              <a:ext cx="1902477" cy="1894167"/>
            </a:xfrm>
            <a:custGeom>
              <a:avLst/>
              <a:gdLst>
                <a:gd name="connsiteX0" fmla="*/ 0 w 1656608"/>
                <a:gd name="connsiteY0" fmla="*/ 0 h 2131621"/>
                <a:gd name="connsiteX1" fmla="*/ 0 w 1656608"/>
                <a:gd name="connsiteY1" fmla="*/ 2131621 h 2131621"/>
                <a:gd name="connsiteX2" fmla="*/ 1656608 w 1656608"/>
                <a:gd name="connsiteY2" fmla="*/ 2131621 h 2131621"/>
              </a:gdLst>
              <a:ahLst/>
              <a:cxnLst>
                <a:cxn ang="0">
                  <a:pos x="connsiteX0" y="connsiteY0"/>
                </a:cxn>
                <a:cxn ang="0">
                  <a:pos x="connsiteX1" y="connsiteY1"/>
                </a:cxn>
                <a:cxn ang="0">
                  <a:pos x="connsiteX2" y="connsiteY2"/>
                </a:cxn>
              </a:cxnLst>
              <a:rect l="l" t="t" r="r" b="b"/>
              <a:pathLst>
                <a:path w="1656608" h="2131621">
                  <a:moveTo>
                    <a:pt x="0" y="0"/>
                  </a:moveTo>
                  <a:lnTo>
                    <a:pt x="0" y="2131621"/>
                  </a:lnTo>
                  <a:lnTo>
                    <a:pt x="1656608" y="2131621"/>
                  </a:lnTo>
                </a:path>
              </a:pathLst>
            </a:custGeom>
            <a:noFill/>
            <a:ln w="28575" cap="flat" cmpd="sng" algn="ctr">
              <a:solidFill>
                <a:srgbClr val="000000"/>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37" name="TextBox 136">
              <a:extLst>
                <a:ext uri="{FF2B5EF4-FFF2-40B4-BE49-F238E27FC236}">
                  <a16:creationId xmlns:a16="http://schemas.microsoft.com/office/drawing/2014/main" id="{089E0C83-757F-662F-8E50-4ED484AB6BC1}"/>
                </a:ext>
              </a:extLst>
            </p:cNvPr>
            <p:cNvSpPr txBox="1"/>
            <p:nvPr/>
          </p:nvSpPr>
          <p:spPr>
            <a:xfrm>
              <a:off x="9771698" y="2692943"/>
              <a:ext cx="1105666" cy="582361"/>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61F32">
                      <a:lumMod val="75000"/>
                    </a:srgbClr>
                  </a:solidFill>
                  <a:effectLst/>
                  <a:uLnTx/>
                  <a:uFillTx/>
                  <a:latin typeface="Calibri" panose="020F0502020204030204" pitchFamily="34" charset="0"/>
                  <a:ea typeface="+mn-ea"/>
                  <a:cs typeface="Calibri" panose="020F0502020204030204" pitchFamily="34" charset="0"/>
                </a:rPr>
                <a:t>HR 0.83</a:t>
              </a:r>
              <a:br>
                <a:rPr kumimoji="0" lang="en-US" sz="1600" b="0" i="0" u="none" strike="noStrike" kern="0" cap="none" spc="0" normalizeH="0" baseline="0" noProof="0" dirty="0">
                  <a:ln>
                    <a:noFill/>
                  </a:ln>
                  <a:solidFill>
                    <a:srgbClr val="061F32">
                      <a:lumMod val="75000"/>
                    </a:srgbClr>
                  </a:solidFill>
                  <a:effectLst/>
                  <a:uLnTx/>
                  <a:uFillTx/>
                  <a:latin typeface="Calibri" panose="020F0502020204030204" pitchFamily="34" charset="0"/>
                  <a:ea typeface="+mn-ea"/>
                  <a:cs typeface="Calibri" panose="020F0502020204030204" pitchFamily="34" charset="0"/>
                </a:rPr>
              </a:br>
              <a:r>
                <a:rPr kumimoji="0" lang="en-US" sz="1600" b="0" i="0" u="none" strike="noStrike" kern="0" cap="none" spc="0" normalizeH="0" baseline="0" noProof="0" dirty="0">
                  <a:ln>
                    <a:noFill/>
                  </a:ln>
                  <a:solidFill>
                    <a:srgbClr val="061F32">
                      <a:lumMod val="75000"/>
                    </a:srgbClr>
                  </a:solidFill>
                  <a:effectLst/>
                  <a:uLnTx/>
                  <a:uFillTx/>
                  <a:latin typeface="Calibri" panose="020F0502020204030204" pitchFamily="34" charset="0"/>
                  <a:ea typeface="+mn-ea"/>
                  <a:cs typeface="Calibri" panose="020F0502020204030204" pitchFamily="34" charset="0"/>
                </a:rPr>
                <a:t>(95% CI: 0.74; 0.92)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0" cap="none" spc="0" normalizeH="0" baseline="0" noProof="0" dirty="0">
                  <a:ln>
                    <a:noFill/>
                  </a:ln>
                  <a:solidFill>
                    <a:srgbClr val="061F32">
                      <a:lumMod val="75000"/>
                    </a:srgbClr>
                  </a:solidFill>
                  <a:effectLst/>
                  <a:uLnTx/>
                  <a:uFillTx/>
                  <a:latin typeface="Calibri" panose="020F0502020204030204" pitchFamily="34" charset="0"/>
                  <a:ea typeface="+mn-ea"/>
                  <a:cs typeface="Calibri" panose="020F0502020204030204" pitchFamily="34" charset="0"/>
                </a:rPr>
                <a:t>P </a:t>
              </a:r>
              <a:r>
                <a:rPr kumimoji="0" lang="en-US" sz="1600" b="0" i="0" u="none" strike="noStrike" kern="0" cap="none" spc="0" normalizeH="0" baseline="0" noProof="0" dirty="0">
                  <a:ln>
                    <a:noFill/>
                  </a:ln>
                  <a:solidFill>
                    <a:srgbClr val="061F32">
                      <a:lumMod val="75000"/>
                    </a:srgbClr>
                  </a:solidFill>
                  <a:effectLst/>
                  <a:uLnTx/>
                  <a:uFillTx/>
                  <a:latin typeface="Calibri" panose="020F0502020204030204" pitchFamily="34" charset="0"/>
                  <a:ea typeface="+mn-ea"/>
                  <a:cs typeface="Calibri" panose="020F0502020204030204" pitchFamily="34" charset="0"/>
                </a:rPr>
                <a:t>= .0006</a:t>
              </a:r>
            </a:p>
          </p:txBody>
        </p:sp>
        <p:sp>
          <p:nvSpPr>
            <p:cNvPr id="135" name="Freeform 269">
              <a:extLst>
                <a:ext uri="{FF2B5EF4-FFF2-40B4-BE49-F238E27FC236}">
                  <a16:creationId xmlns:a16="http://schemas.microsoft.com/office/drawing/2014/main" id="{779E1E4E-4D5A-9CC5-DCD3-F1200882F982}"/>
                </a:ext>
              </a:extLst>
            </p:cNvPr>
            <p:cNvSpPr/>
            <p:nvPr/>
          </p:nvSpPr>
          <p:spPr>
            <a:xfrm>
              <a:off x="9571976" y="2492750"/>
              <a:ext cx="1902477" cy="1894167"/>
            </a:xfrm>
            <a:custGeom>
              <a:avLst/>
              <a:gdLst>
                <a:gd name="connsiteX0" fmla="*/ 0 w 1656608"/>
                <a:gd name="connsiteY0" fmla="*/ 0 h 2131621"/>
                <a:gd name="connsiteX1" fmla="*/ 0 w 1656608"/>
                <a:gd name="connsiteY1" fmla="*/ 2131621 h 2131621"/>
                <a:gd name="connsiteX2" fmla="*/ 1656608 w 1656608"/>
                <a:gd name="connsiteY2" fmla="*/ 2131621 h 2131621"/>
              </a:gdLst>
              <a:ahLst/>
              <a:cxnLst>
                <a:cxn ang="0">
                  <a:pos x="connsiteX0" y="connsiteY0"/>
                </a:cxn>
                <a:cxn ang="0">
                  <a:pos x="connsiteX1" y="connsiteY1"/>
                </a:cxn>
                <a:cxn ang="0">
                  <a:pos x="connsiteX2" y="connsiteY2"/>
                </a:cxn>
              </a:cxnLst>
              <a:rect l="l" t="t" r="r" b="b"/>
              <a:pathLst>
                <a:path w="1656608" h="2131621">
                  <a:moveTo>
                    <a:pt x="0" y="0"/>
                  </a:moveTo>
                  <a:lnTo>
                    <a:pt x="0" y="2131621"/>
                  </a:lnTo>
                  <a:lnTo>
                    <a:pt x="1656608" y="2131621"/>
                  </a:lnTo>
                </a:path>
              </a:pathLst>
            </a:custGeom>
            <a:noFill/>
            <a:ln w="28575" cap="flat" cmpd="sng" algn="ctr">
              <a:solidFill>
                <a:srgbClr val="000000"/>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Tree>
    <p:extLst>
      <p:ext uri="{BB962C8B-B14F-4D97-AF65-F5344CB8AC3E}">
        <p14:creationId xmlns:p14="http://schemas.microsoft.com/office/powerpoint/2010/main" val="30051109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D2E563C0-A8C2-A199-1DAD-2140009647DC}"/>
              </a:ext>
            </a:extLst>
          </p:cNvPr>
          <p:cNvSpPr>
            <a:spLocks noGrp="1"/>
          </p:cNvSpPr>
          <p:nvPr>
            <p:ph sz="half" idx="2"/>
          </p:nvPr>
        </p:nvSpPr>
        <p:spPr>
          <a:xfrm>
            <a:off x="8057868" y="2114904"/>
            <a:ext cx="3454469" cy="3835210"/>
          </a:xfrm>
        </p:spPr>
        <p:txBody>
          <a:bodyPr/>
          <a:lstStyle/>
          <a:p>
            <a:r>
              <a:rPr lang="en-US" sz="2600" dirty="0"/>
              <a:t>25% reduction in risk for those achieving </a:t>
            </a:r>
            <a:r>
              <a:rPr lang="en-US" sz="2600" dirty="0" err="1"/>
              <a:t>hsCRP</a:t>
            </a:r>
            <a:r>
              <a:rPr lang="en-US" sz="2600" dirty="0"/>
              <a:t> levels &lt;2 mg/L</a:t>
            </a:r>
          </a:p>
          <a:p>
            <a:r>
              <a:rPr lang="en-US" sz="2600" dirty="0"/>
              <a:t>5% reduction in risk for those achieving </a:t>
            </a:r>
            <a:r>
              <a:rPr lang="en-US" sz="2600" dirty="0" err="1"/>
              <a:t>hsCRP</a:t>
            </a:r>
            <a:r>
              <a:rPr lang="en-US" sz="2600" dirty="0"/>
              <a:t> levels ≥2 mg/L</a:t>
            </a:r>
          </a:p>
          <a:p>
            <a:r>
              <a:rPr lang="en-US" sz="2600" dirty="0"/>
              <a:t>(No change in LDL-C)</a:t>
            </a:r>
          </a:p>
          <a:p>
            <a:endParaRPr lang="en-US" sz="2600" dirty="0"/>
          </a:p>
        </p:txBody>
      </p:sp>
      <p:sp>
        <p:nvSpPr>
          <p:cNvPr id="2" name="Title 1">
            <a:extLst>
              <a:ext uri="{FF2B5EF4-FFF2-40B4-BE49-F238E27FC236}">
                <a16:creationId xmlns:a16="http://schemas.microsoft.com/office/drawing/2014/main" id="{5D1D5AD4-F931-4BF1-96DC-9F0094230F15}"/>
              </a:ext>
            </a:extLst>
          </p:cNvPr>
          <p:cNvSpPr>
            <a:spLocks noGrp="1"/>
          </p:cNvSpPr>
          <p:nvPr>
            <p:ph type="title"/>
          </p:nvPr>
        </p:nvSpPr>
        <p:spPr/>
        <p:txBody>
          <a:bodyPr>
            <a:noAutofit/>
          </a:bodyPr>
          <a:lstStyle/>
          <a:p>
            <a:r>
              <a:rPr lang="en-US" dirty="0">
                <a:latin typeface="+mj-lt"/>
              </a:rPr>
              <a:t>CANTOS Responders Analysis: Greater Reduction in MACE With Greater </a:t>
            </a:r>
            <a:r>
              <a:rPr lang="en-US" dirty="0" err="1">
                <a:latin typeface="+mj-lt"/>
              </a:rPr>
              <a:t>hsCRP</a:t>
            </a:r>
            <a:r>
              <a:rPr lang="en-US" dirty="0">
                <a:latin typeface="+mj-lt"/>
              </a:rPr>
              <a:t> Reduction</a:t>
            </a:r>
          </a:p>
        </p:txBody>
      </p:sp>
      <p:sp>
        <p:nvSpPr>
          <p:cNvPr id="40" name="TextBox 39">
            <a:extLst>
              <a:ext uri="{FF2B5EF4-FFF2-40B4-BE49-F238E27FC236}">
                <a16:creationId xmlns:a16="http://schemas.microsoft.com/office/drawing/2014/main" id="{A24DD063-D642-73FF-CCFF-9E99B03946C1}"/>
              </a:ext>
            </a:extLst>
          </p:cNvPr>
          <p:cNvSpPr txBox="1"/>
          <p:nvPr/>
        </p:nvSpPr>
        <p:spPr>
          <a:xfrm>
            <a:off x="5390609" y="3933513"/>
            <a:ext cx="2471984" cy="422613"/>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chemeClr val="accent2"/>
                </a:solidFill>
                <a:effectLst/>
                <a:uLnTx/>
                <a:uFillTx/>
                <a:latin typeface="Calibri" panose="020F0502020204030204" pitchFamily="34" charset="0"/>
                <a:ea typeface="+mn-ea"/>
                <a:cs typeface="Calibri" panose="020F0502020204030204" pitchFamily="34" charset="0"/>
              </a:rPr>
              <a:t>On-treatment hsCRP &lt;2 mg/L</a:t>
            </a:r>
          </a:p>
        </p:txBody>
      </p:sp>
      <p:sp>
        <p:nvSpPr>
          <p:cNvPr id="43" name="TextBox 42">
            <a:extLst>
              <a:ext uri="{FF2B5EF4-FFF2-40B4-BE49-F238E27FC236}">
                <a16:creationId xmlns:a16="http://schemas.microsoft.com/office/drawing/2014/main" id="{3D8CFAA7-30B1-30F9-EA46-C0505E84FF62}"/>
              </a:ext>
            </a:extLst>
          </p:cNvPr>
          <p:cNvSpPr txBox="1"/>
          <p:nvPr/>
        </p:nvSpPr>
        <p:spPr>
          <a:xfrm>
            <a:off x="5383235" y="3652945"/>
            <a:ext cx="2471984" cy="258857"/>
          </a:xfrm>
          <a:prstGeom prst="rect">
            <a:avLst/>
          </a:prstGeom>
          <a:noFill/>
          <a:ln>
            <a:noFill/>
          </a:ln>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On-treatment hsCRP ≥2 mg/L</a:t>
            </a:r>
          </a:p>
        </p:txBody>
      </p:sp>
      <p:sp>
        <p:nvSpPr>
          <p:cNvPr id="44" name="TextBox 43">
            <a:extLst>
              <a:ext uri="{FF2B5EF4-FFF2-40B4-BE49-F238E27FC236}">
                <a16:creationId xmlns:a16="http://schemas.microsoft.com/office/drawing/2014/main" id="{57D4528B-124C-DA7C-6C6D-D1FA1F6BE723}"/>
              </a:ext>
            </a:extLst>
          </p:cNvPr>
          <p:cNvSpPr txBox="1"/>
          <p:nvPr/>
        </p:nvSpPr>
        <p:spPr>
          <a:xfrm>
            <a:off x="5390609" y="3443918"/>
            <a:ext cx="3102290" cy="258857"/>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chemeClr val="accent3"/>
                </a:solidFill>
                <a:effectLst/>
                <a:uLnTx/>
                <a:uFillTx/>
                <a:latin typeface="Calibri" panose="020F0502020204030204" pitchFamily="34" charset="0"/>
                <a:ea typeface="+mn-ea"/>
                <a:cs typeface="Calibri" panose="020F0502020204030204" pitchFamily="34" charset="0"/>
              </a:rPr>
              <a:t>Placebo</a:t>
            </a:r>
          </a:p>
        </p:txBody>
      </p:sp>
      <p:graphicFrame>
        <p:nvGraphicFramePr>
          <p:cNvPr id="45" name="Table 45">
            <a:extLst>
              <a:ext uri="{FF2B5EF4-FFF2-40B4-BE49-F238E27FC236}">
                <a16:creationId xmlns:a16="http://schemas.microsoft.com/office/drawing/2014/main" id="{FBB66B7E-56CC-2E64-101F-8C380F1BE859}"/>
              </a:ext>
            </a:extLst>
          </p:cNvPr>
          <p:cNvGraphicFramePr>
            <a:graphicFrameLocks noGrp="1"/>
          </p:cNvGraphicFramePr>
          <p:nvPr/>
        </p:nvGraphicFramePr>
        <p:xfrm>
          <a:off x="717550" y="1600200"/>
          <a:ext cx="5817583" cy="1219200"/>
        </p:xfrm>
        <a:graphic>
          <a:graphicData uri="http://schemas.openxmlformats.org/drawingml/2006/table">
            <a:tbl>
              <a:tblPr firstRow="1" bandRow="1">
                <a:tableStyleId>{5C22544A-7EE6-4342-B048-85BDC9FD1C3A}</a:tableStyleId>
              </a:tblPr>
              <a:tblGrid>
                <a:gridCol w="2948008">
                  <a:extLst>
                    <a:ext uri="{9D8B030D-6E8A-4147-A177-3AD203B41FA5}">
                      <a16:colId xmlns:a16="http://schemas.microsoft.com/office/drawing/2014/main" val="2164006417"/>
                    </a:ext>
                  </a:extLst>
                </a:gridCol>
                <a:gridCol w="723900">
                  <a:extLst>
                    <a:ext uri="{9D8B030D-6E8A-4147-A177-3AD203B41FA5}">
                      <a16:colId xmlns:a16="http://schemas.microsoft.com/office/drawing/2014/main" val="3356989640"/>
                    </a:ext>
                  </a:extLst>
                </a:gridCol>
                <a:gridCol w="1209675">
                  <a:extLst>
                    <a:ext uri="{9D8B030D-6E8A-4147-A177-3AD203B41FA5}">
                      <a16:colId xmlns:a16="http://schemas.microsoft.com/office/drawing/2014/main" val="1183066434"/>
                    </a:ext>
                  </a:extLst>
                </a:gridCol>
                <a:gridCol w="936000">
                  <a:extLst>
                    <a:ext uri="{9D8B030D-6E8A-4147-A177-3AD203B41FA5}">
                      <a16:colId xmlns:a16="http://schemas.microsoft.com/office/drawing/2014/main" val="3725406525"/>
                    </a:ext>
                  </a:extLst>
                </a:gridCol>
              </a:tblGrid>
              <a:tr h="246715">
                <a:tc>
                  <a:txBody>
                    <a:bodyPr/>
                    <a:lstStyle/>
                    <a:p>
                      <a:endParaRPr lang="en-GB"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r>
                        <a:rPr lang="en-GB" sz="1400" dirty="0"/>
                        <a:t>HR</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r>
                        <a:rPr lang="en-GB" sz="1400" dirty="0"/>
                        <a:t>95% CI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r>
                        <a:rPr lang="en-GB" sz="1400" i="1" dirty="0"/>
                        <a:t>P </a:t>
                      </a:r>
                      <a:r>
                        <a:rPr lang="en-GB" sz="1400" dirty="0"/>
                        <a:t>value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3552317984"/>
                  </a:ext>
                </a:extLst>
              </a:tr>
              <a:tr h="246715">
                <a:tc>
                  <a:txBody>
                    <a:bodyPr/>
                    <a:lstStyle/>
                    <a:p>
                      <a:r>
                        <a:rPr lang="en-GB" sz="1400" b="0" dirty="0">
                          <a:solidFill>
                            <a:schemeClr val="bg1"/>
                          </a:solidFill>
                        </a:rPr>
                        <a:t>Placebo</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r>
                        <a:rPr lang="en-GB" sz="1400" dirty="0">
                          <a:solidFill>
                            <a:schemeClr val="bg1"/>
                          </a:solidFill>
                        </a:rPr>
                        <a:t>1.0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r>
                        <a:rPr lang="en-GB" sz="1400" dirty="0">
                          <a:solidFill>
                            <a:schemeClr val="bg1"/>
                          </a:solidFill>
                        </a:rPr>
                        <a:t>(ref)</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r>
                        <a:rPr lang="en-GB" sz="1400" dirty="0">
                          <a:solidFill>
                            <a:schemeClr val="bg1"/>
                          </a:solidFill>
                        </a:rPr>
                        <a:t>(ref)</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890223870"/>
                  </a:ext>
                </a:extLst>
              </a:tr>
              <a:tr h="246715">
                <a:tc>
                  <a:txBody>
                    <a:bodyPr/>
                    <a:lstStyle/>
                    <a:p>
                      <a:r>
                        <a:rPr lang="en-GB" sz="1400" b="0" dirty="0">
                          <a:solidFill>
                            <a:schemeClr val="bg1"/>
                          </a:solidFill>
                        </a:rPr>
                        <a:t>On-treatment hsCRP ≥2 mg/L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r>
                        <a:rPr lang="en-GB" sz="1400" dirty="0">
                          <a:solidFill>
                            <a:schemeClr val="bg1"/>
                          </a:solidFill>
                        </a:rPr>
                        <a:t>0.95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r>
                        <a:rPr lang="en-GB" sz="1400" dirty="0">
                          <a:solidFill>
                            <a:schemeClr val="bg1"/>
                          </a:solidFill>
                        </a:rPr>
                        <a:t>(0.84; 1.09)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r>
                        <a:rPr lang="en-GB" sz="1400" dirty="0">
                          <a:solidFill>
                            <a:schemeClr val="bg1"/>
                          </a:solidFill>
                        </a:rPr>
                        <a:t>.48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305437927"/>
                  </a:ext>
                </a:extLst>
              </a:tr>
              <a:tr h="246715">
                <a:tc>
                  <a:txBody>
                    <a:bodyPr/>
                    <a:lstStyle/>
                    <a:p>
                      <a:pPr marL="0" marR="0" lvl="0" indent="0" algn="l" defTabSz="342892" rtl="0" eaLnBrk="1" fontAlgn="auto" latinLnBrk="0" hangingPunct="1">
                        <a:lnSpc>
                          <a:spcPct val="100000"/>
                        </a:lnSpc>
                        <a:spcBef>
                          <a:spcPts val="0"/>
                        </a:spcBef>
                        <a:spcAft>
                          <a:spcPts val="0"/>
                        </a:spcAft>
                        <a:buClrTx/>
                        <a:buSzTx/>
                        <a:buFontTx/>
                        <a:buNone/>
                        <a:tabLst/>
                        <a:defRPr/>
                      </a:pPr>
                      <a:r>
                        <a:rPr lang="en-GB" sz="1400" b="0" dirty="0">
                          <a:solidFill>
                            <a:schemeClr val="bg1"/>
                          </a:solidFill>
                        </a:rPr>
                        <a:t>On-treatment hsCRP &lt;2 mg/L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r>
                        <a:rPr lang="en-GB" sz="1400" dirty="0">
                          <a:solidFill>
                            <a:schemeClr val="bg1"/>
                          </a:solidFill>
                        </a:rPr>
                        <a:t>0.75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r>
                        <a:rPr lang="en-GB" sz="1400" dirty="0">
                          <a:solidFill>
                            <a:schemeClr val="bg1"/>
                          </a:solidFill>
                        </a:rPr>
                        <a:t>(0.66; 0.85)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r>
                        <a:rPr lang="en-GB" sz="1400" dirty="0">
                          <a:solidFill>
                            <a:schemeClr val="bg1"/>
                          </a:solidFill>
                        </a:rPr>
                        <a:t>&lt;.0001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861513767"/>
                  </a:ext>
                </a:extLst>
              </a:tr>
            </a:tbl>
          </a:graphicData>
        </a:graphic>
      </p:graphicFrame>
      <p:sp>
        <p:nvSpPr>
          <p:cNvPr id="4" name="Text Box 11">
            <a:extLst>
              <a:ext uri="{FF2B5EF4-FFF2-40B4-BE49-F238E27FC236}">
                <a16:creationId xmlns:a16="http://schemas.microsoft.com/office/drawing/2014/main" id="{57CD69F8-075A-AC18-4077-F60AB6F2A95A}"/>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Ridker. Lancet. 2018;391:319.</a:t>
            </a:r>
          </a:p>
        </p:txBody>
      </p:sp>
      <p:grpSp>
        <p:nvGrpSpPr>
          <p:cNvPr id="5" name="Group 4">
            <a:extLst>
              <a:ext uri="{FF2B5EF4-FFF2-40B4-BE49-F238E27FC236}">
                <a16:creationId xmlns:a16="http://schemas.microsoft.com/office/drawing/2014/main" id="{CB3B74F5-1285-95B0-289E-581155ADCFC9}"/>
              </a:ext>
            </a:extLst>
          </p:cNvPr>
          <p:cNvGrpSpPr/>
          <p:nvPr/>
        </p:nvGrpSpPr>
        <p:grpSpPr>
          <a:xfrm>
            <a:off x="709797" y="2956725"/>
            <a:ext cx="4688261" cy="3192577"/>
            <a:chOff x="1120272" y="2232451"/>
            <a:chExt cx="4586386" cy="3351804"/>
          </a:xfrm>
        </p:grpSpPr>
        <p:sp>
          <p:nvSpPr>
            <p:cNvPr id="8" name="TextBox 7">
              <a:extLst>
                <a:ext uri="{FF2B5EF4-FFF2-40B4-BE49-F238E27FC236}">
                  <a16:creationId xmlns:a16="http://schemas.microsoft.com/office/drawing/2014/main" id="{FA6FF1A1-3F2A-F876-309E-B4E0A89C4030}"/>
                </a:ext>
              </a:extLst>
            </p:cNvPr>
            <p:cNvSpPr txBox="1"/>
            <p:nvPr/>
          </p:nvSpPr>
          <p:spPr>
            <a:xfrm rot="16200000">
              <a:off x="283109" y="3512970"/>
              <a:ext cx="1915197" cy="240871"/>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Cumulative Incidence</a:t>
              </a:r>
            </a:p>
          </p:txBody>
        </p:sp>
        <p:cxnSp>
          <p:nvCxnSpPr>
            <p:cNvPr id="39" name="Straight Connector 38">
              <a:extLst>
                <a:ext uri="{FF2B5EF4-FFF2-40B4-BE49-F238E27FC236}">
                  <a16:creationId xmlns:a16="http://schemas.microsoft.com/office/drawing/2014/main" id="{1583EBB0-86EA-5126-D276-A01459F523B6}"/>
                </a:ext>
              </a:extLst>
            </p:cNvPr>
            <p:cNvCxnSpPr>
              <a:cxnSpLocks/>
            </p:cNvCxnSpPr>
            <p:nvPr/>
          </p:nvCxnSpPr>
          <p:spPr>
            <a:xfrm>
              <a:off x="1894378" y="5104780"/>
              <a:ext cx="0" cy="69850"/>
            </a:xfrm>
            <a:prstGeom prst="line">
              <a:avLst/>
            </a:prstGeom>
            <a:noFill/>
            <a:ln w="28575" cap="flat" cmpd="sng" algn="ctr">
              <a:solidFill>
                <a:srgbClr val="000000"/>
              </a:solidFill>
              <a:prstDash val="solid"/>
            </a:ln>
            <a:effectLst/>
          </p:spPr>
        </p:cxnSp>
        <p:sp>
          <p:nvSpPr>
            <p:cNvPr id="41" name="TextBox 40">
              <a:extLst>
                <a:ext uri="{FF2B5EF4-FFF2-40B4-BE49-F238E27FC236}">
                  <a16:creationId xmlns:a16="http://schemas.microsoft.com/office/drawing/2014/main" id="{0E835EAB-E08E-096F-BA65-0ECC28E8380D}"/>
                </a:ext>
              </a:extLst>
            </p:cNvPr>
            <p:cNvSpPr txBox="1"/>
            <p:nvPr/>
          </p:nvSpPr>
          <p:spPr>
            <a:xfrm>
              <a:off x="1846586" y="5160931"/>
              <a:ext cx="101932" cy="258501"/>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cxnSp>
          <p:nvCxnSpPr>
            <p:cNvPr id="42" name="Straight Connector 41">
              <a:extLst>
                <a:ext uri="{FF2B5EF4-FFF2-40B4-BE49-F238E27FC236}">
                  <a16:creationId xmlns:a16="http://schemas.microsoft.com/office/drawing/2014/main" id="{2C13D41B-8EA6-6D9C-8616-42C6D535E846}"/>
                </a:ext>
              </a:extLst>
            </p:cNvPr>
            <p:cNvCxnSpPr>
              <a:cxnSpLocks/>
            </p:cNvCxnSpPr>
            <p:nvPr/>
          </p:nvCxnSpPr>
          <p:spPr>
            <a:xfrm rot="5400000">
              <a:off x="1859890" y="5073030"/>
              <a:ext cx="0" cy="69850"/>
            </a:xfrm>
            <a:prstGeom prst="line">
              <a:avLst/>
            </a:prstGeom>
            <a:noFill/>
            <a:ln w="28575" cap="flat" cmpd="sng" algn="ctr">
              <a:solidFill>
                <a:srgbClr val="000000"/>
              </a:solidFill>
              <a:prstDash val="solid"/>
            </a:ln>
            <a:effectLst/>
          </p:spPr>
        </p:cxnSp>
        <p:sp>
          <p:nvSpPr>
            <p:cNvPr id="46" name="TextBox 45">
              <a:extLst>
                <a:ext uri="{FF2B5EF4-FFF2-40B4-BE49-F238E27FC236}">
                  <a16:creationId xmlns:a16="http://schemas.microsoft.com/office/drawing/2014/main" id="{3342A0F3-8323-B2DA-8375-EBDF275A178C}"/>
                </a:ext>
              </a:extLst>
            </p:cNvPr>
            <p:cNvSpPr txBox="1"/>
            <p:nvPr/>
          </p:nvSpPr>
          <p:spPr>
            <a:xfrm>
              <a:off x="3148023" y="5325754"/>
              <a:ext cx="1180833" cy="258501"/>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Follow-up (</a:t>
              </a:r>
              <a:r>
                <a:rPr kumimoji="0" lang="en-US" sz="1600" b="1" i="0" u="none" strike="noStrike" kern="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Yr</a:t>
              </a: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p>
          </p:txBody>
        </p:sp>
        <p:sp>
          <p:nvSpPr>
            <p:cNvPr id="47" name="TextBox 46">
              <a:extLst>
                <a:ext uri="{FF2B5EF4-FFF2-40B4-BE49-F238E27FC236}">
                  <a16:creationId xmlns:a16="http://schemas.microsoft.com/office/drawing/2014/main" id="{BD502703-120F-3EB3-BD8D-B46B41C1E83F}"/>
                </a:ext>
              </a:extLst>
            </p:cNvPr>
            <p:cNvSpPr txBox="1"/>
            <p:nvPr/>
          </p:nvSpPr>
          <p:spPr>
            <a:xfrm>
              <a:off x="1434999" y="4962049"/>
              <a:ext cx="355975" cy="258501"/>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0.00</a:t>
              </a:r>
            </a:p>
          </p:txBody>
        </p:sp>
        <p:cxnSp>
          <p:nvCxnSpPr>
            <p:cNvPr id="48" name="Straight Connector 47">
              <a:extLst>
                <a:ext uri="{FF2B5EF4-FFF2-40B4-BE49-F238E27FC236}">
                  <a16:creationId xmlns:a16="http://schemas.microsoft.com/office/drawing/2014/main" id="{23A7746D-5534-DBB1-14F9-CBD64D0931BB}"/>
                </a:ext>
              </a:extLst>
            </p:cNvPr>
            <p:cNvCxnSpPr>
              <a:cxnSpLocks/>
            </p:cNvCxnSpPr>
            <p:nvPr/>
          </p:nvCxnSpPr>
          <p:spPr>
            <a:xfrm rot="5400000">
              <a:off x="1859890" y="4527932"/>
              <a:ext cx="0" cy="69850"/>
            </a:xfrm>
            <a:prstGeom prst="line">
              <a:avLst/>
            </a:prstGeom>
            <a:noFill/>
            <a:ln w="28575" cap="flat" cmpd="sng" algn="ctr">
              <a:solidFill>
                <a:srgbClr val="000000"/>
              </a:solidFill>
              <a:prstDash val="solid"/>
            </a:ln>
            <a:effectLst/>
          </p:spPr>
        </p:cxnSp>
        <p:sp>
          <p:nvSpPr>
            <p:cNvPr id="49" name="TextBox 48">
              <a:extLst>
                <a:ext uri="{FF2B5EF4-FFF2-40B4-BE49-F238E27FC236}">
                  <a16:creationId xmlns:a16="http://schemas.microsoft.com/office/drawing/2014/main" id="{F0C4D79A-9135-3A1F-EF62-F7E40DC3974F}"/>
                </a:ext>
              </a:extLst>
            </p:cNvPr>
            <p:cNvSpPr txBox="1"/>
            <p:nvPr/>
          </p:nvSpPr>
          <p:spPr>
            <a:xfrm>
              <a:off x="1434999" y="4416951"/>
              <a:ext cx="355975" cy="258501"/>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0.05</a:t>
              </a:r>
            </a:p>
          </p:txBody>
        </p:sp>
        <p:cxnSp>
          <p:nvCxnSpPr>
            <p:cNvPr id="50" name="Straight Connector 49">
              <a:extLst>
                <a:ext uri="{FF2B5EF4-FFF2-40B4-BE49-F238E27FC236}">
                  <a16:creationId xmlns:a16="http://schemas.microsoft.com/office/drawing/2014/main" id="{AB9726C6-53B5-C09F-1C70-EF8B9F227B1C}"/>
                </a:ext>
              </a:extLst>
            </p:cNvPr>
            <p:cNvCxnSpPr>
              <a:cxnSpLocks/>
            </p:cNvCxnSpPr>
            <p:nvPr/>
          </p:nvCxnSpPr>
          <p:spPr>
            <a:xfrm rot="5400000">
              <a:off x="1859890" y="3979426"/>
              <a:ext cx="0" cy="69850"/>
            </a:xfrm>
            <a:prstGeom prst="line">
              <a:avLst/>
            </a:prstGeom>
            <a:noFill/>
            <a:ln w="28575" cap="flat" cmpd="sng" algn="ctr">
              <a:solidFill>
                <a:srgbClr val="000000"/>
              </a:solidFill>
              <a:prstDash val="solid"/>
            </a:ln>
            <a:effectLst/>
          </p:spPr>
        </p:cxnSp>
        <p:sp>
          <p:nvSpPr>
            <p:cNvPr id="51" name="TextBox 50">
              <a:extLst>
                <a:ext uri="{FF2B5EF4-FFF2-40B4-BE49-F238E27FC236}">
                  <a16:creationId xmlns:a16="http://schemas.microsoft.com/office/drawing/2014/main" id="{BFEDE09A-2737-3C79-A7ED-A1554677D205}"/>
                </a:ext>
              </a:extLst>
            </p:cNvPr>
            <p:cNvSpPr txBox="1"/>
            <p:nvPr/>
          </p:nvSpPr>
          <p:spPr>
            <a:xfrm>
              <a:off x="1434999" y="3868445"/>
              <a:ext cx="355975" cy="258501"/>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0.10</a:t>
              </a:r>
            </a:p>
          </p:txBody>
        </p:sp>
        <p:cxnSp>
          <p:nvCxnSpPr>
            <p:cNvPr id="52" name="Straight Connector 51">
              <a:extLst>
                <a:ext uri="{FF2B5EF4-FFF2-40B4-BE49-F238E27FC236}">
                  <a16:creationId xmlns:a16="http://schemas.microsoft.com/office/drawing/2014/main" id="{2E26B6A3-0BAA-FEB6-A78C-74E9D13EA9FA}"/>
                </a:ext>
              </a:extLst>
            </p:cNvPr>
            <p:cNvCxnSpPr>
              <a:cxnSpLocks/>
            </p:cNvCxnSpPr>
            <p:nvPr/>
          </p:nvCxnSpPr>
          <p:spPr>
            <a:xfrm rot="5400000">
              <a:off x="1859890" y="3434095"/>
              <a:ext cx="0" cy="69850"/>
            </a:xfrm>
            <a:prstGeom prst="line">
              <a:avLst/>
            </a:prstGeom>
            <a:noFill/>
            <a:ln w="28575" cap="flat" cmpd="sng" algn="ctr">
              <a:solidFill>
                <a:srgbClr val="000000"/>
              </a:solidFill>
              <a:prstDash val="solid"/>
            </a:ln>
            <a:effectLst/>
          </p:spPr>
        </p:cxnSp>
        <p:sp>
          <p:nvSpPr>
            <p:cNvPr id="53" name="TextBox 52">
              <a:extLst>
                <a:ext uri="{FF2B5EF4-FFF2-40B4-BE49-F238E27FC236}">
                  <a16:creationId xmlns:a16="http://schemas.microsoft.com/office/drawing/2014/main" id="{A526A2D0-97F2-A646-7D2E-E546A4176EAE}"/>
                </a:ext>
              </a:extLst>
            </p:cNvPr>
            <p:cNvSpPr txBox="1"/>
            <p:nvPr/>
          </p:nvSpPr>
          <p:spPr>
            <a:xfrm>
              <a:off x="1434999" y="3323114"/>
              <a:ext cx="355975" cy="258501"/>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0.15</a:t>
              </a:r>
            </a:p>
          </p:txBody>
        </p:sp>
        <p:cxnSp>
          <p:nvCxnSpPr>
            <p:cNvPr id="54" name="Straight Connector 53">
              <a:extLst>
                <a:ext uri="{FF2B5EF4-FFF2-40B4-BE49-F238E27FC236}">
                  <a16:creationId xmlns:a16="http://schemas.microsoft.com/office/drawing/2014/main" id="{2BD7016B-912B-5C0F-9F67-382783F36F1C}"/>
                </a:ext>
              </a:extLst>
            </p:cNvPr>
            <p:cNvCxnSpPr>
              <a:cxnSpLocks/>
            </p:cNvCxnSpPr>
            <p:nvPr/>
          </p:nvCxnSpPr>
          <p:spPr>
            <a:xfrm rot="5400000">
              <a:off x="1859890" y="2885589"/>
              <a:ext cx="0" cy="69850"/>
            </a:xfrm>
            <a:prstGeom prst="line">
              <a:avLst/>
            </a:prstGeom>
            <a:noFill/>
            <a:ln w="28575" cap="flat" cmpd="sng" algn="ctr">
              <a:solidFill>
                <a:srgbClr val="000000"/>
              </a:solidFill>
              <a:prstDash val="solid"/>
            </a:ln>
            <a:effectLst/>
          </p:spPr>
        </p:cxnSp>
        <p:sp>
          <p:nvSpPr>
            <p:cNvPr id="55" name="TextBox 54">
              <a:extLst>
                <a:ext uri="{FF2B5EF4-FFF2-40B4-BE49-F238E27FC236}">
                  <a16:creationId xmlns:a16="http://schemas.microsoft.com/office/drawing/2014/main" id="{6C041CDC-350B-08A2-B0B4-7E1815DE153C}"/>
                </a:ext>
              </a:extLst>
            </p:cNvPr>
            <p:cNvSpPr txBox="1"/>
            <p:nvPr/>
          </p:nvSpPr>
          <p:spPr>
            <a:xfrm>
              <a:off x="1434999" y="2774607"/>
              <a:ext cx="355975" cy="258501"/>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0.20</a:t>
              </a:r>
            </a:p>
          </p:txBody>
        </p:sp>
        <p:cxnSp>
          <p:nvCxnSpPr>
            <p:cNvPr id="56" name="Straight Connector 55">
              <a:extLst>
                <a:ext uri="{FF2B5EF4-FFF2-40B4-BE49-F238E27FC236}">
                  <a16:creationId xmlns:a16="http://schemas.microsoft.com/office/drawing/2014/main" id="{BA79FA11-97CB-EBFA-5321-DEB50099EF95}"/>
                </a:ext>
              </a:extLst>
            </p:cNvPr>
            <p:cNvCxnSpPr>
              <a:cxnSpLocks/>
            </p:cNvCxnSpPr>
            <p:nvPr/>
          </p:nvCxnSpPr>
          <p:spPr>
            <a:xfrm rot="5400000">
              <a:off x="1859890" y="2340258"/>
              <a:ext cx="0" cy="69850"/>
            </a:xfrm>
            <a:prstGeom prst="line">
              <a:avLst/>
            </a:prstGeom>
            <a:noFill/>
            <a:ln w="28575" cap="flat" cmpd="sng" algn="ctr">
              <a:solidFill>
                <a:srgbClr val="000000"/>
              </a:solidFill>
              <a:prstDash val="solid"/>
            </a:ln>
            <a:effectLst/>
          </p:spPr>
        </p:cxnSp>
        <p:sp>
          <p:nvSpPr>
            <p:cNvPr id="57" name="TextBox 56">
              <a:extLst>
                <a:ext uri="{FF2B5EF4-FFF2-40B4-BE49-F238E27FC236}">
                  <a16:creationId xmlns:a16="http://schemas.microsoft.com/office/drawing/2014/main" id="{899D95E0-E8EC-028A-0BCB-550E8888FACE}"/>
                </a:ext>
              </a:extLst>
            </p:cNvPr>
            <p:cNvSpPr txBox="1"/>
            <p:nvPr/>
          </p:nvSpPr>
          <p:spPr>
            <a:xfrm>
              <a:off x="1434999" y="2232451"/>
              <a:ext cx="355975" cy="258501"/>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0.25</a:t>
              </a:r>
            </a:p>
          </p:txBody>
        </p:sp>
        <p:cxnSp>
          <p:nvCxnSpPr>
            <p:cNvPr id="58" name="Straight Connector 57">
              <a:extLst>
                <a:ext uri="{FF2B5EF4-FFF2-40B4-BE49-F238E27FC236}">
                  <a16:creationId xmlns:a16="http://schemas.microsoft.com/office/drawing/2014/main" id="{28590202-D541-EAD4-E2A2-A56C7E1BD476}"/>
                </a:ext>
              </a:extLst>
            </p:cNvPr>
            <p:cNvCxnSpPr>
              <a:cxnSpLocks/>
            </p:cNvCxnSpPr>
            <p:nvPr/>
          </p:nvCxnSpPr>
          <p:spPr>
            <a:xfrm>
              <a:off x="2648248" y="5104780"/>
              <a:ext cx="0" cy="69850"/>
            </a:xfrm>
            <a:prstGeom prst="line">
              <a:avLst/>
            </a:prstGeom>
            <a:noFill/>
            <a:ln w="28575" cap="flat" cmpd="sng" algn="ctr">
              <a:solidFill>
                <a:srgbClr val="000000"/>
              </a:solidFill>
              <a:prstDash val="solid"/>
            </a:ln>
            <a:effectLst/>
          </p:spPr>
        </p:cxnSp>
        <p:sp>
          <p:nvSpPr>
            <p:cNvPr id="59" name="TextBox 58">
              <a:extLst>
                <a:ext uri="{FF2B5EF4-FFF2-40B4-BE49-F238E27FC236}">
                  <a16:creationId xmlns:a16="http://schemas.microsoft.com/office/drawing/2014/main" id="{45DDEBED-9993-A3C6-34DF-020F9CAC1AF2}"/>
                </a:ext>
              </a:extLst>
            </p:cNvPr>
            <p:cNvSpPr txBox="1"/>
            <p:nvPr/>
          </p:nvSpPr>
          <p:spPr>
            <a:xfrm>
              <a:off x="2597282" y="5160931"/>
              <a:ext cx="101932" cy="258501"/>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a:t>
              </a:r>
            </a:p>
          </p:txBody>
        </p:sp>
        <p:cxnSp>
          <p:nvCxnSpPr>
            <p:cNvPr id="60" name="Straight Connector 59">
              <a:extLst>
                <a:ext uri="{FF2B5EF4-FFF2-40B4-BE49-F238E27FC236}">
                  <a16:creationId xmlns:a16="http://schemas.microsoft.com/office/drawing/2014/main" id="{4E995349-B8F6-EE4E-2D14-A258FD5B1E3C}"/>
                </a:ext>
              </a:extLst>
            </p:cNvPr>
            <p:cNvCxnSpPr>
              <a:cxnSpLocks/>
            </p:cNvCxnSpPr>
            <p:nvPr/>
          </p:nvCxnSpPr>
          <p:spPr>
            <a:xfrm>
              <a:off x="3403501" y="5104780"/>
              <a:ext cx="0" cy="69850"/>
            </a:xfrm>
            <a:prstGeom prst="line">
              <a:avLst/>
            </a:prstGeom>
            <a:noFill/>
            <a:ln w="28575" cap="flat" cmpd="sng" algn="ctr">
              <a:solidFill>
                <a:srgbClr val="000000"/>
              </a:solidFill>
              <a:prstDash val="solid"/>
            </a:ln>
            <a:effectLst/>
          </p:spPr>
        </p:cxnSp>
        <p:sp>
          <p:nvSpPr>
            <p:cNvPr id="61" name="TextBox 60">
              <a:extLst>
                <a:ext uri="{FF2B5EF4-FFF2-40B4-BE49-F238E27FC236}">
                  <a16:creationId xmlns:a16="http://schemas.microsoft.com/office/drawing/2014/main" id="{905A3E37-AAF7-E3E3-92C8-0706BCCA29F0}"/>
                </a:ext>
              </a:extLst>
            </p:cNvPr>
            <p:cNvSpPr txBox="1"/>
            <p:nvPr/>
          </p:nvSpPr>
          <p:spPr>
            <a:xfrm>
              <a:off x="3352535" y="5160931"/>
              <a:ext cx="101932" cy="258501"/>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p:txBody>
        </p:sp>
        <p:cxnSp>
          <p:nvCxnSpPr>
            <p:cNvPr id="62" name="Straight Connector 61">
              <a:extLst>
                <a:ext uri="{FF2B5EF4-FFF2-40B4-BE49-F238E27FC236}">
                  <a16:creationId xmlns:a16="http://schemas.microsoft.com/office/drawing/2014/main" id="{67FE11D3-F1F6-EA38-CA53-BED193E634F9}"/>
                </a:ext>
              </a:extLst>
            </p:cNvPr>
            <p:cNvCxnSpPr>
              <a:cxnSpLocks/>
            </p:cNvCxnSpPr>
            <p:nvPr/>
          </p:nvCxnSpPr>
          <p:spPr>
            <a:xfrm>
              <a:off x="4141490" y="5104780"/>
              <a:ext cx="0" cy="69850"/>
            </a:xfrm>
            <a:prstGeom prst="line">
              <a:avLst/>
            </a:prstGeom>
            <a:noFill/>
            <a:ln w="28575" cap="flat" cmpd="sng" algn="ctr">
              <a:solidFill>
                <a:srgbClr val="000000"/>
              </a:solidFill>
              <a:prstDash val="solid"/>
            </a:ln>
            <a:effectLst/>
          </p:spPr>
        </p:cxnSp>
        <p:sp>
          <p:nvSpPr>
            <p:cNvPr id="63" name="TextBox 62">
              <a:extLst>
                <a:ext uri="{FF2B5EF4-FFF2-40B4-BE49-F238E27FC236}">
                  <a16:creationId xmlns:a16="http://schemas.microsoft.com/office/drawing/2014/main" id="{D761830E-F373-8458-DB2E-F08CDCF4150A}"/>
                </a:ext>
              </a:extLst>
            </p:cNvPr>
            <p:cNvSpPr txBox="1"/>
            <p:nvPr/>
          </p:nvSpPr>
          <p:spPr>
            <a:xfrm>
              <a:off x="4090524" y="5160931"/>
              <a:ext cx="101932" cy="258501"/>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a:t>
              </a:r>
            </a:p>
          </p:txBody>
        </p:sp>
        <p:cxnSp>
          <p:nvCxnSpPr>
            <p:cNvPr id="64" name="Straight Connector 63">
              <a:extLst>
                <a:ext uri="{FF2B5EF4-FFF2-40B4-BE49-F238E27FC236}">
                  <a16:creationId xmlns:a16="http://schemas.microsoft.com/office/drawing/2014/main" id="{33CDE40A-52D9-F643-D9EA-6500A114B0DD}"/>
                </a:ext>
              </a:extLst>
            </p:cNvPr>
            <p:cNvCxnSpPr>
              <a:cxnSpLocks/>
            </p:cNvCxnSpPr>
            <p:nvPr/>
          </p:nvCxnSpPr>
          <p:spPr>
            <a:xfrm>
              <a:off x="4898653" y="5104780"/>
              <a:ext cx="0" cy="69850"/>
            </a:xfrm>
            <a:prstGeom prst="line">
              <a:avLst/>
            </a:prstGeom>
            <a:noFill/>
            <a:ln w="28575" cap="flat" cmpd="sng" algn="ctr">
              <a:solidFill>
                <a:srgbClr val="000000"/>
              </a:solidFill>
              <a:prstDash val="solid"/>
            </a:ln>
            <a:effectLst/>
          </p:spPr>
        </p:cxnSp>
        <p:sp>
          <p:nvSpPr>
            <p:cNvPr id="65" name="TextBox 64">
              <a:extLst>
                <a:ext uri="{FF2B5EF4-FFF2-40B4-BE49-F238E27FC236}">
                  <a16:creationId xmlns:a16="http://schemas.microsoft.com/office/drawing/2014/main" id="{A6713F6E-732B-E91E-6CB0-AD709FC9AD9A}"/>
                </a:ext>
              </a:extLst>
            </p:cNvPr>
            <p:cNvSpPr txBox="1"/>
            <p:nvPr/>
          </p:nvSpPr>
          <p:spPr>
            <a:xfrm>
              <a:off x="4847686" y="5160931"/>
              <a:ext cx="101932" cy="258501"/>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a:t>
              </a:r>
            </a:p>
          </p:txBody>
        </p:sp>
        <p:cxnSp>
          <p:nvCxnSpPr>
            <p:cNvPr id="66" name="Straight Connector 65">
              <a:extLst>
                <a:ext uri="{FF2B5EF4-FFF2-40B4-BE49-F238E27FC236}">
                  <a16:creationId xmlns:a16="http://schemas.microsoft.com/office/drawing/2014/main" id="{FFBF4B9D-E38A-533C-F68E-C18E258EFFB0}"/>
                </a:ext>
              </a:extLst>
            </p:cNvPr>
            <p:cNvCxnSpPr>
              <a:cxnSpLocks/>
            </p:cNvCxnSpPr>
            <p:nvPr/>
          </p:nvCxnSpPr>
          <p:spPr>
            <a:xfrm>
              <a:off x="5655692" y="5104780"/>
              <a:ext cx="0" cy="69850"/>
            </a:xfrm>
            <a:prstGeom prst="line">
              <a:avLst/>
            </a:prstGeom>
            <a:noFill/>
            <a:ln w="28575" cap="flat" cmpd="sng" algn="ctr">
              <a:solidFill>
                <a:srgbClr val="000000"/>
              </a:solidFill>
              <a:prstDash val="solid"/>
            </a:ln>
            <a:effectLst/>
          </p:spPr>
        </p:cxnSp>
        <p:sp>
          <p:nvSpPr>
            <p:cNvPr id="67" name="TextBox 66">
              <a:extLst>
                <a:ext uri="{FF2B5EF4-FFF2-40B4-BE49-F238E27FC236}">
                  <a16:creationId xmlns:a16="http://schemas.microsoft.com/office/drawing/2014/main" id="{7BFF13FC-094C-DAD3-2B93-5F9EEE737D31}"/>
                </a:ext>
              </a:extLst>
            </p:cNvPr>
            <p:cNvSpPr txBox="1"/>
            <p:nvPr/>
          </p:nvSpPr>
          <p:spPr>
            <a:xfrm>
              <a:off x="5604726" y="5160931"/>
              <a:ext cx="101932" cy="258501"/>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a:t>
              </a:r>
            </a:p>
          </p:txBody>
        </p:sp>
        <p:sp>
          <p:nvSpPr>
            <p:cNvPr id="68" name="Graphic 104">
              <a:extLst>
                <a:ext uri="{FF2B5EF4-FFF2-40B4-BE49-F238E27FC236}">
                  <a16:creationId xmlns:a16="http://schemas.microsoft.com/office/drawing/2014/main" id="{6FB46AE6-B1A8-D406-E436-6E8417FECF88}"/>
                </a:ext>
              </a:extLst>
            </p:cNvPr>
            <p:cNvSpPr/>
            <p:nvPr/>
          </p:nvSpPr>
          <p:spPr>
            <a:xfrm>
              <a:off x="1898650" y="2910590"/>
              <a:ext cx="3724119" cy="2186832"/>
            </a:xfrm>
            <a:custGeom>
              <a:avLst/>
              <a:gdLst>
                <a:gd name="connsiteX0" fmla="*/ 3724119 w 3724119"/>
                <a:gd name="connsiteY0" fmla="*/ 0 h 2186832"/>
                <a:gd name="connsiteX1" fmla="*/ 3688606 w 3724119"/>
                <a:gd name="connsiteY1" fmla="*/ 0 h 2186832"/>
                <a:gd name="connsiteX2" fmla="*/ 3688606 w 3724119"/>
                <a:gd name="connsiteY2" fmla="*/ 85932 h 2186832"/>
                <a:gd name="connsiteX3" fmla="*/ 3629972 w 3724119"/>
                <a:gd name="connsiteY3" fmla="*/ 85932 h 2186832"/>
                <a:gd name="connsiteX4" fmla="*/ 3629972 w 3724119"/>
                <a:gd name="connsiteY4" fmla="*/ 109310 h 2186832"/>
                <a:gd name="connsiteX5" fmla="*/ 3395051 w 3724119"/>
                <a:gd name="connsiteY5" fmla="*/ 109310 h 2186832"/>
                <a:gd name="connsiteX6" fmla="*/ 3395051 w 3724119"/>
                <a:gd name="connsiteY6" fmla="*/ 122705 h 2186832"/>
                <a:gd name="connsiteX7" fmla="*/ 3386875 w 3724119"/>
                <a:gd name="connsiteY7" fmla="*/ 122705 h 2186832"/>
                <a:gd name="connsiteX8" fmla="*/ 3386875 w 3724119"/>
                <a:gd name="connsiteY8" fmla="*/ 138881 h 2186832"/>
                <a:gd name="connsiteX9" fmla="*/ 3382149 w 3724119"/>
                <a:gd name="connsiteY9" fmla="*/ 138881 h 2186832"/>
                <a:gd name="connsiteX10" fmla="*/ 3382149 w 3724119"/>
                <a:gd name="connsiteY10" fmla="*/ 151391 h 2186832"/>
                <a:gd name="connsiteX11" fmla="*/ 3373207 w 3724119"/>
                <a:gd name="connsiteY11" fmla="*/ 151391 h 2186832"/>
                <a:gd name="connsiteX12" fmla="*/ 3373207 w 3724119"/>
                <a:gd name="connsiteY12" fmla="*/ 178182 h 2186832"/>
                <a:gd name="connsiteX13" fmla="*/ 3369119 w 3724119"/>
                <a:gd name="connsiteY13" fmla="*/ 178182 h 2186832"/>
                <a:gd name="connsiteX14" fmla="*/ 3369119 w 3724119"/>
                <a:gd name="connsiteY14" fmla="*/ 200676 h 2186832"/>
                <a:gd name="connsiteX15" fmla="*/ 3346636 w 3724119"/>
                <a:gd name="connsiteY15" fmla="*/ 200676 h 2186832"/>
                <a:gd name="connsiteX16" fmla="*/ 3346636 w 3724119"/>
                <a:gd name="connsiteY16" fmla="*/ 218494 h 2186832"/>
                <a:gd name="connsiteX17" fmla="*/ 3319299 w 3724119"/>
                <a:gd name="connsiteY17" fmla="*/ 218494 h 2186832"/>
                <a:gd name="connsiteX18" fmla="*/ 3319299 w 3724119"/>
                <a:gd name="connsiteY18" fmla="*/ 229362 h 2186832"/>
                <a:gd name="connsiteX19" fmla="*/ 3304353 w 3724119"/>
                <a:gd name="connsiteY19" fmla="*/ 229362 h 2186832"/>
                <a:gd name="connsiteX20" fmla="*/ 3304353 w 3724119"/>
                <a:gd name="connsiteY20" fmla="*/ 245411 h 2186832"/>
                <a:gd name="connsiteX21" fmla="*/ 3286596 w 3724119"/>
                <a:gd name="connsiteY21" fmla="*/ 245411 h 2186832"/>
                <a:gd name="connsiteX22" fmla="*/ 3286596 w 3724119"/>
                <a:gd name="connsiteY22" fmla="*/ 255267 h 2186832"/>
                <a:gd name="connsiteX23" fmla="*/ 3281103 w 3724119"/>
                <a:gd name="connsiteY23" fmla="*/ 255267 h 2186832"/>
                <a:gd name="connsiteX24" fmla="*/ 3281103 w 3724119"/>
                <a:gd name="connsiteY24" fmla="*/ 266893 h 2186832"/>
                <a:gd name="connsiteX25" fmla="*/ 3271522 w 3724119"/>
                <a:gd name="connsiteY25" fmla="*/ 266893 h 2186832"/>
                <a:gd name="connsiteX26" fmla="*/ 3271522 w 3724119"/>
                <a:gd name="connsiteY26" fmla="*/ 277635 h 2186832"/>
                <a:gd name="connsiteX27" fmla="*/ 3245590 w 3724119"/>
                <a:gd name="connsiteY27" fmla="*/ 277635 h 2186832"/>
                <a:gd name="connsiteX28" fmla="*/ 3245590 w 3724119"/>
                <a:gd name="connsiteY28" fmla="*/ 298233 h 2186832"/>
                <a:gd name="connsiteX29" fmla="*/ 3213527 w 3724119"/>
                <a:gd name="connsiteY29" fmla="*/ 298233 h 2186832"/>
                <a:gd name="connsiteX30" fmla="*/ 3213527 w 3724119"/>
                <a:gd name="connsiteY30" fmla="*/ 311755 h 2186832"/>
                <a:gd name="connsiteX31" fmla="*/ 3127555 w 3724119"/>
                <a:gd name="connsiteY31" fmla="*/ 311755 h 2186832"/>
                <a:gd name="connsiteX32" fmla="*/ 3127555 w 3724119"/>
                <a:gd name="connsiteY32" fmla="*/ 319842 h 2186832"/>
                <a:gd name="connsiteX33" fmla="*/ 3117974 w 3724119"/>
                <a:gd name="connsiteY33" fmla="*/ 319842 h 2186832"/>
                <a:gd name="connsiteX34" fmla="*/ 3117974 w 3724119"/>
                <a:gd name="connsiteY34" fmla="*/ 328688 h 2186832"/>
                <a:gd name="connsiteX35" fmla="*/ 3110437 w 3724119"/>
                <a:gd name="connsiteY35" fmla="*/ 328688 h 2186832"/>
                <a:gd name="connsiteX36" fmla="*/ 3110437 w 3724119"/>
                <a:gd name="connsiteY36" fmla="*/ 336776 h 2186832"/>
                <a:gd name="connsiteX37" fmla="*/ 3102262 w 3724119"/>
                <a:gd name="connsiteY37" fmla="*/ 336776 h 2186832"/>
                <a:gd name="connsiteX38" fmla="*/ 3102262 w 3724119"/>
                <a:gd name="connsiteY38" fmla="*/ 348402 h 2186832"/>
                <a:gd name="connsiteX39" fmla="*/ 3096769 w 3724119"/>
                <a:gd name="connsiteY39" fmla="*/ 348402 h 2186832"/>
                <a:gd name="connsiteX40" fmla="*/ 3096769 w 3724119"/>
                <a:gd name="connsiteY40" fmla="*/ 361039 h 2186832"/>
                <a:gd name="connsiteX41" fmla="*/ 3079012 w 3724119"/>
                <a:gd name="connsiteY41" fmla="*/ 361039 h 2186832"/>
                <a:gd name="connsiteX42" fmla="*/ 3079012 w 3724119"/>
                <a:gd name="connsiteY42" fmla="*/ 373550 h 2186832"/>
                <a:gd name="connsiteX43" fmla="*/ 3068793 w 3724119"/>
                <a:gd name="connsiteY43" fmla="*/ 373550 h 2186832"/>
                <a:gd name="connsiteX44" fmla="*/ 3068793 w 3724119"/>
                <a:gd name="connsiteY44" fmla="*/ 395033 h 2186832"/>
                <a:gd name="connsiteX45" fmla="*/ 3048992 w 3724119"/>
                <a:gd name="connsiteY45" fmla="*/ 395033 h 2186832"/>
                <a:gd name="connsiteX46" fmla="*/ 3048992 w 3724119"/>
                <a:gd name="connsiteY46" fmla="*/ 419169 h 2186832"/>
                <a:gd name="connsiteX47" fmla="*/ 3021017 w 3724119"/>
                <a:gd name="connsiteY47" fmla="*/ 419169 h 2186832"/>
                <a:gd name="connsiteX48" fmla="*/ 3021017 w 3724119"/>
                <a:gd name="connsiteY48" fmla="*/ 439894 h 2186832"/>
                <a:gd name="connsiteX49" fmla="*/ 2997895 w 3724119"/>
                <a:gd name="connsiteY49" fmla="*/ 439894 h 2186832"/>
                <a:gd name="connsiteX50" fmla="*/ 2997895 w 3724119"/>
                <a:gd name="connsiteY50" fmla="*/ 445202 h 2186832"/>
                <a:gd name="connsiteX51" fmla="*/ 2971963 w 3724119"/>
                <a:gd name="connsiteY51" fmla="*/ 445202 h 2186832"/>
                <a:gd name="connsiteX52" fmla="*/ 2971963 w 3724119"/>
                <a:gd name="connsiteY52" fmla="*/ 453289 h 2186832"/>
                <a:gd name="connsiteX53" fmla="*/ 2961616 w 3724119"/>
                <a:gd name="connsiteY53" fmla="*/ 453289 h 2186832"/>
                <a:gd name="connsiteX54" fmla="*/ 2961616 w 3724119"/>
                <a:gd name="connsiteY54" fmla="*/ 461377 h 2186832"/>
                <a:gd name="connsiteX55" fmla="*/ 2952163 w 3724119"/>
                <a:gd name="connsiteY55" fmla="*/ 461377 h 2186832"/>
                <a:gd name="connsiteX56" fmla="*/ 2952163 w 3724119"/>
                <a:gd name="connsiteY56" fmla="*/ 473003 h 2186832"/>
                <a:gd name="connsiteX57" fmla="*/ 2905664 w 3724119"/>
                <a:gd name="connsiteY57" fmla="*/ 473003 h 2186832"/>
                <a:gd name="connsiteX58" fmla="*/ 2905664 w 3724119"/>
                <a:gd name="connsiteY58" fmla="*/ 480206 h 2186832"/>
                <a:gd name="connsiteX59" fmla="*/ 2877049 w 3724119"/>
                <a:gd name="connsiteY59" fmla="*/ 480206 h 2186832"/>
                <a:gd name="connsiteX60" fmla="*/ 2877049 w 3724119"/>
                <a:gd name="connsiteY60" fmla="*/ 491832 h 2186832"/>
                <a:gd name="connsiteX61" fmla="*/ 2870151 w 3724119"/>
                <a:gd name="connsiteY61" fmla="*/ 491832 h 2186832"/>
                <a:gd name="connsiteX62" fmla="*/ 2870151 w 3724119"/>
                <a:gd name="connsiteY62" fmla="*/ 502574 h 2186832"/>
                <a:gd name="connsiteX63" fmla="*/ 2854566 w 3724119"/>
                <a:gd name="connsiteY63" fmla="*/ 502574 h 2186832"/>
                <a:gd name="connsiteX64" fmla="*/ 2854566 w 3724119"/>
                <a:gd name="connsiteY64" fmla="*/ 509650 h 2186832"/>
                <a:gd name="connsiteX65" fmla="*/ 2845624 w 3724119"/>
                <a:gd name="connsiteY65" fmla="*/ 509650 h 2186832"/>
                <a:gd name="connsiteX66" fmla="*/ 2845624 w 3724119"/>
                <a:gd name="connsiteY66" fmla="*/ 521403 h 2186832"/>
                <a:gd name="connsiteX67" fmla="*/ 2833999 w 3724119"/>
                <a:gd name="connsiteY67" fmla="*/ 521403 h 2186832"/>
                <a:gd name="connsiteX68" fmla="*/ 2833999 w 3724119"/>
                <a:gd name="connsiteY68" fmla="*/ 531260 h 2186832"/>
                <a:gd name="connsiteX69" fmla="*/ 2819692 w 3724119"/>
                <a:gd name="connsiteY69" fmla="*/ 531260 h 2186832"/>
                <a:gd name="connsiteX70" fmla="*/ 2819692 w 3724119"/>
                <a:gd name="connsiteY70" fmla="*/ 542001 h 2186832"/>
                <a:gd name="connsiteX71" fmla="*/ 2803980 w 3724119"/>
                <a:gd name="connsiteY71" fmla="*/ 542001 h 2186832"/>
                <a:gd name="connsiteX72" fmla="*/ 2803980 w 3724119"/>
                <a:gd name="connsiteY72" fmla="*/ 548193 h 2186832"/>
                <a:gd name="connsiteX73" fmla="*/ 2763102 w 3724119"/>
                <a:gd name="connsiteY73" fmla="*/ 548193 h 2186832"/>
                <a:gd name="connsiteX74" fmla="*/ 2763102 w 3724119"/>
                <a:gd name="connsiteY74" fmla="*/ 557165 h 2186832"/>
                <a:gd name="connsiteX75" fmla="*/ 2720052 w 3724119"/>
                <a:gd name="connsiteY75" fmla="*/ 557165 h 2186832"/>
                <a:gd name="connsiteX76" fmla="*/ 2720052 w 3724119"/>
                <a:gd name="connsiteY76" fmla="*/ 567907 h 2186832"/>
                <a:gd name="connsiteX77" fmla="*/ 2709066 w 3724119"/>
                <a:gd name="connsiteY77" fmla="*/ 567907 h 2186832"/>
                <a:gd name="connsiteX78" fmla="*/ 2709066 w 3724119"/>
                <a:gd name="connsiteY78" fmla="*/ 578648 h 2186832"/>
                <a:gd name="connsiteX79" fmla="*/ 2690671 w 3724119"/>
                <a:gd name="connsiteY79" fmla="*/ 578648 h 2186832"/>
                <a:gd name="connsiteX80" fmla="*/ 2690671 w 3724119"/>
                <a:gd name="connsiteY80" fmla="*/ 592170 h 2186832"/>
                <a:gd name="connsiteX81" fmla="*/ 2679046 w 3724119"/>
                <a:gd name="connsiteY81" fmla="*/ 592170 h 2186832"/>
                <a:gd name="connsiteX82" fmla="*/ 2679046 w 3724119"/>
                <a:gd name="connsiteY82" fmla="*/ 602027 h 2186832"/>
                <a:gd name="connsiteX83" fmla="*/ 2671637 w 3724119"/>
                <a:gd name="connsiteY83" fmla="*/ 602027 h 2186832"/>
                <a:gd name="connsiteX84" fmla="*/ 2671637 w 3724119"/>
                <a:gd name="connsiteY84" fmla="*/ 617191 h 2186832"/>
                <a:gd name="connsiteX85" fmla="*/ 2664100 w 3724119"/>
                <a:gd name="connsiteY85" fmla="*/ 617191 h 2186832"/>
                <a:gd name="connsiteX86" fmla="*/ 2664100 w 3724119"/>
                <a:gd name="connsiteY86" fmla="*/ 624394 h 2186832"/>
                <a:gd name="connsiteX87" fmla="*/ 2644938 w 3724119"/>
                <a:gd name="connsiteY87" fmla="*/ 624394 h 2186832"/>
                <a:gd name="connsiteX88" fmla="*/ 2644938 w 3724119"/>
                <a:gd name="connsiteY88" fmla="*/ 633366 h 2186832"/>
                <a:gd name="connsiteX89" fmla="*/ 2558328 w 3724119"/>
                <a:gd name="connsiteY89" fmla="*/ 633366 h 2186832"/>
                <a:gd name="connsiteX90" fmla="*/ 2558328 w 3724119"/>
                <a:gd name="connsiteY90" fmla="*/ 643223 h 2186832"/>
                <a:gd name="connsiteX91" fmla="*/ 2543893 w 3724119"/>
                <a:gd name="connsiteY91" fmla="*/ 643223 h 2186832"/>
                <a:gd name="connsiteX92" fmla="*/ 2543893 w 3724119"/>
                <a:gd name="connsiteY92" fmla="*/ 648531 h 2186832"/>
                <a:gd name="connsiteX93" fmla="*/ 2518727 w 3724119"/>
                <a:gd name="connsiteY93" fmla="*/ 648531 h 2186832"/>
                <a:gd name="connsiteX94" fmla="*/ 2518727 w 3724119"/>
                <a:gd name="connsiteY94" fmla="*/ 665591 h 2186832"/>
                <a:gd name="connsiteX95" fmla="*/ 2506336 w 3724119"/>
                <a:gd name="connsiteY95" fmla="*/ 665591 h 2186832"/>
                <a:gd name="connsiteX96" fmla="*/ 2506336 w 3724119"/>
                <a:gd name="connsiteY96" fmla="*/ 682651 h 2186832"/>
                <a:gd name="connsiteX97" fmla="*/ 2477722 w 3724119"/>
                <a:gd name="connsiteY97" fmla="*/ 682651 h 2186832"/>
                <a:gd name="connsiteX98" fmla="*/ 2477722 w 3724119"/>
                <a:gd name="connsiteY98" fmla="*/ 690738 h 2186832"/>
                <a:gd name="connsiteX99" fmla="*/ 2468141 w 3724119"/>
                <a:gd name="connsiteY99" fmla="*/ 690738 h 2186832"/>
                <a:gd name="connsiteX100" fmla="*/ 2468141 w 3724119"/>
                <a:gd name="connsiteY100" fmla="*/ 697815 h 2186832"/>
                <a:gd name="connsiteX101" fmla="*/ 2449107 w 3724119"/>
                <a:gd name="connsiteY101" fmla="*/ 697815 h 2186832"/>
                <a:gd name="connsiteX102" fmla="*/ 2449107 w 3724119"/>
                <a:gd name="connsiteY102" fmla="*/ 711337 h 2186832"/>
                <a:gd name="connsiteX103" fmla="*/ 2421770 w 3724119"/>
                <a:gd name="connsiteY103" fmla="*/ 711337 h 2186832"/>
                <a:gd name="connsiteX104" fmla="*/ 2421770 w 3724119"/>
                <a:gd name="connsiteY104" fmla="*/ 724732 h 2186832"/>
                <a:gd name="connsiteX105" fmla="*/ 2410784 w 3724119"/>
                <a:gd name="connsiteY105" fmla="*/ 724732 h 2186832"/>
                <a:gd name="connsiteX106" fmla="*/ 2410784 w 3724119"/>
                <a:gd name="connsiteY106" fmla="*/ 738127 h 2186832"/>
                <a:gd name="connsiteX107" fmla="*/ 2399287 w 3724119"/>
                <a:gd name="connsiteY107" fmla="*/ 738127 h 2186832"/>
                <a:gd name="connsiteX108" fmla="*/ 2399287 w 3724119"/>
                <a:gd name="connsiteY108" fmla="*/ 747099 h 2186832"/>
                <a:gd name="connsiteX109" fmla="*/ 2375399 w 3724119"/>
                <a:gd name="connsiteY109" fmla="*/ 747099 h 2186832"/>
                <a:gd name="connsiteX110" fmla="*/ 2375399 w 3724119"/>
                <a:gd name="connsiteY110" fmla="*/ 754303 h 2186832"/>
                <a:gd name="connsiteX111" fmla="*/ 2345251 w 3724119"/>
                <a:gd name="connsiteY111" fmla="*/ 754303 h 2186832"/>
                <a:gd name="connsiteX112" fmla="*/ 2345251 w 3724119"/>
                <a:gd name="connsiteY112" fmla="*/ 763275 h 2186832"/>
                <a:gd name="connsiteX113" fmla="*/ 2332349 w 3724119"/>
                <a:gd name="connsiteY113" fmla="*/ 763275 h 2186832"/>
                <a:gd name="connsiteX114" fmla="*/ 2332349 w 3724119"/>
                <a:gd name="connsiteY114" fmla="*/ 771363 h 2186832"/>
                <a:gd name="connsiteX115" fmla="*/ 2310505 w 3724119"/>
                <a:gd name="connsiteY115" fmla="*/ 771363 h 2186832"/>
                <a:gd name="connsiteX116" fmla="*/ 2310505 w 3724119"/>
                <a:gd name="connsiteY116" fmla="*/ 776670 h 2186832"/>
                <a:gd name="connsiteX117" fmla="*/ 2288022 w 3724119"/>
                <a:gd name="connsiteY117" fmla="*/ 776670 h 2186832"/>
                <a:gd name="connsiteX118" fmla="*/ 2288022 w 3724119"/>
                <a:gd name="connsiteY118" fmla="*/ 789181 h 2186832"/>
                <a:gd name="connsiteX119" fmla="*/ 2250465 w 3724119"/>
                <a:gd name="connsiteY119" fmla="*/ 789181 h 2186832"/>
                <a:gd name="connsiteX120" fmla="*/ 2250465 w 3724119"/>
                <a:gd name="connsiteY120" fmla="*/ 803587 h 2186832"/>
                <a:gd name="connsiteX121" fmla="*/ 2240884 w 3724119"/>
                <a:gd name="connsiteY121" fmla="*/ 803587 h 2186832"/>
                <a:gd name="connsiteX122" fmla="*/ 2240884 w 3724119"/>
                <a:gd name="connsiteY122" fmla="*/ 814328 h 2186832"/>
                <a:gd name="connsiteX123" fmla="*/ 2229898 w 3724119"/>
                <a:gd name="connsiteY123" fmla="*/ 814328 h 2186832"/>
                <a:gd name="connsiteX124" fmla="*/ 2229898 w 3724119"/>
                <a:gd name="connsiteY124" fmla="*/ 820520 h 2186832"/>
                <a:gd name="connsiteX125" fmla="*/ 2218401 w 3724119"/>
                <a:gd name="connsiteY125" fmla="*/ 820520 h 2186832"/>
                <a:gd name="connsiteX126" fmla="*/ 2218401 w 3724119"/>
                <a:gd name="connsiteY126" fmla="*/ 828608 h 2186832"/>
                <a:gd name="connsiteX127" fmla="*/ 2208821 w 3724119"/>
                <a:gd name="connsiteY127" fmla="*/ 828608 h 2186832"/>
                <a:gd name="connsiteX128" fmla="*/ 2208821 w 3724119"/>
                <a:gd name="connsiteY128" fmla="*/ 834042 h 2186832"/>
                <a:gd name="connsiteX129" fmla="*/ 2197835 w 3724119"/>
                <a:gd name="connsiteY129" fmla="*/ 834042 h 2186832"/>
                <a:gd name="connsiteX130" fmla="*/ 2197835 w 3724119"/>
                <a:gd name="connsiteY130" fmla="*/ 843899 h 2186832"/>
                <a:gd name="connsiteX131" fmla="*/ 2184166 w 3724119"/>
                <a:gd name="connsiteY131" fmla="*/ 843899 h 2186832"/>
                <a:gd name="connsiteX132" fmla="*/ 2184166 w 3724119"/>
                <a:gd name="connsiteY132" fmla="*/ 850091 h 2186832"/>
                <a:gd name="connsiteX133" fmla="*/ 2174713 w 3724119"/>
                <a:gd name="connsiteY133" fmla="*/ 850091 h 2186832"/>
                <a:gd name="connsiteX134" fmla="*/ 2174713 w 3724119"/>
                <a:gd name="connsiteY134" fmla="*/ 859063 h 2186832"/>
                <a:gd name="connsiteX135" fmla="*/ 2162322 w 3724119"/>
                <a:gd name="connsiteY135" fmla="*/ 859063 h 2186832"/>
                <a:gd name="connsiteX136" fmla="*/ 2162322 w 3724119"/>
                <a:gd name="connsiteY136" fmla="*/ 872585 h 2186832"/>
                <a:gd name="connsiteX137" fmla="*/ 2151464 w 3724119"/>
                <a:gd name="connsiteY137" fmla="*/ 872585 h 2186832"/>
                <a:gd name="connsiteX138" fmla="*/ 2151464 w 3724119"/>
                <a:gd name="connsiteY138" fmla="*/ 882442 h 2186832"/>
                <a:gd name="connsiteX139" fmla="*/ 2142649 w 3724119"/>
                <a:gd name="connsiteY139" fmla="*/ 882442 h 2186832"/>
                <a:gd name="connsiteX140" fmla="*/ 2142649 w 3724119"/>
                <a:gd name="connsiteY140" fmla="*/ 892299 h 2186832"/>
                <a:gd name="connsiteX141" fmla="*/ 2132302 w 3724119"/>
                <a:gd name="connsiteY141" fmla="*/ 892299 h 2186832"/>
                <a:gd name="connsiteX142" fmla="*/ 2132302 w 3724119"/>
                <a:gd name="connsiteY142" fmla="*/ 904809 h 2186832"/>
                <a:gd name="connsiteX143" fmla="*/ 2106370 w 3724119"/>
                <a:gd name="connsiteY143" fmla="*/ 904809 h 2186832"/>
                <a:gd name="connsiteX144" fmla="*/ 2106370 w 3724119"/>
                <a:gd name="connsiteY144" fmla="*/ 927177 h 2186832"/>
                <a:gd name="connsiteX145" fmla="*/ 2056550 w 3724119"/>
                <a:gd name="connsiteY145" fmla="*/ 927177 h 2186832"/>
                <a:gd name="connsiteX146" fmla="*/ 2056550 w 3724119"/>
                <a:gd name="connsiteY146" fmla="*/ 938803 h 2186832"/>
                <a:gd name="connsiteX147" fmla="*/ 2047735 w 3724119"/>
                <a:gd name="connsiteY147" fmla="*/ 938803 h 2186832"/>
                <a:gd name="connsiteX148" fmla="*/ 2047735 w 3724119"/>
                <a:gd name="connsiteY148" fmla="*/ 949544 h 2186832"/>
                <a:gd name="connsiteX149" fmla="*/ 2038155 w 3724119"/>
                <a:gd name="connsiteY149" fmla="*/ 949544 h 2186832"/>
                <a:gd name="connsiteX150" fmla="*/ 2038155 w 3724119"/>
                <a:gd name="connsiteY150" fmla="*/ 961170 h 2186832"/>
                <a:gd name="connsiteX151" fmla="*/ 2018993 w 3724119"/>
                <a:gd name="connsiteY151" fmla="*/ 961170 h 2186832"/>
                <a:gd name="connsiteX152" fmla="*/ 2018993 w 3724119"/>
                <a:gd name="connsiteY152" fmla="*/ 969258 h 2186832"/>
                <a:gd name="connsiteX153" fmla="*/ 2003281 w 3724119"/>
                <a:gd name="connsiteY153" fmla="*/ 969258 h 2186832"/>
                <a:gd name="connsiteX154" fmla="*/ 2003281 w 3724119"/>
                <a:gd name="connsiteY154" fmla="*/ 976461 h 2186832"/>
                <a:gd name="connsiteX155" fmla="*/ 1978754 w 3724119"/>
                <a:gd name="connsiteY155" fmla="*/ 976461 h 2186832"/>
                <a:gd name="connsiteX156" fmla="*/ 1978754 w 3724119"/>
                <a:gd name="connsiteY156" fmla="*/ 990741 h 2186832"/>
                <a:gd name="connsiteX157" fmla="*/ 1955504 w 3724119"/>
                <a:gd name="connsiteY157" fmla="*/ 990741 h 2186832"/>
                <a:gd name="connsiteX158" fmla="*/ 1955504 w 3724119"/>
                <a:gd name="connsiteY158" fmla="*/ 999713 h 2186832"/>
                <a:gd name="connsiteX159" fmla="*/ 1923441 w 3724119"/>
                <a:gd name="connsiteY159" fmla="*/ 999713 h 2186832"/>
                <a:gd name="connsiteX160" fmla="*/ 1923441 w 3724119"/>
                <a:gd name="connsiteY160" fmla="*/ 1010455 h 2186832"/>
                <a:gd name="connsiteX161" fmla="*/ 1911816 w 3724119"/>
                <a:gd name="connsiteY161" fmla="*/ 1010455 h 2186832"/>
                <a:gd name="connsiteX162" fmla="*/ 1911816 w 3724119"/>
                <a:gd name="connsiteY162" fmla="*/ 1022207 h 2186832"/>
                <a:gd name="connsiteX163" fmla="*/ 1894187 w 3724119"/>
                <a:gd name="connsiteY163" fmla="*/ 1022207 h 2186832"/>
                <a:gd name="connsiteX164" fmla="*/ 1894187 w 3724119"/>
                <a:gd name="connsiteY164" fmla="*/ 1040910 h 2186832"/>
                <a:gd name="connsiteX165" fmla="*/ 1861357 w 3724119"/>
                <a:gd name="connsiteY165" fmla="*/ 1040910 h 2186832"/>
                <a:gd name="connsiteX166" fmla="*/ 1861357 w 3724119"/>
                <a:gd name="connsiteY166" fmla="*/ 1050767 h 2186832"/>
                <a:gd name="connsiteX167" fmla="*/ 1842962 w 3724119"/>
                <a:gd name="connsiteY167" fmla="*/ 1050767 h 2186832"/>
                <a:gd name="connsiteX168" fmla="*/ 1842962 w 3724119"/>
                <a:gd name="connsiteY168" fmla="*/ 1062519 h 2186832"/>
                <a:gd name="connsiteX169" fmla="*/ 1824567 w 3724119"/>
                <a:gd name="connsiteY169" fmla="*/ 1062519 h 2186832"/>
                <a:gd name="connsiteX170" fmla="*/ 1824567 w 3724119"/>
                <a:gd name="connsiteY170" fmla="*/ 1070480 h 2186832"/>
                <a:gd name="connsiteX171" fmla="*/ 1806044 w 3724119"/>
                <a:gd name="connsiteY171" fmla="*/ 1070480 h 2186832"/>
                <a:gd name="connsiteX172" fmla="*/ 1806044 w 3724119"/>
                <a:gd name="connsiteY172" fmla="*/ 1077683 h 2186832"/>
                <a:gd name="connsiteX173" fmla="*/ 1796463 w 3724119"/>
                <a:gd name="connsiteY173" fmla="*/ 1077683 h 2186832"/>
                <a:gd name="connsiteX174" fmla="*/ 1796463 w 3724119"/>
                <a:gd name="connsiteY174" fmla="*/ 1094743 h 2186832"/>
                <a:gd name="connsiteX175" fmla="*/ 1779473 w 3724119"/>
                <a:gd name="connsiteY175" fmla="*/ 1094743 h 2186832"/>
                <a:gd name="connsiteX176" fmla="*/ 1779473 w 3724119"/>
                <a:gd name="connsiteY176" fmla="*/ 1110792 h 2186832"/>
                <a:gd name="connsiteX177" fmla="*/ 1755585 w 3724119"/>
                <a:gd name="connsiteY177" fmla="*/ 1110792 h 2186832"/>
                <a:gd name="connsiteX178" fmla="*/ 1755585 w 3724119"/>
                <a:gd name="connsiteY178" fmla="*/ 1119765 h 2186832"/>
                <a:gd name="connsiteX179" fmla="*/ 1741916 w 3724119"/>
                <a:gd name="connsiteY179" fmla="*/ 1119765 h 2186832"/>
                <a:gd name="connsiteX180" fmla="*/ 1741916 w 3724119"/>
                <a:gd name="connsiteY180" fmla="*/ 1133286 h 2186832"/>
                <a:gd name="connsiteX181" fmla="*/ 1728248 w 3724119"/>
                <a:gd name="connsiteY181" fmla="*/ 1133286 h 2186832"/>
                <a:gd name="connsiteX182" fmla="*/ 1728248 w 3724119"/>
                <a:gd name="connsiteY182" fmla="*/ 1141247 h 2186832"/>
                <a:gd name="connsiteX183" fmla="*/ 1717390 w 3724119"/>
                <a:gd name="connsiteY183" fmla="*/ 1141247 h 2186832"/>
                <a:gd name="connsiteX184" fmla="*/ 1717390 w 3724119"/>
                <a:gd name="connsiteY184" fmla="*/ 1153884 h 2186832"/>
                <a:gd name="connsiteX185" fmla="*/ 1670252 w 3724119"/>
                <a:gd name="connsiteY185" fmla="*/ 1153884 h 2186832"/>
                <a:gd name="connsiteX186" fmla="*/ 1670252 w 3724119"/>
                <a:gd name="connsiteY186" fmla="*/ 1165511 h 2186832"/>
                <a:gd name="connsiteX187" fmla="*/ 1625158 w 3724119"/>
                <a:gd name="connsiteY187" fmla="*/ 1165511 h 2186832"/>
                <a:gd name="connsiteX188" fmla="*/ 1625158 w 3724119"/>
                <a:gd name="connsiteY188" fmla="*/ 1174483 h 2186832"/>
                <a:gd name="connsiteX189" fmla="*/ 1614939 w 3724119"/>
                <a:gd name="connsiteY189" fmla="*/ 1174483 h 2186832"/>
                <a:gd name="connsiteX190" fmla="*/ 1614939 w 3724119"/>
                <a:gd name="connsiteY190" fmla="*/ 1178906 h 2186832"/>
                <a:gd name="connsiteX191" fmla="*/ 1599993 w 3724119"/>
                <a:gd name="connsiteY191" fmla="*/ 1178906 h 2186832"/>
                <a:gd name="connsiteX192" fmla="*/ 1599993 w 3724119"/>
                <a:gd name="connsiteY192" fmla="*/ 1195966 h 2186832"/>
                <a:gd name="connsiteX193" fmla="*/ 1590412 w 3724119"/>
                <a:gd name="connsiteY193" fmla="*/ 1195966 h 2186832"/>
                <a:gd name="connsiteX194" fmla="*/ 1590412 w 3724119"/>
                <a:gd name="connsiteY194" fmla="*/ 1205823 h 2186832"/>
                <a:gd name="connsiteX195" fmla="*/ 1581470 w 3724119"/>
                <a:gd name="connsiteY195" fmla="*/ 1205823 h 2186832"/>
                <a:gd name="connsiteX196" fmla="*/ 1581470 w 3724119"/>
                <a:gd name="connsiteY196" fmla="*/ 1219218 h 2186832"/>
                <a:gd name="connsiteX197" fmla="*/ 1548768 w 3724119"/>
                <a:gd name="connsiteY197" fmla="*/ 1219218 h 2186832"/>
                <a:gd name="connsiteX198" fmla="*/ 1548768 w 3724119"/>
                <a:gd name="connsiteY198" fmla="*/ 1227306 h 2186832"/>
                <a:gd name="connsiteX199" fmla="*/ 1520792 w 3724119"/>
                <a:gd name="connsiteY199" fmla="*/ 1227306 h 2186832"/>
                <a:gd name="connsiteX200" fmla="*/ 1520792 w 3724119"/>
                <a:gd name="connsiteY200" fmla="*/ 1235393 h 2186832"/>
                <a:gd name="connsiteX201" fmla="*/ 1491411 w 3724119"/>
                <a:gd name="connsiteY201" fmla="*/ 1235393 h 2186832"/>
                <a:gd name="connsiteX202" fmla="*/ 1491411 w 3724119"/>
                <a:gd name="connsiteY202" fmla="*/ 1255991 h 2186832"/>
                <a:gd name="connsiteX203" fmla="*/ 1468161 w 3724119"/>
                <a:gd name="connsiteY203" fmla="*/ 1255991 h 2186832"/>
                <a:gd name="connsiteX204" fmla="*/ 1468161 w 3724119"/>
                <a:gd name="connsiteY204" fmla="*/ 1272041 h 2186832"/>
                <a:gd name="connsiteX205" fmla="*/ 1447083 w 3724119"/>
                <a:gd name="connsiteY205" fmla="*/ 1272041 h 2186832"/>
                <a:gd name="connsiteX206" fmla="*/ 1447083 w 3724119"/>
                <a:gd name="connsiteY206" fmla="*/ 1289100 h 2186832"/>
                <a:gd name="connsiteX207" fmla="*/ 1435459 w 3724119"/>
                <a:gd name="connsiteY207" fmla="*/ 1289100 h 2186832"/>
                <a:gd name="connsiteX208" fmla="*/ 1435459 w 3724119"/>
                <a:gd name="connsiteY208" fmla="*/ 1296304 h 2186832"/>
                <a:gd name="connsiteX209" fmla="*/ 1409527 w 3724119"/>
                <a:gd name="connsiteY209" fmla="*/ 1296304 h 2186832"/>
                <a:gd name="connsiteX210" fmla="*/ 1409527 w 3724119"/>
                <a:gd name="connsiteY210" fmla="*/ 1303507 h 2186832"/>
                <a:gd name="connsiteX211" fmla="*/ 1397263 w 3724119"/>
                <a:gd name="connsiteY211" fmla="*/ 1303507 h 2186832"/>
                <a:gd name="connsiteX212" fmla="*/ 1397263 w 3724119"/>
                <a:gd name="connsiteY212" fmla="*/ 1311468 h 2186832"/>
                <a:gd name="connsiteX213" fmla="*/ 1389726 w 3724119"/>
                <a:gd name="connsiteY213" fmla="*/ 1311468 h 2186832"/>
                <a:gd name="connsiteX214" fmla="*/ 1389726 w 3724119"/>
                <a:gd name="connsiteY214" fmla="*/ 1318671 h 2186832"/>
                <a:gd name="connsiteX215" fmla="*/ 1369926 w 3724119"/>
                <a:gd name="connsiteY215" fmla="*/ 1318671 h 2186832"/>
                <a:gd name="connsiteX216" fmla="*/ 1369926 w 3724119"/>
                <a:gd name="connsiteY216" fmla="*/ 1326759 h 2186832"/>
                <a:gd name="connsiteX217" fmla="*/ 1340545 w 3724119"/>
                <a:gd name="connsiteY217" fmla="*/ 1326759 h 2186832"/>
                <a:gd name="connsiteX218" fmla="*/ 1340545 w 3724119"/>
                <a:gd name="connsiteY218" fmla="*/ 1333962 h 2186832"/>
                <a:gd name="connsiteX219" fmla="*/ 1323555 w 3724119"/>
                <a:gd name="connsiteY219" fmla="*/ 1333962 h 2186832"/>
                <a:gd name="connsiteX220" fmla="*/ 1323555 w 3724119"/>
                <a:gd name="connsiteY220" fmla="*/ 1340154 h 2186832"/>
                <a:gd name="connsiteX221" fmla="*/ 1309120 w 3724119"/>
                <a:gd name="connsiteY221" fmla="*/ 1340154 h 2186832"/>
                <a:gd name="connsiteX222" fmla="*/ 1309120 w 3724119"/>
                <a:gd name="connsiteY222" fmla="*/ 1347357 h 2186832"/>
                <a:gd name="connsiteX223" fmla="*/ 1284593 w 3724119"/>
                <a:gd name="connsiteY223" fmla="*/ 1347357 h 2186832"/>
                <a:gd name="connsiteX224" fmla="*/ 1284593 w 3724119"/>
                <a:gd name="connsiteY224" fmla="*/ 1358983 h 2186832"/>
                <a:gd name="connsiteX225" fmla="*/ 1275012 w 3724119"/>
                <a:gd name="connsiteY225" fmla="*/ 1358983 h 2186832"/>
                <a:gd name="connsiteX226" fmla="*/ 1275012 w 3724119"/>
                <a:gd name="connsiteY226" fmla="*/ 1367955 h 2186832"/>
                <a:gd name="connsiteX227" fmla="*/ 1265431 w 3724119"/>
                <a:gd name="connsiteY227" fmla="*/ 1367955 h 2186832"/>
                <a:gd name="connsiteX228" fmla="*/ 1265431 w 3724119"/>
                <a:gd name="connsiteY228" fmla="*/ 1381350 h 2186832"/>
                <a:gd name="connsiteX229" fmla="*/ 1253168 w 3724119"/>
                <a:gd name="connsiteY229" fmla="*/ 1381350 h 2186832"/>
                <a:gd name="connsiteX230" fmla="*/ 1253168 w 3724119"/>
                <a:gd name="connsiteY230" fmla="*/ 1404729 h 2186832"/>
                <a:gd name="connsiteX231" fmla="*/ 1220466 w 3724119"/>
                <a:gd name="connsiteY231" fmla="*/ 1404729 h 2186832"/>
                <a:gd name="connsiteX232" fmla="*/ 1220466 w 3724119"/>
                <a:gd name="connsiteY232" fmla="*/ 1412690 h 2186832"/>
                <a:gd name="connsiteX233" fmla="*/ 1205392 w 3724119"/>
                <a:gd name="connsiteY233" fmla="*/ 1412690 h 2186832"/>
                <a:gd name="connsiteX234" fmla="*/ 1205392 w 3724119"/>
                <a:gd name="connsiteY234" fmla="*/ 1420778 h 2186832"/>
                <a:gd name="connsiteX235" fmla="*/ 1196578 w 3724119"/>
                <a:gd name="connsiteY235" fmla="*/ 1420778 h 2186832"/>
                <a:gd name="connsiteX236" fmla="*/ 1196578 w 3724119"/>
                <a:gd name="connsiteY236" fmla="*/ 1438722 h 2186832"/>
                <a:gd name="connsiteX237" fmla="*/ 1155572 w 3724119"/>
                <a:gd name="connsiteY237" fmla="*/ 1438722 h 2186832"/>
                <a:gd name="connsiteX238" fmla="*/ 1155572 w 3724119"/>
                <a:gd name="connsiteY238" fmla="*/ 1446810 h 2186832"/>
                <a:gd name="connsiteX239" fmla="*/ 1145352 w 3724119"/>
                <a:gd name="connsiteY239" fmla="*/ 1446810 h 2186832"/>
                <a:gd name="connsiteX240" fmla="*/ 1145352 w 3724119"/>
                <a:gd name="connsiteY240" fmla="*/ 1455782 h 2186832"/>
                <a:gd name="connsiteX241" fmla="*/ 1133089 w 3724119"/>
                <a:gd name="connsiteY241" fmla="*/ 1455782 h 2186832"/>
                <a:gd name="connsiteX242" fmla="*/ 1133089 w 3724119"/>
                <a:gd name="connsiteY242" fmla="*/ 1465639 h 2186832"/>
                <a:gd name="connsiteX243" fmla="*/ 1115332 w 3724119"/>
                <a:gd name="connsiteY243" fmla="*/ 1465639 h 2186832"/>
                <a:gd name="connsiteX244" fmla="*/ 1115332 w 3724119"/>
                <a:gd name="connsiteY244" fmla="*/ 1474612 h 2186832"/>
                <a:gd name="connsiteX245" fmla="*/ 1103708 w 3724119"/>
                <a:gd name="connsiteY245" fmla="*/ 1474612 h 2186832"/>
                <a:gd name="connsiteX246" fmla="*/ 1103708 w 3724119"/>
                <a:gd name="connsiteY246" fmla="*/ 1481688 h 2186832"/>
                <a:gd name="connsiteX247" fmla="*/ 1093488 w 3724119"/>
                <a:gd name="connsiteY247" fmla="*/ 1481688 h 2186832"/>
                <a:gd name="connsiteX248" fmla="*/ 1093488 w 3724119"/>
                <a:gd name="connsiteY248" fmla="*/ 1498748 h 2186832"/>
                <a:gd name="connsiteX249" fmla="*/ 1073049 w 3724119"/>
                <a:gd name="connsiteY249" fmla="*/ 1498748 h 2186832"/>
                <a:gd name="connsiteX250" fmla="*/ 1073049 w 3724119"/>
                <a:gd name="connsiteY250" fmla="*/ 1507720 h 2186832"/>
                <a:gd name="connsiteX251" fmla="*/ 1059381 w 3724119"/>
                <a:gd name="connsiteY251" fmla="*/ 1507720 h 2186832"/>
                <a:gd name="connsiteX252" fmla="*/ 1059381 w 3724119"/>
                <a:gd name="connsiteY252" fmla="*/ 1519347 h 2186832"/>
                <a:gd name="connsiteX253" fmla="*/ 1047756 w 3724119"/>
                <a:gd name="connsiteY253" fmla="*/ 1519347 h 2186832"/>
                <a:gd name="connsiteX254" fmla="*/ 1047756 w 3724119"/>
                <a:gd name="connsiteY254" fmla="*/ 1535522 h 2186832"/>
                <a:gd name="connsiteX255" fmla="*/ 987716 w 3724119"/>
                <a:gd name="connsiteY255" fmla="*/ 1535522 h 2186832"/>
                <a:gd name="connsiteX256" fmla="*/ 987716 w 3724119"/>
                <a:gd name="connsiteY256" fmla="*/ 1552455 h 2186832"/>
                <a:gd name="connsiteX257" fmla="*/ 979541 w 3724119"/>
                <a:gd name="connsiteY257" fmla="*/ 1552455 h 2186832"/>
                <a:gd name="connsiteX258" fmla="*/ 979541 w 3724119"/>
                <a:gd name="connsiteY258" fmla="*/ 1559659 h 2186832"/>
                <a:gd name="connsiteX259" fmla="*/ 969960 w 3724119"/>
                <a:gd name="connsiteY259" fmla="*/ 1559659 h 2186832"/>
                <a:gd name="connsiteX260" fmla="*/ 969960 w 3724119"/>
                <a:gd name="connsiteY260" fmla="*/ 1574949 h 2186832"/>
                <a:gd name="connsiteX261" fmla="*/ 956291 w 3724119"/>
                <a:gd name="connsiteY261" fmla="*/ 1574949 h 2186832"/>
                <a:gd name="connsiteX262" fmla="*/ 956291 w 3724119"/>
                <a:gd name="connsiteY262" fmla="*/ 1586575 h 2186832"/>
                <a:gd name="connsiteX263" fmla="*/ 934447 w 3724119"/>
                <a:gd name="connsiteY263" fmla="*/ 1586575 h 2186832"/>
                <a:gd name="connsiteX264" fmla="*/ 934447 w 3724119"/>
                <a:gd name="connsiteY264" fmla="*/ 1594663 h 2186832"/>
                <a:gd name="connsiteX265" fmla="*/ 924227 w 3724119"/>
                <a:gd name="connsiteY265" fmla="*/ 1594663 h 2186832"/>
                <a:gd name="connsiteX266" fmla="*/ 924227 w 3724119"/>
                <a:gd name="connsiteY266" fmla="*/ 1604520 h 2186832"/>
                <a:gd name="connsiteX267" fmla="*/ 892164 w 3724119"/>
                <a:gd name="connsiteY267" fmla="*/ 1604520 h 2186832"/>
                <a:gd name="connsiteX268" fmla="*/ 892164 w 3724119"/>
                <a:gd name="connsiteY268" fmla="*/ 1619684 h 2186832"/>
                <a:gd name="connsiteX269" fmla="*/ 868276 w 3724119"/>
                <a:gd name="connsiteY269" fmla="*/ 1619684 h 2186832"/>
                <a:gd name="connsiteX270" fmla="*/ 868276 w 3724119"/>
                <a:gd name="connsiteY270" fmla="*/ 1634091 h 2186832"/>
                <a:gd name="connsiteX271" fmla="*/ 841577 w 3724119"/>
                <a:gd name="connsiteY271" fmla="*/ 1634091 h 2186832"/>
                <a:gd name="connsiteX272" fmla="*/ 841577 w 3724119"/>
                <a:gd name="connsiteY272" fmla="*/ 1639398 h 2186832"/>
                <a:gd name="connsiteX273" fmla="*/ 831358 w 3724119"/>
                <a:gd name="connsiteY273" fmla="*/ 1639398 h 2186832"/>
                <a:gd name="connsiteX274" fmla="*/ 831358 w 3724119"/>
                <a:gd name="connsiteY274" fmla="*/ 1652793 h 2186832"/>
                <a:gd name="connsiteX275" fmla="*/ 816412 w 3724119"/>
                <a:gd name="connsiteY275" fmla="*/ 1652793 h 2186832"/>
                <a:gd name="connsiteX276" fmla="*/ 816412 w 3724119"/>
                <a:gd name="connsiteY276" fmla="*/ 1661766 h 2186832"/>
                <a:gd name="connsiteX277" fmla="*/ 789074 w 3724119"/>
                <a:gd name="connsiteY277" fmla="*/ 1661766 h 2186832"/>
                <a:gd name="connsiteX278" fmla="*/ 789074 w 3724119"/>
                <a:gd name="connsiteY278" fmla="*/ 1669853 h 2186832"/>
                <a:gd name="connsiteX279" fmla="*/ 778855 w 3724119"/>
                <a:gd name="connsiteY279" fmla="*/ 1669853 h 2186832"/>
                <a:gd name="connsiteX280" fmla="*/ 778855 w 3724119"/>
                <a:gd name="connsiteY280" fmla="*/ 1676172 h 2186832"/>
                <a:gd name="connsiteX281" fmla="*/ 762376 w 3724119"/>
                <a:gd name="connsiteY281" fmla="*/ 1676172 h 2186832"/>
                <a:gd name="connsiteX282" fmla="*/ 762376 w 3724119"/>
                <a:gd name="connsiteY282" fmla="*/ 1686913 h 2186832"/>
                <a:gd name="connsiteX283" fmla="*/ 739893 w 3724119"/>
                <a:gd name="connsiteY283" fmla="*/ 1686913 h 2186832"/>
                <a:gd name="connsiteX284" fmla="*/ 739893 w 3724119"/>
                <a:gd name="connsiteY284" fmla="*/ 1695001 h 2186832"/>
                <a:gd name="connsiteX285" fmla="*/ 724947 w 3724119"/>
                <a:gd name="connsiteY285" fmla="*/ 1695001 h 2186832"/>
                <a:gd name="connsiteX286" fmla="*/ 724947 w 3724119"/>
                <a:gd name="connsiteY286" fmla="*/ 1707512 h 2186832"/>
                <a:gd name="connsiteX287" fmla="*/ 713961 w 3724119"/>
                <a:gd name="connsiteY287" fmla="*/ 1707512 h 2186832"/>
                <a:gd name="connsiteX288" fmla="*/ 713961 w 3724119"/>
                <a:gd name="connsiteY288" fmla="*/ 1720907 h 2186832"/>
                <a:gd name="connsiteX289" fmla="*/ 702336 w 3724119"/>
                <a:gd name="connsiteY289" fmla="*/ 1720907 h 2186832"/>
                <a:gd name="connsiteX290" fmla="*/ 702336 w 3724119"/>
                <a:gd name="connsiteY290" fmla="*/ 1728994 h 2186832"/>
                <a:gd name="connsiteX291" fmla="*/ 677171 w 3724119"/>
                <a:gd name="connsiteY291" fmla="*/ 1728994 h 2186832"/>
                <a:gd name="connsiteX292" fmla="*/ 677171 w 3724119"/>
                <a:gd name="connsiteY292" fmla="*/ 1742390 h 2186832"/>
                <a:gd name="connsiteX293" fmla="*/ 651111 w 3724119"/>
                <a:gd name="connsiteY293" fmla="*/ 1742390 h 2186832"/>
                <a:gd name="connsiteX294" fmla="*/ 651111 w 3724119"/>
                <a:gd name="connsiteY294" fmla="*/ 1767537 h 2186832"/>
                <a:gd name="connsiteX295" fmla="*/ 624540 w 3724119"/>
                <a:gd name="connsiteY295" fmla="*/ 1767537 h 2186832"/>
                <a:gd name="connsiteX296" fmla="*/ 624540 w 3724119"/>
                <a:gd name="connsiteY296" fmla="*/ 1773729 h 2186832"/>
                <a:gd name="connsiteX297" fmla="*/ 616365 w 3724119"/>
                <a:gd name="connsiteY297" fmla="*/ 1773729 h 2186832"/>
                <a:gd name="connsiteX298" fmla="*/ 616365 w 3724119"/>
                <a:gd name="connsiteY298" fmla="*/ 1784597 h 2186832"/>
                <a:gd name="connsiteX299" fmla="*/ 604740 w 3724119"/>
                <a:gd name="connsiteY299" fmla="*/ 1784597 h 2186832"/>
                <a:gd name="connsiteX300" fmla="*/ 604740 w 3724119"/>
                <a:gd name="connsiteY300" fmla="*/ 1797992 h 2186832"/>
                <a:gd name="connsiteX301" fmla="*/ 595159 w 3724119"/>
                <a:gd name="connsiteY301" fmla="*/ 1797992 h 2186832"/>
                <a:gd name="connsiteX302" fmla="*/ 595159 w 3724119"/>
                <a:gd name="connsiteY302" fmla="*/ 1813157 h 2186832"/>
                <a:gd name="connsiteX303" fmla="*/ 584940 w 3724119"/>
                <a:gd name="connsiteY303" fmla="*/ 1813157 h 2186832"/>
                <a:gd name="connsiteX304" fmla="*/ 584940 w 3724119"/>
                <a:gd name="connsiteY304" fmla="*/ 1820360 h 2186832"/>
                <a:gd name="connsiteX305" fmla="*/ 570632 w 3724119"/>
                <a:gd name="connsiteY305" fmla="*/ 1820360 h 2186832"/>
                <a:gd name="connsiteX306" fmla="*/ 570632 w 3724119"/>
                <a:gd name="connsiteY306" fmla="*/ 1831101 h 2186832"/>
                <a:gd name="connsiteX307" fmla="*/ 552237 w 3724119"/>
                <a:gd name="connsiteY307" fmla="*/ 1831101 h 2186832"/>
                <a:gd name="connsiteX308" fmla="*/ 552237 w 3724119"/>
                <a:gd name="connsiteY308" fmla="*/ 1840958 h 2186832"/>
                <a:gd name="connsiteX309" fmla="*/ 544061 w 3724119"/>
                <a:gd name="connsiteY309" fmla="*/ 1840958 h 2186832"/>
                <a:gd name="connsiteX310" fmla="*/ 544061 w 3724119"/>
                <a:gd name="connsiteY310" fmla="*/ 1849046 h 2186832"/>
                <a:gd name="connsiteX311" fmla="*/ 513914 w 3724119"/>
                <a:gd name="connsiteY311" fmla="*/ 1849046 h 2186832"/>
                <a:gd name="connsiteX312" fmla="*/ 513914 w 3724119"/>
                <a:gd name="connsiteY312" fmla="*/ 1857134 h 2186832"/>
                <a:gd name="connsiteX313" fmla="*/ 490026 w 3724119"/>
                <a:gd name="connsiteY313" fmla="*/ 1857134 h 2186832"/>
                <a:gd name="connsiteX314" fmla="*/ 490026 w 3724119"/>
                <a:gd name="connsiteY314" fmla="*/ 1875078 h 2186832"/>
                <a:gd name="connsiteX315" fmla="*/ 471631 w 3724119"/>
                <a:gd name="connsiteY315" fmla="*/ 1875078 h 2186832"/>
                <a:gd name="connsiteX316" fmla="*/ 471631 w 3724119"/>
                <a:gd name="connsiteY316" fmla="*/ 1897446 h 2186832"/>
                <a:gd name="connsiteX317" fmla="*/ 455918 w 3724119"/>
                <a:gd name="connsiteY317" fmla="*/ 1897446 h 2186832"/>
                <a:gd name="connsiteX318" fmla="*/ 455918 w 3724119"/>
                <a:gd name="connsiteY318" fmla="*/ 1910841 h 2186832"/>
                <a:gd name="connsiteX319" fmla="*/ 440206 w 3724119"/>
                <a:gd name="connsiteY319" fmla="*/ 1910841 h 2186832"/>
                <a:gd name="connsiteX320" fmla="*/ 440206 w 3724119"/>
                <a:gd name="connsiteY320" fmla="*/ 1918928 h 2186832"/>
                <a:gd name="connsiteX321" fmla="*/ 427942 w 3724119"/>
                <a:gd name="connsiteY321" fmla="*/ 1918928 h 2186832"/>
                <a:gd name="connsiteX322" fmla="*/ 427942 w 3724119"/>
                <a:gd name="connsiteY322" fmla="*/ 1928785 h 2186832"/>
                <a:gd name="connsiteX323" fmla="*/ 402010 w 3724119"/>
                <a:gd name="connsiteY323" fmla="*/ 1928785 h 2186832"/>
                <a:gd name="connsiteX324" fmla="*/ 402010 w 3724119"/>
                <a:gd name="connsiteY324" fmla="*/ 1936873 h 2186832"/>
                <a:gd name="connsiteX325" fmla="*/ 390385 w 3724119"/>
                <a:gd name="connsiteY325" fmla="*/ 1936873 h 2186832"/>
                <a:gd name="connsiteX326" fmla="*/ 390385 w 3724119"/>
                <a:gd name="connsiteY326" fmla="*/ 1949384 h 2186832"/>
                <a:gd name="connsiteX327" fmla="*/ 363176 w 3724119"/>
                <a:gd name="connsiteY327" fmla="*/ 1949384 h 2186832"/>
                <a:gd name="connsiteX328" fmla="*/ 363176 w 3724119"/>
                <a:gd name="connsiteY328" fmla="*/ 1959241 h 2186832"/>
                <a:gd name="connsiteX329" fmla="*/ 345420 w 3724119"/>
                <a:gd name="connsiteY329" fmla="*/ 1959241 h 2186832"/>
                <a:gd name="connsiteX330" fmla="*/ 345420 w 3724119"/>
                <a:gd name="connsiteY330" fmla="*/ 1974405 h 2186832"/>
                <a:gd name="connsiteX331" fmla="*/ 332390 w 3724119"/>
                <a:gd name="connsiteY331" fmla="*/ 1974405 h 2186832"/>
                <a:gd name="connsiteX332" fmla="*/ 332390 w 3724119"/>
                <a:gd name="connsiteY332" fmla="*/ 1987042 h 2186832"/>
                <a:gd name="connsiteX333" fmla="*/ 314633 w 3724119"/>
                <a:gd name="connsiteY333" fmla="*/ 1987042 h 2186832"/>
                <a:gd name="connsiteX334" fmla="*/ 314633 w 3724119"/>
                <a:gd name="connsiteY334" fmla="*/ 1999553 h 2186832"/>
                <a:gd name="connsiteX335" fmla="*/ 296877 w 3724119"/>
                <a:gd name="connsiteY335" fmla="*/ 1999553 h 2186832"/>
                <a:gd name="connsiteX336" fmla="*/ 296877 w 3724119"/>
                <a:gd name="connsiteY336" fmla="*/ 2014717 h 2186832"/>
                <a:gd name="connsiteX337" fmla="*/ 283975 w 3724119"/>
                <a:gd name="connsiteY337" fmla="*/ 2014717 h 2186832"/>
                <a:gd name="connsiteX338" fmla="*/ 283975 w 3724119"/>
                <a:gd name="connsiteY338" fmla="*/ 2022805 h 2186832"/>
                <a:gd name="connsiteX339" fmla="*/ 266857 w 3724119"/>
                <a:gd name="connsiteY339" fmla="*/ 2022805 h 2186832"/>
                <a:gd name="connsiteX340" fmla="*/ 266857 w 3724119"/>
                <a:gd name="connsiteY340" fmla="*/ 2032661 h 2186832"/>
                <a:gd name="connsiteX341" fmla="*/ 266857 w 3724119"/>
                <a:gd name="connsiteY341" fmla="*/ 2037211 h 2186832"/>
                <a:gd name="connsiteX342" fmla="*/ 242969 w 3724119"/>
                <a:gd name="connsiteY342" fmla="*/ 2037211 h 2186832"/>
                <a:gd name="connsiteX343" fmla="*/ 242969 w 3724119"/>
                <a:gd name="connsiteY343" fmla="*/ 2047068 h 2186832"/>
                <a:gd name="connsiteX344" fmla="*/ 221891 w 3724119"/>
                <a:gd name="connsiteY344" fmla="*/ 2047068 h 2186832"/>
                <a:gd name="connsiteX345" fmla="*/ 221891 w 3724119"/>
                <a:gd name="connsiteY345" fmla="*/ 2063117 h 2186832"/>
                <a:gd name="connsiteX346" fmla="*/ 195959 w 3724119"/>
                <a:gd name="connsiteY346" fmla="*/ 2063117 h 2186832"/>
                <a:gd name="connsiteX347" fmla="*/ 195959 w 3724119"/>
                <a:gd name="connsiteY347" fmla="*/ 2072974 h 2186832"/>
                <a:gd name="connsiteX348" fmla="*/ 182929 w 3724119"/>
                <a:gd name="connsiteY348" fmla="*/ 2072974 h 2186832"/>
                <a:gd name="connsiteX349" fmla="*/ 182929 w 3724119"/>
                <a:gd name="connsiteY349" fmla="*/ 2085611 h 2186832"/>
                <a:gd name="connsiteX350" fmla="*/ 159041 w 3724119"/>
                <a:gd name="connsiteY350" fmla="*/ 2085611 h 2186832"/>
                <a:gd name="connsiteX351" fmla="*/ 159041 w 3724119"/>
                <a:gd name="connsiteY351" fmla="*/ 2100775 h 2186832"/>
                <a:gd name="connsiteX352" fmla="*/ 143329 w 3724119"/>
                <a:gd name="connsiteY352" fmla="*/ 2100775 h 2186832"/>
                <a:gd name="connsiteX353" fmla="*/ 143329 w 3724119"/>
                <a:gd name="connsiteY353" fmla="*/ 2113286 h 2186832"/>
                <a:gd name="connsiteX354" fmla="*/ 127616 w 3724119"/>
                <a:gd name="connsiteY354" fmla="*/ 2113286 h 2186832"/>
                <a:gd name="connsiteX355" fmla="*/ 127616 w 3724119"/>
                <a:gd name="connsiteY355" fmla="*/ 2124912 h 2186832"/>
                <a:gd name="connsiteX356" fmla="*/ 96958 w 3724119"/>
                <a:gd name="connsiteY356" fmla="*/ 2124912 h 2186832"/>
                <a:gd name="connsiteX357" fmla="*/ 96958 w 3724119"/>
                <a:gd name="connsiteY357" fmla="*/ 2130346 h 2186832"/>
                <a:gd name="connsiteX358" fmla="*/ 76391 w 3724119"/>
                <a:gd name="connsiteY358" fmla="*/ 2130346 h 2186832"/>
                <a:gd name="connsiteX359" fmla="*/ 76391 w 3724119"/>
                <a:gd name="connsiteY359" fmla="*/ 2141972 h 2186832"/>
                <a:gd name="connsiteX360" fmla="*/ 51864 w 3724119"/>
                <a:gd name="connsiteY360" fmla="*/ 2141972 h 2186832"/>
                <a:gd name="connsiteX361" fmla="*/ 51864 w 3724119"/>
                <a:gd name="connsiteY361" fmla="*/ 2152713 h 2186832"/>
                <a:gd name="connsiteX362" fmla="*/ 34108 w 3724119"/>
                <a:gd name="connsiteY362" fmla="*/ 2152713 h 2186832"/>
                <a:gd name="connsiteX363" fmla="*/ 34108 w 3724119"/>
                <a:gd name="connsiteY363" fmla="*/ 2160801 h 2186832"/>
                <a:gd name="connsiteX364" fmla="*/ 24527 w 3724119"/>
                <a:gd name="connsiteY364" fmla="*/ 2160801 h 2186832"/>
                <a:gd name="connsiteX365" fmla="*/ 24527 w 3724119"/>
                <a:gd name="connsiteY365" fmla="*/ 2186833 h 2186832"/>
                <a:gd name="connsiteX366" fmla="*/ 0 w 3724119"/>
                <a:gd name="connsiteY366" fmla="*/ 2186833 h 2186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Lst>
              <a:rect l="l" t="t" r="r" b="b"/>
              <a:pathLst>
                <a:path w="3724119" h="2186832">
                  <a:moveTo>
                    <a:pt x="3724119" y="0"/>
                  </a:moveTo>
                  <a:lnTo>
                    <a:pt x="3688606" y="0"/>
                  </a:lnTo>
                  <a:lnTo>
                    <a:pt x="3688606" y="85932"/>
                  </a:lnTo>
                  <a:lnTo>
                    <a:pt x="3629972" y="85932"/>
                  </a:lnTo>
                  <a:lnTo>
                    <a:pt x="3629972" y="109310"/>
                  </a:lnTo>
                  <a:lnTo>
                    <a:pt x="3395051" y="109310"/>
                  </a:lnTo>
                  <a:lnTo>
                    <a:pt x="3395051" y="122705"/>
                  </a:lnTo>
                  <a:lnTo>
                    <a:pt x="3386875" y="122705"/>
                  </a:lnTo>
                  <a:lnTo>
                    <a:pt x="3386875" y="138881"/>
                  </a:lnTo>
                  <a:lnTo>
                    <a:pt x="3382149" y="138881"/>
                  </a:lnTo>
                  <a:lnTo>
                    <a:pt x="3382149" y="151391"/>
                  </a:lnTo>
                  <a:lnTo>
                    <a:pt x="3373207" y="151391"/>
                  </a:lnTo>
                  <a:lnTo>
                    <a:pt x="3373207" y="178182"/>
                  </a:lnTo>
                  <a:lnTo>
                    <a:pt x="3369119" y="178182"/>
                  </a:lnTo>
                  <a:lnTo>
                    <a:pt x="3369119" y="200676"/>
                  </a:lnTo>
                  <a:lnTo>
                    <a:pt x="3346636" y="200676"/>
                  </a:lnTo>
                  <a:lnTo>
                    <a:pt x="3346636" y="218494"/>
                  </a:lnTo>
                  <a:lnTo>
                    <a:pt x="3319299" y="218494"/>
                  </a:lnTo>
                  <a:lnTo>
                    <a:pt x="3319299" y="229362"/>
                  </a:lnTo>
                  <a:lnTo>
                    <a:pt x="3304353" y="229362"/>
                  </a:lnTo>
                  <a:lnTo>
                    <a:pt x="3304353" y="245411"/>
                  </a:lnTo>
                  <a:lnTo>
                    <a:pt x="3286596" y="245411"/>
                  </a:lnTo>
                  <a:lnTo>
                    <a:pt x="3286596" y="255267"/>
                  </a:lnTo>
                  <a:lnTo>
                    <a:pt x="3281103" y="255267"/>
                  </a:lnTo>
                  <a:lnTo>
                    <a:pt x="3281103" y="266893"/>
                  </a:lnTo>
                  <a:lnTo>
                    <a:pt x="3271522" y="266893"/>
                  </a:lnTo>
                  <a:lnTo>
                    <a:pt x="3271522" y="277635"/>
                  </a:lnTo>
                  <a:lnTo>
                    <a:pt x="3245590" y="277635"/>
                  </a:lnTo>
                  <a:lnTo>
                    <a:pt x="3245590" y="298233"/>
                  </a:lnTo>
                  <a:lnTo>
                    <a:pt x="3213527" y="298233"/>
                  </a:lnTo>
                  <a:lnTo>
                    <a:pt x="3213527" y="311755"/>
                  </a:lnTo>
                  <a:lnTo>
                    <a:pt x="3127555" y="311755"/>
                  </a:lnTo>
                  <a:lnTo>
                    <a:pt x="3127555" y="319842"/>
                  </a:lnTo>
                  <a:lnTo>
                    <a:pt x="3117974" y="319842"/>
                  </a:lnTo>
                  <a:lnTo>
                    <a:pt x="3117974" y="328688"/>
                  </a:lnTo>
                  <a:lnTo>
                    <a:pt x="3110437" y="328688"/>
                  </a:lnTo>
                  <a:lnTo>
                    <a:pt x="3110437" y="336776"/>
                  </a:lnTo>
                  <a:lnTo>
                    <a:pt x="3102262" y="336776"/>
                  </a:lnTo>
                  <a:lnTo>
                    <a:pt x="3102262" y="348402"/>
                  </a:lnTo>
                  <a:lnTo>
                    <a:pt x="3096769" y="348402"/>
                  </a:lnTo>
                  <a:lnTo>
                    <a:pt x="3096769" y="361039"/>
                  </a:lnTo>
                  <a:lnTo>
                    <a:pt x="3079012" y="361039"/>
                  </a:lnTo>
                  <a:lnTo>
                    <a:pt x="3079012" y="373550"/>
                  </a:lnTo>
                  <a:lnTo>
                    <a:pt x="3068793" y="373550"/>
                  </a:lnTo>
                  <a:lnTo>
                    <a:pt x="3068793" y="395033"/>
                  </a:lnTo>
                  <a:lnTo>
                    <a:pt x="3048992" y="395033"/>
                  </a:lnTo>
                  <a:lnTo>
                    <a:pt x="3048992" y="419169"/>
                  </a:lnTo>
                  <a:lnTo>
                    <a:pt x="3021017" y="419169"/>
                  </a:lnTo>
                  <a:lnTo>
                    <a:pt x="3021017" y="439894"/>
                  </a:lnTo>
                  <a:lnTo>
                    <a:pt x="2997895" y="439894"/>
                  </a:lnTo>
                  <a:lnTo>
                    <a:pt x="2997895" y="445202"/>
                  </a:lnTo>
                  <a:lnTo>
                    <a:pt x="2971963" y="445202"/>
                  </a:lnTo>
                  <a:lnTo>
                    <a:pt x="2971963" y="453289"/>
                  </a:lnTo>
                  <a:lnTo>
                    <a:pt x="2961616" y="453289"/>
                  </a:lnTo>
                  <a:lnTo>
                    <a:pt x="2961616" y="461377"/>
                  </a:lnTo>
                  <a:lnTo>
                    <a:pt x="2952163" y="461377"/>
                  </a:lnTo>
                  <a:lnTo>
                    <a:pt x="2952163" y="473003"/>
                  </a:lnTo>
                  <a:lnTo>
                    <a:pt x="2905664" y="473003"/>
                  </a:lnTo>
                  <a:lnTo>
                    <a:pt x="2905664" y="480206"/>
                  </a:lnTo>
                  <a:lnTo>
                    <a:pt x="2877049" y="480206"/>
                  </a:lnTo>
                  <a:lnTo>
                    <a:pt x="2877049" y="491832"/>
                  </a:lnTo>
                  <a:lnTo>
                    <a:pt x="2870151" y="491832"/>
                  </a:lnTo>
                  <a:lnTo>
                    <a:pt x="2870151" y="502574"/>
                  </a:lnTo>
                  <a:lnTo>
                    <a:pt x="2854566" y="502574"/>
                  </a:lnTo>
                  <a:lnTo>
                    <a:pt x="2854566" y="509650"/>
                  </a:lnTo>
                  <a:lnTo>
                    <a:pt x="2845624" y="509650"/>
                  </a:lnTo>
                  <a:lnTo>
                    <a:pt x="2845624" y="521403"/>
                  </a:lnTo>
                  <a:lnTo>
                    <a:pt x="2833999" y="521403"/>
                  </a:lnTo>
                  <a:lnTo>
                    <a:pt x="2833999" y="531260"/>
                  </a:lnTo>
                  <a:lnTo>
                    <a:pt x="2819692" y="531260"/>
                  </a:lnTo>
                  <a:lnTo>
                    <a:pt x="2819692" y="542001"/>
                  </a:lnTo>
                  <a:lnTo>
                    <a:pt x="2803980" y="542001"/>
                  </a:lnTo>
                  <a:lnTo>
                    <a:pt x="2803980" y="548193"/>
                  </a:lnTo>
                  <a:lnTo>
                    <a:pt x="2763102" y="548193"/>
                  </a:lnTo>
                  <a:lnTo>
                    <a:pt x="2763102" y="557165"/>
                  </a:lnTo>
                  <a:lnTo>
                    <a:pt x="2720052" y="557165"/>
                  </a:lnTo>
                  <a:lnTo>
                    <a:pt x="2720052" y="567907"/>
                  </a:lnTo>
                  <a:lnTo>
                    <a:pt x="2709066" y="567907"/>
                  </a:lnTo>
                  <a:lnTo>
                    <a:pt x="2709066" y="578648"/>
                  </a:lnTo>
                  <a:lnTo>
                    <a:pt x="2690671" y="578648"/>
                  </a:lnTo>
                  <a:lnTo>
                    <a:pt x="2690671" y="592170"/>
                  </a:lnTo>
                  <a:lnTo>
                    <a:pt x="2679046" y="592170"/>
                  </a:lnTo>
                  <a:lnTo>
                    <a:pt x="2679046" y="602027"/>
                  </a:lnTo>
                  <a:lnTo>
                    <a:pt x="2671637" y="602027"/>
                  </a:lnTo>
                  <a:lnTo>
                    <a:pt x="2671637" y="617191"/>
                  </a:lnTo>
                  <a:lnTo>
                    <a:pt x="2664100" y="617191"/>
                  </a:lnTo>
                  <a:lnTo>
                    <a:pt x="2664100" y="624394"/>
                  </a:lnTo>
                  <a:lnTo>
                    <a:pt x="2644938" y="624394"/>
                  </a:lnTo>
                  <a:lnTo>
                    <a:pt x="2644938" y="633366"/>
                  </a:lnTo>
                  <a:lnTo>
                    <a:pt x="2558328" y="633366"/>
                  </a:lnTo>
                  <a:lnTo>
                    <a:pt x="2558328" y="643223"/>
                  </a:lnTo>
                  <a:lnTo>
                    <a:pt x="2543893" y="643223"/>
                  </a:lnTo>
                  <a:lnTo>
                    <a:pt x="2543893" y="648531"/>
                  </a:lnTo>
                  <a:lnTo>
                    <a:pt x="2518727" y="648531"/>
                  </a:lnTo>
                  <a:lnTo>
                    <a:pt x="2518727" y="665591"/>
                  </a:lnTo>
                  <a:lnTo>
                    <a:pt x="2506336" y="665591"/>
                  </a:lnTo>
                  <a:lnTo>
                    <a:pt x="2506336" y="682651"/>
                  </a:lnTo>
                  <a:lnTo>
                    <a:pt x="2477722" y="682651"/>
                  </a:lnTo>
                  <a:lnTo>
                    <a:pt x="2477722" y="690738"/>
                  </a:lnTo>
                  <a:lnTo>
                    <a:pt x="2468141" y="690738"/>
                  </a:lnTo>
                  <a:lnTo>
                    <a:pt x="2468141" y="697815"/>
                  </a:lnTo>
                  <a:lnTo>
                    <a:pt x="2449107" y="697815"/>
                  </a:lnTo>
                  <a:lnTo>
                    <a:pt x="2449107" y="711337"/>
                  </a:lnTo>
                  <a:lnTo>
                    <a:pt x="2421770" y="711337"/>
                  </a:lnTo>
                  <a:lnTo>
                    <a:pt x="2421770" y="724732"/>
                  </a:lnTo>
                  <a:lnTo>
                    <a:pt x="2410784" y="724732"/>
                  </a:lnTo>
                  <a:lnTo>
                    <a:pt x="2410784" y="738127"/>
                  </a:lnTo>
                  <a:lnTo>
                    <a:pt x="2399287" y="738127"/>
                  </a:lnTo>
                  <a:lnTo>
                    <a:pt x="2399287" y="747099"/>
                  </a:lnTo>
                  <a:lnTo>
                    <a:pt x="2375399" y="747099"/>
                  </a:lnTo>
                  <a:lnTo>
                    <a:pt x="2375399" y="754303"/>
                  </a:lnTo>
                  <a:lnTo>
                    <a:pt x="2345251" y="754303"/>
                  </a:lnTo>
                  <a:lnTo>
                    <a:pt x="2345251" y="763275"/>
                  </a:lnTo>
                  <a:lnTo>
                    <a:pt x="2332349" y="763275"/>
                  </a:lnTo>
                  <a:lnTo>
                    <a:pt x="2332349" y="771363"/>
                  </a:lnTo>
                  <a:lnTo>
                    <a:pt x="2310505" y="771363"/>
                  </a:lnTo>
                  <a:lnTo>
                    <a:pt x="2310505" y="776670"/>
                  </a:lnTo>
                  <a:lnTo>
                    <a:pt x="2288022" y="776670"/>
                  </a:lnTo>
                  <a:lnTo>
                    <a:pt x="2288022" y="789181"/>
                  </a:lnTo>
                  <a:lnTo>
                    <a:pt x="2250465" y="789181"/>
                  </a:lnTo>
                  <a:lnTo>
                    <a:pt x="2250465" y="803587"/>
                  </a:lnTo>
                  <a:lnTo>
                    <a:pt x="2240884" y="803587"/>
                  </a:lnTo>
                  <a:lnTo>
                    <a:pt x="2240884" y="814328"/>
                  </a:lnTo>
                  <a:lnTo>
                    <a:pt x="2229898" y="814328"/>
                  </a:lnTo>
                  <a:lnTo>
                    <a:pt x="2229898" y="820520"/>
                  </a:lnTo>
                  <a:lnTo>
                    <a:pt x="2218401" y="820520"/>
                  </a:lnTo>
                  <a:lnTo>
                    <a:pt x="2218401" y="828608"/>
                  </a:lnTo>
                  <a:lnTo>
                    <a:pt x="2208821" y="828608"/>
                  </a:lnTo>
                  <a:lnTo>
                    <a:pt x="2208821" y="834042"/>
                  </a:lnTo>
                  <a:lnTo>
                    <a:pt x="2197835" y="834042"/>
                  </a:lnTo>
                  <a:lnTo>
                    <a:pt x="2197835" y="843899"/>
                  </a:lnTo>
                  <a:lnTo>
                    <a:pt x="2184166" y="843899"/>
                  </a:lnTo>
                  <a:lnTo>
                    <a:pt x="2184166" y="850091"/>
                  </a:lnTo>
                  <a:lnTo>
                    <a:pt x="2174713" y="850091"/>
                  </a:lnTo>
                  <a:lnTo>
                    <a:pt x="2174713" y="859063"/>
                  </a:lnTo>
                  <a:lnTo>
                    <a:pt x="2162322" y="859063"/>
                  </a:lnTo>
                  <a:lnTo>
                    <a:pt x="2162322" y="872585"/>
                  </a:lnTo>
                  <a:lnTo>
                    <a:pt x="2151464" y="872585"/>
                  </a:lnTo>
                  <a:lnTo>
                    <a:pt x="2151464" y="882442"/>
                  </a:lnTo>
                  <a:lnTo>
                    <a:pt x="2142649" y="882442"/>
                  </a:lnTo>
                  <a:lnTo>
                    <a:pt x="2142649" y="892299"/>
                  </a:lnTo>
                  <a:lnTo>
                    <a:pt x="2132302" y="892299"/>
                  </a:lnTo>
                  <a:lnTo>
                    <a:pt x="2132302" y="904809"/>
                  </a:lnTo>
                  <a:lnTo>
                    <a:pt x="2106370" y="904809"/>
                  </a:lnTo>
                  <a:lnTo>
                    <a:pt x="2106370" y="927177"/>
                  </a:lnTo>
                  <a:lnTo>
                    <a:pt x="2056550" y="927177"/>
                  </a:lnTo>
                  <a:lnTo>
                    <a:pt x="2056550" y="938803"/>
                  </a:lnTo>
                  <a:lnTo>
                    <a:pt x="2047735" y="938803"/>
                  </a:lnTo>
                  <a:lnTo>
                    <a:pt x="2047735" y="949544"/>
                  </a:lnTo>
                  <a:lnTo>
                    <a:pt x="2038155" y="949544"/>
                  </a:lnTo>
                  <a:lnTo>
                    <a:pt x="2038155" y="961170"/>
                  </a:lnTo>
                  <a:lnTo>
                    <a:pt x="2018993" y="961170"/>
                  </a:lnTo>
                  <a:lnTo>
                    <a:pt x="2018993" y="969258"/>
                  </a:lnTo>
                  <a:lnTo>
                    <a:pt x="2003281" y="969258"/>
                  </a:lnTo>
                  <a:lnTo>
                    <a:pt x="2003281" y="976461"/>
                  </a:lnTo>
                  <a:lnTo>
                    <a:pt x="1978754" y="976461"/>
                  </a:lnTo>
                  <a:lnTo>
                    <a:pt x="1978754" y="990741"/>
                  </a:lnTo>
                  <a:lnTo>
                    <a:pt x="1955504" y="990741"/>
                  </a:lnTo>
                  <a:lnTo>
                    <a:pt x="1955504" y="999713"/>
                  </a:lnTo>
                  <a:lnTo>
                    <a:pt x="1923441" y="999713"/>
                  </a:lnTo>
                  <a:lnTo>
                    <a:pt x="1923441" y="1010455"/>
                  </a:lnTo>
                  <a:lnTo>
                    <a:pt x="1911816" y="1010455"/>
                  </a:lnTo>
                  <a:lnTo>
                    <a:pt x="1911816" y="1022207"/>
                  </a:lnTo>
                  <a:lnTo>
                    <a:pt x="1894187" y="1022207"/>
                  </a:lnTo>
                  <a:lnTo>
                    <a:pt x="1894187" y="1040910"/>
                  </a:lnTo>
                  <a:lnTo>
                    <a:pt x="1861357" y="1040910"/>
                  </a:lnTo>
                  <a:lnTo>
                    <a:pt x="1861357" y="1050767"/>
                  </a:lnTo>
                  <a:lnTo>
                    <a:pt x="1842962" y="1050767"/>
                  </a:lnTo>
                  <a:lnTo>
                    <a:pt x="1842962" y="1062519"/>
                  </a:lnTo>
                  <a:lnTo>
                    <a:pt x="1824567" y="1062519"/>
                  </a:lnTo>
                  <a:lnTo>
                    <a:pt x="1824567" y="1070480"/>
                  </a:lnTo>
                  <a:lnTo>
                    <a:pt x="1806044" y="1070480"/>
                  </a:lnTo>
                  <a:lnTo>
                    <a:pt x="1806044" y="1077683"/>
                  </a:lnTo>
                  <a:lnTo>
                    <a:pt x="1796463" y="1077683"/>
                  </a:lnTo>
                  <a:lnTo>
                    <a:pt x="1796463" y="1094743"/>
                  </a:lnTo>
                  <a:lnTo>
                    <a:pt x="1779473" y="1094743"/>
                  </a:lnTo>
                  <a:lnTo>
                    <a:pt x="1779473" y="1110792"/>
                  </a:lnTo>
                  <a:lnTo>
                    <a:pt x="1755585" y="1110792"/>
                  </a:lnTo>
                  <a:lnTo>
                    <a:pt x="1755585" y="1119765"/>
                  </a:lnTo>
                  <a:lnTo>
                    <a:pt x="1741916" y="1119765"/>
                  </a:lnTo>
                  <a:lnTo>
                    <a:pt x="1741916" y="1133286"/>
                  </a:lnTo>
                  <a:lnTo>
                    <a:pt x="1728248" y="1133286"/>
                  </a:lnTo>
                  <a:lnTo>
                    <a:pt x="1728248" y="1141247"/>
                  </a:lnTo>
                  <a:lnTo>
                    <a:pt x="1717390" y="1141247"/>
                  </a:lnTo>
                  <a:lnTo>
                    <a:pt x="1717390" y="1153884"/>
                  </a:lnTo>
                  <a:lnTo>
                    <a:pt x="1670252" y="1153884"/>
                  </a:lnTo>
                  <a:lnTo>
                    <a:pt x="1670252" y="1165511"/>
                  </a:lnTo>
                  <a:lnTo>
                    <a:pt x="1625158" y="1165511"/>
                  </a:lnTo>
                  <a:lnTo>
                    <a:pt x="1625158" y="1174483"/>
                  </a:lnTo>
                  <a:lnTo>
                    <a:pt x="1614939" y="1174483"/>
                  </a:lnTo>
                  <a:lnTo>
                    <a:pt x="1614939" y="1178906"/>
                  </a:lnTo>
                  <a:lnTo>
                    <a:pt x="1599993" y="1178906"/>
                  </a:lnTo>
                  <a:lnTo>
                    <a:pt x="1599993" y="1195966"/>
                  </a:lnTo>
                  <a:lnTo>
                    <a:pt x="1590412" y="1195966"/>
                  </a:lnTo>
                  <a:lnTo>
                    <a:pt x="1590412" y="1205823"/>
                  </a:lnTo>
                  <a:lnTo>
                    <a:pt x="1581470" y="1205823"/>
                  </a:lnTo>
                  <a:lnTo>
                    <a:pt x="1581470" y="1219218"/>
                  </a:lnTo>
                  <a:lnTo>
                    <a:pt x="1548768" y="1219218"/>
                  </a:lnTo>
                  <a:lnTo>
                    <a:pt x="1548768" y="1227306"/>
                  </a:lnTo>
                  <a:lnTo>
                    <a:pt x="1520792" y="1227306"/>
                  </a:lnTo>
                  <a:lnTo>
                    <a:pt x="1520792" y="1235393"/>
                  </a:lnTo>
                  <a:lnTo>
                    <a:pt x="1491411" y="1235393"/>
                  </a:lnTo>
                  <a:lnTo>
                    <a:pt x="1491411" y="1255991"/>
                  </a:lnTo>
                  <a:lnTo>
                    <a:pt x="1468161" y="1255991"/>
                  </a:lnTo>
                  <a:lnTo>
                    <a:pt x="1468161" y="1272041"/>
                  </a:lnTo>
                  <a:lnTo>
                    <a:pt x="1447083" y="1272041"/>
                  </a:lnTo>
                  <a:lnTo>
                    <a:pt x="1447083" y="1289100"/>
                  </a:lnTo>
                  <a:lnTo>
                    <a:pt x="1435459" y="1289100"/>
                  </a:lnTo>
                  <a:lnTo>
                    <a:pt x="1435459" y="1296304"/>
                  </a:lnTo>
                  <a:lnTo>
                    <a:pt x="1409527" y="1296304"/>
                  </a:lnTo>
                  <a:lnTo>
                    <a:pt x="1409527" y="1303507"/>
                  </a:lnTo>
                  <a:lnTo>
                    <a:pt x="1397263" y="1303507"/>
                  </a:lnTo>
                  <a:lnTo>
                    <a:pt x="1397263" y="1311468"/>
                  </a:lnTo>
                  <a:lnTo>
                    <a:pt x="1389726" y="1311468"/>
                  </a:lnTo>
                  <a:lnTo>
                    <a:pt x="1389726" y="1318671"/>
                  </a:lnTo>
                  <a:lnTo>
                    <a:pt x="1369926" y="1318671"/>
                  </a:lnTo>
                  <a:lnTo>
                    <a:pt x="1369926" y="1326759"/>
                  </a:lnTo>
                  <a:lnTo>
                    <a:pt x="1340545" y="1326759"/>
                  </a:lnTo>
                  <a:lnTo>
                    <a:pt x="1340545" y="1333962"/>
                  </a:lnTo>
                  <a:lnTo>
                    <a:pt x="1323555" y="1333962"/>
                  </a:lnTo>
                  <a:lnTo>
                    <a:pt x="1323555" y="1340154"/>
                  </a:lnTo>
                  <a:lnTo>
                    <a:pt x="1309120" y="1340154"/>
                  </a:lnTo>
                  <a:lnTo>
                    <a:pt x="1309120" y="1347357"/>
                  </a:lnTo>
                  <a:lnTo>
                    <a:pt x="1284593" y="1347357"/>
                  </a:lnTo>
                  <a:lnTo>
                    <a:pt x="1284593" y="1358983"/>
                  </a:lnTo>
                  <a:lnTo>
                    <a:pt x="1275012" y="1358983"/>
                  </a:lnTo>
                  <a:lnTo>
                    <a:pt x="1275012" y="1367955"/>
                  </a:lnTo>
                  <a:lnTo>
                    <a:pt x="1265431" y="1367955"/>
                  </a:lnTo>
                  <a:lnTo>
                    <a:pt x="1265431" y="1381350"/>
                  </a:lnTo>
                  <a:lnTo>
                    <a:pt x="1253168" y="1381350"/>
                  </a:lnTo>
                  <a:lnTo>
                    <a:pt x="1253168" y="1404729"/>
                  </a:lnTo>
                  <a:lnTo>
                    <a:pt x="1220466" y="1404729"/>
                  </a:lnTo>
                  <a:lnTo>
                    <a:pt x="1220466" y="1412690"/>
                  </a:lnTo>
                  <a:lnTo>
                    <a:pt x="1205392" y="1412690"/>
                  </a:lnTo>
                  <a:lnTo>
                    <a:pt x="1205392" y="1420778"/>
                  </a:lnTo>
                  <a:lnTo>
                    <a:pt x="1196578" y="1420778"/>
                  </a:lnTo>
                  <a:lnTo>
                    <a:pt x="1196578" y="1438722"/>
                  </a:lnTo>
                  <a:lnTo>
                    <a:pt x="1155572" y="1438722"/>
                  </a:lnTo>
                  <a:lnTo>
                    <a:pt x="1155572" y="1446810"/>
                  </a:lnTo>
                  <a:lnTo>
                    <a:pt x="1145352" y="1446810"/>
                  </a:lnTo>
                  <a:lnTo>
                    <a:pt x="1145352" y="1455782"/>
                  </a:lnTo>
                  <a:lnTo>
                    <a:pt x="1133089" y="1455782"/>
                  </a:lnTo>
                  <a:lnTo>
                    <a:pt x="1133089" y="1465639"/>
                  </a:lnTo>
                  <a:lnTo>
                    <a:pt x="1115332" y="1465639"/>
                  </a:lnTo>
                  <a:lnTo>
                    <a:pt x="1115332" y="1474612"/>
                  </a:lnTo>
                  <a:lnTo>
                    <a:pt x="1103708" y="1474612"/>
                  </a:lnTo>
                  <a:lnTo>
                    <a:pt x="1103708" y="1481688"/>
                  </a:lnTo>
                  <a:lnTo>
                    <a:pt x="1093488" y="1481688"/>
                  </a:lnTo>
                  <a:lnTo>
                    <a:pt x="1093488" y="1498748"/>
                  </a:lnTo>
                  <a:lnTo>
                    <a:pt x="1073049" y="1498748"/>
                  </a:lnTo>
                  <a:lnTo>
                    <a:pt x="1073049" y="1507720"/>
                  </a:lnTo>
                  <a:lnTo>
                    <a:pt x="1059381" y="1507720"/>
                  </a:lnTo>
                  <a:lnTo>
                    <a:pt x="1059381" y="1519347"/>
                  </a:lnTo>
                  <a:lnTo>
                    <a:pt x="1047756" y="1519347"/>
                  </a:lnTo>
                  <a:lnTo>
                    <a:pt x="1047756" y="1535522"/>
                  </a:lnTo>
                  <a:lnTo>
                    <a:pt x="987716" y="1535522"/>
                  </a:lnTo>
                  <a:lnTo>
                    <a:pt x="987716" y="1552455"/>
                  </a:lnTo>
                  <a:lnTo>
                    <a:pt x="979541" y="1552455"/>
                  </a:lnTo>
                  <a:lnTo>
                    <a:pt x="979541" y="1559659"/>
                  </a:lnTo>
                  <a:lnTo>
                    <a:pt x="969960" y="1559659"/>
                  </a:lnTo>
                  <a:lnTo>
                    <a:pt x="969960" y="1574949"/>
                  </a:lnTo>
                  <a:lnTo>
                    <a:pt x="956291" y="1574949"/>
                  </a:lnTo>
                  <a:lnTo>
                    <a:pt x="956291" y="1586575"/>
                  </a:lnTo>
                  <a:lnTo>
                    <a:pt x="934447" y="1586575"/>
                  </a:lnTo>
                  <a:lnTo>
                    <a:pt x="934447" y="1594663"/>
                  </a:lnTo>
                  <a:lnTo>
                    <a:pt x="924227" y="1594663"/>
                  </a:lnTo>
                  <a:lnTo>
                    <a:pt x="924227" y="1604520"/>
                  </a:lnTo>
                  <a:lnTo>
                    <a:pt x="892164" y="1604520"/>
                  </a:lnTo>
                  <a:lnTo>
                    <a:pt x="892164" y="1619684"/>
                  </a:lnTo>
                  <a:lnTo>
                    <a:pt x="868276" y="1619684"/>
                  </a:lnTo>
                  <a:lnTo>
                    <a:pt x="868276" y="1634091"/>
                  </a:lnTo>
                  <a:lnTo>
                    <a:pt x="841577" y="1634091"/>
                  </a:lnTo>
                  <a:lnTo>
                    <a:pt x="841577" y="1639398"/>
                  </a:lnTo>
                  <a:lnTo>
                    <a:pt x="831358" y="1639398"/>
                  </a:lnTo>
                  <a:lnTo>
                    <a:pt x="831358" y="1652793"/>
                  </a:lnTo>
                  <a:lnTo>
                    <a:pt x="816412" y="1652793"/>
                  </a:lnTo>
                  <a:lnTo>
                    <a:pt x="816412" y="1661766"/>
                  </a:lnTo>
                  <a:lnTo>
                    <a:pt x="789074" y="1661766"/>
                  </a:lnTo>
                  <a:lnTo>
                    <a:pt x="789074" y="1669853"/>
                  </a:lnTo>
                  <a:lnTo>
                    <a:pt x="778855" y="1669853"/>
                  </a:lnTo>
                  <a:lnTo>
                    <a:pt x="778855" y="1676172"/>
                  </a:lnTo>
                  <a:lnTo>
                    <a:pt x="762376" y="1676172"/>
                  </a:lnTo>
                  <a:lnTo>
                    <a:pt x="762376" y="1686913"/>
                  </a:lnTo>
                  <a:lnTo>
                    <a:pt x="739893" y="1686913"/>
                  </a:lnTo>
                  <a:lnTo>
                    <a:pt x="739893" y="1695001"/>
                  </a:lnTo>
                  <a:lnTo>
                    <a:pt x="724947" y="1695001"/>
                  </a:lnTo>
                  <a:lnTo>
                    <a:pt x="724947" y="1707512"/>
                  </a:lnTo>
                  <a:lnTo>
                    <a:pt x="713961" y="1707512"/>
                  </a:lnTo>
                  <a:lnTo>
                    <a:pt x="713961" y="1720907"/>
                  </a:lnTo>
                  <a:lnTo>
                    <a:pt x="702336" y="1720907"/>
                  </a:lnTo>
                  <a:lnTo>
                    <a:pt x="702336" y="1728994"/>
                  </a:lnTo>
                  <a:lnTo>
                    <a:pt x="677171" y="1728994"/>
                  </a:lnTo>
                  <a:lnTo>
                    <a:pt x="677171" y="1742390"/>
                  </a:lnTo>
                  <a:lnTo>
                    <a:pt x="651111" y="1742390"/>
                  </a:lnTo>
                  <a:lnTo>
                    <a:pt x="651111" y="1767537"/>
                  </a:lnTo>
                  <a:lnTo>
                    <a:pt x="624540" y="1767537"/>
                  </a:lnTo>
                  <a:lnTo>
                    <a:pt x="624540" y="1773729"/>
                  </a:lnTo>
                  <a:lnTo>
                    <a:pt x="616365" y="1773729"/>
                  </a:lnTo>
                  <a:lnTo>
                    <a:pt x="616365" y="1784597"/>
                  </a:lnTo>
                  <a:lnTo>
                    <a:pt x="604740" y="1784597"/>
                  </a:lnTo>
                  <a:lnTo>
                    <a:pt x="604740" y="1797992"/>
                  </a:lnTo>
                  <a:lnTo>
                    <a:pt x="595159" y="1797992"/>
                  </a:lnTo>
                  <a:lnTo>
                    <a:pt x="595159" y="1813157"/>
                  </a:lnTo>
                  <a:lnTo>
                    <a:pt x="584940" y="1813157"/>
                  </a:lnTo>
                  <a:lnTo>
                    <a:pt x="584940" y="1820360"/>
                  </a:lnTo>
                  <a:lnTo>
                    <a:pt x="570632" y="1820360"/>
                  </a:lnTo>
                  <a:lnTo>
                    <a:pt x="570632" y="1831101"/>
                  </a:lnTo>
                  <a:lnTo>
                    <a:pt x="552237" y="1831101"/>
                  </a:lnTo>
                  <a:lnTo>
                    <a:pt x="552237" y="1840958"/>
                  </a:lnTo>
                  <a:lnTo>
                    <a:pt x="544061" y="1840958"/>
                  </a:lnTo>
                  <a:lnTo>
                    <a:pt x="544061" y="1849046"/>
                  </a:lnTo>
                  <a:lnTo>
                    <a:pt x="513914" y="1849046"/>
                  </a:lnTo>
                  <a:lnTo>
                    <a:pt x="513914" y="1857134"/>
                  </a:lnTo>
                  <a:lnTo>
                    <a:pt x="490026" y="1857134"/>
                  </a:lnTo>
                  <a:lnTo>
                    <a:pt x="490026" y="1875078"/>
                  </a:lnTo>
                  <a:lnTo>
                    <a:pt x="471631" y="1875078"/>
                  </a:lnTo>
                  <a:lnTo>
                    <a:pt x="471631" y="1897446"/>
                  </a:lnTo>
                  <a:lnTo>
                    <a:pt x="455918" y="1897446"/>
                  </a:lnTo>
                  <a:lnTo>
                    <a:pt x="455918" y="1910841"/>
                  </a:lnTo>
                  <a:lnTo>
                    <a:pt x="440206" y="1910841"/>
                  </a:lnTo>
                  <a:lnTo>
                    <a:pt x="440206" y="1918928"/>
                  </a:lnTo>
                  <a:lnTo>
                    <a:pt x="427942" y="1918928"/>
                  </a:lnTo>
                  <a:lnTo>
                    <a:pt x="427942" y="1928785"/>
                  </a:lnTo>
                  <a:lnTo>
                    <a:pt x="402010" y="1928785"/>
                  </a:lnTo>
                  <a:lnTo>
                    <a:pt x="402010" y="1936873"/>
                  </a:lnTo>
                  <a:lnTo>
                    <a:pt x="390385" y="1936873"/>
                  </a:lnTo>
                  <a:lnTo>
                    <a:pt x="390385" y="1949384"/>
                  </a:lnTo>
                  <a:lnTo>
                    <a:pt x="363176" y="1949384"/>
                  </a:lnTo>
                  <a:lnTo>
                    <a:pt x="363176" y="1959241"/>
                  </a:lnTo>
                  <a:lnTo>
                    <a:pt x="345420" y="1959241"/>
                  </a:lnTo>
                  <a:lnTo>
                    <a:pt x="345420" y="1974405"/>
                  </a:lnTo>
                  <a:lnTo>
                    <a:pt x="332390" y="1974405"/>
                  </a:lnTo>
                  <a:lnTo>
                    <a:pt x="332390" y="1987042"/>
                  </a:lnTo>
                  <a:lnTo>
                    <a:pt x="314633" y="1987042"/>
                  </a:lnTo>
                  <a:lnTo>
                    <a:pt x="314633" y="1999553"/>
                  </a:lnTo>
                  <a:lnTo>
                    <a:pt x="296877" y="1999553"/>
                  </a:lnTo>
                  <a:lnTo>
                    <a:pt x="296877" y="2014717"/>
                  </a:lnTo>
                  <a:lnTo>
                    <a:pt x="283975" y="2014717"/>
                  </a:lnTo>
                  <a:lnTo>
                    <a:pt x="283975" y="2022805"/>
                  </a:lnTo>
                  <a:lnTo>
                    <a:pt x="266857" y="2022805"/>
                  </a:lnTo>
                  <a:lnTo>
                    <a:pt x="266857" y="2032661"/>
                  </a:lnTo>
                  <a:lnTo>
                    <a:pt x="266857" y="2037211"/>
                  </a:lnTo>
                  <a:lnTo>
                    <a:pt x="242969" y="2037211"/>
                  </a:lnTo>
                  <a:lnTo>
                    <a:pt x="242969" y="2047068"/>
                  </a:lnTo>
                  <a:lnTo>
                    <a:pt x="221891" y="2047068"/>
                  </a:lnTo>
                  <a:lnTo>
                    <a:pt x="221891" y="2063117"/>
                  </a:lnTo>
                  <a:lnTo>
                    <a:pt x="195959" y="2063117"/>
                  </a:lnTo>
                  <a:lnTo>
                    <a:pt x="195959" y="2072974"/>
                  </a:lnTo>
                  <a:lnTo>
                    <a:pt x="182929" y="2072974"/>
                  </a:lnTo>
                  <a:lnTo>
                    <a:pt x="182929" y="2085611"/>
                  </a:lnTo>
                  <a:lnTo>
                    <a:pt x="159041" y="2085611"/>
                  </a:lnTo>
                  <a:lnTo>
                    <a:pt x="159041" y="2100775"/>
                  </a:lnTo>
                  <a:lnTo>
                    <a:pt x="143329" y="2100775"/>
                  </a:lnTo>
                  <a:lnTo>
                    <a:pt x="143329" y="2113286"/>
                  </a:lnTo>
                  <a:lnTo>
                    <a:pt x="127616" y="2113286"/>
                  </a:lnTo>
                  <a:lnTo>
                    <a:pt x="127616" y="2124912"/>
                  </a:lnTo>
                  <a:lnTo>
                    <a:pt x="96958" y="2124912"/>
                  </a:lnTo>
                  <a:lnTo>
                    <a:pt x="96958" y="2130346"/>
                  </a:lnTo>
                  <a:lnTo>
                    <a:pt x="76391" y="2130346"/>
                  </a:lnTo>
                  <a:lnTo>
                    <a:pt x="76391" y="2141972"/>
                  </a:lnTo>
                  <a:lnTo>
                    <a:pt x="51864" y="2141972"/>
                  </a:lnTo>
                  <a:lnTo>
                    <a:pt x="51864" y="2152713"/>
                  </a:lnTo>
                  <a:lnTo>
                    <a:pt x="34108" y="2152713"/>
                  </a:lnTo>
                  <a:lnTo>
                    <a:pt x="34108" y="2160801"/>
                  </a:lnTo>
                  <a:lnTo>
                    <a:pt x="24527" y="2160801"/>
                  </a:lnTo>
                  <a:lnTo>
                    <a:pt x="24527" y="2186833"/>
                  </a:lnTo>
                  <a:lnTo>
                    <a:pt x="0" y="2186833"/>
                  </a:lnTo>
                </a:path>
              </a:pathLst>
            </a:custGeom>
            <a:noFill/>
            <a:ln w="28575" cap="flat">
              <a:solidFill>
                <a:schemeClr val="accent3"/>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9" name="Graphic 102">
              <a:extLst>
                <a:ext uri="{FF2B5EF4-FFF2-40B4-BE49-F238E27FC236}">
                  <a16:creationId xmlns:a16="http://schemas.microsoft.com/office/drawing/2014/main" id="{84CACB7E-ADD2-09C0-EA54-7DAFB1EFC8AB}"/>
                </a:ext>
              </a:extLst>
            </p:cNvPr>
            <p:cNvSpPr/>
            <p:nvPr/>
          </p:nvSpPr>
          <p:spPr>
            <a:xfrm>
              <a:off x="1901924" y="3052074"/>
              <a:ext cx="3729627" cy="2044929"/>
            </a:xfrm>
            <a:custGeom>
              <a:avLst/>
              <a:gdLst>
                <a:gd name="connsiteX0" fmla="*/ 3729628 w 3729627"/>
                <a:gd name="connsiteY0" fmla="*/ 0 h 2044929"/>
                <a:gd name="connsiteX1" fmla="*/ 3715911 w 3729627"/>
                <a:gd name="connsiteY1" fmla="*/ 0 h 2044929"/>
                <a:gd name="connsiteX2" fmla="*/ 3715911 w 3729627"/>
                <a:gd name="connsiteY2" fmla="*/ 27729 h 2044929"/>
                <a:gd name="connsiteX3" fmla="*/ 3707706 w 3729627"/>
                <a:gd name="connsiteY3" fmla="*/ 27729 h 2044929"/>
                <a:gd name="connsiteX4" fmla="*/ 3707706 w 3729627"/>
                <a:gd name="connsiteY4" fmla="*/ 44773 h 2044929"/>
                <a:gd name="connsiteX5" fmla="*/ 3588868 w 3729627"/>
                <a:gd name="connsiteY5" fmla="*/ 44773 h 2044929"/>
                <a:gd name="connsiteX6" fmla="*/ 3588868 w 3729627"/>
                <a:gd name="connsiteY6" fmla="*/ 106590 h 2044929"/>
                <a:gd name="connsiteX7" fmla="*/ 3526949 w 3729627"/>
                <a:gd name="connsiteY7" fmla="*/ 106590 h 2044929"/>
                <a:gd name="connsiteX8" fmla="*/ 3526949 w 3729627"/>
                <a:gd name="connsiteY8" fmla="*/ 125415 h 2044929"/>
                <a:gd name="connsiteX9" fmla="*/ 3441057 w 3729627"/>
                <a:gd name="connsiteY9" fmla="*/ 125415 h 2044929"/>
                <a:gd name="connsiteX10" fmla="*/ 3441057 w 3729627"/>
                <a:gd name="connsiteY10" fmla="*/ 140679 h 2044929"/>
                <a:gd name="connsiteX11" fmla="*/ 3382727 w 3729627"/>
                <a:gd name="connsiteY11" fmla="*/ 140679 h 2044929"/>
                <a:gd name="connsiteX12" fmla="*/ 3382727 w 3729627"/>
                <a:gd name="connsiteY12" fmla="*/ 162175 h 2044929"/>
                <a:gd name="connsiteX13" fmla="*/ 3275555 w 3729627"/>
                <a:gd name="connsiteY13" fmla="*/ 162175 h 2044929"/>
                <a:gd name="connsiteX14" fmla="*/ 3275555 w 3729627"/>
                <a:gd name="connsiteY14" fmla="*/ 175658 h 2044929"/>
                <a:gd name="connsiteX15" fmla="*/ 3242608 w 3729627"/>
                <a:gd name="connsiteY15" fmla="*/ 175658 h 2044929"/>
                <a:gd name="connsiteX16" fmla="*/ 3242608 w 3729627"/>
                <a:gd name="connsiteY16" fmla="*/ 195373 h 2044929"/>
                <a:gd name="connsiteX17" fmla="*/ 3227481 w 3729627"/>
                <a:gd name="connsiteY17" fmla="*/ 195373 h 2044929"/>
                <a:gd name="connsiteX18" fmla="*/ 3227481 w 3729627"/>
                <a:gd name="connsiteY18" fmla="*/ 228571 h 2044929"/>
                <a:gd name="connsiteX19" fmla="*/ 3206841 w 3729627"/>
                <a:gd name="connsiteY19" fmla="*/ 228571 h 2044929"/>
                <a:gd name="connsiteX20" fmla="*/ 3206841 w 3729627"/>
                <a:gd name="connsiteY20" fmla="*/ 250067 h 2044929"/>
                <a:gd name="connsiteX21" fmla="*/ 3168382 w 3729627"/>
                <a:gd name="connsiteY21" fmla="*/ 250067 h 2044929"/>
                <a:gd name="connsiteX22" fmla="*/ 3168382 w 3729627"/>
                <a:gd name="connsiteY22" fmla="*/ 285937 h 2044929"/>
                <a:gd name="connsiteX23" fmla="*/ 3126462 w 3729627"/>
                <a:gd name="connsiteY23" fmla="*/ 285937 h 2044929"/>
                <a:gd name="connsiteX24" fmla="*/ 3126462 w 3729627"/>
                <a:gd name="connsiteY24" fmla="*/ 295858 h 2044929"/>
                <a:gd name="connsiteX25" fmla="*/ 3108643 w 3729627"/>
                <a:gd name="connsiteY25" fmla="*/ 295858 h 2044929"/>
                <a:gd name="connsiteX26" fmla="*/ 3108643 w 3729627"/>
                <a:gd name="connsiteY26" fmla="*/ 302090 h 2044929"/>
                <a:gd name="connsiteX27" fmla="*/ 3061851 w 3729627"/>
                <a:gd name="connsiteY27" fmla="*/ 302090 h 2044929"/>
                <a:gd name="connsiteX28" fmla="*/ 3061851 w 3729627"/>
                <a:gd name="connsiteY28" fmla="*/ 324477 h 2044929"/>
                <a:gd name="connsiteX29" fmla="*/ 3037109 w 3729627"/>
                <a:gd name="connsiteY29" fmla="*/ 324477 h 2044929"/>
                <a:gd name="connsiteX30" fmla="*/ 3037109 w 3729627"/>
                <a:gd name="connsiteY30" fmla="*/ 340631 h 2044929"/>
                <a:gd name="connsiteX31" fmla="*/ 3003521 w 3729627"/>
                <a:gd name="connsiteY31" fmla="*/ 340631 h 2044929"/>
                <a:gd name="connsiteX32" fmla="*/ 3003521 w 3729627"/>
                <a:gd name="connsiteY32" fmla="*/ 372048 h 2044929"/>
                <a:gd name="connsiteX33" fmla="*/ 2976087 w 3729627"/>
                <a:gd name="connsiteY33" fmla="*/ 372048 h 2044929"/>
                <a:gd name="connsiteX34" fmla="*/ 2976087 w 3729627"/>
                <a:gd name="connsiteY34" fmla="*/ 380952 h 2044929"/>
                <a:gd name="connsiteX35" fmla="*/ 2949294 w 3729627"/>
                <a:gd name="connsiteY35" fmla="*/ 380952 h 2044929"/>
                <a:gd name="connsiteX36" fmla="*/ 2949294 w 3729627"/>
                <a:gd name="connsiteY36" fmla="*/ 397106 h 2044929"/>
                <a:gd name="connsiteX37" fmla="*/ 2935449 w 3729627"/>
                <a:gd name="connsiteY37" fmla="*/ 397106 h 2044929"/>
                <a:gd name="connsiteX38" fmla="*/ 2935449 w 3729627"/>
                <a:gd name="connsiteY38" fmla="*/ 430304 h 2044929"/>
                <a:gd name="connsiteX39" fmla="*/ 2922501 w 3729627"/>
                <a:gd name="connsiteY39" fmla="*/ 430304 h 2044929"/>
                <a:gd name="connsiteX40" fmla="*/ 2922501 w 3729627"/>
                <a:gd name="connsiteY40" fmla="*/ 439208 h 2044929"/>
                <a:gd name="connsiteX41" fmla="*/ 2902502 w 3729627"/>
                <a:gd name="connsiteY41" fmla="*/ 439208 h 2044929"/>
                <a:gd name="connsiteX42" fmla="*/ 2902502 w 3729627"/>
                <a:gd name="connsiteY42" fmla="*/ 451800 h 2044929"/>
                <a:gd name="connsiteX43" fmla="*/ 2860582 w 3729627"/>
                <a:gd name="connsiteY43" fmla="*/ 451800 h 2044929"/>
                <a:gd name="connsiteX44" fmla="*/ 2860582 w 3729627"/>
                <a:gd name="connsiteY44" fmla="*/ 465283 h 2044929"/>
                <a:gd name="connsiteX45" fmla="*/ 2829687 w 3729627"/>
                <a:gd name="connsiteY45" fmla="*/ 465283 h 2044929"/>
                <a:gd name="connsiteX46" fmla="*/ 2829687 w 3729627"/>
                <a:gd name="connsiteY46" fmla="*/ 483218 h 2044929"/>
                <a:gd name="connsiteX47" fmla="*/ 2794689 w 3729627"/>
                <a:gd name="connsiteY47" fmla="*/ 483218 h 2044929"/>
                <a:gd name="connsiteX48" fmla="*/ 2794689 w 3729627"/>
                <a:gd name="connsiteY48" fmla="*/ 491231 h 2044929"/>
                <a:gd name="connsiteX49" fmla="*/ 2763793 w 3729627"/>
                <a:gd name="connsiteY49" fmla="*/ 491231 h 2044929"/>
                <a:gd name="connsiteX50" fmla="*/ 2763793 w 3729627"/>
                <a:gd name="connsiteY50" fmla="*/ 504714 h 2044929"/>
                <a:gd name="connsiteX51" fmla="*/ 2745205 w 3729627"/>
                <a:gd name="connsiteY51" fmla="*/ 504714 h 2044929"/>
                <a:gd name="connsiteX52" fmla="*/ 2745205 w 3729627"/>
                <a:gd name="connsiteY52" fmla="*/ 525319 h 2044929"/>
                <a:gd name="connsiteX53" fmla="*/ 2723155 w 3729627"/>
                <a:gd name="connsiteY53" fmla="*/ 525319 h 2044929"/>
                <a:gd name="connsiteX54" fmla="*/ 2723155 w 3729627"/>
                <a:gd name="connsiteY54" fmla="*/ 534350 h 2044929"/>
                <a:gd name="connsiteX55" fmla="*/ 2694311 w 3729627"/>
                <a:gd name="connsiteY55" fmla="*/ 534350 h 2044929"/>
                <a:gd name="connsiteX56" fmla="*/ 2694311 w 3729627"/>
                <a:gd name="connsiteY56" fmla="*/ 545035 h 2044929"/>
                <a:gd name="connsiteX57" fmla="*/ 2667518 w 3729627"/>
                <a:gd name="connsiteY57" fmla="*/ 545035 h 2044929"/>
                <a:gd name="connsiteX58" fmla="*/ 2667518 w 3729627"/>
                <a:gd name="connsiteY58" fmla="*/ 555847 h 2044929"/>
                <a:gd name="connsiteX59" fmla="*/ 2611880 w 3729627"/>
                <a:gd name="connsiteY59" fmla="*/ 555847 h 2044929"/>
                <a:gd name="connsiteX60" fmla="*/ 2611880 w 3729627"/>
                <a:gd name="connsiteY60" fmla="*/ 576452 h 2044929"/>
                <a:gd name="connsiteX61" fmla="*/ 2587138 w 3729627"/>
                <a:gd name="connsiteY61" fmla="*/ 576452 h 2044929"/>
                <a:gd name="connsiteX62" fmla="*/ 2587138 w 3729627"/>
                <a:gd name="connsiteY62" fmla="*/ 583575 h 2044929"/>
                <a:gd name="connsiteX63" fmla="*/ 2566627 w 3729627"/>
                <a:gd name="connsiteY63" fmla="*/ 583575 h 2044929"/>
                <a:gd name="connsiteX64" fmla="*/ 2566627 w 3729627"/>
                <a:gd name="connsiteY64" fmla="*/ 589935 h 2044929"/>
                <a:gd name="connsiteX65" fmla="*/ 2543936 w 3729627"/>
                <a:gd name="connsiteY65" fmla="*/ 589935 h 2044929"/>
                <a:gd name="connsiteX66" fmla="*/ 2543936 w 3729627"/>
                <a:gd name="connsiteY66" fmla="*/ 601510 h 2044929"/>
                <a:gd name="connsiteX67" fmla="*/ 2525989 w 3729627"/>
                <a:gd name="connsiteY67" fmla="*/ 601510 h 2044929"/>
                <a:gd name="connsiteX68" fmla="*/ 2525989 w 3729627"/>
                <a:gd name="connsiteY68" fmla="*/ 612322 h 2044929"/>
                <a:gd name="connsiteX69" fmla="*/ 2482017 w 3729627"/>
                <a:gd name="connsiteY69" fmla="*/ 612322 h 2044929"/>
                <a:gd name="connsiteX70" fmla="*/ 2482017 w 3729627"/>
                <a:gd name="connsiteY70" fmla="*/ 630256 h 2044929"/>
                <a:gd name="connsiteX71" fmla="*/ 2466249 w 3729627"/>
                <a:gd name="connsiteY71" fmla="*/ 630256 h 2044929"/>
                <a:gd name="connsiteX72" fmla="*/ 2466249 w 3729627"/>
                <a:gd name="connsiteY72" fmla="*/ 640050 h 2044929"/>
                <a:gd name="connsiteX73" fmla="*/ 2451891 w 3729627"/>
                <a:gd name="connsiteY73" fmla="*/ 640050 h 2044929"/>
                <a:gd name="connsiteX74" fmla="*/ 2451891 w 3729627"/>
                <a:gd name="connsiteY74" fmla="*/ 651752 h 2044929"/>
                <a:gd name="connsiteX75" fmla="*/ 2404458 w 3729627"/>
                <a:gd name="connsiteY75" fmla="*/ 651752 h 2044929"/>
                <a:gd name="connsiteX76" fmla="*/ 2404458 w 3729627"/>
                <a:gd name="connsiteY76" fmla="*/ 671468 h 2044929"/>
                <a:gd name="connsiteX77" fmla="*/ 2348821 w 3729627"/>
                <a:gd name="connsiteY77" fmla="*/ 671468 h 2044929"/>
                <a:gd name="connsiteX78" fmla="*/ 2348821 w 3729627"/>
                <a:gd name="connsiteY78" fmla="*/ 695635 h 2044929"/>
                <a:gd name="connsiteX79" fmla="*/ 2331642 w 3729627"/>
                <a:gd name="connsiteY79" fmla="*/ 695635 h 2044929"/>
                <a:gd name="connsiteX80" fmla="*/ 2331642 w 3729627"/>
                <a:gd name="connsiteY80" fmla="*/ 707337 h 2044929"/>
                <a:gd name="connsiteX81" fmla="*/ 2313823 w 3729627"/>
                <a:gd name="connsiteY81" fmla="*/ 707337 h 2044929"/>
                <a:gd name="connsiteX82" fmla="*/ 2313823 w 3729627"/>
                <a:gd name="connsiteY82" fmla="*/ 725272 h 2044929"/>
                <a:gd name="connsiteX83" fmla="*/ 2291132 w 3729627"/>
                <a:gd name="connsiteY83" fmla="*/ 725272 h 2044929"/>
                <a:gd name="connsiteX84" fmla="*/ 2291132 w 3729627"/>
                <a:gd name="connsiteY84" fmla="*/ 740535 h 2044929"/>
                <a:gd name="connsiteX85" fmla="*/ 2263570 w 3729627"/>
                <a:gd name="connsiteY85" fmla="*/ 740535 h 2044929"/>
                <a:gd name="connsiteX86" fmla="*/ 2263570 w 3729627"/>
                <a:gd name="connsiteY86" fmla="*/ 753000 h 2044929"/>
                <a:gd name="connsiteX87" fmla="*/ 2247161 w 3729627"/>
                <a:gd name="connsiteY87" fmla="*/ 753000 h 2044929"/>
                <a:gd name="connsiteX88" fmla="*/ 2247161 w 3729627"/>
                <a:gd name="connsiteY88" fmla="*/ 762031 h 2044929"/>
                <a:gd name="connsiteX89" fmla="*/ 2216265 w 3729627"/>
                <a:gd name="connsiteY89" fmla="*/ 762031 h 2044929"/>
                <a:gd name="connsiteX90" fmla="*/ 2216265 w 3729627"/>
                <a:gd name="connsiteY90" fmla="*/ 773733 h 2044929"/>
                <a:gd name="connsiteX91" fmla="*/ 2201779 w 3729627"/>
                <a:gd name="connsiteY91" fmla="*/ 773733 h 2044929"/>
                <a:gd name="connsiteX92" fmla="*/ 2201779 w 3729627"/>
                <a:gd name="connsiteY92" fmla="*/ 789760 h 2044929"/>
                <a:gd name="connsiteX93" fmla="*/ 2191523 w 3729627"/>
                <a:gd name="connsiteY93" fmla="*/ 789760 h 2044929"/>
                <a:gd name="connsiteX94" fmla="*/ 2191523 w 3729627"/>
                <a:gd name="connsiteY94" fmla="*/ 803243 h 2044929"/>
                <a:gd name="connsiteX95" fmla="*/ 2163961 w 3729627"/>
                <a:gd name="connsiteY95" fmla="*/ 803243 h 2044929"/>
                <a:gd name="connsiteX96" fmla="*/ 2163961 w 3729627"/>
                <a:gd name="connsiteY96" fmla="*/ 810493 h 2044929"/>
                <a:gd name="connsiteX97" fmla="*/ 2149603 w 3729627"/>
                <a:gd name="connsiteY97" fmla="*/ 810493 h 2044929"/>
                <a:gd name="connsiteX98" fmla="*/ 2149603 w 3729627"/>
                <a:gd name="connsiteY98" fmla="*/ 820287 h 2044929"/>
                <a:gd name="connsiteX99" fmla="*/ 2115887 w 3729627"/>
                <a:gd name="connsiteY99" fmla="*/ 820287 h 2044929"/>
                <a:gd name="connsiteX100" fmla="*/ 2115887 w 3729627"/>
                <a:gd name="connsiteY100" fmla="*/ 843564 h 2044929"/>
                <a:gd name="connsiteX101" fmla="*/ 2097427 w 3729627"/>
                <a:gd name="connsiteY101" fmla="*/ 843564 h 2044929"/>
                <a:gd name="connsiteX102" fmla="*/ 2097427 w 3729627"/>
                <a:gd name="connsiteY102" fmla="*/ 859718 h 2044929"/>
                <a:gd name="connsiteX103" fmla="*/ 2076787 w 3729627"/>
                <a:gd name="connsiteY103" fmla="*/ 859718 h 2044929"/>
                <a:gd name="connsiteX104" fmla="*/ 2076787 w 3729627"/>
                <a:gd name="connsiteY104" fmla="*/ 874091 h 2044929"/>
                <a:gd name="connsiteX105" fmla="*/ 2049994 w 3729627"/>
                <a:gd name="connsiteY105" fmla="*/ 874091 h 2044929"/>
                <a:gd name="connsiteX106" fmla="*/ 2049994 w 3729627"/>
                <a:gd name="connsiteY106" fmla="*/ 892916 h 2044929"/>
                <a:gd name="connsiteX107" fmla="*/ 2032816 w 3729627"/>
                <a:gd name="connsiteY107" fmla="*/ 892916 h 2044929"/>
                <a:gd name="connsiteX108" fmla="*/ 2032816 w 3729627"/>
                <a:gd name="connsiteY108" fmla="*/ 907289 h 2044929"/>
                <a:gd name="connsiteX109" fmla="*/ 2011535 w 3729627"/>
                <a:gd name="connsiteY109" fmla="*/ 907289 h 2044929"/>
                <a:gd name="connsiteX110" fmla="*/ 2011535 w 3729627"/>
                <a:gd name="connsiteY110" fmla="*/ 924333 h 2044929"/>
                <a:gd name="connsiteX111" fmla="*/ 1988844 w 3729627"/>
                <a:gd name="connsiteY111" fmla="*/ 924333 h 2044929"/>
                <a:gd name="connsiteX112" fmla="*/ 1988844 w 3729627"/>
                <a:gd name="connsiteY112" fmla="*/ 945829 h 2044929"/>
                <a:gd name="connsiteX113" fmla="*/ 1970256 w 3729627"/>
                <a:gd name="connsiteY113" fmla="*/ 945829 h 2044929"/>
                <a:gd name="connsiteX114" fmla="*/ 1970256 w 3729627"/>
                <a:gd name="connsiteY114" fmla="*/ 956514 h 2044929"/>
                <a:gd name="connsiteX115" fmla="*/ 1945514 w 3729627"/>
                <a:gd name="connsiteY115" fmla="*/ 956514 h 2044929"/>
                <a:gd name="connsiteX116" fmla="*/ 1945514 w 3729627"/>
                <a:gd name="connsiteY116" fmla="*/ 979028 h 2044929"/>
                <a:gd name="connsiteX117" fmla="*/ 1925643 w 3729627"/>
                <a:gd name="connsiteY117" fmla="*/ 979028 h 2044929"/>
                <a:gd name="connsiteX118" fmla="*/ 1925643 w 3729627"/>
                <a:gd name="connsiteY118" fmla="*/ 989712 h 2044929"/>
                <a:gd name="connsiteX119" fmla="*/ 1891928 w 3729627"/>
                <a:gd name="connsiteY119" fmla="*/ 989712 h 2044929"/>
                <a:gd name="connsiteX120" fmla="*/ 1891928 w 3729627"/>
                <a:gd name="connsiteY120" fmla="*/ 1010318 h 2044929"/>
                <a:gd name="connsiteX121" fmla="*/ 1823983 w 3729627"/>
                <a:gd name="connsiteY121" fmla="*/ 1010318 h 2044929"/>
                <a:gd name="connsiteX122" fmla="*/ 1823983 w 3729627"/>
                <a:gd name="connsiteY122" fmla="*/ 1017568 h 2044929"/>
                <a:gd name="connsiteX123" fmla="*/ 1784114 w 3729627"/>
                <a:gd name="connsiteY123" fmla="*/ 1017568 h 2044929"/>
                <a:gd name="connsiteX124" fmla="*/ 1784114 w 3729627"/>
                <a:gd name="connsiteY124" fmla="*/ 1032831 h 2044929"/>
                <a:gd name="connsiteX125" fmla="*/ 1767577 w 3729627"/>
                <a:gd name="connsiteY125" fmla="*/ 1032831 h 2044929"/>
                <a:gd name="connsiteX126" fmla="*/ 1767577 w 3729627"/>
                <a:gd name="connsiteY126" fmla="*/ 1040845 h 2044929"/>
                <a:gd name="connsiteX127" fmla="*/ 1753860 w 3729627"/>
                <a:gd name="connsiteY127" fmla="*/ 1040845 h 2044929"/>
                <a:gd name="connsiteX128" fmla="*/ 1753860 w 3729627"/>
                <a:gd name="connsiteY128" fmla="*/ 1048858 h 2044929"/>
                <a:gd name="connsiteX129" fmla="*/ 1728477 w 3729627"/>
                <a:gd name="connsiteY129" fmla="*/ 1048858 h 2044929"/>
                <a:gd name="connsiteX130" fmla="*/ 1728477 w 3729627"/>
                <a:gd name="connsiteY130" fmla="*/ 1065902 h 2044929"/>
                <a:gd name="connsiteX131" fmla="*/ 1711298 w 3729627"/>
                <a:gd name="connsiteY131" fmla="*/ 1065902 h 2044929"/>
                <a:gd name="connsiteX132" fmla="*/ 1711298 w 3729627"/>
                <a:gd name="connsiteY132" fmla="*/ 1078495 h 2044929"/>
                <a:gd name="connsiteX133" fmla="*/ 1692710 w 3729627"/>
                <a:gd name="connsiteY133" fmla="*/ 1078495 h 2044929"/>
                <a:gd name="connsiteX134" fmla="*/ 1692710 w 3729627"/>
                <a:gd name="connsiteY134" fmla="*/ 1087526 h 2044929"/>
                <a:gd name="connsiteX135" fmla="*/ 1663225 w 3729627"/>
                <a:gd name="connsiteY135" fmla="*/ 1087526 h 2044929"/>
                <a:gd name="connsiteX136" fmla="*/ 1663225 w 3729627"/>
                <a:gd name="connsiteY136" fmla="*/ 1100881 h 2044929"/>
                <a:gd name="connsiteX137" fmla="*/ 1648738 w 3729627"/>
                <a:gd name="connsiteY137" fmla="*/ 1100881 h 2044929"/>
                <a:gd name="connsiteX138" fmla="*/ 1648738 w 3729627"/>
                <a:gd name="connsiteY138" fmla="*/ 1109022 h 2044929"/>
                <a:gd name="connsiteX139" fmla="*/ 1615151 w 3729627"/>
                <a:gd name="connsiteY139" fmla="*/ 1109022 h 2044929"/>
                <a:gd name="connsiteX140" fmla="*/ 1615151 w 3729627"/>
                <a:gd name="connsiteY140" fmla="*/ 1119706 h 2044929"/>
                <a:gd name="connsiteX141" fmla="*/ 1602075 w 3729627"/>
                <a:gd name="connsiteY141" fmla="*/ 1119706 h 2044929"/>
                <a:gd name="connsiteX142" fmla="*/ 1602075 w 3729627"/>
                <a:gd name="connsiteY142" fmla="*/ 1140312 h 2044929"/>
                <a:gd name="connsiteX143" fmla="*/ 1583486 w 3729627"/>
                <a:gd name="connsiteY143" fmla="*/ 1140312 h 2044929"/>
                <a:gd name="connsiteX144" fmla="*/ 1583486 w 3729627"/>
                <a:gd name="connsiteY144" fmla="*/ 1150233 h 2044929"/>
                <a:gd name="connsiteX145" fmla="*/ 1565667 w 3729627"/>
                <a:gd name="connsiteY145" fmla="*/ 1150233 h 2044929"/>
                <a:gd name="connsiteX146" fmla="*/ 1565667 w 3729627"/>
                <a:gd name="connsiteY146" fmla="*/ 1161935 h 2044929"/>
                <a:gd name="connsiteX147" fmla="*/ 1530669 w 3729627"/>
                <a:gd name="connsiteY147" fmla="*/ 1161935 h 2044929"/>
                <a:gd name="connsiteX148" fmla="*/ 1530669 w 3729627"/>
                <a:gd name="connsiteY148" fmla="*/ 1171730 h 2044929"/>
                <a:gd name="connsiteX149" fmla="*/ 1510029 w 3729627"/>
                <a:gd name="connsiteY149" fmla="*/ 1171730 h 2044929"/>
                <a:gd name="connsiteX150" fmla="*/ 1510029 w 3729627"/>
                <a:gd name="connsiteY150" fmla="*/ 1187883 h 2044929"/>
                <a:gd name="connsiteX151" fmla="*/ 1494133 w 3729627"/>
                <a:gd name="connsiteY151" fmla="*/ 1187883 h 2044929"/>
                <a:gd name="connsiteX152" fmla="*/ 1494133 w 3729627"/>
                <a:gd name="connsiteY152" fmla="*/ 1200476 h 2044929"/>
                <a:gd name="connsiteX153" fmla="*/ 1455674 w 3729627"/>
                <a:gd name="connsiteY153" fmla="*/ 1200476 h 2044929"/>
                <a:gd name="connsiteX154" fmla="*/ 1455674 w 3729627"/>
                <a:gd name="connsiteY154" fmla="*/ 1212941 h 2044929"/>
                <a:gd name="connsiteX155" fmla="*/ 1421317 w 3729627"/>
                <a:gd name="connsiteY155" fmla="*/ 1212941 h 2044929"/>
                <a:gd name="connsiteX156" fmla="*/ 1421317 w 3729627"/>
                <a:gd name="connsiteY156" fmla="*/ 1227314 h 2044929"/>
                <a:gd name="connsiteX157" fmla="*/ 1411703 w 3729627"/>
                <a:gd name="connsiteY157" fmla="*/ 1227314 h 2044929"/>
                <a:gd name="connsiteX158" fmla="*/ 1411703 w 3729627"/>
                <a:gd name="connsiteY158" fmla="*/ 1244358 h 2044929"/>
                <a:gd name="connsiteX159" fmla="*/ 1354783 w 3729627"/>
                <a:gd name="connsiteY159" fmla="*/ 1244358 h 2044929"/>
                <a:gd name="connsiteX160" fmla="*/ 1354783 w 3729627"/>
                <a:gd name="connsiteY160" fmla="*/ 1258732 h 2044929"/>
                <a:gd name="connsiteX161" fmla="*/ 1325170 w 3729627"/>
                <a:gd name="connsiteY161" fmla="*/ 1258732 h 2044929"/>
                <a:gd name="connsiteX162" fmla="*/ 1325170 w 3729627"/>
                <a:gd name="connsiteY162" fmla="*/ 1271197 h 2044929"/>
                <a:gd name="connsiteX163" fmla="*/ 1294915 w 3729627"/>
                <a:gd name="connsiteY163" fmla="*/ 1271197 h 2044929"/>
                <a:gd name="connsiteX164" fmla="*/ 1294915 w 3729627"/>
                <a:gd name="connsiteY164" fmla="*/ 1283789 h 2044929"/>
                <a:gd name="connsiteX165" fmla="*/ 1279147 w 3729627"/>
                <a:gd name="connsiteY165" fmla="*/ 1283789 h 2044929"/>
                <a:gd name="connsiteX166" fmla="*/ 1279147 w 3729627"/>
                <a:gd name="connsiteY166" fmla="*/ 1299053 h 2044929"/>
                <a:gd name="connsiteX167" fmla="*/ 1261328 w 3729627"/>
                <a:gd name="connsiteY167" fmla="*/ 1299053 h 2044929"/>
                <a:gd name="connsiteX168" fmla="*/ 1261328 w 3729627"/>
                <a:gd name="connsiteY168" fmla="*/ 1308974 h 2044929"/>
                <a:gd name="connsiteX169" fmla="*/ 1247611 w 3729627"/>
                <a:gd name="connsiteY169" fmla="*/ 1308974 h 2044929"/>
                <a:gd name="connsiteX170" fmla="*/ 1247611 w 3729627"/>
                <a:gd name="connsiteY170" fmla="*/ 1324110 h 2044929"/>
                <a:gd name="connsiteX171" fmla="*/ 1226971 w 3729627"/>
                <a:gd name="connsiteY171" fmla="*/ 1324110 h 2044929"/>
                <a:gd name="connsiteX172" fmla="*/ 1226971 w 3729627"/>
                <a:gd name="connsiteY172" fmla="*/ 1338483 h 2044929"/>
                <a:gd name="connsiteX173" fmla="*/ 1200819 w 3729627"/>
                <a:gd name="connsiteY173" fmla="*/ 1338483 h 2044929"/>
                <a:gd name="connsiteX174" fmla="*/ 1200819 w 3729627"/>
                <a:gd name="connsiteY174" fmla="*/ 1347514 h 2044929"/>
                <a:gd name="connsiteX175" fmla="*/ 1176077 w 3729627"/>
                <a:gd name="connsiteY175" fmla="*/ 1347514 h 2044929"/>
                <a:gd name="connsiteX176" fmla="*/ 1176077 w 3729627"/>
                <a:gd name="connsiteY176" fmla="*/ 1375243 h 2044929"/>
                <a:gd name="connsiteX177" fmla="*/ 1136977 w 3729627"/>
                <a:gd name="connsiteY177" fmla="*/ 1375243 h 2044929"/>
                <a:gd name="connsiteX178" fmla="*/ 1136977 w 3729627"/>
                <a:gd name="connsiteY178" fmla="*/ 1396739 h 2044929"/>
                <a:gd name="connsiteX179" fmla="*/ 1116978 w 3729627"/>
                <a:gd name="connsiteY179" fmla="*/ 1396739 h 2044929"/>
                <a:gd name="connsiteX180" fmla="*/ 1116978 w 3729627"/>
                <a:gd name="connsiteY180" fmla="*/ 1406661 h 2044929"/>
                <a:gd name="connsiteX181" fmla="*/ 1082750 w 3729627"/>
                <a:gd name="connsiteY181" fmla="*/ 1406661 h 2044929"/>
                <a:gd name="connsiteX182" fmla="*/ 1082750 w 3729627"/>
                <a:gd name="connsiteY182" fmla="*/ 1421034 h 2044929"/>
                <a:gd name="connsiteX183" fmla="*/ 1071725 w 3729627"/>
                <a:gd name="connsiteY183" fmla="*/ 1421034 h 2044929"/>
                <a:gd name="connsiteX184" fmla="*/ 1071725 w 3729627"/>
                <a:gd name="connsiteY184" fmla="*/ 1431718 h 2044929"/>
                <a:gd name="connsiteX185" fmla="*/ 1057239 w 3729627"/>
                <a:gd name="connsiteY185" fmla="*/ 1431718 h 2044929"/>
                <a:gd name="connsiteX186" fmla="*/ 1057239 w 3729627"/>
                <a:gd name="connsiteY186" fmla="*/ 1446091 h 2044929"/>
                <a:gd name="connsiteX187" fmla="*/ 1031215 w 3729627"/>
                <a:gd name="connsiteY187" fmla="*/ 1446091 h 2044929"/>
                <a:gd name="connsiteX188" fmla="*/ 1031215 w 3729627"/>
                <a:gd name="connsiteY188" fmla="*/ 1472930 h 2044929"/>
                <a:gd name="connsiteX189" fmla="*/ 976859 w 3729627"/>
                <a:gd name="connsiteY189" fmla="*/ 1472930 h 2044929"/>
                <a:gd name="connsiteX190" fmla="*/ 976859 w 3729627"/>
                <a:gd name="connsiteY190" fmla="*/ 1488193 h 2044929"/>
                <a:gd name="connsiteX191" fmla="*/ 955579 w 3729627"/>
                <a:gd name="connsiteY191" fmla="*/ 1488193 h 2044929"/>
                <a:gd name="connsiteX192" fmla="*/ 955579 w 3729627"/>
                <a:gd name="connsiteY192" fmla="*/ 1502566 h 2044929"/>
                <a:gd name="connsiteX193" fmla="*/ 938400 w 3729627"/>
                <a:gd name="connsiteY193" fmla="*/ 1502566 h 2044929"/>
                <a:gd name="connsiteX194" fmla="*/ 938400 w 3729627"/>
                <a:gd name="connsiteY194" fmla="*/ 1516049 h 2044929"/>
                <a:gd name="connsiteX195" fmla="*/ 915068 w 3729627"/>
                <a:gd name="connsiteY195" fmla="*/ 1516049 h 2044929"/>
                <a:gd name="connsiteX196" fmla="*/ 915068 w 3729627"/>
                <a:gd name="connsiteY196" fmla="*/ 1529405 h 2044929"/>
                <a:gd name="connsiteX197" fmla="*/ 873789 w 3729627"/>
                <a:gd name="connsiteY197" fmla="*/ 1529405 h 2044929"/>
                <a:gd name="connsiteX198" fmla="*/ 873789 w 3729627"/>
                <a:gd name="connsiteY198" fmla="*/ 1539326 h 2044929"/>
                <a:gd name="connsiteX199" fmla="*/ 852508 w 3729627"/>
                <a:gd name="connsiteY199" fmla="*/ 1539326 h 2044929"/>
                <a:gd name="connsiteX200" fmla="*/ 852508 w 3729627"/>
                <a:gd name="connsiteY200" fmla="*/ 1557261 h 2044929"/>
                <a:gd name="connsiteX201" fmla="*/ 830587 w 3729627"/>
                <a:gd name="connsiteY201" fmla="*/ 1557261 h 2044929"/>
                <a:gd name="connsiteX202" fmla="*/ 830587 w 3729627"/>
                <a:gd name="connsiteY202" fmla="*/ 1569853 h 2044929"/>
                <a:gd name="connsiteX203" fmla="*/ 810588 w 3729627"/>
                <a:gd name="connsiteY203" fmla="*/ 1569853 h 2044929"/>
                <a:gd name="connsiteX204" fmla="*/ 810588 w 3729627"/>
                <a:gd name="connsiteY204" fmla="*/ 1577866 h 2044929"/>
                <a:gd name="connsiteX205" fmla="*/ 769437 w 3729627"/>
                <a:gd name="connsiteY205" fmla="*/ 1577866 h 2044929"/>
                <a:gd name="connsiteX206" fmla="*/ 769437 w 3729627"/>
                <a:gd name="connsiteY206" fmla="*/ 1594911 h 2044929"/>
                <a:gd name="connsiteX207" fmla="*/ 755720 w 3729627"/>
                <a:gd name="connsiteY207" fmla="*/ 1594911 h 2044929"/>
                <a:gd name="connsiteX208" fmla="*/ 755720 w 3729627"/>
                <a:gd name="connsiteY208" fmla="*/ 1615516 h 2044929"/>
                <a:gd name="connsiteX209" fmla="*/ 728157 w 3729627"/>
                <a:gd name="connsiteY209" fmla="*/ 1615516 h 2044929"/>
                <a:gd name="connsiteX210" fmla="*/ 728157 w 3729627"/>
                <a:gd name="connsiteY210" fmla="*/ 1624547 h 2044929"/>
                <a:gd name="connsiteX211" fmla="*/ 699313 w 3729627"/>
                <a:gd name="connsiteY211" fmla="*/ 1624547 h 2044929"/>
                <a:gd name="connsiteX212" fmla="*/ 699313 w 3729627"/>
                <a:gd name="connsiteY212" fmla="*/ 1634341 h 2044929"/>
                <a:gd name="connsiteX213" fmla="*/ 673289 w 3729627"/>
                <a:gd name="connsiteY213" fmla="*/ 1634341 h 2044929"/>
                <a:gd name="connsiteX214" fmla="*/ 673289 w 3729627"/>
                <a:gd name="connsiteY214" fmla="*/ 1647824 h 2044929"/>
                <a:gd name="connsiteX215" fmla="*/ 663675 w 3729627"/>
                <a:gd name="connsiteY215" fmla="*/ 1647824 h 2044929"/>
                <a:gd name="connsiteX216" fmla="*/ 663675 w 3729627"/>
                <a:gd name="connsiteY216" fmla="*/ 1680132 h 2044929"/>
                <a:gd name="connsiteX217" fmla="*/ 624446 w 3729627"/>
                <a:gd name="connsiteY217" fmla="*/ 1680132 h 2044929"/>
                <a:gd name="connsiteX218" fmla="*/ 624446 w 3729627"/>
                <a:gd name="connsiteY218" fmla="*/ 1698067 h 2044929"/>
                <a:gd name="connsiteX219" fmla="*/ 610729 w 3729627"/>
                <a:gd name="connsiteY219" fmla="*/ 1698067 h 2044929"/>
                <a:gd name="connsiteX220" fmla="*/ 610729 w 3729627"/>
                <a:gd name="connsiteY220" fmla="*/ 1705190 h 2044929"/>
                <a:gd name="connsiteX221" fmla="*/ 597012 w 3729627"/>
                <a:gd name="connsiteY221" fmla="*/ 1705190 h 2044929"/>
                <a:gd name="connsiteX222" fmla="*/ 597012 w 3729627"/>
                <a:gd name="connsiteY222" fmla="*/ 1715111 h 2044929"/>
                <a:gd name="connsiteX223" fmla="*/ 574962 w 3729627"/>
                <a:gd name="connsiteY223" fmla="*/ 1715111 h 2044929"/>
                <a:gd name="connsiteX224" fmla="*/ 574962 w 3729627"/>
                <a:gd name="connsiteY224" fmla="*/ 1721343 h 2044929"/>
                <a:gd name="connsiteX225" fmla="*/ 536503 w 3729627"/>
                <a:gd name="connsiteY225" fmla="*/ 1721343 h 2044929"/>
                <a:gd name="connsiteX226" fmla="*/ 536503 w 3729627"/>
                <a:gd name="connsiteY226" fmla="*/ 1742839 h 2044929"/>
                <a:gd name="connsiteX227" fmla="*/ 518684 w 3729627"/>
                <a:gd name="connsiteY227" fmla="*/ 1742839 h 2044929"/>
                <a:gd name="connsiteX228" fmla="*/ 518684 w 3729627"/>
                <a:gd name="connsiteY228" fmla="*/ 1781380 h 2044929"/>
                <a:gd name="connsiteX229" fmla="*/ 471251 w 3729627"/>
                <a:gd name="connsiteY229" fmla="*/ 1781380 h 2044929"/>
                <a:gd name="connsiteX230" fmla="*/ 471251 w 3729627"/>
                <a:gd name="connsiteY230" fmla="*/ 1797534 h 2044929"/>
                <a:gd name="connsiteX231" fmla="*/ 455483 w 3729627"/>
                <a:gd name="connsiteY231" fmla="*/ 1797534 h 2044929"/>
                <a:gd name="connsiteX232" fmla="*/ 455483 w 3729627"/>
                <a:gd name="connsiteY232" fmla="*/ 1810126 h 2044929"/>
                <a:gd name="connsiteX233" fmla="*/ 435613 w 3729627"/>
                <a:gd name="connsiteY233" fmla="*/ 1810126 h 2044929"/>
                <a:gd name="connsiteX234" fmla="*/ 435613 w 3729627"/>
                <a:gd name="connsiteY234" fmla="*/ 1828951 h 2044929"/>
                <a:gd name="connsiteX235" fmla="*/ 392923 w 3729627"/>
                <a:gd name="connsiteY235" fmla="*/ 1828951 h 2044929"/>
                <a:gd name="connsiteX236" fmla="*/ 392923 w 3729627"/>
                <a:gd name="connsiteY236" fmla="*/ 1836074 h 2044929"/>
                <a:gd name="connsiteX237" fmla="*/ 376514 w 3729627"/>
                <a:gd name="connsiteY237" fmla="*/ 1836074 h 2044929"/>
                <a:gd name="connsiteX238" fmla="*/ 376514 w 3729627"/>
                <a:gd name="connsiteY238" fmla="*/ 1848667 h 2044929"/>
                <a:gd name="connsiteX239" fmla="*/ 325620 w 3729627"/>
                <a:gd name="connsiteY239" fmla="*/ 1848667 h 2044929"/>
                <a:gd name="connsiteX240" fmla="*/ 325620 w 3729627"/>
                <a:gd name="connsiteY240" fmla="*/ 1872834 h 2044929"/>
                <a:gd name="connsiteX241" fmla="*/ 283699 w 3729627"/>
                <a:gd name="connsiteY241" fmla="*/ 1872834 h 2044929"/>
                <a:gd name="connsiteX242" fmla="*/ 283699 w 3729627"/>
                <a:gd name="connsiteY242" fmla="*/ 1892549 h 2044929"/>
                <a:gd name="connsiteX243" fmla="*/ 265239 w 3729627"/>
                <a:gd name="connsiteY243" fmla="*/ 1892549 h 2044929"/>
                <a:gd name="connsiteX244" fmla="*/ 265239 w 3729627"/>
                <a:gd name="connsiteY244" fmla="*/ 1904251 h 2044929"/>
                <a:gd name="connsiteX245" fmla="*/ 245881 w 3729627"/>
                <a:gd name="connsiteY245" fmla="*/ 1904251 h 2044929"/>
                <a:gd name="connsiteX246" fmla="*/ 245881 w 3729627"/>
                <a:gd name="connsiteY246" fmla="*/ 1914936 h 2044929"/>
                <a:gd name="connsiteX247" fmla="*/ 224601 w 3729627"/>
                <a:gd name="connsiteY247" fmla="*/ 1914936 h 2044929"/>
                <a:gd name="connsiteX248" fmla="*/ 224601 w 3729627"/>
                <a:gd name="connsiteY248" fmla="*/ 1929309 h 2044929"/>
                <a:gd name="connsiteX249" fmla="*/ 203320 w 3729627"/>
                <a:gd name="connsiteY249" fmla="*/ 1929309 h 2044929"/>
                <a:gd name="connsiteX250" fmla="*/ 203320 w 3729627"/>
                <a:gd name="connsiteY250" fmla="*/ 1941011 h 2044929"/>
                <a:gd name="connsiteX251" fmla="*/ 184091 w 3729627"/>
                <a:gd name="connsiteY251" fmla="*/ 1941011 h 2044929"/>
                <a:gd name="connsiteX252" fmla="*/ 184091 w 3729627"/>
                <a:gd name="connsiteY252" fmla="*/ 1952586 h 2044929"/>
                <a:gd name="connsiteX253" fmla="*/ 160759 w 3729627"/>
                <a:gd name="connsiteY253" fmla="*/ 1952586 h 2044929"/>
                <a:gd name="connsiteX254" fmla="*/ 160759 w 3729627"/>
                <a:gd name="connsiteY254" fmla="*/ 1966068 h 2044929"/>
                <a:gd name="connsiteX255" fmla="*/ 144221 w 3729627"/>
                <a:gd name="connsiteY255" fmla="*/ 1966068 h 2044929"/>
                <a:gd name="connsiteX256" fmla="*/ 144221 w 3729627"/>
                <a:gd name="connsiteY256" fmla="*/ 1979551 h 2044929"/>
                <a:gd name="connsiteX257" fmla="*/ 128453 w 3729627"/>
                <a:gd name="connsiteY257" fmla="*/ 1979551 h 2044929"/>
                <a:gd name="connsiteX258" fmla="*/ 128453 w 3729627"/>
                <a:gd name="connsiteY258" fmla="*/ 1993034 h 2044929"/>
                <a:gd name="connsiteX259" fmla="*/ 111916 w 3729627"/>
                <a:gd name="connsiteY259" fmla="*/ 1993034 h 2044929"/>
                <a:gd name="connsiteX260" fmla="*/ 111916 w 3729627"/>
                <a:gd name="connsiteY260" fmla="*/ 2001938 h 2044929"/>
                <a:gd name="connsiteX261" fmla="*/ 94096 w 3729627"/>
                <a:gd name="connsiteY261" fmla="*/ 2001938 h 2044929"/>
                <a:gd name="connsiteX262" fmla="*/ 94096 w 3729627"/>
                <a:gd name="connsiteY262" fmla="*/ 2018092 h 2044929"/>
                <a:gd name="connsiteX263" fmla="*/ 78328 w 3729627"/>
                <a:gd name="connsiteY263" fmla="*/ 2018092 h 2044929"/>
                <a:gd name="connsiteX264" fmla="*/ 63201 w 3729627"/>
                <a:gd name="connsiteY264" fmla="*/ 2018092 h 2044929"/>
                <a:gd name="connsiteX265" fmla="*/ 41279 w 3729627"/>
                <a:gd name="connsiteY265" fmla="*/ 2018092 h 2044929"/>
                <a:gd name="connsiteX266" fmla="*/ 41279 w 3729627"/>
                <a:gd name="connsiteY266" fmla="*/ 2044930 h 2044929"/>
                <a:gd name="connsiteX267" fmla="*/ 13717 w 3729627"/>
                <a:gd name="connsiteY267" fmla="*/ 2044930 h 2044929"/>
                <a:gd name="connsiteX268" fmla="*/ 0 w 3729627"/>
                <a:gd name="connsiteY268" fmla="*/ 2044930 h 2044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3729627" h="2044929">
                  <a:moveTo>
                    <a:pt x="3729628" y="0"/>
                  </a:moveTo>
                  <a:lnTo>
                    <a:pt x="3715911" y="0"/>
                  </a:lnTo>
                  <a:lnTo>
                    <a:pt x="3715911" y="27729"/>
                  </a:lnTo>
                  <a:lnTo>
                    <a:pt x="3707706" y="27729"/>
                  </a:lnTo>
                  <a:lnTo>
                    <a:pt x="3707706" y="44773"/>
                  </a:lnTo>
                  <a:lnTo>
                    <a:pt x="3588868" y="44773"/>
                  </a:lnTo>
                  <a:lnTo>
                    <a:pt x="3588868" y="106590"/>
                  </a:lnTo>
                  <a:lnTo>
                    <a:pt x="3526949" y="106590"/>
                  </a:lnTo>
                  <a:lnTo>
                    <a:pt x="3526949" y="125415"/>
                  </a:lnTo>
                  <a:lnTo>
                    <a:pt x="3441057" y="125415"/>
                  </a:lnTo>
                  <a:lnTo>
                    <a:pt x="3441057" y="140679"/>
                  </a:lnTo>
                  <a:lnTo>
                    <a:pt x="3382727" y="140679"/>
                  </a:lnTo>
                  <a:lnTo>
                    <a:pt x="3382727" y="162175"/>
                  </a:lnTo>
                  <a:lnTo>
                    <a:pt x="3275555" y="162175"/>
                  </a:lnTo>
                  <a:lnTo>
                    <a:pt x="3275555" y="175658"/>
                  </a:lnTo>
                  <a:lnTo>
                    <a:pt x="3242608" y="175658"/>
                  </a:lnTo>
                  <a:lnTo>
                    <a:pt x="3242608" y="195373"/>
                  </a:lnTo>
                  <a:lnTo>
                    <a:pt x="3227481" y="195373"/>
                  </a:lnTo>
                  <a:lnTo>
                    <a:pt x="3227481" y="228571"/>
                  </a:lnTo>
                  <a:lnTo>
                    <a:pt x="3206841" y="228571"/>
                  </a:lnTo>
                  <a:lnTo>
                    <a:pt x="3206841" y="250067"/>
                  </a:lnTo>
                  <a:lnTo>
                    <a:pt x="3168382" y="250067"/>
                  </a:lnTo>
                  <a:lnTo>
                    <a:pt x="3168382" y="285937"/>
                  </a:lnTo>
                  <a:lnTo>
                    <a:pt x="3126462" y="285937"/>
                  </a:lnTo>
                  <a:lnTo>
                    <a:pt x="3126462" y="295858"/>
                  </a:lnTo>
                  <a:lnTo>
                    <a:pt x="3108643" y="295858"/>
                  </a:lnTo>
                  <a:lnTo>
                    <a:pt x="3108643" y="302090"/>
                  </a:lnTo>
                  <a:lnTo>
                    <a:pt x="3061851" y="302090"/>
                  </a:lnTo>
                  <a:lnTo>
                    <a:pt x="3061851" y="324477"/>
                  </a:lnTo>
                  <a:lnTo>
                    <a:pt x="3037109" y="324477"/>
                  </a:lnTo>
                  <a:lnTo>
                    <a:pt x="3037109" y="340631"/>
                  </a:lnTo>
                  <a:lnTo>
                    <a:pt x="3003521" y="340631"/>
                  </a:lnTo>
                  <a:lnTo>
                    <a:pt x="3003521" y="372048"/>
                  </a:lnTo>
                  <a:lnTo>
                    <a:pt x="2976087" y="372048"/>
                  </a:lnTo>
                  <a:lnTo>
                    <a:pt x="2976087" y="380952"/>
                  </a:lnTo>
                  <a:lnTo>
                    <a:pt x="2949294" y="380952"/>
                  </a:lnTo>
                  <a:lnTo>
                    <a:pt x="2949294" y="397106"/>
                  </a:lnTo>
                  <a:lnTo>
                    <a:pt x="2935449" y="397106"/>
                  </a:lnTo>
                  <a:lnTo>
                    <a:pt x="2935449" y="430304"/>
                  </a:lnTo>
                  <a:lnTo>
                    <a:pt x="2922501" y="430304"/>
                  </a:lnTo>
                  <a:lnTo>
                    <a:pt x="2922501" y="439208"/>
                  </a:lnTo>
                  <a:lnTo>
                    <a:pt x="2902502" y="439208"/>
                  </a:lnTo>
                  <a:lnTo>
                    <a:pt x="2902502" y="451800"/>
                  </a:lnTo>
                  <a:lnTo>
                    <a:pt x="2860582" y="451800"/>
                  </a:lnTo>
                  <a:lnTo>
                    <a:pt x="2860582" y="465283"/>
                  </a:lnTo>
                  <a:lnTo>
                    <a:pt x="2829687" y="465283"/>
                  </a:lnTo>
                  <a:lnTo>
                    <a:pt x="2829687" y="483218"/>
                  </a:lnTo>
                  <a:lnTo>
                    <a:pt x="2794689" y="483218"/>
                  </a:lnTo>
                  <a:lnTo>
                    <a:pt x="2794689" y="491231"/>
                  </a:lnTo>
                  <a:lnTo>
                    <a:pt x="2763793" y="491231"/>
                  </a:lnTo>
                  <a:lnTo>
                    <a:pt x="2763793" y="504714"/>
                  </a:lnTo>
                  <a:lnTo>
                    <a:pt x="2745205" y="504714"/>
                  </a:lnTo>
                  <a:lnTo>
                    <a:pt x="2745205" y="525319"/>
                  </a:lnTo>
                  <a:lnTo>
                    <a:pt x="2723155" y="525319"/>
                  </a:lnTo>
                  <a:lnTo>
                    <a:pt x="2723155" y="534350"/>
                  </a:lnTo>
                  <a:lnTo>
                    <a:pt x="2694311" y="534350"/>
                  </a:lnTo>
                  <a:lnTo>
                    <a:pt x="2694311" y="545035"/>
                  </a:lnTo>
                  <a:lnTo>
                    <a:pt x="2667518" y="545035"/>
                  </a:lnTo>
                  <a:lnTo>
                    <a:pt x="2667518" y="555847"/>
                  </a:lnTo>
                  <a:lnTo>
                    <a:pt x="2611880" y="555847"/>
                  </a:lnTo>
                  <a:lnTo>
                    <a:pt x="2611880" y="576452"/>
                  </a:lnTo>
                  <a:lnTo>
                    <a:pt x="2587138" y="576452"/>
                  </a:lnTo>
                  <a:lnTo>
                    <a:pt x="2587138" y="583575"/>
                  </a:lnTo>
                  <a:lnTo>
                    <a:pt x="2566627" y="583575"/>
                  </a:lnTo>
                  <a:lnTo>
                    <a:pt x="2566627" y="589935"/>
                  </a:lnTo>
                  <a:lnTo>
                    <a:pt x="2543936" y="589935"/>
                  </a:lnTo>
                  <a:lnTo>
                    <a:pt x="2543936" y="601510"/>
                  </a:lnTo>
                  <a:lnTo>
                    <a:pt x="2525989" y="601510"/>
                  </a:lnTo>
                  <a:lnTo>
                    <a:pt x="2525989" y="612322"/>
                  </a:lnTo>
                  <a:lnTo>
                    <a:pt x="2482017" y="612322"/>
                  </a:lnTo>
                  <a:lnTo>
                    <a:pt x="2482017" y="630256"/>
                  </a:lnTo>
                  <a:lnTo>
                    <a:pt x="2466249" y="630256"/>
                  </a:lnTo>
                  <a:lnTo>
                    <a:pt x="2466249" y="640050"/>
                  </a:lnTo>
                  <a:lnTo>
                    <a:pt x="2451891" y="640050"/>
                  </a:lnTo>
                  <a:lnTo>
                    <a:pt x="2451891" y="651752"/>
                  </a:lnTo>
                  <a:lnTo>
                    <a:pt x="2404458" y="651752"/>
                  </a:lnTo>
                  <a:lnTo>
                    <a:pt x="2404458" y="671468"/>
                  </a:lnTo>
                  <a:lnTo>
                    <a:pt x="2348821" y="671468"/>
                  </a:lnTo>
                  <a:lnTo>
                    <a:pt x="2348821" y="695635"/>
                  </a:lnTo>
                  <a:lnTo>
                    <a:pt x="2331642" y="695635"/>
                  </a:lnTo>
                  <a:lnTo>
                    <a:pt x="2331642" y="707337"/>
                  </a:lnTo>
                  <a:lnTo>
                    <a:pt x="2313823" y="707337"/>
                  </a:lnTo>
                  <a:lnTo>
                    <a:pt x="2313823" y="725272"/>
                  </a:lnTo>
                  <a:lnTo>
                    <a:pt x="2291132" y="725272"/>
                  </a:lnTo>
                  <a:lnTo>
                    <a:pt x="2291132" y="740535"/>
                  </a:lnTo>
                  <a:lnTo>
                    <a:pt x="2263570" y="740535"/>
                  </a:lnTo>
                  <a:lnTo>
                    <a:pt x="2263570" y="753000"/>
                  </a:lnTo>
                  <a:lnTo>
                    <a:pt x="2247161" y="753000"/>
                  </a:lnTo>
                  <a:lnTo>
                    <a:pt x="2247161" y="762031"/>
                  </a:lnTo>
                  <a:lnTo>
                    <a:pt x="2216265" y="762031"/>
                  </a:lnTo>
                  <a:lnTo>
                    <a:pt x="2216265" y="773733"/>
                  </a:lnTo>
                  <a:lnTo>
                    <a:pt x="2201779" y="773733"/>
                  </a:lnTo>
                  <a:lnTo>
                    <a:pt x="2201779" y="789760"/>
                  </a:lnTo>
                  <a:lnTo>
                    <a:pt x="2191523" y="789760"/>
                  </a:lnTo>
                  <a:lnTo>
                    <a:pt x="2191523" y="803243"/>
                  </a:lnTo>
                  <a:lnTo>
                    <a:pt x="2163961" y="803243"/>
                  </a:lnTo>
                  <a:lnTo>
                    <a:pt x="2163961" y="810493"/>
                  </a:lnTo>
                  <a:lnTo>
                    <a:pt x="2149603" y="810493"/>
                  </a:lnTo>
                  <a:lnTo>
                    <a:pt x="2149603" y="820287"/>
                  </a:lnTo>
                  <a:lnTo>
                    <a:pt x="2115887" y="820287"/>
                  </a:lnTo>
                  <a:lnTo>
                    <a:pt x="2115887" y="843564"/>
                  </a:lnTo>
                  <a:lnTo>
                    <a:pt x="2097427" y="843564"/>
                  </a:lnTo>
                  <a:lnTo>
                    <a:pt x="2097427" y="859718"/>
                  </a:lnTo>
                  <a:lnTo>
                    <a:pt x="2076787" y="859718"/>
                  </a:lnTo>
                  <a:lnTo>
                    <a:pt x="2076787" y="874091"/>
                  </a:lnTo>
                  <a:lnTo>
                    <a:pt x="2049994" y="874091"/>
                  </a:lnTo>
                  <a:lnTo>
                    <a:pt x="2049994" y="892916"/>
                  </a:lnTo>
                  <a:lnTo>
                    <a:pt x="2032816" y="892916"/>
                  </a:lnTo>
                  <a:lnTo>
                    <a:pt x="2032816" y="907289"/>
                  </a:lnTo>
                  <a:lnTo>
                    <a:pt x="2011535" y="907289"/>
                  </a:lnTo>
                  <a:lnTo>
                    <a:pt x="2011535" y="924333"/>
                  </a:lnTo>
                  <a:lnTo>
                    <a:pt x="1988844" y="924333"/>
                  </a:lnTo>
                  <a:lnTo>
                    <a:pt x="1988844" y="945829"/>
                  </a:lnTo>
                  <a:lnTo>
                    <a:pt x="1970256" y="945829"/>
                  </a:lnTo>
                  <a:lnTo>
                    <a:pt x="1970256" y="956514"/>
                  </a:lnTo>
                  <a:lnTo>
                    <a:pt x="1945514" y="956514"/>
                  </a:lnTo>
                  <a:lnTo>
                    <a:pt x="1945514" y="979028"/>
                  </a:lnTo>
                  <a:lnTo>
                    <a:pt x="1925643" y="979028"/>
                  </a:lnTo>
                  <a:lnTo>
                    <a:pt x="1925643" y="989712"/>
                  </a:lnTo>
                  <a:lnTo>
                    <a:pt x="1891928" y="989712"/>
                  </a:lnTo>
                  <a:lnTo>
                    <a:pt x="1891928" y="1010318"/>
                  </a:lnTo>
                  <a:lnTo>
                    <a:pt x="1823983" y="1010318"/>
                  </a:lnTo>
                  <a:lnTo>
                    <a:pt x="1823983" y="1017568"/>
                  </a:lnTo>
                  <a:lnTo>
                    <a:pt x="1784114" y="1017568"/>
                  </a:lnTo>
                  <a:lnTo>
                    <a:pt x="1784114" y="1032831"/>
                  </a:lnTo>
                  <a:lnTo>
                    <a:pt x="1767577" y="1032831"/>
                  </a:lnTo>
                  <a:lnTo>
                    <a:pt x="1767577" y="1040845"/>
                  </a:lnTo>
                  <a:lnTo>
                    <a:pt x="1753860" y="1040845"/>
                  </a:lnTo>
                  <a:lnTo>
                    <a:pt x="1753860" y="1048858"/>
                  </a:lnTo>
                  <a:lnTo>
                    <a:pt x="1728477" y="1048858"/>
                  </a:lnTo>
                  <a:lnTo>
                    <a:pt x="1728477" y="1065902"/>
                  </a:lnTo>
                  <a:lnTo>
                    <a:pt x="1711298" y="1065902"/>
                  </a:lnTo>
                  <a:lnTo>
                    <a:pt x="1711298" y="1078495"/>
                  </a:lnTo>
                  <a:lnTo>
                    <a:pt x="1692710" y="1078495"/>
                  </a:lnTo>
                  <a:lnTo>
                    <a:pt x="1692710" y="1087526"/>
                  </a:lnTo>
                  <a:lnTo>
                    <a:pt x="1663225" y="1087526"/>
                  </a:lnTo>
                  <a:lnTo>
                    <a:pt x="1663225" y="1100881"/>
                  </a:lnTo>
                  <a:lnTo>
                    <a:pt x="1648738" y="1100881"/>
                  </a:lnTo>
                  <a:lnTo>
                    <a:pt x="1648738" y="1109022"/>
                  </a:lnTo>
                  <a:lnTo>
                    <a:pt x="1615151" y="1109022"/>
                  </a:lnTo>
                  <a:lnTo>
                    <a:pt x="1615151" y="1119706"/>
                  </a:lnTo>
                  <a:lnTo>
                    <a:pt x="1602075" y="1119706"/>
                  </a:lnTo>
                  <a:lnTo>
                    <a:pt x="1602075" y="1140312"/>
                  </a:lnTo>
                  <a:lnTo>
                    <a:pt x="1583486" y="1140312"/>
                  </a:lnTo>
                  <a:lnTo>
                    <a:pt x="1583486" y="1150233"/>
                  </a:lnTo>
                  <a:lnTo>
                    <a:pt x="1565667" y="1150233"/>
                  </a:lnTo>
                  <a:lnTo>
                    <a:pt x="1565667" y="1161935"/>
                  </a:lnTo>
                  <a:lnTo>
                    <a:pt x="1530669" y="1161935"/>
                  </a:lnTo>
                  <a:lnTo>
                    <a:pt x="1530669" y="1171730"/>
                  </a:lnTo>
                  <a:lnTo>
                    <a:pt x="1510029" y="1171730"/>
                  </a:lnTo>
                  <a:lnTo>
                    <a:pt x="1510029" y="1187883"/>
                  </a:lnTo>
                  <a:lnTo>
                    <a:pt x="1494133" y="1187883"/>
                  </a:lnTo>
                  <a:lnTo>
                    <a:pt x="1494133" y="1200476"/>
                  </a:lnTo>
                  <a:lnTo>
                    <a:pt x="1455674" y="1200476"/>
                  </a:lnTo>
                  <a:lnTo>
                    <a:pt x="1455674" y="1212941"/>
                  </a:lnTo>
                  <a:lnTo>
                    <a:pt x="1421317" y="1212941"/>
                  </a:lnTo>
                  <a:lnTo>
                    <a:pt x="1421317" y="1227314"/>
                  </a:lnTo>
                  <a:lnTo>
                    <a:pt x="1411703" y="1227314"/>
                  </a:lnTo>
                  <a:lnTo>
                    <a:pt x="1411703" y="1244358"/>
                  </a:lnTo>
                  <a:lnTo>
                    <a:pt x="1354783" y="1244358"/>
                  </a:lnTo>
                  <a:lnTo>
                    <a:pt x="1354783" y="1258732"/>
                  </a:lnTo>
                  <a:lnTo>
                    <a:pt x="1325170" y="1258732"/>
                  </a:lnTo>
                  <a:lnTo>
                    <a:pt x="1325170" y="1271197"/>
                  </a:lnTo>
                  <a:lnTo>
                    <a:pt x="1294915" y="1271197"/>
                  </a:lnTo>
                  <a:lnTo>
                    <a:pt x="1294915" y="1283789"/>
                  </a:lnTo>
                  <a:lnTo>
                    <a:pt x="1279147" y="1283789"/>
                  </a:lnTo>
                  <a:lnTo>
                    <a:pt x="1279147" y="1299053"/>
                  </a:lnTo>
                  <a:lnTo>
                    <a:pt x="1261328" y="1299053"/>
                  </a:lnTo>
                  <a:lnTo>
                    <a:pt x="1261328" y="1308974"/>
                  </a:lnTo>
                  <a:lnTo>
                    <a:pt x="1247611" y="1308974"/>
                  </a:lnTo>
                  <a:lnTo>
                    <a:pt x="1247611" y="1324110"/>
                  </a:lnTo>
                  <a:lnTo>
                    <a:pt x="1226971" y="1324110"/>
                  </a:lnTo>
                  <a:lnTo>
                    <a:pt x="1226971" y="1338483"/>
                  </a:lnTo>
                  <a:lnTo>
                    <a:pt x="1200819" y="1338483"/>
                  </a:lnTo>
                  <a:lnTo>
                    <a:pt x="1200819" y="1347514"/>
                  </a:lnTo>
                  <a:lnTo>
                    <a:pt x="1176077" y="1347514"/>
                  </a:lnTo>
                  <a:lnTo>
                    <a:pt x="1176077" y="1375243"/>
                  </a:lnTo>
                  <a:lnTo>
                    <a:pt x="1136977" y="1375243"/>
                  </a:lnTo>
                  <a:lnTo>
                    <a:pt x="1136977" y="1396739"/>
                  </a:lnTo>
                  <a:lnTo>
                    <a:pt x="1116978" y="1396739"/>
                  </a:lnTo>
                  <a:lnTo>
                    <a:pt x="1116978" y="1406661"/>
                  </a:lnTo>
                  <a:lnTo>
                    <a:pt x="1082750" y="1406661"/>
                  </a:lnTo>
                  <a:lnTo>
                    <a:pt x="1082750" y="1421034"/>
                  </a:lnTo>
                  <a:lnTo>
                    <a:pt x="1071725" y="1421034"/>
                  </a:lnTo>
                  <a:lnTo>
                    <a:pt x="1071725" y="1431718"/>
                  </a:lnTo>
                  <a:lnTo>
                    <a:pt x="1057239" y="1431718"/>
                  </a:lnTo>
                  <a:lnTo>
                    <a:pt x="1057239" y="1446091"/>
                  </a:lnTo>
                  <a:lnTo>
                    <a:pt x="1031215" y="1446091"/>
                  </a:lnTo>
                  <a:lnTo>
                    <a:pt x="1031215" y="1472930"/>
                  </a:lnTo>
                  <a:lnTo>
                    <a:pt x="976859" y="1472930"/>
                  </a:lnTo>
                  <a:lnTo>
                    <a:pt x="976859" y="1488193"/>
                  </a:lnTo>
                  <a:lnTo>
                    <a:pt x="955579" y="1488193"/>
                  </a:lnTo>
                  <a:lnTo>
                    <a:pt x="955579" y="1502566"/>
                  </a:lnTo>
                  <a:lnTo>
                    <a:pt x="938400" y="1502566"/>
                  </a:lnTo>
                  <a:lnTo>
                    <a:pt x="938400" y="1516049"/>
                  </a:lnTo>
                  <a:lnTo>
                    <a:pt x="915068" y="1516049"/>
                  </a:lnTo>
                  <a:lnTo>
                    <a:pt x="915068" y="1529405"/>
                  </a:lnTo>
                  <a:lnTo>
                    <a:pt x="873789" y="1529405"/>
                  </a:lnTo>
                  <a:lnTo>
                    <a:pt x="873789" y="1539326"/>
                  </a:lnTo>
                  <a:lnTo>
                    <a:pt x="852508" y="1539326"/>
                  </a:lnTo>
                  <a:lnTo>
                    <a:pt x="852508" y="1557261"/>
                  </a:lnTo>
                  <a:lnTo>
                    <a:pt x="830587" y="1557261"/>
                  </a:lnTo>
                  <a:lnTo>
                    <a:pt x="830587" y="1569853"/>
                  </a:lnTo>
                  <a:lnTo>
                    <a:pt x="810588" y="1569853"/>
                  </a:lnTo>
                  <a:lnTo>
                    <a:pt x="810588" y="1577866"/>
                  </a:lnTo>
                  <a:lnTo>
                    <a:pt x="769437" y="1577866"/>
                  </a:lnTo>
                  <a:lnTo>
                    <a:pt x="769437" y="1594911"/>
                  </a:lnTo>
                  <a:lnTo>
                    <a:pt x="755720" y="1594911"/>
                  </a:lnTo>
                  <a:lnTo>
                    <a:pt x="755720" y="1615516"/>
                  </a:lnTo>
                  <a:lnTo>
                    <a:pt x="728157" y="1615516"/>
                  </a:lnTo>
                  <a:lnTo>
                    <a:pt x="728157" y="1624547"/>
                  </a:lnTo>
                  <a:lnTo>
                    <a:pt x="699313" y="1624547"/>
                  </a:lnTo>
                  <a:lnTo>
                    <a:pt x="699313" y="1634341"/>
                  </a:lnTo>
                  <a:lnTo>
                    <a:pt x="673289" y="1634341"/>
                  </a:lnTo>
                  <a:lnTo>
                    <a:pt x="673289" y="1647824"/>
                  </a:lnTo>
                  <a:lnTo>
                    <a:pt x="663675" y="1647824"/>
                  </a:lnTo>
                  <a:lnTo>
                    <a:pt x="663675" y="1680132"/>
                  </a:lnTo>
                  <a:lnTo>
                    <a:pt x="624446" y="1680132"/>
                  </a:lnTo>
                  <a:lnTo>
                    <a:pt x="624446" y="1698067"/>
                  </a:lnTo>
                  <a:lnTo>
                    <a:pt x="610729" y="1698067"/>
                  </a:lnTo>
                  <a:lnTo>
                    <a:pt x="610729" y="1705190"/>
                  </a:lnTo>
                  <a:lnTo>
                    <a:pt x="597012" y="1705190"/>
                  </a:lnTo>
                  <a:lnTo>
                    <a:pt x="597012" y="1715111"/>
                  </a:lnTo>
                  <a:lnTo>
                    <a:pt x="574962" y="1715111"/>
                  </a:lnTo>
                  <a:lnTo>
                    <a:pt x="574962" y="1721343"/>
                  </a:lnTo>
                  <a:lnTo>
                    <a:pt x="536503" y="1721343"/>
                  </a:lnTo>
                  <a:lnTo>
                    <a:pt x="536503" y="1742839"/>
                  </a:lnTo>
                  <a:lnTo>
                    <a:pt x="518684" y="1742839"/>
                  </a:lnTo>
                  <a:lnTo>
                    <a:pt x="518684" y="1781380"/>
                  </a:lnTo>
                  <a:lnTo>
                    <a:pt x="471251" y="1781380"/>
                  </a:lnTo>
                  <a:lnTo>
                    <a:pt x="471251" y="1797534"/>
                  </a:lnTo>
                  <a:lnTo>
                    <a:pt x="455483" y="1797534"/>
                  </a:lnTo>
                  <a:lnTo>
                    <a:pt x="455483" y="1810126"/>
                  </a:lnTo>
                  <a:lnTo>
                    <a:pt x="435613" y="1810126"/>
                  </a:lnTo>
                  <a:lnTo>
                    <a:pt x="435613" y="1828951"/>
                  </a:lnTo>
                  <a:lnTo>
                    <a:pt x="392923" y="1828951"/>
                  </a:lnTo>
                  <a:lnTo>
                    <a:pt x="392923" y="1836074"/>
                  </a:lnTo>
                  <a:lnTo>
                    <a:pt x="376514" y="1836074"/>
                  </a:lnTo>
                  <a:lnTo>
                    <a:pt x="376514" y="1848667"/>
                  </a:lnTo>
                  <a:lnTo>
                    <a:pt x="325620" y="1848667"/>
                  </a:lnTo>
                  <a:lnTo>
                    <a:pt x="325620" y="1872834"/>
                  </a:lnTo>
                  <a:lnTo>
                    <a:pt x="283699" y="1872834"/>
                  </a:lnTo>
                  <a:lnTo>
                    <a:pt x="283699" y="1892549"/>
                  </a:lnTo>
                  <a:lnTo>
                    <a:pt x="265239" y="1892549"/>
                  </a:lnTo>
                  <a:lnTo>
                    <a:pt x="265239" y="1904251"/>
                  </a:lnTo>
                  <a:lnTo>
                    <a:pt x="245881" y="1904251"/>
                  </a:lnTo>
                  <a:lnTo>
                    <a:pt x="245881" y="1914936"/>
                  </a:lnTo>
                  <a:lnTo>
                    <a:pt x="224601" y="1914936"/>
                  </a:lnTo>
                  <a:lnTo>
                    <a:pt x="224601" y="1929309"/>
                  </a:lnTo>
                  <a:lnTo>
                    <a:pt x="203320" y="1929309"/>
                  </a:lnTo>
                  <a:lnTo>
                    <a:pt x="203320" y="1941011"/>
                  </a:lnTo>
                  <a:lnTo>
                    <a:pt x="184091" y="1941011"/>
                  </a:lnTo>
                  <a:lnTo>
                    <a:pt x="184091" y="1952586"/>
                  </a:lnTo>
                  <a:lnTo>
                    <a:pt x="160759" y="1952586"/>
                  </a:lnTo>
                  <a:lnTo>
                    <a:pt x="160759" y="1966068"/>
                  </a:lnTo>
                  <a:lnTo>
                    <a:pt x="144221" y="1966068"/>
                  </a:lnTo>
                  <a:lnTo>
                    <a:pt x="144221" y="1979551"/>
                  </a:lnTo>
                  <a:lnTo>
                    <a:pt x="128453" y="1979551"/>
                  </a:lnTo>
                  <a:lnTo>
                    <a:pt x="128453" y="1993034"/>
                  </a:lnTo>
                  <a:lnTo>
                    <a:pt x="111916" y="1993034"/>
                  </a:lnTo>
                  <a:lnTo>
                    <a:pt x="111916" y="2001938"/>
                  </a:lnTo>
                  <a:lnTo>
                    <a:pt x="94096" y="2001938"/>
                  </a:lnTo>
                  <a:lnTo>
                    <a:pt x="94096" y="2018092"/>
                  </a:lnTo>
                  <a:lnTo>
                    <a:pt x="78328" y="2018092"/>
                  </a:lnTo>
                  <a:lnTo>
                    <a:pt x="63201" y="2018092"/>
                  </a:lnTo>
                  <a:lnTo>
                    <a:pt x="41279" y="2018092"/>
                  </a:lnTo>
                  <a:lnTo>
                    <a:pt x="41279" y="2044930"/>
                  </a:lnTo>
                  <a:lnTo>
                    <a:pt x="13717" y="2044930"/>
                  </a:lnTo>
                  <a:lnTo>
                    <a:pt x="0" y="2044930"/>
                  </a:lnTo>
                </a:path>
              </a:pathLst>
            </a:custGeom>
            <a:noFill/>
            <a:ln w="28575" cap="flat">
              <a:solidFill>
                <a:schemeClr val="accent1"/>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0" name="Graphic 106">
              <a:extLst>
                <a:ext uri="{FF2B5EF4-FFF2-40B4-BE49-F238E27FC236}">
                  <a16:creationId xmlns:a16="http://schemas.microsoft.com/office/drawing/2014/main" id="{A4DEA6DF-4F28-BBAC-8554-A6B3A1B819C6}"/>
                </a:ext>
              </a:extLst>
            </p:cNvPr>
            <p:cNvSpPr/>
            <p:nvPr/>
          </p:nvSpPr>
          <p:spPr>
            <a:xfrm>
              <a:off x="1901825" y="3375802"/>
              <a:ext cx="3729555" cy="1720291"/>
            </a:xfrm>
            <a:custGeom>
              <a:avLst/>
              <a:gdLst>
                <a:gd name="connsiteX0" fmla="*/ 3729556 w 3729555"/>
                <a:gd name="connsiteY0" fmla="*/ 0 h 1720291"/>
                <a:gd name="connsiteX1" fmla="*/ 3649119 w 3729555"/>
                <a:gd name="connsiteY1" fmla="*/ 0 h 1720291"/>
                <a:gd name="connsiteX2" fmla="*/ 3649119 w 3729555"/>
                <a:gd name="connsiteY2" fmla="*/ 16768 h 1720291"/>
                <a:gd name="connsiteX3" fmla="*/ 3626960 w 3729555"/>
                <a:gd name="connsiteY3" fmla="*/ 16768 h 1720291"/>
                <a:gd name="connsiteX4" fmla="*/ 3626960 w 3729555"/>
                <a:gd name="connsiteY4" fmla="*/ 29880 h 1720291"/>
                <a:gd name="connsiteX5" fmla="*/ 3574702 w 3729555"/>
                <a:gd name="connsiteY5" fmla="*/ 29880 h 1720291"/>
                <a:gd name="connsiteX6" fmla="*/ 3574702 w 3729555"/>
                <a:gd name="connsiteY6" fmla="*/ 66063 h 1720291"/>
                <a:gd name="connsiteX7" fmla="*/ 3555233 w 3729555"/>
                <a:gd name="connsiteY7" fmla="*/ 66063 h 1720291"/>
                <a:gd name="connsiteX8" fmla="*/ 3555233 w 3729555"/>
                <a:gd name="connsiteY8" fmla="*/ 81949 h 1720291"/>
                <a:gd name="connsiteX9" fmla="*/ 3521675 w 3729555"/>
                <a:gd name="connsiteY9" fmla="*/ 81949 h 1720291"/>
                <a:gd name="connsiteX10" fmla="*/ 3521675 w 3729555"/>
                <a:gd name="connsiteY10" fmla="*/ 101364 h 1720291"/>
                <a:gd name="connsiteX11" fmla="*/ 3502975 w 3729555"/>
                <a:gd name="connsiteY11" fmla="*/ 101364 h 1720291"/>
                <a:gd name="connsiteX12" fmla="*/ 3502975 w 3729555"/>
                <a:gd name="connsiteY12" fmla="*/ 126831 h 1720291"/>
                <a:gd name="connsiteX13" fmla="*/ 3476077 w 3729555"/>
                <a:gd name="connsiteY13" fmla="*/ 126831 h 1720291"/>
                <a:gd name="connsiteX14" fmla="*/ 3476077 w 3729555"/>
                <a:gd name="connsiteY14" fmla="*/ 141834 h 1720291"/>
                <a:gd name="connsiteX15" fmla="*/ 3447258 w 3729555"/>
                <a:gd name="connsiteY15" fmla="*/ 141834 h 1720291"/>
                <a:gd name="connsiteX16" fmla="*/ 3447258 w 3729555"/>
                <a:gd name="connsiteY16" fmla="*/ 166545 h 1720291"/>
                <a:gd name="connsiteX17" fmla="*/ 3422410 w 3729555"/>
                <a:gd name="connsiteY17" fmla="*/ 166545 h 1720291"/>
                <a:gd name="connsiteX18" fmla="*/ 3422410 w 3729555"/>
                <a:gd name="connsiteY18" fmla="*/ 209662 h 1720291"/>
                <a:gd name="connsiteX19" fmla="*/ 3398970 w 3729555"/>
                <a:gd name="connsiteY19" fmla="*/ 209662 h 1720291"/>
                <a:gd name="connsiteX20" fmla="*/ 3398970 w 3729555"/>
                <a:gd name="connsiteY20" fmla="*/ 227313 h 1720291"/>
                <a:gd name="connsiteX21" fmla="*/ 3386930 w 3729555"/>
                <a:gd name="connsiteY21" fmla="*/ 227313 h 1720291"/>
                <a:gd name="connsiteX22" fmla="*/ 3386930 w 3729555"/>
                <a:gd name="connsiteY22" fmla="*/ 251141 h 1720291"/>
                <a:gd name="connsiteX23" fmla="*/ 3340051 w 3729555"/>
                <a:gd name="connsiteY23" fmla="*/ 251141 h 1720291"/>
                <a:gd name="connsiteX24" fmla="*/ 3340051 w 3729555"/>
                <a:gd name="connsiteY24" fmla="*/ 272322 h 1720291"/>
                <a:gd name="connsiteX25" fmla="*/ 3311873 w 3729555"/>
                <a:gd name="connsiteY25" fmla="*/ 272322 h 1720291"/>
                <a:gd name="connsiteX26" fmla="*/ 3311873 w 3729555"/>
                <a:gd name="connsiteY26" fmla="*/ 291737 h 1720291"/>
                <a:gd name="connsiteX27" fmla="*/ 3265507 w 3729555"/>
                <a:gd name="connsiteY27" fmla="*/ 291737 h 1720291"/>
                <a:gd name="connsiteX28" fmla="*/ 3265507 w 3729555"/>
                <a:gd name="connsiteY28" fmla="*/ 308379 h 1720291"/>
                <a:gd name="connsiteX29" fmla="*/ 3237456 w 3729555"/>
                <a:gd name="connsiteY29" fmla="*/ 308379 h 1720291"/>
                <a:gd name="connsiteX30" fmla="*/ 3237456 w 3729555"/>
                <a:gd name="connsiteY30" fmla="*/ 331325 h 1720291"/>
                <a:gd name="connsiteX31" fmla="*/ 3205819 w 3729555"/>
                <a:gd name="connsiteY31" fmla="*/ 331325 h 1720291"/>
                <a:gd name="connsiteX32" fmla="*/ 3205819 w 3729555"/>
                <a:gd name="connsiteY32" fmla="*/ 364861 h 1720291"/>
                <a:gd name="connsiteX33" fmla="*/ 3128072 w 3729555"/>
                <a:gd name="connsiteY33" fmla="*/ 364861 h 1720291"/>
                <a:gd name="connsiteX34" fmla="*/ 3128072 w 3729555"/>
                <a:gd name="connsiteY34" fmla="*/ 386798 h 1720291"/>
                <a:gd name="connsiteX35" fmla="*/ 3099253 w 3729555"/>
                <a:gd name="connsiteY35" fmla="*/ 386798 h 1720291"/>
                <a:gd name="connsiteX36" fmla="*/ 3099253 w 3729555"/>
                <a:gd name="connsiteY36" fmla="*/ 417686 h 1720291"/>
                <a:gd name="connsiteX37" fmla="*/ 3067104 w 3729555"/>
                <a:gd name="connsiteY37" fmla="*/ 417686 h 1720291"/>
                <a:gd name="connsiteX38" fmla="*/ 3067104 w 3729555"/>
                <a:gd name="connsiteY38" fmla="*/ 445927 h 1720291"/>
                <a:gd name="connsiteX39" fmla="*/ 3006008 w 3729555"/>
                <a:gd name="connsiteY39" fmla="*/ 445927 h 1720291"/>
                <a:gd name="connsiteX40" fmla="*/ 3006008 w 3729555"/>
                <a:gd name="connsiteY40" fmla="*/ 453870 h 1720291"/>
                <a:gd name="connsiteX41" fmla="*/ 2964509 w 3729555"/>
                <a:gd name="connsiteY41" fmla="*/ 453870 h 1720291"/>
                <a:gd name="connsiteX42" fmla="*/ 2964509 w 3729555"/>
                <a:gd name="connsiteY42" fmla="*/ 474168 h 1720291"/>
                <a:gd name="connsiteX43" fmla="*/ 2929670 w 3729555"/>
                <a:gd name="connsiteY43" fmla="*/ 474168 h 1720291"/>
                <a:gd name="connsiteX44" fmla="*/ 2929670 w 3729555"/>
                <a:gd name="connsiteY44" fmla="*/ 483749 h 1720291"/>
                <a:gd name="connsiteX45" fmla="*/ 2861913 w 3729555"/>
                <a:gd name="connsiteY45" fmla="*/ 483749 h 1720291"/>
                <a:gd name="connsiteX46" fmla="*/ 2861913 w 3729555"/>
                <a:gd name="connsiteY46" fmla="*/ 504047 h 1720291"/>
                <a:gd name="connsiteX47" fmla="*/ 2771358 w 3729555"/>
                <a:gd name="connsiteY47" fmla="*/ 504047 h 1720291"/>
                <a:gd name="connsiteX48" fmla="*/ 2771358 w 3729555"/>
                <a:gd name="connsiteY48" fmla="*/ 529640 h 1720291"/>
                <a:gd name="connsiteX49" fmla="*/ 2754579 w 3729555"/>
                <a:gd name="connsiteY49" fmla="*/ 529640 h 1720291"/>
                <a:gd name="connsiteX50" fmla="*/ 2754579 w 3729555"/>
                <a:gd name="connsiteY50" fmla="*/ 535818 h 1720291"/>
                <a:gd name="connsiteX51" fmla="*/ 2729730 w 3729555"/>
                <a:gd name="connsiteY51" fmla="*/ 535818 h 1720291"/>
                <a:gd name="connsiteX52" fmla="*/ 2729730 w 3729555"/>
                <a:gd name="connsiteY52" fmla="*/ 546408 h 1720291"/>
                <a:gd name="connsiteX53" fmla="*/ 2708340 w 3729555"/>
                <a:gd name="connsiteY53" fmla="*/ 546408 h 1720291"/>
                <a:gd name="connsiteX54" fmla="*/ 2708340 w 3729555"/>
                <a:gd name="connsiteY54" fmla="*/ 558764 h 1720291"/>
                <a:gd name="connsiteX55" fmla="*/ 2689512 w 3729555"/>
                <a:gd name="connsiteY55" fmla="*/ 558764 h 1720291"/>
                <a:gd name="connsiteX56" fmla="*/ 2689512 w 3729555"/>
                <a:gd name="connsiteY56" fmla="*/ 581583 h 1720291"/>
                <a:gd name="connsiteX57" fmla="*/ 2626495 w 3729555"/>
                <a:gd name="connsiteY57" fmla="*/ 581583 h 1720291"/>
                <a:gd name="connsiteX58" fmla="*/ 2626495 w 3729555"/>
                <a:gd name="connsiteY58" fmla="*/ 593939 h 1720291"/>
                <a:gd name="connsiteX59" fmla="*/ 2591656 w 3729555"/>
                <a:gd name="connsiteY59" fmla="*/ 593939 h 1720291"/>
                <a:gd name="connsiteX60" fmla="*/ 2591656 w 3729555"/>
                <a:gd name="connsiteY60" fmla="*/ 612472 h 1720291"/>
                <a:gd name="connsiteX61" fmla="*/ 2575517 w 3729555"/>
                <a:gd name="connsiteY61" fmla="*/ 612472 h 1720291"/>
                <a:gd name="connsiteX62" fmla="*/ 2575517 w 3729555"/>
                <a:gd name="connsiteY62" fmla="*/ 637182 h 1720291"/>
                <a:gd name="connsiteX63" fmla="*/ 2534018 w 3729555"/>
                <a:gd name="connsiteY63" fmla="*/ 637182 h 1720291"/>
                <a:gd name="connsiteX64" fmla="*/ 2534018 w 3729555"/>
                <a:gd name="connsiteY64" fmla="*/ 647773 h 1720291"/>
                <a:gd name="connsiteX65" fmla="*/ 2493799 w 3729555"/>
                <a:gd name="connsiteY65" fmla="*/ 647773 h 1720291"/>
                <a:gd name="connsiteX66" fmla="*/ 2493799 w 3729555"/>
                <a:gd name="connsiteY66" fmla="*/ 660128 h 1720291"/>
                <a:gd name="connsiteX67" fmla="*/ 2471641 w 3729555"/>
                <a:gd name="connsiteY67" fmla="*/ 660128 h 1720291"/>
                <a:gd name="connsiteX68" fmla="*/ 2471641 w 3729555"/>
                <a:gd name="connsiteY68" fmla="*/ 672357 h 1720291"/>
                <a:gd name="connsiteX69" fmla="*/ 2434752 w 3729555"/>
                <a:gd name="connsiteY69" fmla="*/ 672357 h 1720291"/>
                <a:gd name="connsiteX70" fmla="*/ 2434752 w 3729555"/>
                <a:gd name="connsiteY70" fmla="*/ 688243 h 1720291"/>
                <a:gd name="connsiteX71" fmla="*/ 2409904 w 3729555"/>
                <a:gd name="connsiteY71" fmla="*/ 688243 h 1720291"/>
                <a:gd name="connsiteX72" fmla="*/ 2409904 w 3729555"/>
                <a:gd name="connsiteY72" fmla="*/ 705011 h 1720291"/>
                <a:gd name="connsiteX73" fmla="*/ 2371735 w 3729555"/>
                <a:gd name="connsiteY73" fmla="*/ 705011 h 1720291"/>
                <a:gd name="connsiteX74" fmla="*/ 2371735 w 3729555"/>
                <a:gd name="connsiteY74" fmla="*/ 721779 h 1720291"/>
                <a:gd name="connsiteX75" fmla="*/ 2319477 w 3729555"/>
                <a:gd name="connsiteY75" fmla="*/ 721779 h 1720291"/>
                <a:gd name="connsiteX76" fmla="*/ 2319477 w 3729555"/>
                <a:gd name="connsiteY76" fmla="*/ 740312 h 1720291"/>
                <a:gd name="connsiteX77" fmla="*/ 2284510 w 3729555"/>
                <a:gd name="connsiteY77" fmla="*/ 740312 h 1720291"/>
                <a:gd name="connsiteX78" fmla="*/ 2284510 w 3729555"/>
                <a:gd name="connsiteY78" fmla="*/ 749137 h 1720291"/>
                <a:gd name="connsiteX79" fmla="*/ 2263120 w 3729555"/>
                <a:gd name="connsiteY79" fmla="*/ 749137 h 1720291"/>
                <a:gd name="connsiteX80" fmla="*/ 2263120 w 3729555"/>
                <a:gd name="connsiteY80" fmla="*/ 764014 h 1720291"/>
                <a:gd name="connsiteX81" fmla="*/ 2240961 w 3729555"/>
                <a:gd name="connsiteY81" fmla="*/ 764014 h 1720291"/>
                <a:gd name="connsiteX82" fmla="*/ 2240961 w 3729555"/>
                <a:gd name="connsiteY82" fmla="*/ 778134 h 1720291"/>
                <a:gd name="connsiteX83" fmla="*/ 2200743 w 3729555"/>
                <a:gd name="connsiteY83" fmla="*/ 778134 h 1720291"/>
                <a:gd name="connsiteX84" fmla="*/ 2200743 w 3729555"/>
                <a:gd name="connsiteY84" fmla="*/ 792254 h 1720291"/>
                <a:gd name="connsiteX85" fmla="*/ 2161805 w 3729555"/>
                <a:gd name="connsiteY85" fmla="*/ 792254 h 1720291"/>
                <a:gd name="connsiteX86" fmla="*/ 2161805 w 3729555"/>
                <a:gd name="connsiteY86" fmla="*/ 813435 h 1720291"/>
                <a:gd name="connsiteX87" fmla="*/ 2106857 w 3729555"/>
                <a:gd name="connsiteY87" fmla="*/ 813435 h 1720291"/>
                <a:gd name="connsiteX88" fmla="*/ 2106857 w 3729555"/>
                <a:gd name="connsiteY88" fmla="*/ 829320 h 1720291"/>
                <a:gd name="connsiteX89" fmla="*/ 2067279 w 3729555"/>
                <a:gd name="connsiteY89" fmla="*/ 829320 h 1720291"/>
                <a:gd name="connsiteX90" fmla="*/ 2067279 w 3729555"/>
                <a:gd name="connsiteY90" fmla="*/ 851257 h 1720291"/>
                <a:gd name="connsiteX91" fmla="*/ 2020400 w 3729555"/>
                <a:gd name="connsiteY91" fmla="*/ 851257 h 1720291"/>
                <a:gd name="connsiteX92" fmla="*/ 2020400 w 3729555"/>
                <a:gd name="connsiteY92" fmla="*/ 864495 h 1720291"/>
                <a:gd name="connsiteX93" fmla="*/ 1976723 w 3729555"/>
                <a:gd name="connsiteY93" fmla="*/ 864495 h 1720291"/>
                <a:gd name="connsiteX94" fmla="*/ 1976723 w 3729555"/>
                <a:gd name="connsiteY94" fmla="*/ 878616 h 1720291"/>
                <a:gd name="connsiteX95" fmla="*/ 1936505 w 3729555"/>
                <a:gd name="connsiteY95" fmla="*/ 878616 h 1720291"/>
                <a:gd name="connsiteX96" fmla="*/ 1936505 w 3729555"/>
                <a:gd name="connsiteY96" fmla="*/ 887441 h 1720291"/>
                <a:gd name="connsiteX97" fmla="*/ 1894237 w 3729555"/>
                <a:gd name="connsiteY97" fmla="*/ 887441 h 1720291"/>
                <a:gd name="connsiteX98" fmla="*/ 1894237 w 3729555"/>
                <a:gd name="connsiteY98" fmla="*/ 909504 h 1720291"/>
                <a:gd name="connsiteX99" fmla="*/ 1860039 w 3729555"/>
                <a:gd name="connsiteY99" fmla="*/ 909504 h 1720291"/>
                <a:gd name="connsiteX100" fmla="*/ 1860039 w 3729555"/>
                <a:gd name="connsiteY100" fmla="*/ 926272 h 1720291"/>
                <a:gd name="connsiteX101" fmla="*/ 1834678 w 3729555"/>
                <a:gd name="connsiteY101" fmla="*/ 926272 h 1720291"/>
                <a:gd name="connsiteX102" fmla="*/ 1834678 w 3729555"/>
                <a:gd name="connsiteY102" fmla="*/ 935097 h 1720291"/>
                <a:gd name="connsiteX103" fmla="*/ 1817130 w 3729555"/>
                <a:gd name="connsiteY103" fmla="*/ 935097 h 1720291"/>
                <a:gd name="connsiteX104" fmla="*/ 1817130 w 3729555"/>
                <a:gd name="connsiteY104" fmla="*/ 945561 h 1720291"/>
                <a:gd name="connsiteX105" fmla="*/ 1770252 w 3729555"/>
                <a:gd name="connsiteY105" fmla="*/ 945561 h 1720291"/>
                <a:gd name="connsiteX106" fmla="*/ 1770252 w 3729555"/>
                <a:gd name="connsiteY106" fmla="*/ 961447 h 1720291"/>
                <a:gd name="connsiteX107" fmla="*/ 1738743 w 3729555"/>
                <a:gd name="connsiteY107" fmla="*/ 961447 h 1720291"/>
                <a:gd name="connsiteX108" fmla="*/ 1738743 w 3729555"/>
                <a:gd name="connsiteY108" fmla="*/ 975567 h 1720291"/>
                <a:gd name="connsiteX109" fmla="*/ 1697884 w 3729555"/>
                <a:gd name="connsiteY109" fmla="*/ 975567 h 1720291"/>
                <a:gd name="connsiteX110" fmla="*/ 1697884 w 3729555"/>
                <a:gd name="connsiteY110" fmla="*/ 989688 h 1720291"/>
                <a:gd name="connsiteX111" fmla="*/ 1647547 w 3729555"/>
                <a:gd name="connsiteY111" fmla="*/ 989688 h 1720291"/>
                <a:gd name="connsiteX112" fmla="*/ 1647547 w 3729555"/>
                <a:gd name="connsiteY112" fmla="*/ 1002926 h 1720291"/>
                <a:gd name="connsiteX113" fmla="*/ 1613989 w 3729555"/>
                <a:gd name="connsiteY113" fmla="*/ 1002926 h 1720291"/>
                <a:gd name="connsiteX114" fmla="*/ 1613989 w 3729555"/>
                <a:gd name="connsiteY114" fmla="*/ 1020576 h 1720291"/>
                <a:gd name="connsiteX115" fmla="*/ 1573130 w 3729555"/>
                <a:gd name="connsiteY115" fmla="*/ 1020576 h 1720291"/>
                <a:gd name="connsiteX116" fmla="*/ 1573130 w 3729555"/>
                <a:gd name="connsiteY116" fmla="*/ 1029275 h 1720291"/>
                <a:gd name="connsiteX117" fmla="*/ 1534193 w 3729555"/>
                <a:gd name="connsiteY117" fmla="*/ 1029275 h 1720291"/>
                <a:gd name="connsiteX118" fmla="*/ 1534193 w 3729555"/>
                <a:gd name="connsiteY118" fmla="*/ 1042513 h 1720291"/>
                <a:gd name="connsiteX119" fmla="*/ 1484624 w 3729555"/>
                <a:gd name="connsiteY119" fmla="*/ 1042513 h 1720291"/>
                <a:gd name="connsiteX120" fmla="*/ 1484624 w 3729555"/>
                <a:gd name="connsiteY120" fmla="*/ 1053986 h 1720291"/>
                <a:gd name="connsiteX121" fmla="*/ 1466436 w 3729555"/>
                <a:gd name="connsiteY121" fmla="*/ 1053986 h 1720291"/>
                <a:gd name="connsiteX122" fmla="*/ 1466436 w 3729555"/>
                <a:gd name="connsiteY122" fmla="*/ 1067224 h 1720291"/>
                <a:gd name="connsiteX123" fmla="*/ 1454396 w 3729555"/>
                <a:gd name="connsiteY123" fmla="*/ 1067224 h 1720291"/>
                <a:gd name="connsiteX124" fmla="*/ 1454396 w 3729555"/>
                <a:gd name="connsiteY124" fmla="*/ 1085757 h 1720291"/>
                <a:gd name="connsiteX125" fmla="*/ 1430316 w 3729555"/>
                <a:gd name="connsiteY125" fmla="*/ 1085757 h 1720291"/>
                <a:gd name="connsiteX126" fmla="*/ 1430316 w 3729555"/>
                <a:gd name="connsiteY126" fmla="*/ 1099877 h 1720291"/>
                <a:gd name="connsiteX127" fmla="*/ 1411488 w 3729555"/>
                <a:gd name="connsiteY127" fmla="*/ 1099877 h 1720291"/>
                <a:gd name="connsiteX128" fmla="*/ 1411488 w 3729555"/>
                <a:gd name="connsiteY128" fmla="*/ 1113115 h 1720291"/>
                <a:gd name="connsiteX129" fmla="*/ 1355899 w 3729555"/>
                <a:gd name="connsiteY129" fmla="*/ 1113115 h 1720291"/>
                <a:gd name="connsiteX130" fmla="*/ 1355899 w 3729555"/>
                <a:gd name="connsiteY130" fmla="*/ 1123579 h 1720291"/>
                <a:gd name="connsiteX131" fmla="*/ 1323622 w 3729555"/>
                <a:gd name="connsiteY131" fmla="*/ 1123579 h 1720291"/>
                <a:gd name="connsiteX132" fmla="*/ 1323622 w 3729555"/>
                <a:gd name="connsiteY132" fmla="*/ 1134169 h 1720291"/>
                <a:gd name="connsiteX133" fmla="*/ 1296853 w 3729555"/>
                <a:gd name="connsiteY133" fmla="*/ 1134169 h 1720291"/>
                <a:gd name="connsiteX134" fmla="*/ 1296853 w 3729555"/>
                <a:gd name="connsiteY134" fmla="*/ 1147407 h 1720291"/>
                <a:gd name="connsiteX135" fmla="*/ 1272004 w 3729555"/>
                <a:gd name="connsiteY135" fmla="*/ 1147407 h 1720291"/>
                <a:gd name="connsiteX136" fmla="*/ 1272004 w 3729555"/>
                <a:gd name="connsiteY136" fmla="*/ 1165940 h 1720291"/>
                <a:gd name="connsiteX137" fmla="*/ 1241136 w 3729555"/>
                <a:gd name="connsiteY137" fmla="*/ 1165940 h 1720291"/>
                <a:gd name="connsiteX138" fmla="*/ 1241136 w 3729555"/>
                <a:gd name="connsiteY138" fmla="*/ 1179178 h 1720291"/>
                <a:gd name="connsiteX139" fmla="*/ 1222436 w 3729555"/>
                <a:gd name="connsiteY139" fmla="*/ 1179178 h 1720291"/>
                <a:gd name="connsiteX140" fmla="*/ 1222436 w 3729555"/>
                <a:gd name="connsiteY140" fmla="*/ 1194181 h 1720291"/>
                <a:gd name="connsiteX141" fmla="*/ 1197587 w 3729555"/>
                <a:gd name="connsiteY141" fmla="*/ 1194181 h 1720291"/>
                <a:gd name="connsiteX142" fmla="*/ 1197587 w 3729555"/>
                <a:gd name="connsiteY142" fmla="*/ 1202124 h 1720291"/>
                <a:gd name="connsiteX143" fmla="*/ 1176197 w 3729555"/>
                <a:gd name="connsiteY143" fmla="*/ 1202124 h 1720291"/>
                <a:gd name="connsiteX144" fmla="*/ 1176197 w 3729555"/>
                <a:gd name="connsiteY144" fmla="*/ 1215236 h 1720291"/>
                <a:gd name="connsiteX145" fmla="*/ 1144560 w 3729555"/>
                <a:gd name="connsiteY145" fmla="*/ 1215236 h 1720291"/>
                <a:gd name="connsiteX146" fmla="*/ 1144560 w 3729555"/>
                <a:gd name="connsiteY146" fmla="*/ 1222296 h 1720291"/>
                <a:gd name="connsiteX147" fmla="*/ 1119840 w 3729555"/>
                <a:gd name="connsiteY147" fmla="*/ 1222296 h 1720291"/>
                <a:gd name="connsiteX148" fmla="*/ 1119840 w 3729555"/>
                <a:gd name="connsiteY148" fmla="*/ 1235534 h 1720291"/>
                <a:gd name="connsiteX149" fmla="*/ 1098962 w 3729555"/>
                <a:gd name="connsiteY149" fmla="*/ 1235534 h 1720291"/>
                <a:gd name="connsiteX150" fmla="*/ 1098962 w 3729555"/>
                <a:gd name="connsiteY150" fmla="*/ 1243476 h 1720291"/>
                <a:gd name="connsiteX151" fmla="*/ 1072193 w 3729555"/>
                <a:gd name="connsiteY151" fmla="*/ 1243476 h 1720291"/>
                <a:gd name="connsiteX152" fmla="*/ 1072193 w 3729555"/>
                <a:gd name="connsiteY152" fmla="*/ 1262009 h 1720291"/>
                <a:gd name="connsiteX153" fmla="*/ 1058104 w 3729555"/>
                <a:gd name="connsiteY153" fmla="*/ 1262009 h 1720291"/>
                <a:gd name="connsiteX154" fmla="*/ 1058104 w 3729555"/>
                <a:gd name="connsiteY154" fmla="*/ 1278777 h 1720291"/>
                <a:gd name="connsiteX155" fmla="*/ 1003155 w 3729555"/>
                <a:gd name="connsiteY155" fmla="*/ 1278777 h 1720291"/>
                <a:gd name="connsiteX156" fmla="*/ 1003155 w 3729555"/>
                <a:gd name="connsiteY156" fmla="*/ 1292015 h 1720291"/>
                <a:gd name="connsiteX157" fmla="*/ 980356 w 3729555"/>
                <a:gd name="connsiteY157" fmla="*/ 1292015 h 1720291"/>
                <a:gd name="connsiteX158" fmla="*/ 980356 w 3729555"/>
                <a:gd name="connsiteY158" fmla="*/ 1309540 h 1720291"/>
                <a:gd name="connsiteX159" fmla="*/ 926689 w 3729555"/>
                <a:gd name="connsiteY159" fmla="*/ 1309540 h 1720291"/>
                <a:gd name="connsiteX160" fmla="*/ 926689 w 3729555"/>
                <a:gd name="connsiteY160" fmla="*/ 1326308 h 1720291"/>
                <a:gd name="connsiteX161" fmla="*/ 909910 w 3729555"/>
                <a:gd name="connsiteY161" fmla="*/ 1326308 h 1720291"/>
                <a:gd name="connsiteX162" fmla="*/ 909910 w 3729555"/>
                <a:gd name="connsiteY162" fmla="*/ 1338663 h 1720291"/>
                <a:gd name="connsiteX163" fmla="*/ 879042 w 3729555"/>
                <a:gd name="connsiteY163" fmla="*/ 1338663 h 1720291"/>
                <a:gd name="connsiteX164" fmla="*/ 879042 w 3729555"/>
                <a:gd name="connsiteY164" fmla="*/ 1353666 h 1720291"/>
                <a:gd name="connsiteX165" fmla="*/ 831523 w 3729555"/>
                <a:gd name="connsiteY165" fmla="*/ 1353666 h 1720291"/>
                <a:gd name="connsiteX166" fmla="*/ 831523 w 3729555"/>
                <a:gd name="connsiteY166" fmla="*/ 1363374 h 1720291"/>
                <a:gd name="connsiteX167" fmla="*/ 809364 w 3729555"/>
                <a:gd name="connsiteY167" fmla="*/ 1363374 h 1720291"/>
                <a:gd name="connsiteX168" fmla="*/ 809364 w 3729555"/>
                <a:gd name="connsiteY168" fmla="*/ 1373081 h 1720291"/>
                <a:gd name="connsiteX169" fmla="*/ 793866 w 3729555"/>
                <a:gd name="connsiteY169" fmla="*/ 1373081 h 1720291"/>
                <a:gd name="connsiteX170" fmla="*/ 793866 w 3729555"/>
                <a:gd name="connsiteY170" fmla="*/ 1383672 h 1720291"/>
                <a:gd name="connsiteX171" fmla="*/ 772476 w 3729555"/>
                <a:gd name="connsiteY171" fmla="*/ 1383672 h 1720291"/>
                <a:gd name="connsiteX172" fmla="*/ 772476 w 3729555"/>
                <a:gd name="connsiteY172" fmla="*/ 1394136 h 1720291"/>
                <a:gd name="connsiteX173" fmla="*/ 755056 w 3729555"/>
                <a:gd name="connsiteY173" fmla="*/ 1394136 h 1720291"/>
                <a:gd name="connsiteX174" fmla="*/ 755056 w 3729555"/>
                <a:gd name="connsiteY174" fmla="*/ 1405609 h 1720291"/>
                <a:gd name="connsiteX175" fmla="*/ 741608 w 3729555"/>
                <a:gd name="connsiteY175" fmla="*/ 1405609 h 1720291"/>
                <a:gd name="connsiteX176" fmla="*/ 741608 w 3729555"/>
                <a:gd name="connsiteY176" fmla="*/ 1417081 h 1720291"/>
                <a:gd name="connsiteX177" fmla="*/ 726237 w 3729555"/>
                <a:gd name="connsiteY177" fmla="*/ 1417081 h 1720291"/>
                <a:gd name="connsiteX178" fmla="*/ 726237 w 3729555"/>
                <a:gd name="connsiteY178" fmla="*/ 1434732 h 1720291"/>
                <a:gd name="connsiteX179" fmla="*/ 660530 w 3729555"/>
                <a:gd name="connsiteY179" fmla="*/ 1434732 h 1720291"/>
                <a:gd name="connsiteX180" fmla="*/ 660530 w 3729555"/>
                <a:gd name="connsiteY180" fmla="*/ 1443557 h 1720291"/>
                <a:gd name="connsiteX181" fmla="*/ 613523 w 3729555"/>
                <a:gd name="connsiteY181" fmla="*/ 1443557 h 1720291"/>
                <a:gd name="connsiteX182" fmla="*/ 613523 w 3729555"/>
                <a:gd name="connsiteY182" fmla="*/ 1456795 h 1720291"/>
                <a:gd name="connsiteX183" fmla="*/ 586754 w 3729555"/>
                <a:gd name="connsiteY183" fmla="*/ 1456795 h 1720291"/>
                <a:gd name="connsiteX184" fmla="*/ 586754 w 3729555"/>
                <a:gd name="connsiteY184" fmla="*/ 1477976 h 1720291"/>
                <a:gd name="connsiteX185" fmla="*/ 565236 w 3729555"/>
                <a:gd name="connsiteY185" fmla="*/ 1477976 h 1720291"/>
                <a:gd name="connsiteX186" fmla="*/ 565236 w 3729555"/>
                <a:gd name="connsiteY186" fmla="*/ 1496383 h 1720291"/>
                <a:gd name="connsiteX187" fmla="*/ 521047 w 3729555"/>
                <a:gd name="connsiteY187" fmla="*/ 1496383 h 1720291"/>
                <a:gd name="connsiteX188" fmla="*/ 521047 w 3729555"/>
                <a:gd name="connsiteY188" fmla="*/ 1508738 h 1720291"/>
                <a:gd name="connsiteX189" fmla="*/ 506317 w 3729555"/>
                <a:gd name="connsiteY189" fmla="*/ 1508738 h 1720291"/>
                <a:gd name="connsiteX190" fmla="*/ 506317 w 3729555"/>
                <a:gd name="connsiteY190" fmla="*/ 1520211 h 1720291"/>
                <a:gd name="connsiteX191" fmla="*/ 488129 w 3729555"/>
                <a:gd name="connsiteY191" fmla="*/ 1520211 h 1720291"/>
                <a:gd name="connsiteX192" fmla="*/ 488129 w 3729555"/>
                <a:gd name="connsiteY192" fmla="*/ 1528153 h 1720291"/>
                <a:gd name="connsiteX193" fmla="*/ 439841 w 3729555"/>
                <a:gd name="connsiteY193" fmla="*/ 1528153 h 1720291"/>
                <a:gd name="connsiteX194" fmla="*/ 439841 w 3729555"/>
                <a:gd name="connsiteY194" fmla="*/ 1545804 h 1720291"/>
                <a:gd name="connsiteX195" fmla="*/ 407692 w 3729555"/>
                <a:gd name="connsiteY195" fmla="*/ 1545804 h 1720291"/>
                <a:gd name="connsiteX196" fmla="*/ 407692 w 3729555"/>
                <a:gd name="connsiteY196" fmla="*/ 1562572 h 1720291"/>
                <a:gd name="connsiteX197" fmla="*/ 374774 w 3729555"/>
                <a:gd name="connsiteY197" fmla="*/ 1562572 h 1720291"/>
                <a:gd name="connsiteX198" fmla="*/ 374774 w 3729555"/>
                <a:gd name="connsiteY198" fmla="*/ 1586274 h 1720291"/>
                <a:gd name="connsiteX199" fmla="*/ 335965 w 3729555"/>
                <a:gd name="connsiteY199" fmla="*/ 1586274 h 1720291"/>
                <a:gd name="connsiteX200" fmla="*/ 335965 w 3729555"/>
                <a:gd name="connsiteY200" fmla="*/ 1598629 h 1720291"/>
                <a:gd name="connsiteX201" fmla="*/ 314447 w 3729555"/>
                <a:gd name="connsiteY201" fmla="*/ 1598629 h 1720291"/>
                <a:gd name="connsiteX202" fmla="*/ 314447 w 3729555"/>
                <a:gd name="connsiteY202" fmla="*/ 1611867 h 1720291"/>
                <a:gd name="connsiteX203" fmla="*/ 295746 w 3729555"/>
                <a:gd name="connsiteY203" fmla="*/ 1611867 h 1720291"/>
                <a:gd name="connsiteX204" fmla="*/ 295746 w 3729555"/>
                <a:gd name="connsiteY204" fmla="*/ 1629518 h 1720291"/>
                <a:gd name="connsiteX205" fmla="*/ 287037 w 3729555"/>
                <a:gd name="connsiteY205" fmla="*/ 1629518 h 1720291"/>
                <a:gd name="connsiteX206" fmla="*/ 287037 w 3729555"/>
                <a:gd name="connsiteY206" fmla="*/ 1640108 h 1720291"/>
                <a:gd name="connsiteX207" fmla="*/ 254119 w 3729555"/>
                <a:gd name="connsiteY207" fmla="*/ 1640108 h 1720291"/>
                <a:gd name="connsiteX208" fmla="*/ 254119 w 3729555"/>
                <a:gd name="connsiteY208" fmla="*/ 1655111 h 1720291"/>
                <a:gd name="connsiteX209" fmla="*/ 233369 w 3729555"/>
                <a:gd name="connsiteY209" fmla="*/ 1655111 h 1720291"/>
                <a:gd name="connsiteX210" fmla="*/ 233369 w 3729555"/>
                <a:gd name="connsiteY210" fmla="*/ 1661288 h 1720291"/>
                <a:gd name="connsiteX211" fmla="*/ 217871 w 3729555"/>
                <a:gd name="connsiteY211" fmla="*/ 1661288 h 1720291"/>
                <a:gd name="connsiteX212" fmla="*/ 217871 w 3729555"/>
                <a:gd name="connsiteY212" fmla="*/ 1677930 h 1720291"/>
                <a:gd name="connsiteX213" fmla="*/ 177653 w 3729555"/>
                <a:gd name="connsiteY213" fmla="*/ 1677930 h 1720291"/>
                <a:gd name="connsiteX214" fmla="*/ 177653 w 3729555"/>
                <a:gd name="connsiteY214" fmla="*/ 1683226 h 1720291"/>
                <a:gd name="connsiteX215" fmla="*/ 115276 w 3729555"/>
                <a:gd name="connsiteY215" fmla="*/ 1683226 h 1720291"/>
                <a:gd name="connsiteX216" fmla="*/ 115276 w 3729555"/>
                <a:gd name="connsiteY216" fmla="*/ 1692933 h 1720291"/>
                <a:gd name="connsiteX217" fmla="*/ 91836 w 3729555"/>
                <a:gd name="connsiteY217" fmla="*/ 1692933 h 1720291"/>
                <a:gd name="connsiteX218" fmla="*/ 91836 w 3729555"/>
                <a:gd name="connsiteY218" fmla="*/ 1704406 h 1720291"/>
                <a:gd name="connsiteX219" fmla="*/ 82486 w 3729555"/>
                <a:gd name="connsiteY219" fmla="*/ 1704406 h 1720291"/>
                <a:gd name="connsiteX220" fmla="*/ 82486 w 3729555"/>
                <a:gd name="connsiteY220" fmla="*/ 1720291 h 1720291"/>
                <a:gd name="connsiteX221" fmla="*/ 0 w 3729555"/>
                <a:gd name="connsiteY221" fmla="*/ 1720291 h 172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3729555" h="1720291">
                  <a:moveTo>
                    <a:pt x="3729556" y="0"/>
                  </a:moveTo>
                  <a:lnTo>
                    <a:pt x="3649119" y="0"/>
                  </a:lnTo>
                  <a:lnTo>
                    <a:pt x="3649119" y="16768"/>
                  </a:lnTo>
                  <a:lnTo>
                    <a:pt x="3626960" y="16768"/>
                  </a:lnTo>
                  <a:lnTo>
                    <a:pt x="3626960" y="29880"/>
                  </a:lnTo>
                  <a:lnTo>
                    <a:pt x="3574702" y="29880"/>
                  </a:lnTo>
                  <a:lnTo>
                    <a:pt x="3574702" y="66063"/>
                  </a:lnTo>
                  <a:lnTo>
                    <a:pt x="3555233" y="66063"/>
                  </a:lnTo>
                  <a:lnTo>
                    <a:pt x="3555233" y="81949"/>
                  </a:lnTo>
                  <a:lnTo>
                    <a:pt x="3521675" y="81949"/>
                  </a:lnTo>
                  <a:lnTo>
                    <a:pt x="3521675" y="101364"/>
                  </a:lnTo>
                  <a:lnTo>
                    <a:pt x="3502975" y="101364"/>
                  </a:lnTo>
                  <a:lnTo>
                    <a:pt x="3502975" y="126831"/>
                  </a:lnTo>
                  <a:lnTo>
                    <a:pt x="3476077" y="126831"/>
                  </a:lnTo>
                  <a:lnTo>
                    <a:pt x="3476077" y="141834"/>
                  </a:lnTo>
                  <a:lnTo>
                    <a:pt x="3447258" y="141834"/>
                  </a:lnTo>
                  <a:lnTo>
                    <a:pt x="3447258" y="166545"/>
                  </a:lnTo>
                  <a:lnTo>
                    <a:pt x="3422410" y="166545"/>
                  </a:lnTo>
                  <a:lnTo>
                    <a:pt x="3422410" y="209662"/>
                  </a:lnTo>
                  <a:lnTo>
                    <a:pt x="3398970" y="209662"/>
                  </a:lnTo>
                  <a:lnTo>
                    <a:pt x="3398970" y="227313"/>
                  </a:lnTo>
                  <a:lnTo>
                    <a:pt x="3386930" y="227313"/>
                  </a:lnTo>
                  <a:lnTo>
                    <a:pt x="3386930" y="251141"/>
                  </a:lnTo>
                  <a:lnTo>
                    <a:pt x="3340051" y="251141"/>
                  </a:lnTo>
                  <a:lnTo>
                    <a:pt x="3340051" y="272322"/>
                  </a:lnTo>
                  <a:lnTo>
                    <a:pt x="3311873" y="272322"/>
                  </a:lnTo>
                  <a:lnTo>
                    <a:pt x="3311873" y="291737"/>
                  </a:lnTo>
                  <a:lnTo>
                    <a:pt x="3265507" y="291737"/>
                  </a:lnTo>
                  <a:lnTo>
                    <a:pt x="3265507" y="308379"/>
                  </a:lnTo>
                  <a:lnTo>
                    <a:pt x="3237456" y="308379"/>
                  </a:lnTo>
                  <a:lnTo>
                    <a:pt x="3237456" y="331325"/>
                  </a:lnTo>
                  <a:lnTo>
                    <a:pt x="3205819" y="331325"/>
                  </a:lnTo>
                  <a:lnTo>
                    <a:pt x="3205819" y="364861"/>
                  </a:lnTo>
                  <a:lnTo>
                    <a:pt x="3128072" y="364861"/>
                  </a:lnTo>
                  <a:lnTo>
                    <a:pt x="3128072" y="386798"/>
                  </a:lnTo>
                  <a:lnTo>
                    <a:pt x="3099253" y="386798"/>
                  </a:lnTo>
                  <a:lnTo>
                    <a:pt x="3099253" y="417686"/>
                  </a:lnTo>
                  <a:lnTo>
                    <a:pt x="3067104" y="417686"/>
                  </a:lnTo>
                  <a:lnTo>
                    <a:pt x="3067104" y="445927"/>
                  </a:lnTo>
                  <a:lnTo>
                    <a:pt x="3006008" y="445927"/>
                  </a:lnTo>
                  <a:lnTo>
                    <a:pt x="3006008" y="453870"/>
                  </a:lnTo>
                  <a:lnTo>
                    <a:pt x="2964509" y="453870"/>
                  </a:lnTo>
                  <a:lnTo>
                    <a:pt x="2964509" y="474168"/>
                  </a:lnTo>
                  <a:lnTo>
                    <a:pt x="2929670" y="474168"/>
                  </a:lnTo>
                  <a:lnTo>
                    <a:pt x="2929670" y="483749"/>
                  </a:lnTo>
                  <a:lnTo>
                    <a:pt x="2861913" y="483749"/>
                  </a:lnTo>
                  <a:lnTo>
                    <a:pt x="2861913" y="504047"/>
                  </a:lnTo>
                  <a:lnTo>
                    <a:pt x="2771358" y="504047"/>
                  </a:lnTo>
                  <a:lnTo>
                    <a:pt x="2771358" y="529640"/>
                  </a:lnTo>
                  <a:lnTo>
                    <a:pt x="2754579" y="529640"/>
                  </a:lnTo>
                  <a:lnTo>
                    <a:pt x="2754579" y="535818"/>
                  </a:lnTo>
                  <a:lnTo>
                    <a:pt x="2729730" y="535818"/>
                  </a:lnTo>
                  <a:lnTo>
                    <a:pt x="2729730" y="546408"/>
                  </a:lnTo>
                  <a:lnTo>
                    <a:pt x="2708340" y="546408"/>
                  </a:lnTo>
                  <a:lnTo>
                    <a:pt x="2708340" y="558764"/>
                  </a:lnTo>
                  <a:lnTo>
                    <a:pt x="2689512" y="558764"/>
                  </a:lnTo>
                  <a:lnTo>
                    <a:pt x="2689512" y="581583"/>
                  </a:lnTo>
                  <a:lnTo>
                    <a:pt x="2626495" y="581583"/>
                  </a:lnTo>
                  <a:lnTo>
                    <a:pt x="2626495" y="593939"/>
                  </a:lnTo>
                  <a:lnTo>
                    <a:pt x="2591656" y="593939"/>
                  </a:lnTo>
                  <a:lnTo>
                    <a:pt x="2591656" y="612472"/>
                  </a:lnTo>
                  <a:lnTo>
                    <a:pt x="2575517" y="612472"/>
                  </a:lnTo>
                  <a:lnTo>
                    <a:pt x="2575517" y="637182"/>
                  </a:lnTo>
                  <a:lnTo>
                    <a:pt x="2534018" y="637182"/>
                  </a:lnTo>
                  <a:lnTo>
                    <a:pt x="2534018" y="647773"/>
                  </a:lnTo>
                  <a:lnTo>
                    <a:pt x="2493799" y="647773"/>
                  </a:lnTo>
                  <a:lnTo>
                    <a:pt x="2493799" y="660128"/>
                  </a:lnTo>
                  <a:lnTo>
                    <a:pt x="2471641" y="660128"/>
                  </a:lnTo>
                  <a:lnTo>
                    <a:pt x="2471641" y="672357"/>
                  </a:lnTo>
                  <a:lnTo>
                    <a:pt x="2434752" y="672357"/>
                  </a:lnTo>
                  <a:lnTo>
                    <a:pt x="2434752" y="688243"/>
                  </a:lnTo>
                  <a:lnTo>
                    <a:pt x="2409904" y="688243"/>
                  </a:lnTo>
                  <a:lnTo>
                    <a:pt x="2409904" y="705011"/>
                  </a:lnTo>
                  <a:lnTo>
                    <a:pt x="2371735" y="705011"/>
                  </a:lnTo>
                  <a:lnTo>
                    <a:pt x="2371735" y="721779"/>
                  </a:lnTo>
                  <a:lnTo>
                    <a:pt x="2319477" y="721779"/>
                  </a:lnTo>
                  <a:lnTo>
                    <a:pt x="2319477" y="740312"/>
                  </a:lnTo>
                  <a:lnTo>
                    <a:pt x="2284510" y="740312"/>
                  </a:lnTo>
                  <a:lnTo>
                    <a:pt x="2284510" y="749137"/>
                  </a:lnTo>
                  <a:lnTo>
                    <a:pt x="2263120" y="749137"/>
                  </a:lnTo>
                  <a:lnTo>
                    <a:pt x="2263120" y="764014"/>
                  </a:lnTo>
                  <a:lnTo>
                    <a:pt x="2240961" y="764014"/>
                  </a:lnTo>
                  <a:lnTo>
                    <a:pt x="2240961" y="778134"/>
                  </a:lnTo>
                  <a:lnTo>
                    <a:pt x="2200743" y="778134"/>
                  </a:lnTo>
                  <a:lnTo>
                    <a:pt x="2200743" y="792254"/>
                  </a:lnTo>
                  <a:lnTo>
                    <a:pt x="2161805" y="792254"/>
                  </a:lnTo>
                  <a:lnTo>
                    <a:pt x="2161805" y="813435"/>
                  </a:lnTo>
                  <a:lnTo>
                    <a:pt x="2106857" y="813435"/>
                  </a:lnTo>
                  <a:lnTo>
                    <a:pt x="2106857" y="829320"/>
                  </a:lnTo>
                  <a:lnTo>
                    <a:pt x="2067279" y="829320"/>
                  </a:lnTo>
                  <a:lnTo>
                    <a:pt x="2067279" y="851257"/>
                  </a:lnTo>
                  <a:lnTo>
                    <a:pt x="2020400" y="851257"/>
                  </a:lnTo>
                  <a:lnTo>
                    <a:pt x="2020400" y="864495"/>
                  </a:lnTo>
                  <a:lnTo>
                    <a:pt x="1976723" y="864495"/>
                  </a:lnTo>
                  <a:lnTo>
                    <a:pt x="1976723" y="878616"/>
                  </a:lnTo>
                  <a:lnTo>
                    <a:pt x="1936505" y="878616"/>
                  </a:lnTo>
                  <a:lnTo>
                    <a:pt x="1936505" y="887441"/>
                  </a:lnTo>
                  <a:lnTo>
                    <a:pt x="1894237" y="887441"/>
                  </a:lnTo>
                  <a:lnTo>
                    <a:pt x="1894237" y="909504"/>
                  </a:lnTo>
                  <a:lnTo>
                    <a:pt x="1860039" y="909504"/>
                  </a:lnTo>
                  <a:lnTo>
                    <a:pt x="1860039" y="926272"/>
                  </a:lnTo>
                  <a:lnTo>
                    <a:pt x="1834678" y="926272"/>
                  </a:lnTo>
                  <a:lnTo>
                    <a:pt x="1834678" y="935097"/>
                  </a:lnTo>
                  <a:lnTo>
                    <a:pt x="1817130" y="935097"/>
                  </a:lnTo>
                  <a:lnTo>
                    <a:pt x="1817130" y="945561"/>
                  </a:lnTo>
                  <a:lnTo>
                    <a:pt x="1770252" y="945561"/>
                  </a:lnTo>
                  <a:lnTo>
                    <a:pt x="1770252" y="961447"/>
                  </a:lnTo>
                  <a:lnTo>
                    <a:pt x="1738743" y="961447"/>
                  </a:lnTo>
                  <a:lnTo>
                    <a:pt x="1738743" y="975567"/>
                  </a:lnTo>
                  <a:lnTo>
                    <a:pt x="1697884" y="975567"/>
                  </a:lnTo>
                  <a:lnTo>
                    <a:pt x="1697884" y="989688"/>
                  </a:lnTo>
                  <a:lnTo>
                    <a:pt x="1647547" y="989688"/>
                  </a:lnTo>
                  <a:lnTo>
                    <a:pt x="1647547" y="1002926"/>
                  </a:lnTo>
                  <a:lnTo>
                    <a:pt x="1613989" y="1002926"/>
                  </a:lnTo>
                  <a:lnTo>
                    <a:pt x="1613989" y="1020576"/>
                  </a:lnTo>
                  <a:lnTo>
                    <a:pt x="1573130" y="1020576"/>
                  </a:lnTo>
                  <a:lnTo>
                    <a:pt x="1573130" y="1029275"/>
                  </a:lnTo>
                  <a:lnTo>
                    <a:pt x="1534193" y="1029275"/>
                  </a:lnTo>
                  <a:lnTo>
                    <a:pt x="1534193" y="1042513"/>
                  </a:lnTo>
                  <a:lnTo>
                    <a:pt x="1484624" y="1042513"/>
                  </a:lnTo>
                  <a:lnTo>
                    <a:pt x="1484624" y="1053986"/>
                  </a:lnTo>
                  <a:lnTo>
                    <a:pt x="1466436" y="1053986"/>
                  </a:lnTo>
                  <a:lnTo>
                    <a:pt x="1466436" y="1067224"/>
                  </a:lnTo>
                  <a:lnTo>
                    <a:pt x="1454396" y="1067224"/>
                  </a:lnTo>
                  <a:lnTo>
                    <a:pt x="1454396" y="1085757"/>
                  </a:lnTo>
                  <a:lnTo>
                    <a:pt x="1430316" y="1085757"/>
                  </a:lnTo>
                  <a:lnTo>
                    <a:pt x="1430316" y="1099877"/>
                  </a:lnTo>
                  <a:lnTo>
                    <a:pt x="1411488" y="1099877"/>
                  </a:lnTo>
                  <a:lnTo>
                    <a:pt x="1411488" y="1113115"/>
                  </a:lnTo>
                  <a:lnTo>
                    <a:pt x="1355899" y="1113115"/>
                  </a:lnTo>
                  <a:lnTo>
                    <a:pt x="1355899" y="1123579"/>
                  </a:lnTo>
                  <a:lnTo>
                    <a:pt x="1323622" y="1123579"/>
                  </a:lnTo>
                  <a:lnTo>
                    <a:pt x="1323622" y="1134169"/>
                  </a:lnTo>
                  <a:lnTo>
                    <a:pt x="1296853" y="1134169"/>
                  </a:lnTo>
                  <a:lnTo>
                    <a:pt x="1296853" y="1147407"/>
                  </a:lnTo>
                  <a:lnTo>
                    <a:pt x="1272004" y="1147407"/>
                  </a:lnTo>
                  <a:lnTo>
                    <a:pt x="1272004" y="1165940"/>
                  </a:lnTo>
                  <a:lnTo>
                    <a:pt x="1241136" y="1165940"/>
                  </a:lnTo>
                  <a:lnTo>
                    <a:pt x="1241136" y="1179178"/>
                  </a:lnTo>
                  <a:lnTo>
                    <a:pt x="1222436" y="1179178"/>
                  </a:lnTo>
                  <a:lnTo>
                    <a:pt x="1222436" y="1194181"/>
                  </a:lnTo>
                  <a:lnTo>
                    <a:pt x="1197587" y="1194181"/>
                  </a:lnTo>
                  <a:lnTo>
                    <a:pt x="1197587" y="1202124"/>
                  </a:lnTo>
                  <a:lnTo>
                    <a:pt x="1176197" y="1202124"/>
                  </a:lnTo>
                  <a:lnTo>
                    <a:pt x="1176197" y="1215236"/>
                  </a:lnTo>
                  <a:lnTo>
                    <a:pt x="1144560" y="1215236"/>
                  </a:lnTo>
                  <a:lnTo>
                    <a:pt x="1144560" y="1222296"/>
                  </a:lnTo>
                  <a:lnTo>
                    <a:pt x="1119840" y="1222296"/>
                  </a:lnTo>
                  <a:lnTo>
                    <a:pt x="1119840" y="1235534"/>
                  </a:lnTo>
                  <a:lnTo>
                    <a:pt x="1098962" y="1235534"/>
                  </a:lnTo>
                  <a:lnTo>
                    <a:pt x="1098962" y="1243476"/>
                  </a:lnTo>
                  <a:lnTo>
                    <a:pt x="1072193" y="1243476"/>
                  </a:lnTo>
                  <a:lnTo>
                    <a:pt x="1072193" y="1262009"/>
                  </a:lnTo>
                  <a:lnTo>
                    <a:pt x="1058104" y="1262009"/>
                  </a:lnTo>
                  <a:lnTo>
                    <a:pt x="1058104" y="1278777"/>
                  </a:lnTo>
                  <a:lnTo>
                    <a:pt x="1003155" y="1278777"/>
                  </a:lnTo>
                  <a:lnTo>
                    <a:pt x="1003155" y="1292015"/>
                  </a:lnTo>
                  <a:lnTo>
                    <a:pt x="980356" y="1292015"/>
                  </a:lnTo>
                  <a:lnTo>
                    <a:pt x="980356" y="1309540"/>
                  </a:lnTo>
                  <a:lnTo>
                    <a:pt x="926689" y="1309540"/>
                  </a:lnTo>
                  <a:lnTo>
                    <a:pt x="926689" y="1326308"/>
                  </a:lnTo>
                  <a:lnTo>
                    <a:pt x="909910" y="1326308"/>
                  </a:lnTo>
                  <a:lnTo>
                    <a:pt x="909910" y="1338663"/>
                  </a:lnTo>
                  <a:lnTo>
                    <a:pt x="879042" y="1338663"/>
                  </a:lnTo>
                  <a:lnTo>
                    <a:pt x="879042" y="1353666"/>
                  </a:lnTo>
                  <a:lnTo>
                    <a:pt x="831523" y="1353666"/>
                  </a:lnTo>
                  <a:lnTo>
                    <a:pt x="831523" y="1363374"/>
                  </a:lnTo>
                  <a:lnTo>
                    <a:pt x="809364" y="1363374"/>
                  </a:lnTo>
                  <a:lnTo>
                    <a:pt x="809364" y="1373081"/>
                  </a:lnTo>
                  <a:lnTo>
                    <a:pt x="793866" y="1373081"/>
                  </a:lnTo>
                  <a:lnTo>
                    <a:pt x="793866" y="1383672"/>
                  </a:lnTo>
                  <a:lnTo>
                    <a:pt x="772476" y="1383672"/>
                  </a:lnTo>
                  <a:lnTo>
                    <a:pt x="772476" y="1394136"/>
                  </a:lnTo>
                  <a:lnTo>
                    <a:pt x="755056" y="1394136"/>
                  </a:lnTo>
                  <a:lnTo>
                    <a:pt x="755056" y="1405609"/>
                  </a:lnTo>
                  <a:lnTo>
                    <a:pt x="741608" y="1405609"/>
                  </a:lnTo>
                  <a:lnTo>
                    <a:pt x="741608" y="1417081"/>
                  </a:lnTo>
                  <a:lnTo>
                    <a:pt x="726237" y="1417081"/>
                  </a:lnTo>
                  <a:lnTo>
                    <a:pt x="726237" y="1434732"/>
                  </a:lnTo>
                  <a:lnTo>
                    <a:pt x="660530" y="1434732"/>
                  </a:lnTo>
                  <a:lnTo>
                    <a:pt x="660530" y="1443557"/>
                  </a:lnTo>
                  <a:lnTo>
                    <a:pt x="613523" y="1443557"/>
                  </a:lnTo>
                  <a:lnTo>
                    <a:pt x="613523" y="1456795"/>
                  </a:lnTo>
                  <a:lnTo>
                    <a:pt x="586754" y="1456795"/>
                  </a:lnTo>
                  <a:lnTo>
                    <a:pt x="586754" y="1477976"/>
                  </a:lnTo>
                  <a:lnTo>
                    <a:pt x="565236" y="1477976"/>
                  </a:lnTo>
                  <a:lnTo>
                    <a:pt x="565236" y="1496383"/>
                  </a:lnTo>
                  <a:lnTo>
                    <a:pt x="521047" y="1496383"/>
                  </a:lnTo>
                  <a:lnTo>
                    <a:pt x="521047" y="1508738"/>
                  </a:lnTo>
                  <a:lnTo>
                    <a:pt x="506317" y="1508738"/>
                  </a:lnTo>
                  <a:lnTo>
                    <a:pt x="506317" y="1520211"/>
                  </a:lnTo>
                  <a:lnTo>
                    <a:pt x="488129" y="1520211"/>
                  </a:lnTo>
                  <a:lnTo>
                    <a:pt x="488129" y="1528153"/>
                  </a:lnTo>
                  <a:lnTo>
                    <a:pt x="439841" y="1528153"/>
                  </a:lnTo>
                  <a:lnTo>
                    <a:pt x="439841" y="1545804"/>
                  </a:lnTo>
                  <a:lnTo>
                    <a:pt x="407692" y="1545804"/>
                  </a:lnTo>
                  <a:lnTo>
                    <a:pt x="407692" y="1562572"/>
                  </a:lnTo>
                  <a:lnTo>
                    <a:pt x="374774" y="1562572"/>
                  </a:lnTo>
                  <a:lnTo>
                    <a:pt x="374774" y="1586274"/>
                  </a:lnTo>
                  <a:lnTo>
                    <a:pt x="335965" y="1586274"/>
                  </a:lnTo>
                  <a:lnTo>
                    <a:pt x="335965" y="1598629"/>
                  </a:lnTo>
                  <a:lnTo>
                    <a:pt x="314447" y="1598629"/>
                  </a:lnTo>
                  <a:lnTo>
                    <a:pt x="314447" y="1611867"/>
                  </a:lnTo>
                  <a:lnTo>
                    <a:pt x="295746" y="1611867"/>
                  </a:lnTo>
                  <a:lnTo>
                    <a:pt x="295746" y="1629518"/>
                  </a:lnTo>
                  <a:lnTo>
                    <a:pt x="287037" y="1629518"/>
                  </a:lnTo>
                  <a:lnTo>
                    <a:pt x="287037" y="1640108"/>
                  </a:lnTo>
                  <a:lnTo>
                    <a:pt x="254119" y="1640108"/>
                  </a:lnTo>
                  <a:lnTo>
                    <a:pt x="254119" y="1655111"/>
                  </a:lnTo>
                  <a:lnTo>
                    <a:pt x="233369" y="1655111"/>
                  </a:lnTo>
                  <a:lnTo>
                    <a:pt x="233369" y="1661288"/>
                  </a:lnTo>
                  <a:lnTo>
                    <a:pt x="217871" y="1661288"/>
                  </a:lnTo>
                  <a:lnTo>
                    <a:pt x="217871" y="1677930"/>
                  </a:lnTo>
                  <a:lnTo>
                    <a:pt x="177653" y="1677930"/>
                  </a:lnTo>
                  <a:lnTo>
                    <a:pt x="177653" y="1683226"/>
                  </a:lnTo>
                  <a:lnTo>
                    <a:pt x="115276" y="1683226"/>
                  </a:lnTo>
                  <a:lnTo>
                    <a:pt x="115276" y="1692933"/>
                  </a:lnTo>
                  <a:lnTo>
                    <a:pt x="91836" y="1692933"/>
                  </a:lnTo>
                  <a:lnTo>
                    <a:pt x="91836" y="1704406"/>
                  </a:lnTo>
                  <a:lnTo>
                    <a:pt x="82486" y="1704406"/>
                  </a:lnTo>
                  <a:lnTo>
                    <a:pt x="82486" y="1720291"/>
                  </a:lnTo>
                  <a:lnTo>
                    <a:pt x="0" y="1720291"/>
                  </a:lnTo>
                </a:path>
              </a:pathLst>
            </a:custGeom>
            <a:noFill/>
            <a:ln w="28575"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 name="Freeform 3">
              <a:extLst>
                <a:ext uri="{FF2B5EF4-FFF2-40B4-BE49-F238E27FC236}">
                  <a16:creationId xmlns:a16="http://schemas.microsoft.com/office/drawing/2014/main" id="{74CE9A5F-8192-8676-CFFE-F5E44D9CFD75}"/>
                </a:ext>
              </a:extLst>
            </p:cNvPr>
            <p:cNvSpPr/>
            <p:nvPr/>
          </p:nvSpPr>
          <p:spPr>
            <a:xfrm>
              <a:off x="1895383" y="2368551"/>
              <a:ext cx="3760896" cy="2738746"/>
            </a:xfrm>
            <a:custGeom>
              <a:avLst/>
              <a:gdLst>
                <a:gd name="connsiteX0" fmla="*/ 0 w 1656608"/>
                <a:gd name="connsiteY0" fmla="*/ 0 h 2131621"/>
                <a:gd name="connsiteX1" fmla="*/ 0 w 1656608"/>
                <a:gd name="connsiteY1" fmla="*/ 2131621 h 2131621"/>
                <a:gd name="connsiteX2" fmla="*/ 1656608 w 1656608"/>
                <a:gd name="connsiteY2" fmla="*/ 2131621 h 2131621"/>
              </a:gdLst>
              <a:ahLst/>
              <a:cxnLst>
                <a:cxn ang="0">
                  <a:pos x="connsiteX0" y="connsiteY0"/>
                </a:cxn>
                <a:cxn ang="0">
                  <a:pos x="connsiteX1" y="connsiteY1"/>
                </a:cxn>
                <a:cxn ang="0">
                  <a:pos x="connsiteX2" y="connsiteY2"/>
                </a:cxn>
              </a:cxnLst>
              <a:rect l="l" t="t" r="r" b="b"/>
              <a:pathLst>
                <a:path w="1656608" h="2131621">
                  <a:moveTo>
                    <a:pt x="0" y="0"/>
                  </a:moveTo>
                  <a:lnTo>
                    <a:pt x="0" y="2131621"/>
                  </a:lnTo>
                  <a:lnTo>
                    <a:pt x="1656608" y="2131621"/>
                  </a:lnTo>
                </a:path>
              </a:pathLst>
            </a:custGeom>
            <a:noFill/>
            <a:ln w="28575" cap="flat" cmpd="sng" algn="ctr">
              <a:solidFill>
                <a:srgbClr val="000000"/>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3" name="TextBox 2">
            <a:extLst>
              <a:ext uri="{FF2B5EF4-FFF2-40B4-BE49-F238E27FC236}">
                <a16:creationId xmlns:a16="http://schemas.microsoft.com/office/drawing/2014/main" id="{574A166D-3C8B-BCA4-B90F-F7F418511781}"/>
              </a:ext>
            </a:extLst>
          </p:cNvPr>
          <p:cNvSpPr txBox="1"/>
          <p:nvPr/>
        </p:nvSpPr>
        <p:spPr>
          <a:xfrm>
            <a:off x="7987778" y="1605779"/>
            <a:ext cx="3524560" cy="420045"/>
          </a:xfrm>
          <a:prstGeom prst="roundRect">
            <a:avLst/>
          </a:prstGeom>
          <a:solidFill>
            <a:srgbClr val="015873"/>
          </a:solidFill>
        </p:spPr>
        <p:txBody>
          <a:bodyPr wrap="square" rtlCol="0" anchor="ctr">
            <a:sp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r>
              <a:rPr kumimoji="0" lang="en-US" sz="1867" b="1"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MACE</a:t>
            </a:r>
            <a:endParaRPr kumimoji="0" lang="en-US" sz="1867" b="1" i="0" u="none" strike="noStrike" kern="1200" cap="none" spc="0" normalizeH="0" baseline="30000" noProof="0" dirty="0">
              <a:ln>
                <a:noFill/>
              </a:ln>
              <a:solidFill>
                <a:prstClr val="white"/>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4854286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7780C-313C-464D-A5AD-D2200D32809C}"/>
              </a:ext>
            </a:extLst>
          </p:cNvPr>
          <p:cNvSpPr>
            <a:spLocks noGrp="1"/>
          </p:cNvSpPr>
          <p:nvPr>
            <p:ph type="title"/>
          </p:nvPr>
        </p:nvSpPr>
        <p:spPr/>
        <p:txBody>
          <a:bodyPr>
            <a:noAutofit/>
          </a:bodyPr>
          <a:lstStyle/>
          <a:p>
            <a:r>
              <a:rPr lang="en-US" dirty="0">
                <a:latin typeface="+mj-lt"/>
              </a:rPr>
              <a:t>CANTOS Responders Analysis: Greater Reduction in MACE With Greater IL-6 Reduction</a:t>
            </a:r>
          </a:p>
        </p:txBody>
      </p:sp>
      <p:sp>
        <p:nvSpPr>
          <p:cNvPr id="41" name="TextBox 40">
            <a:extLst>
              <a:ext uri="{FF2B5EF4-FFF2-40B4-BE49-F238E27FC236}">
                <a16:creationId xmlns:a16="http://schemas.microsoft.com/office/drawing/2014/main" id="{F1B85227-FDBB-8EAA-D625-757F9270F74B}"/>
              </a:ext>
            </a:extLst>
          </p:cNvPr>
          <p:cNvSpPr txBox="1"/>
          <p:nvPr/>
        </p:nvSpPr>
        <p:spPr>
          <a:xfrm>
            <a:off x="5245074" y="4099129"/>
            <a:ext cx="2667000" cy="422613"/>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chemeClr val="accent2"/>
                </a:solidFill>
                <a:effectLst/>
                <a:uLnTx/>
                <a:uFillTx/>
                <a:latin typeface="Calibri" panose="020F0502020204030204" pitchFamily="34" charset="0"/>
                <a:ea typeface="+mn-ea"/>
                <a:cs typeface="Calibri" panose="020F0502020204030204" pitchFamily="34" charset="0"/>
              </a:rPr>
              <a:t>IL-6 &lt; median</a:t>
            </a:r>
          </a:p>
        </p:txBody>
      </p:sp>
      <p:sp>
        <p:nvSpPr>
          <p:cNvPr id="42" name="TextBox 41">
            <a:extLst>
              <a:ext uri="{FF2B5EF4-FFF2-40B4-BE49-F238E27FC236}">
                <a16:creationId xmlns:a16="http://schemas.microsoft.com/office/drawing/2014/main" id="{C664CBA4-7D61-EE62-E1CB-6CE11EE91C50}"/>
              </a:ext>
            </a:extLst>
          </p:cNvPr>
          <p:cNvSpPr txBox="1"/>
          <p:nvPr/>
        </p:nvSpPr>
        <p:spPr>
          <a:xfrm>
            <a:off x="5245074" y="3229470"/>
            <a:ext cx="2667000" cy="258858"/>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IL-6 ≥ median</a:t>
            </a:r>
          </a:p>
        </p:txBody>
      </p:sp>
      <p:sp>
        <p:nvSpPr>
          <p:cNvPr id="43" name="TextBox 42">
            <a:extLst>
              <a:ext uri="{FF2B5EF4-FFF2-40B4-BE49-F238E27FC236}">
                <a16:creationId xmlns:a16="http://schemas.microsoft.com/office/drawing/2014/main" id="{ED8D6191-67FD-AD3C-28C5-9DFD562260FD}"/>
              </a:ext>
            </a:extLst>
          </p:cNvPr>
          <p:cNvSpPr txBox="1"/>
          <p:nvPr/>
        </p:nvSpPr>
        <p:spPr>
          <a:xfrm>
            <a:off x="5251546" y="3422242"/>
            <a:ext cx="2667000" cy="258857"/>
          </a:xfrm>
          <a:prstGeom prst="rect">
            <a:avLst/>
          </a:prstGeom>
          <a:noFill/>
        </p:spPr>
        <p:txBody>
          <a:bodyPr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chemeClr val="accent3"/>
                </a:solidFill>
                <a:effectLst/>
                <a:uLnTx/>
                <a:uFillTx/>
                <a:latin typeface="Calibri" panose="020F0502020204030204" pitchFamily="34" charset="0"/>
                <a:ea typeface="+mn-ea"/>
                <a:cs typeface="Calibri" panose="020F0502020204030204" pitchFamily="34" charset="0"/>
              </a:rPr>
              <a:t>Placebo</a:t>
            </a:r>
          </a:p>
        </p:txBody>
      </p:sp>
      <p:graphicFrame>
        <p:nvGraphicFramePr>
          <p:cNvPr id="4" name="Table 45">
            <a:extLst>
              <a:ext uri="{FF2B5EF4-FFF2-40B4-BE49-F238E27FC236}">
                <a16:creationId xmlns:a16="http://schemas.microsoft.com/office/drawing/2014/main" id="{4F7CCFAD-60F0-5F9A-7240-D89C0FA99F44}"/>
              </a:ext>
            </a:extLst>
          </p:cNvPr>
          <p:cNvGraphicFramePr>
            <a:graphicFrameLocks noGrp="1"/>
          </p:cNvGraphicFramePr>
          <p:nvPr/>
        </p:nvGraphicFramePr>
        <p:xfrm>
          <a:off x="1030955" y="1600200"/>
          <a:ext cx="5817583" cy="1219200"/>
        </p:xfrm>
        <a:graphic>
          <a:graphicData uri="http://schemas.openxmlformats.org/drawingml/2006/table">
            <a:tbl>
              <a:tblPr firstRow="1" bandRow="1">
                <a:tableStyleId>{5C22544A-7EE6-4342-B048-85BDC9FD1C3A}</a:tableStyleId>
              </a:tblPr>
              <a:tblGrid>
                <a:gridCol w="2948008">
                  <a:extLst>
                    <a:ext uri="{9D8B030D-6E8A-4147-A177-3AD203B41FA5}">
                      <a16:colId xmlns:a16="http://schemas.microsoft.com/office/drawing/2014/main" val="2164006417"/>
                    </a:ext>
                  </a:extLst>
                </a:gridCol>
                <a:gridCol w="723900">
                  <a:extLst>
                    <a:ext uri="{9D8B030D-6E8A-4147-A177-3AD203B41FA5}">
                      <a16:colId xmlns:a16="http://schemas.microsoft.com/office/drawing/2014/main" val="3356989640"/>
                    </a:ext>
                  </a:extLst>
                </a:gridCol>
                <a:gridCol w="1209675">
                  <a:extLst>
                    <a:ext uri="{9D8B030D-6E8A-4147-A177-3AD203B41FA5}">
                      <a16:colId xmlns:a16="http://schemas.microsoft.com/office/drawing/2014/main" val="1183066434"/>
                    </a:ext>
                  </a:extLst>
                </a:gridCol>
                <a:gridCol w="936000">
                  <a:extLst>
                    <a:ext uri="{9D8B030D-6E8A-4147-A177-3AD203B41FA5}">
                      <a16:colId xmlns:a16="http://schemas.microsoft.com/office/drawing/2014/main" val="3725406525"/>
                    </a:ext>
                  </a:extLst>
                </a:gridCol>
              </a:tblGrid>
              <a:tr h="246715">
                <a:tc>
                  <a:txBody>
                    <a:bodyPr/>
                    <a:lstStyle/>
                    <a:p>
                      <a:endParaRPr lang="en-GB"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r>
                        <a:rPr lang="en-GB" sz="1400" dirty="0"/>
                        <a:t>HR</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r>
                        <a:rPr lang="en-GB" sz="1400" dirty="0"/>
                        <a:t>95% CI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r>
                        <a:rPr lang="en-GB" sz="1400" i="1" dirty="0"/>
                        <a:t>P </a:t>
                      </a:r>
                      <a:r>
                        <a:rPr lang="en-GB" sz="1400" dirty="0"/>
                        <a:t>value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3552317984"/>
                  </a:ext>
                </a:extLst>
              </a:tr>
              <a:tr h="246715">
                <a:tc>
                  <a:txBody>
                    <a:bodyPr/>
                    <a:lstStyle/>
                    <a:p>
                      <a:r>
                        <a:rPr lang="en-GB" sz="1400" b="1" dirty="0">
                          <a:solidFill>
                            <a:schemeClr val="bg1"/>
                          </a:solidFill>
                        </a:rPr>
                        <a:t>Placebo</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r>
                        <a:rPr lang="en-GB" sz="1400" dirty="0">
                          <a:solidFill>
                            <a:schemeClr val="bg1"/>
                          </a:solidFill>
                        </a:rPr>
                        <a:t>1.0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r>
                        <a:rPr lang="en-GB" sz="1400" dirty="0">
                          <a:solidFill>
                            <a:schemeClr val="bg1"/>
                          </a:solidFill>
                        </a:rPr>
                        <a:t>(ref)</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tc>
                  <a:txBody>
                    <a:bodyPr/>
                    <a:lstStyle/>
                    <a:p>
                      <a:r>
                        <a:rPr lang="en-GB" sz="1400" dirty="0">
                          <a:solidFill>
                            <a:schemeClr val="bg1"/>
                          </a:solidFill>
                        </a:rPr>
                        <a:t>(ref)</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890223870"/>
                  </a:ext>
                </a:extLst>
              </a:tr>
              <a:tr h="246715">
                <a:tc>
                  <a:txBody>
                    <a:bodyPr/>
                    <a:lstStyle/>
                    <a:p>
                      <a:r>
                        <a:rPr lang="en-GB" sz="1400" b="1" dirty="0">
                          <a:solidFill>
                            <a:schemeClr val="bg1"/>
                          </a:solidFill>
                        </a:rPr>
                        <a:t>On-treatment IL-6: ≥1.65 ng/L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r>
                        <a:rPr lang="en-GB" sz="1400" dirty="0">
                          <a:solidFill>
                            <a:schemeClr val="bg1"/>
                          </a:solidFill>
                        </a:rPr>
                        <a:t>1.06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r>
                        <a:rPr lang="en-GB" sz="1400" dirty="0">
                          <a:solidFill>
                            <a:schemeClr val="bg1"/>
                          </a:solidFill>
                        </a:rPr>
                        <a:t>(0.90; 1.25)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r>
                        <a:rPr lang="en-GB" sz="1400" dirty="0">
                          <a:solidFill>
                            <a:schemeClr val="bg1"/>
                          </a:solidFill>
                        </a:rPr>
                        <a:t>.49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305437927"/>
                  </a:ext>
                </a:extLst>
              </a:tr>
              <a:tr h="246715">
                <a:tc>
                  <a:txBody>
                    <a:bodyPr/>
                    <a:lstStyle/>
                    <a:p>
                      <a:pPr marL="0" marR="0" lvl="0" indent="0" algn="l" defTabSz="342892"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On-treatment IL-6: &lt;1.65 ng/L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r>
                        <a:rPr lang="en-GB" sz="1400" dirty="0">
                          <a:solidFill>
                            <a:schemeClr val="bg1"/>
                          </a:solidFill>
                        </a:rPr>
                        <a:t>0.64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r>
                        <a:rPr lang="en-GB" sz="1400" dirty="0">
                          <a:solidFill>
                            <a:schemeClr val="bg1"/>
                          </a:solidFill>
                        </a:rPr>
                        <a:t>(0.54; 0.77)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r>
                        <a:rPr lang="en-GB" sz="1400" dirty="0">
                          <a:solidFill>
                            <a:schemeClr val="bg1"/>
                          </a:solidFill>
                        </a:rPr>
                        <a:t>&lt;.0001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861513767"/>
                  </a:ext>
                </a:extLst>
              </a:tr>
            </a:tbl>
          </a:graphicData>
        </a:graphic>
      </p:graphicFrame>
      <p:sp>
        <p:nvSpPr>
          <p:cNvPr id="5" name="Text Box 11">
            <a:extLst>
              <a:ext uri="{FF2B5EF4-FFF2-40B4-BE49-F238E27FC236}">
                <a16:creationId xmlns:a16="http://schemas.microsoft.com/office/drawing/2014/main" id="{C714652E-0266-DB72-4BB5-7A1B1050D506}"/>
              </a:ext>
            </a:extLst>
          </p:cNvPr>
          <p:cNvSpPr txBox="1">
            <a:spLocks noChangeArrowheads="1"/>
          </p:cNvSpPr>
          <p:nvPr/>
        </p:nvSpPr>
        <p:spPr bwMode="auto">
          <a:xfrm>
            <a:off x="414339" y="6365420"/>
            <a:ext cx="7760670" cy="276999"/>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Ridker. Eur Heart J. 2018;39:3499.</a:t>
            </a:r>
          </a:p>
        </p:txBody>
      </p:sp>
      <p:sp>
        <p:nvSpPr>
          <p:cNvPr id="7" name="Content Placeholder 5">
            <a:extLst>
              <a:ext uri="{FF2B5EF4-FFF2-40B4-BE49-F238E27FC236}">
                <a16:creationId xmlns:a16="http://schemas.microsoft.com/office/drawing/2014/main" id="{268A5F74-71FB-92C6-A270-EA24EF0CF86D}"/>
              </a:ext>
            </a:extLst>
          </p:cNvPr>
          <p:cNvSpPr txBox="1">
            <a:spLocks/>
          </p:cNvSpPr>
          <p:nvPr/>
        </p:nvSpPr>
        <p:spPr>
          <a:xfrm>
            <a:off x="8058231" y="2127972"/>
            <a:ext cx="3692547" cy="3608437"/>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36% reduction for those achieving IL-6 levels &lt; median</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No benefit for those achieving IL-6 levels </a:t>
            </a:r>
            <a:b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median</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(No change in LDL-C)</a:t>
            </a:r>
          </a:p>
        </p:txBody>
      </p:sp>
      <p:sp>
        <p:nvSpPr>
          <p:cNvPr id="3" name="TextBox 2">
            <a:extLst>
              <a:ext uri="{FF2B5EF4-FFF2-40B4-BE49-F238E27FC236}">
                <a16:creationId xmlns:a16="http://schemas.microsoft.com/office/drawing/2014/main" id="{92C51F73-58BB-A46A-D2FF-42FCD586BF79}"/>
              </a:ext>
            </a:extLst>
          </p:cNvPr>
          <p:cNvSpPr txBox="1"/>
          <p:nvPr/>
        </p:nvSpPr>
        <p:spPr>
          <a:xfrm>
            <a:off x="7957643" y="1609476"/>
            <a:ext cx="3548557" cy="420045"/>
          </a:xfrm>
          <a:prstGeom prst="roundRect">
            <a:avLst/>
          </a:prstGeom>
          <a:solidFill>
            <a:srgbClr val="015873"/>
          </a:solidFill>
        </p:spPr>
        <p:txBody>
          <a:bodyPr wrap="square" rtlCol="0" anchor="ctr">
            <a:spAutoFit/>
          </a:bodyPr>
          <a:lstStyle/>
          <a:p>
            <a:pPr marL="0" marR="0" lvl="0" indent="0" algn="ctr" defTabSz="914377" rtl="0" eaLnBrk="0" fontAlgn="base" latinLnBrk="0" hangingPunct="0">
              <a:lnSpc>
                <a:spcPct val="100000"/>
              </a:lnSpc>
              <a:spcBef>
                <a:spcPct val="0"/>
              </a:spcBef>
              <a:spcAft>
                <a:spcPct val="0"/>
              </a:spcAft>
              <a:buClrTx/>
              <a:buSzTx/>
              <a:buFontTx/>
              <a:buNone/>
              <a:tabLst/>
              <a:defRPr/>
            </a:pPr>
            <a:r>
              <a:rPr kumimoji="0" lang="en-US" sz="1867" b="1"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MACE</a:t>
            </a:r>
            <a:endParaRPr kumimoji="0" lang="en-US" sz="1867" b="1" i="0" u="none" strike="noStrike" kern="1200" cap="none" spc="0" normalizeH="0" baseline="30000" noProof="0" dirty="0">
              <a:ln>
                <a:noFill/>
              </a:ln>
              <a:solidFill>
                <a:prstClr val="white"/>
              </a:solidFill>
              <a:effectLst/>
              <a:uLnTx/>
              <a:uFillTx/>
              <a:latin typeface="Calibri"/>
              <a:ea typeface="+mn-ea"/>
              <a:cs typeface="Arial" panose="020B0604020202020204" pitchFamily="34" charset="0"/>
            </a:endParaRPr>
          </a:p>
        </p:txBody>
      </p:sp>
      <p:grpSp>
        <p:nvGrpSpPr>
          <p:cNvPr id="6" name="Group 5">
            <a:extLst>
              <a:ext uri="{FF2B5EF4-FFF2-40B4-BE49-F238E27FC236}">
                <a16:creationId xmlns:a16="http://schemas.microsoft.com/office/drawing/2014/main" id="{38054B14-24F3-89F5-1489-E6B9F92CF72B}"/>
              </a:ext>
            </a:extLst>
          </p:cNvPr>
          <p:cNvGrpSpPr/>
          <p:nvPr/>
        </p:nvGrpSpPr>
        <p:grpSpPr>
          <a:xfrm>
            <a:off x="675405" y="3078160"/>
            <a:ext cx="4678090" cy="3146002"/>
            <a:chOff x="6280041" y="2286645"/>
            <a:chExt cx="4636010" cy="3400937"/>
          </a:xfrm>
        </p:grpSpPr>
        <p:pic>
          <p:nvPicPr>
            <p:cNvPr id="8" name="Graphic 7">
              <a:extLst>
                <a:ext uri="{FF2B5EF4-FFF2-40B4-BE49-F238E27FC236}">
                  <a16:creationId xmlns:a16="http://schemas.microsoft.com/office/drawing/2014/main" id="{FC2EA770-8077-9F12-A2AA-02B919A6A47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098436" y="2768967"/>
              <a:ext cx="3650410" cy="2333257"/>
            </a:xfrm>
            <a:prstGeom prst="rect">
              <a:avLst/>
            </a:prstGeom>
          </p:spPr>
        </p:pic>
        <p:pic>
          <p:nvPicPr>
            <p:cNvPr id="9" name="Graphic 8">
              <a:extLst>
                <a:ext uri="{FF2B5EF4-FFF2-40B4-BE49-F238E27FC236}">
                  <a16:creationId xmlns:a16="http://schemas.microsoft.com/office/drawing/2014/main" id="{CA20E201-4317-B9F5-EDC2-CD213C7DB3C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109760" y="2622550"/>
              <a:ext cx="3607253" cy="2486325"/>
            </a:xfrm>
            <a:prstGeom prst="rect">
              <a:avLst/>
            </a:prstGeom>
          </p:spPr>
        </p:pic>
        <p:sp>
          <p:nvSpPr>
            <p:cNvPr id="10" name="Freeform 69">
              <a:extLst>
                <a:ext uri="{FF2B5EF4-FFF2-40B4-BE49-F238E27FC236}">
                  <a16:creationId xmlns:a16="http://schemas.microsoft.com/office/drawing/2014/main" id="{86272798-69DB-7FA6-D199-4D90BE29CD2E}"/>
                </a:ext>
              </a:extLst>
            </p:cNvPr>
            <p:cNvSpPr/>
            <p:nvPr/>
          </p:nvSpPr>
          <p:spPr>
            <a:xfrm>
              <a:off x="7104112" y="2368551"/>
              <a:ext cx="3760896" cy="2738746"/>
            </a:xfrm>
            <a:custGeom>
              <a:avLst/>
              <a:gdLst>
                <a:gd name="connsiteX0" fmla="*/ 0 w 1656608"/>
                <a:gd name="connsiteY0" fmla="*/ 0 h 2131621"/>
                <a:gd name="connsiteX1" fmla="*/ 0 w 1656608"/>
                <a:gd name="connsiteY1" fmla="*/ 2131621 h 2131621"/>
                <a:gd name="connsiteX2" fmla="*/ 1656608 w 1656608"/>
                <a:gd name="connsiteY2" fmla="*/ 2131621 h 2131621"/>
              </a:gdLst>
              <a:ahLst/>
              <a:cxnLst>
                <a:cxn ang="0">
                  <a:pos x="connsiteX0" y="connsiteY0"/>
                </a:cxn>
                <a:cxn ang="0">
                  <a:pos x="connsiteX1" y="connsiteY1"/>
                </a:cxn>
                <a:cxn ang="0">
                  <a:pos x="connsiteX2" y="connsiteY2"/>
                </a:cxn>
              </a:cxnLst>
              <a:rect l="l" t="t" r="r" b="b"/>
              <a:pathLst>
                <a:path w="1656608" h="2131621">
                  <a:moveTo>
                    <a:pt x="0" y="0"/>
                  </a:moveTo>
                  <a:lnTo>
                    <a:pt x="0" y="2131621"/>
                  </a:lnTo>
                  <a:lnTo>
                    <a:pt x="1656608" y="2131621"/>
                  </a:lnTo>
                </a:path>
              </a:pathLst>
            </a:custGeom>
            <a:noFill/>
            <a:ln w="28575" cap="flat" cmpd="sng" algn="ctr">
              <a:solidFill>
                <a:srgbClr val="000000"/>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cxnSp>
          <p:nvCxnSpPr>
            <p:cNvPr id="11" name="Straight Connector 10">
              <a:extLst>
                <a:ext uri="{FF2B5EF4-FFF2-40B4-BE49-F238E27FC236}">
                  <a16:creationId xmlns:a16="http://schemas.microsoft.com/office/drawing/2014/main" id="{104CC929-6518-546B-6AC7-A6A4E79D349C}"/>
                </a:ext>
              </a:extLst>
            </p:cNvPr>
            <p:cNvCxnSpPr>
              <a:cxnSpLocks/>
            </p:cNvCxnSpPr>
            <p:nvPr/>
          </p:nvCxnSpPr>
          <p:spPr>
            <a:xfrm>
              <a:off x="7103107" y="5104780"/>
              <a:ext cx="0" cy="69850"/>
            </a:xfrm>
            <a:prstGeom prst="line">
              <a:avLst/>
            </a:prstGeom>
            <a:noFill/>
            <a:ln w="28575" cap="flat" cmpd="sng" algn="ctr">
              <a:solidFill>
                <a:srgbClr val="000000"/>
              </a:solidFill>
              <a:prstDash val="solid"/>
            </a:ln>
            <a:effectLst/>
          </p:spPr>
        </p:cxnSp>
        <p:sp>
          <p:nvSpPr>
            <p:cNvPr id="12" name="TextBox 11">
              <a:extLst>
                <a:ext uri="{FF2B5EF4-FFF2-40B4-BE49-F238E27FC236}">
                  <a16:creationId xmlns:a16="http://schemas.microsoft.com/office/drawing/2014/main" id="{04D27DD2-3215-88D9-6B6F-B4E9A5F8D87C}"/>
                </a:ext>
              </a:extLst>
            </p:cNvPr>
            <p:cNvSpPr txBox="1"/>
            <p:nvPr/>
          </p:nvSpPr>
          <p:spPr>
            <a:xfrm>
              <a:off x="7054652" y="5160931"/>
              <a:ext cx="103259" cy="266173"/>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cxnSp>
          <p:nvCxnSpPr>
            <p:cNvPr id="13" name="Straight Connector 12">
              <a:extLst>
                <a:ext uri="{FF2B5EF4-FFF2-40B4-BE49-F238E27FC236}">
                  <a16:creationId xmlns:a16="http://schemas.microsoft.com/office/drawing/2014/main" id="{A2FEE871-E7B9-8186-9410-6298C04B9D87}"/>
                </a:ext>
              </a:extLst>
            </p:cNvPr>
            <p:cNvCxnSpPr>
              <a:cxnSpLocks/>
            </p:cNvCxnSpPr>
            <p:nvPr/>
          </p:nvCxnSpPr>
          <p:spPr>
            <a:xfrm rot="5400000">
              <a:off x="7068619" y="5073030"/>
              <a:ext cx="0" cy="69850"/>
            </a:xfrm>
            <a:prstGeom prst="line">
              <a:avLst/>
            </a:prstGeom>
            <a:noFill/>
            <a:ln w="28575" cap="flat" cmpd="sng" algn="ctr">
              <a:solidFill>
                <a:srgbClr val="000000"/>
              </a:solidFill>
              <a:prstDash val="solid"/>
            </a:ln>
            <a:effectLst/>
          </p:spPr>
        </p:cxnSp>
        <p:sp>
          <p:nvSpPr>
            <p:cNvPr id="14" name="TextBox 13">
              <a:extLst>
                <a:ext uri="{FF2B5EF4-FFF2-40B4-BE49-F238E27FC236}">
                  <a16:creationId xmlns:a16="http://schemas.microsoft.com/office/drawing/2014/main" id="{34DF31E7-8296-2AB9-E3BC-7E6255FD2470}"/>
                </a:ext>
              </a:extLst>
            </p:cNvPr>
            <p:cNvSpPr txBox="1"/>
            <p:nvPr/>
          </p:nvSpPr>
          <p:spPr>
            <a:xfrm>
              <a:off x="8357007" y="5421409"/>
              <a:ext cx="1180319" cy="266173"/>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Follow up (</a:t>
              </a:r>
              <a:r>
                <a:rPr kumimoji="0" lang="en-US" sz="1600" b="1" i="0" u="none" strike="noStrike" kern="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Yr</a:t>
              </a: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p>
          </p:txBody>
        </p:sp>
        <p:sp>
          <p:nvSpPr>
            <p:cNvPr id="15" name="TextBox 14">
              <a:extLst>
                <a:ext uri="{FF2B5EF4-FFF2-40B4-BE49-F238E27FC236}">
                  <a16:creationId xmlns:a16="http://schemas.microsoft.com/office/drawing/2014/main" id="{945ADF37-01A2-A5E6-5B82-EC3744769551}"/>
                </a:ext>
              </a:extLst>
            </p:cNvPr>
            <p:cNvSpPr txBox="1"/>
            <p:nvPr/>
          </p:nvSpPr>
          <p:spPr>
            <a:xfrm>
              <a:off x="6639094" y="5016243"/>
              <a:ext cx="360609" cy="266173"/>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0.00</a:t>
              </a:r>
            </a:p>
          </p:txBody>
        </p:sp>
        <p:cxnSp>
          <p:nvCxnSpPr>
            <p:cNvPr id="16" name="Straight Connector 15">
              <a:extLst>
                <a:ext uri="{FF2B5EF4-FFF2-40B4-BE49-F238E27FC236}">
                  <a16:creationId xmlns:a16="http://schemas.microsoft.com/office/drawing/2014/main" id="{6630CC35-D3B5-1119-0DC1-397FB5E000FB}"/>
                </a:ext>
              </a:extLst>
            </p:cNvPr>
            <p:cNvCxnSpPr>
              <a:cxnSpLocks/>
            </p:cNvCxnSpPr>
            <p:nvPr/>
          </p:nvCxnSpPr>
          <p:spPr>
            <a:xfrm rot="5400000">
              <a:off x="7068619" y="4527932"/>
              <a:ext cx="0" cy="69850"/>
            </a:xfrm>
            <a:prstGeom prst="line">
              <a:avLst/>
            </a:prstGeom>
            <a:noFill/>
            <a:ln w="28575" cap="flat" cmpd="sng" algn="ctr">
              <a:solidFill>
                <a:srgbClr val="000000"/>
              </a:solidFill>
              <a:prstDash val="solid"/>
            </a:ln>
            <a:effectLst/>
          </p:spPr>
        </p:cxnSp>
        <p:sp>
          <p:nvSpPr>
            <p:cNvPr id="17" name="TextBox 16">
              <a:extLst>
                <a:ext uri="{FF2B5EF4-FFF2-40B4-BE49-F238E27FC236}">
                  <a16:creationId xmlns:a16="http://schemas.microsoft.com/office/drawing/2014/main" id="{4D87962A-07CC-6081-F75E-539D179B74B3}"/>
                </a:ext>
              </a:extLst>
            </p:cNvPr>
            <p:cNvSpPr txBox="1"/>
            <p:nvPr/>
          </p:nvSpPr>
          <p:spPr>
            <a:xfrm>
              <a:off x="6639094" y="4471144"/>
              <a:ext cx="360609" cy="266173"/>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0.05</a:t>
              </a:r>
            </a:p>
          </p:txBody>
        </p:sp>
        <p:cxnSp>
          <p:nvCxnSpPr>
            <p:cNvPr id="18" name="Straight Connector 17">
              <a:extLst>
                <a:ext uri="{FF2B5EF4-FFF2-40B4-BE49-F238E27FC236}">
                  <a16:creationId xmlns:a16="http://schemas.microsoft.com/office/drawing/2014/main" id="{4DBE0EC3-3545-6757-0F4A-687AD9BD6CBF}"/>
                </a:ext>
              </a:extLst>
            </p:cNvPr>
            <p:cNvCxnSpPr>
              <a:cxnSpLocks/>
            </p:cNvCxnSpPr>
            <p:nvPr/>
          </p:nvCxnSpPr>
          <p:spPr>
            <a:xfrm rot="5400000">
              <a:off x="7068619" y="3979426"/>
              <a:ext cx="0" cy="69850"/>
            </a:xfrm>
            <a:prstGeom prst="line">
              <a:avLst/>
            </a:prstGeom>
            <a:noFill/>
            <a:ln w="28575" cap="flat" cmpd="sng" algn="ctr">
              <a:solidFill>
                <a:srgbClr val="000000"/>
              </a:solidFill>
              <a:prstDash val="solid"/>
            </a:ln>
            <a:effectLst/>
          </p:spPr>
        </p:cxnSp>
        <p:sp>
          <p:nvSpPr>
            <p:cNvPr id="19" name="TextBox 18">
              <a:extLst>
                <a:ext uri="{FF2B5EF4-FFF2-40B4-BE49-F238E27FC236}">
                  <a16:creationId xmlns:a16="http://schemas.microsoft.com/office/drawing/2014/main" id="{3A200B0D-70D8-514F-7AE1-88D2633EB449}"/>
                </a:ext>
              </a:extLst>
            </p:cNvPr>
            <p:cNvSpPr txBox="1"/>
            <p:nvPr/>
          </p:nvSpPr>
          <p:spPr>
            <a:xfrm>
              <a:off x="6639094" y="3922637"/>
              <a:ext cx="360609" cy="266173"/>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0.10</a:t>
              </a:r>
            </a:p>
          </p:txBody>
        </p:sp>
        <p:cxnSp>
          <p:nvCxnSpPr>
            <p:cNvPr id="20" name="Straight Connector 19">
              <a:extLst>
                <a:ext uri="{FF2B5EF4-FFF2-40B4-BE49-F238E27FC236}">
                  <a16:creationId xmlns:a16="http://schemas.microsoft.com/office/drawing/2014/main" id="{6CB72F5F-876B-3AA3-76E4-85FC05128582}"/>
                </a:ext>
              </a:extLst>
            </p:cNvPr>
            <p:cNvCxnSpPr>
              <a:cxnSpLocks/>
            </p:cNvCxnSpPr>
            <p:nvPr/>
          </p:nvCxnSpPr>
          <p:spPr>
            <a:xfrm rot="5400000">
              <a:off x="7068619" y="3434095"/>
              <a:ext cx="0" cy="69850"/>
            </a:xfrm>
            <a:prstGeom prst="line">
              <a:avLst/>
            </a:prstGeom>
            <a:noFill/>
            <a:ln w="28575" cap="flat" cmpd="sng" algn="ctr">
              <a:solidFill>
                <a:srgbClr val="000000"/>
              </a:solidFill>
              <a:prstDash val="solid"/>
            </a:ln>
            <a:effectLst/>
          </p:spPr>
        </p:cxnSp>
        <p:sp>
          <p:nvSpPr>
            <p:cNvPr id="21" name="TextBox 20">
              <a:extLst>
                <a:ext uri="{FF2B5EF4-FFF2-40B4-BE49-F238E27FC236}">
                  <a16:creationId xmlns:a16="http://schemas.microsoft.com/office/drawing/2014/main" id="{9CAA002E-D996-CEF1-DFFC-4E842B595141}"/>
                </a:ext>
              </a:extLst>
            </p:cNvPr>
            <p:cNvSpPr txBox="1"/>
            <p:nvPr/>
          </p:nvSpPr>
          <p:spPr>
            <a:xfrm>
              <a:off x="6639094" y="3377307"/>
              <a:ext cx="360609" cy="266173"/>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0.15</a:t>
              </a:r>
            </a:p>
          </p:txBody>
        </p:sp>
        <p:cxnSp>
          <p:nvCxnSpPr>
            <p:cNvPr id="22" name="Straight Connector 21">
              <a:extLst>
                <a:ext uri="{FF2B5EF4-FFF2-40B4-BE49-F238E27FC236}">
                  <a16:creationId xmlns:a16="http://schemas.microsoft.com/office/drawing/2014/main" id="{C56E3A10-E415-F464-2586-AEF6D7DFD533}"/>
                </a:ext>
              </a:extLst>
            </p:cNvPr>
            <p:cNvCxnSpPr>
              <a:cxnSpLocks/>
            </p:cNvCxnSpPr>
            <p:nvPr/>
          </p:nvCxnSpPr>
          <p:spPr>
            <a:xfrm rot="5400000">
              <a:off x="7068619" y="2885589"/>
              <a:ext cx="0" cy="69850"/>
            </a:xfrm>
            <a:prstGeom prst="line">
              <a:avLst/>
            </a:prstGeom>
            <a:noFill/>
            <a:ln w="28575" cap="flat" cmpd="sng" algn="ctr">
              <a:solidFill>
                <a:srgbClr val="000000"/>
              </a:solidFill>
              <a:prstDash val="solid"/>
            </a:ln>
            <a:effectLst/>
          </p:spPr>
        </p:cxnSp>
        <p:sp>
          <p:nvSpPr>
            <p:cNvPr id="23" name="TextBox 22">
              <a:extLst>
                <a:ext uri="{FF2B5EF4-FFF2-40B4-BE49-F238E27FC236}">
                  <a16:creationId xmlns:a16="http://schemas.microsoft.com/office/drawing/2014/main" id="{3AB81280-CF46-43C0-8AF9-8D3766CB914B}"/>
                </a:ext>
              </a:extLst>
            </p:cNvPr>
            <p:cNvSpPr txBox="1"/>
            <p:nvPr/>
          </p:nvSpPr>
          <p:spPr>
            <a:xfrm>
              <a:off x="6639094" y="2828801"/>
              <a:ext cx="360609" cy="266173"/>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0.20</a:t>
              </a:r>
            </a:p>
          </p:txBody>
        </p:sp>
        <p:cxnSp>
          <p:nvCxnSpPr>
            <p:cNvPr id="24" name="Straight Connector 23">
              <a:extLst>
                <a:ext uri="{FF2B5EF4-FFF2-40B4-BE49-F238E27FC236}">
                  <a16:creationId xmlns:a16="http://schemas.microsoft.com/office/drawing/2014/main" id="{58C8DB1E-C929-B83B-BAA5-4931E1EA1769}"/>
                </a:ext>
              </a:extLst>
            </p:cNvPr>
            <p:cNvCxnSpPr>
              <a:cxnSpLocks/>
            </p:cNvCxnSpPr>
            <p:nvPr/>
          </p:nvCxnSpPr>
          <p:spPr>
            <a:xfrm rot="5400000">
              <a:off x="7068619" y="2340258"/>
              <a:ext cx="0" cy="69850"/>
            </a:xfrm>
            <a:prstGeom prst="line">
              <a:avLst/>
            </a:prstGeom>
            <a:noFill/>
            <a:ln w="28575" cap="flat" cmpd="sng" algn="ctr">
              <a:solidFill>
                <a:srgbClr val="000000"/>
              </a:solidFill>
              <a:prstDash val="solid"/>
            </a:ln>
            <a:effectLst/>
          </p:spPr>
        </p:cxnSp>
        <p:sp>
          <p:nvSpPr>
            <p:cNvPr id="25" name="TextBox 24">
              <a:extLst>
                <a:ext uri="{FF2B5EF4-FFF2-40B4-BE49-F238E27FC236}">
                  <a16:creationId xmlns:a16="http://schemas.microsoft.com/office/drawing/2014/main" id="{82D145E3-6AD8-675B-3EA3-7CC0CBF5E2AD}"/>
                </a:ext>
              </a:extLst>
            </p:cNvPr>
            <p:cNvSpPr txBox="1"/>
            <p:nvPr/>
          </p:nvSpPr>
          <p:spPr>
            <a:xfrm>
              <a:off x="6639094" y="2286645"/>
              <a:ext cx="360609" cy="266173"/>
            </a:xfrm>
            <a:prstGeom prst="rect">
              <a:avLst/>
            </a:prstGeom>
            <a:noFill/>
          </p:spPr>
          <p:txBody>
            <a:bodyPr wrap="non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0.25</a:t>
              </a:r>
            </a:p>
          </p:txBody>
        </p:sp>
        <p:cxnSp>
          <p:nvCxnSpPr>
            <p:cNvPr id="26" name="Straight Connector 25">
              <a:extLst>
                <a:ext uri="{FF2B5EF4-FFF2-40B4-BE49-F238E27FC236}">
                  <a16:creationId xmlns:a16="http://schemas.microsoft.com/office/drawing/2014/main" id="{AE2400FE-6608-14F8-7EBF-FD6461B45127}"/>
                </a:ext>
              </a:extLst>
            </p:cNvPr>
            <p:cNvCxnSpPr>
              <a:cxnSpLocks/>
            </p:cNvCxnSpPr>
            <p:nvPr/>
          </p:nvCxnSpPr>
          <p:spPr>
            <a:xfrm>
              <a:off x="7856977" y="5104780"/>
              <a:ext cx="0" cy="69850"/>
            </a:xfrm>
            <a:prstGeom prst="line">
              <a:avLst/>
            </a:prstGeom>
            <a:noFill/>
            <a:ln w="28575" cap="flat" cmpd="sng" algn="ctr">
              <a:solidFill>
                <a:srgbClr val="000000"/>
              </a:solidFill>
              <a:prstDash val="solid"/>
            </a:ln>
            <a:effectLst/>
          </p:spPr>
        </p:cxnSp>
        <p:sp>
          <p:nvSpPr>
            <p:cNvPr id="27" name="TextBox 26">
              <a:extLst>
                <a:ext uri="{FF2B5EF4-FFF2-40B4-BE49-F238E27FC236}">
                  <a16:creationId xmlns:a16="http://schemas.microsoft.com/office/drawing/2014/main" id="{66EAE41C-B351-22AB-6039-5BD1E4737DE2}"/>
                </a:ext>
              </a:extLst>
            </p:cNvPr>
            <p:cNvSpPr txBox="1"/>
            <p:nvPr/>
          </p:nvSpPr>
          <p:spPr>
            <a:xfrm>
              <a:off x="7805347" y="5160931"/>
              <a:ext cx="103259" cy="266173"/>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a:t>
              </a:r>
            </a:p>
          </p:txBody>
        </p:sp>
        <p:cxnSp>
          <p:nvCxnSpPr>
            <p:cNvPr id="28" name="Straight Connector 27">
              <a:extLst>
                <a:ext uri="{FF2B5EF4-FFF2-40B4-BE49-F238E27FC236}">
                  <a16:creationId xmlns:a16="http://schemas.microsoft.com/office/drawing/2014/main" id="{A0BB9021-E892-2F31-3AC7-5C55DBBD05C0}"/>
                </a:ext>
              </a:extLst>
            </p:cNvPr>
            <p:cNvCxnSpPr>
              <a:cxnSpLocks/>
            </p:cNvCxnSpPr>
            <p:nvPr/>
          </p:nvCxnSpPr>
          <p:spPr>
            <a:xfrm>
              <a:off x="8612230" y="5104780"/>
              <a:ext cx="0" cy="69850"/>
            </a:xfrm>
            <a:prstGeom prst="line">
              <a:avLst/>
            </a:prstGeom>
            <a:noFill/>
            <a:ln w="28575" cap="flat" cmpd="sng" algn="ctr">
              <a:solidFill>
                <a:srgbClr val="000000"/>
              </a:solidFill>
              <a:prstDash val="solid"/>
            </a:ln>
            <a:effectLst/>
          </p:spPr>
        </p:cxnSp>
        <p:sp>
          <p:nvSpPr>
            <p:cNvPr id="29" name="TextBox 28">
              <a:extLst>
                <a:ext uri="{FF2B5EF4-FFF2-40B4-BE49-F238E27FC236}">
                  <a16:creationId xmlns:a16="http://schemas.microsoft.com/office/drawing/2014/main" id="{02F919FE-38C9-4E35-62C9-26CF37533171}"/>
                </a:ext>
              </a:extLst>
            </p:cNvPr>
            <p:cNvSpPr txBox="1"/>
            <p:nvPr/>
          </p:nvSpPr>
          <p:spPr>
            <a:xfrm>
              <a:off x="8560602" y="5160931"/>
              <a:ext cx="103259" cy="266173"/>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p>
          </p:txBody>
        </p:sp>
        <p:cxnSp>
          <p:nvCxnSpPr>
            <p:cNvPr id="30" name="Straight Connector 29">
              <a:extLst>
                <a:ext uri="{FF2B5EF4-FFF2-40B4-BE49-F238E27FC236}">
                  <a16:creationId xmlns:a16="http://schemas.microsoft.com/office/drawing/2014/main" id="{9BA8F239-4290-8486-295A-03C6C0081678}"/>
                </a:ext>
              </a:extLst>
            </p:cNvPr>
            <p:cNvCxnSpPr>
              <a:cxnSpLocks/>
            </p:cNvCxnSpPr>
            <p:nvPr/>
          </p:nvCxnSpPr>
          <p:spPr>
            <a:xfrm>
              <a:off x="9350219" y="5104780"/>
              <a:ext cx="0" cy="69850"/>
            </a:xfrm>
            <a:prstGeom prst="line">
              <a:avLst/>
            </a:prstGeom>
            <a:noFill/>
            <a:ln w="28575" cap="flat" cmpd="sng" algn="ctr">
              <a:solidFill>
                <a:srgbClr val="000000"/>
              </a:solidFill>
              <a:prstDash val="solid"/>
            </a:ln>
            <a:effectLst/>
          </p:spPr>
        </p:cxnSp>
        <p:sp>
          <p:nvSpPr>
            <p:cNvPr id="31" name="TextBox 30">
              <a:extLst>
                <a:ext uri="{FF2B5EF4-FFF2-40B4-BE49-F238E27FC236}">
                  <a16:creationId xmlns:a16="http://schemas.microsoft.com/office/drawing/2014/main" id="{93C7E08E-5298-6088-69DE-14E47217BFE3}"/>
                </a:ext>
              </a:extLst>
            </p:cNvPr>
            <p:cNvSpPr txBox="1"/>
            <p:nvPr/>
          </p:nvSpPr>
          <p:spPr>
            <a:xfrm>
              <a:off x="9298589" y="5160931"/>
              <a:ext cx="103259" cy="266173"/>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a:t>
              </a:r>
            </a:p>
          </p:txBody>
        </p:sp>
        <p:cxnSp>
          <p:nvCxnSpPr>
            <p:cNvPr id="32" name="Straight Connector 31">
              <a:extLst>
                <a:ext uri="{FF2B5EF4-FFF2-40B4-BE49-F238E27FC236}">
                  <a16:creationId xmlns:a16="http://schemas.microsoft.com/office/drawing/2014/main" id="{942E364B-A822-AB24-17F4-7E998BB27439}"/>
                </a:ext>
              </a:extLst>
            </p:cNvPr>
            <p:cNvCxnSpPr>
              <a:cxnSpLocks/>
            </p:cNvCxnSpPr>
            <p:nvPr/>
          </p:nvCxnSpPr>
          <p:spPr>
            <a:xfrm>
              <a:off x="10107382" y="5104780"/>
              <a:ext cx="0" cy="69850"/>
            </a:xfrm>
            <a:prstGeom prst="line">
              <a:avLst/>
            </a:prstGeom>
            <a:noFill/>
            <a:ln w="28575" cap="flat" cmpd="sng" algn="ctr">
              <a:solidFill>
                <a:srgbClr val="000000"/>
              </a:solidFill>
              <a:prstDash val="solid"/>
            </a:ln>
            <a:effectLst/>
          </p:spPr>
        </p:cxnSp>
        <p:sp>
          <p:nvSpPr>
            <p:cNvPr id="33" name="TextBox 32">
              <a:extLst>
                <a:ext uri="{FF2B5EF4-FFF2-40B4-BE49-F238E27FC236}">
                  <a16:creationId xmlns:a16="http://schemas.microsoft.com/office/drawing/2014/main" id="{ED219DCC-CEA7-23AB-EF7E-6BB7F720BDE2}"/>
                </a:ext>
              </a:extLst>
            </p:cNvPr>
            <p:cNvSpPr txBox="1"/>
            <p:nvPr/>
          </p:nvSpPr>
          <p:spPr>
            <a:xfrm>
              <a:off x="10055753" y="5160931"/>
              <a:ext cx="103259" cy="266173"/>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a:t>
              </a:r>
            </a:p>
          </p:txBody>
        </p:sp>
        <p:cxnSp>
          <p:nvCxnSpPr>
            <p:cNvPr id="34" name="Straight Connector 33">
              <a:extLst>
                <a:ext uri="{FF2B5EF4-FFF2-40B4-BE49-F238E27FC236}">
                  <a16:creationId xmlns:a16="http://schemas.microsoft.com/office/drawing/2014/main" id="{F4134DEF-BBA7-6919-403F-0255448CABB3}"/>
                </a:ext>
              </a:extLst>
            </p:cNvPr>
            <p:cNvCxnSpPr>
              <a:cxnSpLocks/>
            </p:cNvCxnSpPr>
            <p:nvPr/>
          </p:nvCxnSpPr>
          <p:spPr>
            <a:xfrm>
              <a:off x="10864421" y="5104780"/>
              <a:ext cx="0" cy="69850"/>
            </a:xfrm>
            <a:prstGeom prst="line">
              <a:avLst/>
            </a:prstGeom>
            <a:noFill/>
            <a:ln w="28575" cap="flat" cmpd="sng" algn="ctr">
              <a:solidFill>
                <a:srgbClr val="000000"/>
              </a:solidFill>
              <a:prstDash val="solid"/>
            </a:ln>
            <a:effectLst/>
          </p:spPr>
        </p:cxnSp>
        <p:sp>
          <p:nvSpPr>
            <p:cNvPr id="35" name="TextBox 34">
              <a:extLst>
                <a:ext uri="{FF2B5EF4-FFF2-40B4-BE49-F238E27FC236}">
                  <a16:creationId xmlns:a16="http://schemas.microsoft.com/office/drawing/2014/main" id="{CE96CD87-49D4-CB64-19DA-8C7DDCA60182}"/>
                </a:ext>
              </a:extLst>
            </p:cNvPr>
            <p:cNvSpPr txBox="1"/>
            <p:nvPr/>
          </p:nvSpPr>
          <p:spPr>
            <a:xfrm>
              <a:off x="10812792" y="5160931"/>
              <a:ext cx="103259" cy="266173"/>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a:t>
              </a:r>
            </a:p>
          </p:txBody>
        </p:sp>
        <p:pic>
          <p:nvPicPr>
            <p:cNvPr id="36" name="Graphic 35">
              <a:extLst>
                <a:ext uri="{FF2B5EF4-FFF2-40B4-BE49-F238E27FC236}">
                  <a16:creationId xmlns:a16="http://schemas.microsoft.com/office/drawing/2014/main" id="{2278B4D0-5F8D-D331-DE3C-FDEC1549F3B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103243" y="3514725"/>
              <a:ext cx="3657029" cy="1590040"/>
            </a:xfrm>
            <a:prstGeom prst="rect">
              <a:avLst/>
            </a:prstGeom>
          </p:spPr>
        </p:pic>
        <p:sp>
          <p:nvSpPr>
            <p:cNvPr id="37" name="TextBox 36">
              <a:extLst>
                <a:ext uri="{FF2B5EF4-FFF2-40B4-BE49-F238E27FC236}">
                  <a16:creationId xmlns:a16="http://schemas.microsoft.com/office/drawing/2014/main" id="{22119E22-A01B-5F49-1B23-1853063DCF6E}"/>
                </a:ext>
              </a:extLst>
            </p:cNvPr>
            <p:cNvSpPr txBox="1"/>
            <p:nvPr/>
          </p:nvSpPr>
          <p:spPr>
            <a:xfrm rot="16200000">
              <a:off x="5416023" y="3529397"/>
              <a:ext cx="1972041" cy="244006"/>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Cumulative Incidence</a:t>
              </a:r>
            </a:p>
          </p:txBody>
        </p:sp>
      </p:grpSp>
    </p:spTree>
    <p:extLst>
      <p:ext uri="{BB962C8B-B14F-4D97-AF65-F5344CB8AC3E}">
        <p14:creationId xmlns:p14="http://schemas.microsoft.com/office/powerpoint/2010/main" val="28285816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0415C-18B2-4955-A0AE-4259AF5C0960}"/>
              </a:ext>
            </a:extLst>
          </p:cNvPr>
          <p:cNvSpPr>
            <a:spLocks noGrp="1"/>
          </p:cNvSpPr>
          <p:nvPr>
            <p:ph type="title"/>
          </p:nvPr>
        </p:nvSpPr>
        <p:spPr/>
        <p:txBody>
          <a:bodyPr anchor="ctr">
            <a:noAutofit/>
          </a:bodyPr>
          <a:lstStyle/>
          <a:p>
            <a:r>
              <a:rPr lang="en-US" dirty="0">
                <a:latin typeface="+mj-lt"/>
              </a:rPr>
              <a:t>CANTOS: Rate Difference in First and Subsequent CV Events</a:t>
            </a:r>
          </a:p>
        </p:txBody>
      </p:sp>
      <p:sp>
        <p:nvSpPr>
          <p:cNvPr id="3" name="Rectangle 2">
            <a:extLst>
              <a:ext uri="{FF2B5EF4-FFF2-40B4-BE49-F238E27FC236}">
                <a16:creationId xmlns:a16="http://schemas.microsoft.com/office/drawing/2014/main" id="{ED085DE9-87DF-B721-42D9-41D59F66A81E}"/>
              </a:ext>
            </a:extLst>
          </p:cNvPr>
          <p:cNvSpPr/>
          <p:nvPr/>
        </p:nvSpPr>
        <p:spPr>
          <a:xfrm>
            <a:off x="1856833" y="2970882"/>
            <a:ext cx="211719" cy="1466150"/>
          </a:xfrm>
          <a:prstGeom prst="rect">
            <a:avLst/>
          </a:prstGeom>
          <a:solidFill>
            <a:srgbClr val="015873"/>
          </a:solidFill>
          <a:ln w="6350"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5" name="Rectangle 4">
            <a:extLst>
              <a:ext uri="{FF2B5EF4-FFF2-40B4-BE49-F238E27FC236}">
                <a16:creationId xmlns:a16="http://schemas.microsoft.com/office/drawing/2014/main" id="{01A3F9A5-22FC-BAE6-C2A4-57E13BFD95DE}"/>
              </a:ext>
            </a:extLst>
          </p:cNvPr>
          <p:cNvSpPr/>
          <p:nvPr/>
        </p:nvSpPr>
        <p:spPr>
          <a:xfrm>
            <a:off x="2534334" y="2970882"/>
            <a:ext cx="211719" cy="600951"/>
          </a:xfrm>
          <a:prstGeom prst="rect">
            <a:avLst/>
          </a:prstGeom>
          <a:solidFill>
            <a:srgbClr val="015873"/>
          </a:solidFill>
          <a:ln w="6350"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7" name="Rectangle 6">
            <a:extLst>
              <a:ext uri="{FF2B5EF4-FFF2-40B4-BE49-F238E27FC236}">
                <a16:creationId xmlns:a16="http://schemas.microsoft.com/office/drawing/2014/main" id="{C692C109-375B-1828-CC53-A233AA76C1FE}"/>
              </a:ext>
            </a:extLst>
          </p:cNvPr>
          <p:cNvSpPr/>
          <p:nvPr/>
        </p:nvSpPr>
        <p:spPr>
          <a:xfrm>
            <a:off x="3217128" y="2970882"/>
            <a:ext cx="211719" cy="805530"/>
          </a:xfrm>
          <a:prstGeom prst="rect">
            <a:avLst/>
          </a:prstGeom>
          <a:solidFill>
            <a:schemeClr val="accent3"/>
          </a:solidFill>
          <a:ln w="952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8" name="Rectangle 7">
            <a:extLst>
              <a:ext uri="{FF2B5EF4-FFF2-40B4-BE49-F238E27FC236}">
                <a16:creationId xmlns:a16="http://schemas.microsoft.com/office/drawing/2014/main" id="{D5D7DEDF-5EFE-EEC6-65EB-D65E021DADE1}"/>
              </a:ext>
            </a:extLst>
          </p:cNvPr>
          <p:cNvSpPr/>
          <p:nvPr/>
        </p:nvSpPr>
        <p:spPr>
          <a:xfrm>
            <a:off x="3894630" y="2970882"/>
            <a:ext cx="211719" cy="1393694"/>
          </a:xfrm>
          <a:prstGeom prst="rect">
            <a:avLst/>
          </a:prstGeom>
          <a:solidFill>
            <a:srgbClr val="015873"/>
          </a:solidFill>
          <a:ln w="6350"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9" name="Rectangle 8">
            <a:extLst>
              <a:ext uri="{FF2B5EF4-FFF2-40B4-BE49-F238E27FC236}">
                <a16:creationId xmlns:a16="http://schemas.microsoft.com/office/drawing/2014/main" id="{0DA6AEE1-B61A-3BBC-E9EF-2B3FEA3CD150}"/>
              </a:ext>
            </a:extLst>
          </p:cNvPr>
          <p:cNvSpPr/>
          <p:nvPr/>
        </p:nvSpPr>
        <p:spPr>
          <a:xfrm>
            <a:off x="3211836" y="2970882"/>
            <a:ext cx="211719" cy="805530"/>
          </a:xfrm>
          <a:prstGeom prst="rect">
            <a:avLst/>
          </a:prstGeom>
          <a:solidFill>
            <a:srgbClr val="015873"/>
          </a:solidFill>
          <a:ln w="6350"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0" name="Rectangle 9">
            <a:extLst>
              <a:ext uri="{FF2B5EF4-FFF2-40B4-BE49-F238E27FC236}">
                <a16:creationId xmlns:a16="http://schemas.microsoft.com/office/drawing/2014/main" id="{019E1813-B2C3-72B2-98C6-FE710293E070}"/>
              </a:ext>
            </a:extLst>
          </p:cNvPr>
          <p:cNvSpPr/>
          <p:nvPr/>
        </p:nvSpPr>
        <p:spPr>
          <a:xfrm>
            <a:off x="5261872" y="2970882"/>
            <a:ext cx="211719" cy="2011694"/>
          </a:xfrm>
          <a:prstGeom prst="rect">
            <a:avLst/>
          </a:prstGeom>
          <a:solidFill>
            <a:schemeClr val="accent3"/>
          </a:solidFill>
          <a:ln w="6350"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1" name="Rectangle 10">
            <a:extLst>
              <a:ext uri="{FF2B5EF4-FFF2-40B4-BE49-F238E27FC236}">
                <a16:creationId xmlns:a16="http://schemas.microsoft.com/office/drawing/2014/main" id="{32F8B91D-8DF8-2F07-1B44-80DB216847BD}"/>
              </a:ext>
            </a:extLst>
          </p:cNvPr>
          <p:cNvSpPr/>
          <p:nvPr/>
        </p:nvSpPr>
        <p:spPr>
          <a:xfrm>
            <a:off x="5937719" y="2970882"/>
            <a:ext cx="211719" cy="1044205"/>
          </a:xfrm>
          <a:prstGeom prst="rect">
            <a:avLst/>
          </a:prstGeom>
          <a:solidFill>
            <a:schemeClr val="accent3"/>
          </a:solidFill>
          <a:ln w="6350"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2" name="Rectangle 11">
            <a:extLst>
              <a:ext uri="{FF2B5EF4-FFF2-40B4-BE49-F238E27FC236}">
                <a16:creationId xmlns:a16="http://schemas.microsoft.com/office/drawing/2014/main" id="{95EB5C0E-C514-E777-D40A-7F2B8608300E}"/>
              </a:ext>
            </a:extLst>
          </p:cNvPr>
          <p:cNvSpPr/>
          <p:nvPr/>
        </p:nvSpPr>
        <p:spPr>
          <a:xfrm>
            <a:off x="6620513" y="2970882"/>
            <a:ext cx="211719" cy="1227474"/>
          </a:xfrm>
          <a:prstGeom prst="rect">
            <a:avLst/>
          </a:prstGeom>
          <a:solidFill>
            <a:schemeClr val="accent3"/>
          </a:solidFill>
          <a:ln w="6350"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3" name="Rectangle 12">
            <a:extLst>
              <a:ext uri="{FF2B5EF4-FFF2-40B4-BE49-F238E27FC236}">
                <a16:creationId xmlns:a16="http://schemas.microsoft.com/office/drawing/2014/main" id="{A064B005-D0E1-AB64-4107-E898EBC8D8C4}"/>
              </a:ext>
            </a:extLst>
          </p:cNvPr>
          <p:cNvSpPr/>
          <p:nvPr/>
        </p:nvSpPr>
        <p:spPr>
          <a:xfrm>
            <a:off x="7298014" y="2970882"/>
            <a:ext cx="211719" cy="1530080"/>
          </a:xfrm>
          <a:prstGeom prst="rect">
            <a:avLst/>
          </a:prstGeom>
          <a:solidFill>
            <a:schemeClr val="accent3"/>
          </a:solidFill>
          <a:ln w="6350"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4" name="Rectangle 13">
            <a:extLst>
              <a:ext uri="{FF2B5EF4-FFF2-40B4-BE49-F238E27FC236}">
                <a16:creationId xmlns:a16="http://schemas.microsoft.com/office/drawing/2014/main" id="{B86C2648-F834-B486-70FC-197BC707AFA9}"/>
              </a:ext>
            </a:extLst>
          </p:cNvPr>
          <p:cNvSpPr/>
          <p:nvPr/>
        </p:nvSpPr>
        <p:spPr>
          <a:xfrm>
            <a:off x="8658309" y="2970882"/>
            <a:ext cx="211719" cy="2697886"/>
          </a:xfrm>
          <a:prstGeom prst="rect">
            <a:avLst/>
          </a:prstGeom>
          <a:solidFill>
            <a:schemeClr val="accent4"/>
          </a:solidFill>
          <a:ln w="6350"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5" name="Rectangle 14">
            <a:extLst>
              <a:ext uri="{FF2B5EF4-FFF2-40B4-BE49-F238E27FC236}">
                <a16:creationId xmlns:a16="http://schemas.microsoft.com/office/drawing/2014/main" id="{567315F4-9294-30F7-55F5-86835FF128DE}"/>
              </a:ext>
            </a:extLst>
          </p:cNvPr>
          <p:cNvSpPr/>
          <p:nvPr/>
        </p:nvSpPr>
        <p:spPr>
          <a:xfrm>
            <a:off x="9330517" y="2970882"/>
            <a:ext cx="211719" cy="1743184"/>
          </a:xfrm>
          <a:prstGeom prst="rect">
            <a:avLst/>
          </a:prstGeom>
          <a:solidFill>
            <a:schemeClr val="accent4"/>
          </a:solidFill>
          <a:ln w="6350"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6" name="Rectangle 15">
            <a:extLst>
              <a:ext uri="{FF2B5EF4-FFF2-40B4-BE49-F238E27FC236}">
                <a16:creationId xmlns:a16="http://schemas.microsoft.com/office/drawing/2014/main" id="{A0B16BD4-E58C-584B-7D38-31E669C98474}"/>
              </a:ext>
            </a:extLst>
          </p:cNvPr>
          <p:cNvSpPr/>
          <p:nvPr/>
        </p:nvSpPr>
        <p:spPr>
          <a:xfrm>
            <a:off x="10013311" y="2975144"/>
            <a:ext cx="211719" cy="1781542"/>
          </a:xfrm>
          <a:prstGeom prst="rect">
            <a:avLst/>
          </a:prstGeom>
          <a:solidFill>
            <a:schemeClr val="accent4"/>
          </a:solidFill>
          <a:ln w="6350"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7" name="Rectangle 16">
            <a:extLst>
              <a:ext uri="{FF2B5EF4-FFF2-40B4-BE49-F238E27FC236}">
                <a16:creationId xmlns:a16="http://schemas.microsoft.com/office/drawing/2014/main" id="{B65FA111-73B9-9289-5CB1-9E5106F30873}"/>
              </a:ext>
            </a:extLst>
          </p:cNvPr>
          <p:cNvSpPr/>
          <p:nvPr/>
        </p:nvSpPr>
        <p:spPr>
          <a:xfrm>
            <a:off x="10690812" y="2970882"/>
            <a:ext cx="211719" cy="1781542"/>
          </a:xfrm>
          <a:prstGeom prst="rect">
            <a:avLst/>
          </a:prstGeom>
          <a:solidFill>
            <a:schemeClr val="accent4"/>
          </a:solidFill>
          <a:ln w="6350" cap="flat" cmpd="sng" algn="ctr">
            <a:solidFill>
              <a:schemeClr val="bg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8" name="TextBox 17">
            <a:extLst>
              <a:ext uri="{FF2B5EF4-FFF2-40B4-BE49-F238E27FC236}">
                <a16:creationId xmlns:a16="http://schemas.microsoft.com/office/drawing/2014/main" id="{D2FA013B-C588-9FC3-1AA3-50008ED1760A}"/>
              </a:ext>
            </a:extLst>
          </p:cNvPr>
          <p:cNvSpPr txBox="1"/>
          <p:nvPr/>
        </p:nvSpPr>
        <p:spPr>
          <a:xfrm>
            <a:off x="2236163" y="2722299"/>
            <a:ext cx="808061" cy="150511"/>
          </a:xfrm>
          <a:prstGeom prst="rect">
            <a:avLst/>
          </a:prstGeom>
          <a:noFill/>
          <a:effectLst/>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MACE</a:t>
            </a:r>
          </a:p>
        </p:txBody>
      </p:sp>
      <p:sp>
        <p:nvSpPr>
          <p:cNvPr id="19" name="TextBox 18">
            <a:extLst>
              <a:ext uri="{FF2B5EF4-FFF2-40B4-BE49-F238E27FC236}">
                <a16:creationId xmlns:a16="http://schemas.microsoft.com/office/drawing/2014/main" id="{C7BAC0BC-D29B-FC5A-06B1-B06A3B0C549B}"/>
              </a:ext>
            </a:extLst>
          </p:cNvPr>
          <p:cNvSpPr txBox="1"/>
          <p:nvPr/>
        </p:nvSpPr>
        <p:spPr>
          <a:xfrm>
            <a:off x="1555354" y="2610955"/>
            <a:ext cx="808061" cy="466516"/>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Total serious CV events</a:t>
            </a:r>
          </a:p>
        </p:txBody>
      </p:sp>
      <p:sp>
        <p:nvSpPr>
          <p:cNvPr id="20" name="TextBox 19">
            <a:extLst>
              <a:ext uri="{FF2B5EF4-FFF2-40B4-BE49-F238E27FC236}">
                <a16:creationId xmlns:a16="http://schemas.microsoft.com/office/drawing/2014/main" id="{271D58A0-4B0C-4452-BF8F-1FD3E439DB8C}"/>
              </a:ext>
            </a:extLst>
          </p:cNvPr>
          <p:cNvSpPr txBox="1"/>
          <p:nvPr/>
        </p:nvSpPr>
        <p:spPr>
          <a:xfrm>
            <a:off x="2913664" y="2711777"/>
            <a:ext cx="808061" cy="150511"/>
          </a:xfrm>
          <a:prstGeom prst="rect">
            <a:avLst/>
          </a:prstGeom>
          <a:noFill/>
          <a:effectLst/>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MACE+</a:t>
            </a:r>
          </a:p>
        </p:txBody>
      </p:sp>
      <p:sp>
        <p:nvSpPr>
          <p:cNvPr id="21" name="TextBox 20">
            <a:extLst>
              <a:ext uri="{FF2B5EF4-FFF2-40B4-BE49-F238E27FC236}">
                <a16:creationId xmlns:a16="http://schemas.microsoft.com/office/drawing/2014/main" id="{2B34AA68-7CE5-668A-A432-227E46B7DF91}"/>
              </a:ext>
            </a:extLst>
          </p:cNvPr>
          <p:cNvSpPr txBox="1"/>
          <p:nvPr/>
        </p:nvSpPr>
        <p:spPr>
          <a:xfrm>
            <a:off x="3594473" y="2395773"/>
            <a:ext cx="808061" cy="466515"/>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MI plus all coronary </a:t>
            </a:r>
            <a:r>
              <a:rPr kumimoji="0" lang="en-GB"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revasc</a:t>
            </a: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p>
        </p:txBody>
      </p:sp>
      <p:sp>
        <p:nvSpPr>
          <p:cNvPr id="22" name="TextBox 21">
            <a:extLst>
              <a:ext uri="{FF2B5EF4-FFF2-40B4-BE49-F238E27FC236}">
                <a16:creationId xmlns:a16="http://schemas.microsoft.com/office/drawing/2014/main" id="{0A484D5B-DC5E-8C2E-84D6-5868B24F34C8}"/>
              </a:ext>
            </a:extLst>
          </p:cNvPr>
          <p:cNvSpPr txBox="1"/>
          <p:nvPr/>
        </p:nvSpPr>
        <p:spPr>
          <a:xfrm>
            <a:off x="4952783" y="2610955"/>
            <a:ext cx="808061" cy="466516"/>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Total serious CV events</a:t>
            </a:r>
          </a:p>
        </p:txBody>
      </p:sp>
      <p:sp>
        <p:nvSpPr>
          <p:cNvPr id="23" name="TextBox 22">
            <a:extLst>
              <a:ext uri="{FF2B5EF4-FFF2-40B4-BE49-F238E27FC236}">
                <a16:creationId xmlns:a16="http://schemas.microsoft.com/office/drawing/2014/main" id="{F1768A42-72BD-419B-8A64-90876CEB7390}"/>
              </a:ext>
            </a:extLst>
          </p:cNvPr>
          <p:cNvSpPr txBox="1"/>
          <p:nvPr/>
        </p:nvSpPr>
        <p:spPr>
          <a:xfrm>
            <a:off x="5666012" y="2722299"/>
            <a:ext cx="808061" cy="150511"/>
          </a:xfrm>
          <a:prstGeom prst="rect">
            <a:avLst/>
          </a:prstGeom>
          <a:noFill/>
          <a:effectLst/>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MACE</a:t>
            </a:r>
          </a:p>
        </p:txBody>
      </p:sp>
      <p:sp>
        <p:nvSpPr>
          <p:cNvPr id="24" name="TextBox 23">
            <a:extLst>
              <a:ext uri="{FF2B5EF4-FFF2-40B4-BE49-F238E27FC236}">
                <a16:creationId xmlns:a16="http://schemas.microsoft.com/office/drawing/2014/main" id="{3689985B-875D-BE01-3511-F6D117B77212}"/>
              </a:ext>
            </a:extLst>
          </p:cNvPr>
          <p:cNvSpPr txBox="1"/>
          <p:nvPr/>
        </p:nvSpPr>
        <p:spPr>
          <a:xfrm>
            <a:off x="6343513" y="2711777"/>
            <a:ext cx="808061" cy="150511"/>
          </a:xfrm>
          <a:prstGeom prst="rect">
            <a:avLst/>
          </a:prstGeom>
          <a:noFill/>
          <a:effectLst/>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MACE+</a:t>
            </a:r>
          </a:p>
        </p:txBody>
      </p:sp>
      <p:sp>
        <p:nvSpPr>
          <p:cNvPr id="25" name="TextBox 24">
            <a:extLst>
              <a:ext uri="{FF2B5EF4-FFF2-40B4-BE49-F238E27FC236}">
                <a16:creationId xmlns:a16="http://schemas.microsoft.com/office/drawing/2014/main" id="{E56872D2-7C15-68B6-1E6A-C9EC56475434}"/>
              </a:ext>
            </a:extLst>
          </p:cNvPr>
          <p:cNvSpPr txBox="1"/>
          <p:nvPr/>
        </p:nvSpPr>
        <p:spPr>
          <a:xfrm>
            <a:off x="6991902" y="2408825"/>
            <a:ext cx="808061" cy="466515"/>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MI plus all coronary revasc.</a:t>
            </a:r>
          </a:p>
        </p:txBody>
      </p:sp>
      <p:sp>
        <p:nvSpPr>
          <p:cNvPr id="26" name="TextBox 25">
            <a:extLst>
              <a:ext uri="{FF2B5EF4-FFF2-40B4-BE49-F238E27FC236}">
                <a16:creationId xmlns:a16="http://schemas.microsoft.com/office/drawing/2014/main" id="{67560EF6-EE76-0A9B-C557-2282975BEC83}"/>
              </a:ext>
            </a:extLst>
          </p:cNvPr>
          <p:cNvSpPr txBox="1"/>
          <p:nvPr/>
        </p:nvSpPr>
        <p:spPr>
          <a:xfrm>
            <a:off x="8348889" y="2605851"/>
            <a:ext cx="808061" cy="466516"/>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Total serious CV events</a:t>
            </a:r>
          </a:p>
        </p:txBody>
      </p:sp>
      <p:sp>
        <p:nvSpPr>
          <p:cNvPr id="27" name="TextBox 26">
            <a:extLst>
              <a:ext uri="{FF2B5EF4-FFF2-40B4-BE49-F238E27FC236}">
                <a16:creationId xmlns:a16="http://schemas.microsoft.com/office/drawing/2014/main" id="{AA6D8027-D179-89FB-B15B-A677E8E18648}"/>
              </a:ext>
            </a:extLst>
          </p:cNvPr>
          <p:cNvSpPr txBox="1"/>
          <p:nvPr/>
        </p:nvSpPr>
        <p:spPr>
          <a:xfrm>
            <a:off x="9062118" y="2717195"/>
            <a:ext cx="808061" cy="150511"/>
          </a:xfrm>
          <a:prstGeom prst="rect">
            <a:avLst/>
          </a:prstGeom>
          <a:noFill/>
          <a:effectLst/>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MACE</a:t>
            </a:r>
          </a:p>
        </p:txBody>
      </p:sp>
      <p:sp>
        <p:nvSpPr>
          <p:cNvPr id="28" name="TextBox 27">
            <a:extLst>
              <a:ext uri="{FF2B5EF4-FFF2-40B4-BE49-F238E27FC236}">
                <a16:creationId xmlns:a16="http://schemas.microsoft.com/office/drawing/2014/main" id="{BF9923DC-8B71-7E9E-7B41-69875BC5C9CA}"/>
              </a:ext>
            </a:extLst>
          </p:cNvPr>
          <p:cNvSpPr txBox="1"/>
          <p:nvPr/>
        </p:nvSpPr>
        <p:spPr>
          <a:xfrm>
            <a:off x="9739619" y="2706674"/>
            <a:ext cx="808061" cy="150511"/>
          </a:xfrm>
          <a:prstGeom prst="rect">
            <a:avLst/>
          </a:prstGeom>
          <a:noFill/>
          <a:effectLst/>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MACE+</a:t>
            </a:r>
          </a:p>
        </p:txBody>
      </p:sp>
      <p:sp>
        <p:nvSpPr>
          <p:cNvPr id="29" name="TextBox 28">
            <a:extLst>
              <a:ext uri="{FF2B5EF4-FFF2-40B4-BE49-F238E27FC236}">
                <a16:creationId xmlns:a16="http://schemas.microsoft.com/office/drawing/2014/main" id="{B6866201-AE5D-61AA-EA7A-2C8AE9608D8D}"/>
              </a:ext>
            </a:extLst>
          </p:cNvPr>
          <p:cNvSpPr txBox="1"/>
          <p:nvPr/>
        </p:nvSpPr>
        <p:spPr>
          <a:xfrm>
            <a:off x="10388009" y="2403721"/>
            <a:ext cx="808061" cy="466515"/>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MI plus all coronary revasc.</a:t>
            </a:r>
          </a:p>
        </p:txBody>
      </p:sp>
      <p:cxnSp>
        <p:nvCxnSpPr>
          <p:cNvPr id="31" name="Straight Connector 30">
            <a:extLst>
              <a:ext uri="{FF2B5EF4-FFF2-40B4-BE49-F238E27FC236}">
                <a16:creationId xmlns:a16="http://schemas.microsoft.com/office/drawing/2014/main" id="{8D826906-4836-4959-750D-44FD392933BF}"/>
              </a:ext>
            </a:extLst>
          </p:cNvPr>
          <p:cNvCxnSpPr>
            <a:cxnSpLocks/>
          </p:cNvCxnSpPr>
          <p:nvPr/>
        </p:nvCxnSpPr>
        <p:spPr>
          <a:xfrm>
            <a:off x="1555354" y="2970882"/>
            <a:ext cx="9590654"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2D961BBD-0BAA-93D3-68E7-248382219562}"/>
              </a:ext>
            </a:extLst>
          </p:cNvPr>
          <p:cNvCxnSpPr>
            <a:cxnSpLocks/>
          </p:cNvCxnSpPr>
          <p:nvPr/>
        </p:nvCxnSpPr>
        <p:spPr>
          <a:xfrm>
            <a:off x="1634969" y="2970882"/>
            <a:ext cx="0" cy="3110595"/>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8" name="TextBox 37">
            <a:extLst>
              <a:ext uri="{FF2B5EF4-FFF2-40B4-BE49-F238E27FC236}">
                <a16:creationId xmlns:a16="http://schemas.microsoft.com/office/drawing/2014/main" id="{3E122300-3C78-8B54-9D80-DF036F9CD4B3}"/>
              </a:ext>
            </a:extLst>
          </p:cNvPr>
          <p:cNvSpPr txBox="1"/>
          <p:nvPr/>
        </p:nvSpPr>
        <p:spPr>
          <a:xfrm rot="16200000">
            <a:off x="-224598" y="4353565"/>
            <a:ext cx="2333305" cy="316654"/>
          </a:xfrm>
          <a:prstGeom prst="rect">
            <a:avLst/>
          </a:prstGeom>
          <a:noFill/>
          <a:effectLst/>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Absolute Rate </a:t>
            </a:r>
            <a:r>
              <a:rPr lang="en-GB" sz="1400" dirty="0">
                <a:solidFill>
                  <a:srgbClr val="000000"/>
                </a:solidFill>
                <a:latin typeface="Calibri" panose="020F0502020204030204" pitchFamily="34" charset="0"/>
                <a:cs typeface="Calibri" panose="020F0502020204030204" pitchFamily="34" charset="0"/>
              </a:rPr>
              <a:t>D</a:t>
            </a:r>
            <a:r>
              <a:rPr kumimoji="0" lang="en-GB" sz="14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ifference</a:t>
            </a:r>
            <a:endPar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39" name="Straight Connector 38">
            <a:extLst>
              <a:ext uri="{FF2B5EF4-FFF2-40B4-BE49-F238E27FC236}">
                <a16:creationId xmlns:a16="http://schemas.microsoft.com/office/drawing/2014/main" id="{468DD1C6-58CF-4C53-1616-27EC88AF9048}"/>
              </a:ext>
            </a:extLst>
          </p:cNvPr>
          <p:cNvCxnSpPr>
            <a:cxnSpLocks/>
          </p:cNvCxnSpPr>
          <p:nvPr/>
        </p:nvCxnSpPr>
        <p:spPr>
          <a:xfrm flipH="1">
            <a:off x="1569359" y="5641765"/>
            <a:ext cx="65610"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TextBox 39">
            <a:extLst>
              <a:ext uri="{FF2B5EF4-FFF2-40B4-BE49-F238E27FC236}">
                <a16:creationId xmlns:a16="http://schemas.microsoft.com/office/drawing/2014/main" id="{5714E638-5728-19D1-74A8-22C7FF6AD2DC}"/>
              </a:ext>
            </a:extLst>
          </p:cNvPr>
          <p:cNvSpPr txBox="1"/>
          <p:nvPr/>
        </p:nvSpPr>
        <p:spPr>
          <a:xfrm>
            <a:off x="1069733" y="5899657"/>
            <a:ext cx="444314" cy="136258"/>
          </a:xfrm>
          <a:prstGeom prst="rect">
            <a:avLst/>
          </a:prstGeom>
          <a:noFill/>
          <a:effectLst/>
        </p:spPr>
        <p:txBody>
          <a:bodyPr wrap="squar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a:t>
            </a: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160</a:t>
            </a:r>
          </a:p>
        </p:txBody>
      </p:sp>
      <p:sp>
        <p:nvSpPr>
          <p:cNvPr id="44" name="TextBox 43">
            <a:extLst>
              <a:ext uri="{FF2B5EF4-FFF2-40B4-BE49-F238E27FC236}">
                <a16:creationId xmlns:a16="http://schemas.microsoft.com/office/drawing/2014/main" id="{B2888A15-D9FF-141C-3C84-A461E2278E8C}"/>
              </a:ext>
            </a:extLst>
          </p:cNvPr>
          <p:cNvSpPr txBox="1"/>
          <p:nvPr/>
        </p:nvSpPr>
        <p:spPr>
          <a:xfrm>
            <a:off x="1106714" y="5530830"/>
            <a:ext cx="444314" cy="136258"/>
          </a:xfrm>
          <a:prstGeom prst="rect">
            <a:avLst/>
          </a:prstGeom>
          <a:noFill/>
          <a:effectLst/>
        </p:spPr>
        <p:txBody>
          <a:bodyPr wrap="squar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a:t>
            </a: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140</a:t>
            </a:r>
          </a:p>
        </p:txBody>
      </p:sp>
      <p:cxnSp>
        <p:nvCxnSpPr>
          <p:cNvPr id="45" name="Straight Connector 44">
            <a:extLst>
              <a:ext uri="{FF2B5EF4-FFF2-40B4-BE49-F238E27FC236}">
                <a16:creationId xmlns:a16="http://schemas.microsoft.com/office/drawing/2014/main" id="{F636AA32-FD2A-4614-4FE3-664A6456660B}"/>
              </a:ext>
            </a:extLst>
          </p:cNvPr>
          <p:cNvCxnSpPr>
            <a:cxnSpLocks/>
          </p:cNvCxnSpPr>
          <p:nvPr/>
        </p:nvCxnSpPr>
        <p:spPr>
          <a:xfrm flipH="1">
            <a:off x="1563891" y="5258978"/>
            <a:ext cx="65610"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6" name="TextBox 45">
            <a:extLst>
              <a:ext uri="{FF2B5EF4-FFF2-40B4-BE49-F238E27FC236}">
                <a16:creationId xmlns:a16="http://schemas.microsoft.com/office/drawing/2014/main" id="{7A2A8FCD-70B7-26AC-4FAE-F15EFC4255C6}"/>
              </a:ext>
            </a:extLst>
          </p:cNvPr>
          <p:cNvSpPr txBox="1"/>
          <p:nvPr/>
        </p:nvSpPr>
        <p:spPr>
          <a:xfrm>
            <a:off x="1101246" y="5148043"/>
            <a:ext cx="444314" cy="136258"/>
          </a:xfrm>
          <a:prstGeom prst="rect">
            <a:avLst/>
          </a:prstGeom>
          <a:noFill/>
          <a:effectLst/>
        </p:spPr>
        <p:txBody>
          <a:bodyPr wrap="squar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a:t>
            </a: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120</a:t>
            </a:r>
          </a:p>
        </p:txBody>
      </p:sp>
      <p:cxnSp>
        <p:nvCxnSpPr>
          <p:cNvPr id="50" name="Straight Connector 49">
            <a:extLst>
              <a:ext uri="{FF2B5EF4-FFF2-40B4-BE49-F238E27FC236}">
                <a16:creationId xmlns:a16="http://schemas.microsoft.com/office/drawing/2014/main" id="{8E825403-51DA-CDDE-34AE-C2C8AB91CCC3}"/>
              </a:ext>
            </a:extLst>
          </p:cNvPr>
          <p:cNvCxnSpPr>
            <a:cxnSpLocks/>
          </p:cNvCxnSpPr>
          <p:nvPr/>
        </p:nvCxnSpPr>
        <p:spPr>
          <a:xfrm flipH="1">
            <a:off x="1557650" y="4875552"/>
            <a:ext cx="65610"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1" name="TextBox 50">
            <a:extLst>
              <a:ext uri="{FF2B5EF4-FFF2-40B4-BE49-F238E27FC236}">
                <a16:creationId xmlns:a16="http://schemas.microsoft.com/office/drawing/2014/main" id="{363CCDBF-C082-3E53-4813-A9A40909B0F2}"/>
              </a:ext>
            </a:extLst>
          </p:cNvPr>
          <p:cNvSpPr txBox="1"/>
          <p:nvPr/>
        </p:nvSpPr>
        <p:spPr>
          <a:xfrm>
            <a:off x="1095005" y="4764617"/>
            <a:ext cx="444314" cy="136258"/>
          </a:xfrm>
          <a:prstGeom prst="rect">
            <a:avLst/>
          </a:prstGeom>
          <a:noFill/>
          <a:effectLst/>
        </p:spPr>
        <p:txBody>
          <a:bodyPr wrap="squar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a:t>
            </a: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100</a:t>
            </a:r>
          </a:p>
        </p:txBody>
      </p:sp>
      <p:cxnSp>
        <p:nvCxnSpPr>
          <p:cNvPr id="52" name="Straight Connector 51">
            <a:extLst>
              <a:ext uri="{FF2B5EF4-FFF2-40B4-BE49-F238E27FC236}">
                <a16:creationId xmlns:a16="http://schemas.microsoft.com/office/drawing/2014/main" id="{278CE985-8416-FF6A-6E31-0554904BAD41}"/>
              </a:ext>
            </a:extLst>
          </p:cNvPr>
          <p:cNvCxnSpPr>
            <a:cxnSpLocks/>
          </p:cNvCxnSpPr>
          <p:nvPr/>
        </p:nvCxnSpPr>
        <p:spPr>
          <a:xfrm flipH="1">
            <a:off x="1557650" y="4489200"/>
            <a:ext cx="65610"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3" name="TextBox 52">
            <a:extLst>
              <a:ext uri="{FF2B5EF4-FFF2-40B4-BE49-F238E27FC236}">
                <a16:creationId xmlns:a16="http://schemas.microsoft.com/office/drawing/2014/main" id="{CA32FF0B-8E7F-D1B5-E6BE-C2FED6145BE3}"/>
              </a:ext>
            </a:extLst>
          </p:cNvPr>
          <p:cNvSpPr txBox="1"/>
          <p:nvPr/>
        </p:nvSpPr>
        <p:spPr>
          <a:xfrm>
            <a:off x="1250246" y="4375634"/>
            <a:ext cx="289719" cy="136258"/>
          </a:xfrm>
          <a:prstGeom prst="rect">
            <a:avLst/>
          </a:prstGeom>
          <a:noFill/>
          <a:effectLst/>
        </p:spPr>
        <p:txBody>
          <a:bodyPr wrap="squar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-80</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54" name="Straight Connector 53">
            <a:extLst>
              <a:ext uri="{FF2B5EF4-FFF2-40B4-BE49-F238E27FC236}">
                <a16:creationId xmlns:a16="http://schemas.microsoft.com/office/drawing/2014/main" id="{0F470F43-5BC9-87EB-F100-137BCB98FE13}"/>
              </a:ext>
            </a:extLst>
          </p:cNvPr>
          <p:cNvCxnSpPr>
            <a:cxnSpLocks/>
          </p:cNvCxnSpPr>
          <p:nvPr/>
        </p:nvCxnSpPr>
        <p:spPr>
          <a:xfrm flipH="1">
            <a:off x="1557650" y="4111971"/>
            <a:ext cx="65610"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5" name="TextBox 54">
            <a:extLst>
              <a:ext uri="{FF2B5EF4-FFF2-40B4-BE49-F238E27FC236}">
                <a16:creationId xmlns:a16="http://schemas.microsoft.com/office/drawing/2014/main" id="{3A4FFBAB-EC8B-1E51-C5BD-2674098FDD23}"/>
              </a:ext>
            </a:extLst>
          </p:cNvPr>
          <p:cNvSpPr txBox="1"/>
          <p:nvPr/>
        </p:nvSpPr>
        <p:spPr>
          <a:xfrm>
            <a:off x="1250246" y="3998405"/>
            <a:ext cx="289719" cy="136258"/>
          </a:xfrm>
          <a:prstGeom prst="rect">
            <a:avLst/>
          </a:prstGeom>
          <a:noFill/>
          <a:effectLst/>
        </p:spPr>
        <p:txBody>
          <a:bodyPr wrap="squar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-60</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56" name="Straight Connector 55">
            <a:extLst>
              <a:ext uri="{FF2B5EF4-FFF2-40B4-BE49-F238E27FC236}">
                <a16:creationId xmlns:a16="http://schemas.microsoft.com/office/drawing/2014/main" id="{E4039A04-5B01-14BE-B2D3-6F29D6F040B8}"/>
              </a:ext>
            </a:extLst>
          </p:cNvPr>
          <p:cNvCxnSpPr>
            <a:cxnSpLocks/>
          </p:cNvCxnSpPr>
          <p:nvPr/>
        </p:nvCxnSpPr>
        <p:spPr>
          <a:xfrm flipH="1">
            <a:off x="1555612" y="3730350"/>
            <a:ext cx="65610"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7" name="TextBox 56">
            <a:extLst>
              <a:ext uri="{FF2B5EF4-FFF2-40B4-BE49-F238E27FC236}">
                <a16:creationId xmlns:a16="http://schemas.microsoft.com/office/drawing/2014/main" id="{C2F65CA8-2374-3031-0DE0-5D4F9D1D47E1}"/>
              </a:ext>
            </a:extLst>
          </p:cNvPr>
          <p:cNvSpPr txBox="1"/>
          <p:nvPr/>
        </p:nvSpPr>
        <p:spPr>
          <a:xfrm>
            <a:off x="1248208" y="3616784"/>
            <a:ext cx="289719" cy="136258"/>
          </a:xfrm>
          <a:prstGeom prst="rect">
            <a:avLst/>
          </a:prstGeom>
          <a:noFill/>
          <a:effectLst/>
        </p:spPr>
        <p:txBody>
          <a:bodyPr wrap="squar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-40</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58" name="Straight Connector 57">
            <a:extLst>
              <a:ext uri="{FF2B5EF4-FFF2-40B4-BE49-F238E27FC236}">
                <a16:creationId xmlns:a16="http://schemas.microsoft.com/office/drawing/2014/main" id="{5C38E80C-2715-F423-34C4-D7AE1A39520A}"/>
              </a:ext>
            </a:extLst>
          </p:cNvPr>
          <p:cNvCxnSpPr>
            <a:cxnSpLocks/>
          </p:cNvCxnSpPr>
          <p:nvPr/>
        </p:nvCxnSpPr>
        <p:spPr>
          <a:xfrm flipH="1">
            <a:off x="1555612" y="3350532"/>
            <a:ext cx="65610"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9" name="TextBox 58">
            <a:extLst>
              <a:ext uri="{FF2B5EF4-FFF2-40B4-BE49-F238E27FC236}">
                <a16:creationId xmlns:a16="http://schemas.microsoft.com/office/drawing/2014/main" id="{A81E139A-B189-9011-EC6A-66845CA6ED90}"/>
              </a:ext>
            </a:extLst>
          </p:cNvPr>
          <p:cNvSpPr txBox="1"/>
          <p:nvPr/>
        </p:nvSpPr>
        <p:spPr>
          <a:xfrm>
            <a:off x="1248208" y="3236966"/>
            <a:ext cx="289719" cy="136258"/>
          </a:xfrm>
          <a:prstGeom prst="rect">
            <a:avLst/>
          </a:prstGeom>
          <a:noFill/>
          <a:effectLst/>
        </p:spPr>
        <p:txBody>
          <a:bodyPr wrap="squar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-20</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1" name="TextBox 60">
            <a:extLst>
              <a:ext uri="{FF2B5EF4-FFF2-40B4-BE49-F238E27FC236}">
                <a16:creationId xmlns:a16="http://schemas.microsoft.com/office/drawing/2014/main" id="{1D4F7801-3E45-29E7-BA8D-33ECBD263081}"/>
              </a:ext>
            </a:extLst>
          </p:cNvPr>
          <p:cNvSpPr txBox="1"/>
          <p:nvPr/>
        </p:nvSpPr>
        <p:spPr>
          <a:xfrm>
            <a:off x="1375163" y="2859471"/>
            <a:ext cx="136405" cy="136258"/>
          </a:xfrm>
          <a:prstGeom prst="rect">
            <a:avLst/>
          </a:prstGeom>
          <a:noFill/>
          <a:effectLst/>
        </p:spPr>
        <p:txBody>
          <a:bodyPr wrap="squar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0</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2" name="TextBox 31">
            <a:extLst>
              <a:ext uri="{FF2B5EF4-FFF2-40B4-BE49-F238E27FC236}">
                <a16:creationId xmlns:a16="http://schemas.microsoft.com/office/drawing/2014/main" id="{EDB947AF-F634-EF70-5404-21D7290773E0}"/>
              </a:ext>
            </a:extLst>
          </p:cNvPr>
          <p:cNvSpPr txBox="1"/>
          <p:nvPr/>
        </p:nvSpPr>
        <p:spPr>
          <a:xfrm>
            <a:off x="1686833" y="4489200"/>
            <a:ext cx="1190335" cy="196194"/>
          </a:xfrm>
          <a:prstGeom prst="rect">
            <a:avLst/>
          </a:prstGeom>
          <a:noFill/>
          <a:effectLst/>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dirty="0">
                <a:solidFill>
                  <a:srgbClr val="202124"/>
                </a:solidFill>
                <a:latin typeface="Calibri" panose="020F0502020204030204" pitchFamily="34" charset="0"/>
                <a:cs typeface="Calibri" panose="020F0502020204030204" pitchFamily="34" charset="0"/>
              </a:rPr>
              <a:t>-</a:t>
            </a:r>
            <a:r>
              <a:rPr kumimoji="0" lang="en-GB" sz="12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77 (-102; -53)</a:t>
            </a:r>
            <a:endPar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6" name="TextBox 35">
            <a:extLst>
              <a:ext uri="{FF2B5EF4-FFF2-40B4-BE49-F238E27FC236}">
                <a16:creationId xmlns:a16="http://schemas.microsoft.com/office/drawing/2014/main" id="{64DF7084-FD3A-7047-89B3-11006F4EB1A9}"/>
              </a:ext>
            </a:extLst>
          </p:cNvPr>
          <p:cNvSpPr txBox="1"/>
          <p:nvPr/>
        </p:nvSpPr>
        <p:spPr>
          <a:xfrm>
            <a:off x="2122452" y="3586204"/>
            <a:ext cx="1088344" cy="276999"/>
          </a:xfrm>
          <a:prstGeom prst="rect">
            <a:avLst/>
          </a:prstGeom>
          <a:noFill/>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dirty="0">
                <a:solidFill>
                  <a:srgbClr val="202124"/>
                </a:solidFill>
                <a:latin typeface="Calibri" panose="020F0502020204030204" pitchFamily="34" charset="0"/>
                <a:cs typeface="Calibri" panose="020F0502020204030204" pitchFamily="34" charset="0"/>
              </a:rPr>
              <a:t>-</a:t>
            </a:r>
            <a:r>
              <a:rPr kumimoji="0" lang="en-GB" sz="12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32 (-48; -12)</a:t>
            </a:r>
            <a:endPar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1" name="TextBox 40">
            <a:extLst>
              <a:ext uri="{FF2B5EF4-FFF2-40B4-BE49-F238E27FC236}">
                <a16:creationId xmlns:a16="http://schemas.microsoft.com/office/drawing/2014/main" id="{E3432781-19DF-120A-1708-CC9AA5129A0B}"/>
              </a:ext>
            </a:extLst>
          </p:cNvPr>
          <p:cNvSpPr txBox="1"/>
          <p:nvPr/>
        </p:nvSpPr>
        <p:spPr>
          <a:xfrm>
            <a:off x="2808114" y="3788363"/>
            <a:ext cx="1088344" cy="276999"/>
          </a:xfrm>
          <a:prstGeom prst="rect">
            <a:avLst/>
          </a:prstGeom>
          <a:noFill/>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dirty="0">
                <a:solidFill>
                  <a:srgbClr val="202124"/>
                </a:solidFill>
                <a:latin typeface="Calibri" panose="020F0502020204030204" pitchFamily="34" charset="0"/>
                <a:cs typeface="Calibri" panose="020F0502020204030204" pitchFamily="34" charset="0"/>
              </a:rPr>
              <a:t>-</a:t>
            </a:r>
            <a:r>
              <a:rPr kumimoji="0" lang="en-GB" sz="12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42 (-59; -20)</a:t>
            </a:r>
            <a:endPar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2" name="TextBox 41">
            <a:extLst>
              <a:ext uri="{FF2B5EF4-FFF2-40B4-BE49-F238E27FC236}">
                <a16:creationId xmlns:a16="http://schemas.microsoft.com/office/drawing/2014/main" id="{F3A81127-013F-1101-CBBA-1FAEBDEA3547}"/>
              </a:ext>
            </a:extLst>
          </p:cNvPr>
          <p:cNvSpPr txBox="1"/>
          <p:nvPr/>
        </p:nvSpPr>
        <p:spPr>
          <a:xfrm>
            <a:off x="3462644" y="4376527"/>
            <a:ext cx="1088344" cy="276999"/>
          </a:xfrm>
          <a:prstGeom prst="rect">
            <a:avLst/>
          </a:prstGeom>
          <a:noFill/>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dirty="0">
                <a:solidFill>
                  <a:srgbClr val="202124"/>
                </a:solidFill>
                <a:latin typeface="Calibri" panose="020F0502020204030204" pitchFamily="34" charset="0"/>
                <a:cs typeface="Calibri" panose="020F0502020204030204" pitchFamily="34" charset="0"/>
              </a:rPr>
              <a:t>-</a:t>
            </a:r>
            <a:r>
              <a:rPr kumimoji="0" lang="en-GB" sz="12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73 (-90; -48)</a:t>
            </a:r>
            <a:endPar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3" name="TextBox 42">
            <a:extLst>
              <a:ext uri="{FF2B5EF4-FFF2-40B4-BE49-F238E27FC236}">
                <a16:creationId xmlns:a16="http://schemas.microsoft.com/office/drawing/2014/main" id="{40BE2C30-541F-F149-2B49-53ECBAC034E6}"/>
              </a:ext>
            </a:extLst>
          </p:cNvPr>
          <p:cNvSpPr txBox="1"/>
          <p:nvPr/>
        </p:nvSpPr>
        <p:spPr>
          <a:xfrm>
            <a:off x="4782560" y="4982462"/>
            <a:ext cx="1292471" cy="276999"/>
          </a:xfrm>
          <a:prstGeom prst="rect">
            <a:avLst/>
          </a:prstGeom>
          <a:noFill/>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dirty="0">
                <a:solidFill>
                  <a:srgbClr val="202124"/>
                </a:solidFill>
                <a:latin typeface="Calibri" panose="020F0502020204030204" pitchFamily="34" charset="0"/>
                <a:cs typeface="Calibri" panose="020F0502020204030204" pitchFamily="34" charset="0"/>
              </a:rPr>
              <a:t>-</a:t>
            </a:r>
            <a:r>
              <a:rPr kumimoji="0" lang="en-GB" sz="12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105 (-127; -72)</a:t>
            </a:r>
            <a:endPar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7" name="TextBox 46">
            <a:extLst>
              <a:ext uri="{FF2B5EF4-FFF2-40B4-BE49-F238E27FC236}">
                <a16:creationId xmlns:a16="http://schemas.microsoft.com/office/drawing/2014/main" id="{0AA1484C-61E1-3603-F699-52F8B6B52F65}"/>
              </a:ext>
            </a:extLst>
          </p:cNvPr>
          <p:cNvSpPr txBox="1"/>
          <p:nvPr/>
        </p:nvSpPr>
        <p:spPr>
          <a:xfrm>
            <a:off x="5512402" y="4033188"/>
            <a:ext cx="1177225" cy="276999"/>
          </a:xfrm>
          <a:prstGeom prst="rect">
            <a:avLst/>
          </a:prstGeom>
          <a:noFill/>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dirty="0">
                <a:solidFill>
                  <a:srgbClr val="202124"/>
                </a:solidFill>
                <a:latin typeface="Calibri" panose="020F0502020204030204" pitchFamily="34" charset="0"/>
                <a:cs typeface="Calibri" panose="020F0502020204030204" pitchFamily="34" charset="0"/>
              </a:rPr>
              <a:t>-</a:t>
            </a:r>
            <a:r>
              <a:rPr kumimoji="0" lang="en-GB" sz="12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55 (-72; -32)</a:t>
            </a:r>
            <a:endPar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8" name="TextBox 47">
            <a:extLst>
              <a:ext uri="{FF2B5EF4-FFF2-40B4-BE49-F238E27FC236}">
                <a16:creationId xmlns:a16="http://schemas.microsoft.com/office/drawing/2014/main" id="{3E2E0413-C295-DB5A-FB1B-2508CDFCCB6C}"/>
              </a:ext>
            </a:extLst>
          </p:cNvPr>
          <p:cNvSpPr txBox="1"/>
          <p:nvPr/>
        </p:nvSpPr>
        <p:spPr>
          <a:xfrm>
            <a:off x="6194298" y="4202762"/>
            <a:ext cx="1177225" cy="276999"/>
          </a:xfrm>
          <a:prstGeom prst="rect">
            <a:avLst/>
          </a:prstGeom>
          <a:noFill/>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dirty="0">
                <a:solidFill>
                  <a:srgbClr val="202124"/>
                </a:solidFill>
                <a:latin typeface="Calibri" panose="020F0502020204030204" pitchFamily="34" charset="0"/>
                <a:cs typeface="Calibri" panose="020F0502020204030204" pitchFamily="34" charset="0"/>
              </a:rPr>
              <a:t>-</a:t>
            </a:r>
            <a:r>
              <a:rPr kumimoji="0" lang="en-GB" sz="12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64 (-81; -39)</a:t>
            </a:r>
            <a:endPar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9" name="TextBox 48">
            <a:extLst>
              <a:ext uri="{FF2B5EF4-FFF2-40B4-BE49-F238E27FC236}">
                <a16:creationId xmlns:a16="http://schemas.microsoft.com/office/drawing/2014/main" id="{9164FA73-9D4B-0F91-DB21-0E8BCD250A48}"/>
              </a:ext>
            </a:extLst>
          </p:cNvPr>
          <p:cNvSpPr txBox="1"/>
          <p:nvPr/>
        </p:nvSpPr>
        <p:spPr>
          <a:xfrm>
            <a:off x="6863102" y="4507489"/>
            <a:ext cx="1206142" cy="276999"/>
          </a:xfrm>
          <a:prstGeom prst="rect">
            <a:avLst/>
          </a:prstGeom>
          <a:noFill/>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dirty="0">
                <a:solidFill>
                  <a:srgbClr val="202124"/>
                </a:solidFill>
                <a:latin typeface="Calibri" panose="020F0502020204030204" pitchFamily="34" charset="0"/>
                <a:cs typeface="Calibri" panose="020F0502020204030204" pitchFamily="34" charset="0"/>
              </a:rPr>
              <a:t>-</a:t>
            </a:r>
            <a:r>
              <a:rPr kumimoji="0" lang="en-GB" sz="12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80 (-99; -52)</a:t>
            </a:r>
            <a:endPar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0" name="TextBox 59">
            <a:extLst>
              <a:ext uri="{FF2B5EF4-FFF2-40B4-BE49-F238E27FC236}">
                <a16:creationId xmlns:a16="http://schemas.microsoft.com/office/drawing/2014/main" id="{064732C1-475C-55E4-A7D4-E46FABD1C75E}"/>
              </a:ext>
            </a:extLst>
          </p:cNvPr>
          <p:cNvSpPr txBox="1"/>
          <p:nvPr/>
        </p:nvSpPr>
        <p:spPr>
          <a:xfrm>
            <a:off x="1782795" y="2041893"/>
            <a:ext cx="2634231" cy="307777"/>
          </a:xfrm>
          <a:prstGeom prst="rect">
            <a:avLst/>
          </a:prstGeom>
          <a:noFill/>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All Canakinumab vs placebo</a:t>
            </a:r>
            <a:endPar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2" name="TextBox 61">
            <a:extLst>
              <a:ext uri="{FF2B5EF4-FFF2-40B4-BE49-F238E27FC236}">
                <a16:creationId xmlns:a16="http://schemas.microsoft.com/office/drawing/2014/main" id="{98911F14-1567-75D3-9E0E-FDAF2F0BCC63}"/>
              </a:ext>
            </a:extLst>
          </p:cNvPr>
          <p:cNvSpPr txBox="1"/>
          <p:nvPr/>
        </p:nvSpPr>
        <p:spPr>
          <a:xfrm>
            <a:off x="5311491" y="2041893"/>
            <a:ext cx="2200621" cy="307777"/>
          </a:xfrm>
          <a:prstGeom prst="rect">
            <a:avLst/>
          </a:prstGeom>
          <a:noFill/>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hsCRP &lt;2 mg/L vs placebo</a:t>
            </a:r>
            <a:endPar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3" name="TextBox 62">
            <a:extLst>
              <a:ext uri="{FF2B5EF4-FFF2-40B4-BE49-F238E27FC236}">
                <a16:creationId xmlns:a16="http://schemas.microsoft.com/office/drawing/2014/main" id="{2C5ABDEE-5BC3-DE89-E5D6-67E492A023E1}"/>
              </a:ext>
            </a:extLst>
          </p:cNvPr>
          <p:cNvSpPr txBox="1"/>
          <p:nvPr/>
        </p:nvSpPr>
        <p:spPr>
          <a:xfrm>
            <a:off x="8658309" y="2041893"/>
            <a:ext cx="2349861" cy="307777"/>
          </a:xfrm>
          <a:prstGeom prst="rect">
            <a:avLst/>
          </a:prstGeom>
          <a:noFill/>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IL-6 &lt;1.65 ng/L vs placebo</a:t>
            </a:r>
            <a:endPar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65" name="Straight Connector 64">
            <a:extLst>
              <a:ext uri="{FF2B5EF4-FFF2-40B4-BE49-F238E27FC236}">
                <a16:creationId xmlns:a16="http://schemas.microsoft.com/office/drawing/2014/main" id="{03019842-F3E4-05A5-5553-FD5C2A65277E}"/>
              </a:ext>
            </a:extLst>
          </p:cNvPr>
          <p:cNvCxnSpPr>
            <a:cxnSpLocks/>
          </p:cNvCxnSpPr>
          <p:nvPr/>
        </p:nvCxnSpPr>
        <p:spPr>
          <a:xfrm>
            <a:off x="1924981" y="2349670"/>
            <a:ext cx="2349861"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68" name="Straight Connector 67">
            <a:extLst>
              <a:ext uri="{FF2B5EF4-FFF2-40B4-BE49-F238E27FC236}">
                <a16:creationId xmlns:a16="http://schemas.microsoft.com/office/drawing/2014/main" id="{FDA392FA-A8E7-9E59-D227-057501CD968B}"/>
              </a:ext>
            </a:extLst>
          </p:cNvPr>
          <p:cNvCxnSpPr>
            <a:cxnSpLocks/>
          </p:cNvCxnSpPr>
          <p:nvPr/>
        </p:nvCxnSpPr>
        <p:spPr>
          <a:xfrm>
            <a:off x="5220520" y="2349670"/>
            <a:ext cx="2349861"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69" name="Straight Connector 68">
            <a:extLst>
              <a:ext uri="{FF2B5EF4-FFF2-40B4-BE49-F238E27FC236}">
                <a16:creationId xmlns:a16="http://schemas.microsoft.com/office/drawing/2014/main" id="{8C30A8E7-4041-52CF-8BDE-B2C6B2F0D3D8}"/>
              </a:ext>
            </a:extLst>
          </p:cNvPr>
          <p:cNvCxnSpPr>
            <a:cxnSpLocks/>
          </p:cNvCxnSpPr>
          <p:nvPr/>
        </p:nvCxnSpPr>
        <p:spPr>
          <a:xfrm>
            <a:off x="8600086" y="2349670"/>
            <a:ext cx="2349861"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72" name="TextBox 71">
            <a:extLst>
              <a:ext uri="{FF2B5EF4-FFF2-40B4-BE49-F238E27FC236}">
                <a16:creationId xmlns:a16="http://schemas.microsoft.com/office/drawing/2014/main" id="{C8C126C9-1F3B-8760-661A-333491463CB3}"/>
              </a:ext>
            </a:extLst>
          </p:cNvPr>
          <p:cNvSpPr txBox="1"/>
          <p:nvPr/>
        </p:nvSpPr>
        <p:spPr>
          <a:xfrm>
            <a:off x="8130003" y="5710282"/>
            <a:ext cx="1245833" cy="276999"/>
          </a:xfrm>
          <a:prstGeom prst="rect">
            <a:avLst/>
          </a:prstGeom>
          <a:noFill/>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-141 (-175; -92)</a:t>
            </a:r>
            <a:endPar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3" name="TextBox 72">
            <a:extLst>
              <a:ext uri="{FF2B5EF4-FFF2-40B4-BE49-F238E27FC236}">
                <a16:creationId xmlns:a16="http://schemas.microsoft.com/office/drawing/2014/main" id="{50CB8DAF-B4E2-4322-B186-B5FA3D00995B}"/>
              </a:ext>
            </a:extLst>
          </p:cNvPr>
          <p:cNvSpPr txBox="1"/>
          <p:nvPr/>
        </p:nvSpPr>
        <p:spPr>
          <a:xfrm>
            <a:off x="8878269" y="4714066"/>
            <a:ext cx="1245832" cy="276999"/>
          </a:xfrm>
          <a:prstGeom prst="rect">
            <a:avLst/>
          </a:prstGeom>
          <a:noFill/>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dirty="0">
                <a:solidFill>
                  <a:srgbClr val="202124"/>
                </a:solidFill>
                <a:latin typeface="Calibri" panose="020F0502020204030204" pitchFamily="34" charset="0"/>
                <a:cs typeface="Calibri" panose="020F0502020204030204" pitchFamily="34" charset="0"/>
              </a:rPr>
              <a:t>-</a:t>
            </a:r>
            <a:r>
              <a:rPr kumimoji="0" lang="en-GB" sz="12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91 (-115; -58)</a:t>
            </a:r>
            <a:endPar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4" name="TextBox 73">
            <a:extLst>
              <a:ext uri="{FF2B5EF4-FFF2-40B4-BE49-F238E27FC236}">
                <a16:creationId xmlns:a16="http://schemas.microsoft.com/office/drawing/2014/main" id="{CF428FF6-FA37-A87F-D4C9-D149E365AB1F}"/>
              </a:ext>
            </a:extLst>
          </p:cNvPr>
          <p:cNvSpPr txBox="1"/>
          <p:nvPr/>
        </p:nvSpPr>
        <p:spPr>
          <a:xfrm>
            <a:off x="9529811" y="4933912"/>
            <a:ext cx="1295753" cy="276999"/>
          </a:xfrm>
          <a:prstGeom prst="rect">
            <a:avLst/>
          </a:prstGeom>
          <a:noFill/>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dirty="0">
                <a:solidFill>
                  <a:srgbClr val="202124"/>
                </a:solidFill>
                <a:latin typeface="Calibri" panose="020F0502020204030204" pitchFamily="34" charset="0"/>
                <a:cs typeface="Calibri" panose="020F0502020204030204" pitchFamily="34" charset="0"/>
              </a:rPr>
              <a:t>-</a:t>
            </a:r>
            <a:r>
              <a:rPr kumimoji="0" lang="en-GB" sz="12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94 (-120; -58)</a:t>
            </a:r>
            <a:endPar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5" name="TextBox 74">
            <a:extLst>
              <a:ext uri="{FF2B5EF4-FFF2-40B4-BE49-F238E27FC236}">
                <a16:creationId xmlns:a16="http://schemas.microsoft.com/office/drawing/2014/main" id="{1AEE1463-8AC5-56DB-C1E5-957F5C1027FC}"/>
              </a:ext>
            </a:extLst>
          </p:cNvPr>
          <p:cNvSpPr txBox="1"/>
          <p:nvPr/>
        </p:nvSpPr>
        <p:spPr>
          <a:xfrm>
            <a:off x="10157542" y="4757729"/>
            <a:ext cx="1295753" cy="276999"/>
          </a:xfrm>
          <a:prstGeom prst="rect">
            <a:avLst/>
          </a:prstGeom>
          <a:noFill/>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202124"/>
                </a:solidFill>
                <a:effectLst/>
                <a:uLnTx/>
                <a:uFillTx/>
                <a:latin typeface="Calibri" panose="020F0502020204030204" pitchFamily="34" charset="0"/>
                <a:ea typeface="+mn-ea"/>
                <a:cs typeface="Calibri" panose="020F0502020204030204" pitchFamily="34" charset="0"/>
              </a:rPr>
              <a:t>-92 (-125; -51)</a:t>
            </a:r>
            <a:endPar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0" name="TextBox 29">
            <a:extLst>
              <a:ext uri="{FF2B5EF4-FFF2-40B4-BE49-F238E27FC236}">
                <a16:creationId xmlns:a16="http://schemas.microsoft.com/office/drawing/2014/main" id="{24506A8F-8EF3-5BCF-35EE-C9B7F97C6547}"/>
              </a:ext>
            </a:extLst>
          </p:cNvPr>
          <p:cNvSpPr txBox="1"/>
          <p:nvPr/>
        </p:nvSpPr>
        <p:spPr>
          <a:xfrm>
            <a:off x="495301" y="1377495"/>
            <a:ext cx="11277600"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Rate difference per 1000 patients treated with canakinumab* as compared with placebo, overall </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and by hsCRP and IL-6 response</a:t>
            </a:r>
            <a:endParaRPr kumimoji="0" lang="en-GB"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 name="Text Box 11">
            <a:extLst>
              <a:ext uri="{FF2B5EF4-FFF2-40B4-BE49-F238E27FC236}">
                <a16:creationId xmlns:a16="http://schemas.microsoft.com/office/drawing/2014/main" id="{A668191B-6AD6-EBF4-8E0D-59F6E4CF168A}"/>
              </a:ext>
            </a:extLst>
          </p:cNvPr>
          <p:cNvSpPr txBox="1">
            <a:spLocks noChangeArrowheads="1"/>
          </p:cNvSpPr>
          <p:nvPr/>
        </p:nvSpPr>
        <p:spPr bwMode="auto">
          <a:xfrm>
            <a:off x="414339" y="6180754"/>
            <a:ext cx="7760670" cy="461665"/>
          </a:xfrm>
          <a:prstGeom prst="rect">
            <a:avLst/>
          </a:prstGeom>
          <a:solidFill>
            <a:schemeClr val="tx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*Canakinumab is not approved for CV risk reduction.</a:t>
            </a:r>
            <a:b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Everett. J Am Coll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Cardiol</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2020;76:1660.</a:t>
            </a:r>
          </a:p>
        </p:txBody>
      </p:sp>
      <p:cxnSp>
        <p:nvCxnSpPr>
          <p:cNvPr id="64" name="Straight Connector 63">
            <a:extLst>
              <a:ext uri="{FF2B5EF4-FFF2-40B4-BE49-F238E27FC236}">
                <a16:creationId xmlns:a16="http://schemas.microsoft.com/office/drawing/2014/main" id="{5F6A08B4-A8F4-E0E8-FF6C-87BE0894C961}"/>
              </a:ext>
            </a:extLst>
          </p:cNvPr>
          <p:cNvCxnSpPr>
            <a:cxnSpLocks/>
          </p:cNvCxnSpPr>
          <p:nvPr/>
        </p:nvCxnSpPr>
        <p:spPr>
          <a:xfrm flipH="1">
            <a:off x="1566295" y="6013792"/>
            <a:ext cx="65610" cy="0"/>
          </a:xfrm>
          <a:prstGeom prst="line">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2837F3BE-5553-0FE4-E8F3-8D1F489CF4D4}"/>
              </a:ext>
            </a:extLst>
          </p:cNvPr>
          <p:cNvCxnSpPr>
            <a:cxnSpLocks/>
          </p:cNvCxnSpPr>
          <p:nvPr/>
        </p:nvCxnSpPr>
        <p:spPr bwMode="auto">
          <a:xfrm>
            <a:off x="10117160" y="4755599"/>
            <a:ext cx="0" cy="248362"/>
          </a:xfrm>
          <a:prstGeom prst="line">
            <a:avLst/>
          </a:prstGeom>
          <a:noFill/>
          <a:ln w="12700"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7768983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6CE9D-5A30-4073-A28A-A4015E383C3F}"/>
              </a:ext>
            </a:extLst>
          </p:cNvPr>
          <p:cNvSpPr>
            <a:spLocks noGrp="1"/>
          </p:cNvSpPr>
          <p:nvPr>
            <p:ph type="title"/>
          </p:nvPr>
        </p:nvSpPr>
        <p:spPr/>
        <p:txBody>
          <a:bodyPr anchor="ctr">
            <a:noAutofit/>
          </a:bodyPr>
          <a:lstStyle/>
          <a:p>
            <a:r>
              <a:rPr lang="en-US" dirty="0">
                <a:latin typeface="+mj-lt"/>
              </a:rPr>
              <a:t>Inflammation Drives Residual Risk in CKD: </a:t>
            </a:r>
            <a:br>
              <a:rPr lang="en-US" dirty="0">
                <a:latin typeface="+mj-lt"/>
              </a:rPr>
            </a:br>
            <a:r>
              <a:rPr lang="en-US" dirty="0">
                <a:latin typeface="+mj-lt"/>
              </a:rPr>
              <a:t>A CANTOS Sub-study</a:t>
            </a:r>
          </a:p>
        </p:txBody>
      </p:sp>
      <p:sp>
        <p:nvSpPr>
          <p:cNvPr id="242" name="Content Placeholder 241">
            <a:extLst>
              <a:ext uri="{FF2B5EF4-FFF2-40B4-BE49-F238E27FC236}">
                <a16:creationId xmlns:a16="http://schemas.microsoft.com/office/drawing/2014/main" id="{1EB0EEFA-3CEB-AF1E-D423-068DA4368ED1}"/>
              </a:ext>
            </a:extLst>
          </p:cNvPr>
          <p:cNvSpPr>
            <a:spLocks noGrp="1"/>
          </p:cNvSpPr>
          <p:nvPr>
            <p:ph idx="1"/>
          </p:nvPr>
        </p:nvSpPr>
        <p:spPr/>
        <p:txBody>
          <a:bodyPr/>
          <a:lstStyle/>
          <a:p>
            <a:r>
              <a:rPr kumimoji="0" lang="en-GB" sz="2400" b="0" i="0" u="none" strike="noStrike" kern="0" cap="none" spc="0" normalizeH="0" baseline="0" noProof="0" dirty="0">
                <a:ln>
                  <a:noFill/>
                </a:ln>
                <a:solidFill>
                  <a:schemeClr val="bg1"/>
                </a:solidFill>
                <a:effectLst/>
                <a:uLnTx/>
                <a:uFillTx/>
                <a:latin typeface="+mj-lt"/>
              </a:rPr>
              <a:t>Among statin-treated CANTOS participants with preserved renal function, </a:t>
            </a:r>
            <a:r>
              <a:rPr kumimoji="0" lang="en-GB" sz="2400" b="0" i="0" u="none" strike="noStrike" kern="0" cap="none" spc="0" normalizeH="0" baseline="0" noProof="0" dirty="0" err="1">
                <a:ln>
                  <a:noFill/>
                </a:ln>
                <a:solidFill>
                  <a:schemeClr val="bg1"/>
                </a:solidFill>
                <a:effectLst/>
                <a:uLnTx/>
                <a:uFillTx/>
                <a:latin typeface="+mj-lt"/>
              </a:rPr>
              <a:t>hsCRP</a:t>
            </a:r>
            <a:r>
              <a:rPr kumimoji="0" lang="en-GB" sz="2400" b="0" i="0" u="none" strike="noStrike" kern="0" cap="none" spc="0" normalizeH="0" baseline="0" noProof="0" dirty="0">
                <a:ln>
                  <a:noFill/>
                </a:ln>
                <a:solidFill>
                  <a:schemeClr val="bg1"/>
                </a:solidFill>
                <a:effectLst/>
                <a:uLnTx/>
                <a:uFillTx/>
                <a:latin typeface="+mj-lt"/>
              </a:rPr>
              <a:t>, IL-6, LDL-C and non–HDL-C predicted incident MACE </a:t>
            </a:r>
          </a:p>
          <a:p>
            <a:r>
              <a:rPr lang="en-GB" sz="2400" dirty="0">
                <a:latin typeface="+mj-lt"/>
              </a:rPr>
              <a:t>For</a:t>
            </a:r>
            <a:r>
              <a:rPr kumimoji="0" lang="en-GB" sz="2400" b="0" i="0" u="none" strike="noStrike" kern="0" cap="none" spc="0" normalizeH="0" baseline="0" noProof="0" dirty="0">
                <a:ln>
                  <a:noFill/>
                </a:ln>
                <a:solidFill>
                  <a:schemeClr val="bg1"/>
                </a:solidFill>
                <a:effectLst/>
                <a:uLnTx/>
                <a:uFillTx/>
                <a:latin typeface="+mj-lt"/>
              </a:rPr>
              <a:t> those with CKD, </a:t>
            </a:r>
            <a:r>
              <a:rPr kumimoji="0" lang="en-GB" sz="2400" b="0" i="0" u="none" strike="noStrike" kern="0" cap="none" spc="0" normalizeH="0" baseline="0" noProof="0" dirty="0" err="1">
                <a:ln>
                  <a:noFill/>
                </a:ln>
                <a:solidFill>
                  <a:schemeClr val="bg1"/>
                </a:solidFill>
                <a:effectLst/>
                <a:uLnTx/>
                <a:uFillTx/>
                <a:latin typeface="+mj-lt"/>
              </a:rPr>
              <a:t>hsCRP</a:t>
            </a:r>
            <a:r>
              <a:rPr kumimoji="0" lang="en-GB" sz="2400" b="0" i="0" u="none" strike="noStrike" kern="0" cap="none" spc="0" normalizeH="0" baseline="0" noProof="0" dirty="0">
                <a:ln>
                  <a:noFill/>
                </a:ln>
                <a:solidFill>
                  <a:schemeClr val="bg1"/>
                </a:solidFill>
                <a:effectLst/>
                <a:uLnTx/>
                <a:uFillTx/>
                <a:latin typeface="+mj-lt"/>
              </a:rPr>
              <a:t> and IL-6 predicted MACE, but LDL-C and non–HDL-C did not </a:t>
            </a:r>
          </a:p>
          <a:p>
            <a:pPr marL="0" indent="0">
              <a:buNone/>
            </a:pPr>
            <a:endParaRPr lang="en-US" sz="2400" dirty="0"/>
          </a:p>
        </p:txBody>
      </p:sp>
      <p:sp>
        <p:nvSpPr>
          <p:cNvPr id="4" name="TextBox 3">
            <a:extLst>
              <a:ext uri="{FF2B5EF4-FFF2-40B4-BE49-F238E27FC236}">
                <a16:creationId xmlns:a16="http://schemas.microsoft.com/office/drawing/2014/main" id="{DE3C28C2-05F9-9EF5-E12D-94EF6F0A6100}"/>
              </a:ext>
            </a:extLst>
          </p:cNvPr>
          <p:cNvSpPr txBox="1"/>
          <p:nvPr/>
        </p:nvSpPr>
        <p:spPr>
          <a:xfrm>
            <a:off x="3019111" y="6165737"/>
            <a:ext cx="1179541" cy="33970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MACE</a:t>
            </a:r>
          </a:p>
        </p:txBody>
      </p:sp>
      <p:grpSp>
        <p:nvGrpSpPr>
          <p:cNvPr id="202" name="Group 201">
            <a:extLst>
              <a:ext uri="{FF2B5EF4-FFF2-40B4-BE49-F238E27FC236}">
                <a16:creationId xmlns:a16="http://schemas.microsoft.com/office/drawing/2014/main" id="{2376E8B5-7FFE-394C-EBDF-033D2B711671}"/>
              </a:ext>
            </a:extLst>
          </p:cNvPr>
          <p:cNvGrpSpPr/>
          <p:nvPr/>
        </p:nvGrpSpPr>
        <p:grpSpPr>
          <a:xfrm>
            <a:off x="1934879" y="2791964"/>
            <a:ext cx="8145257" cy="3476984"/>
            <a:chOff x="458943" y="1903099"/>
            <a:chExt cx="7347253" cy="3465218"/>
          </a:xfrm>
        </p:grpSpPr>
        <p:sp>
          <p:nvSpPr>
            <p:cNvPr id="203" name="TextBox 6">
              <a:extLst>
                <a:ext uri="{FF2B5EF4-FFF2-40B4-BE49-F238E27FC236}">
                  <a16:creationId xmlns:a16="http://schemas.microsoft.com/office/drawing/2014/main" id="{466A0A74-00D3-32CC-CCC7-EBC59AAD2C19}"/>
                </a:ext>
              </a:extLst>
            </p:cNvPr>
            <p:cNvSpPr txBox="1"/>
            <p:nvPr/>
          </p:nvSpPr>
          <p:spPr>
            <a:xfrm>
              <a:off x="3678773" y="3357038"/>
              <a:ext cx="1351416" cy="690092"/>
            </a:xfrm>
            <a:prstGeom prst="roundRect">
              <a:avLst/>
            </a:prstGeom>
            <a:solidFill>
              <a:schemeClr val="accent2"/>
            </a:solidFill>
            <a:ln>
              <a:solidFill>
                <a:schemeClr val="bg1"/>
              </a:solidFill>
            </a:ln>
          </p:spPr>
          <p:txBody>
            <a:bodyPr wrap="square" rtlCol="0" anchor="ctr">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7959 </a:t>
              </a:r>
              <a:br>
                <a:rPr kumimoji="0" lang="en-GB"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GB"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without CKD</a:t>
              </a:r>
            </a:p>
          </p:txBody>
        </p:sp>
        <p:sp>
          <p:nvSpPr>
            <p:cNvPr id="204" name="TextBox 7">
              <a:extLst>
                <a:ext uri="{FF2B5EF4-FFF2-40B4-BE49-F238E27FC236}">
                  <a16:creationId xmlns:a16="http://schemas.microsoft.com/office/drawing/2014/main" id="{8D90ACA7-CDDB-0C49-B98D-3C0F0CF15B14}"/>
                </a:ext>
              </a:extLst>
            </p:cNvPr>
            <p:cNvSpPr txBox="1"/>
            <p:nvPr/>
          </p:nvSpPr>
          <p:spPr>
            <a:xfrm>
              <a:off x="3678773" y="4280687"/>
              <a:ext cx="1325772" cy="690092"/>
            </a:xfrm>
            <a:prstGeom prst="roundRect">
              <a:avLst/>
            </a:prstGeom>
            <a:solidFill>
              <a:schemeClr val="accent2"/>
            </a:solidFill>
            <a:ln>
              <a:solidFill>
                <a:schemeClr val="bg1"/>
              </a:solidFill>
            </a:ln>
          </p:spPr>
          <p:txBody>
            <a:bodyPr wrap="square" rtlCol="0" anchor="ctr">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1092 </a:t>
              </a:r>
              <a:br>
                <a:rPr kumimoji="0" lang="en-GB"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GB"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with CKD</a:t>
              </a:r>
            </a:p>
          </p:txBody>
        </p:sp>
        <p:sp>
          <p:nvSpPr>
            <p:cNvPr id="205" name="TextBox 8">
              <a:extLst>
                <a:ext uri="{FF2B5EF4-FFF2-40B4-BE49-F238E27FC236}">
                  <a16:creationId xmlns:a16="http://schemas.microsoft.com/office/drawing/2014/main" id="{143CADD0-D206-6444-00CA-98714FC0CEED}"/>
                </a:ext>
              </a:extLst>
            </p:cNvPr>
            <p:cNvSpPr txBox="1"/>
            <p:nvPr/>
          </p:nvSpPr>
          <p:spPr>
            <a:xfrm>
              <a:off x="5207943" y="2576316"/>
              <a:ext cx="1110248" cy="476071"/>
            </a:xfrm>
            <a:prstGeom prst="roundRect">
              <a:avLst>
                <a:gd name="adj" fmla="val 50000"/>
              </a:avLst>
            </a:prstGeom>
            <a:solidFill>
              <a:srgbClr val="ED4B1F">
                <a:lumMod val="60000"/>
                <a:lumOff val="40000"/>
              </a:srgbClr>
            </a:solidFill>
            <a:ln>
              <a:solidFill>
                <a:srgbClr val="000000"/>
              </a:solidFill>
            </a:ln>
          </p:spPr>
          <p:txBody>
            <a:bodyPr wrap="squar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hsCRP</a:t>
              </a:r>
            </a:p>
          </p:txBody>
        </p:sp>
        <p:sp>
          <p:nvSpPr>
            <p:cNvPr id="206" name="TextBox 9">
              <a:extLst>
                <a:ext uri="{FF2B5EF4-FFF2-40B4-BE49-F238E27FC236}">
                  <a16:creationId xmlns:a16="http://schemas.microsoft.com/office/drawing/2014/main" id="{DB7751D9-B378-F845-956B-3D375C140A02}"/>
                </a:ext>
              </a:extLst>
            </p:cNvPr>
            <p:cNvSpPr txBox="1"/>
            <p:nvPr/>
          </p:nvSpPr>
          <p:spPr>
            <a:xfrm>
              <a:off x="6476782" y="2576316"/>
              <a:ext cx="1110248" cy="476071"/>
            </a:xfrm>
            <a:prstGeom prst="roundRect">
              <a:avLst>
                <a:gd name="adj" fmla="val 50000"/>
              </a:avLst>
            </a:prstGeom>
            <a:solidFill>
              <a:schemeClr val="accent1"/>
            </a:solidFill>
            <a:ln>
              <a:solidFill>
                <a:srgbClr val="000000"/>
              </a:solidFill>
            </a:ln>
          </p:spPr>
          <p:txBody>
            <a:bodyPr wrap="squar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LDL-C</a:t>
              </a:r>
            </a:p>
          </p:txBody>
        </p:sp>
        <p:sp>
          <p:nvSpPr>
            <p:cNvPr id="207" name="TextBox 10">
              <a:extLst>
                <a:ext uri="{FF2B5EF4-FFF2-40B4-BE49-F238E27FC236}">
                  <a16:creationId xmlns:a16="http://schemas.microsoft.com/office/drawing/2014/main" id="{6025E0D2-F3F8-C613-0E7A-DF8CA75F451F}"/>
                </a:ext>
              </a:extLst>
            </p:cNvPr>
            <p:cNvSpPr txBox="1"/>
            <p:nvPr/>
          </p:nvSpPr>
          <p:spPr>
            <a:xfrm>
              <a:off x="5207943" y="3347654"/>
              <a:ext cx="1110248" cy="699476"/>
            </a:xfrm>
            <a:prstGeom prst="roundRect">
              <a:avLst/>
            </a:prstGeom>
            <a:solidFill>
              <a:srgbClr val="FFFFFF"/>
            </a:solidFill>
            <a:ln>
              <a:solidFill>
                <a:srgbClr val="000000"/>
              </a:solidFill>
            </a:ln>
          </p:spPr>
          <p:txBody>
            <a:bodyPr wrap="square" rtlCol="0" anchor="ctr">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HR: 1.45 </a:t>
              </a:r>
              <a:b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en-GB"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 </a:t>
              </a: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&lt;.0001)</a:t>
              </a:r>
            </a:p>
          </p:txBody>
        </p:sp>
        <p:sp>
          <p:nvSpPr>
            <p:cNvPr id="208" name="TextBox 11">
              <a:extLst>
                <a:ext uri="{FF2B5EF4-FFF2-40B4-BE49-F238E27FC236}">
                  <a16:creationId xmlns:a16="http://schemas.microsoft.com/office/drawing/2014/main" id="{D90B340A-61B2-2E5B-20C1-E648B6D644B2}"/>
                </a:ext>
              </a:extLst>
            </p:cNvPr>
            <p:cNvSpPr txBox="1"/>
            <p:nvPr/>
          </p:nvSpPr>
          <p:spPr>
            <a:xfrm>
              <a:off x="5207943" y="4280687"/>
              <a:ext cx="1110248" cy="690092"/>
            </a:xfrm>
            <a:prstGeom prst="roundRect">
              <a:avLst/>
            </a:prstGeom>
            <a:solidFill>
              <a:srgbClr val="FFFFFF"/>
            </a:solidFill>
            <a:ln>
              <a:solidFill>
                <a:srgbClr val="000000"/>
              </a:solidFill>
            </a:ln>
          </p:spPr>
          <p:txBody>
            <a:bodyPr wrap="square" rtlCol="0" anchor="ctr">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HR: 1.50 </a:t>
              </a:r>
              <a:br>
                <a:rPr kumimoji="0" lang="en-GB"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br>
              <a:r>
                <a:rPr kumimoji="0" lang="en-GB"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a:t>
              </a:r>
              <a:r>
                <a:rPr kumimoji="0" lang="en-GB" sz="1400" b="1" i="1"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P </a:t>
              </a:r>
              <a:r>
                <a:rPr kumimoji="0" lang="en-GB"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 .021)</a:t>
              </a:r>
            </a:p>
          </p:txBody>
        </p:sp>
        <p:sp>
          <p:nvSpPr>
            <p:cNvPr id="209" name="TextBox 12">
              <a:extLst>
                <a:ext uri="{FF2B5EF4-FFF2-40B4-BE49-F238E27FC236}">
                  <a16:creationId xmlns:a16="http://schemas.microsoft.com/office/drawing/2014/main" id="{ADDE8611-782C-3AC8-18E5-F9CCD8FD41F7}"/>
                </a:ext>
              </a:extLst>
            </p:cNvPr>
            <p:cNvSpPr txBox="1"/>
            <p:nvPr/>
          </p:nvSpPr>
          <p:spPr>
            <a:xfrm>
              <a:off x="6476782" y="3347654"/>
              <a:ext cx="1180434" cy="699476"/>
            </a:xfrm>
            <a:prstGeom prst="roundRect">
              <a:avLst/>
            </a:prstGeom>
            <a:solidFill>
              <a:srgbClr val="FFFFFF"/>
            </a:solidFill>
            <a:ln>
              <a:solidFill>
                <a:srgbClr val="000000"/>
              </a:solidFill>
            </a:ln>
          </p:spPr>
          <p:txBody>
            <a:bodyPr wrap="square" rtlCol="0" anchor="ctr">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HR: 1.64 </a:t>
              </a:r>
              <a:b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en-GB"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 </a:t>
              </a: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&lt;.0001)</a:t>
              </a:r>
            </a:p>
          </p:txBody>
        </p:sp>
        <p:sp>
          <p:nvSpPr>
            <p:cNvPr id="210" name="TextBox 13">
              <a:extLst>
                <a:ext uri="{FF2B5EF4-FFF2-40B4-BE49-F238E27FC236}">
                  <a16:creationId xmlns:a16="http://schemas.microsoft.com/office/drawing/2014/main" id="{32AE632D-3328-B6CA-BCCD-267CFC7DD6E3}"/>
                </a:ext>
              </a:extLst>
            </p:cNvPr>
            <p:cNvSpPr txBox="1"/>
            <p:nvPr/>
          </p:nvSpPr>
          <p:spPr>
            <a:xfrm>
              <a:off x="6476782" y="4280687"/>
              <a:ext cx="1180434" cy="690092"/>
            </a:xfrm>
            <a:prstGeom prst="roundRect">
              <a:avLst/>
            </a:prstGeom>
            <a:solidFill>
              <a:srgbClr val="FFFFFF"/>
            </a:solidFill>
            <a:ln>
              <a:solidFill>
                <a:srgbClr val="000000"/>
              </a:solidFill>
            </a:ln>
          </p:spPr>
          <p:txBody>
            <a:bodyPr wrap="square" rtlCol="0" anchor="ctr">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HR: 1.04 </a:t>
              </a:r>
              <a:b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en-GB"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 </a:t>
              </a:r>
              <a:r>
                <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.80)</a:t>
              </a:r>
            </a:p>
          </p:txBody>
        </p:sp>
        <p:sp>
          <p:nvSpPr>
            <p:cNvPr id="211" name="TextBox 14">
              <a:extLst>
                <a:ext uri="{FF2B5EF4-FFF2-40B4-BE49-F238E27FC236}">
                  <a16:creationId xmlns:a16="http://schemas.microsoft.com/office/drawing/2014/main" id="{7DABB3E8-0CC0-03E8-3C2F-BD236EEED8E0}"/>
                </a:ext>
              </a:extLst>
            </p:cNvPr>
            <p:cNvSpPr txBox="1"/>
            <p:nvPr/>
          </p:nvSpPr>
          <p:spPr>
            <a:xfrm>
              <a:off x="5004544" y="2152233"/>
              <a:ext cx="2801652" cy="338554"/>
            </a:xfrm>
            <a:prstGeom prst="rect">
              <a:avLst/>
            </a:prstGeom>
            <a:noFill/>
          </p:spPr>
          <p:txBody>
            <a:bodyPr wrap="squar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Top vs bottom quartile</a:t>
              </a:r>
            </a:p>
          </p:txBody>
        </p:sp>
        <p:sp>
          <p:nvSpPr>
            <p:cNvPr id="212" name="TextBox 15">
              <a:extLst>
                <a:ext uri="{FF2B5EF4-FFF2-40B4-BE49-F238E27FC236}">
                  <a16:creationId xmlns:a16="http://schemas.microsoft.com/office/drawing/2014/main" id="{F68E9C99-FBFC-ACB4-4247-DC1779871B6F}"/>
                </a:ext>
              </a:extLst>
            </p:cNvPr>
            <p:cNvSpPr txBox="1"/>
            <p:nvPr/>
          </p:nvSpPr>
          <p:spPr>
            <a:xfrm>
              <a:off x="3687764" y="2498159"/>
              <a:ext cx="1333434" cy="582796"/>
            </a:xfrm>
            <a:prstGeom prst="rect">
              <a:avLst/>
            </a:prstGeom>
            <a:noFill/>
          </p:spPr>
          <p:txBody>
            <a:bodyPr wrap="squar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9051 CANTOS participants</a:t>
              </a:r>
            </a:p>
          </p:txBody>
        </p:sp>
        <p:grpSp>
          <p:nvGrpSpPr>
            <p:cNvPr id="213" name="Group 212">
              <a:extLst>
                <a:ext uri="{FF2B5EF4-FFF2-40B4-BE49-F238E27FC236}">
                  <a16:creationId xmlns:a16="http://schemas.microsoft.com/office/drawing/2014/main" id="{5F351AEB-7AEF-DCFF-7B40-62EA622044D1}"/>
                </a:ext>
              </a:extLst>
            </p:cNvPr>
            <p:cNvGrpSpPr/>
            <p:nvPr/>
          </p:nvGrpSpPr>
          <p:grpSpPr>
            <a:xfrm>
              <a:off x="458943" y="1903099"/>
              <a:ext cx="2930629" cy="3465218"/>
              <a:chOff x="395967" y="1597057"/>
              <a:chExt cx="2930629" cy="3465218"/>
            </a:xfrm>
          </p:grpSpPr>
          <p:grpSp>
            <p:nvGrpSpPr>
              <p:cNvPr id="214" name="Group 213">
                <a:extLst>
                  <a:ext uri="{FF2B5EF4-FFF2-40B4-BE49-F238E27FC236}">
                    <a16:creationId xmlns:a16="http://schemas.microsoft.com/office/drawing/2014/main" id="{8AD15278-B7E3-DAC4-2AC8-E65FD01FAD83}"/>
                  </a:ext>
                </a:extLst>
              </p:cNvPr>
              <p:cNvGrpSpPr/>
              <p:nvPr/>
            </p:nvGrpSpPr>
            <p:grpSpPr>
              <a:xfrm>
                <a:off x="639003" y="1989702"/>
                <a:ext cx="709435" cy="784287"/>
                <a:chOff x="1193800" y="1841500"/>
                <a:chExt cx="1435100" cy="1435100"/>
              </a:xfrm>
            </p:grpSpPr>
            <p:sp>
              <p:nvSpPr>
                <p:cNvPr id="239" name="Oval 238">
                  <a:extLst>
                    <a:ext uri="{FF2B5EF4-FFF2-40B4-BE49-F238E27FC236}">
                      <a16:creationId xmlns:a16="http://schemas.microsoft.com/office/drawing/2014/main" id="{68163E9D-14B9-B072-5EC4-BCBAB5487A37}"/>
                    </a:ext>
                  </a:extLst>
                </p:cNvPr>
                <p:cNvSpPr/>
                <p:nvPr/>
              </p:nvSpPr>
              <p:spPr>
                <a:xfrm>
                  <a:off x="1193800" y="1841500"/>
                  <a:ext cx="1435100" cy="1435100"/>
                </a:xfrm>
                <a:prstGeom prst="ellipse">
                  <a:avLst/>
                </a:prstGeom>
                <a:solidFill>
                  <a:schemeClr val="accent6"/>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rgbClr val="FFFFFF"/>
                      </a:solidFill>
                      <a:latin typeface="Arial"/>
                    </a:defRPr>
                  </a:lvl1pPr>
                  <a:lvl2pPr marL="457200" algn="l" defTabSz="914400" rtl="0" eaLnBrk="1" latinLnBrk="0" hangingPunct="1">
                    <a:defRPr sz="1800" kern="1200">
                      <a:solidFill>
                        <a:srgbClr val="FFFFFF"/>
                      </a:solidFill>
                      <a:latin typeface="Arial"/>
                    </a:defRPr>
                  </a:lvl2pPr>
                  <a:lvl3pPr marL="914400" algn="l" defTabSz="914400" rtl="0" eaLnBrk="1" latinLnBrk="0" hangingPunct="1">
                    <a:defRPr sz="1800" kern="1200">
                      <a:solidFill>
                        <a:srgbClr val="FFFFFF"/>
                      </a:solidFill>
                      <a:latin typeface="Arial"/>
                    </a:defRPr>
                  </a:lvl3pPr>
                  <a:lvl4pPr marL="1371600" algn="l" defTabSz="914400" rtl="0" eaLnBrk="1" latinLnBrk="0" hangingPunct="1">
                    <a:defRPr sz="1800" kern="1200">
                      <a:solidFill>
                        <a:srgbClr val="FFFFFF"/>
                      </a:solidFill>
                      <a:latin typeface="Arial"/>
                    </a:defRPr>
                  </a:lvl4pPr>
                  <a:lvl5pPr marL="1828800" algn="l" defTabSz="914400" rtl="0" eaLnBrk="1" latinLnBrk="0" hangingPunct="1">
                    <a:defRPr sz="1800" kern="1200">
                      <a:solidFill>
                        <a:srgbClr val="FFFFFF"/>
                      </a:solidFill>
                      <a:latin typeface="Arial"/>
                    </a:defRPr>
                  </a:lvl5pPr>
                  <a:lvl6pPr marL="2286000" algn="l" defTabSz="914400" rtl="0" eaLnBrk="1" latinLnBrk="0" hangingPunct="1">
                    <a:defRPr sz="1800" kern="1200">
                      <a:solidFill>
                        <a:srgbClr val="FFFFFF"/>
                      </a:solidFill>
                      <a:latin typeface="Arial"/>
                    </a:defRPr>
                  </a:lvl6pPr>
                  <a:lvl7pPr marL="2743200" algn="l" defTabSz="914400" rtl="0" eaLnBrk="1" latinLnBrk="0" hangingPunct="1">
                    <a:defRPr sz="1800" kern="1200">
                      <a:solidFill>
                        <a:srgbClr val="FFFFFF"/>
                      </a:solidFill>
                      <a:latin typeface="Arial"/>
                    </a:defRPr>
                  </a:lvl7pPr>
                  <a:lvl8pPr marL="3200400" algn="l" defTabSz="914400" rtl="0" eaLnBrk="1" latinLnBrk="0" hangingPunct="1">
                    <a:defRPr sz="1800" kern="1200">
                      <a:solidFill>
                        <a:srgbClr val="FFFFFF"/>
                      </a:solidFill>
                      <a:latin typeface="Arial"/>
                    </a:defRPr>
                  </a:lvl8pPr>
                  <a:lvl9pPr marL="3657600" algn="l" defTabSz="914400" rtl="0" eaLnBrk="1" latinLnBrk="0" hangingPunct="1">
                    <a:defRPr sz="1800" kern="1200">
                      <a:solidFill>
                        <a:srgbClr val="FFFFFF"/>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pic>
              <p:nvPicPr>
                <p:cNvPr id="240" name="Graphic 43">
                  <a:extLst>
                    <a:ext uri="{FF2B5EF4-FFF2-40B4-BE49-F238E27FC236}">
                      <a16:creationId xmlns:a16="http://schemas.microsoft.com/office/drawing/2014/main" id="{62E22AD0-AE6A-B743-E0C9-6474B561814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71098" y="2031080"/>
                  <a:ext cx="1080503" cy="1080503"/>
                </a:xfrm>
                <a:prstGeom prst="rect">
                  <a:avLst/>
                </a:prstGeom>
              </p:spPr>
            </p:pic>
          </p:grpSp>
          <p:grpSp>
            <p:nvGrpSpPr>
              <p:cNvPr id="215" name="Group 214">
                <a:extLst>
                  <a:ext uri="{FF2B5EF4-FFF2-40B4-BE49-F238E27FC236}">
                    <a16:creationId xmlns:a16="http://schemas.microsoft.com/office/drawing/2014/main" id="{178299F8-FC45-32E4-B4A9-F764922B867E}"/>
                  </a:ext>
                </a:extLst>
              </p:cNvPr>
              <p:cNvGrpSpPr/>
              <p:nvPr/>
            </p:nvGrpSpPr>
            <p:grpSpPr>
              <a:xfrm>
                <a:off x="2398647" y="2005982"/>
                <a:ext cx="709435" cy="784287"/>
                <a:chOff x="3302000" y="1800626"/>
                <a:chExt cx="1435100" cy="1435100"/>
              </a:xfrm>
            </p:grpSpPr>
            <p:sp>
              <p:nvSpPr>
                <p:cNvPr id="237" name="Oval 236">
                  <a:extLst>
                    <a:ext uri="{FF2B5EF4-FFF2-40B4-BE49-F238E27FC236}">
                      <a16:creationId xmlns:a16="http://schemas.microsoft.com/office/drawing/2014/main" id="{1B3E3F39-FD9F-A6A7-7037-E687E9C3CD7C}"/>
                    </a:ext>
                  </a:extLst>
                </p:cNvPr>
                <p:cNvSpPr/>
                <p:nvPr/>
              </p:nvSpPr>
              <p:spPr>
                <a:xfrm>
                  <a:off x="3302000" y="1800626"/>
                  <a:ext cx="1435100" cy="1435100"/>
                </a:xfrm>
                <a:prstGeom prst="ellipse">
                  <a:avLst/>
                </a:prstGeom>
                <a:solidFill>
                  <a:schemeClr val="accent6"/>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rgbClr val="FFFFFF"/>
                      </a:solidFill>
                      <a:latin typeface="Arial"/>
                    </a:defRPr>
                  </a:lvl1pPr>
                  <a:lvl2pPr marL="457200" algn="l" defTabSz="914400" rtl="0" eaLnBrk="1" latinLnBrk="0" hangingPunct="1">
                    <a:defRPr sz="1800" kern="1200">
                      <a:solidFill>
                        <a:srgbClr val="FFFFFF"/>
                      </a:solidFill>
                      <a:latin typeface="Arial"/>
                    </a:defRPr>
                  </a:lvl2pPr>
                  <a:lvl3pPr marL="914400" algn="l" defTabSz="914400" rtl="0" eaLnBrk="1" latinLnBrk="0" hangingPunct="1">
                    <a:defRPr sz="1800" kern="1200">
                      <a:solidFill>
                        <a:srgbClr val="FFFFFF"/>
                      </a:solidFill>
                      <a:latin typeface="Arial"/>
                    </a:defRPr>
                  </a:lvl3pPr>
                  <a:lvl4pPr marL="1371600" algn="l" defTabSz="914400" rtl="0" eaLnBrk="1" latinLnBrk="0" hangingPunct="1">
                    <a:defRPr sz="1800" kern="1200">
                      <a:solidFill>
                        <a:srgbClr val="FFFFFF"/>
                      </a:solidFill>
                      <a:latin typeface="Arial"/>
                    </a:defRPr>
                  </a:lvl4pPr>
                  <a:lvl5pPr marL="1828800" algn="l" defTabSz="914400" rtl="0" eaLnBrk="1" latinLnBrk="0" hangingPunct="1">
                    <a:defRPr sz="1800" kern="1200">
                      <a:solidFill>
                        <a:srgbClr val="FFFFFF"/>
                      </a:solidFill>
                      <a:latin typeface="Arial"/>
                    </a:defRPr>
                  </a:lvl5pPr>
                  <a:lvl6pPr marL="2286000" algn="l" defTabSz="914400" rtl="0" eaLnBrk="1" latinLnBrk="0" hangingPunct="1">
                    <a:defRPr sz="1800" kern="1200">
                      <a:solidFill>
                        <a:srgbClr val="FFFFFF"/>
                      </a:solidFill>
                      <a:latin typeface="Arial"/>
                    </a:defRPr>
                  </a:lvl6pPr>
                  <a:lvl7pPr marL="2743200" algn="l" defTabSz="914400" rtl="0" eaLnBrk="1" latinLnBrk="0" hangingPunct="1">
                    <a:defRPr sz="1800" kern="1200">
                      <a:solidFill>
                        <a:srgbClr val="FFFFFF"/>
                      </a:solidFill>
                      <a:latin typeface="Arial"/>
                    </a:defRPr>
                  </a:lvl7pPr>
                  <a:lvl8pPr marL="3200400" algn="l" defTabSz="914400" rtl="0" eaLnBrk="1" latinLnBrk="0" hangingPunct="1">
                    <a:defRPr sz="1800" kern="1200">
                      <a:solidFill>
                        <a:srgbClr val="FFFFFF"/>
                      </a:solidFill>
                      <a:latin typeface="Arial"/>
                    </a:defRPr>
                  </a:lvl8pPr>
                  <a:lvl9pPr marL="3657600" algn="l" defTabSz="914400" rtl="0" eaLnBrk="1" latinLnBrk="0" hangingPunct="1">
                    <a:defRPr sz="1800" kern="1200">
                      <a:solidFill>
                        <a:srgbClr val="FFFFFF"/>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pic>
              <p:nvPicPr>
                <p:cNvPr id="238" name="Graphic 41">
                  <a:extLst>
                    <a:ext uri="{FF2B5EF4-FFF2-40B4-BE49-F238E27FC236}">
                      <a16:creationId xmlns:a16="http://schemas.microsoft.com/office/drawing/2014/main" id="{D57EBA0E-950E-42A9-8D61-7241F556C0C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448225" y="1991559"/>
                  <a:ext cx="1079150" cy="1079150"/>
                </a:xfrm>
                <a:prstGeom prst="rect">
                  <a:avLst/>
                </a:prstGeom>
              </p:spPr>
            </p:pic>
          </p:grpSp>
          <p:sp>
            <p:nvSpPr>
              <p:cNvPr id="216" name="TextBox 19">
                <a:extLst>
                  <a:ext uri="{FF2B5EF4-FFF2-40B4-BE49-F238E27FC236}">
                    <a16:creationId xmlns:a16="http://schemas.microsoft.com/office/drawing/2014/main" id="{352CE93F-F292-FF5C-6E6D-81CDCD119AC4}"/>
                  </a:ext>
                </a:extLst>
              </p:cNvPr>
              <p:cNvSpPr txBox="1"/>
              <p:nvPr/>
            </p:nvSpPr>
            <p:spPr>
              <a:xfrm>
                <a:off x="426569" y="1597057"/>
                <a:ext cx="1063979" cy="369332"/>
              </a:xfrm>
              <a:prstGeom prst="rect">
                <a:avLst/>
              </a:prstGeom>
              <a:noFill/>
            </p:spPr>
            <p:txBody>
              <a:bodyPr wrap="squar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CKD</a:t>
                </a:r>
              </a:p>
            </p:txBody>
          </p:sp>
          <p:sp>
            <p:nvSpPr>
              <p:cNvPr id="217" name="TextBox 20">
                <a:extLst>
                  <a:ext uri="{FF2B5EF4-FFF2-40B4-BE49-F238E27FC236}">
                    <a16:creationId xmlns:a16="http://schemas.microsoft.com/office/drawing/2014/main" id="{770084B5-2C32-A03C-A415-00E7BAB04FDD}"/>
                  </a:ext>
                </a:extLst>
              </p:cNvPr>
              <p:cNvSpPr txBox="1"/>
              <p:nvPr/>
            </p:nvSpPr>
            <p:spPr>
              <a:xfrm>
                <a:off x="2201149" y="1614465"/>
                <a:ext cx="1063979" cy="369332"/>
              </a:xfrm>
              <a:prstGeom prst="rect">
                <a:avLst/>
              </a:prstGeom>
              <a:noFill/>
            </p:spPr>
            <p:txBody>
              <a:bodyPr wrap="squar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ASCVD</a:t>
                </a:r>
              </a:p>
            </p:txBody>
          </p:sp>
          <p:sp>
            <p:nvSpPr>
              <p:cNvPr id="218" name="TextBox 21">
                <a:extLst>
                  <a:ext uri="{FF2B5EF4-FFF2-40B4-BE49-F238E27FC236}">
                    <a16:creationId xmlns:a16="http://schemas.microsoft.com/office/drawing/2014/main" id="{97807000-E691-B8D4-BE07-8082A279FA73}"/>
                  </a:ext>
                </a:extLst>
              </p:cNvPr>
              <p:cNvSpPr txBox="1"/>
              <p:nvPr/>
            </p:nvSpPr>
            <p:spPr>
              <a:xfrm>
                <a:off x="448873" y="3069296"/>
                <a:ext cx="2851003" cy="600340"/>
              </a:xfrm>
              <a:prstGeom prst="roundRect">
                <a:avLst/>
              </a:prstGeom>
              <a:solidFill>
                <a:schemeClr val="accent1"/>
              </a:solidFill>
              <a:ln w="12700">
                <a:solidFill>
                  <a:schemeClr val="bg1"/>
                </a:solidFill>
              </a:ln>
            </p:spPr>
            <p:txBody>
              <a:bodyPr wrap="squar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Inflammation or </a:t>
                </a:r>
                <a:b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GB"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hypercholesterolaemia?</a:t>
                </a:r>
              </a:p>
            </p:txBody>
          </p:sp>
          <p:pic>
            <p:nvPicPr>
              <p:cNvPr id="219" name="Graphic 22">
                <a:extLst>
                  <a:ext uri="{FF2B5EF4-FFF2-40B4-BE49-F238E27FC236}">
                    <a16:creationId xmlns:a16="http://schemas.microsoft.com/office/drawing/2014/main" id="{480DC01D-3101-DA5A-5D96-79EEEEC7A95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499565" y="4375937"/>
                <a:ext cx="620834" cy="686338"/>
              </a:xfrm>
              <a:prstGeom prst="rect">
                <a:avLst/>
              </a:prstGeom>
            </p:spPr>
          </p:pic>
          <p:grpSp>
            <p:nvGrpSpPr>
              <p:cNvPr id="220" name="Group 219">
                <a:extLst>
                  <a:ext uri="{FF2B5EF4-FFF2-40B4-BE49-F238E27FC236}">
                    <a16:creationId xmlns:a16="http://schemas.microsoft.com/office/drawing/2014/main" id="{C06BA4AC-DE2D-BA67-ACD5-6366AD8B4C46}"/>
                  </a:ext>
                </a:extLst>
              </p:cNvPr>
              <p:cNvGrpSpPr/>
              <p:nvPr/>
            </p:nvGrpSpPr>
            <p:grpSpPr>
              <a:xfrm>
                <a:off x="395967" y="3697264"/>
                <a:ext cx="1076702" cy="895163"/>
                <a:chOff x="906059" y="4296191"/>
                <a:chExt cx="1585822" cy="1192614"/>
              </a:xfrm>
            </p:grpSpPr>
            <p:sp>
              <p:nvSpPr>
                <p:cNvPr id="233" name="Oval 232">
                  <a:extLst>
                    <a:ext uri="{FF2B5EF4-FFF2-40B4-BE49-F238E27FC236}">
                      <a16:creationId xmlns:a16="http://schemas.microsoft.com/office/drawing/2014/main" id="{16E77AAE-872F-DBCD-90DA-76D60C31ECBD}"/>
                    </a:ext>
                  </a:extLst>
                </p:cNvPr>
                <p:cNvSpPr/>
                <p:nvPr/>
              </p:nvSpPr>
              <p:spPr>
                <a:xfrm>
                  <a:off x="974637" y="4296191"/>
                  <a:ext cx="1192614" cy="1192614"/>
                </a:xfrm>
                <a:prstGeom prst="ellipse">
                  <a:avLst/>
                </a:prstGeom>
                <a:solidFill>
                  <a:schemeClr val="accent3"/>
                </a:solidFill>
                <a:ln w="12700" cap="flat" cmpd="sng" algn="ctr">
                  <a:solidFill>
                    <a:schemeClr val="bg1"/>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rgbClr val="FFFFFF"/>
                      </a:solidFill>
                      <a:latin typeface="Arial"/>
                    </a:defRPr>
                  </a:lvl1pPr>
                  <a:lvl2pPr marL="457200" algn="l" defTabSz="914400" rtl="0" eaLnBrk="1" latinLnBrk="0" hangingPunct="1">
                    <a:defRPr sz="1800" kern="1200">
                      <a:solidFill>
                        <a:srgbClr val="FFFFFF"/>
                      </a:solidFill>
                      <a:latin typeface="Arial"/>
                    </a:defRPr>
                  </a:lvl2pPr>
                  <a:lvl3pPr marL="914400" algn="l" defTabSz="914400" rtl="0" eaLnBrk="1" latinLnBrk="0" hangingPunct="1">
                    <a:defRPr sz="1800" kern="1200">
                      <a:solidFill>
                        <a:srgbClr val="FFFFFF"/>
                      </a:solidFill>
                      <a:latin typeface="Arial"/>
                    </a:defRPr>
                  </a:lvl3pPr>
                  <a:lvl4pPr marL="1371600" algn="l" defTabSz="914400" rtl="0" eaLnBrk="1" latinLnBrk="0" hangingPunct="1">
                    <a:defRPr sz="1800" kern="1200">
                      <a:solidFill>
                        <a:srgbClr val="FFFFFF"/>
                      </a:solidFill>
                      <a:latin typeface="Arial"/>
                    </a:defRPr>
                  </a:lvl4pPr>
                  <a:lvl5pPr marL="1828800" algn="l" defTabSz="914400" rtl="0" eaLnBrk="1" latinLnBrk="0" hangingPunct="1">
                    <a:defRPr sz="1800" kern="1200">
                      <a:solidFill>
                        <a:srgbClr val="FFFFFF"/>
                      </a:solidFill>
                      <a:latin typeface="Arial"/>
                    </a:defRPr>
                  </a:lvl5pPr>
                  <a:lvl6pPr marL="2286000" algn="l" defTabSz="914400" rtl="0" eaLnBrk="1" latinLnBrk="0" hangingPunct="1">
                    <a:defRPr sz="1800" kern="1200">
                      <a:solidFill>
                        <a:srgbClr val="FFFFFF"/>
                      </a:solidFill>
                      <a:latin typeface="Arial"/>
                    </a:defRPr>
                  </a:lvl6pPr>
                  <a:lvl7pPr marL="2743200" algn="l" defTabSz="914400" rtl="0" eaLnBrk="1" latinLnBrk="0" hangingPunct="1">
                    <a:defRPr sz="1800" kern="1200">
                      <a:solidFill>
                        <a:srgbClr val="FFFFFF"/>
                      </a:solidFill>
                      <a:latin typeface="Arial"/>
                    </a:defRPr>
                  </a:lvl7pPr>
                  <a:lvl8pPr marL="3200400" algn="l" defTabSz="914400" rtl="0" eaLnBrk="1" latinLnBrk="0" hangingPunct="1">
                    <a:defRPr sz="1800" kern="1200">
                      <a:solidFill>
                        <a:srgbClr val="FFFFFF"/>
                      </a:solidFill>
                      <a:latin typeface="Arial"/>
                    </a:defRPr>
                  </a:lvl8pPr>
                  <a:lvl9pPr marL="3657600" algn="l" defTabSz="914400" rtl="0" eaLnBrk="1" latinLnBrk="0" hangingPunct="1">
                    <a:defRPr sz="1800" kern="1200">
                      <a:solidFill>
                        <a:srgbClr val="FFFFFF"/>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pic>
              <p:nvPicPr>
                <p:cNvPr id="234" name="Graphic 37" descr="Thermometer outline">
                  <a:extLst>
                    <a:ext uri="{FF2B5EF4-FFF2-40B4-BE49-F238E27FC236}">
                      <a16:creationId xmlns:a16="http://schemas.microsoft.com/office/drawing/2014/main" id="{F1839F3D-FD7B-589C-49C5-A2F483009DA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06059" y="4547682"/>
                  <a:ext cx="679699" cy="679702"/>
                </a:xfrm>
                <a:prstGeom prst="rect">
                  <a:avLst/>
                </a:prstGeom>
              </p:spPr>
            </p:pic>
            <p:sp>
              <p:nvSpPr>
                <p:cNvPr id="235" name="TextBox 38">
                  <a:extLst>
                    <a:ext uri="{FF2B5EF4-FFF2-40B4-BE49-F238E27FC236}">
                      <a16:creationId xmlns:a16="http://schemas.microsoft.com/office/drawing/2014/main" id="{E12AF4C3-F0E8-D189-69BB-421916B827D2}"/>
                    </a:ext>
                  </a:extLst>
                </p:cNvPr>
                <p:cNvSpPr txBox="1"/>
                <p:nvPr/>
              </p:nvSpPr>
              <p:spPr>
                <a:xfrm>
                  <a:off x="924779" y="4867364"/>
                  <a:ext cx="1567102" cy="369042"/>
                </a:xfrm>
                <a:prstGeom prst="rect">
                  <a:avLst/>
                </a:prstGeom>
                <a:noFill/>
              </p:spPr>
              <p:txBody>
                <a:bodyPr wrap="squar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hsCRP</a:t>
                  </a:r>
                </a:p>
              </p:txBody>
            </p:sp>
            <p:cxnSp>
              <p:nvCxnSpPr>
                <p:cNvPr id="236" name="Straight Arrow Connector 235">
                  <a:extLst>
                    <a:ext uri="{FF2B5EF4-FFF2-40B4-BE49-F238E27FC236}">
                      <a16:creationId xmlns:a16="http://schemas.microsoft.com/office/drawing/2014/main" id="{A22E39CA-F2F0-9606-1744-121A240902F0}"/>
                    </a:ext>
                  </a:extLst>
                </p:cNvPr>
                <p:cNvCxnSpPr>
                  <a:cxnSpLocks/>
                </p:cNvCxnSpPr>
                <p:nvPr/>
              </p:nvCxnSpPr>
              <p:spPr>
                <a:xfrm flipV="1">
                  <a:off x="1632119" y="4547682"/>
                  <a:ext cx="0" cy="377636"/>
                </a:xfrm>
                <a:prstGeom prst="straightConnector1">
                  <a:avLst/>
                </a:prstGeom>
                <a:noFill/>
                <a:ln w="19050" cap="flat" cmpd="sng" algn="ctr">
                  <a:solidFill>
                    <a:srgbClr val="FFFFFF"/>
                  </a:solidFill>
                  <a:prstDash val="solid"/>
                  <a:headEnd type="none" w="med" len="med"/>
                  <a:tailEnd type="arrow" w="med" len="med"/>
                </a:ln>
                <a:effectLst/>
              </p:spPr>
              <p:style>
                <a:lnRef idx="1">
                  <a:schemeClr val="accent1"/>
                </a:lnRef>
                <a:fillRef idx="0">
                  <a:schemeClr val="accent1"/>
                </a:fillRef>
                <a:effectRef idx="0">
                  <a:schemeClr val="accent1"/>
                </a:effectRef>
                <a:fontRef idx="minor">
                  <a:schemeClr val="tx1"/>
                </a:fontRef>
              </p:style>
            </p:cxnSp>
          </p:grpSp>
          <p:grpSp>
            <p:nvGrpSpPr>
              <p:cNvPr id="221" name="Group 220">
                <a:extLst>
                  <a:ext uri="{FF2B5EF4-FFF2-40B4-BE49-F238E27FC236}">
                    <a16:creationId xmlns:a16="http://schemas.microsoft.com/office/drawing/2014/main" id="{20F3920C-59F1-3D42-A470-0FD4AB56612E}"/>
                  </a:ext>
                </a:extLst>
              </p:cNvPr>
              <p:cNvGrpSpPr/>
              <p:nvPr/>
            </p:nvGrpSpPr>
            <p:grpSpPr>
              <a:xfrm>
                <a:off x="2456078" y="3702110"/>
                <a:ext cx="870518" cy="895163"/>
                <a:chOff x="3651843" y="4148312"/>
                <a:chExt cx="1282149" cy="1192614"/>
              </a:xfrm>
            </p:grpSpPr>
            <p:sp>
              <p:nvSpPr>
                <p:cNvPr id="228" name="Oval 227">
                  <a:extLst>
                    <a:ext uri="{FF2B5EF4-FFF2-40B4-BE49-F238E27FC236}">
                      <a16:creationId xmlns:a16="http://schemas.microsoft.com/office/drawing/2014/main" id="{1C2B0375-AC1D-9E7E-EFAA-CDF1CCED2DCE}"/>
                    </a:ext>
                  </a:extLst>
                </p:cNvPr>
                <p:cNvSpPr/>
                <p:nvPr/>
              </p:nvSpPr>
              <p:spPr>
                <a:xfrm>
                  <a:off x="3651843" y="4148312"/>
                  <a:ext cx="1192614" cy="1192614"/>
                </a:xfrm>
                <a:prstGeom prst="ellipse">
                  <a:avLst/>
                </a:prstGeom>
                <a:solidFill>
                  <a:srgbClr val="FAA41A"/>
                </a:solidFill>
                <a:ln w="12700" cap="flat" cmpd="sng" algn="ctr">
                  <a:solidFill>
                    <a:schemeClr val="bg1"/>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rgbClr val="FFFFFF"/>
                      </a:solidFill>
                      <a:latin typeface="Arial"/>
                    </a:defRPr>
                  </a:lvl1pPr>
                  <a:lvl2pPr marL="457200" algn="l" defTabSz="914400" rtl="0" eaLnBrk="1" latinLnBrk="0" hangingPunct="1">
                    <a:defRPr sz="1800" kern="1200">
                      <a:solidFill>
                        <a:srgbClr val="FFFFFF"/>
                      </a:solidFill>
                      <a:latin typeface="Arial"/>
                    </a:defRPr>
                  </a:lvl2pPr>
                  <a:lvl3pPr marL="914400" algn="l" defTabSz="914400" rtl="0" eaLnBrk="1" latinLnBrk="0" hangingPunct="1">
                    <a:defRPr sz="1800" kern="1200">
                      <a:solidFill>
                        <a:srgbClr val="FFFFFF"/>
                      </a:solidFill>
                      <a:latin typeface="Arial"/>
                    </a:defRPr>
                  </a:lvl3pPr>
                  <a:lvl4pPr marL="1371600" algn="l" defTabSz="914400" rtl="0" eaLnBrk="1" latinLnBrk="0" hangingPunct="1">
                    <a:defRPr sz="1800" kern="1200">
                      <a:solidFill>
                        <a:srgbClr val="FFFFFF"/>
                      </a:solidFill>
                      <a:latin typeface="Arial"/>
                    </a:defRPr>
                  </a:lvl4pPr>
                  <a:lvl5pPr marL="1828800" algn="l" defTabSz="914400" rtl="0" eaLnBrk="1" latinLnBrk="0" hangingPunct="1">
                    <a:defRPr sz="1800" kern="1200">
                      <a:solidFill>
                        <a:srgbClr val="FFFFFF"/>
                      </a:solidFill>
                      <a:latin typeface="Arial"/>
                    </a:defRPr>
                  </a:lvl5pPr>
                  <a:lvl6pPr marL="2286000" algn="l" defTabSz="914400" rtl="0" eaLnBrk="1" latinLnBrk="0" hangingPunct="1">
                    <a:defRPr sz="1800" kern="1200">
                      <a:solidFill>
                        <a:srgbClr val="FFFFFF"/>
                      </a:solidFill>
                      <a:latin typeface="Arial"/>
                    </a:defRPr>
                  </a:lvl6pPr>
                  <a:lvl7pPr marL="2743200" algn="l" defTabSz="914400" rtl="0" eaLnBrk="1" latinLnBrk="0" hangingPunct="1">
                    <a:defRPr sz="1800" kern="1200">
                      <a:solidFill>
                        <a:srgbClr val="FFFFFF"/>
                      </a:solidFill>
                      <a:latin typeface="Arial"/>
                    </a:defRPr>
                  </a:lvl7pPr>
                  <a:lvl8pPr marL="3200400" algn="l" defTabSz="914400" rtl="0" eaLnBrk="1" latinLnBrk="0" hangingPunct="1">
                    <a:defRPr sz="1800" kern="1200">
                      <a:solidFill>
                        <a:srgbClr val="FFFFFF"/>
                      </a:solidFill>
                      <a:latin typeface="Arial"/>
                    </a:defRPr>
                  </a:lvl8pPr>
                  <a:lvl9pPr marL="3657600" algn="l" defTabSz="914400" rtl="0" eaLnBrk="1" latinLnBrk="0" hangingPunct="1">
                    <a:defRPr sz="1800" kern="1200">
                      <a:solidFill>
                        <a:srgbClr val="FFFFFF"/>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229" name="Group 228">
                  <a:extLst>
                    <a:ext uri="{FF2B5EF4-FFF2-40B4-BE49-F238E27FC236}">
                      <a16:creationId xmlns:a16="http://schemas.microsoft.com/office/drawing/2014/main" id="{63526A2E-777E-232F-4156-C52B6BEA609F}"/>
                    </a:ext>
                  </a:extLst>
                </p:cNvPr>
                <p:cNvGrpSpPr/>
                <p:nvPr/>
              </p:nvGrpSpPr>
              <p:grpSpPr>
                <a:xfrm>
                  <a:off x="3772232" y="4358863"/>
                  <a:ext cx="1161760" cy="691025"/>
                  <a:chOff x="3772232" y="4358863"/>
                  <a:chExt cx="1161760" cy="691025"/>
                </a:xfrm>
              </p:grpSpPr>
              <p:pic>
                <p:nvPicPr>
                  <p:cNvPr id="230" name="Graphic 33" descr="Test tubes outline">
                    <a:extLst>
                      <a:ext uri="{FF2B5EF4-FFF2-40B4-BE49-F238E27FC236}">
                        <a16:creationId xmlns:a16="http://schemas.microsoft.com/office/drawing/2014/main" id="{6563A4A6-699A-5183-4CC5-C2C8C4723543}"/>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772232" y="4429582"/>
                    <a:ext cx="620306" cy="620306"/>
                  </a:xfrm>
                  <a:prstGeom prst="rect">
                    <a:avLst/>
                  </a:prstGeom>
                </p:spPr>
              </p:pic>
              <p:sp>
                <p:nvSpPr>
                  <p:cNvPr id="231" name="TextBox 34">
                    <a:extLst>
                      <a:ext uri="{FF2B5EF4-FFF2-40B4-BE49-F238E27FC236}">
                        <a16:creationId xmlns:a16="http://schemas.microsoft.com/office/drawing/2014/main" id="{DC5E7BAE-EBB5-CA9F-73DD-93BD740B5F5F}"/>
                      </a:ext>
                    </a:extLst>
                  </p:cNvPr>
                  <p:cNvSpPr txBox="1"/>
                  <p:nvPr/>
                </p:nvSpPr>
                <p:spPr>
                  <a:xfrm>
                    <a:off x="4234132" y="4658622"/>
                    <a:ext cx="699860" cy="369042"/>
                  </a:xfrm>
                  <a:prstGeom prst="rect">
                    <a:avLst/>
                  </a:prstGeom>
                  <a:noFill/>
                </p:spPr>
                <p:txBody>
                  <a:bodyPr wrap="squar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LDL</a:t>
                    </a:r>
                  </a:p>
                </p:txBody>
              </p:sp>
              <p:cxnSp>
                <p:nvCxnSpPr>
                  <p:cNvPr id="232" name="Straight Arrow Connector 231">
                    <a:extLst>
                      <a:ext uri="{FF2B5EF4-FFF2-40B4-BE49-F238E27FC236}">
                        <a16:creationId xmlns:a16="http://schemas.microsoft.com/office/drawing/2014/main" id="{91D95BDD-FD9F-4FD9-2D6F-B104E2A9EBCC}"/>
                      </a:ext>
                    </a:extLst>
                  </p:cNvPr>
                  <p:cNvCxnSpPr>
                    <a:cxnSpLocks/>
                  </p:cNvCxnSpPr>
                  <p:nvPr/>
                </p:nvCxnSpPr>
                <p:spPr>
                  <a:xfrm flipV="1">
                    <a:off x="4533132" y="4358863"/>
                    <a:ext cx="0" cy="377636"/>
                  </a:xfrm>
                  <a:prstGeom prst="straightConnector1">
                    <a:avLst/>
                  </a:prstGeom>
                  <a:noFill/>
                  <a:ln w="19050" cap="flat" cmpd="sng" algn="ctr">
                    <a:solidFill>
                      <a:srgbClr val="FFFFFF"/>
                    </a:solidFill>
                    <a:prstDash val="solid"/>
                    <a:headEnd type="none" w="med" len="med"/>
                    <a:tailEnd type="arrow" w="med" len="med"/>
                  </a:ln>
                  <a:effectLst/>
                </p:spPr>
                <p:style>
                  <a:lnRef idx="1">
                    <a:schemeClr val="accent1"/>
                  </a:lnRef>
                  <a:fillRef idx="0">
                    <a:schemeClr val="accent1"/>
                  </a:fillRef>
                  <a:effectRef idx="0">
                    <a:schemeClr val="accent1"/>
                  </a:effectRef>
                  <a:fontRef idx="minor">
                    <a:schemeClr val="tx1"/>
                  </a:fontRef>
                </p:style>
              </p:cxnSp>
            </p:grpSp>
          </p:grpSp>
          <p:cxnSp>
            <p:nvCxnSpPr>
              <p:cNvPr id="222" name="Straight Arrow Connector 221">
                <a:extLst>
                  <a:ext uri="{FF2B5EF4-FFF2-40B4-BE49-F238E27FC236}">
                    <a16:creationId xmlns:a16="http://schemas.microsoft.com/office/drawing/2014/main" id="{A8E003BF-4407-09F2-C91B-72D155196269}"/>
                  </a:ext>
                </a:extLst>
              </p:cNvPr>
              <p:cNvCxnSpPr>
                <a:cxnSpLocks/>
              </p:cNvCxnSpPr>
              <p:nvPr/>
            </p:nvCxnSpPr>
            <p:spPr>
              <a:xfrm flipH="1">
                <a:off x="2061792" y="2603200"/>
                <a:ext cx="383728" cy="398187"/>
              </a:xfrm>
              <a:prstGeom prst="straightConnector1">
                <a:avLst/>
              </a:prstGeom>
              <a:noFill/>
              <a:ln w="28575" cap="flat" cmpd="sng" algn="ctr">
                <a:solidFill>
                  <a:srgbClr val="000000"/>
                </a:solidFill>
                <a:prstDash val="solid"/>
                <a:headEnd type="none" w="med" len="med"/>
                <a:tailEnd type="arrow" w="med" len="med"/>
              </a:ln>
              <a:effectLst/>
            </p:spPr>
            <p:style>
              <a:lnRef idx="1">
                <a:schemeClr val="accent1"/>
              </a:lnRef>
              <a:fillRef idx="0">
                <a:schemeClr val="accent1"/>
              </a:fillRef>
              <a:effectRef idx="0">
                <a:schemeClr val="accent1"/>
              </a:effectRef>
              <a:fontRef idx="minor">
                <a:schemeClr val="tx1"/>
              </a:fontRef>
            </p:style>
          </p:cxnSp>
          <p:cxnSp>
            <p:nvCxnSpPr>
              <p:cNvPr id="223" name="Straight Arrow Connector 222">
                <a:extLst>
                  <a:ext uri="{FF2B5EF4-FFF2-40B4-BE49-F238E27FC236}">
                    <a16:creationId xmlns:a16="http://schemas.microsoft.com/office/drawing/2014/main" id="{5715F8AD-C181-9125-6E6C-2F537DADD525}"/>
                  </a:ext>
                </a:extLst>
              </p:cNvPr>
              <p:cNvCxnSpPr>
                <a:cxnSpLocks/>
              </p:cNvCxnSpPr>
              <p:nvPr/>
            </p:nvCxnSpPr>
            <p:spPr>
              <a:xfrm>
                <a:off x="1272087" y="2599214"/>
                <a:ext cx="359820" cy="402173"/>
              </a:xfrm>
              <a:prstGeom prst="straightConnector1">
                <a:avLst/>
              </a:prstGeom>
              <a:noFill/>
              <a:ln w="28575" cap="flat" cmpd="sng" algn="ctr">
                <a:solidFill>
                  <a:srgbClr val="000000"/>
                </a:solidFill>
                <a:prstDash val="solid"/>
                <a:headEnd type="none" w="med" len="med"/>
                <a:tailEnd type="arrow" w="med" len="med"/>
              </a:ln>
              <a:effectLst/>
            </p:spPr>
            <p:style>
              <a:lnRef idx="1">
                <a:schemeClr val="accent1"/>
              </a:lnRef>
              <a:fillRef idx="0">
                <a:schemeClr val="accent1"/>
              </a:fillRef>
              <a:effectRef idx="0">
                <a:schemeClr val="accent1"/>
              </a:effectRef>
              <a:fontRef idx="minor">
                <a:schemeClr val="tx1"/>
              </a:fontRef>
            </p:style>
          </p:cxnSp>
          <p:cxnSp>
            <p:nvCxnSpPr>
              <p:cNvPr id="224" name="Straight Arrow Connector 223">
                <a:extLst>
                  <a:ext uri="{FF2B5EF4-FFF2-40B4-BE49-F238E27FC236}">
                    <a16:creationId xmlns:a16="http://schemas.microsoft.com/office/drawing/2014/main" id="{5D97E77C-9EC0-A833-82F7-E213418329BB}"/>
                  </a:ext>
                </a:extLst>
              </p:cNvPr>
              <p:cNvCxnSpPr>
                <a:cxnSpLocks/>
              </p:cNvCxnSpPr>
              <p:nvPr/>
            </p:nvCxnSpPr>
            <p:spPr>
              <a:xfrm flipH="1">
                <a:off x="2180975" y="4517947"/>
                <a:ext cx="437446" cy="224876"/>
              </a:xfrm>
              <a:prstGeom prst="straightConnector1">
                <a:avLst/>
              </a:prstGeom>
              <a:noFill/>
              <a:ln w="28575" cap="flat" cmpd="sng" algn="ctr">
                <a:solidFill>
                  <a:srgbClr val="000000"/>
                </a:solidFill>
                <a:prstDash val="solid"/>
                <a:headEnd type="none" w="med" len="med"/>
                <a:tailEnd type="arrow" w="med" len="med"/>
              </a:ln>
              <a:effectLst/>
            </p:spPr>
            <p:style>
              <a:lnRef idx="1">
                <a:schemeClr val="accent1"/>
              </a:lnRef>
              <a:fillRef idx="0">
                <a:schemeClr val="accent1"/>
              </a:fillRef>
              <a:effectRef idx="0">
                <a:schemeClr val="accent1"/>
              </a:effectRef>
              <a:fontRef idx="minor">
                <a:schemeClr val="tx1"/>
              </a:fontRef>
            </p:style>
          </p:cxnSp>
          <p:cxnSp>
            <p:nvCxnSpPr>
              <p:cNvPr id="225" name="Straight Arrow Connector 224">
                <a:extLst>
                  <a:ext uri="{FF2B5EF4-FFF2-40B4-BE49-F238E27FC236}">
                    <a16:creationId xmlns:a16="http://schemas.microsoft.com/office/drawing/2014/main" id="{929E2839-ABCD-8A1C-EBA7-C670A3C42D87}"/>
                  </a:ext>
                </a:extLst>
              </p:cNvPr>
              <p:cNvCxnSpPr>
                <a:cxnSpLocks/>
              </p:cNvCxnSpPr>
              <p:nvPr/>
            </p:nvCxnSpPr>
            <p:spPr>
              <a:xfrm>
                <a:off x="1076200" y="4517947"/>
                <a:ext cx="379459" cy="203036"/>
              </a:xfrm>
              <a:prstGeom prst="straightConnector1">
                <a:avLst/>
              </a:prstGeom>
              <a:noFill/>
              <a:ln w="28575" cap="flat" cmpd="sng" algn="ctr">
                <a:solidFill>
                  <a:srgbClr val="000000"/>
                </a:solidFill>
                <a:prstDash val="solid"/>
                <a:headEnd type="none" w="med" len="med"/>
                <a:tailEnd type="arrow" w="med" len="med"/>
              </a:ln>
              <a:effectLst/>
            </p:spPr>
            <p:style>
              <a:lnRef idx="1">
                <a:schemeClr val="accent1"/>
              </a:lnRef>
              <a:fillRef idx="0">
                <a:schemeClr val="accent1"/>
              </a:fillRef>
              <a:effectRef idx="0">
                <a:schemeClr val="accent1"/>
              </a:effectRef>
              <a:fontRef idx="minor">
                <a:schemeClr val="tx1"/>
              </a:fontRef>
            </p:style>
          </p:cxnSp>
          <p:sp>
            <p:nvSpPr>
              <p:cNvPr id="226" name="TextBox 29">
                <a:extLst>
                  <a:ext uri="{FF2B5EF4-FFF2-40B4-BE49-F238E27FC236}">
                    <a16:creationId xmlns:a16="http://schemas.microsoft.com/office/drawing/2014/main" id="{78AE61CC-FF61-9D75-240F-236F437F9926}"/>
                  </a:ext>
                </a:extLst>
              </p:cNvPr>
              <p:cNvSpPr txBox="1"/>
              <p:nvPr/>
            </p:nvSpPr>
            <p:spPr>
              <a:xfrm>
                <a:off x="2042742" y="4656818"/>
                <a:ext cx="1063979" cy="338554"/>
              </a:xfrm>
              <a:prstGeom prst="rect">
                <a:avLst/>
              </a:prstGeom>
              <a:noFill/>
            </p:spPr>
            <p:txBody>
              <a:bodyPr wrap="squar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p>
            </p:txBody>
          </p:sp>
          <p:sp>
            <p:nvSpPr>
              <p:cNvPr id="227" name="TextBox 30">
                <a:extLst>
                  <a:ext uri="{FF2B5EF4-FFF2-40B4-BE49-F238E27FC236}">
                    <a16:creationId xmlns:a16="http://schemas.microsoft.com/office/drawing/2014/main" id="{29B708B5-8021-00D7-FC90-90D126662B8F}"/>
                  </a:ext>
                </a:extLst>
              </p:cNvPr>
              <p:cNvSpPr txBox="1"/>
              <p:nvPr/>
            </p:nvSpPr>
            <p:spPr>
              <a:xfrm>
                <a:off x="566331" y="4656818"/>
                <a:ext cx="1063979" cy="338554"/>
              </a:xfrm>
              <a:prstGeom prst="rect">
                <a:avLst/>
              </a:prstGeom>
              <a:noFill/>
            </p:spPr>
            <p:txBody>
              <a:bodyPr wrap="squar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p>
            </p:txBody>
          </p:sp>
        </p:grpSp>
      </p:grpSp>
      <p:sp>
        <p:nvSpPr>
          <p:cNvPr id="241" name="Text Box 11">
            <a:extLst>
              <a:ext uri="{FF2B5EF4-FFF2-40B4-BE49-F238E27FC236}">
                <a16:creationId xmlns:a16="http://schemas.microsoft.com/office/drawing/2014/main" id="{3C909872-ED5C-15C0-A385-97A9B968B8B4}"/>
              </a:ext>
            </a:extLst>
          </p:cNvPr>
          <p:cNvSpPr txBox="1">
            <a:spLocks noChangeArrowheads="1"/>
          </p:cNvSpPr>
          <p:nvPr/>
        </p:nvSpPr>
        <p:spPr bwMode="auto">
          <a:xfrm>
            <a:off x="414339" y="6365420"/>
            <a:ext cx="7760670"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Ridker. Eur Heart J. 2022;43:4832.</a:t>
            </a:r>
          </a:p>
        </p:txBody>
      </p:sp>
    </p:spTree>
    <p:extLst>
      <p:ext uri="{BB962C8B-B14F-4D97-AF65-F5344CB8AC3E}">
        <p14:creationId xmlns:p14="http://schemas.microsoft.com/office/powerpoint/2010/main" val="40776292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894D201-DC7F-C61C-1E80-18BFA4C60760}"/>
              </a:ext>
            </a:extLst>
          </p:cNvPr>
          <p:cNvSpPr>
            <a:spLocks noGrp="1"/>
          </p:cNvSpPr>
          <p:nvPr>
            <p:ph type="title"/>
          </p:nvPr>
        </p:nvSpPr>
        <p:spPr/>
        <p:txBody>
          <a:bodyPr/>
          <a:lstStyle/>
          <a:p>
            <a:r>
              <a:rPr lang="en-US" dirty="0"/>
              <a:t>Beyond Cholesterol: Can Targeted </a:t>
            </a:r>
            <a:r>
              <a:rPr lang="en-US" dirty="0" err="1"/>
              <a:t>Anticytokine</a:t>
            </a:r>
            <a:r>
              <a:rPr lang="en-US" dirty="0"/>
              <a:t> Therapy Reduce CVD Event Rates and Prolong Life?</a:t>
            </a:r>
          </a:p>
        </p:txBody>
      </p:sp>
      <p:sp>
        <p:nvSpPr>
          <p:cNvPr id="6" name="Text Box 11">
            <a:extLst>
              <a:ext uri="{FF2B5EF4-FFF2-40B4-BE49-F238E27FC236}">
                <a16:creationId xmlns:a16="http://schemas.microsoft.com/office/drawing/2014/main" id="{2298209E-0C2B-EA91-DEC8-9CA32886B0EA}"/>
              </a:ext>
            </a:extLst>
          </p:cNvPr>
          <p:cNvSpPr txBox="1">
            <a:spLocks noChangeArrowheads="1"/>
          </p:cNvSpPr>
          <p:nvPr/>
        </p:nvSpPr>
        <p:spPr bwMode="auto">
          <a:xfrm>
            <a:off x="414339" y="6365420"/>
            <a:ext cx="7760670"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Ridker. Circulation. 2020;141:787.</a:t>
            </a:r>
          </a:p>
        </p:txBody>
      </p:sp>
      <p:sp>
        <p:nvSpPr>
          <p:cNvPr id="3" name="Rounded Rectangle 2">
            <a:extLst>
              <a:ext uri="{FF2B5EF4-FFF2-40B4-BE49-F238E27FC236}">
                <a16:creationId xmlns:a16="http://schemas.microsoft.com/office/drawing/2014/main" id="{E0BBD4C9-AF80-1026-8B82-DF02DA9C9D99}"/>
              </a:ext>
            </a:extLst>
          </p:cNvPr>
          <p:cNvSpPr/>
          <p:nvPr/>
        </p:nvSpPr>
        <p:spPr bwMode="auto">
          <a:xfrm>
            <a:off x="4479749" y="1487659"/>
            <a:ext cx="3095468" cy="648325"/>
          </a:xfrm>
          <a:prstGeom prst="round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NLRP3 Inflammasome Caspase-1</a:t>
            </a:r>
          </a:p>
        </p:txBody>
      </p:sp>
      <p:sp>
        <p:nvSpPr>
          <p:cNvPr id="22" name="Down Arrow 21">
            <a:extLst>
              <a:ext uri="{FF2B5EF4-FFF2-40B4-BE49-F238E27FC236}">
                <a16:creationId xmlns:a16="http://schemas.microsoft.com/office/drawing/2014/main" id="{77517F9B-2C81-8FF0-6721-66D863EC7F90}"/>
              </a:ext>
            </a:extLst>
          </p:cNvPr>
          <p:cNvSpPr/>
          <p:nvPr/>
        </p:nvSpPr>
        <p:spPr bwMode="auto">
          <a:xfrm>
            <a:off x="6703415" y="3087228"/>
            <a:ext cx="263471" cy="254581"/>
          </a:xfrm>
          <a:prstGeom prst="downArrow">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 name="Down Arrow 22">
            <a:extLst>
              <a:ext uri="{FF2B5EF4-FFF2-40B4-BE49-F238E27FC236}">
                <a16:creationId xmlns:a16="http://schemas.microsoft.com/office/drawing/2014/main" id="{5B91077D-1C26-3393-EA8D-8E34A5D18E22}"/>
              </a:ext>
            </a:extLst>
          </p:cNvPr>
          <p:cNvSpPr/>
          <p:nvPr/>
        </p:nvSpPr>
        <p:spPr bwMode="auto">
          <a:xfrm>
            <a:off x="6710910" y="3089262"/>
            <a:ext cx="263471" cy="254581"/>
          </a:xfrm>
          <a:prstGeom prst="downArrow">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 name="Down Arrow 24">
            <a:extLst>
              <a:ext uri="{FF2B5EF4-FFF2-40B4-BE49-F238E27FC236}">
                <a16:creationId xmlns:a16="http://schemas.microsoft.com/office/drawing/2014/main" id="{4E763A17-7A55-BBD5-EE7A-76163BB4671D}"/>
              </a:ext>
            </a:extLst>
          </p:cNvPr>
          <p:cNvSpPr/>
          <p:nvPr/>
        </p:nvSpPr>
        <p:spPr bwMode="auto">
          <a:xfrm>
            <a:off x="5877720" y="4426624"/>
            <a:ext cx="263471" cy="254581"/>
          </a:xfrm>
          <a:prstGeom prst="downArrow">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Down Arrow 25">
            <a:extLst>
              <a:ext uri="{FF2B5EF4-FFF2-40B4-BE49-F238E27FC236}">
                <a16:creationId xmlns:a16="http://schemas.microsoft.com/office/drawing/2014/main" id="{A82598D9-0F11-D1A8-5069-DBD28FF4A571}"/>
              </a:ext>
            </a:extLst>
          </p:cNvPr>
          <p:cNvSpPr/>
          <p:nvPr/>
        </p:nvSpPr>
        <p:spPr bwMode="auto">
          <a:xfrm>
            <a:off x="5877720" y="5235669"/>
            <a:ext cx="263471" cy="254581"/>
          </a:xfrm>
          <a:prstGeom prst="downArrow">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 name="Down Arrow 27">
            <a:extLst>
              <a:ext uri="{FF2B5EF4-FFF2-40B4-BE49-F238E27FC236}">
                <a16:creationId xmlns:a16="http://schemas.microsoft.com/office/drawing/2014/main" id="{A3CDF722-02B6-EA71-E675-063DC1375802}"/>
              </a:ext>
            </a:extLst>
          </p:cNvPr>
          <p:cNvSpPr/>
          <p:nvPr/>
        </p:nvSpPr>
        <p:spPr bwMode="auto">
          <a:xfrm>
            <a:off x="5057465" y="3081976"/>
            <a:ext cx="263471" cy="254581"/>
          </a:xfrm>
          <a:prstGeom prst="downArrow">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Freeform 31">
            <a:extLst>
              <a:ext uri="{FF2B5EF4-FFF2-40B4-BE49-F238E27FC236}">
                <a16:creationId xmlns:a16="http://schemas.microsoft.com/office/drawing/2014/main" id="{DD78A6C0-4B29-0E31-CE4D-8523641F0B56}"/>
              </a:ext>
            </a:extLst>
          </p:cNvPr>
          <p:cNvSpPr/>
          <p:nvPr/>
        </p:nvSpPr>
        <p:spPr bwMode="auto">
          <a:xfrm rot="10800000">
            <a:off x="5717782" y="3377792"/>
            <a:ext cx="559344" cy="627989"/>
          </a:xfrm>
          <a:custGeom>
            <a:avLst/>
            <a:gdLst>
              <a:gd name="connsiteX0" fmla="*/ 465492 w 559344"/>
              <a:gd name="connsiteY0" fmla="*/ 627989 h 627989"/>
              <a:gd name="connsiteX1" fmla="*/ 465492 w 559344"/>
              <a:gd name="connsiteY1" fmla="*/ 581063 h 627989"/>
              <a:gd name="connsiteX2" fmla="*/ 203480 w 559344"/>
              <a:gd name="connsiteY2" fmla="*/ 581063 h 627989"/>
              <a:gd name="connsiteX3" fmla="*/ 203480 w 559344"/>
              <a:gd name="connsiteY3" fmla="*/ 579029 h 627989"/>
              <a:gd name="connsiteX4" fmla="*/ 93852 w 559344"/>
              <a:gd name="connsiteY4" fmla="*/ 579029 h 627989"/>
              <a:gd name="connsiteX5" fmla="*/ 93852 w 559344"/>
              <a:gd name="connsiteY5" fmla="*/ 625955 h 627989"/>
              <a:gd name="connsiteX6" fmla="*/ 0 w 559344"/>
              <a:gd name="connsiteY6" fmla="*/ 532102 h 627989"/>
              <a:gd name="connsiteX7" fmla="*/ 93852 w 559344"/>
              <a:gd name="connsiteY7" fmla="*/ 438250 h 627989"/>
              <a:gd name="connsiteX8" fmla="*/ 93852 w 559344"/>
              <a:gd name="connsiteY8" fmla="*/ 485176 h 627989"/>
              <a:gd name="connsiteX9" fmla="*/ 209299 w 559344"/>
              <a:gd name="connsiteY9" fmla="*/ 485176 h 627989"/>
              <a:gd name="connsiteX10" fmla="*/ 209299 w 559344"/>
              <a:gd name="connsiteY10" fmla="*/ 131735 h 627989"/>
              <a:gd name="connsiteX11" fmla="*/ 143431 w 559344"/>
              <a:gd name="connsiteY11" fmla="*/ 131735 h 627989"/>
              <a:gd name="connsiteX12" fmla="*/ 275166 w 559344"/>
              <a:gd name="connsiteY12" fmla="*/ 0 h 627989"/>
              <a:gd name="connsiteX13" fmla="*/ 406902 w 559344"/>
              <a:gd name="connsiteY13" fmla="*/ 131735 h 627989"/>
              <a:gd name="connsiteX14" fmla="*/ 341034 w 559344"/>
              <a:gd name="connsiteY14" fmla="*/ 131735 h 627989"/>
              <a:gd name="connsiteX15" fmla="*/ 341034 w 559344"/>
              <a:gd name="connsiteY15" fmla="*/ 485176 h 627989"/>
              <a:gd name="connsiteX16" fmla="*/ 355864 w 559344"/>
              <a:gd name="connsiteY16" fmla="*/ 485176 h 627989"/>
              <a:gd name="connsiteX17" fmla="*/ 355864 w 559344"/>
              <a:gd name="connsiteY17" fmla="*/ 487210 h 627989"/>
              <a:gd name="connsiteX18" fmla="*/ 465492 w 559344"/>
              <a:gd name="connsiteY18" fmla="*/ 487210 h 627989"/>
              <a:gd name="connsiteX19" fmla="*/ 465492 w 559344"/>
              <a:gd name="connsiteY19" fmla="*/ 440284 h 627989"/>
              <a:gd name="connsiteX20" fmla="*/ 559344 w 559344"/>
              <a:gd name="connsiteY20" fmla="*/ 534137 h 627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59344" h="627989">
                <a:moveTo>
                  <a:pt x="465492" y="627989"/>
                </a:moveTo>
                <a:lnTo>
                  <a:pt x="465492" y="581063"/>
                </a:lnTo>
                <a:lnTo>
                  <a:pt x="203480" y="581063"/>
                </a:lnTo>
                <a:lnTo>
                  <a:pt x="203480" y="579029"/>
                </a:lnTo>
                <a:lnTo>
                  <a:pt x="93852" y="579029"/>
                </a:lnTo>
                <a:lnTo>
                  <a:pt x="93852" y="625955"/>
                </a:lnTo>
                <a:lnTo>
                  <a:pt x="0" y="532102"/>
                </a:lnTo>
                <a:lnTo>
                  <a:pt x="93852" y="438250"/>
                </a:lnTo>
                <a:lnTo>
                  <a:pt x="93852" y="485176"/>
                </a:lnTo>
                <a:lnTo>
                  <a:pt x="209299" y="485176"/>
                </a:lnTo>
                <a:lnTo>
                  <a:pt x="209299" y="131735"/>
                </a:lnTo>
                <a:lnTo>
                  <a:pt x="143431" y="131735"/>
                </a:lnTo>
                <a:lnTo>
                  <a:pt x="275166" y="0"/>
                </a:lnTo>
                <a:lnTo>
                  <a:pt x="406902" y="131735"/>
                </a:lnTo>
                <a:lnTo>
                  <a:pt x="341034" y="131735"/>
                </a:lnTo>
                <a:lnTo>
                  <a:pt x="341034" y="485176"/>
                </a:lnTo>
                <a:lnTo>
                  <a:pt x="355864" y="485176"/>
                </a:lnTo>
                <a:lnTo>
                  <a:pt x="355864" y="487210"/>
                </a:lnTo>
                <a:lnTo>
                  <a:pt x="465492" y="487210"/>
                </a:lnTo>
                <a:lnTo>
                  <a:pt x="465492" y="440284"/>
                </a:lnTo>
                <a:lnTo>
                  <a:pt x="559344" y="534137"/>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 name="Rounded Rectangle 32">
            <a:extLst>
              <a:ext uri="{FF2B5EF4-FFF2-40B4-BE49-F238E27FC236}">
                <a16:creationId xmlns:a16="http://schemas.microsoft.com/office/drawing/2014/main" id="{9E40152F-4D05-A1CB-BE15-23C68A4C1260}"/>
              </a:ext>
            </a:extLst>
          </p:cNvPr>
          <p:cNvSpPr/>
          <p:nvPr/>
        </p:nvSpPr>
        <p:spPr bwMode="auto">
          <a:xfrm>
            <a:off x="4744915" y="3343843"/>
            <a:ext cx="888570" cy="307220"/>
          </a:xfrm>
          <a:prstGeom prst="roundRect">
            <a:avLst/>
          </a:prstGeom>
          <a:solidFill>
            <a:schemeClr val="accent6"/>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IL-18</a:t>
            </a:r>
          </a:p>
        </p:txBody>
      </p:sp>
      <p:sp>
        <p:nvSpPr>
          <p:cNvPr id="34" name="Rounded Rectangle 33">
            <a:extLst>
              <a:ext uri="{FF2B5EF4-FFF2-40B4-BE49-F238E27FC236}">
                <a16:creationId xmlns:a16="http://schemas.microsoft.com/office/drawing/2014/main" id="{8F3CD480-2AEE-F7D6-469E-A84E9F3D6012}"/>
              </a:ext>
            </a:extLst>
          </p:cNvPr>
          <p:cNvSpPr/>
          <p:nvPr/>
        </p:nvSpPr>
        <p:spPr bwMode="auto">
          <a:xfrm>
            <a:off x="6412183" y="3343843"/>
            <a:ext cx="888570" cy="307220"/>
          </a:xfrm>
          <a:prstGeom prst="roundRect">
            <a:avLst/>
          </a:prstGeom>
          <a:solidFill>
            <a:schemeClr val="accent6"/>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IL-1β</a:t>
            </a:r>
          </a:p>
        </p:txBody>
      </p:sp>
      <p:sp>
        <p:nvSpPr>
          <p:cNvPr id="35" name="Rounded Rectangle 34">
            <a:extLst>
              <a:ext uri="{FF2B5EF4-FFF2-40B4-BE49-F238E27FC236}">
                <a16:creationId xmlns:a16="http://schemas.microsoft.com/office/drawing/2014/main" id="{26C803CF-D5AF-8C67-2A5D-68B1626FE3F4}"/>
              </a:ext>
            </a:extLst>
          </p:cNvPr>
          <p:cNvSpPr/>
          <p:nvPr/>
        </p:nvSpPr>
        <p:spPr bwMode="auto">
          <a:xfrm>
            <a:off x="5576004" y="4055058"/>
            <a:ext cx="888570" cy="307220"/>
          </a:xfrm>
          <a:prstGeom prst="roundRect">
            <a:avLst/>
          </a:prstGeom>
          <a:solidFill>
            <a:schemeClr val="accent6"/>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IL-6</a:t>
            </a:r>
          </a:p>
        </p:txBody>
      </p:sp>
      <p:sp>
        <p:nvSpPr>
          <p:cNvPr id="61" name="Oval 60">
            <a:extLst>
              <a:ext uri="{FF2B5EF4-FFF2-40B4-BE49-F238E27FC236}">
                <a16:creationId xmlns:a16="http://schemas.microsoft.com/office/drawing/2014/main" id="{A066B4D5-438C-0C44-E473-27640FADD793}"/>
              </a:ext>
            </a:extLst>
          </p:cNvPr>
          <p:cNvSpPr/>
          <p:nvPr/>
        </p:nvSpPr>
        <p:spPr bwMode="auto">
          <a:xfrm>
            <a:off x="5486400" y="5645373"/>
            <a:ext cx="405480" cy="255872"/>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 name="Oval 61">
            <a:extLst>
              <a:ext uri="{FF2B5EF4-FFF2-40B4-BE49-F238E27FC236}">
                <a16:creationId xmlns:a16="http://schemas.microsoft.com/office/drawing/2014/main" id="{5490A372-AB7E-0195-A188-70F9AE3ACAC0}"/>
              </a:ext>
            </a:extLst>
          </p:cNvPr>
          <p:cNvSpPr/>
          <p:nvPr/>
        </p:nvSpPr>
        <p:spPr bwMode="auto">
          <a:xfrm>
            <a:off x="5765368" y="5517437"/>
            <a:ext cx="405480" cy="255872"/>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 name="Oval 62">
            <a:extLst>
              <a:ext uri="{FF2B5EF4-FFF2-40B4-BE49-F238E27FC236}">
                <a16:creationId xmlns:a16="http://schemas.microsoft.com/office/drawing/2014/main" id="{B08D55F7-1E6F-BEBD-7955-20F625678D13}"/>
              </a:ext>
            </a:extLst>
          </p:cNvPr>
          <p:cNvSpPr/>
          <p:nvPr/>
        </p:nvSpPr>
        <p:spPr bwMode="auto">
          <a:xfrm>
            <a:off x="6074386" y="5619939"/>
            <a:ext cx="405480" cy="255872"/>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 name="Oval 63">
            <a:extLst>
              <a:ext uri="{FF2B5EF4-FFF2-40B4-BE49-F238E27FC236}">
                <a16:creationId xmlns:a16="http://schemas.microsoft.com/office/drawing/2014/main" id="{279D2C32-C58E-3893-1C4C-859B6D438CB0}"/>
              </a:ext>
            </a:extLst>
          </p:cNvPr>
          <p:cNvSpPr/>
          <p:nvPr/>
        </p:nvSpPr>
        <p:spPr bwMode="auto">
          <a:xfrm>
            <a:off x="5992681" y="5831542"/>
            <a:ext cx="405480" cy="255872"/>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 name="Oval 64">
            <a:extLst>
              <a:ext uri="{FF2B5EF4-FFF2-40B4-BE49-F238E27FC236}">
                <a16:creationId xmlns:a16="http://schemas.microsoft.com/office/drawing/2014/main" id="{DEE46E23-2819-D8CE-6F3C-195086170516}"/>
              </a:ext>
            </a:extLst>
          </p:cNvPr>
          <p:cNvSpPr/>
          <p:nvPr/>
        </p:nvSpPr>
        <p:spPr bwMode="auto">
          <a:xfrm>
            <a:off x="5615607" y="5845330"/>
            <a:ext cx="405480" cy="255872"/>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 name="TextBox 65">
            <a:extLst>
              <a:ext uri="{FF2B5EF4-FFF2-40B4-BE49-F238E27FC236}">
                <a16:creationId xmlns:a16="http://schemas.microsoft.com/office/drawing/2014/main" id="{AABC2BD9-526B-8135-56C6-B84B21998676}"/>
              </a:ext>
            </a:extLst>
          </p:cNvPr>
          <p:cNvSpPr txBox="1"/>
          <p:nvPr/>
        </p:nvSpPr>
        <p:spPr bwMode="auto">
          <a:xfrm>
            <a:off x="5737141" y="6078252"/>
            <a:ext cx="5597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CRP</a:t>
            </a:r>
          </a:p>
        </p:txBody>
      </p:sp>
      <p:pic>
        <p:nvPicPr>
          <p:cNvPr id="67" name="Graphic 66">
            <a:extLst>
              <a:ext uri="{FF2B5EF4-FFF2-40B4-BE49-F238E27FC236}">
                <a16:creationId xmlns:a16="http://schemas.microsoft.com/office/drawing/2014/main" id="{40A62FFD-469D-F8BA-748D-5C1A8BB753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918694">
            <a:off x="5579959" y="4711673"/>
            <a:ext cx="932043" cy="609813"/>
          </a:xfrm>
          <a:prstGeom prst="rect">
            <a:avLst/>
          </a:prstGeom>
        </p:spPr>
      </p:pic>
      <p:sp>
        <p:nvSpPr>
          <p:cNvPr id="68" name="TextBox 67">
            <a:extLst>
              <a:ext uri="{FF2B5EF4-FFF2-40B4-BE49-F238E27FC236}">
                <a16:creationId xmlns:a16="http://schemas.microsoft.com/office/drawing/2014/main" id="{494A1A93-48D1-4794-CD05-BE7655254E5C}"/>
              </a:ext>
            </a:extLst>
          </p:cNvPr>
          <p:cNvSpPr txBox="1"/>
          <p:nvPr/>
        </p:nvSpPr>
        <p:spPr bwMode="auto">
          <a:xfrm>
            <a:off x="6079904" y="2746735"/>
            <a:ext cx="12986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Activated IL-1β</a:t>
            </a:r>
          </a:p>
        </p:txBody>
      </p:sp>
      <p:sp>
        <p:nvSpPr>
          <p:cNvPr id="69" name="TextBox 68">
            <a:extLst>
              <a:ext uri="{FF2B5EF4-FFF2-40B4-BE49-F238E27FC236}">
                <a16:creationId xmlns:a16="http://schemas.microsoft.com/office/drawing/2014/main" id="{9DD3CE88-74D0-3454-5FA8-863A43A94994}"/>
              </a:ext>
            </a:extLst>
          </p:cNvPr>
          <p:cNvSpPr txBox="1"/>
          <p:nvPr/>
        </p:nvSpPr>
        <p:spPr bwMode="auto">
          <a:xfrm>
            <a:off x="4538838" y="2756262"/>
            <a:ext cx="12922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Activated IL-18</a:t>
            </a:r>
          </a:p>
        </p:txBody>
      </p:sp>
      <p:sp>
        <p:nvSpPr>
          <p:cNvPr id="70" name="TextBox 69">
            <a:extLst>
              <a:ext uri="{FF2B5EF4-FFF2-40B4-BE49-F238E27FC236}">
                <a16:creationId xmlns:a16="http://schemas.microsoft.com/office/drawing/2014/main" id="{138272DC-7952-CAC4-48A5-AF47BF861F1E}"/>
              </a:ext>
            </a:extLst>
          </p:cNvPr>
          <p:cNvSpPr txBox="1"/>
          <p:nvPr/>
        </p:nvSpPr>
        <p:spPr bwMode="auto">
          <a:xfrm>
            <a:off x="6272995" y="2185335"/>
            <a:ext cx="8605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Pro-IL-1β</a:t>
            </a:r>
          </a:p>
        </p:txBody>
      </p:sp>
      <p:sp>
        <p:nvSpPr>
          <p:cNvPr id="71" name="TextBox 70">
            <a:extLst>
              <a:ext uri="{FF2B5EF4-FFF2-40B4-BE49-F238E27FC236}">
                <a16:creationId xmlns:a16="http://schemas.microsoft.com/office/drawing/2014/main" id="{5610855E-550D-D6AB-E715-D95417E733AB}"/>
              </a:ext>
            </a:extLst>
          </p:cNvPr>
          <p:cNvSpPr txBox="1"/>
          <p:nvPr/>
        </p:nvSpPr>
        <p:spPr bwMode="auto">
          <a:xfrm>
            <a:off x="4814447" y="2194618"/>
            <a:ext cx="8541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Pro-IL-18</a:t>
            </a:r>
          </a:p>
        </p:txBody>
      </p:sp>
      <p:sp>
        <p:nvSpPr>
          <p:cNvPr id="72" name="Oval 71">
            <a:extLst>
              <a:ext uri="{FF2B5EF4-FFF2-40B4-BE49-F238E27FC236}">
                <a16:creationId xmlns:a16="http://schemas.microsoft.com/office/drawing/2014/main" id="{B965FF12-098C-BF43-AA91-E1D9A85C5E76}"/>
              </a:ext>
            </a:extLst>
          </p:cNvPr>
          <p:cNvSpPr/>
          <p:nvPr/>
        </p:nvSpPr>
        <p:spPr bwMode="auto">
          <a:xfrm>
            <a:off x="4001017" y="2154668"/>
            <a:ext cx="4071356" cy="968580"/>
          </a:xfrm>
          <a:prstGeom prst="ellipse">
            <a:avLst/>
          </a:prstGeom>
          <a:noFill/>
          <a:ln w="28575">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 name="Curved Right Arrow 142">
            <a:extLst>
              <a:ext uri="{FF2B5EF4-FFF2-40B4-BE49-F238E27FC236}">
                <a16:creationId xmlns:a16="http://schemas.microsoft.com/office/drawing/2014/main" id="{229A5476-C7E4-D9C6-5743-AF20489E50DC}"/>
              </a:ext>
            </a:extLst>
          </p:cNvPr>
          <p:cNvSpPr/>
          <p:nvPr/>
        </p:nvSpPr>
        <p:spPr bwMode="auto">
          <a:xfrm>
            <a:off x="4904273" y="2449679"/>
            <a:ext cx="425502" cy="427564"/>
          </a:xfrm>
          <a:prstGeom prst="curvedRightArrow">
            <a:avLst>
              <a:gd name="adj1" fmla="val 15901"/>
              <a:gd name="adj2" fmla="val 50000"/>
              <a:gd name="adj3" fmla="val 25000"/>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 name="Curved Right Arrow 143">
            <a:extLst>
              <a:ext uri="{FF2B5EF4-FFF2-40B4-BE49-F238E27FC236}">
                <a16:creationId xmlns:a16="http://schemas.microsoft.com/office/drawing/2014/main" id="{5145257B-0725-A491-4BAE-832DD4D00328}"/>
              </a:ext>
            </a:extLst>
          </p:cNvPr>
          <p:cNvSpPr/>
          <p:nvPr/>
        </p:nvSpPr>
        <p:spPr bwMode="auto">
          <a:xfrm flipH="1">
            <a:off x="6789443" y="2449241"/>
            <a:ext cx="417730" cy="427564"/>
          </a:xfrm>
          <a:prstGeom prst="curvedRightArrow">
            <a:avLst>
              <a:gd name="adj1" fmla="val 15901"/>
              <a:gd name="adj2" fmla="val 50000"/>
              <a:gd name="adj3" fmla="val 25000"/>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5" name="Group 4">
            <a:extLst>
              <a:ext uri="{FF2B5EF4-FFF2-40B4-BE49-F238E27FC236}">
                <a16:creationId xmlns:a16="http://schemas.microsoft.com/office/drawing/2014/main" id="{C079C8A4-5E02-4160-1263-B9D07CD92010}"/>
              </a:ext>
            </a:extLst>
          </p:cNvPr>
          <p:cNvGrpSpPr/>
          <p:nvPr/>
        </p:nvGrpSpPr>
        <p:grpSpPr>
          <a:xfrm>
            <a:off x="5633485" y="2293698"/>
            <a:ext cx="874608" cy="607878"/>
            <a:chOff x="9550071" y="1150232"/>
            <a:chExt cx="874608" cy="607878"/>
          </a:xfrm>
        </p:grpSpPr>
        <p:grpSp>
          <p:nvGrpSpPr>
            <p:cNvPr id="10" name="Group 9">
              <a:extLst>
                <a:ext uri="{FF2B5EF4-FFF2-40B4-BE49-F238E27FC236}">
                  <a16:creationId xmlns:a16="http://schemas.microsoft.com/office/drawing/2014/main" id="{552BB0C3-4F87-04C1-320F-F93DB0125E90}"/>
                </a:ext>
              </a:extLst>
            </p:cNvPr>
            <p:cNvGrpSpPr/>
            <p:nvPr/>
          </p:nvGrpSpPr>
          <p:grpSpPr>
            <a:xfrm rot="2359266">
              <a:off x="9863221" y="1150232"/>
              <a:ext cx="92005" cy="193842"/>
              <a:chOff x="4501995" y="3754537"/>
              <a:chExt cx="106375" cy="251244"/>
            </a:xfrm>
          </p:grpSpPr>
          <p:sp>
            <p:nvSpPr>
              <p:cNvPr id="179" name="Rounded Rectangle 72">
                <a:extLst>
                  <a:ext uri="{FF2B5EF4-FFF2-40B4-BE49-F238E27FC236}">
                    <a16:creationId xmlns:a16="http://schemas.microsoft.com/office/drawing/2014/main" id="{16DCDDD2-28D8-F8F5-B219-2F200BF249A2}"/>
                  </a:ext>
                </a:extLst>
              </p:cNvPr>
              <p:cNvSpPr/>
              <p:nvPr/>
            </p:nvSpPr>
            <p:spPr bwMode="auto">
              <a:xfrm>
                <a:off x="4532323" y="3816350"/>
                <a:ext cx="45719" cy="18943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0" name="Oval 179">
                <a:extLst>
                  <a:ext uri="{FF2B5EF4-FFF2-40B4-BE49-F238E27FC236}">
                    <a16:creationId xmlns:a16="http://schemas.microsoft.com/office/drawing/2014/main" id="{8F52CD42-D91D-B488-30C9-8FA18281C9E7}"/>
                  </a:ext>
                </a:extLst>
              </p:cNvPr>
              <p:cNvSpPr/>
              <p:nvPr/>
            </p:nvSpPr>
            <p:spPr bwMode="auto">
              <a:xfrm>
                <a:off x="4501995" y="3852614"/>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1" name="Oval 180">
                <a:extLst>
                  <a:ext uri="{FF2B5EF4-FFF2-40B4-BE49-F238E27FC236}">
                    <a16:creationId xmlns:a16="http://schemas.microsoft.com/office/drawing/2014/main" id="{8AE327A5-2547-3FA3-AC0D-2F4C2B51D6DA}"/>
                  </a:ext>
                </a:extLst>
              </p:cNvPr>
              <p:cNvSpPr/>
              <p:nvPr/>
            </p:nvSpPr>
            <p:spPr bwMode="auto">
              <a:xfrm>
                <a:off x="4501995" y="382038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2" name="Oval 181">
                <a:extLst>
                  <a:ext uri="{FF2B5EF4-FFF2-40B4-BE49-F238E27FC236}">
                    <a16:creationId xmlns:a16="http://schemas.microsoft.com/office/drawing/2014/main" id="{1D63FA6A-CB01-08BC-998D-C2730CA55318}"/>
                  </a:ext>
                </a:extLst>
              </p:cNvPr>
              <p:cNvSpPr/>
              <p:nvPr/>
            </p:nvSpPr>
            <p:spPr bwMode="auto">
              <a:xfrm>
                <a:off x="4501995" y="378761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3" name="Oval 182">
                <a:extLst>
                  <a:ext uri="{FF2B5EF4-FFF2-40B4-BE49-F238E27FC236}">
                    <a16:creationId xmlns:a16="http://schemas.microsoft.com/office/drawing/2014/main" id="{DC9E6FCC-6CBA-CA80-A986-57886D7A4371}"/>
                  </a:ext>
                </a:extLst>
              </p:cNvPr>
              <p:cNvSpPr/>
              <p:nvPr/>
            </p:nvSpPr>
            <p:spPr bwMode="auto">
              <a:xfrm>
                <a:off x="4501995" y="3754537"/>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 name="Group 12">
              <a:extLst>
                <a:ext uri="{FF2B5EF4-FFF2-40B4-BE49-F238E27FC236}">
                  <a16:creationId xmlns:a16="http://schemas.microsoft.com/office/drawing/2014/main" id="{F092201A-5775-8140-81B4-DDD10CA5A72D}"/>
                </a:ext>
              </a:extLst>
            </p:cNvPr>
            <p:cNvGrpSpPr/>
            <p:nvPr/>
          </p:nvGrpSpPr>
          <p:grpSpPr>
            <a:xfrm rot="3730699">
              <a:off x="10145524" y="1183645"/>
              <a:ext cx="92005" cy="193842"/>
              <a:chOff x="4501995" y="3754537"/>
              <a:chExt cx="106375" cy="251244"/>
            </a:xfrm>
          </p:grpSpPr>
          <p:sp>
            <p:nvSpPr>
              <p:cNvPr id="174" name="Rounded Rectangle 79">
                <a:extLst>
                  <a:ext uri="{FF2B5EF4-FFF2-40B4-BE49-F238E27FC236}">
                    <a16:creationId xmlns:a16="http://schemas.microsoft.com/office/drawing/2014/main" id="{FF093DA5-F187-4E4A-F5FF-0392CF5BB31B}"/>
                  </a:ext>
                </a:extLst>
              </p:cNvPr>
              <p:cNvSpPr/>
              <p:nvPr/>
            </p:nvSpPr>
            <p:spPr bwMode="auto">
              <a:xfrm>
                <a:off x="4532323" y="3816350"/>
                <a:ext cx="45719" cy="18943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5" name="Oval 174">
                <a:extLst>
                  <a:ext uri="{FF2B5EF4-FFF2-40B4-BE49-F238E27FC236}">
                    <a16:creationId xmlns:a16="http://schemas.microsoft.com/office/drawing/2014/main" id="{13CCC656-A2CF-2F80-CD72-3F2E135A720C}"/>
                  </a:ext>
                </a:extLst>
              </p:cNvPr>
              <p:cNvSpPr/>
              <p:nvPr/>
            </p:nvSpPr>
            <p:spPr bwMode="auto">
              <a:xfrm>
                <a:off x="4501995" y="3852614"/>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6" name="Oval 175">
                <a:extLst>
                  <a:ext uri="{FF2B5EF4-FFF2-40B4-BE49-F238E27FC236}">
                    <a16:creationId xmlns:a16="http://schemas.microsoft.com/office/drawing/2014/main" id="{C42E16DC-10C6-D65E-F070-0755BD67D159}"/>
                  </a:ext>
                </a:extLst>
              </p:cNvPr>
              <p:cNvSpPr/>
              <p:nvPr/>
            </p:nvSpPr>
            <p:spPr bwMode="auto">
              <a:xfrm>
                <a:off x="4501995" y="382038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7" name="Oval 176">
                <a:extLst>
                  <a:ext uri="{FF2B5EF4-FFF2-40B4-BE49-F238E27FC236}">
                    <a16:creationId xmlns:a16="http://schemas.microsoft.com/office/drawing/2014/main" id="{C95F1FFF-57E4-6443-F211-E163BEC5EC0F}"/>
                  </a:ext>
                </a:extLst>
              </p:cNvPr>
              <p:cNvSpPr/>
              <p:nvPr/>
            </p:nvSpPr>
            <p:spPr bwMode="auto">
              <a:xfrm>
                <a:off x="4501995" y="378761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8" name="Oval 177">
                <a:extLst>
                  <a:ext uri="{FF2B5EF4-FFF2-40B4-BE49-F238E27FC236}">
                    <a16:creationId xmlns:a16="http://schemas.microsoft.com/office/drawing/2014/main" id="{56B5E4F2-B4E3-B7D1-437A-61AC6EC5662A}"/>
                  </a:ext>
                </a:extLst>
              </p:cNvPr>
              <p:cNvSpPr/>
              <p:nvPr/>
            </p:nvSpPr>
            <p:spPr bwMode="auto">
              <a:xfrm>
                <a:off x="4501995" y="3754537"/>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5" name="Group 14">
              <a:extLst>
                <a:ext uri="{FF2B5EF4-FFF2-40B4-BE49-F238E27FC236}">
                  <a16:creationId xmlns:a16="http://schemas.microsoft.com/office/drawing/2014/main" id="{8F29D60B-D938-7CFA-5B48-D428CD53D654}"/>
                </a:ext>
              </a:extLst>
            </p:cNvPr>
            <p:cNvGrpSpPr/>
            <p:nvPr/>
          </p:nvGrpSpPr>
          <p:grpSpPr>
            <a:xfrm rot="6758339">
              <a:off x="10281755" y="1403023"/>
              <a:ext cx="92005" cy="193842"/>
              <a:chOff x="4501995" y="3754537"/>
              <a:chExt cx="106375" cy="251244"/>
            </a:xfrm>
          </p:grpSpPr>
          <p:sp>
            <p:nvSpPr>
              <p:cNvPr id="169" name="Rounded Rectangle 85">
                <a:extLst>
                  <a:ext uri="{FF2B5EF4-FFF2-40B4-BE49-F238E27FC236}">
                    <a16:creationId xmlns:a16="http://schemas.microsoft.com/office/drawing/2014/main" id="{07D1D6FE-B67C-E22B-A47B-EF0663C45677}"/>
                  </a:ext>
                </a:extLst>
              </p:cNvPr>
              <p:cNvSpPr/>
              <p:nvPr/>
            </p:nvSpPr>
            <p:spPr bwMode="auto">
              <a:xfrm>
                <a:off x="4532323" y="3816350"/>
                <a:ext cx="45719" cy="18943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0" name="Oval 169">
                <a:extLst>
                  <a:ext uri="{FF2B5EF4-FFF2-40B4-BE49-F238E27FC236}">
                    <a16:creationId xmlns:a16="http://schemas.microsoft.com/office/drawing/2014/main" id="{524838AC-BFC7-DC26-A867-9A7BD3A31415}"/>
                  </a:ext>
                </a:extLst>
              </p:cNvPr>
              <p:cNvSpPr/>
              <p:nvPr/>
            </p:nvSpPr>
            <p:spPr bwMode="auto">
              <a:xfrm>
                <a:off x="4501995" y="3852614"/>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1" name="Oval 170">
                <a:extLst>
                  <a:ext uri="{FF2B5EF4-FFF2-40B4-BE49-F238E27FC236}">
                    <a16:creationId xmlns:a16="http://schemas.microsoft.com/office/drawing/2014/main" id="{D0C7F5F4-E23A-4891-B779-16E9F8378E54}"/>
                  </a:ext>
                </a:extLst>
              </p:cNvPr>
              <p:cNvSpPr/>
              <p:nvPr/>
            </p:nvSpPr>
            <p:spPr bwMode="auto">
              <a:xfrm>
                <a:off x="4501995" y="382038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2" name="Oval 171">
                <a:extLst>
                  <a:ext uri="{FF2B5EF4-FFF2-40B4-BE49-F238E27FC236}">
                    <a16:creationId xmlns:a16="http://schemas.microsoft.com/office/drawing/2014/main" id="{AE092D64-1D61-3E48-4637-27A0E7180A3B}"/>
                  </a:ext>
                </a:extLst>
              </p:cNvPr>
              <p:cNvSpPr/>
              <p:nvPr/>
            </p:nvSpPr>
            <p:spPr bwMode="auto">
              <a:xfrm>
                <a:off x="4501995" y="378761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3" name="Oval 172">
                <a:extLst>
                  <a:ext uri="{FF2B5EF4-FFF2-40B4-BE49-F238E27FC236}">
                    <a16:creationId xmlns:a16="http://schemas.microsoft.com/office/drawing/2014/main" id="{98BBAF4E-DE8C-EB1D-4B24-0F1022138B5A}"/>
                  </a:ext>
                </a:extLst>
              </p:cNvPr>
              <p:cNvSpPr/>
              <p:nvPr/>
            </p:nvSpPr>
            <p:spPr bwMode="auto">
              <a:xfrm>
                <a:off x="4501995" y="3754537"/>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 name="Group 19">
              <a:extLst>
                <a:ext uri="{FF2B5EF4-FFF2-40B4-BE49-F238E27FC236}">
                  <a16:creationId xmlns:a16="http://schemas.microsoft.com/office/drawing/2014/main" id="{7CEF3CF2-534C-6DB4-15D4-99F0C8585235}"/>
                </a:ext>
              </a:extLst>
            </p:cNvPr>
            <p:cNvGrpSpPr/>
            <p:nvPr/>
          </p:nvGrpSpPr>
          <p:grpSpPr>
            <a:xfrm rot="12964097">
              <a:off x="9961916" y="1618124"/>
              <a:ext cx="66444" cy="139986"/>
              <a:chOff x="4501995" y="3754537"/>
              <a:chExt cx="106375" cy="251244"/>
            </a:xfrm>
          </p:grpSpPr>
          <p:sp>
            <p:nvSpPr>
              <p:cNvPr id="164" name="Rounded Rectangle 91">
                <a:extLst>
                  <a:ext uri="{FF2B5EF4-FFF2-40B4-BE49-F238E27FC236}">
                    <a16:creationId xmlns:a16="http://schemas.microsoft.com/office/drawing/2014/main" id="{CC2FE33C-6BFF-2ABE-0D34-A755B648C3DA}"/>
                  </a:ext>
                </a:extLst>
              </p:cNvPr>
              <p:cNvSpPr/>
              <p:nvPr/>
            </p:nvSpPr>
            <p:spPr bwMode="auto">
              <a:xfrm>
                <a:off x="4532323" y="3816350"/>
                <a:ext cx="45719" cy="18943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5" name="Oval 164">
                <a:extLst>
                  <a:ext uri="{FF2B5EF4-FFF2-40B4-BE49-F238E27FC236}">
                    <a16:creationId xmlns:a16="http://schemas.microsoft.com/office/drawing/2014/main" id="{BF56A30E-9368-4C14-42FE-F55F5C45556C}"/>
                  </a:ext>
                </a:extLst>
              </p:cNvPr>
              <p:cNvSpPr/>
              <p:nvPr/>
            </p:nvSpPr>
            <p:spPr bwMode="auto">
              <a:xfrm>
                <a:off x="4501995" y="3852614"/>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6" name="Oval 165">
                <a:extLst>
                  <a:ext uri="{FF2B5EF4-FFF2-40B4-BE49-F238E27FC236}">
                    <a16:creationId xmlns:a16="http://schemas.microsoft.com/office/drawing/2014/main" id="{B881731C-1966-CD53-F092-5C68959876BA}"/>
                  </a:ext>
                </a:extLst>
              </p:cNvPr>
              <p:cNvSpPr/>
              <p:nvPr/>
            </p:nvSpPr>
            <p:spPr bwMode="auto">
              <a:xfrm>
                <a:off x="4501995" y="382038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7" name="Oval 166">
                <a:extLst>
                  <a:ext uri="{FF2B5EF4-FFF2-40B4-BE49-F238E27FC236}">
                    <a16:creationId xmlns:a16="http://schemas.microsoft.com/office/drawing/2014/main" id="{A02AE242-F48E-B1BF-FC84-50F3C0FDCCD4}"/>
                  </a:ext>
                </a:extLst>
              </p:cNvPr>
              <p:cNvSpPr/>
              <p:nvPr/>
            </p:nvSpPr>
            <p:spPr bwMode="auto">
              <a:xfrm>
                <a:off x="4501995" y="378761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8" name="Oval 167">
                <a:extLst>
                  <a:ext uri="{FF2B5EF4-FFF2-40B4-BE49-F238E27FC236}">
                    <a16:creationId xmlns:a16="http://schemas.microsoft.com/office/drawing/2014/main" id="{29CED0FA-1FE1-00EC-3B25-3B1250638D8A}"/>
                  </a:ext>
                </a:extLst>
              </p:cNvPr>
              <p:cNvSpPr/>
              <p:nvPr/>
            </p:nvSpPr>
            <p:spPr bwMode="auto">
              <a:xfrm>
                <a:off x="4501995" y="3754537"/>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1" name="Group 20">
              <a:extLst>
                <a:ext uri="{FF2B5EF4-FFF2-40B4-BE49-F238E27FC236}">
                  <a16:creationId xmlns:a16="http://schemas.microsoft.com/office/drawing/2014/main" id="{5ED09AE6-A6AC-E425-1BC0-5A4DF29B9215}"/>
                </a:ext>
              </a:extLst>
            </p:cNvPr>
            <p:cNvGrpSpPr/>
            <p:nvPr/>
          </p:nvGrpSpPr>
          <p:grpSpPr>
            <a:xfrm rot="14848163">
              <a:off x="9717429" y="1580524"/>
              <a:ext cx="66444" cy="139986"/>
              <a:chOff x="4501995" y="3754537"/>
              <a:chExt cx="106375" cy="251244"/>
            </a:xfrm>
          </p:grpSpPr>
          <p:sp>
            <p:nvSpPr>
              <p:cNvPr id="159" name="Rounded Rectangle 97">
                <a:extLst>
                  <a:ext uri="{FF2B5EF4-FFF2-40B4-BE49-F238E27FC236}">
                    <a16:creationId xmlns:a16="http://schemas.microsoft.com/office/drawing/2014/main" id="{DFDAAD5D-7234-1277-BC65-169F84FB8717}"/>
                  </a:ext>
                </a:extLst>
              </p:cNvPr>
              <p:cNvSpPr/>
              <p:nvPr/>
            </p:nvSpPr>
            <p:spPr bwMode="auto">
              <a:xfrm>
                <a:off x="4532323" y="3816350"/>
                <a:ext cx="45719" cy="18943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0" name="Oval 159">
                <a:extLst>
                  <a:ext uri="{FF2B5EF4-FFF2-40B4-BE49-F238E27FC236}">
                    <a16:creationId xmlns:a16="http://schemas.microsoft.com/office/drawing/2014/main" id="{779C541A-F70E-ED15-32B5-96C7829D514D}"/>
                  </a:ext>
                </a:extLst>
              </p:cNvPr>
              <p:cNvSpPr/>
              <p:nvPr/>
            </p:nvSpPr>
            <p:spPr bwMode="auto">
              <a:xfrm>
                <a:off x="4501995" y="3852614"/>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1" name="Oval 160">
                <a:extLst>
                  <a:ext uri="{FF2B5EF4-FFF2-40B4-BE49-F238E27FC236}">
                    <a16:creationId xmlns:a16="http://schemas.microsoft.com/office/drawing/2014/main" id="{57131ED4-3A35-EBC5-F78F-EBC2638967B6}"/>
                  </a:ext>
                </a:extLst>
              </p:cNvPr>
              <p:cNvSpPr/>
              <p:nvPr/>
            </p:nvSpPr>
            <p:spPr bwMode="auto">
              <a:xfrm>
                <a:off x="4501995" y="382038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2" name="Oval 161">
                <a:extLst>
                  <a:ext uri="{FF2B5EF4-FFF2-40B4-BE49-F238E27FC236}">
                    <a16:creationId xmlns:a16="http://schemas.microsoft.com/office/drawing/2014/main" id="{54ACD85E-0AD7-A067-D9B9-1BB79C31A2E4}"/>
                  </a:ext>
                </a:extLst>
              </p:cNvPr>
              <p:cNvSpPr/>
              <p:nvPr/>
            </p:nvSpPr>
            <p:spPr bwMode="auto">
              <a:xfrm>
                <a:off x="4501995" y="378761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3" name="Oval 162">
                <a:extLst>
                  <a:ext uri="{FF2B5EF4-FFF2-40B4-BE49-F238E27FC236}">
                    <a16:creationId xmlns:a16="http://schemas.microsoft.com/office/drawing/2014/main" id="{308D40CC-8333-5CD5-58D0-A286FF5EB003}"/>
                  </a:ext>
                </a:extLst>
              </p:cNvPr>
              <p:cNvSpPr/>
              <p:nvPr/>
            </p:nvSpPr>
            <p:spPr bwMode="auto">
              <a:xfrm>
                <a:off x="4501995" y="3754537"/>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4" name="Group 23">
              <a:extLst>
                <a:ext uri="{FF2B5EF4-FFF2-40B4-BE49-F238E27FC236}">
                  <a16:creationId xmlns:a16="http://schemas.microsoft.com/office/drawing/2014/main" id="{AA9733FB-D296-74EB-3002-F200BB790910}"/>
                </a:ext>
              </a:extLst>
            </p:cNvPr>
            <p:cNvGrpSpPr/>
            <p:nvPr/>
          </p:nvGrpSpPr>
          <p:grpSpPr>
            <a:xfrm rot="18051478">
              <a:off x="9586842" y="1341177"/>
              <a:ext cx="66444" cy="139986"/>
              <a:chOff x="4501995" y="3754537"/>
              <a:chExt cx="106375" cy="251244"/>
            </a:xfrm>
          </p:grpSpPr>
          <p:sp>
            <p:nvSpPr>
              <p:cNvPr id="154" name="Rounded Rectangle 103">
                <a:extLst>
                  <a:ext uri="{FF2B5EF4-FFF2-40B4-BE49-F238E27FC236}">
                    <a16:creationId xmlns:a16="http://schemas.microsoft.com/office/drawing/2014/main" id="{0E6C473B-9085-0755-E954-E6F16F28D054}"/>
                  </a:ext>
                </a:extLst>
              </p:cNvPr>
              <p:cNvSpPr/>
              <p:nvPr/>
            </p:nvSpPr>
            <p:spPr bwMode="auto">
              <a:xfrm>
                <a:off x="4532323" y="3816350"/>
                <a:ext cx="45719" cy="18943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 name="Oval 154">
                <a:extLst>
                  <a:ext uri="{FF2B5EF4-FFF2-40B4-BE49-F238E27FC236}">
                    <a16:creationId xmlns:a16="http://schemas.microsoft.com/office/drawing/2014/main" id="{BF0534BA-2F53-0D2E-EF57-B15A807C6D33}"/>
                  </a:ext>
                </a:extLst>
              </p:cNvPr>
              <p:cNvSpPr/>
              <p:nvPr/>
            </p:nvSpPr>
            <p:spPr bwMode="auto">
              <a:xfrm>
                <a:off x="4501995" y="3852614"/>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 name="Oval 155">
                <a:extLst>
                  <a:ext uri="{FF2B5EF4-FFF2-40B4-BE49-F238E27FC236}">
                    <a16:creationId xmlns:a16="http://schemas.microsoft.com/office/drawing/2014/main" id="{852CFB31-B469-8C66-9E59-F8B3B81199ED}"/>
                  </a:ext>
                </a:extLst>
              </p:cNvPr>
              <p:cNvSpPr/>
              <p:nvPr/>
            </p:nvSpPr>
            <p:spPr bwMode="auto">
              <a:xfrm>
                <a:off x="4501995" y="382038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 name="Oval 156">
                <a:extLst>
                  <a:ext uri="{FF2B5EF4-FFF2-40B4-BE49-F238E27FC236}">
                    <a16:creationId xmlns:a16="http://schemas.microsoft.com/office/drawing/2014/main" id="{740C98E9-CE5E-D9FB-D481-407955AF97C0}"/>
                  </a:ext>
                </a:extLst>
              </p:cNvPr>
              <p:cNvSpPr/>
              <p:nvPr/>
            </p:nvSpPr>
            <p:spPr bwMode="auto">
              <a:xfrm>
                <a:off x="4501995" y="378761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 name="Oval 157">
                <a:extLst>
                  <a:ext uri="{FF2B5EF4-FFF2-40B4-BE49-F238E27FC236}">
                    <a16:creationId xmlns:a16="http://schemas.microsoft.com/office/drawing/2014/main" id="{8ABB43DF-FD22-2339-EB1E-D48F6BB6E191}"/>
                  </a:ext>
                </a:extLst>
              </p:cNvPr>
              <p:cNvSpPr/>
              <p:nvPr/>
            </p:nvSpPr>
            <p:spPr bwMode="auto">
              <a:xfrm>
                <a:off x="4501995" y="3754537"/>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27" name="Rounded Rectangle 108">
              <a:extLst>
                <a:ext uri="{FF2B5EF4-FFF2-40B4-BE49-F238E27FC236}">
                  <a16:creationId xmlns:a16="http://schemas.microsoft.com/office/drawing/2014/main" id="{5CB31D6C-C515-BD21-47D8-B0497897E1C2}"/>
                </a:ext>
              </a:extLst>
            </p:cNvPr>
            <p:cNvSpPr/>
            <p:nvPr/>
          </p:nvSpPr>
          <p:spPr bwMode="auto">
            <a:xfrm rot="18051478">
              <a:off x="9725389" y="1425775"/>
              <a:ext cx="28557" cy="105546"/>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 name="Rounded Rectangle 110">
              <a:extLst>
                <a:ext uri="{FF2B5EF4-FFF2-40B4-BE49-F238E27FC236}">
                  <a16:creationId xmlns:a16="http://schemas.microsoft.com/office/drawing/2014/main" id="{FD2012D3-57D4-284F-C0D9-2BE0E8E23E0A}"/>
                </a:ext>
              </a:extLst>
            </p:cNvPr>
            <p:cNvSpPr/>
            <p:nvPr/>
          </p:nvSpPr>
          <p:spPr bwMode="auto">
            <a:xfrm rot="12964097">
              <a:off x="10055372" y="1528708"/>
              <a:ext cx="28557" cy="105546"/>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 name="Rounded Rectangle 111">
              <a:extLst>
                <a:ext uri="{FF2B5EF4-FFF2-40B4-BE49-F238E27FC236}">
                  <a16:creationId xmlns:a16="http://schemas.microsoft.com/office/drawing/2014/main" id="{1435745D-AD75-7BD9-C89B-69C5648A6922}"/>
                </a:ext>
              </a:extLst>
            </p:cNvPr>
            <p:cNvSpPr/>
            <p:nvPr/>
          </p:nvSpPr>
          <p:spPr bwMode="auto">
            <a:xfrm rot="6758339">
              <a:off x="10132816" y="1358657"/>
              <a:ext cx="39543" cy="14615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 name="Rounded Rectangle 112">
              <a:extLst>
                <a:ext uri="{FF2B5EF4-FFF2-40B4-BE49-F238E27FC236}">
                  <a16:creationId xmlns:a16="http://schemas.microsoft.com/office/drawing/2014/main" id="{186851C9-0C07-95A7-8527-A5AEAF141E3C}"/>
                </a:ext>
              </a:extLst>
            </p:cNvPr>
            <p:cNvSpPr/>
            <p:nvPr/>
          </p:nvSpPr>
          <p:spPr bwMode="auto">
            <a:xfrm rot="3730699">
              <a:off x="10006042" y="1287553"/>
              <a:ext cx="39543" cy="14615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 name="Rounded Rectangle 115">
              <a:extLst>
                <a:ext uri="{FF2B5EF4-FFF2-40B4-BE49-F238E27FC236}">
                  <a16:creationId xmlns:a16="http://schemas.microsoft.com/office/drawing/2014/main" id="{663DCCBC-79C6-F470-3414-B7E4EBD965C6}"/>
                </a:ext>
              </a:extLst>
            </p:cNvPr>
            <p:cNvSpPr/>
            <p:nvPr/>
          </p:nvSpPr>
          <p:spPr bwMode="auto">
            <a:xfrm rot="14848163">
              <a:off x="9863298" y="1542707"/>
              <a:ext cx="28557" cy="105546"/>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 name="Rounded Rectangle 116">
              <a:extLst>
                <a:ext uri="{FF2B5EF4-FFF2-40B4-BE49-F238E27FC236}">
                  <a16:creationId xmlns:a16="http://schemas.microsoft.com/office/drawing/2014/main" id="{B48FD8AD-654D-7B05-CA86-9FD247253187}"/>
                </a:ext>
              </a:extLst>
            </p:cNvPr>
            <p:cNvSpPr/>
            <p:nvPr/>
          </p:nvSpPr>
          <p:spPr bwMode="auto">
            <a:xfrm rot="2359266">
              <a:off x="9791167" y="1325794"/>
              <a:ext cx="39543" cy="82498"/>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 name="Oval 40">
              <a:extLst>
                <a:ext uri="{FF2B5EF4-FFF2-40B4-BE49-F238E27FC236}">
                  <a16:creationId xmlns:a16="http://schemas.microsoft.com/office/drawing/2014/main" id="{81E60E36-0BAE-2F40-78AD-DAD5AC8AF8C8}"/>
                </a:ext>
              </a:extLst>
            </p:cNvPr>
            <p:cNvSpPr/>
            <p:nvPr/>
          </p:nvSpPr>
          <p:spPr bwMode="auto">
            <a:xfrm rot="16200000">
              <a:off x="9871994" y="1430057"/>
              <a:ext cx="169859" cy="46145"/>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 name="Oval 41">
              <a:extLst>
                <a:ext uri="{FF2B5EF4-FFF2-40B4-BE49-F238E27FC236}">
                  <a16:creationId xmlns:a16="http://schemas.microsoft.com/office/drawing/2014/main" id="{CBDC1739-7692-8881-47B2-535A90660C44}"/>
                </a:ext>
              </a:extLst>
            </p:cNvPr>
            <p:cNvSpPr/>
            <p:nvPr/>
          </p:nvSpPr>
          <p:spPr bwMode="auto">
            <a:xfrm rot="19710522">
              <a:off x="9934650" y="1433870"/>
              <a:ext cx="137246" cy="45719"/>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 name="Oval 42">
              <a:extLst>
                <a:ext uri="{FF2B5EF4-FFF2-40B4-BE49-F238E27FC236}">
                  <a16:creationId xmlns:a16="http://schemas.microsoft.com/office/drawing/2014/main" id="{9029D54D-A0C5-13E4-528A-65513D7DB88C}"/>
                </a:ext>
              </a:extLst>
            </p:cNvPr>
            <p:cNvSpPr/>
            <p:nvPr/>
          </p:nvSpPr>
          <p:spPr bwMode="auto">
            <a:xfrm rot="1395146">
              <a:off x="9956728" y="1469767"/>
              <a:ext cx="137246" cy="45719"/>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 name="Oval 43">
              <a:extLst>
                <a:ext uri="{FF2B5EF4-FFF2-40B4-BE49-F238E27FC236}">
                  <a16:creationId xmlns:a16="http://schemas.microsoft.com/office/drawing/2014/main" id="{94F20BBF-0E64-2AA5-E9A9-C88816B5B8B1}"/>
                </a:ext>
              </a:extLst>
            </p:cNvPr>
            <p:cNvSpPr/>
            <p:nvPr/>
          </p:nvSpPr>
          <p:spPr bwMode="auto">
            <a:xfrm rot="12637490">
              <a:off x="9836008" y="1430879"/>
              <a:ext cx="137246" cy="45719"/>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 name="Oval 44">
              <a:extLst>
                <a:ext uri="{FF2B5EF4-FFF2-40B4-BE49-F238E27FC236}">
                  <a16:creationId xmlns:a16="http://schemas.microsoft.com/office/drawing/2014/main" id="{AF54BF14-A4DF-C4C5-AC00-5298D8C4C8C3}"/>
                </a:ext>
              </a:extLst>
            </p:cNvPr>
            <p:cNvSpPr/>
            <p:nvPr/>
          </p:nvSpPr>
          <p:spPr bwMode="auto">
            <a:xfrm rot="9751976">
              <a:off x="9829087" y="1469335"/>
              <a:ext cx="137246" cy="45719"/>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48" name="Group 47">
              <a:extLst>
                <a:ext uri="{FF2B5EF4-FFF2-40B4-BE49-F238E27FC236}">
                  <a16:creationId xmlns:a16="http://schemas.microsoft.com/office/drawing/2014/main" id="{D66EEC7E-8146-07FE-3B0F-3CCD7F56CB92}"/>
                </a:ext>
              </a:extLst>
            </p:cNvPr>
            <p:cNvGrpSpPr/>
            <p:nvPr/>
          </p:nvGrpSpPr>
          <p:grpSpPr>
            <a:xfrm>
              <a:off x="10057968" y="1389208"/>
              <a:ext cx="82070" cy="49053"/>
              <a:chOff x="4313249" y="3036397"/>
              <a:chExt cx="128362" cy="73718"/>
            </a:xfrm>
          </p:grpSpPr>
          <p:sp>
            <p:nvSpPr>
              <p:cNvPr id="152" name="Oval 151">
                <a:extLst>
                  <a:ext uri="{FF2B5EF4-FFF2-40B4-BE49-F238E27FC236}">
                    <a16:creationId xmlns:a16="http://schemas.microsoft.com/office/drawing/2014/main" id="{5E04E373-EA33-1863-C65A-BF0DBB246E77}"/>
                  </a:ext>
                </a:extLst>
              </p:cNvPr>
              <p:cNvSpPr/>
              <p:nvPr/>
            </p:nvSpPr>
            <p:spPr bwMode="auto">
              <a:xfrm>
                <a:off x="4313249" y="3036397"/>
                <a:ext cx="128362" cy="73718"/>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 name="Oval 152">
                <a:extLst>
                  <a:ext uri="{FF2B5EF4-FFF2-40B4-BE49-F238E27FC236}">
                    <a16:creationId xmlns:a16="http://schemas.microsoft.com/office/drawing/2014/main" id="{A772F528-A8C3-C41A-2329-0593B5B0DFD7}"/>
                  </a:ext>
                </a:extLst>
              </p:cNvPr>
              <p:cNvSpPr/>
              <p:nvPr/>
            </p:nvSpPr>
            <p:spPr bwMode="auto">
              <a:xfrm>
                <a:off x="4357444" y="3036397"/>
                <a:ext cx="84167" cy="73717"/>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10" name="Group 109">
              <a:extLst>
                <a:ext uri="{FF2B5EF4-FFF2-40B4-BE49-F238E27FC236}">
                  <a16:creationId xmlns:a16="http://schemas.microsoft.com/office/drawing/2014/main" id="{A62CE0CD-B900-F10A-EEDF-9310D2FF9B6C}"/>
                </a:ext>
              </a:extLst>
            </p:cNvPr>
            <p:cNvGrpSpPr/>
            <p:nvPr/>
          </p:nvGrpSpPr>
          <p:grpSpPr>
            <a:xfrm>
              <a:off x="9903034" y="1351690"/>
              <a:ext cx="82070" cy="49053"/>
              <a:chOff x="4313249" y="3036397"/>
              <a:chExt cx="128362" cy="73718"/>
            </a:xfrm>
          </p:grpSpPr>
          <p:sp>
            <p:nvSpPr>
              <p:cNvPr id="150" name="Oval 149">
                <a:extLst>
                  <a:ext uri="{FF2B5EF4-FFF2-40B4-BE49-F238E27FC236}">
                    <a16:creationId xmlns:a16="http://schemas.microsoft.com/office/drawing/2014/main" id="{B5E45680-6C4B-6B8A-90F2-995BEBF80AD3}"/>
                  </a:ext>
                </a:extLst>
              </p:cNvPr>
              <p:cNvSpPr/>
              <p:nvPr/>
            </p:nvSpPr>
            <p:spPr bwMode="auto">
              <a:xfrm>
                <a:off x="4313249" y="3036397"/>
                <a:ext cx="128362" cy="73718"/>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 name="Oval 150">
                <a:extLst>
                  <a:ext uri="{FF2B5EF4-FFF2-40B4-BE49-F238E27FC236}">
                    <a16:creationId xmlns:a16="http://schemas.microsoft.com/office/drawing/2014/main" id="{DCE508A6-2271-F771-58DB-42DF523578E0}"/>
                  </a:ext>
                </a:extLst>
              </p:cNvPr>
              <p:cNvSpPr/>
              <p:nvPr/>
            </p:nvSpPr>
            <p:spPr bwMode="auto">
              <a:xfrm>
                <a:off x="4357444" y="3036397"/>
                <a:ext cx="84167" cy="73717"/>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14" name="Group 113">
              <a:extLst>
                <a:ext uri="{FF2B5EF4-FFF2-40B4-BE49-F238E27FC236}">
                  <a16:creationId xmlns:a16="http://schemas.microsoft.com/office/drawing/2014/main" id="{3331B23D-C509-4E63-7995-096E344E0043}"/>
                </a:ext>
              </a:extLst>
            </p:cNvPr>
            <p:cNvGrpSpPr/>
            <p:nvPr/>
          </p:nvGrpSpPr>
          <p:grpSpPr>
            <a:xfrm rot="10800000">
              <a:off x="9906335" y="1526061"/>
              <a:ext cx="82070" cy="49053"/>
              <a:chOff x="4313249" y="3036397"/>
              <a:chExt cx="128362" cy="73718"/>
            </a:xfrm>
          </p:grpSpPr>
          <p:sp>
            <p:nvSpPr>
              <p:cNvPr id="148" name="Oval 147">
                <a:extLst>
                  <a:ext uri="{FF2B5EF4-FFF2-40B4-BE49-F238E27FC236}">
                    <a16:creationId xmlns:a16="http://schemas.microsoft.com/office/drawing/2014/main" id="{A126EAC0-C747-55AD-515D-59EBBEDAC4F0}"/>
                  </a:ext>
                </a:extLst>
              </p:cNvPr>
              <p:cNvSpPr/>
              <p:nvPr/>
            </p:nvSpPr>
            <p:spPr bwMode="auto">
              <a:xfrm>
                <a:off x="4313249" y="3036397"/>
                <a:ext cx="128362" cy="73718"/>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 name="Oval 148">
                <a:extLst>
                  <a:ext uri="{FF2B5EF4-FFF2-40B4-BE49-F238E27FC236}">
                    <a16:creationId xmlns:a16="http://schemas.microsoft.com/office/drawing/2014/main" id="{4344BCCB-11DD-506F-0A49-65DDCCE5DAA4}"/>
                  </a:ext>
                </a:extLst>
              </p:cNvPr>
              <p:cNvSpPr/>
              <p:nvPr/>
            </p:nvSpPr>
            <p:spPr bwMode="auto">
              <a:xfrm>
                <a:off x="4357444" y="3036397"/>
                <a:ext cx="84167" cy="73717"/>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15" name="Group 114">
              <a:extLst>
                <a:ext uri="{FF2B5EF4-FFF2-40B4-BE49-F238E27FC236}">
                  <a16:creationId xmlns:a16="http://schemas.microsoft.com/office/drawing/2014/main" id="{67D851EA-F6AC-1A34-994D-E211C64C4CAE}"/>
                </a:ext>
              </a:extLst>
            </p:cNvPr>
            <p:cNvGrpSpPr/>
            <p:nvPr/>
          </p:nvGrpSpPr>
          <p:grpSpPr>
            <a:xfrm rot="11700000">
              <a:off x="9765722" y="1494809"/>
              <a:ext cx="82070" cy="49053"/>
              <a:chOff x="4313249" y="3036397"/>
              <a:chExt cx="128362" cy="73718"/>
            </a:xfrm>
          </p:grpSpPr>
          <p:sp>
            <p:nvSpPr>
              <p:cNvPr id="146" name="Oval 145">
                <a:extLst>
                  <a:ext uri="{FF2B5EF4-FFF2-40B4-BE49-F238E27FC236}">
                    <a16:creationId xmlns:a16="http://schemas.microsoft.com/office/drawing/2014/main" id="{E536D651-DBFE-D53A-8CEF-22AA16304254}"/>
                  </a:ext>
                </a:extLst>
              </p:cNvPr>
              <p:cNvSpPr/>
              <p:nvPr/>
            </p:nvSpPr>
            <p:spPr bwMode="auto">
              <a:xfrm>
                <a:off x="4313249" y="3036397"/>
                <a:ext cx="128362" cy="73718"/>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 name="Oval 146">
                <a:extLst>
                  <a:ext uri="{FF2B5EF4-FFF2-40B4-BE49-F238E27FC236}">
                    <a16:creationId xmlns:a16="http://schemas.microsoft.com/office/drawing/2014/main" id="{7E3B6807-FECB-4349-83AE-72552F1CA430}"/>
                  </a:ext>
                </a:extLst>
              </p:cNvPr>
              <p:cNvSpPr/>
              <p:nvPr/>
            </p:nvSpPr>
            <p:spPr bwMode="auto">
              <a:xfrm>
                <a:off x="4357444" y="3036397"/>
                <a:ext cx="84167" cy="73717"/>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18" name="Group 117">
              <a:extLst>
                <a:ext uri="{FF2B5EF4-FFF2-40B4-BE49-F238E27FC236}">
                  <a16:creationId xmlns:a16="http://schemas.microsoft.com/office/drawing/2014/main" id="{1FABC2F3-5975-83A7-BED0-60B17F256E22}"/>
                </a:ext>
              </a:extLst>
            </p:cNvPr>
            <p:cNvGrpSpPr/>
            <p:nvPr/>
          </p:nvGrpSpPr>
          <p:grpSpPr>
            <a:xfrm rot="10800000">
              <a:off x="9763416" y="1385996"/>
              <a:ext cx="82070" cy="49053"/>
              <a:chOff x="4313249" y="3036397"/>
              <a:chExt cx="128362" cy="73718"/>
            </a:xfrm>
          </p:grpSpPr>
          <p:sp>
            <p:nvSpPr>
              <p:cNvPr id="127" name="Oval 126">
                <a:extLst>
                  <a:ext uri="{FF2B5EF4-FFF2-40B4-BE49-F238E27FC236}">
                    <a16:creationId xmlns:a16="http://schemas.microsoft.com/office/drawing/2014/main" id="{FFA86D2C-2D3B-366C-EFD6-BAB77B5ED431}"/>
                  </a:ext>
                </a:extLst>
              </p:cNvPr>
              <p:cNvSpPr/>
              <p:nvPr/>
            </p:nvSpPr>
            <p:spPr bwMode="auto">
              <a:xfrm>
                <a:off x="4313249" y="3036397"/>
                <a:ext cx="128362" cy="73718"/>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 name="Oval 144">
                <a:extLst>
                  <a:ext uri="{FF2B5EF4-FFF2-40B4-BE49-F238E27FC236}">
                    <a16:creationId xmlns:a16="http://schemas.microsoft.com/office/drawing/2014/main" id="{0DBB06E8-8D68-0211-F561-40183341EE12}"/>
                  </a:ext>
                </a:extLst>
              </p:cNvPr>
              <p:cNvSpPr/>
              <p:nvPr/>
            </p:nvSpPr>
            <p:spPr bwMode="auto">
              <a:xfrm>
                <a:off x="4357444" y="3036397"/>
                <a:ext cx="84167" cy="73717"/>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19" name="Group 118">
              <a:extLst>
                <a:ext uri="{FF2B5EF4-FFF2-40B4-BE49-F238E27FC236}">
                  <a16:creationId xmlns:a16="http://schemas.microsoft.com/office/drawing/2014/main" id="{46E82C05-01EF-BD80-0169-0384CC235D98}"/>
                </a:ext>
              </a:extLst>
            </p:cNvPr>
            <p:cNvGrpSpPr/>
            <p:nvPr/>
          </p:nvGrpSpPr>
          <p:grpSpPr>
            <a:xfrm rot="9865184">
              <a:off x="10023554" y="1497994"/>
              <a:ext cx="82070" cy="49053"/>
              <a:chOff x="4313249" y="3036397"/>
              <a:chExt cx="128362" cy="73718"/>
            </a:xfrm>
          </p:grpSpPr>
          <p:sp>
            <p:nvSpPr>
              <p:cNvPr id="120" name="Oval 119">
                <a:extLst>
                  <a:ext uri="{FF2B5EF4-FFF2-40B4-BE49-F238E27FC236}">
                    <a16:creationId xmlns:a16="http://schemas.microsoft.com/office/drawing/2014/main" id="{73455974-282A-B4A0-0AF7-EB15E04232C0}"/>
                  </a:ext>
                </a:extLst>
              </p:cNvPr>
              <p:cNvSpPr/>
              <p:nvPr/>
            </p:nvSpPr>
            <p:spPr bwMode="auto">
              <a:xfrm>
                <a:off x="4313249" y="3036397"/>
                <a:ext cx="128362" cy="73718"/>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2" name="Oval 121">
                <a:extLst>
                  <a:ext uri="{FF2B5EF4-FFF2-40B4-BE49-F238E27FC236}">
                    <a16:creationId xmlns:a16="http://schemas.microsoft.com/office/drawing/2014/main" id="{762F9C63-E805-A5F2-08FC-A5AE11C0FB2A}"/>
                  </a:ext>
                </a:extLst>
              </p:cNvPr>
              <p:cNvSpPr/>
              <p:nvPr/>
            </p:nvSpPr>
            <p:spPr bwMode="auto">
              <a:xfrm>
                <a:off x="4357444" y="3036397"/>
                <a:ext cx="84167" cy="73717"/>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2" name="Group 1">
            <a:extLst>
              <a:ext uri="{FF2B5EF4-FFF2-40B4-BE49-F238E27FC236}">
                <a16:creationId xmlns:a16="http://schemas.microsoft.com/office/drawing/2014/main" id="{C8AEAF9F-F900-C1B5-CCE4-AC763A502D8B}"/>
              </a:ext>
            </a:extLst>
          </p:cNvPr>
          <p:cNvGrpSpPr/>
          <p:nvPr/>
        </p:nvGrpSpPr>
        <p:grpSpPr>
          <a:xfrm>
            <a:off x="582492" y="2425069"/>
            <a:ext cx="3324790" cy="404734"/>
            <a:chOff x="582492" y="2425069"/>
            <a:chExt cx="3324790" cy="404734"/>
          </a:xfrm>
        </p:grpSpPr>
        <p:sp>
          <p:nvSpPr>
            <p:cNvPr id="7" name="Rounded Rectangle 6">
              <a:extLst>
                <a:ext uri="{FF2B5EF4-FFF2-40B4-BE49-F238E27FC236}">
                  <a16:creationId xmlns:a16="http://schemas.microsoft.com/office/drawing/2014/main" id="{2E008200-0CDF-EE47-ABA1-F856B72FE2A0}"/>
                </a:ext>
              </a:extLst>
            </p:cNvPr>
            <p:cNvSpPr/>
            <p:nvPr/>
          </p:nvSpPr>
          <p:spPr bwMode="auto">
            <a:xfrm>
              <a:off x="582492" y="2425069"/>
              <a:ext cx="2768005" cy="404734"/>
            </a:xfrm>
            <a:prstGeom prst="roundRect">
              <a:avLst/>
            </a:prstGeom>
            <a:solidFill>
              <a:schemeClr val="accent4"/>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NLRP3 Inhibition</a:t>
              </a:r>
            </a:p>
          </p:txBody>
        </p:sp>
        <p:cxnSp>
          <p:nvCxnSpPr>
            <p:cNvPr id="186" name="Straight Connector 185">
              <a:extLst>
                <a:ext uri="{FF2B5EF4-FFF2-40B4-BE49-F238E27FC236}">
                  <a16:creationId xmlns:a16="http://schemas.microsoft.com/office/drawing/2014/main" id="{1C3479E8-628E-2C6A-8B58-0FC45AF80DE7}"/>
                </a:ext>
              </a:extLst>
            </p:cNvPr>
            <p:cNvCxnSpPr>
              <a:cxnSpLocks/>
              <a:stCxn id="7" idx="3"/>
            </p:cNvCxnSpPr>
            <p:nvPr/>
          </p:nvCxnSpPr>
          <p:spPr bwMode="auto">
            <a:xfrm>
              <a:off x="3350497" y="2627436"/>
              <a:ext cx="556785" cy="0"/>
            </a:xfrm>
            <a:prstGeom prst="line">
              <a:avLst/>
            </a:prstGeom>
            <a:noFill/>
            <a:ln w="28575" cap="flat" cmpd="sng" algn="ctr">
              <a:solidFill>
                <a:schemeClr val="bg1"/>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9AD7A5A4-7972-2BC2-58AF-9B1B06F4DB3D}"/>
                </a:ext>
              </a:extLst>
            </p:cNvPr>
            <p:cNvCxnSpPr/>
            <p:nvPr/>
          </p:nvCxnSpPr>
          <p:spPr bwMode="auto">
            <a:xfrm>
              <a:off x="3907282" y="2550224"/>
              <a:ext cx="0" cy="146889"/>
            </a:xfrm>
            <a:prstGeom prst="line">
              <a:avLst/>
            </a:prstGeom>
            <a:noFill/>
            <a:ln w="28575" cap="flat" cmpd="sng" algn="ctr">
              <a:solidFill>
                <a:schemeClr val="bg1"/>
              </a:solidFill>
              <a:prstDash val="solid"/>
              <a:round/>
              <a:headEnd type="none" w="med" len="med"/>
              <a:tailEnd type="none" w="med" len="med"/>
            </a:ln>
            <a:effectLst/>
          </p:spPr>
        </p:cxnSp>
      </p:grpSp>
      <p:grpSp>
        <p:nvGrpSpPr>
          <p:cNvPr id="11" name="Group 10">
            <a:extLst>
              <a:ext uri="{FF2B5EF4-FFF2-40B4-BE49-F238E27FC236}">
                <a16:creationId xmlns:a16="http://schemas.microsoft.com/office/drawing/2014/main" id="{EF39035B-BB00-AB54-CEBD-D899C2F1466A}"/>
              </a:ext>
            </a:extLst>
          </p:cNvPr>
          <p:cNvGrpSpPr/>
          <p:nvPr/>
        </p:nvGrpSpPr>
        <p:grpSpPr>
          <a:xfrm>
            <a:off x="589675" y="3311258"/>
            <a:ext cx="4021435" cy="404734"/>
            <a:chOff x="589675" y="3311258"/>
            <a:chExt cx="4021435" cy="404734"/>
          </a:xfrm>
        </p:grpSpPr>
        <p:sp>
          <p:nvSpPr>
            <p:cNvPr id="8" name="Rounded Rectangle 7">
              <a:extLst>
                <a:ext uri="{FF2B5EF4-FFF2-40B4-BE49-F238E27FC236}">
                  <a16:creationId xmlns:a16="http://schemas.microsoft.com/office/drawing/2014/main" id="{2C7860A9-8CFE-6135-BA21-4F3C4325E963}"/>
                </a:ext>
              </a:extLst>
            </p:cNvPr>
            <p:cNvSpPr/>
            <p:nvPr/>
          </p:nvSpPr>
          <p:spPr bwMode="auto">
            <a:xfrm>
              <a:off x="589675" y="3311258"/>
              <a:ext cx="2767662" cy="404734"/>
            </a:xfrm>
            <a:prstGeom prst="roundRect">
              <a:avLst/>
            </a:prstGeom>
            <a:solidFill>
              <a:schemeClr val="accent4"/>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IL-18 Inhibition</a:t>
              </a:r>
            </a:p>
          </p:txBody>
        </p:sp>
        <p:cxnSp>
          <p:nvCxnSpPr>
            <p:cNvPr id="192" name="Straight Connector 191">
              <a:extLst>
                <a:ext uri="{FF2B5EF4-FFF2-40B4-BE49-F238E27FC236}">
                  <a16:creationId xmlns:a16="http://schemas.microsoft.com/office/drawing/2014/main" id="{B6DCDE0C-7850-6DD6-3E75-09D9E7D5522A}"/>
                </a:ext>
              </a:extLst>
            </p:cNvPr>
            <p:cNvCxnSpPr>
              <a:cxnSpLocks/>
              <a:stCxn id="8" idx="3"/>
            </p:cNvCxnSpPr>
            <p:nvPr/>
          </p:nvCxnSpPr>
          <p:spPr bwMode="auto">
            <a:xfrm>
              <a:off x="3357337" y="3513625"/>
              <a:ext cx="1253773" cy="0"/>
            </a:xfrm>
            <a:prstGeom prst="line">
              <a:avLst/>
            </a:prstGeom>
            <a:noFill/>
            <a:ln w="28575" cap="flat" cmpd="sng" algn="ctr">
              <a:solidFill>
                <a:schemeClr val="bg1"/>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219AAC64-6FA3-847D-C9B7-4A3840CE880C}"/>
                </a:ext>
              </a:extLst>
            </p:cNvPr>
            <p:cNvCxnSpPr/>
            <p:nvPr/>
          </p:nvCxnSpPr>
          <p:spPr bwMode="auto">
            <a:xfrm>
              <a:off x="4611110" y="3432142"/>
              <a:ext cx="0" cy="146889"/>
            </a:xfrm>
            <a:prstGeom prst="line">
              <a:avLst/>
            </a:prstGeom>
            <a:noFill/>
            <a:ln w="28575" cap="flat" cmpd="sng" algn="ctr">
              <a:solidFill>
                <a:schemeClr val="bg1"/>
              </a:solidFill>
              <a:prstDash val="solid"/>
              <a:round/>
              <a:headEnd type="none" w="med" len="med"/>
              <a:tailEnd type="none" w="med" len="med"/>
            </a:ln>
            <a:effectLst/>
          </p:spPr>
        </p:cxnSp>
      </p:grpSp>
      <p:grpSp>
        <p:nvGrpSpPr>
          <p:cNvPr id="12" name="Group 11">
            <a:extLst>
              <a:ext uri="{FF2B5EF4-FFF2-40B4-BE49-F238E27FC236}">
                <a16:creationId xmlns:a16="http://schemas.microsoft.com/office/drawing/2014/main" id="{F18EB4A6-F5A1-BBCC-9320-33EE979A85FB}"/>
              </a:ext>
            </a:extLst>
          </p:cNvPr>
          <p:cNvGrpSpPr/>
          <p:nvPr/>
        </p:nvGrpSpPr>
        <p:grpSpPr>
          <a:xfrm>
            <a:off x="582492" y="3946866"/>
            <a:ext cx="4843237" cy="579169"/>
            <a:chOff x="582492" y="3946866"/>
            <a:chExt cx="4843237" cy="579169"/>
          </a:xfrm>
        </p:grpSpPr>
        <p:sp>
          <p:nvSpPr>
            <p:cNvPr id="9" name="Rounded Rectangle 8">
              <a:extLst>
                <a:ext uri="{FF2B5EF4-FFF2-40B4-BE49-F238E27FC236}">
                  <a16:creationId xmlns:a16="http://schemas.microsoft.com/office/drawing/2014/main" id="{D5D897D0-841C-3168-E026-53045EBEC880}"/>
                </a:ext>
              </a:extLst>
            </p:cNvPr>
            <p:cNvSpPr/>
            <p:nvPr/>
          </p:nvSpPr>
          <p:spPr bwMode="auto">
            <a:xfrm>
              <a:off x="582492" y="3946866"/>
              <a:ext cx="2767662" cy="579169"/>
            </a:xfrm>
            <a:prstGeom prst="roundRect">
              <a:avLst/>
            </a:prstGeom>
            <a:solidFill>
              <a:schemeClr val="accent4"/>
            </a:solidFill>
            <a:ln w="0">
              <a:noFill/>
              <a:miter lim="800000"/>
              <a:headEnd/>
              <a:tailEnd/>
            </a:ln>
          </p:spPr>
          <p:txBody>
            <a:bodyPr rtlCol="0" anchor="ctr"/>
            <a:lstStyle/>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IL-6 Inhibition</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800" b="0" i="0" u="none" strike="noStrike" kern="1200" cap="none" spc="0" normalizeH="0" baseline="0" noProof="0" dirty="0" err="1">
                  <a:ln>
                    <a:noFill/>
                  </a:ln>
                  <a:solidFill>
                    <a:srgbClr val="FFFFFF"/>
                  </a:solidFill>
                  <a:effectLst/>
                  <a:uLnTx/>
                  <a:uFillTx/>
                  <a:latin typeface="Calibri" panose="020F0502020204030204" pitchFamily="34" charset="0"/>
                  <a:ea typeface="+mn-ea"/>
                  <a:cs typeface="Arial" panose="020B0604020202020204" pitchFamily="34" charset="0"/>
                </a:rPr>
                <a:t>Ziltikevimab</a:t>
              </a: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94" name="Straight Connector 193">
              <a:extLst>
                <a:ext uri="{FF2B5EF4-FFF2-40B4-BE49-F238E27FC236}">
                  <a16:creationId xmlns:a16="http://schemas.microsoft.com/office/drawing/2014/main" id="{29869879-863F-F61A-8143-5F5186BD1D68}"/>
                </a:ext>
              </a:extLst>
            </p:cNvPr>
            <p:cNvCxnSpPr>
              <a:cxnSpLocks/>
              <a:stCxn id="9" idx="3"/>
            </p:cNvCxnSpPr>
            <p:nvPr/>
          </p:nvCxnSpPr>
          <p:spPr bwMode="auto">
            <a:xfrm>
              <a:off x="3350154" y="4236451"/>
              <a:ext cx="2075574" cy="0"/>
            </a:xfrm>
            <a:prstGeom prst="line">
              <a:avLst/>
            </a:prstGeom>
            <a:noFill/>
            <a:ln w="28575" cap="flat" cmpd="sng" algn="ctr">
              <a:solidFill>
                <a:schemeClr val="bg1"/>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ABAA1DF4-AE52-C561-68B2-BDBAEF34A2CB}"/>
                </a:ext>
              </a:extLst>
            </p:cNvPr>
            <p:cNvCxnSpPr/>
            <p:nvPr/>
          </p:nvCxnSpPr>
          <p:spPr bwMode="auto">
            <a:xfrm>
              <a:off x="5425729" y="4165242"/>
              <a:ext cx="0" cy="146889"/>
            </a:xfrm>
            <a:prstGeom prst="line">
              <a:avLst/>
            </a:prstGeom>
            <a:noFill/>
            <a:ln w="28575" cap="flat" cmpd="sng" algn="ctr">
              <a:solidFill>
                <a:schemeClr val="bg1"/>
              </a:solidFill>
              <a:prstDash val="solid"/>
              <a:round/>
              <a:headEnd type="none" w="med" len="med"/>
              <a:tailEnd type="none" w="med" len="med"/>
            </a:ln>
            <a:effectLst/>
          </p:spPr>
        </p:cxnSp>
      </p:grpSp>
      <p:grpSp>
        <p:nvGrpSpPr>
          <p:cNvPr id="14" name="Group 13">
            <a:extLst>
              <a:ext uri="{FF2B5EF4-FFF2-40B4-BE49-F238E27FC236}">
                <a16:creationId xmlns:a16="http://schemas.microsoft.com/office/drawing/2014/main" id="{11B0A962-8AFB-D61F-6040-BDB9EC3D091C}"/>
              </a:ext>
            </a:extLst>
          </p:cNvPr>
          <p:cNvGrpSpPr/>
          <p:nvPr/>
        </p:nvGrpSpPr>
        <p:grpSpPr>
          <a:xfrm>
            <a:off x="6435241" y="1754245"/>
            <a:ext cx="5081785" cy="1079279"/>
            <a:chOff x="6435241" y="1754245"/>
            <a:chExt cx="5081785" cy="1079279"/>
          </a:xfrm>
        </p:grpSpPr>
        <p:sp>
          <p:nvSpPr>
            <p:cNvPr id="16" name="Rounded Rectangle 15">
              <a:extLst>
                <a:ext uri="{FF2B5EF4-FFF2-40B4-BE49-F238E27FC236}">
                  <a16:creationId xmlns:a16="http://schemas.microsoft.com/office/drawing/2014/main" id="{24188E75-DC7E-FDC4-64A7-87BE47A222C3}"/>
                </a:ext>
              </a:extLst>
            </p:cNvPr>
            <p:cNvSpPr/>
            <p:nvPr/>
          </p:nvSpPr>
          <p:spPr bwMode="auto">
            <a:xfrm>
              <a:off x="8465694" y="1754245"/>
              <a:ext cx="3051332" cy="1079279"/>
            </a:xfrm>
            <a:prstGeom prst="roundRect">
              <a:avLst/>
            </a:prstGeom>
            <a:solidFill>
              <a:schemeClr val="accent4"/>
            </a:solidFill>
            <a:ln w="0">
              <a:noFill/>
              <a:miter lim="800000"/>
              <a:headEnd/>
              <a:tailEnd/>
            </a:ln>
          </p:spPr>
          <p:txBody>
            <a:bodyPr rtlCol="0" anchor="ctr"/>
            <a:lstStyle/>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Microtubule Polymerization Inhibition</a:t>
              </a:r>
            </a:p>
            <a:p>
              <a:pPr marR="0" lvl="0" algn="ctr" defTabSz="914400" rtl="0" eaLnBrk="1" fontAlgn="base" latinLnBrk="0" hangingPunct="1">
                <a:lnSpc>
                  <a:spcPct val="100000"/>
                </a:lnSpc>
                <a:spcBef>
                  <a:spcPts val="0"/>
                </a:spcBef>
                <a:spcAft>
                  <a:spcPts val="0"/>
                </a:spcAft>
                <a:buClr>
                  <a:srgbClr val="FFFFFF"/>
                </a:buClr>
                <a:buSzTx/>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Colchicine</a:t>
              </a:r>
            </a:p>
          </p:txBody>
        </p:sp>
        <p:cxnSp>
          <p:nvCxnSpPr>
            <p:cNvPr id="204" name="Straight Connector 203">
              <a:extLst>
                <a:ext uri="{FF2B5EF4-FFF2-40B4-BE49-F238E27FC236}">
                  <a16:creationId xmlns:a16="http://schemas.microsoft.com/office/drawing/2014/main" id="{C7D83259-0B52-BE6E-D887-B94A1FC5ACFC}"/>
                </a:ext>
              </a:extLst>
            </p:cNvPr>
            <p:cNvCxnSpPr>
              <a:cxnSpLocks/>
            </p:cNvCxnSpPr>
            <p:nvPr/>
          </p:nvCxnSpPr>
          <p:spPr bwMode="auto">
            <a:xfrm>
              <a:off x="7721600" y="2286489"/>
              <a:ext cx="744094" cy="0"/>
            </a:xfrm>
            <a:prstGeom prst="line">
              <a:avLst/>
            </a:prstGeom>
            <a:noFill/>
            <a:ln w="28575" cap="flat" cmpd="sng" algn="ctr">
              <a:solidFill>
                <a:schemeClr val="bg1"/>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2B0C16E7-C248-AA3A-3EDE-BF9ED3B63261}"/>
                </a:ext>
              </a:extLst>
            </p:cNvPr>
            <p:cNvCxnSpPr>
              <a:cxnSpLocks/>
            </p:cNvCxnSpPr>
            <p:nvPr/>
          </p:nvCxnSpPr>
          <p:spPr bwMode="auto">
            <a:xfrm flipV="1">
              <a:off x="6441509" y="2290945"/>
              <a:ext cx="1296446" cy="251515"/>
            </a:xfrm>
            <a:prstGeom prst="line">
              <a:avLst/>
            </a:prstGeom>
            <a:noFill/>
            <a:ln w="28575" cap="flat" cmpd="sng" algn="ctr">
              <a:solidFill>
                <a:schemeClr val="bg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EBC8A44E-24F9-E2D1-A423-F276217E1D83}"/>
                </a:ext>
              </a:extLst>
            </p:cNvPr>
            <p:cNvCxnSpPr/>
            <p:nvPr/>
          </p:nvCxnSpPr>
          <p:spPr bwMode="auto">
            <a:xfrm>
              <a:off x="6435241" y="2452502"/>
              <a:ext cx="0" cy="146889"/>
            </a:xfrm>
            <a:prstGeom prst="line">
              <a:avLst/>
            </a:prstGeom>
            <a:noFill/>
            <a:ln w="28575" cap="flat" cmpd="sng" algn="ctr">
              <a:solidFill>
                <a:schemeClr val="bg1"/>
              </a:solidFill>
              <a:prstDash val="solid"/>
              <a:round/>
              <a:headEnd type="none" w="med" len="med"/>
              <a:tailEnd type="none" w="med" len="med"/>
            </a:ln>
            <a:effectLst/>
          </p:spPr>
        </p:cxnSp>
      </p:grpSp>
      <p:grpSp>
        <p:nvGrpSpPr>
          <p:cNvPr id="17" name="Group 16">
            <a:extLst>
              <a:ext uri="{FF2B5EF4-FFF2-40B4-BE49-F238E27FC236}">
                <a16:creationId xmlns:a16="http://schemas.microsoft.com/office/drawing/2014/main" id="{CA30A4FA-618A-40C0-8CE7-07896231DE46}"/>
              </a:ext>
            </a:extLst>
          </p:cNvPr>
          <p:cNvGrpSpPr/>
          <p:nvPr/>
        </p:nvGrpSpPr>
        <p:grpSpPr>
          <a:xfrm>
            <a:off x="7512131" y="3129920"/>
            <a:ext cx="4004895" cy="666716"/>
            <a:chOff x="7512131" y="3129920"/>
            <a:chExt cx="4004895" cy="666716"/>
          </a:xfrm>
        </p:grpSpPr>
        <p:sp>
          <p:nvSpPr>
            <p:cNvPr id="18" name="Rounded Rectangle 17">
              <a:extLst>
                <a:ext uri="{FF2B5EF4-FFF2-40B4-BE49-F238E27FC236}">
                  <a16:creationId xmlns:a16="http://schemas.microsoft.com/office/drawing/2014/main" id="{DD6303AB-A4C3-AEB9-C1EE-1157C51F0BAE}"/>
                </a:ext>
              </a:extLst>
            </p:cNvPr>
            <p:cNvSpPr/>
            <p:nvPr/>
          </p:nvSpPr>
          <p:spPr bwMode="auto">
            <a:xfrm>
              <a:off x="8465693" y="3129920"/>
              <a:ext cx="3051333" cy="666716"/>
            </a:xfrm>
            <a:prstGeom prst="roundRect">
              <a:avLst/>
            </a:prstGeom>
            <a:solidFill>
              <a:schemeClr val="accent4"/>
            </a:solidFill>
            <a:ln w="0">
              <a:noFill/>
              <a:miter lim="800000"/>
              <a:headEnd/>
              <a:tailEnd/>
            </a:ln>
          </p:spPr>
          <p:txBody>
            <a:bodyPr rtlCol="0" anchor="ctr"/>
            <a:lstStyle/>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IL-1 Inhibition</a:t>
              </a:r>
            </a:p>
            <a:p>
              <a:pPr marR="0" lvl="0" algn="ctr" defTabSz="914400" rtl="0" eaLnBrk="1" fontAlgn="base" latinLnBrk="0" hangingPunct="1">
                <a:lnSpc>
                  <a:spcPct val="100000"/>
                </a:lnSpc>
                <a:spcBef>
                  <a:spcPts val="0"/>
                </a:spcBef>
                <a:spcAft>
                  <a:spcPts val="0"/>
                </a:spcAft>
                <a:buClr>
                  <a:srgbClr val="FFFFFF"/>
                </a:buClr>
                <a:buSzTx/>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Canakinumab</a:t>
              </a:r>
            </a:p>
          </p:txBody>
        </p:sp>
        <p:cxnSp>
          <p:nvCxnSpPr>
            <p:cNvPr id="212" name="Straight Connector 211">
              <a:extLst>
                <a:ext uri="{FF2B5EF4-FFF2-40B4-BE49-F238E27FC236}">
                  <a16:creationId xmlns:a16="http://schemas.microsoft.com/office/drawing/2014/main" id="{BDA03590-FDB2-E4F2-0983-F73E34C74B48}"/>
                </a:ext>
              </a:extLst>
            </p:cNvPr>
            <p:cNvCxnSpPr>
              <a:cxnSpLocks/>
              <a:endCxn id="18" idx="1"/>
            </p:cNvCxnSpPr>
            <p:nvPr/>
          </p:nvCxnSpPr>
          <p:spPr bwMode="auto">
            <a:xfrm>
              <a:off x="7512131" y="3463278"/>
              <a:ext cx="953562" cy="0"/>
            </a:xfrm>
            <a:prstGeom prst="line">
              <a:avLst/>
            </a:prstGeom>
            <a:noFill/>
            <a:ln w="28575" cap="flat" cmpd="sng" algn="ctr">
              <a:solidFill>
                <a:schemeClr val="bg1"/>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23C60D44-EA8E-86EE-816B-B6E6E276504C}"/>
                </a:ext>
              </a:extLst>
            </p:cNvPr>
            <p:cNvCxnSpPr/>
            <p:nvPr/>
          </p:nvCxnSpPr>
          <p:spPr bwMode="auto">
            <a:xfrm>
              <a:off x="7512131" y="3385848"/>
              <a:ext cx="0" cy="146889"/>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970718173"/>
      </p:ext>
    </p:extLst>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8CF35C5-068E-FE88-8575-93001368D15C}"/>
              </a:ext>
            </a:extLst>
          </p:cNvPr>
          <p:cNvSpPr>
            <a:spLocks noGrp="1"/>
          </p:cNvSpPr>
          <p:nvPr>
            <p:ph type="title"/>
          </p:nvPr>
        </p:nvSpPr>
        <p:spPr/>
        <p:txBody>
          <a:bodyPr>
            <a:noAutofit/>
          </a:bodyPr>
          <a:lstStyle/>
          <a:p>
            <a:r>
              <a:rPr lang="en-GB" dirty="0"/>
              <a:t>NLRP3 Inflammasome Pathway</a:t>
            </a:r>
            <a:endParaRPr lang="en-GB" baseline="30000" dirty="0"/>
          </a:p>
        </p:txBody>
      </p:sp>
      <p:sp>
        <p:nvSpPr>
          <p:cNvPr id="63" name="TextBox 62">
            <a:extLst>
              <a:ext uri="{FF2B5EF4-FFF2-40B4-BE49-F238E27FC236}">
                <a16:creationId xmlns:a16="http://schemas.microsoft.com/office/drawing/2014/main" id="{06DBBF84-132A-D464-9647-C1F46663FC7E}"/>
              </a:ext>
            </a:extLst>
          </p:cNvPr>
          <p:cNvSpPr txBox="1"/>
          <p:nvPr/>
        </p:nvSpPr>
        <p:spPr>
          <a:xfrm>
            <a:off x="717550" y="1608700"/>
            <a:ext cx="5275138" cy="526957"/>
          </a:xfrm>
          <a:prstGeom prst="roundRect">
            <a:avLst/>
          </a:prstGeom>
          <a:solidFill>
            <a:srgbClr val="E1471D"/>
          </a:solidFill>
        </p:spPr>
        <p:txBody>
          <a:bodyPr wrap="square" lIns="72000" tIns="72000" rIns="72000" bIns="72000" anchor="ctr">
            <a:no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FFFFFF"/>
                </a:solidFill>
                <a:effectLst/>
                <a:uLnTx/>
                <a:uFillTx/>
                <a:latin typeface="Calibri"/>
                <a:ea typeface="+mn-ea"/>
                <a:cs typeface="Arial" panose="020B0604020202020204" pitchFamily="34" charset="0"/>
                <a:sym typeface="+mn-lt"/>
              </a:rPr>
              <a:t>What is IL-6? </a:t>
            </a:r>
            <a:endParaRPr kumimoji="0" lang="en-GB" sz="2400" b="0" i="0" u="none" strike="noStrike" kern="1200" cap="none" spc="0" normalizeH="0" baseline="0" noProof="0">
              <a:ln>
                <a:noFill/>
              </a:ln>
              <a:solidFill>
                <a:srgbClr val="FFFFFF"/>
              </a:solidFill>
              <a:effectLst/>
              <a:uLnTx/>
              <a:uFillTx/>
              <a:latin typeface="Calibri"/>
              <a:ea typeface="+mn-ea"/>
              <a:cs typeface="Arial" panose="020B0604020202020204" pitchFamily="34" charset="0"/>
              <a:sym typeface="+mn-lt"/>
            </a:endParaRPr>
          </a:p>
        </p:txBody>
      </p:sp>
      <p:sp>
        <p:nvSpPr>
          <p:cNvPr id="64" name="TextBox 63">
            <a:extLst>
              <a:ext uri="{FF2B5EF4-FFF2-40B4-BE49-F238E27FC236}">
                <a16:creationId xmlns:a16="http://schemas.microsoft.com/office/drawing/2014/main" id="{6F27A0C2-3610-888A-7B13-C008243A8ACC}"/>
              </a:ext>
            </a:extLst>
          </p:cNvPr>
          <p:cNvSpPr txBox="1"/>
          <p:nvPr/>
        </p:nvSpPr>
        <p:spPr>
          <a:xfrm>
            <a:off x="717393" y="2126376"/>
            <a:ext cx="5320373" cy="3448288"/>
          </a:xfrm>
          <a:prstGeom prst="rect">
            <a:avLst/>
          </a:prstGeom>
          <a:noFill/>
          <a:ln>
            <a:noFill/>
          </a:ln>
        </p:spPr>
        <p:txBody>
          <a:bodyPr wrap="square" lIns="0" tIns="0" rIns="0" bIns="0" anchor="t" anchorCtr="0">
            <a:noAutofit/>
          </a:bodyPr>
          <a:lstStyle/>
          <a:p>
            <a:pPr marL="285750" marR="0" lvl="0" indent="-285750" algn="l" defTabSz="914377" rtl="0" eaLnBrk="1" fontAlgn="auto" latinLnBrk="0" hangingPunct="1">
              <a:lnSpc>
                <a:spcPct val="120000"/>
              </a:lnSpc>
              <a:spcBef>
                <a:spcPts val="600"/>
              </a:spcBef>
              <a:spcAft>
                <a:spcPts val="1200"/>
              </a:spcAft>
              <a:buClrTx/>
              <a:buSzTx/>
              <a:buFont typeface="Wingdings" panose="05000000000000000000" pitchFamily="2" charset="2"/>
              <a:buChar char="§"/>
              <a:tabLst/>
              <a:defRPr/>
            </a:pPr>
            <a:r>
              <a:rPr kumimoji="0" lang="en-GB"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sym typeface="+mn-lt"/>
              </a:rPr>
              <a:t>Proinflammatory</a:t>
            </a:r>
            <a:r>
              <a:rPr kumimoji="0" lang="en-GB"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sym typeface="+mn-lt"/>
              </a:rPr>
              <a:t> cytokine</a:t>
            </a:r>
          </a:p>
          <a:p>
            <a:pPr marL="285750" marR="0" lvl="0" indent="-285750" algn="l" defTabSz="914377" rtl="0" eaLnBrk="1" fontAlgn="auto" latinLnBrk="0" hangingPunct="1">
              <a:lnSpc>
                <a:spcPct val="120000"/>
              </a:lnSpc>
              <a:spcBef>
                <a:spcPts val="600"/>
              </a:spcBef>
              <a:spcAft>
                <a:spcPts val="1200"/>
              </a:spcAft>
              <a:buClrTx/>
              <a:buSzTx/>
              <a:buFont typeface="Wingdings" panose="05000000000000000000" pitchFamily="2" charset="2"/>
              <a:buChar char="§"/>
              <a:tabLst/>
              <a:defRPr/>
            </a:pPr>
            <a:r>
              <a:rPr kumimoji="0" lang="en-GB"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sym typeface="+mn-lt"/>
              </a:rPr>
              <a:t>Contributes to </a:t>
            </a:r>
            <a:r>
              <a:rPr kumimoji="0" lang="en-GB"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sym typeface="+mn-lt"/>
              </a:rPr>
              <a:t>systemic inflammation</a:t>
            </a:r>
            <a:r>
              <a:rPr kumimoji="0" lang="en-GB" sz="1800" b="1" i="0" u="none" strike="noStrike" kern="1200" cap="none" spc="0" normalizeH="0" baseline="30000" noProof="0" dirty="0">
                <a:ln>
                  <a:noFill/>
                </a:ln>
                <a:solidFill>
                  <a:srgbClr val="000000"/>
                </a:solidFill>
                <a:effectLst/>
                <a:uLnTx/>
                <a:uFillTx/>
                <a:latin typeface="Calibri"/>
                <a:ea typeface="+mn-ea"/>
                <a:cs typeface="Arial" panose="020B0604020202020204" pitchFamily="34" charset="0"/>
                <a:sym typeface="+mn-lt"/>
              </a:rPr>
              <a:t> </a:t>
            </a:r>
            <a:r>
              <a:rPr kumimoji="0" lang="en-GB"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sym typeface="+mn-lt"/>
              </a:rPr>
              <a:t>via the </a:t>
            </a:r>
            <a:r>
              <a:rPr kumimoji="0" lang="en-GB"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sym typeface="+mn-lt"/>
              </a:rPr>
              <a:t>NLRP3 inflammasome pathway</a:t>
            </a:r>
          </a:p>
          <a:p>
            <a:pPr marL="285750" marR="0" lvl="0" indent="-285750" algn="l" defTabSz="914377" rtl="0" eaLnBrk="1" fontAlgn="auto" latinLnBrk="0" hangingPunct="1">
              <a:lnSpc>
                <a:spcPct val="120000"/>
              </a:lnSpc>
              <a:spcBef>
                <a:spcPts val="600"/>
              </a:spcBef>
              <a:spcAft>
                <a:spcPts val="1200"/>
              </a:spcAft>
              <a:buClrTx/>
              <a:buSzTx/>
              <a:buFont typeface="Wingdings" panose="05000000000000000000" pitchFamily="2" charset="2"/>
              <a:buChar char="§"/>
              <a:tabLst/>
              <a:defRPr/>
            </a:pPr>
            <a:r>
              <a:rPr kumimoji="0" lang="en-GB"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sym typeface="+mn-lt"/>
              </a:rPr>
              <a:t>IL-6 is a downstream product of the cascade and leads to hepatic </a:t>
            </a:r>
            <a:r>
              <a:rPr kumimoji="0" lang="en-GB" sz="18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sym typeface="+mn-lt"/>
              </a:rPr>
              <a:t>production of CRP</a:t>
            </a:r>
            <a:r>
              <a:rPr kumimoji="0" lang="en-GB" sz="1800" b="1" i="0" u="none" strike="noStrike" kern="1200" cap="none" spc="0" normalizeH="0" baseline="30000" noProof="0" dirty="0">
                <a:ln>
                  <a:noFill/>
                </a:ln>
                <a:solidFill>
                  <a:srgbClr val="000000"/>
                </a:solidFill>
                <a:effectLst/>
                <a:uLnTx/>
                <a:uFillTx/>
                <a:latin typeface="Calibri"/>
                <a:ea typeface="+mn-ea"/>
                <a:cs typeface="Arial" panose="020B0604020202020204" pitchFamily="34" charset="0"/>
                <a:sym typeface="+mn-lt"/>
              </a:rPr>
              <a:t> </a:t>
            </a:r>
            <a:endParaRPr kumimoji="0" lang="en-GB" sz="1800" b="0" i="0" u="none" strike="noStrike" kern="1200" cap="none" spc="0" normalizeH="0" baseline="30000" noProof="0" dirty="0">
              <a:ln>
                <a:noFill/>
              </a:ln>
              <a:solidFill>
                <a:srgbClr val="000000"/>
              </a:solidFill>
              <a:effectLst/>
              <a:uLnTx/>
              <a:uFillTx/>
              <a:latin typeface="Calibri"/>
              <a:ea typeface="+mn-ea"/>
              <a:cs typeface="Arial" panose="020B0604020202020204" pitchFamily="34" charset="0"/>
              <a:sym typeface="+mn-lt"/>
            </a:endParaRPr>
          </a:p>
          <a:p>
            <a:pPr marL="285750" marR="0" lvl="0" indent="-285750" algn="l" defTabSz="914377" rtl="0" eaLnBrk="1" fontAlgn="auto" latinLnBrk="0" hangingPunct="1">
              <a:lnSpc>
                <a:spcPct val="120000"/>
              </a:lnSpc>
              <a:spcBef>
                <a:spcPts val="600"/>
              </a:spcBef>
              <a:spcAft>
                <a:spcPts val="1200"/>
              </a:spcAft>
              <a:buClrTx/>
              <a:buSzTx/>
              <a:buFont typeface="Wingdings" panose="05000000000000000000" pitchFamily="2" charset="2"/>
              <a:buChar char="§"/>
              <a:tabLst/>
              <a:defRPr/>
            </a:pPr>
            <a:r>
              <a:rPr kumimoji="0" lang="en-GB"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sym typeface="+mn-lt"/>
              </a:rPr>
              <a:t>High IL-6 concentrations are associated with endothelial dysfunction, atherogenesis, acute plaque rupture, and increased risk of MI and CAD</a:t>
            </a:r>
            <a:endParaRPr kumimoji="0" lang="en-GB" sz="1800" b="0" i="0" u="none" strike="noStrike" kern="1200" cap="none" spc="0" normalizeH="0" baseline="30000" noProof="0" dirty="0">
              <a:ln>
                <a:noFill/>
              </a:ln>
              <a:solidFill>
                <a:srgbClr val="000000"/>
              </a:solidFill>
              <a:effectLst/>
              <a:uLnTx/>
              <a:uFillTx/>
              <a:latin typeface="Calibri"/>
              <a:ea typeface="+mn-ea"/>
              <a:cs typeface="Arial" panose="020B0604020202020204" pitchFamily="34" charset="0"/>
              <a:sym typeface="+mn-lt"/>
            </a:endParaRPr>
          </a:p>
          <a:p>
            <a:pPr marL="0" marR="0" lvl="0" indent="0" algn="l" defTabSz="914377" rtl="0" eaLnBrk="1" fontAlgn="auto" latinLnBrk="0" hangingPunct="1">
              <a:lnSpc>
                <a:spcPct val="120000"/>
              </a:lnSpc>
              <a:spcBef>
                <a:spcPts val="600"/>
              </a:spcBef>
              <a:spcAft>
                <a:spcPts val="120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sym typeface="+mn-lt"/>
            </a:endParaRPr>
          </a:p>
          <a:p>
            <a:pPr marL="285750" marR="0" lvl="0" indent="-285750" algn="l" defTabSz="914377" rtl="0" eaLnBrk="1" fontAlgn="auto" latinLnBrk="0" hangingPunct="1">
              <a:lnSpc>
                <a:spcPct val="120000"/>
              </a:lnSpc>
              <a:spcBef>
                <a:spcPts val="600"/>
              </a:spcBef>
              <a:spcAft>
                <a:spcPts val="1200"/>
              </a:spcAft>
              <a:buClrTx/>
              <a:buSzTx/>
              <a:buFont typeface="Wingdings" panose="05000000000000000000" pitchFamily="2" charset="2"/>
              <a:buChar char="§"/>
              <a:tabLst/>
              <a:defRPr/>
            </a:pPr>
            <a:endParaRPr kumimoji="0" lang="en-GB" sz="1800" b="0" i="0" u="none" strike="noStrike" kern="1200" cap="none" spc="0" normalizeH="0" baseline="30000" noProof="0" dirty="0">
              <a:ln>
                <a:noFill/>
              </a:ln>
              <a:solidFill>
                <a:srgbClr val="000000"/>
              </a:solidFill>
              <a:effectLst/>
              <a:uLnTx/>
              <a:uFillTx/>
              <a:latin typeface="Calibri"/>
              <a:ea typeface="+mn-ea"/>
              <a:cs typeface="Arial" panose="020B0604020202020204" pitchFamily="34" charset="0"/>
              <a:sym typeface="+mn-lt"/>
            </a:endParaRPr>
          </a:p>
        </p:txBody>
      </p:sp>
      <p:sp>
        <p:nvSpPr>
          <p:cNvPr id="107" name="Text Box 11">
            <a:extLst>
              <a:ext uri="{FF2B5EF4-FFF2-40B4-BE49-F238E27FC236}">
                <a16:creationId xmlns:a16="http://schemas.microsoft.com/office/drawing/2014/main" id="{46003E58-23C2-D7DE-8221-C1119CD73F66}"/>
              </a:ext>
            </a:extLst>
          </p:cNvPr>
          <p:cNvSpPr txBox="1">
            <a:spLocks noChangeArrowheads="1"/>
          </p:cNvSpPr>
          <p:nvPr/>
        </p:nvSpPr>
        <p:spPr bwMode="auto">
          <a:xfrm>
            <a:off x="414339" y="6180754"/>
            <a:ext cx="7760670"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Ridker. Circulation. 2020;141:787. Ridker. Lancet. 2021;397:2060. Esteve. Diabetes Care. 2007;30:939. IL6R MR Consortium. Lancet. 2012;379:1214. Sarwar. Lancet. 2012;379:1205. Ridker. Circ Res. 2021;128:1728.</a:t>
            </a:r>
          </a:p>
        </p:txBody>
      </p:sp>
      <p:grpSp>
        <p:nvGrpSpPr>
          <p:cNvPr id="78" name="Group 77">
            <a:extLst>
              <a:ext uri="{FF2B5EF4-FFF2-40B4-BE49-F238E27FC236}">
                <a16:creationId xmlns:a16="http://schemas.microsoft.com/office/drawing/2014/main" id="{762BCD36-A2FF-38CB-A6C5-D275E537D923}"/>
              </a:ext>
            </a:extLst>
          </p:cNvPr>
          <p:cNvGrpSpPr>
            <a:grpSpLocks noChangeAspect="1"/>
          </p:cNvGrpSpPr>
          <p:nvPr/>
        </p:nvGrpSpPr>
        <p:grpSpPr>
          <a:xfrm>
            <a:off x="6369880" y="931291"/>
            <a:ext cx="5212361" cy="4835047"/>
            <a:chOff x="5760391" y="1103258"/>
            <a:chExt cx="5820851" cy="5290648"/>
          </a:xfrm>
          <a:effectLst/>
        </p:grpSpPr>
        <p:sp>
          <p:nvSpPr>
            <p:cNvPr id="82" name="Rectangle: Rounded Corners 81">
              <a:extLst>
                <a:ext uri="{FF2B5EF4-FFF2-40B4-BE49-F238E27FC236}">
                  <a16:creationId xmlns:a16="http://schemas.microsoft.com/office/drawing/2014/main" id="{263D8F6C-3895-7903-A865-2ED1045A9D36}"/>
                </a:ext>
              </a:extLst>
            </p:cNvPr>
            <p:cNvSpPr/>
            <p:nvPr/>
          </p:nvSpPr>
          <p:spPr>
            <a:xfrm>
              <a:off x="5760391" y="1103258"/>
              <a:ext cx="5820851" cy="5133956"/>
            </a:xfrm>
            <a:prstGeom prst="roundRect">
              <a:avLst>
                <a:gd name="adj" fmla="val 15357"/>
              </a:avLst>
            </a:prstGeom>
            <a:solidFill>
              <a:srgbClr val="FFFFFF"/>
            </a:solidFill>
            <a:ln w="190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defPPr>
                <a:defRPr lang="en-US"/>
              </a:defPPr>
              <a:lvl1pPr marL="0" algn="l" defTabSz="914400" rtl="0" eaLnBrk="1" latinLnBrk="0" hangingPunct="1">
                <a:defRPr sz="1800" kern="1200">
                  <a:solidFill>
                    <a:srgbClr val="FFFFFF"/>
                  </a:solidFill>
                  <a:latin typeface="Arial"/>
                </a:defRPr>
              </a:lvl1pPr>
              <a:lvl2pPr marL="457200" algn="l" defTabSz="914400" rtl="0" eaLnBrk="1" latinLnBrk="0" hangingPunct="1">
                <a:defRPr sz="1800" kern="1200">
                  <a:solidFill>
                    <a:srgbClr val="FFFFFF"/>
                  </a:solidFill>
                  <a:latin typeface="Arial"/>
                </a:defRPr>
              </a:lvl2pPr>
              <a:lvl3pPr marL="914400" algn="l" defTabSz="914400" rtl="0" eaLnBrk="1" latinLnBrk="0" hangingPunct="1">
                <a:defRPr sz="1800" kern="1200">
                  <a:solidFill>
                    <a:srgbClr val="FFFFFF"/>
                  </a:solidFill>
                  <a:latin typeface="Arial"/>
                </a:defRPr>
              </a:lvl3pPr>
              <a:lvl4pPr marL="1371600" algn="l" defTabSz="914400" rtl="0" eaLnBrk="1" latinLnBrk="0" hangingPunct="1">
                <a:defRPr sz="1800" kern="1200">
                  <a:solidFill>
                    <a:srgbClr val="FFFFFF"/>
                  </a:solidFill>
                  <a:latin typeface="Arial"/>
                </a:defRPr>
              </a:lvl4pPr>
              <a:lvl5pPr marL="1828800" algn="l" defTabSz="914400" rtl="0" eaLnBrk="1" latinLnBrk="0" hangingPunct="1">
                <a:defRPr sz="1800" kern="1200">
                  <a:solidFill>
                    <a:srgbClr val="FFFFFF"/>
                  </a:solidFill>
                  <a:latin typeface="Arial"/>
                </a:defRPr>
              </a:lvl5pPr>
              <a:lvl6pPr marL="2286000" algn="l" defTabSz="914400" rtl="0" eaLnBrk="1" latinLnBrk="0" hangingPunct="1">
                <a:defRPr sz="1800" kern="1200">
                  <a:solidFill>
                    <a:srgbClr val="FFFFFF"/>
                  </a:solidFill>
                  <a:latin typeface="Arial"/>
                </a:defRPr>
              </a:lvl6pPr>
              <a:lvl7pPr marL="2743200" algn="l" defTabSz="914400" rtl="0" eaLnBrk="1" latinLnBrk="0" hangingPunct="1">
                <a:defRPr sz="1800" kern="1200">
                  <a:solidFill>
                    <a:srgbClr val="FFFFFF"/>
                  </a:solidFill>
                  <a:latin typeface="Arial"/>
                </a:defRPr>
              </a:lvl7pPr>
              <a:lvl8pPr marL="3200400" algn="l" defTabSz="914400" rtl="0" eaLnBrk="1" latinLnBrk="0" hangingPunct="1">
                <a:defRPr sz="1800" kern="1200">
                  <a:solidFill>
                    <a:srgbClr val="FFFFFF"/>
                  </a:solidFill>
                  <a:latin typeface="Arial"/>
                </a:defRPr>
              </a:lvl8pPr>
              <a:lvl9pPr marL="3657600" algn="l" defTabSz="914400" rtl="0" eaLnBrk="1" latinLnBrk="0" hangingPunct="1">
                <a:defRPr sz="1800" kern="1200">
                  <a:solidFill>
                    <a:srgbClr val="FFFFFF"/>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a:ln>
                  <a:noFill/>
                </a:ln>
                <a:solidFill>
                  <a:srgbClr val="FFFFFF"/>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grpSp>
          <p:nvGrpSpPr>
            <p:cNvPr id="91" name="Group 90">
              <a:extLst>
                <a:ext uri="{FF2B5EF4-FFF2-40B4-BE49-F238E27FC236}">
                  <a16:creationId xmlns:a16="http://schemas.microsoft.com/office/drawing/2014/main" id="{81796884-D3BA-9F99-7801-00348240DCC2}"/>
                </a:ext>
              </a:extLst>
            </p:cNvPr>
            <p:cNvGrpSpPr>
              <a:grpSpLocks noChangeAspect="1"/>
            </p:cNvGrpSpPr>
            <p:nvPr/>
          </p:nvGrpSpPr>
          <p:grpSpPr>
            <a:xfrm>
              <a:off x="6585721" y="2684500"/>
              <a:ext cx="4264816" cy="3709406"/>
              <a:chOff x="6863044" y="2244691"/>
              <a:chExt cx="4915198" cy="4275086"/>
            </a:xfrm>
          </p:grpSpPr>
          <p:sp>
            <p:nvSpPr>
              <p:cNvPr id="92" name="TextBox 36">
                <a:extLst>
                  <a:ext uri="{FF2B5EF4-FFF2-40B4-BE49-F238E27FC236}">
                    <a16:creationId xmlns:a16="http://schemas.microsoft.com/office/drawing/2014/main" id="{E1AD18D4-6B3A-F317-5713-F8338ED6C59F}"/>
                  </a:ext>
                </a:extLst>
              </p:cNvPr>
              <p:cNvSpPr txBox="1"/>
              <p:nvPr/>
            </p:nvSpPr>
            <p:spPr>
              <a:xfrm>
                <a:off x="6863044" y="3051421"/>
                <a:ext cx="1375473" cy="388137"/>
              </a:xfrm>
              <a:prstGeom prst="rect">
                <a:avLst/>
              </a:prstGeom>
              <a:noFill/>
              <a:ln>
                <a:noFill/>
              </a:ln>
            </p:spPr>
            <p:txBody>
              <a:bodyPr wrap="non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da-DK" sz="1400" b="0"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rPr>
                  <a:t>Active-IL-18</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sp>
            <p:nvSpPr>
              <p:cNvPr id="95" name="TextBox 37">
                <a:extLst>
                  <a:ext uri="{FF2B5EF4-FFF2-40B4-BE49-F238E27FC236}">
                    <a16:creationId xmlns:a16="http://schemas.microsoft.com/office/drawing/2014/main" id="{59EAF19C-4F1D-5884-3DE3-AC4A252EEA27}"/>
                  </a:ext>
                </a:extLst>
              </p:cNvPr>
              <p:cNvSpPr txBox="1"/>
              <p:nvPr/>
            </p:nvSpPr>
            <p:spPr>
              <a:xfrm>
                <a:off x="8973971" y="4628464"/>
                <a:ext cx="584278" cy="388137"/>
              </a:xfrm>
              <a:prstGeom prst="rect">
                <a:avLst/>
              </a:prstGeom>
              <a:noFill/>
              <a:ln w="12700">
                <a:noFill/>
              </a:ln>
              <a:effectLst>
                <a:outerShdw blurRad="152400" dist="317500" dir="5400000" sx="90000" sy="-19000" rotWithShape="0">
                  <a:prstClr val="black">
                    <a:alpha val="15000"/>
                  </a:prstClr>
                </a:outerShdw>
              </a:effectLst>
            </p:spPr>
            <p:txBody>
              <a:bodyPr wrap="non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da-DK" sz="1400" b="1"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rPr>
                  <a:t>IL-6</a:t>
                </a:r>
                <a:endPar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sp>
            <p:nvSpPr>
              <p:cNvPr id="96" name="TextBox 38">
                <a:extLst>
                  <a:ext uri="{FF2B5EF4-FFF2-40B4-BE49-F238E27FC236}">
                    <a16:creationId xmlns:a16="http://schemas.microsoft.com/office/drawing/2014/main" id="{B0B67B8E-72BE-EB5B-8649-5A27A532AD92}"/>
                  </a:ext>
                </a:extLst>
              </p:cNvPr>
              <p:cNvSpPr txBox="1"/>
              <p:nvPr/>
            </p:nvSpPr>
            <p:spPr>
              <a:xfrm>
                <a:off x="10374484" y="2244691"/>
                <a:ext cx="1115316" cy="388137"/>
              </a:xfrm>
              <a:prstGeom prst="rect">
                <a:avLst/>
              </a:prstGeom>
              <a:noFill/>
              <a:ln w="12700">
                <a:noFill/>
              </a:ln>
            </p:spPr>
            <p:txBody>
              <a:bodyPr wrap="non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da-DK" sz="1400" b="0"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rPr>
                  <a:t>Pro-IL-1</a:t>
                </a:r>
                <a:r>
                  <a:rPr kumimoji="0" lang="da-DK" sz="1400" b="0"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sym typeface="Symbol" panose="05050102010706020507" pitchFamily="18" charset="2"/>
                  </a:rPr>
                  <a:t></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sp>
            <p:nvSpPr>
              <p:cNvPr id="97" name="TextBox 39">
                <a:extLst>
                  <a:ext uri="{FF2B5EF4-FFF2-40B4-BE49-F238E27FC236}">
                    <a16:creationId xmlns:a16="http://schemas.microsoft.com/office/drawing/2014/main" id="{E4F73AD4-787F-D61E-A1AC-6774BD83C318}"/>
                  </a:ext>
                </a:extLst>
              </p:cNvPr>
              <p:cNvSpPr txBox="1"/>
              <p:nvPr/>
            </p:nvSpPr>
            <p:spPr>
              <a:xfrm>
                <a:off x="10222118" y="2978373"/>
                <a:ext cx="1383884" cy="388137"/>
              </a:xfrm>
              <a:prstGeom prst="rect">
                <a:avLst/>
              </a:prstGeom>
              <a:noFill/>
              <a:ln>
                <a:noFill/>
              </a:ln>
            </p:spPr>
            <p:txBody>
              <a:bodyPr wrap="non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da-DK" sz="1400" b="0"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rPr>
                  <a:t>Active-IL-1</a:t>
                </a:r>
                <a:r>
                  <a:rPr kumimoji="0" lang="da-DK" sz="1400" b="0"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sym typeface="Symbol" panose="05050102010706020507" pitchFamily="18" charset="2"/>
                  </a:rPr>
                  <a:t></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sp>
            <p:nvSpPr>
              <p:cNvPr id="103" name="TextBox 40">
                <a:extLst>
                  <a:ext uri="{FF2B5EF4-FFF2-40B4-BE49-F238E27FC236}">
                    <a16:creationId xmlns:a16="http://schemas.microsoft.com/office/drawing/2014/main" id="{6A0348B8-EE99-8065-6A8B-43F8443256DE}"/>
                  </a:ext>
                </a:extLst>
              </p:cNvPr>
              <p:cNvSpPr txBox="1"/>
              <p:nvPr/>
            </p:nvSpPr>
            <p:spPr>
              <a:xfrm>
                <a:off x="8681023" y="3243623"/>
                <a:ext cx="1348382" cy="396589"/>
              </a:xfrm>
              <a:prstGeom prst="rect">
                <a:avLst/>
              </a:prstGeom>
              <a:noFill/>
              <a:ln>
                <a:noFill/>
              </a:ln>
            </p:spPr>
            <p:txBody>
              <a:bodyPr wrap="none"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da-DK" sz="1400" b="1"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rPr>
                  <a:t>Multiple cell types</a:t>
                </a:r>
                <a:endPar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sp>
            <p:nvSpPr>
              <p:cNvPr id="104" name="TextBox 41">
                <a:extLst>
                  <a:ext uri="{FF2B5EF4-FFF2-40B4-BE49-F238E27FC236}">
                    <a16:creationId xmlns:a16="http://schemas.microsoft.com/office/drawing/2014/main" id="{AD5CC443-A0E9-FBC8-B5E0-40BB66AFA344}"/>
                  </a:ext>
                </a:extLst>
              </p:cNvPr>
              <p:cNvSpPr txBox="1"/>
              <p:nvPr/>
            </p:nvSpPr>
            <p:spPr>
              <a:xfrm>
                <a:off x="7019593" y="2344499"/>
                <a:ext cx="1106905" cy="388137"/>
              </a:xfrm>
              <a:prstGeom prst="rect">
                <a:avLst/>
              </a:prstGeom>
              <a:noFill/>
              <a:ln w="12700">
                <a:noFill/>
              </a:ln>
            </p:spPr>
            <p:txBody>
              <a:bodyPr wrap="none"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da-DK" sz="1400" b="0"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rPr>
                  <a:t>Pro-IL-18</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sp>
            <p:nvSpPr>
              <p:cNvPr id="105" name="Curved Left Arrow 37">
                <a:extLst>
                  <a:ext uri="{FF2B5EF4-FFF2-40B4-BE49-F238E27FC236}">
                    <a16:creationId xmlns:a16="http://schemas.microsoft.com/office/drawing/2014/main" id="{59F126D8-E838-C4E6-BC9E-DB0F12711F0C}"/>
                  </a:ext>
                </a:extLst>
              </p:cNvPr>
              <p:cNvSpPr/>
              <p:nvPr/>
            </p:nvSpPr>
            <p:spPr>
              <a:xfrm rot="2838880">
                <a:off x="9920989" y="3560068"/>
                <a:ext cx="336114" cy="907455"/>
              </a:xfrm>
              <a:prstGeom prst="curvedLeftArrow">
                <a:avLst/>
              </a:prstGeom>
              <a:solidFill>
                <a:srgbClr val="FFFFFF">
                  <a:lumMod val="75000"/>
                </a:srgbClr>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defPPr>
                  <a:defRPr lang="en-US"/>
                </a:defPPr>
                <a:lvl1pPr marL="0" algn="l" defTabSz="914400" rtl="0" eaLnBrk="1" latinLnBrk="0" hangingPunct="1">
                  <a:defRPr sz="1800" kern="1200">
                    <a:solidFill>
                      <a:srgbClr val="FFFFFF"/>
                    </a:solidFill>
                    <a:latin typeface="Arial"/>
                  </a:defRPr>
                </a:lvl1pPr>
                <a:lvl2pPr marL="457200" algn="l" defTabSz="914400" rtl="0" eaLnBrk="1" latinLnBrk="0" hangingPunct="1">
                  <a:defRPr sz="1800" kern="1200">
                    <a:solidFill>
                      <a:srgbClr val="FFFFFF"/>
                    </a:solidFill>
                    <a:latin typeface="Arial"/>
                  </a:defRPr>
                </a:lvl2pPr>
                <a:lvl3pPr marL="914400" algn="l" defTabSz="914400" rtl="0" eaLnBrk="1" latinLnBrk="0" hangingPunct="1">
                  <a:defRPr sz="1800" kern="1200">
                    <a:solidFill>
                      <a:srgbClr val="FFFFFF"/>
                    </a:solidFill>
                    <a:latin typeface="Arial"/>
                  </a:defRPr>
                </a:lvl3pPr>
                <a:lvl4pPr marL="1371600" algn="l" defTabSz="914400" rtl="0" eaLnBrk="1" latinLnBrk="0" hangingPunct="1">
                  <a:defRPr sz="1800" kern="1200">
                    <a:solidFill>
                      <a:srgbClr val="FFFFFF"/>
                    </a:solidFill>
                    <a:latin typeface="Arial"/>
                  </a:defRPr>
                </a:lvl4pPr>
                <a:lvl5pPr marL="1828800" algn="l" defTabSz="914400" rtl="0" eaLnBrk="1" latinLnBrk="0" hangingPunct="1">
                  <a:defRPr sz="1800" kern="1200">
                    <a:solidFill>
                      <a:srgbClr val="FFFFFF"/>
                    </a:solidFill>
                    <a:latin typeface="Arial"/>
                  </a:defRPr>
                </a:lvl5pPr>
                <a:lvl6pPr marL="2286000" algn="l" defTabSz="914400" rtl="0" eaLnBrk="1" latinLnBrk="0" hangingPunct="1">
                  <a:defRPr sz="1800" kern="1200">
                    <a:solidFill>
                      <a:srgbClr val="FFFFFF"/>
                    </a:solidFill>
                    <a:latin typeface="Arial"/>
                  </a:defRPr>
                </a:lvl6pPr>
                <a:lvl7pPr marL="2743200" algn="l" defTabSz="914400" rtl="0" eaLnBrk="1" latinLnBrk="0" hangingPunct="1">
                  <a:defRPr sz="1800" kern="1200">
                    <a:solidFill>
                      <a:srgbClr val="FFFFFF"/>
                    </a:solidFill>
                    <a:latin typeface="Arial"/>
                  </a:defRPr>
                </a:lvl7pPr>
                <a:lvl8pPr marL="3200400" algn="l" defTabSz="914400" rtl="0" eaLnBrk="1" latinLnBrk="0" hangingPunct="1">
                  <a:defRPr sz="1800" kern="1200">
                    <a:solidFill>
                      <a:srgbClr val="FFFFFF"/>
                    </a:solidFill>
                    <a:latin typeface="Arial"/>
                  </a:defRPr>
                </a:lvl8pPr>
                <a:lvl9pPr marL="3657600" algn="l" defTabSz="914400" rtl="0" eaLnBrk="1" latinLnBrk="0" hangingPunct="1">
                  <a:defRPr sz="1800" kern="1200">
                    <a:solidFill>
                      <a:srgbClr val="FFFFFF"/>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sp>
            <p:nvSpPr>
              <p:cNvPr id="106" name="Right Arrow 52">
                <a:extLst>
                  <a:ext uri="{FF2B5EF4-FFF2-40B4-BE49-F238E27FC236}">
                    <a16:creationId xmlns:a16="http://schemas.microsoft.com/office/drawing/2014/main" id="{4EB1B104-4878-4BC0-E7BF-79FBC84561FD}"/>
                  </a:ext>
                </a:extLst>
              </p:cNvPr>
              <p:cNvSpPr/>
              <p:nvPr/>
            </p:nvSpPr>
            <p:spPr>
              <a:xfrm rot="5400000">
                <a:off x="9188227" y="4414953"/>
                <a:ext cx="172512" cy="148773"/>
              </a:xfrm>
              <a:prstGeom prst="rightArrow">
                <a:avLst/>
              </a:prstGeom>
              <a:solidFill>
                <a:srgbClr val="FFFFFF">
                  <a:lumMod val="75000"/>
                </a:srgbClr>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defPPr>
                  <a:defRPr lang="en-US"/>
                </a:defPPr>
                <a:lvl1pPr marL="0" algn="l" defTabSz="914400" rtl="0" eaLnBrk="1" latinLnBrk="0" hangingPunct="1">
                  <a:defRPr sz="1800" kern="1200">
                    <a:solidFill>
                      <a:srgbClr val="FFFFFF"/>
                    </a:solidFill>
                    <a:latin typeface="Arial"/>
                  </a:defRPr>
                </a:lvl1pPr>
                <a:lvl2pPr marL="457200" algn="l" defTabSz="914400" rtl="0" eaLnBrk="1" latinLnBrk="0" hangingPunct="1">
                  <a:defRPr sz="1800" kern="1200">
                    <a:solidFill>
                      <a:srgbClr val="FFFFFF"/>
                    </a:solidFill>
                    <a:latin typeface="Arial"/>
                  </a:defRPr>
                </a:lvl2pPr>
                <a:lvl3pPr marL="914400" algn="l" defTabSz="914400" rtl="0" eaLnBrk="1" latinLnBrk="0" hangingPunct="1">
                  <a:defRPr sz="1800" kern="1200">
                    <a:solidFill>
                      <a:srgbClr val="FFFFFF"/>
                    </a:solidFill>
                    <a:latin typeface="Arial"/>
                  </a:defRPr>
                </a:lvl3pPr>
                <a:lvl4pPr marL="1371600" algn="l" defTabSz="914400" rtl="0" eaLnBrk="1" latinLnBrk="0" hangingPunct="1">
                  <a:defRPr sz="1800" kern="1200">
                    <a:solidFill>
                      <a:srgbClr val="FFFFFF"/>
                    </a:solidFill>
                    <a:latin typeface="Arial"/>
                  </a:defRPr>
                </a:lvl4pPr>
                <a:lvl5pPr marL="1828800" algn="l" defTabSz="914400" rtl="0" eaLnBrk="1" latinLnBrk="0" hangingPunct="1">
                  <a:defRPr sz="1800" kern="1200">
                    <a:solidFill>
                      <a:srgbClr val="FFFFFF"/>
                    </a:solidFill>
                    <a:latin typeface="Arial"/>
                  </a:defRPr>
                </a:lvl5pPr>
                <a:lvl6pPr marL="2286000" algn="l" defTabSz="914400" rtl="0" eaLnBrk="1" latinLnBrk="0" hangingPunct="1">
                  <a:defRPr sz="1800" kern="1200">
                    <a:solidFill>
                      <a:srgbClr val="FFFFFF"/>
                    </a:solidFill>
                    <a:latin typeface="Arial"/>
                  </a:defRPr>
                </a:lvl6pPr>
                <a:lvl7pPr marL="2743200" algn="l" defTabSz="914400" rtl="0" eaLnBrk="1" latinLnBrk="0" hangingPunct="1">
                  <a:defRPr sz="1800" kern="1200">
                    <a:solidFill>
                      <a:srgbClr val="FFFFFF"/>
                    </a:solidFill>
                    <a:latin typeface="Arial"/>
                  </a:defRPr>
                </a:lvl7pPr>
                <a:lvl8pPr marL="3200400" algn="l" defTabSz="914400" rtl="0" eaLnBrk="1" latinLnBrk="0" hangingPunct="1">
                  <a:defRPr sz="1800" kern="1200">
                    <a:solidFill>
                      <a:srgbClr val="FFFFFF"/>
                    </a:solidFill>
                    <a:latin typeface="Arial"/>
                  </a:defRPr>
                </a:lvl8pPr>
                <a:lvl9pPr marL="3657600" algn="l" defTabSz="914400" rtl="0" eaLnBrk="1" latinLnBrk="0" hangingPunct="1">
                  <a:defRPr sz="1800" kern="1200">
                    <a:solidFill>
                      <a:srgbClr val="FFFFFF"/>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a:ln>
                    <a:noFill/>
                  </a:ln>
                  <a:solidFill>
                    <a:srgbClr val="FFFFFF"/>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sp>
            <p:nvSpPr>
              <p:cNvPr id="114" name="Right Arrow 52">
                <a:extLst>
                  <a:ext uri="{FF2B5EF4-FFF2-40B4-BE49-F238E27FC236}">
                    <a16:creationId xmlns:a16="http://schemas.microsoft.com/office/drawing/2014/main" id="{CA55CF2D-B925-D415-3405-178E13323395}"/>
                  </a:ext>
                </a:extLst>
              </p:cNvPr>
              <p:cNvSpPr/>
              <p:nvPr/>
            </p:nvSpPr>
            <p:spPr>
              <a:xfrm rot="5400000">
                <a:off x="9179854" y="5065753"/>
                <a:ext cx="172513" cy="148773"/>
              </a:xfrm>
              <a:prstGeom prst="rightArrow">
                <a:avLst/>
              </a:prstGeom>
              <a:solidFill>
                <a:srgbClr val="FFFFFF">
                  <a:lumMod val="75000"/>
                </a:srgbClr>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defPPr>
                  <a:defRPr lang="en-US"/>
                </a:defPPr>
                <a:lvl1pPr marL="0" algn="l" defTabSz="914400" rtl="0" eaLnBrk="1" latinLnBrk="0" hangingPunct="1">
                  <a:defRPr sz="1800" kern="1200">
                    <a:solidFill>
                      <a:srgbClr val="FFFFFF"/>
                    </a:solidFill>
                    <a:latin typeface="Arial"/>
                  </a:defRPr>
                </a:lvl1pPr>
                <a:lvl2pPr marL="457200" algn="l" defTabSz="914400" rtl="0" eaLnBrk="1" latinLnBrk="0" hangingPunct="1">
                  <a:defRPr sz="1800" kern="1200">
                    <a:solidFill>
                      <a:srgbClr val="FFFFFF"/>
                    </a:solidFill>
                    <a:latin typeface="Arial"/>
                  </a:defRPr>
                </a:lvl2pPr>
                <a:lvl3pPr marL="914400" algn="l" defTabSz="914400" rtl="0" eaLnBrk="1" latinLnBrk="0" hangingPunct="1">
                  <a:defRPr sz="1800" kern="1200">
                    <a:solidFill>
                      <a:srgbClr val="FFFFFF"/>
                    </a:solidFill>
                    <a:latin typeface="Arial"/>
                  </a:defRPr>
                </a:lvl3pPr>
                <a:lvl4pPr marL="1371600" algn="l" defTabSz="914400" rtl="0" eaLnBrk="1" latinLnBrk="0" hangingPunct="1">
                  <a:defRPr sz="1800" kern="1200">
                    <a:solidFill>
                      <a:srgbClr val="FFFFFF"/>
                    </a:solidFill>
                    <a:latin typeface="Arial"/>
                  </a:defRPr>
                </a:lvl4pPr>
                <a:lvl5pPr marL="1828800" algn="l" defTabSz="914400" rtl="0" eaLnBrk="1" latinLnBrk="0" hangingPunct="1">
                  <a:defRPr sz="1800" kern="1200">
                    <a:solidFill>
                      <a:srgbClr val="FFFFFF"/>
                    </a:solidFill>
                    <a:latin typeface="Arial"/>
                  </a:defRPr>
                </a:lvl5pPr>
                <a:lvl6pPr marL="2286000" algn="l" defTabSz="914400" rtl="0" eaLnBrk="1" latinLnBrk="0" hangingPunct="1">
                  <a:defRPr sz="1800" kern="1200">
                    <a:solidFill>
                      <a:srgbClr val="FFFFFF"/>
                    </a:solidFill>
                    <a:latin typeface="Arial"/>
                  </a:defRPr>
                </a:lvl6pPr>
                <a:lvl7pPr marL="2743200" algn="l" defTabSz="914400" rtl="0" eaLnBrk="1" latinLnBrk="0" hangingPunct="1">
                  <a:defRPr sz="1800" kern="1200">
                    <a:solidFill>
                      <a:srgbClr val="FFFFFF"/>
                    </a:solidFill>
                    <a:latin typeface="Arial"/>
                  </a:defRPr>
                </a:lvl7pPr>
                <a:lvl8pPr marL="3200400" algn="l" defTabSz="914400" rtl="0" eaLnBrk="1" latinLnBrk="0" hangingPunct="1">
                  <a:defRPr sz="1800" kern="1200">
                    <a:solidFill>
                      <a:srgbClr val="FFFFFF"/>
                    </a:solidFill>
                    <a:latin typeface="Arial"/>
                  </a:defRPr>
                </a:lvl8pPr>
                <a:lvl9pPr marL="3657600" algn="l" defTabSz="914400" rtl="0" eaLnBrk="1" latinLnBrk="0" hangingPunct="1">
                  <a:defRPr sz="1800" kern="1200">
                    <a:solidFill>
                      <a:srgbClr val="FFFFFF"/>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a:ln>
                    <a:noFill/>
                  </a:ln>
                  <a:solidFill>
                    <a:srgbClr val="FFFFFF"/>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sp>
            <p:nvSpPr>
              <p:cNvPr id="115" name="Right Arrow 52">
                <a:extLst>
                  <a:ext uri="{FF2B5EF4-FFF2-40B4-BE49-F238E27FC236}">
                    <a16:creationId xmlns:a16="http://schemas.microsoft.com/office/drawing/2014/main" id="{64F46330-C2F8-FD8F-86E0-FCFF32D475CE}"/>
                  </a:ext>
                </a:extLst>
              </p:cNvPr>
              <p:cNvSpPr/>
              <p:nvPr/>
            </p:nvSpPr>
            <p:spPr>
              <a:xfrm rot="5400000">
                <a:off x="9188226" y="5738334"/>
                <a:ext cx="172513" cy="148773"/>
              </a:xfrm>
              <a:prstGeom prst="rightArrow">
                <a:avLst/>
              </a:prstGeom>
              <a:solidFill>
                <a:srgbClr val="FFFFFF">
                  <a:lumMod val="75000"/>
                </a:srgbClr>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defPPr>
                  <a:defRPr lang="en-US"/>
                </a:defPPr>
                <a:lvl1pPr marL="0" algn="l" defTabSz="914400" rtl="0" eaLnBrk="1" latinLnBrk="0" hangingPunct="1">
                  <a:defRPr sz="1800" kern="1200">
                    <a:solidFill>
                      <a:srgbClr val="FFFFFF"/>
                    </a:solidFill>
                    <a:latin typeface="Arial"/>
                  </a:defRPr>
                </a:lvl1pPr>
                <a:lvl2pPr marL="457200" algn="l" defTabSz="914400" rtl="0" eaLnBrk="1" latinLnBrk="0" hangingPunct="1">
                  <a:defRPr sz="1800" kern="1200">
                    <a:solidFill>
                      <a:srgbClr val="FFFFFF"/>
                    </a:solidFill>
                    <a:latin typeface="Arial"/>
                  </a:defRPr>
                </a:lvl2pPr>
                <a:lvl3pPr marL="914400" algn="l" defTabSz="914400" rtl="0" eaLnBrk="1" latinLnBrk="0" hangingPunct="1">
                  <a:defRPr sz="1800" kern="1200">
                    <a:solidFill>
                      <a:srgbClr val="FFFFFF"/>
                    </a:solidFill>
                    <a:latin typeface="Arial"/>
                  </a:defRPr>
                </a:lvl3pPr>
                <a:lvl4pPr marL="1371600" algn="l" defTabSz="914400" rtl="0" eaLnBrk="1" latinLnBrk="0" hangingPunct="1">
                  <a:defRPr sz="1800" kern="1200">
                    <a:solidFill>
                      <a:srgbClr val="FFFFFF"/>
                    </a:solidFill>
                    <a:latin typeface="Arial"/>
                  </a:defRPr>
                </a:lvl4pPr>
                <a:lvl5pPr marL="1828800" algn="l" defTabSz="914400" rtl="0" eaLnBrk="1" latinLnBrk="0" hangingPunct="1">
                  <a:defRPr sz="1800" kern="1200">
                    <a:solidFill>
                      <a:srgbClr val="FFFFFF"/>
                    </a:solidFill>
                    <a:latin typeface="Arial"/>
                  </a:defRPr>
                </a:lvl5pPr>
                <a:lvl6pPr marL="2286000" algn="l" defTabSz="914400" rtl="0" eaLnBrk="1" latinLnBrk="0" hangingPunct="1">
                  <a:defRPr sz="1800" kern="1200">
                    <a:solidFill>
                      <a:srgbClr val="FFFFFF"/>
                    </a:solidFill>
                    <a:latin typeface="Arial"/>
                  </a:defRPr>
                </a:lvl6pPr>
                <a:lvl7pPr marL="2743200" algn="l" defTabSz="914400" rtl="0" eaLnBrk="1" latinLnBrk="0" hangingPunct="1">
                  <a:defRPr sz="1800" kern="1200">
                    <a:solidFill>
                      <a:srgbClr val="FFFFFF"/>
                    </a:solidFill>
                    <a:latin typeface="Arial"/>
                  </a:defRPr>
                </a:lvl7pPr>
                <a:lvl8pPr marL="3200400" algn="l" defTabSz="914400" rtl="0" eaLnBrk="1" latinLnBrk="0" hangingPunct="1">
                  <a:defRPr sz="1800" kern="1200">
                    <a:solidFill>
                      <a:srgbClr val="FFFFFF"/>
                    </a:solidFill>
                    <a:latin typeface="Arial"/>
                  </a:defRPr>
                </a:lvl8pPr>
                <a:lvl9pPr marL="3657600" algn="l" defTabSz="914400" rtl="0" eaLnBrk="1" latinLnBrk="0" hangingPunct="1">
                  <a:defRPr sz="1800" kern="1200">
                    <a:solidFill>
                      <a:srgbClr val="FFFFFF"/>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a:ln>
                    <a:noFill/>
                  </a:ln>
                  <a:solidFill>
                    <a:srgbClr val="FFFFFF"/>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sp>
            <p:nvSpPr>
              <p:cNvPr id="116" name="Curved Left Arrow 37">
                <a:extLst>
                  <a:ext uri="{FF2B5EF4-FFF2-40B4-BE49-F238E27FC236}">
                    <a16:creationId xmlns:a16="http://schemas.microsoft.com/office/drawing/2014/main" id="{E4D198A2-2874-BD6D-0407-C62A73790733}"/>
                  </a:ext>
                </a:extLst>
              </p:cNvPr>
              <p:cNvSpPr/>
              <p:nvPr/>
            </p:nvSpPr>
            <p:spPr>
              <a:xfrm rot="18761120" flipH="1">
                <a:off x="8250954" y="3560068"/>
                <a:ext cx="336114" cy="907455"/>
              </a:xfrm>
              <a:prstGeom prst="curvedLeftArrow">
                <a:avLst/>
              </a:prstGeom>
              <a:solidFill>
                <a:srgbClr val="FFFFFF">
                  <a:lumMod val="75000"/>
                </a:srgbClr>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defPPr>
                  <a:defRPr lang="en-US"/>
                </a:defPPr>
                <a:lvl1pPr marL="0" algn="l" defTabSz="914400" rtl="0" eaLnBrk="1" latinLnBrk="0" hangingPunct="1">
                  <a:defRPr sz="1800" kern="1200">
                    <a:solidFill>
                      <a:srgbClr val="FFFFFF"/>
                    </a:solidFill>
                    <a:latin typeface="Arial"/>
                  </a:defRPr>
                </a:lvl1pPr>
                <a:lvl2pPr marL="457200" algn="l" defTabSz="914400" rtl="0" eaLnBrk="1" latinLnBrk="0" hangingPunct="1">
                  <a:defRPr sz="1800" kern="1200">
                    <a:solidFill>
                      <a:srgbClr val="FFFFFF"/>
                    </a:solidFill>
                    <a:latin typeface="Arial"/>
                  </a:defRPr>
                </a:lvl2pPr>
                <a:lvl3pPr marL="914400" algn="l" defTabSz="914400" rtl="0" eaLnBrk="1" latinLnBrk="0" hangingPunct="1">
                  <a:defRPr sz="1800" kern="1200">
                    <a:solidFill>
                      <a:srgbClr val="FFFFFF"/>
                    </a:solidFill>
                    <a:latin typeface="Arial"/>
                  </a:defRPr>
                </a:lvl3pPr>
                <a:lvl4pPr marL="1371600" algn="l" defTabSz="914400" rtl="0" eaLnBrk="1" latinLnBrk="0" hangingPunct="1">
                  <a:defRPr sz="1800" kern="1200">
                    <a:solidFill>
                      <a:srgbClr val="FFFFFF"/>
                    </a:solidFill>
                    <a:latin typeface="Arial"/>
                  </a:defRPr>
                </a:lvl4pPr>
                <a:lvl5pPr marL="1828800" algn="l" defTabSz="914400" rtl="0" eaLnBrk="1" latinLnBrk="0" hangingPunct="1">
                  <a:defRPr sz="1800" kern="1200">
                    <a:solidFill>
                      <a:srgbClr val="FFFFFF"/>
                    </a:solidFill>
                    <a:latin typeface="Arial"/>
                  </a:defRPr>
                </a:lvl5pPr>
                <a:lvl6pPr marL="2286000" algn="l" defTabSz="914400" rtl="0" eaLnBrk="1" latinLnBrk="0" hangingPunct="1">
                  <a:defRPr sz="1800" kern="1200">
                    <a:solidFill>
                      <a:srgbClr val="FFFFFF"/>
                    </a:solidFill>
                    <a:latin typeface="Arial"/>
                  </a:defRPr>
                </a:lvl6pPr>
                <a:lvl7pPr marL="2743200" algn="l" defTabSz="914400" rtl="0" eaLnBrk="1" latinLnBrk="0" hangingPunct="1">
                  <a:defRPr sz="1800" kern="1200">
                    <a:solidFill>
                      <a:srgbClr val="FFFFFF"/>
                    </a:solidFill>
                    <a:latin typeface="Arial"/>
                  </a:defRPr>
                </a:lvl7pPr>
                <a:lvl8pPr marL="3200400" algn="l" defTabSz="914400" rtl="0" eaLnBrk="1" latinLnBrk="0" hangingPunct="1">
                  <a:defRPr sz="1800" kern="1200">
                    <a:solidFill>
                      <a:srgbClr val="FFFFFF"/>
                    </a:solidFill>
                    <a:latin typeface="Arial"/>
                  </a:defRPr>
                </a:lvl8pPr>
                <a:lvl9pPr marL="3657600" algn="l" defTabSz="914400" rtl="0" eaLnBrk="1" latinLnBrk="0" hangingPunct="1">
                  <a:defRPr sz="1800" kern="1200">
                    <a:solidFill>
                      <a:srgbClr val="FFFFFF"/>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sp>
            <p:nvSpPr>
              <p:cNvPr id="117" name="Curved Left Arrow 4">
                <a:extLst>
                  <a:ext uri="{FF2B5EF4-FFF2-40B4-BE49-F238E27FC236}">
                    <a16:creationId xmlns:a16="http://schemas.microsoft.com/office/drawing/2014/main" id="{D1FC85B8-3567-E2C1-3069-1CA851C372B2}"/>
                  </a:ext>
                </a:extLst>
              </p:cNvPr>
              <p:cNvSpPr/>
              <p:nvPr/>
            </p:nvSpPr>
            <p:spPr>
              <a:xfrm>
                <a:off x="8252317" y="2594432"/>
                <a:ext cx="295202" cy="544108"/>
              </a:xfrm>
              <a:prstGeom prst="curvedLeftArrow">
                <a:avLst/>
              </a:prstGeom>
              <a:solidFill>
                <a:srgbClr val="FFFFFF">
                  <a:lumMod val="75000"/>
                </a:srgbClr>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defPPr>
                  <a:defRPr lang="en-US"/>
                </a:defPPr>
                <a:lvl1pPr marL="0" algn="l" defTabSz="914400" rtl="0" eaLnBrk="1" latinLnBrk="0" hangingPunct="1">
                  <a:defRPr sz="1800" kern="1200">
                    <a:solidFill>
                      <a:srgbClr val="FFFFFF"/>
                    </a:solidFill>
                    <a:latin typeface="Arial"/>
                  </a:defRPr>
                </a:lvl1pPr>
                <a:lvl2pPr marL="457200" algn="l" defTabSz="914400" rtl="0" eaLnBrk="1" latinLnBrk="0" hangingPunct="1">
                  <a:defRPr sz="1800" kern="1200">
                    <a:solidFill>
                      <a:srgbClr val="FFFFFF"/>
                    </a:solidFill>
                    <a:latin typeface="Arial"/>
                  </a:defRPr>
                </a:lvl2pPr>
                <a:lvl3pPr marL="914400" algn="l" defTabSz="914400" rtl="0" eaLnBrk="1" latinLnBrk="0" hangingPunct="1">
                  <a:defRPr sz="1800" kern="1200">
                    <a:solidFill>
                      <a:srgbClr val="FFFFFF"/>
                    </a:solidFill>
                    <a:latin typeface="Arial"/>
                  </a:defRPr>
                </a:lvl3pPr>
                <a:lvl4pPr marL="1371600" algn="l" defTabSz="914400" rtl="0" eaLnBrk="1" latinLnBrk="0" hangingPunct="1">
                  <a:defRPr sz="1800" kern="1200">
                    <a:solidFill>
                      <a:srgbClr val="FFFFFF"/>
                    </a:solidFill>
                    <a:latin typeface="Arial"/>
                  </a:defRPr>
                </a:lvl4pPr>
                <a:lvl5pPr marL="1828800" algn="l" defTabSz="914400" rtl="0" eaLnBrk="1" latinLnBrk="0" hangingPunct="1">
                  <a:defRPr sz="1800" kern="1200">
                    <a:solidFill>
                      <a:srgbClr val="FFFFFF"/>
                    </a:solidFill>
                    <a:latin typeface="Arial"/>
                  </a:defRPr>
                </a:lvl5pPr>
                <a:lvl6pPr marL="2286000" algn="l" defTabSz="914400" rtl="0" eaLnBrk="1" latinLnBrk="0" hangingPunct="1">
                  <a:defRPr sz="1800" kern="1200">
                    <a:solidFill>
                      <a:srgbClr val="FFFFFF"/>
                    </a:solidFill>
                    <a:latin typeface="Arial"/>
                  </a:defRPr>
                </a:lvl6pPr>
                <a:lvl7pPr marL="2743200" algn="l" defTabSz="914400" rtl="0" eaLnBrk="1" latinLnBrk="0" hangingPunct="1">
                  <a:defRPr sz="1800" kern="1200">
                    <a:solidFill>
                      <a:srgbClr val="FFFFFF"/>
                    </a:solidFill>
                    <a:latin typeface="Arial"/>
                  </a:defRPr>
                </a:lvl7pPr>
                <a:lvl8pPr marL="3200400" algn="l" defTabSz="914400" rtl="0" eaLnBrk="1" latinLnBrk="0" hangingPunct="1">
                  <a:defRPr sz="1800" kern="1200">
                    <a:solidFill>
                      <a:srgbClr val="FFFFFF"/>
                    </a:solidFill>
                    <a:latin typeface="Arial"/>
                  </a:defRPr>
                </a:lvl8pPr>
                <a:lvl9pPr marL="3657600" algn="l" defTabSz="914400" rtl="0" eaLnBrk="1" latinLnBrk="0" hangingPunct="1">
                  <a:defRPr sz="1800" kern="1200">
                    <a:solidFill>
                      <a:srgbClr val="FFFFFF"/>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sp>
            <p:nvSpPr>
              <p:cNvPr id="118" name="Curved Left Arrow 36">
                <a:extLst>
                  <a:ext uri="{FF2B5EF4-FFF2-40B4-BE49-F238E27FC236}">
                    <a16:creationId xmlns:a16="http://schemas.microsoft.com/office/drawing/2014/main" id="{56241A64-693D-CBD4-DE2A-127AD9DF27F7}"/>
                  </a:ext>
                </a:extLst>
              </p:cNvPr>
              <p:cNvSpPr/>
              <p:nvPr/>
            </p:nvSpPr>
            <p:spPr>
              <a:xfrm rot="10800000">
                <a:off x="10062686" y="2528621"/>
                <a:ext cx="282393" cy="536908"/>
              </a:xfrm>
              <a:prstGeom prst="curvedLeftArrow">
                <a:avLst/>
              </a:prstGeom>
              <a:solidFill>
                <a:srgbClr val="FFFFFF">
                  <a:lumMod val="75000"/>
                </a:srgbClr>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defPPr>
                  <a:defRPr lang="en-US"/>
                </a:defPPr>
                <a:lvl1pPr marL="0" algn="l" defTabSz="914400" rtl="0" eaLnBrk="1" latinLnBrk="0" hangingPunct="1">
                  <a:defRPr sz="1800" kern="1200">
                    <a:solidFill>
                      <a:srgbClr val="FFFFFF"/>
                    </a:solidFill>
                    <a:latin typeface="Arial"/>
                  </a:defRPr>
                </a:lvl1pPr>
                <a:lvl2pPr marL="457200" algn="l" defTabSz="914400" rtl="0" eaLnBrk="1" latinLnBrk="0" hangingPunct="1">
                  <a:defRPr sz="1800" kern="1200">
                    <a:solidFill>
                      <a:srgbClr val="FFFFFF"/>
                    </a:solidFill>
                    <a:latin typeface="Arial"/>
                  </a:defRPr>
                </a:lvl2pPr>
                <a:lvl3pPr marL="914400" algn="l" defTabSz="914400" rtl="0" eaLnBrk="1" latinLnBrk="0" hangingPunct="1">
                  <a:defRPr sz="1800" kern="1200">
                    <a:solidFill>
                      <a:srgbClr val="FFFFFF"/>
                    </a:solidFill>
                    <a:latin typeface="Arial"/>
                  </a:defRPr>
                </a:lvl3pPr>
                <a:lvl4pPr marL="1371600" algn="l" defTabSz="914400" rtl="0" eaLnBrk="1" latinLnBrk="0" hangingPunct="1">
                  <a:defRPr sz="1800" kern="1200">
                    <a:solidFill>
                      <a:srgbClr val="FFFFFF"/>
                    </a:solidFill>
                    <a:latin typeface="Arial"/>
                  </a:defRPr>
                </a:lvl4pPr>
                <a:lvl5pPr marL="1828800" algn="l" defTabSz="914400" rtl="0" eaLnBrk="1" latinLnBrk="0" hangingPunct="1">
                  <a:defRPr sz="1800" kern="1200">
                    <a:solidFill>
                      <a:srgbClr val="FFFFFF"/>
                    </a:solidFill>
                    <a:latin typeface="Arial"/>
                  </a:defRPr>
                </a:lvl5pPr>
                <a:lvl6pPr marL="2286000" algn="l" defTabSz="914400" rtl="0" eaLnBrk="1" latinLnBrk="0" hangingPunct="1">
                  <a:defRPr sz="1800" kern="1200">
                    <a:solidFill>
                      <a:srgbClr val="FFFFFF"/>
                    </a:solidFill>
                    <a:latin typeface="Arial"/>
                  </a:defRPr>
                </a:lvl6pPr>
                <a:lvl7pPr marL="2743200" algn="l" defTabSz="914400" rtl="0" eaLnBrk="1" latinLnBrk="0" hangingPunct="1">
                  <a:defRPr sz="1800" kern="1200">
                    <a:solidFill>
                      <a:srgbClr val="FFFFFF"/>
                    </a:solidFill>
                    <a:latin typeface="Arial"/>
                  </a:defRPr>
                </a:lvl7pPr>
                <a:lvl8pPr marL="3200400" algn="l" defTabSz="914400" rtl="0" eaLnBrk="1" latinLnBrk="0" hangingPunct="1">
                  <a:defRPr sz="1800" kern="1200">
                    <a:solidFill>
                      <a:srgbClr val="FFFFFF"/>
                    </a:solidFill>
                    <a:latin typeface="Arial"/>
                  </a:defRPr>
                </a:lvl8pPr>
                <a:lvl9pPr marL="3657600" algn="l" defTabSz="914400" rtl="0" eaLnBrk="1" latinLnBrk="0" hangingPunct="1">
                  <a:defRPr sz="1800" kern="1200">
                    <a:solidFill>
                      <a:srgbClr val="FFFFFF"/>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sp>
            <p:nvSpPr>
              <p:cNvPr id="119" name="TextBox 54">
                <a:extLst>
                  <a:ext uri="{FF2B5EF4-FFF2-40B4-BE49-F238E27FC236}">
                    <a16:creationId xmlns:a16="http://schemas.microsoft.com/office/drawing/2014/main" id="{9F135C09-727C-E05B-255B-101C91D4D3AF}"/>
                  </a:ext>
                </a:extLst>
              </p:cNvPr>
              <p:cNvSpPr txBox="1"/>
              <p:nvPr/>
            </p:nvSpPr>
            <p:spPr>
              <a:xfrm>
                <a:off x="9242051" y="6248081"/>
                <a:ext cx="2022502" cy="271696"/>
              </a:xfrm>
              <a:prstGeom prst="rect">
                <a:avLst/>
              </a:prstGeom>
              <a:noFill/>
              <a:ln>
                <a:noFill/>
              </a:ln>
            </p:spPr>
            <p:txBody>
              <a:bodyPr wrap="square" lIns="0" tIns="0" rIns="0" bIns="0"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rPr>
                  <a:t>CRP</a:t>
                </a:r>
              </a:p>
            </p:txBody>
          </p:sp>
          <p:sp>
            <p:nvSpPr>
              <p:cNvPr id="120" name="Curved Left Arrow 4">
                <a:extLst>
                  <a:ext uri="{FF2B5EF4-FFF2-40B4-BE49-F238E27FC236}">
                    <a16:creationId xmlns:a16="http://schemas.microsoft.com/office/drawing/2014/main" id="{247FDEF6-DE24-55D2-E73E-7A7EABE5E1E9}"/>
                  </a:ext>
                </a:extLst>
              </p:cNvPr>
              <p:cNvSpPr/>
              <p:nvPr/>
            </p:nvSpPr>
            <p:spPr>
              <a:xfrm>
                <a:off x="11483040" y="2576193"/>
                <a:ext cx="295202" cy="544108"/>
              </a:xfrm>
              <a:prstGeom prst="curvedLeftArrow">
                <a:avLst/>
              </a:prstGeom>
              <a:solidFill>
                <a:srgbClr val="FFFFFF">
                  <a:lumMod val="75000"/>
                </a:srgbClr>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defPPr>
                  <a:defRPr lang="en-US"/>
                </a:defPPr>
                <a:lvl1pPr marL="0" algn="l" defTabSz="914400" rtl="0" eaLnBrk="1" latinLnBrk="0" hangingPunct="1">
                  <a:defRPr sz="1800" kern="1200">
                    <a:solidFill>
                      <a:srgbClr val="FFFFFF"/>
                    </a:solidFill>
                    <a:latin typeface="Arial"/>
                  </a:defRPr>
                </a:lvl1pPr>
                <a:lvl2pPr marL="457200" algn="l" defTabSz="914400" rtl="0" eaLnBrk="1" latinLnBrk="0" hangingPunct="1">
                  <a:defRPr sz="1800" kern="1200">
                    <a:solidFill>
                      <a:srgbClr val="FFFFFF"/>
                    </a:solidFill>
                    <a:latin typeface="Arial"/>
                  </a:defRPr>
                </a:lvl2pPr>
                <a:lvl3pPr marL="914400" algn="l" defTabSz="914400" rtl="0" eaLnBrk="1" latinLnBrk="0" hangingPunct="1">
                  <a:defRPr sz="1800" kern="1200">
                    <a:solidFill>
                      <a:srgbClr val="FFFFFF"/>
                    </a:solidFill>
                    <a:latin typeface="Arial"/>
                  </a:defRPr>
                </a:lvl3pPr>
                <a:lvl4pPr marL="1371600" algn="l" defTabSz="914400" rtl="0" eaLnBrk="1" latinLnBrk="0" hangingPunct="1">
                  <a:defRPr sz="1800" kern="1200">
                    <a:solidFill>
                      <a:srgbClr val="FFFFFF"/>
                    </a:solidFill>
                    <a:latin typeface="Arial"/>
                  </a:defRPr>
                </a:lvl4pPr>
                <a:lvl5pPr marL="1828800" algn="l" defTabSz="914400" rtl="0" eaLnBrk="1" latinLnBrk="0" hangingPunct="1">
                  <a:defRPr sz="1800" kern="1200">
                    <a:solidFill>
                      <a:srgbClr val="FFFFFF"/>
                    </a:solidFill>
                    <a:latin typeface="Arial"/>
                  </a:defRPr>
                </a:lvl5pPr>
                <a:lvl6pPr marL="2286000" algn="l" defTabSz="914400" rtl="0" eaLnBrk="1" latinLnBrk="0" hangingPunct="1">
                  <a:defRPr sz="1800" kern="1200">
                    <a:solidFill>
                      <a:srgbClr val="FFFFFF"/>
                    </a:solidFill>
                    <a:latin typeface="Arial"/>
                  </a:defRPr>
                </a:lvl6pPr>
                <a:lvl7pPr marL="2743200" algn="l" defTabSz="914400" rtl="0" eaLnBrk="1" latinLnBrk="0" hangingPunct="1">
                  <a:defRPr sz="1800" kern="1200">
                    <a:solidFill>
                      <a:srgbClr val="FFFFFF"/>
                    </a:solidFill>
                    <a:latin typeface="Arial"/>
                  </a:defRPr>
                </a:lvl7pPr>
                <a:lvl8pPr marL="3200400" algn="l" defTabSz="914400" rtl="0" eaLnBrk="1" latinLnBrk="0" hangingPunct="1">
                  <a:defRPr sz="1800" kern="1200">
                    <a:solidFill>
                      <a:srgbClr val="FFFFFF"/>
                    </a:solidFill>
                    <a:latin typeface="Arial"/>
                  </a:defRPr>
                </a:lvl8pPr>
                <a:lvl9pPr marL="3657600" algn="l" defTabSz="914400" rtl="0" eaLnBrk="1" latinLnBrk="0" hangingPunct="1">
                  <a:defRPr sz="1800" kern="1200">
                    <a:solidFill>
                      <a:srgbClr val="FFFFFF"/>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grpSp>
      </p:grpSp>
      <p:sp>
        <p:nvSpPr>
          <p:cNvPr id="121" name="Oval 120">
            <a:extLst>
              <a:ext uri="{FF2B5EF4-FFF2-40B4-BE49-F238E27FC236}">
                <a16:creationId xmlns:a16="http://schemas.microsoft.com/office/drawing/2014/main" id="{84E402D0-3B18-7E11-B54A-160F9ECF3FEC}"/>
              </a:ext>
            </a:extLst>
          </p:cNvPr>
          <p:cNvSpPr/>
          <p:nvPr/>
        </p:nvSpPr>
        <p:spPr>
          <a:xfrm>
            <a:off x="8207439" y="4258406"/>
            <a:ext cx="1603318" cy="308668"/>
          </a:xfrm>
          <a:prstGeom prst="ellipse">
            <a:avLst/>
          </a:prstGeom>
          <a:noFill/>
          <a:ln w="9525" cap="flat" cmpd="sng" algn="ctr">
            <a:solidFill>
              <a:schemeClr val="accent3"/>
            </a:solidFill>
            <a:prstDash val="solid"/>
          </a:ln>
          <a:effectLst/>
        </p:spPr>
        <p:txBody>
          <a:bodyPr rtlCol="0" anchor="ct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1400" b="1" i="0" u="none" strike="noStrike" kern="0" cap="none" spc="0" normalizeH="0" baseline="0" noProof="0">
              <a:ln>
                <a:noFill/>
              </a:ln>
              <a:solidFill>
                <a:prstClr val="white"/>
              </a:solidFill>
              <a:effectLst/>
              <a:uLnTx/>
              <a:uFillTx/>
              <a:latin typeface="Calibri" panose="020F0502020204030204" pitchFamily="34" charset="0"/>
              <a:ea typeface="+mn-ea"/>
              <a:cs typeface="Calibri" panose="020F0502020204030204" pitchFamily="34" charset="0"/>
            </a:endParaRPr>
          </a:p>
        </p:txBody>
      </p:sp>
      <p:grpSp>
        <p:nvGrpSpPr>
          <p:cNvPr id="122" name="Group 121">
            <a:extLst>
              <a:ext uri="{FF2B5EF4-FFF2-40B4-BE49-F238E27FC236}">
                <a16:creationId xmlns:a16="http://schemas.microsoft.com/office/drawing/2014/main" id="{6D75387F-A25D-D4E4-7399-9D7E3DB1C12A}"/>
              </a:ext>
            </a:extLst>
          </p:cNvPr>
          <p:cNvGrpSpPr/>
          <p:nvPr/>
        </p:nvGrpSpPr>
        <p:grpSpPr>
          <a:xfrm>
            <a:off x="8464914" y="2375686"/>
            <a:ext cx="1027905" cy="820216"/>
            <a:chOff x="9550071" y="1150232"/>
            <a:chExt cx="874608" cy="607878"/>
          </a:xfrm>
        </p:grpSpPr>
        <p:grpSp>
          <p:nvGrpSpPr>
            <p:cNvPr id="123" name="Group 122">
              <a:extLst>
                <a:ext uri="{FF2B5EF4-FFF2-40B4-BE49-F238E27FC236}">
                  <a16:creationId xmlns:a16="http://schemas.microsoft.com/office/drawing/2014/main" id="{2CE20B3A-22BB-4DFC-00D6-FDB2FA5A6AA5}"/>
                </a:ext>
              </a:extLst>
            </p:cNvPr>
            <p:cNvGrpSpPr/>
            <p:nvPr/>
          </p:nvGrpSpPr>
          <p:grpSpPr>
            <a:xfrm rot="2359266">
              <a:off x="9863221" y="1150232"/>
              <a:ext cx="92005" cy="193842"/>
              <a:chOff x="4501995" y="3754537"/>
              <a:chExt cx="106375" cy="251244"/>
            </a:xfrm>
          </p:grpSpPr>
          <p:sp>
            <p:nvSpPr>
              <p:cNvPr id="183" name="Rounded Rectangle 72">
                <a:extLst>
                  <a:ext uri="{FF2B5EF4-FFF2-40B4-BE49-F238E27FC236}">
                    <a16:creationId xmlns:a16="http://schemas.microsoft.com/office/drawing/2014/main" id="{A9027E2E-8042-AB29-871E-B4C7A122A004}"/>
                  </a:ext>
                </a:extLst>
              </p:cNvPr>
              <p:cNvSpPr/>
              <p:nvPr/>
            </p:nvSpPr>
            <p:spPr bwMode="auto">
              <a:xfrm>
                <a:off x="4532323" y="3816350"/>
                <a:ext cx="45719" cy="18943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4" name="Oval 183">
                <a:extLst>
                  <a:ext uri="{FF2B5EF4-FFF2-40B4-BE49-F238E27FC236}">
                    <a16:creationId xmlns:a16="http://schemas.microsoft.com/office/drawing/2014/main" id="{A0EC2EED-C3FC-E2C8-22DC-8A118A84FF75}"/>
                  </a:ext>
                </a:extLst>
              </p:cNvPr>
              <p:cNvSpPr/>
              <p:nvPr/>
            </p:nvSpPr>
            <p:spPr bwMode="auto">
              <a:xfrm>
                <a:off x="4501995" y="3852614"/>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5" name="Oval 184">
                <a:extLst>
                  <a:ext uri="{FF2B5EF4-FFF2-40B4-BE49-F238E27FC236}">
                    <a16:creationId xmlns:a16="http://schemas.microsoft.com/office/drawing/2014/main" id="{131962A9-C86D-2F26-74F0-94FBACCD6231}"/>
                  </a:ext>
                </a:extLst>
              </p:cNvPr>
              <p:cNvSpPr/>
              <p:nvPr/>
            </p:nvSpPr>
            <p:spPr bwMode="auto">
              <a:xfrm>
                <a:off x="4501995" y="382038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6" name="Oval 185">
                <a:extLst>
                  <a:ext uri="{FF2B5EF4-FFF2-40B4-BE49-F238E27FC236}">
                    <a16:creationId xmlns:a16="http://schemas.microsoft.com/office/drawing/2014/main" id="{AC1FD60F-C1FE-5B70-A2E8-0418916387C3}"/>
                  </a:ext>
                </a:extLst>
              </p:cNvPr>
              <p:cNvSpPr/>
              <p:nvPr/>
            </p:nvSpPr>
            <p:spPr bwMode="auto">
              <a:xfrm>
                <a:off x="4501995" y="378761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7" name="Oval 186">
                <a:extLst>
                  <a:ext uri="{FF2B5EF4-FFF2-40B4-BE49-F238E27FC236}">
                    <a16:creationId xmlns:a16="http://schemas.microsoft.com/office/drawing/2014/main" id="{6A0A1592-3404-D437-3247-4202C6FF5629}"/>
                  </a:ext>
                </a:extLst>
              </p:cNvPr>
              <p:cNvSpPr/>
              <p:nvPr/>
            </p:nvSpPr>
            <p:spPr bwMode="auto">
              <a:xfrm>
                <a:off x="4501995" y="3754537"/>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24" name="Group 123">
              <a:extLst>
                <a:ext uri="{FF2B5EF4-FFF2-40B4-BE49-F238E27FC236}">
                  <a16:creationId xmlns:a16="http://schemas.microsoft.com/office/drawing/2014/main" id="{78D084BC-C829-4A56-6240-1BF27C4D2981}"/>
                </a:ext>
              </a:extLst>
            </p:cNvPr>
            <p:cNvGrpSpPr/>
            <p:nvPr/>
          </p:nvGrpSpPr>
          <p:grpSpPr>
            <a:xfrm rot="3730699">
              <a:off x="10145524" y="1183645"/>
              <a:ext cx="92005" cy="193842"/>
              <a:chOff x="4501995" y="3754537"/>
              <a:chExt cx="106375" cy="251244"/>
            </a:xfrm>
          </p:grpSpPr>
          <p:sp>
            <p:nvSpPr>
              <p:cNvPr id="178" name="Rounded Rectangle 79">
                <a:extLst>
                  <a:ext uri="{FF2B5EF4-FFF2-40B4-BE49-F238E27FC236}">
                    <a16:creationId xmlns:a16="http://schemas.microsoft.com/office/drawing/2014/main" id="{DB616149-056C-7257-7FF1-44EDE3CCAB1C}"/>
                  </a:ext>
                </a:extLst>
              </p:cNvPr>
              <p:cNvSpPr/>
              <p:nvPr/>
            </p:nvSpPr>
            <p:spPr bwMode="auto">
              <a:xfrm>
                <a:off x="4532323" y="3816350"/>
                <a:ext cx="45719" cy="18943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9" name="Oval 178">
                <a:extLst>
                  <a:ext uri="{FF2B5EF4-FFF2-40B4-BE49-F238E27FC236}">
                    <a16:creationId xmlns:a16="http://schemas.microsoft.com/office/drawing/2014/main" id="{FCEDEEF0-05C2-CAAA-71E5-555657661631}"/>
                  </a:ext>
                </a:extLst>
              </p:cNvPr>
              <p:cNvSpPr/>
              <p:nvPr/>
            </p:nvSpPr>
            <p:spPr bwMode="auto">
              <a:xfrm>
                <a:off x="4501995" y="3852614"/>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0" name="Oval 179">
                <a:extLst>
                  <a:ext uri="{FF2B5EF4-FFF2-40B4-BE49-F238E27FC236}">
                    <a16:creationId xmlns:a16="http://schemas.microsoft.com/office/drawing/2014/main" id="{3AC89B3A-4819-E548-0D90-F3BCF7478EA0}"/>
                  </a:ext>
                </a:extLst>
              </p:cNvPr>
              <p:cNvSpPr/>
              <p:nvPr/>
            </p:nvSpPr>
            <p:spPr bwMode="auto">
              <a:xfrm>
                <a:off x="4501995" y="382038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1" name="Oval 180">
                <a:extLst>
                  <a:ext uri="{FF2B5EF4-FFF2-40B4-BE49-F238E27FC236}">
                    <a16:creationId xmlns:a16="http://schemas.microsoft.com/office/drawing/2014/main" id="{08B6CA1D-998C-CD87-867B-6A29D971E5E2}"/>
                  </a:ext>
                </a:extLst>
              </p:cNvPr>
              <p:cNvSpPr/>
              <p:nvPr/>
            </p:nvSpPr>
            <p:spPr bwMode="auto">
              <a:xfrm>
                <a:off x="4501995" y="378761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2" name="Oval 181">
                <a:extLst>
                  <a:ext uri="{FF2B5EF4-FFF2-40B4-BE49-F238E27FC236}">
                    <a16:creationId xmlns:a16="http://schemas.microsoft.com/office/drawing/2014/main" id="{EEE1298F-C4BD-EECB-1499-BB58A73353A1}"/>
                  </a:ext>
                </a:extLst>
              </p:cNvPr>
              <p:cNvSpPr/>
              <p:nvPr/>
            </p:nvSpPr>
            <p:spPr bwMode="auto">
              <a:xfrm>
                <a:off x="4501995" y="3754537"/>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25" name="Group 124">
              <a:extLst>
                <a:ext uri="{FF2B5EF4-FFF2-40B4-BE49-F238E27FC236}">
                  <a16:creationId xmlns:a16="http://schemas.microsoft.com/office/drawing/2014/main" id="{97A8DB8F-2684-E3C8-7F55-74171A148DE2}"/>
                </a:ext>
              </a:extLst>
            </p:cNvPr>
            <p:cNvGrpSpPr/>
            <p:nvPr/>
          </p:nvGrpSpPr>
          <p:grpSpPr>
            <a:xfrm rot="6758339">
              <a:off x="10281755" y="1403023"/>
              <a:ext cx="92005" cy="193842"/>
              <a:chOff x="4501995" y="3754537"/>
              <a:chExt cx="106375" cy="251244"/>
            </a:xfrm>
          </p:grpSpPr>
          <p:sp>
            <p:nvSpPr>
              <p:cNvPr id="173" name="Rounded Rectangle 85">
                <a:extLst>
                  <a:ext uri="{FF2B5EF4-FFF2-40B4-BE49-F238E27FC236}">
                    <a16:creationId xmlns:a16="http://schemas.microsoft.com/office/drawing/2014/main" id="{428D2EBD-6241-F386-96F8-36B8E05AE30A}"/>
                  </a:ext>
                </a:extLst>
              </p:cNvPr>
              <p:cNvSpPr/>
              <p:nvPr/>
            </p:nvSpPr>
            <p:spPr bwMode="auto">
              <a:xfrm>
                <a:off x="4532323" y="3816350"/>
                <a:ext cx="45719" cy="18943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4" name="Oval 173">
                <a:extLst>
                  <a:ext uri="{FF2B5EF4-FFF2-40B4-BE49-F238E27FC236}">
                    <a16:creationId xmlns:a16="http://schemas.microsoft.com/office/drawing/2014/main" id="{A4CB7F12-D8E4-664B-E9C6-79998D5F4F2F}"/>
                  </a:ext>
                </a:extLst>
              </p:cNvPr>
              <p:cNvSpPr/>
              <p:nvPr/>
            </p:nvSpPr>
            <p:spPr bwMode="auto">
              <a:xfrm>
                <a:off x="4501995" y="3852614"/>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5" name="Oval 174">
                <a:extLst>
                  <a:ext uri="{FF2B5EF4-FFF2-40B4-BE49-F238E27FC236}">
                    <a16:creationId xmlns:a16="http://schemas.microsoft.com/office/drawing/2014/main" id="{CF607AA1-DB5B-B475-8F89-C72E3C167504}"/>
                  </a:ext>
                </a:extLst>
              </p:cNvPr>
              <p:cNvSpPr/>
              <p:nvPr/>
            </p:nvSpPr>
            <p:spPr bwMode="auto">
              <a:xfrm>
                <a:off x="4501995" y="382038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6" name="Oval 175">
                <a:extLst>
                  <a:ext uri="{FF2B5EF4-FFF2-40B4-BE49-F238E27FC236}">
                    <a16:creationId xmlns:a16="http://schemas.microsoft.com/office/drawing/2014/main" id="{13C71E45-2001-873F-C9B1-1C2D590B4EAC}"/>
                  </a:ext>
                </a:extLst>
              </p:cNvPr>
              <p:cNvSpPr/>
              <p:nvPr/>
            </p:nvSpPr>
            <p:spPr bwMode="auto">
              <a:xfrm>
                <a:off x="4501995" y="378761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7" name="Oval 176">
                <a:extLst>
                  <a:ext uri="{FF2B5EF4-FFF2-40B4-BE49-F238E27FC236}">
                    <a16:creationId xmlns:a16="http://schemas.microsoft.com/office/drawing/2014/main" id="{45F2D08B-8C09-DA7B-C360-0150D47A1995}"/>
                  </a:ext>
                </a:extLst>
              </p:cNvPr>
              <p:cNvSpPr/>
              <p:nvPr/>
            </p:nvSpPr>
            <p:spPr bwMode="auto">
              <a:xfrm>
                <a:off x="4501995" y="3754537"/>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26" name="Group 125">
              <a:extLst>
                <a:ext uri="{FF2B5EF4-FFF2-40B4-BE49-F238E27FC236}">
                  <a16:creationId xmlns:a16="http://schemas.microsoft.com/office/drawing/2014/main" id="{980904FE-4509-F319-0880-D83942A9B766}"/>
                </a:ext>
              </a:extLst>
            </p:cNvPr>
            <p:cNvGrpSpPr/>
            <p:nvPr/>
          </p:nvGrpSpPr>
          <p:grpSpPr>
            <a:xfrm rot="12964097">
              <a:off x="9961916" y="1618124"/>
              <a:ext cx="66444" cy="139986"/>
              <a:chOff x="4501995" y="3754537"/>
              <a:chExt cx="106375" cy="251244"/>
            </a:xfrm>
          </p:grpSpPr>
          <p:sp>
            <p:nvSpPr>
              <p:cNvPr id="168" name="Rounded Rectangle 91">
                <a:extLst>
                  <a:ext uri="{FF2B5EF4-FFF2-40B4-BE49-F238E27FC236}">
                    <a16:creationId xmlns:a16="http://schemas.microsoft.com/office/drawing/2014/main" id="{B63211C5-614D-410B-72E8-37C43EDB803E}"/>
                  </a:ext>
                </a:extLst>
              </p:cNvPr>
              <p:cNvSpPr/>
              <p:nvPr/>
            </p:nvSpPr>
            <p:spPr bwMode="auto">
              <a:xfrm>
                <a:off x="4532323" y="3816350"/>
                <a:ext cx="45719" cy="18943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9" name="Oval 168">
                <a:extLst>
                  <a:ext uri="{FF2B5EF4-FFF2-40B4-BE49-F238E27FC236}">
                    <a16:creationId xmlns:a16="http://schemas.microsoft.com/office/drawing/2014/main" id="{C53BF91E-7B68-B896-7B07-3B01FA3DD22D}"/>
                  </a:ext>
                </a:extLst>
              </p:cNvPr>
              <p:cNvSpPr/>
              <p:nvPr/>
            </p:nvSpPr>
            <p:spPr bwMode="auto">
              <a:xfrm>
                <a:off x="4501995" y="3852614"/>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0" name="Oval 169">
                <a:extLst>
                  <a:ext uri="{FF2B5EF4-FFF2-40B4-BE49-F238E27FC236}">
                    <a16:creationId xmlns:a16="http://schemas.microsoft.com/office/drawing/2014/main" id="{96DDAF37-9BA4-B57A-3041-A96D4EF827BD}"/>
                  </a:ext>
                </a:extLst>
              </p:cNvPr>
              <p:cNvSpPr/>
              <p:nvPr/>
            </p:nvSpPr>
            <p:spPr bwMode="auto">
              <a:xfrm>
                <a:off x="4501995" y="382038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1" name="Oval 170">
                <a:extLst>
                  <a:ext uri="{FF2B5EF4-FFF2-40B4-BE49-F238E27FC236}">
                    <a16:creationId xmlns:a16="http://schemas.microsoft.com/office/drawing/2014/main" id="{CA62B4A4-F227-B0BE-D4B1-FB0AF606BB34}"/>
                  </a:ext>
                </a:extLst>
              </p:cNvPr>
              <p:cNvSpPr/>
              <p:nvPr/>
            </p:nvSpPr>
            <p:spPr bwMode="auto">
              <a:xfrm>
                <a:off x="4501995" y="378761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2" name="Oval 171">
                <a:extLst>
                  <a:ext uri="{FF2B5EF4-FFF2-40B4-BE49-F238E27FC236}">
                    <a16:creationId xmlns:a16="http://schemas.microsoft.com/office/drawing/2014/main" id="{E2E89A6D-EBFF-E0B8-F2D4-621F4269CC4F}"/>
                  </a:ext>
                </a:extLst>
              </p:cNvPr>
              <p:cNvSpPr/>
              <p:nvPr/>
            </p:nvSpPr>
            <p:spPr bwMode="auto">
              <a:xfrm>
                <a:off x="4501995" y="3754537"/>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27" name="Group 126">
              <a:extLst>
                <a:ext uri="{FF2B5EF4-FFF2-40B4-BE49-F238E27FC236}">
                  <a16:creationId xmlns:a16="http://schemas.microsoft.com/office/drawing/2014/main" id="{767BE169-6FF8-7AD8-1CA1-B22DF068F0A3}"/>
                </a:ext>
              </a:extLst>
            </p:cNvPr>
            <p:cNvGrpSpPr/>
            <p:nvPr/>
          </p:nvGrpSpPr>
          <p:grpSpPr>
            <a:xfrm rot="14848163">
              <a:off x="9717429" y="1580524"/>
              <a:ext cx="66444" cy="139986"/>
              <a:chOff x="4501995" y="3754537"/>
              <a:chExt cx="106375" cy="251244"/>
            </a:xfrm>
          </p:grpSpPr>
          <p:sp>
            <p:nvSpPr>
              <p:cNvPr id="163" name="Rounded Rectangle 97">
                <a:extLst>
                  <a:ext uri="{FF2B5EF4-FFF2-40B4-BE49-F238E27FC236}">
                    <a16:creationId xmlns:a16="http://schemas.microsoft.com/office/drawing/2014/main" id="{8270F496-1F69-2F25-B834-A2C6347D99A8}"/>
                  </a:ext>
                </a:extLst>
              </p:cNvPr>
              <p:cNvSpPr/>
              <p:nvPr/>
            </p:nvSpPr>
            <p:spPr bwMode="auto">
              <a:xfrm>
                <a:off x="4532323" y="3816350"/>
                <a:ext cx="45719" cy="18943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4" name="Oval 163">
                <a:extLst>
                  <a:ext uri="{FF2B5EF4-FFF2-40B4-BE49-F238E27FC236}">
                    <a16:creationId xmlns:a16="http://schemas.microsoft.com/office/drawing/2014/main" id="{ED1BA303-9EB6-90DF-610D-CED26BA66DA4}"/>
                  </a:ext>
                </a:extLst>
              </p:cNvPr>
              <p:cNvSpPr/>
              <p:nvPr/>
            </p:nvSpPr>
            <p:spPr bwMode="auto">
              <a:xfrm>
                <a:off x="4501995" y="3852614"/>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5" name="Oval 164">
                <a:extLst>
                  <a:ext uri="{FF2B5EF4-FFF2-40B4-BE49-F238E27FC236}">
                    <a16:creationId xmlns:a16="http://schemas.microsoft.com/office/drawing/2014/main" id="{B8AFBA03-D302-5571-A7E8-8C2BE061565D}"/>
                  </a:ext>
                </a:extLst>
              </p:cNvPr>
              <p:cNvSpPr/>
              <p:nvPr/>
            </p:nvSpPr>
            <p:spPr bwMode="auto">
              <a:xfrm>
                <a:off x="4501995" y="382038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6" name="Oval 165">
                <a:extLst>
                  <a:ext uri="{FF2B5EF4-FFF2-40B4-BE49-F238E27FC236}">
                    <a16:creationId xmlns:a16="http://schemas.microsoft.com/office/drawing/2014/main" id="{13C8BDD1-04D5-251A-7B4D-A633FF5C74F2}"/>
                  </a:ext>
                </a:extLst>
              </p:cNvPr>
              <p:cNvSpPr/>
              <p:nvPr/>
            </p:nvSpPr>
            <p:spPr bwMode="auto">
              <a:xfrm>
                <a:off x="4501995" y="378761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7" name="Oval 166">
                <a:extLst>
                  <a:ext uri="{FF2B5EF4-FFF2-40B4-BE49-F238E27FC236}">
                    <a16:creationId xmlns:a16="http://schemas.microsoft.com/office/drawing/2014/main" id="{713F51C2-D222-843C-3412-A2F687C8B05A}"/>
                  </a:ext>
                </a:extLst>
              </p:cNvPr>
              <p:cNvSpPr/>
              <p:nvPr/>
            </p:nvSpPr>
            <p:spPr bwMode="auto">
              <a:xfrm>
                <a:off x="4501995" y="3754537"/>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28" name="Group 127">
              <a:extLst>
                <a:ext uri="{FF2B5EF4-FFF2-40B4-BE49-F238E27FC236}">
                  <a16:creationId xmlns:a16="http://schemas.microsoft.com/office/drawing/2014/main" id="{D761C016-DC54-6EA1-CA74-B604E02B98CC}"/>
                </a:ext>
              </a:extLst>
            </p:cNvPr>
            <p:cNvGrpSpPr/>
            <p:nvPr/>
          </p:nvGrpSpPr>
          <p:grpSpPr>
            <a:xfrm rot="18051478">
              <a:off x="9586842" y="1341177"/>
              <a:ext cx="66444" cy="139986"/>
              <a:chOff x="4501995" y="3754537"/>
              <a:chExt cx="106375" cy="251244"/>
            </a:xfrm>
          </p:grpSpPr>
          <p:sp>
            <p:nvSpPr>
              <p:cNvPr id="158" name="Rounded Rectangle 103">
                <a:extLst>
                  <a:ext uri="{FF2B5EF4-FFF2-40B4-BE49-F238E27FC236}">
                    <a16:creationId xmlns:a16="http://schemas.microsoft.com/office/drawing/2014/main" id="{F1A0D450-857E-C866-7EF2-E418FD315ADE}"/>
                  </a:ext>
                </a:extLst>
              </p:cNvPr>
              <p:cNvSpPr/>
              <p:nvPr/>
            </p:nvSpPr>
            <p:spPr bwMode="auto">
              <a:xfrm>
                <a:off x="4532323" y="3816350"/>
                <a:ext cx="45719" cy="18943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9" name="Oval 158">
                <a:extLst>
                  <a:ext uri="{FF2B5EF4-FFF2-40B4-BE49-F238E27FC236}">
                    <a16:creationId xmlns:a16="http://schemas.microsoft.com/office/drawing/2014/main" id="{681472E6-CBDA-3B8F-ED95-435ACD108073}"/>
                  </a:ext>
                </a:extLst>
              </p:cNvPr>
              <p:cNvSpPr/>
              <p:nvPr/>
            </p:nvSpPr>
            <p:spPr bwMode="auto">
              <a:xfrm>
                <a:off x="4501995" y="3852614"/>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0" name="Oval 159">
                <a:extLst>
                  <a:ext uri="{FF2B5EF4-FFF2-40B4-BE49-F238E27FC236}">
                    <a16:creationId xmlns:a16="http://schemas.microsoft.com/office/drawing/2014/main" id="{B93E18B1-839F-C3F4-B0D3-8B84755CA94C}"/>
                  </a:ext>
                </a:extLst>
              </p:cNvPr>
              <p:cNvSpPr/>
              <p:nvPr/>
            </p:nvSpPr>
            <p:spPr bwMode="auto">
              <a:xfrm>
                <a:off x="4501995" y="382038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1" name="Oval 160">
                <a:extLst>
                  <a:ext uri="{FF2B5EF4-FFF2-40B4-BE49-F238E27FC236}">
                    <a16:creationId xmlns:a16="http://schemas.microsoft.com/office/drawing/2014/main" id="{EBED31BA-3326-71B8-1B6C-EA99F21292AD}"/>
                  </a:ext>
                </a:extLst>
              </p:cNvPr>
              <p:cNvSpPr/>
              <p:nvPr/>
            </p:nvSpPr>
            <p:spPr bwMode="auto">
              <a:xfrm>
                <a:off x="4501995" y="3787610"/>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2" name="Oval 161">
                <a:extLst>
                  <a:ext uri="{FF2B5EF4-FFF2-40B4-BE49-F238E27FC236}">
                    <a16:creationId xmlns:a16="http://schemas.microsoft.com/office/drawing/2014/main" id="{AC0B41AB-DC8A-0D14-8A75-37F569E787A1}"/>
                  </a:ext>
                </a:extLst>
              </p:cNvPr>
              <p:cNvSpPr/>
              <p:nvPr/>
            </p:nvSpPr>
            <p:spPr bwMode="auto">
              <a:xfrm>
                <a:off x="4501995" y="3754537"/>
                <a:ext cx="106375" cy="3435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29" name="Rounded Rectangle 108">
              <a:extLst>
                <a:ext uri="{FF2B5EF4-FFF2-40B4-BE49-F238E27FC236}">
                  <a16:creationId xmlns:a16="http://schemas.microsoft.com/office/drawing/2014/main" id="{5BBDE5DE-3820-5D84-1F8E-D662C877CF3C}"/>
                </a:ext>
              </a:extLst>
            </p:cNvPr>
            <p:cNvSpPr/>
            <p:nvPr/>
          </p:nvSpPr>
          <p:spPr bwMode="auto">
            <a:xfrm rot="18051478">
              <a:off x="9725389" y="1425775"/>
              <a:ext cx="28557" cy="105546"/>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0" name="Rounded Rectangle 110">
              <a:extLst>
                <a:ext uri="{FF2B5EF4-FFF2-40B4-BE49-F238E27FC236}">
                  <a16:creationId xmlns:a16="http://schemas.microsoft.com/office/drawing/2014/main" id="{AF6DD880-4B74-B0E6-80B0-3D26F9E30182}"/>
                </a:ext>
              </a:extLst>
            </p:cNvPr>
            <p:cNvSpPr/>
            <p:nvPr/>
          </p:nvSpPr>
          <p:spPr bwMode="auto">
            <a:xfrm rot="12964097">
              <a:off x="10055372" y="1528708"/>
              <a:ext cx="28557" cy="105546"/>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1" name="Rounded Rectangle 111">
              <a:extLst>
                <a:ext uri="{FF2B5EF4-FFF2-40B4-BE49-F238E27FC236}">
                  <a16:creationId xmlns:a16="http://schemas.microsoft.com/office/drawing/2014/main" id="{8B89C598-4CEC-A3B9-DD9F-DD1611048A6F}"/>
                </a:ext>
              </a:extLst>
            </p:cNvPr>
            <p:cNvSpPr/>
            <p:nvPr/>
          </p:nvSpPr>
          <p:spPr bwMode="auto">
            <a:xfrm rot="6758339">
              <a:off x="10132816" y="1358657"/>
              <a:ext cx="39543" cy="14615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2" name="Rounded Rectangle 112">
              <a:extLst>
                <a:ext uri="{FF2B5EF4-FFF2-40B4-BE49-F238E27FC236}">
                  <a16:creationId xmlns:a16="http://schemas.microsoft.com/office/drawing/2014/main" id="{0DBF1DE7-CBB2-8BA0-53A1-41BBAA1CCE7C}"/>
                </a:ext>
              </a:extLst>
            </p:cNvPr>
            <p:cNvSpPr/>
            <p:nvPr/>
          </p:nvSpPr>
          <p:spPr bwMode="auto">
            <a:xfrm rot="3730699">
              <a:off x="10006042" y="1287553"/>
              <a:ext cx="39543" cy="146151"/>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 name="Rounded Rectangle 115">
              <a:extLst>
                <a:ext uri="{FF2B5EF4-FFF2-40B4-BE49-F238E27FC236}">
                  <a16:creationId xmlns:a16="http://schemas.microsoft.com/office/drawing/2014/main" id="{29661217-9BB1-C7B5-3976-D30FB723AE04}"/>
                </a:ext>
              </a:extLst>
            </p:cNvPr>
            <p:cNvSpPr/>
            <p:nvPr/>
          </p:nvSpPr>
          <p:spPr bwMode="auto">
            <a:xfrm rot="14848163">
              <a:off x="9863298" y="1542707"/>
              <a:ext cx="28557" cy="105546"/>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4" name="Rounded Rectangle 116">
              <a:extLst>
                <a:ext uri="{FF2B5EF4-FFF2-40B4-BE49-F238E27FC236}">
                  <a16:creationId xmlns:a16="http://schemas.microsoft.com/office/drawing/2014/main" id="{2149FCA0-ACD1-CAF9-D04D-333199EDA163}"/>
                </a:ext>
              </a:extLst>
            </p:cNvPr>
            <p:cNvSpPr/>
            <p:nvPr/>
          </p:nvSpPr>
          <p:spPr bwMode="auto">
            <a:xfrm rot="2359266">
              <a:off x="9791167" y="1325794"/>
              <a:ext cx="39543" cy="82498"/>
            </a:xfrm>
            <a:prstGeom prst="round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 name="Oval 134">
              <a:extLst>
                <a:ext uri="{FF2B5EF4-FFF2-40B4-BE49-F238E27FC236}">
                  <a16:creationId xmlns:a16="http://schemas.microsoft.com/office/drawing/2014/main" id="{C1D8502B-4DD4-79D2-669A-8CC339F432DE}"/>
                </a:ext>
              </a:extLst>
            </p:cNvPr>
            <p:cNvSpPr/>
            <p:nvPr/>
          </p:nvSpPr>
          <p:spPr bwMode="auto">
            <a:xfrm rot="16200000">
              <a:off x="9871994" y="1430057"/>
              <a:ext cx="169859" cy="46145"/>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6" name="Oval 135">
              <a:extLst>
                <a:ext uri="{FF2B5EF4-FFF2-40B4-BE49-F238E27FC236}">
                  <a16:creationId xmlns:a16="http://schemas.microsoft.com/office/drawing/2014/main" id="{BF8FE226-66C6-8277-F04C-320F174EB3D7}"/>
                </a:ext>
              </a:extLst>
            </p:cNvPr>
            <p:cNvSpPr/>
            <p:nvPr/>
          </p:nvSpPr>
          <p:spPr bwMode="auto">
            <a:xfrm rot="19710522">
              <a:off x="9934650" y="1433870"/>
              <a:ext cx="137246" cy="45719"/>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 name="Oval 136">
              <a:extLst>
                <a:ext uri="{FF2B5EF4-FFF2-40B4-BE49-F238E27FC236}">
                  <a16:creationId xmlns:a16="http://schemas.microsoft.com/office/drawing/2014/main" id="{36CE0078-73EE-CB3E-5CD0-C20BB80D9C97}"/>
                </a:ext>
              </a:extLst>
            </p:cNvPr>
            <p:cNvSpPr/>
            <p:nvPr/>
          </p:nvSpPr>
          <p:spPr bwMode="auto">
            <a:xfrm rot="1395146">
              <a:off x="9956728" y="1469767"/>
              <a:ext cx="137246" cy="45719"/>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8" name="Oval 137">
              <a:extLst>
                <a:ext uri="{FF2B5EF4-FFF2-40B4-BE49-F238E27FC236}">
                  <a16:creationId xmlns:a16="http://schemas.microsoft.com/office/drawing/2014/main" id="{C9F2F6D9-F186-59EF-2025-96D2E784E3E5}"/>
                </a:ext>
              </a:extLst>
            </p:cNvPr>
            <p:cNvSpPr/>
            <p:nvPr/>
          </p:nvSpPr>
          <p:spPr bwMode="auto">
            <a:xfrm rot="12637490">
              <a:off x="9836008" y="1430879"/>
              <a:ext cx="137246" cy="45719"/>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 name="Oval 138">
              <a:extLst>
                <a:ext uri="{FF2B5EF4-FFF2-40B4-BE49-F238E27FC236}">
                  <a16:creationId xmlns:a16="http://schemas.microsoft.com/office/drawing/2014/main" id="{30B0D3E3-6791-C563-AC18-225BD6DC3DEC}"/>
                </a:ext>
              </a:extLst>
            </p:cNvPr>
            <p:cNvSpPr/>
            <p:nvPr/>
          </p:nvSpPr>
          <p:spPr bwMode="auto">
            <a:xfrm rot="9751976">
              <a:off x="9829087" y="1469335"/>
              <a:ext cx="137246" cy="45719"/>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40" name="Group 139">
              <a:extLst>
                <a:ext uri="{FF2B5EF4-FFF2-40B4-BE49-F238E27FC236}">
                  <a16:creationId xmlns:a16="http://schemas.microsoft.com/office/drawing/2014/main" id="{C2689361-DA27-471F-C642-2DF06868D46C}"/>
                </a:ext>
              </a:extLst>
            </p:cNvPr>
            <p:cNvGrpSpPr/>
            <p:nvPr/>
          </p:nvGrpSpPr>
          <p:grpSpPr>
            <a:xfrm>
              <a:off x="10057968" y="1389208"/>
              <a:ext cx="82070" cy="49053"/>
              <a:chOff x="4313249" y="3036397"/>
              <a:chExt cx="128362" cy="73718"/>
            </a:xfrm>
          </p:grpSpPr>
          <p:sp>
            <p:nvSpPr>
              <p:cNvPr id="156" name="Oval 155">
                <a:extLst>
                  <a:ext uri="{FF2B5EF4-FFF2-40B4-BE49-F238E27FC236}">
                    <a16:creationId xmlns:a16="http://schemas.microsoft.com/office/drawing/2014/main" id="{A83CB066-6947-E1C9-BC65-48DCCD387123}"/>
                  </a:ext>
                </a:extLst>
              </p:cNvPr>
              <p:cNvSpPr/>
              <p:nvPr/>
            </p:nvSpPr>
            <p:spPr bwMode="auto">
              <a:xfrm>
                <a:off x="4313249" y="3036397"/>
                <a:ext cx="128362" cy="73718"/>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 name="Oval 156">
                <a:extLst>
                  <a:ext uri="{FF2B5EF4-FFF2-40B4-BE49-F238E27FC236}">
                    <a16:creationId xmlns:a16="http://schemas.microsoft.com/office/drawing/2014/main" id="{7868990B-62F7-EF80-6A92-689B2931961A}"/>
                  </a:ext>
                </a:extLst>
              </p:cNvPr>
              <p:cNvSpPr/>
              <p:nvPr/>
            </p:nvSpPr>
            <p:spPr bwMode="auto">
              <a:xfrm>
                <a:off x="4357444" y="3036397"/>
                <a:ext cx="84167" cy="73717"/>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1" name="Group 140">
              <a:extLst>
                <a:ext uri="{FF2B5EF4-FFF2-40B4-BE49-F238E27FC236}">
                  <a16:creationId xmlns:a16="http://schemas.microsoft.com/office/drawing/2014/main" id="{1D5B4BE7-83AA-D08C-A5BB-11942A505C85}"/>
                </a:ext>
              </a:extLst>
            </p:cNvPr>
            <p:cNvGrpSpPr/>
            <p:nvPr/>
          </p:nvGrpSpPr>
          <p:grpSpPr>
            <a:xfrm>
              <a:off x="9903034" y="1351690"/>
              <a:ext cx="82070" cy="49053"/>
              <a:chOff x="4313249" y="3036397"/>
              <a:chExt cx="128362" cy="73718"/>
            </a:xfrm>
          </p:grpSpPr>
          <p:sp>
            <p:nvSpPr>
              <p:cNvPr id="154" name="Oval 153">
                <a:extLst>
                  <a:ext uri="{FF2B5EF4-FFF2-40B4-BE49-F238E27FC236}">
                    <a16:creationId xmlns:a16="http://schemas.microsoft.com/office/drawing/2014/main" id="{B5046107-2764-7B2B-F1EA-CD7E62AFB1EE}"/>
                  </a:ext>
                </a:extLst>
              </p:cNvPr>
              <p:cNvSpPr/>
              <p:nvPr/>
            </p:nvSpPr>
            <p:spPr bwMode="auto">
              <a:xfrm>
                <a:off x="4313249" y="3036397"/>
                <a:ext cx="128362" cy="73718"/>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 name="Oval 154">
                <a:extLst>
                  <a:ext uri="{FF2B5EF4-FFF2-40B4-BE49-F238E27FC236}">
                    <a16:creationId xmlns:a16="http://schemas.microsoft.com/office/drawing/2014/main" id="{E2A4A0C1-9BFB-42E8-4653-54D44C229285}"/>
                  </a:ext>
                </a:extLst>
              </p:cNvPr>
              <p:cNvSpPr/>
              <p:nvPr/>
            </p:nvSpPr>
            <p:spPr bwMode="auto">
              <a:xfrm>
                <a:off x="4357444" y="3036397"/>
                <a:ext cx="84167" cy="73717"/>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2" name="Group 141">
              <a:extLst>
                <a:ext uri="{FF2B5EF4-FFF2-40B4-BE49-F238E27FC236}">
                  <a16:creationId xmlns:a16="http://schemas.microsoft.com/office/drawing/2014/main" id="{B0C77482-2B53-B802-618A-5307E69236AB}"/>
                </a:ext>
              </a:extLst>
            </p:cNvPr>
            <p:cNvGrpSpPr/>
            <p:nvPr/>
          </p:nvGrpSpPr>
          <p:grpSpPr>
            <a:xfrm rot="10800000">
              <a:off x="9906335" y="1526061"/>
              <a:ext cx="82070" cy="49053"/>
              <a:chOff x="4313249" y="3036397"/>
              <a:chExt cx="128362" cy="73718"/>
            </a:xfrm>
          </p:grpSpPr>
          <p:sp>
            <p:nvSpPr>
              <p:cNvPr id="152" name="Oval 151">
                <a:extLst>
                  <a:ext uri="{FF2B5EF4-FFF2-40B4-BE49-F238E27FC236}">
                    <a16:creationId xmlns:a16="http://schemas.microsoft.com/office/drawing/2014/main" id="{F8462C2F-CD02-D4FA-A9A5-F69F80847F58}"/>
                  </a:ext>
                </a:extLst>
              </p:cNvPr>
              <p:cNvSpPr/>
              <p:nvPr/>
            </p:nvSpPr>
            <p:spPr bwMode="auto">
              <a:xfrm>
                <a:off x="4313249" y="3036397"/>
                <a:ext cx="128362" cy="73718"/>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 name="Oval 152">
                <a:extLst>
                  <a:ext uri="{FF2B5EF4-FFF2-40B4-BE49-F238E27FC236}">
                    <a16:creationId xmlns:a16="http://schemas.microsoft.com/office/drawing/2014/main" id="{C110447F-0276-456A-089E-4FB2D89CAB22}"/>
                  </a:ext>
                </a:extLst>
              </p:cNvPr>
              <p:cNvSpPr/>
              <p:nvPr/>
            </p:nvSpPr>
            <p:spPr bwMode="auto">
              <a:xfrm>
                <a:off x="4357444" y="3036397"/>
                <a:ext cx="84167" cy="73717"/>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3" name="Group 142">
              <a:extLst>
                <a:ext uri="{FF2B5EF4-FFF2-40B4-BE49-F238E27FC236}">
                  <a16:creationId xmlns:a16="http://schemas.microsoft.com/office/drawing/2014/main" id="{E02E141B-180C-AD97-611C-0C5A80971221}"/>
                </a:ext>
              </a:extLst>
            </p:cNvPr>
            <p:cNvGrpSpPr/>
            <p:nvPr/>
          </p:nvGrpSpPr>
          <p:grpSpPr>
            <a:xfrm rot="11700000">
              <a:off x="9765722" y="1494809"/>
              <a:ext cx="82070" cy="49053"/>
              <a:chOff x="4313249" y="3036397"/>
              <a:chExt cx="128362" cy="73718"/>
            </a:xfrm>
          </p:grpSpPr>
          <p:sp>
            <p:nvSpPr>
              <p:cNvPr id="150" name="Oval 149">
                <a:extLst>
                  <a:ext uri="{FF2B5EF4-FFF2-40B4-BE49-F238E27FC236}">
                    <a16:creationId xmlns:a16="http://schemas.microsoft.com/office/drawing/2014/main" id="{A3971EC4-9FEC-EAC1-602A-35D486246B76}"/>
                  </a:ext>
                </a:extLst>
              </p:cNvPr>
              <p:cNvSpPr/>
              <p:nvPr/>
            </p:nvSpPr>
            <p:spPr bwMode="auto">
              <a:xfrm>
                <a:off x="4313249" y="3036397"/>
                <a:ext cx="128362" cy="73718"/>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 name="Oval 150">
                <a:extLst>
                  <a:ext uri="{FF2B5EF4-FFF2-40B4-BE49-F238E27FC236}">
                    <a16:creationId xmlns:a16="http://schemas.microsoft.com/office/drawing/2014/main" id="{D4AE355E-856F-F9B2-952D-F5D547FCBE57}"/>
                  </a:ext>
                </a:extLst>
              </p:cNvPr>
              <p:cNvSpPr/>
              <p:nvPr/>
            </p:nvSpPr>
            <p:spPr bwMode="auto">
              <a:xfrm>
                <a:off x="4357444" y="3036397"/>
                <a:ext cx="84167" cy="73717"/>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4" name="Group 143">
              <a:extLst>
                <a:ext uri="{FF2B5EF4-FFF2-40B4-BE49-F238E27FC236}">
                  <a16:creationId xmlns:a16="http://schemas.microsoft.com/office/drawing/2014/main" id="{70B9613D-6966-B75F-CD29-72558471B707}"/>
                </a:ext>
              </a:extLst>
            </p:cNvPr>
            <p:cNvGrpSpPr/>
            <p:nvPr/>
          </p:nvGrpSpPr>
          <p:grpSpPr>
            <a:xfrm rot="10800000">
              <a:off x="9763416" y="1385996"/>
              <a:ext cx="82070" cy="49053"/>
              <a:chOff x="4313249" y="3036397"/>
              <a:chExt cx="128362" cy="73718"/>
            </a:xfrm>
          </p:grpSpPr>
          <p:sp>
            <p:nvSpPr>
              <p:cNvPr id="148" name="Oval 147">
                <a:extLst>
                  <a:ext uri="{FF2B5EF4-FFF2-40B4-BE49-F238E27FC236}">
                    <a16:creationId xmlns:a16="http://schemas.microsoft.com/office/drawing/2014/main" id="{5154DCAF-5C31-2B42-4301-7439A396A3FD}"/>
                  </a:ext>
                </a:extLst>
              </p:cNvPr>
              <p:cNvSpPr/>
              <p:nvPr/>
            </p:nvSpPr>
            <p:spPr bwMode="auto">
              <a:xfrm>
                <a:off x="4313249" y="3036397"/>
                <a:ext cx="128362" cy="73718"/>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 name="Oval 148">
                <a:extLst>
                  <a:ext uri="{FF2B5EF4-FFF2-40B4-BE49-F238E27FC236}">
                    <a16:creationId xmlns:a16="http://schemas.microsoft.com/office/drawing/2014/main" id="{85722781-BFB4-8DF6-F41E-81D1DB88DB81}"/>
                  </a:ext>
                </a:extLst>
              </p:cNvPr>
              <p:cNvSpPr/>
              <p:nvPr/>
            </p:nvSpPr>
            <p:spPr bwMode="auto">
              <a:xfrm>
                <a:off x="4357444" y="3036397"/>
                <a:ext cx="84167" cy="73717"/>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5" name="Group 144">
              <a:extLst>
                <a:ext uri="{FF2B5EF4-FFF2-40B4-BE49-F238E27FC236}">
                  <a16:creationId xmlns:a16="http://schemas.microsoft.com/office/drawing/2014/main" id="{E619F787-F57B-3155-4EBB-862F7576A20C}"/>
                </a:ext>
              </a:extLst>
            </p:cNvPr>
            <p:cNvGrpSpPr/>
            <p:nvPr/>
          </p:nvGrpSpPr>
          <p:grpSpPr>
            <a:xfrm rot="9865184">
              <a:off x="10023554" y="1497994"/>
              <a:ext cx="82070" cy="49053"/>
              <a:chOff x="4313249" y="3036397"/>
              <a:chExt cx="128362" cy="73718"/>
            </a:xfrm>
          </p:grpSpPr>
          <p:sp>
            <p:nvSpPr>
              <p:cNvPr id="146" name="Oval 145">
                <a:extLst>
                  <a:ext uri="{FF2B5EF4-FFF2-40B4-BE49-F238E27FC236}">
                    <a16:creationId xmlns:a16="http://schemas.microsoft.com/office/drawing/2014/main" id="{65E38083-1F50-38C0-8F22-AF7A26F6D5F0}"/>
                  </a:ext>
                </a:extLst>
              </p:cNvPr>
              <p:cNvSpPr/>
              <p:nvPr/>
            </p:nvSpPr>
            <p:spPr bwMode="auto">
              <a:xfrm>
                <a:off x="4313249" y="3036397"/>
                <a:ext cx="128362" cy="73718"/>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 name="Oval 146">
                <a:extLst>
                  <a:ext uri="{FF2B5EF4-FFF2-40B4-BE49-F238E27FC236}">
                    <a16:creationId xmlns:a16="http://schemas.microsoft.com/office/drawing/2014/main" id="{FB61063B-4B1C-64D8-9D17-978841D459A8}"/>
                  </a:ext>
                </a:extLst>
              </p:cNvPr>
              <p:cNvSpPr/>
              <p:nvPr/>
            </p:nvSpPr>
            <p:spPr bwMode="auto">
              <a:xfrm>
                <a:off x="4357444" y="3036397"/>
                <a:ext cx="84167" cy="73717"/>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sp>
        <p:nvSpPr>
          <p:cNvPr id="188" name="Freeform 1742">
            <a:extLst>
              <a:ext uri="{FF2B5EF4-FFF2-40B4-BE49-F238E27FC236}">
                <a16:creationId xmlns:a16="http://schemas.microsoft.com/office/drawing/2014/main" id="{AE16DEF6-7745-967B-D2C8-8D236728484B}"/>
              </a:ext>
            </a:extLst>
          </p:cNvPr>
          <p:cNvSpPr/>
          <p:nvPr/>
        </p:nvSpPr>
        <p:spPr bwMode="auto">
          <a:xfrm rot="3372532">
            <a:off x="8745652" y="3563556"/>
            <a:ext cx="505988" cy="538144"/>
          </a:xfrm>
          <a:custGeom>
            <a:avLst/>
            <a:gdLst>
              <a:gd name="connsiteX0" fmla="*/ 654 w 505988"/>
              <a:gd name="connsiteY0" fmla="*/ 209074 h 538144"/>
              <a:gd name="connsiteX1" fmla="*/ 68833 w 505988"/>
              <a:gd name="connsiteY1" fmla="*/ 72716 h 538144"/>
              <a:gd name="connsiteX2" fmla="*/ 221233 w 505988"/>
              <a:gd name="connsiteY2" fmla="*/ 527 h 538144"/>
              <a:gd name="connsiteX3" fmla="*/ 357591 w 505988"/>
              <a:gd name="connsiteY3" fmla="*/ 44642 h 538144"/>
              <a:gd name="connsiteX4" fmla="*/ 437802 w 505988"/>
              <a:gd name="connsiteY4" fmla="*/ 128864 h 538144"/>
              <a:gd name="connsiteX5" fmla="*/ 505981 w 505988"/>
              <a:gd name="connsiteY5" fmla="*/ 277253 h 538144"/>
              <a:gd name="connsiteX6" fmla="*/ 433791 w 505988"/>
              <a:gd name="connsiteY6" fmla="*/ 457727 h 538144"/>
              <a:gd name="connsiteX7" fmla="*/ 261339 w 505988"/>
              <a:gd name="connsiteY7" fmla="*/ 533927 h 538144"/>
              <a:gd name="connsiteX8" fmla="*/ 100917 w 505988"/>
              <a:gd name="connsiteY8" fmla="*/ 513874 h 538144"/>
              <a:gd name="connsiteX9" fmla="*/ 4665 w 505988"/>
              <a:gd name="connsiteY9" fmla="*/ 393558 h 538144"/>
              <a:gd name="connsiteX10" fmla="*/ 32739 w 505988"/>
              <a:gd name="connsiteY10" fmla="*/ 297306 h 538144"/>
              <a:gd name="connsiteX11" fmla="*/ 654 w 505988"/>
              <a:gd name="connsiteY11" fmla="*/ 209074 h 538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5988" h="538144">
                <a:moveTo>
                  <a:pt x="654" y="209074"/>
                </a:moveTo>
                <a:cubicBezTo>
                  <a:pt x="6670" y="171642"/>
                  <a:pt x="32070" y="107474"/>
                  <a:pt x="68833" y="72716"/>
                </a:cubicBezTo>
                <a:cubicBezTo>
                  <a:pt x="105596" y="37958"/>
                  <a:pt x="173107" y="5206"/>
                  <a:pt x="221233" y="527"/>
                </a:cubicBezTo>
                <a:cubicBezTo>
                  <a:pt x="269359" y="-4152"/>
                  <a:pt x="321496" y="23253"/>
                  <a:pt x="357591" y="44642"/>
                </a:cubicBezTo>
                <a:cubicBezTo>
                  <a:pt x="393686" y="66031"/>
                  <a:pt x="413070" y="90096"/>
                  <a:pt x="437802" y="128864"/>
                </a:cubicBezTo>
                <a:cubicBezTo>
                  <a:pt x="462534" y="167632"/>
                  <a:pt x="506649" y="222443"/>
                  <a:pt x="505981" y="277253"/>
                </a:cubicBezTo>
                <a:cubicBezTo>
                  <a:pt x="505313" y="332063"/>
                  <a:pt x="474565" y="414948"/>
                  <a:pt x="433791" y="457727"/>
                </a:cubicBezTo>
                <a:cubicBezTo>
                  <a:pt x="393017" y="500506"/>
                  <a:pt x="316818" y="524569"/>
                  <a:pt x="261339" y="533927"/>
                </a:cubicBezTo>
                <a:cubicBezTo>
                  <a:pt x="205860" y="543285"/>
                  <a:pt x="143696" y="537269"/>
                  <a:pt x="100917" y="513874"/>
                </a:cubicBezTo>
                <a:cubicBezTo>
                  <a:pt x="58138" y="490479"/>
                  <a:pt x="16028" y="429653"/>
                  <a:pt x="4665" y="393558"/>
                </a:cubicBezTo>
                <a:cubicBezTo>
                  <a:pt x="-6698" y="357463"/>
                  <a:pt x="33407" y="328053"/>
                  <a:pt x="32739" y="297306"/>
                </a:cubicBezTo>
                <a:cubicBezTo>
                  <a:pt x="32071" y="266559"/>
                  <a:pt x="-5362" y="246506"/>
                  <a:pt x="654" y="209074"/>
                </a:cubicBezTo>
                <a:close/>
              </a:path>
            </a:pathLst>
          </a:cu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9" name="Oval 188">
            <a:extLst>
              <a:ext uri="{FF2B5EF4-FFF2-40B4-BE49-F238E27FC236}">
                <a16:creationId xmlns:a16="http://schemas.microsoft.com/office/drawing/2014/main" id="{2732BF33-A59F-A3BA-0FFC-D11D265BE864}"/>
              </a:ext>
            </a:extLst>
          </p:cNvPr>
          <p:cNvSpPr/>
          <p:nvPr/>
        </p:nvSpPr>
        <p:spPr bwMode="auto">
          <a:xfrm rot="1783143">
            <a:off x="8805991" y="3657487"/>
            <a:ext cx="380002" cy="358380"/>
          </a:xfrm>
          <a:prstGeom prst="ellipse">
            <a:avLst/>
          </a:prstGeom>
          <a:solidFill>
            <a:schemeClr val="tx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0" name="Oval 189">
            <a:extLst>
              <a:ext uri="{FF2B5EF4-FFF2-40B4-BE49-F238E27FC236}">
                <a16:creationId xmlns:a16="http://schemas.microsoft.com/office/drawing/2014/main" id="{30C9612E-410E-6892-D39B-3912ECB8DDF2}"/>
              </a:ext>
            </a:extLst>
          </p:cNvPr>
          <p:cNvSpPr/>
          <p:nvPr/>
        </p:nvSpPr>
        <p:spPr bwMode="auto">
          <a:xfrm>
            <a:off x="8469917" y="5566381"/>
            <a:ext cx="405480" cy="255872"/>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1" name="Oval 190">
            <a:extLst>
              <a:ext uri="{FF2B5EF4-FFF2-40B4-BE49-F238E27FC236}">
                <a16:creationId xmlns:a16="http://schemas.microsoft.com/office/drawing/2014/main" id="{C0501CDD-4F12-058B-067E-8108BF20400B}"/>
              </a:ext>
            </a:extLst>
          </p:cNvPr>
          <p:cNvSpPr/>
          <p:nvPr/>
        </p:nvSpPr>
        <p:spPr bwMode="auto">
          <a:xfrm>
            <a:off x="8748885" y="5438445"/>
            <a:ext cx="405480" cy="255872"/>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2" name="Oval 191">
            <a:extLst>
              <a:ext uri="{FF2B5EF4-FFF2-40B4-BE49-F238E27FC236}">
                <a16:creationId xmlns:a16="http://schemas.microsoft.com/office/drawing/2014/main" id="{F5B8056B-57D6-B39C-2620-7532C871A182}"/>
              </a:ext>
            </a:extLst>
          </p:cNvPr>
          <p:cNvSpPr/>
          <p:nvPr/>
        </p:nvSpPr>
        <p:spPr bwMode="auto">
          <a:xfrm>
            <a:off x="9057903" y="5540947"/>
            <a:ext cx="405480" cy="255872"/>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3" name="Oval 192">
            <a:extLst>
              <a:ext uri="{FF2B5EF4-FFF2-40B4-BE49-F238E27FC236}">
                <a16:creationId xmlns:a16="http://schemas.microsoft.com/office/drawing/2014/main" id="{F2288F74-5947-55D0-FC7E-1F86EAEB48F4}"/>
              </a:ext>
            </a:extLst>
          </p:cNvPr>
          <p:cNvSpPr/>
          <p:nvPr/>
        </p:nvSpPr>
        <p:spPr bwMode="auto">
          <a:xfrm>
            <a:off x="8976198" y="5752550"/>
            <a:ext cx="405480" cy="255872"/>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4" name="Oval 193">
            <a:extLst>
              <a:ext uri="{FF2B5EF4-FFF2-40B4-BE49-F238E27FC236}">
                <a16:creationId xmlns:a16="http://schemas.microsoft.com/office/drawing/2014/main" id="{4D64DC5B-2D53-6A31-2A63-1C1426083DEB}"/>
              </a:ext>
            </a:extLst>
          </p:cNvPr>
          <p:cNvSpPr/>
          <p:nvPr/>
        </p:nvSpPr>
        <p:spPr bwMode="auto">
          <a:xfrm>
            <a:off x="8599124" y="5766338"/>
            <a:ext cx="405480" cy="255872"/>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5" name="TextBox 54">
            <a:extLst>
              <a:ext uri="{FF2B5EF4-FFF2-40B4-BE49-F238E27FC236}">
                <a16:creationId xmlns:a16="http://schemas.microsoft.com/office/drawing/2014/main" id="{B130C534-3054-C45F-99AE-467A1321E3EB}"/>
              </a:ext>
            </a:extLst>
          </p:cNvPr>
          <p:cNvSpPr txBox="1"/>
          <p:nvPr/>
        </p:nvSpPr>
        <p:spPr>
          <a:xfrm>
            <a:off x="7942649" y="2087822"/>
            <a:ext cx="2066823" cy="215444"/>
          </a:xfrm>
          <a:prstGeom prst="rect">
            <a:avLst/>
          </a:prstGeom>
          <a:noFill/>
          <a:ln>
            <a:noFill/>
          </a:ln>
        </p:spPr>
        <p:txBody>
          <a:bodyPr wrap="square" lIns="0" tIns="0" rIns="0" bIns="0"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1"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rPr>
              <a:t>NLRP3 Inflammasome</a:t>
            </a:r>
          </a:p>
        </p:txBody>
      </p:sp>
      <p:pic>
        <p:nvPicPr>
          <p:cNvPr id="196" name="Graphic 195">
            <a:extLst>
              <a:ext uri="{FF2B5EF4-FFF2-40B4-BE49-F238E27FC236}">
                <a16:creationId xmlns:a16="http://schemas.microsoft.com/office/drawing/2014/main" id="{FCC2CD8F-27C0-2F92-16F6-5025CB603A7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918694">
            <a:off x="8631842" y="4866384"/>
            <a:ext cx="701437" cy="458933"/>
          </a:xfrm>
          <a:prstGeom prst="rect">
            <a:avLst/>
          </a:prstGeom>
        </p:spPr>
      </p:pic>
      <p:sp>
        <p:nvSpPr>
          <p:cNvPr id="2" name="TextBox 50">
            <a:extLst>
              <a:ext uri="{FF2B5EF4-FFF2-40B4-BE49-F238E27FC236}">
                <a16:creationId xmlns:a16="http://schemas.microsoft.com/office/drawing/2014/main" id="{AA88C908-04B6-753B-8F7D-772E71231990}"/>
              </a:ext>
            </a:extLst>
          </p:cNvPr>
          <p:cNvSpPr txBox="1"/>
          <p:nvPr/>
        </p:nvSpPr>
        <p:spPr>
          <a:xfrm>
            <a:off x="6722591" y="1747571"/>
            <a:ext cx="5013838" cy="215444"/>
          </a:xfrm>
          <a:prstGeom prst="rect">
            <a:avLst/>
          </a:prstGeom>
          <a:noFill/>
          <a:ln>
            <a:noFill/>
          </a:ln>
        </p:spPr>
        <p:txBody>
          <a:bodyPr wrap="square" lIns="0" tIns="0" rIns="0" bIns="0" rtlCol="0">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E1471D"/>
                </a:solidFill>
                <a:effectLst/>
                <a:uLnTx/>
                <a:uFillTx/>
                <a:latin typeface="Calibri" panose="020F0502020204030204" pitchFamily="34" charset="0"/>
                <a:ea typeface="Apis For Office" panose="020B0504010101010104" pitchFamily="34" charset="0"/>
                <a:cs typeface="Calibri" panose="020F0502020204030204" pitchFamily="34" charset="0"/>
              </a:rPr>
              <a:t>Oxidised LDL and cholesterol deposition in vessel wall</a:t>
            </a:r>
          </a:p>
        </p:txBody>
      </p:sp>
      <p:sp>
        <p:nvSpPr>
          <p:cNvPr id="4" name="TextBox 60">
            <a:extLst>
              <a:ext uri="{FF2B5EF4-FFF2-40B4-BE49-F238E27FC236}">
                <a16:creationId xmlns:a16="http://schemas.microsoft.com/office/drawing/2014/main" id="{731D589C-8D53-FCE7-A7B9-2EA4F5812E24}"/>
              </a:ext>
            </a:extLst>
          </p:cNvPr>
          <p:cNvSpPr txBox="1"/>
          <p:nvPr/>
        </p:nvSpPr>
        <p:spPr>
          <a:xfrm>
            <a:off x="7353535" y="1406871"/>
            <a:ext cx="3906019" cy="359068"/>
          </a:xfrm>
          <a:prstGeom prst="rect">
            <a:avLst/>
          </a:prstGeom>
          <a:noFill/>
        </p:spPr>
        <p:txBody>
          <a:bodyPr wrap="none" lIns="0" tIns="0" rIns="0" bIns="0" rtlCol="0">
            <a:no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rPr>
              <a:t>Inflammatory cascade in atherosclerosis</a:t>
            </a:r>
            <a:endParaRPr kumimoji="0" lang="en-GB" sz="1800" b="1" i="0" u="none" strike="noStrike" kern="1200" cap="none" spc="0" normalizeH="0" baseline="30000" noProof="0" dirty="0">
              <a:ln>
                <a:noFill/>
              </a:ln>
              <a:solidFill>
                <a:srgbClr val="000000"/>
              </a:solidFill>
              <a:effectLst/>
              <a:uLnTx/>
              <a:uFillTx/>
              <a:latin typeface="Calibri" panose="020F0502020204030204" pitchFamily="34" charset="0"/>
              <a:ea typeface="Apis For Office" panose="020B0504010101010104" pitchFamily="34" charset="0"/>
              <a:cs typeface="Calibri" panose="020F0502020204030204" pitchFamily="34" charset="0"/>
            </a:endParaRPr>
          </a:p>
        </p:txBody>
      </p:sp>
    </p:spTree>
    <p:extLst>
      <p:ext uri="{BB962C8B-B14F-4D97-AF65-F5344CB8AC3E}">
        <p14:creationId xmlns:p14="http://schemas.microsoft.com/office/powerpoint/2010/main" val="24159271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itle 1">
            <a:extLst>
              <a:ext uri="{FF2B5EF4-FFF2-40B4-BE49-F238E27FC236}">
                <a16:creationId xmlns:a16="http://schemas.microsoft.com/office/drawing/2014/main" id="{4CC7B78E-62C9-41BF-9E6C-95AB7632F8B1}"/>
              </a:ext>
            </a:extLst>
          </p:cNvPr>
          <p:cNvSpPr>
            <a:spLocks noGrp="1" noChangeArrowheads="1"/>
          </p:cNvSpPr>
          <p:nvPr>
            <p:ph type="title"/>
          </p:nvPr>
        </p:nvSpPr>
        <p:spPr/>
        <p:txBody>
          <a:bodyPr>
            <a:noAutofit/>
          </a:bodyPr>
          <a:lstStyle/>
          <a:p>
            <a:r>
              <a:rPr lang="en-US" altLang="en-US" dirty="0">
                <a:latin typeface="+mj-lt"/>
              </a:rPr>
              <a:t>IL-6 and Chronic Stable Atherothrombosis: Human Translational Findings </a:t>
            </a:r>
          </a:p>
        </p:txBody>
      </p:sp>
      <p:sp>
        <p:nvSpPr>
          <p:cNvPr id="5" name="Content Placeholder 4">
            <a:extLst>
              <a:ext uri="{FF2B5EF4-FFF2-40B4-BE49-F238E27FC236}">
                <a16:creationId xmlns:a16="http://schemas.microsoft.com/office/drawing/2014/main" id="{E3A17ECE-1341-44A5-BF34-18B58CC985E3}"/>
              </a:ext>
            </a:extLst>
          </p:cNvPr>
          <p:cNvSpPr>
            <a:spLocks noGrp="1"/>
          </p:cNvSpPr>
          <p:nvPr>
            <p:ph idx="1"/>
          </p:nvPr>
        </p:nvSpPr>
        <p:spPr/>
        <p:txBody>
          <a:bodyPr>
            <a:normAutofit/>
          </a:bodyPr>
          <a:lstStyle/>
          <a:p>
            <a:r>
              <a:rPr lang="en-US" altLang="en-US" dirty="0">
                <a:solidFill>
                  <a:srgbClr val="000000"/>
                </a:solidFill>
              </a:rPr>
              <a:t>Plasma levels of IL-6 and </a:t>
            </a:r>
            <a:r>
              <a:rPr lang="en-US" altLang="en-US" dirty="0" err="1">
                <a:solidFill>
                  <a:srgbClr val="000000"/>
                </a:solidFill>
              </a:rPr>
              <a:t>hsCRP</a:t>
            </a:r>
            <a:r>
              <a:rPr lang="en-US" altLang="en-US" dirty="0">
                <a:solidFill>
                  <a:srgbClr val="000000"/>
                </a:solidFill>
              </a:rPr>
              <a:t> predict cardiovascular risk with a magnitude of effect greater than that of LDL-C</a:t>
            </a:r>
          </a:p>
          <a:p>
            <a:r>
              <a:rPr lang="en-US" altLang="en-US" dirty="0">
                <a:solidFill>
                  <a:srgbClr val="000000"/>
                </a:solidFill>
              </a:rPr>
              <a:t>Mendelian Randomization studies indicate that genetic variants in the IL-6 receptor signaling pathway associate with lifelong risks of coronary heart disease suggesting that IL-6 is likely to be causal for atherosclerotic progression </a:t>
            </a:r>
          </a:p>
          <a:p>
            <a:r>
              <a:rPr lang="en-US" altLang="en-US" dirty="0">
                <a:solidFill>
                  <a:srgbClr val="000000"/>
                </a:solidFill>
              </a:rPr>
              <a:t>GWAS and PHEWAS data affirm a role of IL-6 signaling in multiple forms of atherosclerosis including MI, peripheral arterial disease, and aortic aneurysm formation </a:t>
            </a:r>
          </a:p>
          <a:p>
            <a:endParaRPr lang="en-US" altLang="en-US" b="1" dirty="0">
              <a:solidFill>
                <a:srgbClr val="4472C4"/>
              </a:solidFill>
            </a:endParaRPr>
          </a:p>
          <a:p>
            <a:endParaRPr lang="en-GB" dirty="0"/>
          </a:p>
        </p:txBody>
      </p:sp>
      <p:sp>
        <p:nvSpPr>
          <p:cNvPr id="2" name="Text Box 11">
            <a:extLst>
              <a:ext uri="{FF2B5EF4-FFF2-40B4-BE49-F238E27FC236}">
                <a16:creationId xmlns:a16="http://schemas.microsoft.com/office/drawing/2014/main" id="{CE2E21E7-86AF-0074-D3C5-DEFAB2592712}"/>
              </a:ext>
            </a:extLst>
          </p:cNvPr>
          <p:cNvSpPr txBox="1">
            <a:spLocks noChangeArrowheads="1"/>
          </p:cNvSpPr>
          <p:nvPr/>
        </p:nvSpPr>
        <p:spPr bwMode="auto">
          <a:xfrm>
            <a:off x="414339" y="6365420"/>
            <a:ext cx="7760670"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Ridker. Circ Res. 2021;128:1728. Slide adapted from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Ridker</a:t>
            </a:r>
            <a:r>
              <a:rPr lang="en-US" altLang="en-US" sz="1200" b="0" dirty="0">
                <a:solidFill>
                  <a:srgbClr val="455560"/>
                </a:solidFill>
                <a:latin typeface="Calibri" panose="020F0502020204030204" pitchFamily="34" charset="0"/>
              </a:rPr>
              <a:t>.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ACC21 Scientific Session. </a:t>
            </a: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p>
        </p:txBody>
      </p:sp>
    </p:spTree>
    <p:extLst>
      <p:ext uri="{BB962C8B-B14F-4D97-AF65-F5344CB8AC3E}">
        <p14:creationId xmlns:p14="http://schemas.microsoft.com/office/powerpoint/2010/main" val="4115959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A83127-76F6-58BC-5B40-C2F14C2BEE8B}"/>
              </a:ext>
            </a:extLst>
          </p:cNvPr>
          <p:cNvSpPr>
            <a:spLocks noGrp="1"/>
          </p:cNvSpPr>
          <p:nvPr>
            <p:ph type="title"/>
          </p:nvPr>
        </p:nvSpPr>
        <p:spPr/>
        <p:txBody>
          <a:bodyPr/>
          <a:lstStyle/>
          <a:p>
            <a:r>
              <a:rPr lang="en-US" dirty="0"/>
              <a:t>RESCUE: Antibody-Mediated IL-6 Inhibition to Reduce Inflammation </a:t>
            </a:r>
          </a:p>
        </p:txBody>
      </p:sp>
      <p:sp>
        <p:nvSpPr>
          <p:cNvPr id="18" name="Content Placeholder 17">
            <a:extLst>
              <a:ext uri="{FF2B5EF4-FFF2-40B4-BE49-F238E27FC236}">
                <a16:creationId xmlns:a16="http://schemas.microsoft.com/office/drawing/2014/main" id="{E9037A92-FE3B-054A-6A0F-2C69637BF97F}"/>
              </a:ext>
            </a:extLst>
          </p:cNvPr>
          <p:cNvSpPr>
            <a:spLocks noGrp="1"/>
          </p:cNvSpPr>
          <p:nvPr>
            <p:ph idx="1"/>
          </p:nvPr>
        </p:nvSpPr>
        <p:spPr>
          <a:xfrm>
            <a:off x="604676" y="1513047"/>
            <a:ext cx="10872444" cy="4650686"/>
          </a:xfrm>
        </p:spPr>
        <p:txBody>
          <a:bodyPr/>
          <a:lstStyle/>
          <a:p>
            <a:r>
              <a:rPr lang="en-US" sz="2000" dirty="0"/>
              <a:t>Multicenter, randomized, double-blind, placebo-controlled phase IIb trial</a:t>
            </a:r>
          </a:p>
          <a:p>
            <a:endParaRPr lang="en-US" sz="2000" dirty="0"/>
          </a:p>
          <a:p>
            <a:endParaRPr lang="en-US" sz="2000" dirty="0"/>
          </a:p>
          <a:p>
            <a:endParaRPr lang="en-US" sz="2000" dirty="0"/>
          </a:p>
          <a:p>
            <a:endParaRPr lang="en-US" sz="2000" dirty="0"/>
          </a:p>
          <a:p>
            <a:endParaRPr lang="en-US" sz="2000" dirty="0"/>
          </a:p>
          <a:p>
            <a:pPr marL="0" indent="0">
              <a:buNone/>
            </a:pPr>
            <a:br>
              <a:rPr lang="en-US" sz="2000" dirty="0"/>
            </a:br>
            <a:endParaRPr lang="en-US" sz="2000" dirty="0"/>
          </a:p>
          <a:p>
            <a:r>
              <a:rPr lang="en-US" sz="2000" dirty="0"/>
              <a:t>Primary endpoint: Change in </a:t>
            </a:r>
            <a:r>
              <a:rPr lang="en-US" sz="2000" dirty="0" err="1"/>
              <a:t>hsCRP</a:t>
            </a:r>
            <a:r>
              <a:rPr lang="en-US" sz="2000" dirty="0"/>
              <a:t> from baseline to 12 </a:t>
            </a:r>
            <a:r>
              <a:rPr lang="en-US" sz="2000" dirty="0" err="1"/>
              <a:t>wk</a:t>
            </a:r>
            <a:r>
              <a:rPr lang="en-US" sz="2000" dirty="0"/>
              <a:t> of treatment (</a:t>
            </a:r>
            <a:r>
              <a:rPr lang="en-US" sz="2000" dirty="0" err="1"/>
              <a:t>Wk</a:t>
            </a:r>
            <a:r>
              <a:rPr lang="en-US" sz="2000" dirty="0"/>
              <a:t> 13 overall)</a:t>
            </a:r>
          </a:p>
          <a:p>
            <a:r>
              <a:rPr lang="en-US" sz="2000" dirty="0"/>
              <a:t>Key secondary endpoints: Changes in fibrinogen and serum amyloid A from baseline to </a:t>
            </a:r>
            <a:r>
              <a:rPr lang="en-US" sz="2000" dirty="0" err="1"/>
              <a:t>Wk</a:t>
            </a:r>
            <a:r>
              <a:rPr lang="en-US" sz="2000" dirty="0"/>
              <a:t> 13</a:t>
            </a:r>
          </a:p>
        </p:txBody>
      </p:sp>
      <p:sp>
        <p:nvSpPr>
          <p:cNvPr id="5" name="Text Box 11">
            <a:extLst>
              <a:ext uri="{FF2B5EF4-FFF2-40B4-BE49-F238E27FC236}">
                <a16:creationId xmlns:a16="http://schemas.microsoft.com/office/drawing/2014/main" id="{83E80113-BB51-B62B-B88F-4228CEB33A50}"/>
              </a:ext>
            </a:extLst>
          </p:cNvPr>
          <p:cNvSpPr txBox="1">
            <a:spLocks noChangeArrowheads="1"/>
          </p:cNvSpPr>
          <p:nvPr/>
        </p:nvSpPr>
        <p:spPr bwMode="auto">
          <a:xfrm>
            <a:off x="414339" y="6365420"/>
            <a:ext cx="7760670"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Ridker. Lancet. 2021; 391:2060.</a:t>
            </a:r>
          </a:p>
        </p:txBody>
      </p:sp>
      <p:sp>
        <p:nvSpPr>
          <p:cNvPr id="6" name="Text Box 23">
            <a:extLst>
              <a:ext uri="{FF2B5EF4-FFF2-40B4-BE49-F238E27FC236}">
                <a16:creationId xmlns:a16="http://schemas.microsoft.com/office/drawing/2014/main" id="{047F0EC5-3955-170E-9574-330C1795453C}"/>
              </a:ext>
            </a:extLst>
          </p:cNvPr>
          <p:cNvSpPr txBox="1">
            <a:spLocks noChangeArrowheads="1"/>
          </p:cNvSpPr>
          <p:nvPr/>
        </p:nvSpPr>
        <p:spPr bwMode="auto">
          <a:xfrm>
            <a:off x="668483" y="2766069"/>
            <a:ext cx="3922504"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rPr>
              <a:t>Adults with CKD (</a:t>
            </a:r>
            <a:r>
              <a:rPr kumimoji="0" lang="sv-SE" altLang="en-US" sz="1600" b="0" i="0" u="none" strike="noStrike" kern="1200" cap="none" spc="0" normalizeH="0" baseline="0" noProof="0" dirty="0">
                <a:ln>
                  <a:noFill/>
                </a:ln>
                <a:solidFill>
                  <a:srgbClr val="000000"/>
                </a:solidFill>
                <a:effectLst/>
                <a:uLnTx/>
                <a:uFillTx/>
                <a:latin typeface="Calibri" panose="020F0502020204030204" pitchFamily="34" charset="0"/>
              </a:rPr>
              <a:t>eGFR &gt;10 mL/min/1.73 m</a:t>
            </a:r>
            <a:r>
              <a:rPr kumimoji="0" lang="sv-SE" altLang="en-US" sz="1600" b="0" i="0" u="none" strike="noStrike" kern="1200" cap="none" spc="0" normalizeH="0" baseline="30000" noProof="0" dirty="0">
                <a:ln>
                  <a:noFill/>
                </a:ln>
                <a:solidFill>
                  <a:srgbClr val="000000"/>
                </a:solidFill>
                <a:effectLst/>
                <a:uLnTx/>
                <a:uFillTx/>
                <a:latin typeface="Calibri" panose="020F0502020204030204" pitchFamily="34" charset="0"/>
              </a:rPr>
              <a:t>2</a:t>
            </a:r>
            <a:r>
              <a:rPr kumimoji="0" lang="sv-SE" altLang="en-US" sz="1600" b="0" i="0" u="none" strike="noStrike" kern="1200" cap="none" spc="0" normalizeH="0" baseline="0" noProof="0" dirty="0">
                <a:ln>
                  <a:noFill/>
                </a:ln>
                <a:solidFill>
                  <a:srgbClr val="000000"/>
                </a:solidFill>
                <a:effectLst/>
                <a:uLnTx/>
                <a:uFillTx/>
                <a:latin typeface="Calibri" panose="020F0502020204030204" pitchFamily="34" charset="0"/>
              </a:rPr>
              <a:t> and &lt;60 mL/min/1.73 m</a:t>
            </a:r>
            <a:r>
              <a:rPr kumimoji="0" lang="sv-SE" altLang="en-US" sz="1600" b="0" i="0" u="none" strike="noStrike" kern="1200" cap="none" spc="0" normalizeH="0" baseline="30000" noProof="0" dirty="0">
                <a:ln>
                  <a:noFill/>
                </a:ln>
                <a:solidFill>
                  <a:srgbClr val="000000"/>
                </a:solidFill>
                <a:effectLst/>
                <a:uLnTx/>
                <a:uFillTx/>
                <a:latin typeface="Calibri" panose="020F0502020204030204" pitchFamily="34" charset="0"/>
              </a:rPr>
              <a:t>2 </a:t>
            </a:r>
            <a:r>
              <a:rPr lang="en-US" altLang="en-US" sz="1600" b="0" dirty="0">
                <a:solidFill>
                  <a:srgbClr val="000000"/>
                </a:solidFill>
                <a:latin typeface="Calibri" panose="020F0502020204030204" pitchFamily="34" charset="0"/>
              </a:rPr>
              <a:t>per Chronic Kidney Disease Epidemiology Collaboration creatinine equation) + </a:t>
            </a:r>
            <a:r>
              <a:rPr kumimoji="0" lang="en-US" altLang="en-US" sz="1600" b="0" i="0" u="none" strike="noStrike" kern="1200" cap="none" spc="0" normalizeH="0" baseline="0" noProof="0" dirty="0" err="1">
                <a:ln>
                  <a:noFill/>
                </a:ln>
                <a:solidFill>
                  <a:srgbClr val="000000"/>
                </a:solidFill>
                <a:effectLst/>
                <a:uLnTx/>
                <a:uFillTx/>
                <a:latin typeface="Calibri" panose="020F0502020204030204" pitchFamily="34" charset="0"/>
              </a:rPr>
              <a:t>hsCRP</a:t>
            </a: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rPr>
              <a:t> ≥ 2 mg/L</a:t>
            </a:r>
            <a:r>
              <a:rPr lang="en-US" altLang="en-US" sz="1600" b="0" dirty="0">
                <a:solidFill>
                  <a:srgbClr val="000000"/>
                </a:solidFill>
                <a:latin typeface="Calibri" panose="020F0502020204030204" pitchFamily="34" charset="0"/>
              </a:rPr>
              <a:t> </a:t>
            </a:r>
            <a:br>
              <a:rPr lang="en-US" altLang="en-US" sz="1600" b="0" dirty="0">
                <a:solidFill>
                  <a:srgbClr val="000000"/>
                </a:solidFill>
                <a:latin typeface="Calibri" panose="020F0502020204030204" pitchFamily="34" charset="0"/>
              </a:rPr>
            </a:br>
            <a:r>
              <a:rPr lang="en-US" altLang="en-US" sz="1600" b="0" dirty="0">
                <a:solidFill>
                  <a:srgbClr val="000000"/>
                </a:solidFill>
                <a:latin typeface="Calibri" panose="020F0502020204030204" pitchFamily="34" charset="0"/>
              </a:rPr>
              <a:t>(N = 264)</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ndParaRPr>
          </a:p>
        </p:txBody>
      </p:sp>
      <p:sp>
        <p:nvSpPr>
          <p:cNvPr id="7" name="Rectangle 24">
            <a:extLst>
              <a:ext uri="{FF2B5EF4-FFF2-40B4-BE49-F238E27FC236}">
                <a16:creationId xmlns:a16="http://schemas.microsoft.com/office/drawing/2014/main" id="{B3296B84-46F7-4993-73DA-518A80523F1D}"/>
              </a:ext>
            </a:extLst>
          </p:cNvPr>
          <p:cNvSpPr>
            <a:spLocks noChangeArrowheads="1"/>
          </p:cNvSpPr>
          <p:nvPr/>
        </p:nvSpPr>
        <p:spPr bwMode="auto">
          <a:xfrm>
            <a:off x="5134545" y="2907420"/>
            <a:ext cx="3497661" cy="646507"/>
          </a:xfrm>
          <a:prstGeom prst="rect">
            <a:avLst/>
          </a:prstGeom>
          <a:solidFill>
            <a:schemeClr val="accent2"/>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err="1">
                <a:ln>
                  <a:noFill/>
                </a:ln>
                <a:solidFill>
                  <a:srgbClr val="FFFFFF"/>
                </a:solidFill>
                <a:effectLst/>
                <a:uLnTx/>
                <a:uFillTx/>
                <a:latin typeface="Calibri" panose="020F0502020204030204" pitchFamily="34" charset="0"/>
                <a:ea typeface="+mn-ea"/>
                <a:cs typeface="Arial" charset="0"/>
              </a:rPr>
              <a:t>Ziltivekimab</a:t>
            </a: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15 mg SC Q4W </a:t>
            </a:r>
          </a:p>
        </p:txBody>
      </p:sp>
      <p:sp>
        <p:nvSpPr>
          <p:cNvPr id="8" name="Line 26">
            <a:extLst>
              <a:ext uri="{FF2B5EF4-FFF2-40B4-BE49-F238E27FC236}">
                <a16:creationId xmlns:a16="http://schemas.microsoft.com/office/drawing/2014/main" id="{A0FD12A3-0C2A-4ACB-7F0B-EAEF53923496}"/>
              </a:ext>
            </a:extLst>
          </p:cNvPr>
          <p:cNvSpPr>
            <a:spLocks noChangeShapeType="1"/>
          </p:cNvSpPr>
          <p:nvPr/>
        </p:nvSpPr>
        <p:spPr bwMode="auto">
          <a:xfrm>
            <a:off x="4508429" y="4653801"/>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Rectangle 28">
            <a:extLst>
              <a:ext uri="{FF2B5EF4-FFF2-40B4-BE49-F238E27FC236}">
                <a16:creationId xmlns:a16="http://schemas.microsoft.com/office/drawing/2014/main" id="{2FA00599-69E5-0B28-67A0-E336DD600BFD}"/>
              </a:ext>
            </a:extLst>
          </p:cNvPr>
          <p:cNvSpPr>
            <a:spLocks noChangeArrowheads="1"/>
          </p:cNvSpPr>
          <p:nvPr/>
        </p:nvSpPr>
        <p:spPr bwMode="auto">
          <a:xfrm>
            <a:off x="5134545" y="3689222"/>
            <a:ext cx="3497661" cy="646507"/>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err="1">
                <a:ln>
                  <a:noFill/>
                </a:ln>
                <a:solidFill>
                  <a:srgbClr val="FFFFFF"/>
                </a:solidFill>
                <a:effectLst/>
                <a:uLnTx/>
                <a:uFillTx/>
                <a:latin typeface="Calibri" panose="020F0502020204030204" pitchFamily="34" charset="0"/>
                <a:ea typeface="+mn-ea"/>
                <a:cs typeface="Arial" charset="0"/>
              </a:rPr>
              <a:t>Ziltivekimab</a:t>
            </a: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30 mg SC Q4W </a:t>
            </a:r>
          </a:p>
        </p:txBody>
      </p:sp>
      <p:sp>
        <p:nvSpPr>
          <p:cNvPr id="10" name="Line 26">
            <a:extLst>
              <a:ext uri="{FF2B5EF4-FFF2-40B4-BE49-F238E27FC236}">
                <a16:creationId xmlns:a16="http://schemas.microsoft.com/office/drawing/2014/main" id="{F5C1ECFA-2C6D-C182-41CB-F00DF54D6B6B}"/>
              </a:ext>
            </a:extLst>
          </p:cNvPr>
          <p:cNvSpPr>
            <a:spLocks noChangeShapeType="1"/>
          </p:cNvSpPr>
          <p:nvPr/>
        </p:nvSpPr>
        <p:spPr bwMode="auto">
          <a:xfrm flipV="1">
            <a:off x="4538127" y="2293979"/>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 name="Rectangle 24">
            <a:extLst>
              <a:ext uri="{FF2B5EF4-FFF2-40B4-BE49-F238E27FC236}">
                <a16:creationId xmlns:a16="http://schemas.microsoft.com/office/drawing/2014/main" id="{8AA3DF2A-8820-B3C5-BA8A-DCBC7D0C28D6}"/>
              </a:ext>
            </a:extLst>
          </p:cNvPr>
          <p:cNvSpPr>
            <a:spLocks noChangeArrowheads="1"/>
          </p:cNvSpPr>
          <p:nvPr/>
        </p:nvSpPr>
        <p:spPr bwMode="auto">
          <a:xfrm>
            <a:off x="5134544" y="2128806"/>
            <a:ext cx="3497661" cy="646507"/>
          </a:xfrm>
          <a:prstGeom prst="rect">
            <a:avLst/>
          </a:prstGeom>
          <a:solidFill>
            <a:schemeClr val="accent2">
              <a:lumMod val="60000"/>
              <a:lumOff val="40000"/>
            </a:schemeClr>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err="1">
                <a:ln>
                  <a:noFill/>
                </a:ln>
                <a:solidFill>
                  <a:schemeClr val="bg1"/>
                </a:solidFill>
                <a:effectLst/>
                <a:uLnTx/>
                <a:uFillTx/>
                <a:latin typeface="Calibri" panose="020F0502020204030204" pitchFamily="34" charset="0"/>
                <a:ea typeface="+mn-ea"/>
                <a:cs typeface="Arial" charset="0"/>
              </a:rPr>
              <a:t>Ziltivekimab</a:t>
            </a:r>
            <a:r>
              <a:rPr kumimoji="0" lang="en-US" sz="2000" b="1" i="0" u="none" strike="noStrike" kern="1200" cap="none" spc="0" normalizeH="0" baseline="0" noProof="0" dirty="0">
                <a:ln>
                  <a:noFill/>
                </a:ln>
                <a:solidFill>
                  <a:schemeClr val="bg1"/>
                </a:solidFill>
                <a:effectLst/>
                <a:uLnTx/>
                <a:uFillTx/>
                <a:latin typeface="Calibri" panose="020F0502020204030204" pitchFamily="34" charset="0"/>
                <a:ea typeface="+mn-ea"/>
                <a:cs typeface="Arial" charset="0"/>
              </a:rPr>
              <a:t> 7.5 mg SC Q4W </a:t>
            </a:r>
          </a:p>
        </p:txBody>
      </p:sp>
      <p:sp>
        <p:nvSpPr>
          <p:cNvPr id="12" name="Rectangle 28">
            <a:extLst>
              <a:ext uri="{FF2B5EF4-FFF2-40B4-BE49-F238E27FC236}">
                <a16:creationId xmlns:a16="http://schemas.microsoft.com/office/drawing/2014/main" id="{99DAB6F4-54AE-D26A-B0EB-0CFE30ED4341}"/>
              </a:ext>
            </a:extLst>
          </p:cNvPr>
          <p:cNvSpPr>
            <a:spLocks noChangeArrowheads="1"/>
          </p:cNvSpPr>
          <p:nvPr/>
        </p:nvSpPr>
        <p:spPr bwMode="auto">
          <a:xfrm>
            <a:off x="5134543" y="4474922"/>
            <a:ext cx="3497661" cy="646507"/>
          </a:xfrm>
          <a:prstGeom prst="rect">
            <a:avLst/>
          </a:prstGeom>
          <a:solidFill>
            <a:schemeClr val="accent3"/>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Placebo Q4W </a:t>
            </a:r>
          </a:p>
        </p:txBody>
      </p:sp>
      <p:sp>
        <p:nvSpPr>
          <p:cNvPr id="13" name="Line 26">
            <a:extLst>
              <a:ext uri="{FF2B5EF4-FFF2-40B4-BE49-F238E27FC236}">
                <a16:creationId xmlns:a16="http://schemas.microsoft.com/office/drawing/2014/main" id="{B3960A4C-EB4E-3C7F-DEE9-DC70E676CC0A}"/>
              </a:ext>
            </a:extLst>
          </p:cNvPr>
          <p:cNvSpPr>
            <a:spLocks noChangeShapeType="1"/>
          </p:cNvSpPr>
          <p:nvPr/>
        </p:nvSpPr>
        <p:spPr bwMode="auto">
          <a:xfrm>
            <a:off x="4508429" y="3821422"/>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Line 26">
            <a:extLst>
              <a:ext uri="{FF2B5EF4-FFF2-40B4-BE49-F238E27FC236}">
                <a16:creationId xmlns:a16="http://schemas.microsoft.com/office/drawing/2014/main" id="{8E3FB350-A7D2-A505-6429-1D937606FF23}"/>
              </a:ext>
            </a:extLst>
          </p:cNvPr>
          <p:cNvSpPr>
            <a:spLocks noChangeShapeType="1"/>
          </p:cNvSpPr>
          <p:nvPr/>
        </p:nvSpPr>
        <p:spPr bwMode="auto">
          <a:xfrm flipV="1">
            <a:off x="4501835" y="3057279"/>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6" name="Straight Arrow Connector 15">
            <a:extLst>
              <a:ext uri="{FF2B5EF4-FFF2-40B4-BE49-F238E27FC236}">
                <a16:creationId xmlns:a16="http://schemas.microsoft.com/office/drawing/2014/main" id="{514AE955-8905-30FC-923D-B261705DB021}"/>
              </a:ext>
            </a:extLst>
          </p:cNvPr>
          <p:cNvCxnSpPr/>
          <p:nvPr/>
        </p:nvCxnSpPr>
        <p:spPr bwMode="auto">
          <a:xfrm>
            <a:off x="8856133" y="3621486"/>
            <a:ext cx="677334" cy="0"/>
          </a:xfrm>
          <a:prstGeom prst="straightConnector1">
            <a:avLst/>
          </a:prstGeom>
          <a:noFill/>
          <a:ln w="28575" cap="flat" cmpd="sng" algn="ctr">
            <a:solidFill>
              <a:schemeClr val="bg1"/>
            </a:solidFill>
            <a:prstDash val="solid"/>
            <a:round/>
            <a:headEnd type="none" w="med" len="med"/>
            <a:tailEnd type="triangle"/>
          </a:ln>
          <a:effectLst/>
        </p:spPr>
      </p:cxnSp>
      <p:sp>
        <p:nvSpPr>
          <p:cNvPr id="17" name="Text Box 23">
            <a:extLst>
              <a:ext uri="{FF2B5EF4-FFF2-40B4-BE49-F238E27FC236}">
                <a16:creationId xmlns:a16="http://schemas.microsoft.com/office/drawing/2014/main" id="{E991E1AB-9467-052A-42D5-CC1A759028CF}"/>
              </a:ext>
            </a:extLst>
          </p:cNvPr>
          <p:cNvSpPr txBox="1">
            <a:spLocks noChangeArrowheads="1"/>
          </p:cNvSpPr>
          <p:nvPr/>
        </p:nvSpPr>
        <p:spPr bwMode="auto">
          <a:xfrm>
            <a:off x="9194800" y="3429000"/>
            <a:ext cx="19387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 </a:t>
            </a:r>
            <a:r>
              <a:rPr kumimoji="0" lang="en-US" alt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wk</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76474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 name="Rectangle 393">
            <a:extLst>
              <a:ext uri="{FF2B5EF4-FFF2-40B4-BE49-F238E27FC236}">
                <a16:creationId xmlns:a16="http://schemas.microsoft.com/office/drawing/2014/main" id="{CA1BF90D-01B2-E0EB-A6E1-27C26CB4B642}"/>
              </a:ext>
            </a:extLst>
          </p:cNvPr>
          <p:cNvSpPr/>
          <p:nvPr/>
        </p:nvSpPr>
        <p:spPr bwMode="auto">
          <a:xfrm>
            <a:off x="7414557" y="2362803"/>
            <a:ext cx="812146" cy="2509044"/>
          </a:xfrm>
          <a:prstGeom prst="rect">
            <a:avLst/>
          </a:prstGeom>
          <a:solidFill>
            <a:schemeClr val="tx1">
              <a:lumMod val="95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337" name="Group 336">
            <a:extLst>
              <a:ext uri="{FF2B5EF4-FFF2-40B4-BE49-F238E27FC236}">
                <a16:creationId xmlns:a16="http://schemas.microsoft.com/office/drawing/2014/main" id="{1C512D53-4EF2-A23C-5EBB-E61A68C55205}"/>
              </a:ext>
            </a:extLst>
          </p:cNvPr>
          <p:cNvGrpSpPr/>
          <p:nvPr/>
        </p:nvGrpSpPr>
        <p:grpSpPr>
          <a:xfrm>
            <a:off x="5112442" y="2412559"/>
            <a:ext cx="3132821" cy="1718341"/>
            <a:chOff x="5112442" y="2472193"/>
            <a:chExt cx="3132821" cy="1718341"/>
          </a:xfrm>
        </p:grpSpPr>
        <p:grpSp>
          <p:nvGrpSpPr>
            <p:cNvPr id="293" name="Group 292">
              <a:extLst>
                <a:ext uri="{FF2B5EF4-FFF2-40B4-BE49-F238E27FC236}">
                  <a16:creationId xmlns:a16="http://schemas.microsoft.com/office/drawing/2014/main" id="{A714AA66-3EBC-FE1D-D44A-4088E239C965}"/>
                </a:ext>
              </a:extLst>
            </p:cNvPr>
            <p:cNvGrpSpPr/>
            <p:nvPr/>
          </p:nvGrpSpPr>
          <p:grpSpPr>
            <a:xfrm>
              <a:off x="5112442" y="2472193"/>
              <a:ext cx="50653" cy="534534"/>
              <a:chOff x="8604638" y="3369202"/>
              <a:chExt cx="81577" cy="276179"/>
            </a:xfrm>
          </p:grpSpPr>
          <p:cxnSp>
            <p:nvCxnSpPr>
              <p:cNvPr id="294" name="Straight Connector 293">
                <a:extLst>
                  <a:ext uri="{FF2B5EF4-FFF2-40B4-BE49-F238E27FC236}">
                    <a16:creationId xmlns:a16="http://schemas.microsoft.com/office/drawing/2014/main" id="{811704EB-0B9F-B9E1-6672-D55DA228B177}"/>
                  </a:ext>
                </a:extLst>
              </p:cNvPr>
              <p:cNvCxnSpPr/>
              <p:nvPr/>
            </p:nvCxnSpPr>
            <p:spPr bwMode="auto">
              <a:xfrm>
                <a:off x="8608937" y="3372194"/>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42A12B62-AF08-73D3-82CB-B5FF341DE6CE}"/>
                  </a:ext>
                </a:extLst>
              </p:cNvPr>
              <p:cNvCxnSpPr/>
              <p:nvPr/>
            </p:nvCxnSpPr>
            <p:spPr bwMode="auto">
              <a:xfrm>
                <a:off x="8647576" y="3369202"/>
                <a:ext cx="0" cy="276179"/>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688A674C-91FA-7542-27BF-55C010E300C0}"/>
                  </a:ext>
                </a:extLst>
              </p:cNvPr>
              <p:cNvCxnSpPr/>
              <p:nvPr/>
            </p:nvCxnSpPr>
            <p:spPr bwMode="auto">
              <a:xfrm>
                <a:off x="8604638" y="3645381"/>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grpSp>
        <p:grpSp>
          <p:nvGrpSpPr>
            <p:cNvPr id="297" name="Group 296">
              <a:extLst>
                <a:ext uri="{FF2B5EF4-FFF2-40B4-BE49-F238E27FC236}">
                  <a16:creationId xmlns:a16="http://schemas.microsoft.com/office/drawing/2014/main" id="{D1E7770A-588D-DA9F-9472-3DAE6E657F08}"/>
                </a:ext>
              </a:extLst>
            </p:cNvPr>
            <p:cNvGrpSpPr/>
            <p:nvPr/>
          </p:nvGrpSpPr>
          <p:grpSpPr>
            <a:xfrm>
              <a:off x="5410827" y="3161127"/>
              <a:ext cx="50653" cy="813943"/>
              <a:chOff x="8604638" y="3369202"/>
              <a:chExt cx="81577" cy="276179"/>
            </a:xfrm>
          </p:grpSpPr>
          <p:cxnSp>
            <p:nvCxnSpPr>
              <p:cNvPr id="298" name="Straight Connector 297">
                <a:extLst>
                  <a:ext uri="{FF2B5EF4-FFF2-40B4-BE49-F238E27FC236}">
                    <a16:creationId xmlns:a16="http://schemas.microsoft.com/office/drawing/2014/main" id="{F148CACC-AB5D-7F19-30EC-FBD9DA806B14}"/>
                  </a:ext>
                </a:extLst>
              </p:cNvPr>
              <p:cNvCxnSpPr/>
              <p:nvPr/>
            </p:nvCxnSpPr>
            <p:spPr bwMode="auto">
              <a:xfrm>
                <a:off x="8608937" y="3372194"/>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85C71E66-218D-EA1A-71D7-E7164EC3A9BE}"/>
                  </a:ext>
                </a:extLst>
              </p:cNvPr>
              <p:cNvCxnSpPr/>
              <p:nvPr/>
            </p:nvCxnSpPr>
            <p:spPr bwMode="auto">
              <a:xfrm>
                <a:off x="8647576" y="3369202"/>
                <a:ext cx="0" cy="276179"/>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F53FEDED-766A-F7DD-8D00-2171B9E1E374}"/>
                  </a:ext>
                </a:extLst>
              </p:cNvPr>
              <p:cNvCxnSpPr/>
              <p:nvPr/>
            </p:nvCxnSpPr>
            <p:spPr bwMode="auto">
              <a:xfrm>
                <a:off x="8604638" y="3645381"/>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grpSp>
        <p:grpSp>
          <p:nvGrpSpPr>
            <p:cNvPr id="301" name="Group 300">
              <a:extLst>
                <a:ext uri="{FF2B5EF4-FFF2-40B4-BE49-F238E27FC236}">
                  <a16:creationId xmlns:a16="http://schemas.microsoft.com/office/drawing/2014/main" id="{8FAB7ACB-1816-3CA7-262C-EE7BF5314391}"/>
                </a:ext>
              </a:extLst>
            </p:cNvPr>
            <p:cNvGrpSpPr/>
            <p:nvPr/>
          </p:nvGrpSpPr>
          <p:grpSpPr>
            <a:xfrm>
              <a:off x="5509800" y="2935699"/>
              <a:ext cx="50653" cy="908657"/>
              <a:chOff x="8604638" y="3369202"/>
              <a:chExt cx="81577" cy="276179"/>
            </a:xfrm>
          </p:grpSpPr>
          <p:cxnSp>
            <p:nvCxnSpPr>
              <p:cNvPr id="302" name="Straight Connector 301">
                <a:extLst>
                  <a:ext uri="{FF2B5EF4-FFF2-40B4-BE49-F238E27FC236}">
                    <a16:creationId xmlns:a16="http://schemas.microsoft.com/office/drawing/2014/main" id="{D46B6A7A-6811-420F-5842-344530AE6A01}"/>
                  </a:ext>
                </a:extLst>
              </p:cNvPr>
              <p:cNvCxnSpPr/>
              <p:nvPr/>
            </p:nvCxnSpPr>
            <p:spPr bwMode="auto">
              <a:xfrm>
                <a:off x="8608937" y="3372194"/>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6302B3F6-BCD0-B13E-836F-C025ED9416E7}"/>
                  </a:ext>
                </a:extLst>
              </p:cNvPr>
              <p:cNvCxnSpPr/>
              <p:nvPr/>
            </p:nvCxnSpPr>
            <p:spPr bwMode="auto">
              <a:xfrm>
                <a:off x="8647576" y="3369202"/>
                <a:ext cx="0" cy="276179"/>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1ACDB5A7-195E-3275-8EFD-452D1B84C1FD}"/>
                  </a:ext>
                </a:extLst>
              </p:cNvPr>
              <p:cNvCxnSpPr/>
              <p:nvPr/>
            </p:nvCxnSpPr>
            <p:spPr bwMode="auto">
              <a:xfrm>
                <a:off x="8604638" y="3645381"/>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grpSp>
        <p:grpSp>
          <p:nvGrpSpPr>
            <p:cNvPr id="305" name="Group 304">
              <a:extLst>
                <a:ext uri="{FF2B5EF4-FFF2-40B4-BE49-F238E27FC236}">
                  <a16:creationId xmlns:a16="http://schemas.microsoft.com/office/drawing/2014/main" id="{26C72631-BD7B-96D6-E176-7146D5CF4A92}"/>
                </a:ext>
              </a:extLst>
            </p:cNvPr>
            <p:cNvGrpSpPr/>
            <p:nvPr/>
          </p:nvGrpSpPr>
          <p:grpSpPr>
            <a:xfrm>
              <a:off x="5905873" y="3161124"/>
              <a:ext cx="50653" cy="467798"/>
              <a:chOff x="8604638" y="3369202"/>
              <a:chExt cx="81577" cy="276179"/>
            </a:xfrm>
          </p:grpSpPr>
          <p:cxnSp>
            <p:nvCxnSpPr>
              <p:cNvPr id="306" name="Straight Connector 305">
                <a:extLst>
                  <a:ext uri="{FF2B5EF4-FFF2-40B4-BE49-F238E27FC236}">
                    <a16:creationId xmlns:a16="http://schemas.microsoft.com/office/drawing/2014/main" id="{B8483DD3-FBB4-59F4-37CA-79F248024F36}"/>
                  </a:ext>
                </a:extLst>
              </p:cNvPr>
              <p:cNvCxnSpPr/>
              <p:nvPr/>
            </p:nvCxnSpPr>
            <p:spPr bwMode="auto">
              <a:xfrm>
                <a:off x="8608937" y="3372194"/>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2C234C33-8C5A-F92E-BEF6-44BDD49B4887}"/>
                  </a:ext>
                </a:extLst>
              </p:cNvPr>
              <p:cNvCxnSpPr/>
              <p:nvPr/>
            </p:nvCxnSpPr>
            <p:spPr bwMode="auto">
              <a:xfrm>
                <a:off x="8647576" y="3369202"/>
                <a:ext cx="0" cy="276179"/>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08" name="Straight Connector 307">
                <a:extLst>
                  <a:ext uri="{FF2B5EF4-FFF2-40B4-BE49-F238E27FC236}">
                    <a16:creationId xmlns:a16="http://schemas.microsoft.com/office/drawing/2014/main" id="{010F42BF-DD63-6340-7EE7-BAFBC32CA1AC}"/>
                  </a:ext>
                </a:extLst>
              </p:cNvPr>
              <p:cNvCxnSpPr/>
              <p:nvPr/>
            </p:nvCxnSpPr>
            <p:spPr bwMode="auto">
              <a:xfrm>
                <a:off x="8604638" y="3645381"/>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grpSp>
        <p:grpSp>
          <p:nvGrpSpPr>
            <p:cNvPr id="309" name="Group 308">
              <a:extLst>
                <a:ext uri="{FF2B5EF4-FFF2-40B4-BE49-F238E27FC236}">
                  <a16:creationId xmlns:a16="http://schemas.microsoft.com/office/drawing/2014/main" id="{0EF1AD36-5CAC-9D1D-D811-5C6D256CF562}"/>
                </a:ext>
              </a:extLst>
            </p:cNvPr>
            <p:cNvGrpSpPr/>
            <p:nvPr/>
          </p:nvGrpSpPr>
          <p:grpSpPr>
            <a:xfrm>
              <a:off x="6309336" y="3121037"/>
              <a:ext cx="50653" cy="566479"/>
              <a:chOff x="8604638" y="3369202"/>
              <a:chExt cx="81577" cy="276179"/>
            </a:xfrm>
          </p:grpSpPr>
          <p:cxnSp>
            <p:nvCxnSpPr>
              <p:cNvPr id="310" name="Straight Connector 309">
                <a:extLst>
                  <a:ext uri="{FF2B5EF4-FFF2-40B4-BE49-F238E27FC236}">
                    <a16:creationId xmlns:a16="http://schemas.microsoft.com/office/drawing/2014/main" id="{7B4F5A0B-D811-106A-CB5E-981ED9950FD2}"/>
                  </a:ext>
                </a:extLst>
              </p:cNvPr>
              <p:cNvCxnSpPr/>
              <p:nvPr/>
            </p:nvCxnSpPr>
            <p:spPr bwMode="auto">
              <a:xfrm>
                <a:off x="8608937" y="3372194"/>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11" name="Straight Connector 310">
                <a:extLst>
                  <a:ext uri="{FF2B5EF4-FFF2-40B4-BE49-F238E27FC236}">
                    <a16:creationId xmlns:a16="http://schemas.microsoft.com/office/drawing/2014/main" id="{DD3D75C3-A68C-61CE-FC4B-C4262AC216A3}"/>
                  </a:ext>
                </a:extLst>
              </p:cNvPr>
              <p:cNvCxnSpPr/>
              <p:nvPr/>
            </p:nvCxnSpPr>
            <p:spPr bwMode="auto">
              <a:xfrm>
                <a:off x="8647576" y="3369202"/>
                <a:ext cx="0" cy="276179"/>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12" name="Straight Connector 311">
                <a:extLst>
                  <a:ext uri="{FF2B5EF4-FFF2-40B4-BE49-F238E27FC236}">
                    <a16:creationId xmlns:a16="http://schemas.microsoft.com/office/drawing/2014/main" id="{F38D8523-A981-846D-CD4E-172A9AACF3A3}"/>
                  </a:ext>
                </a:extLst>
              </p:cNvPr>
              <p:cNvCxnSpPr/>
              <p:nvPr/>
            </p:nvCxnSpPr>
            <p:spPr bwMode="auto">
              <a:xfrm>
                <a:off x="8604638" y="3645381"/>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grpSp>
        <p:grpSp>
          <p:nvGrpSpPr>
            <p:cNvPr id="313" name="Group 312">
              <a:extLst>
                <a:ext uri="{FF2B5EF4-FFF2-40B4-BE49-F238E27FC236}">
                  <a16:creationId xmlns:a16="http://schemas.microsoft.com/office/drawing/2014/main" id="{2F7713E6-71B9-35FC-FB93-9AA739C1A89A}"/>
                </a:ext>
              </a:extLst>
            </p:cNvPr>
            <p:cNvGrpSpPr/>
            <p:nvPr/>
          </p:nvGrpSpPr>
          <p:grpSpPr>
            <a:xfrm>
              <a:off x="6703503" y="3189610"/>
              <a:ext cx="50653" cy="823435"/>
              <a:chOff x="8604638" y="3369202"/>
              <a:chExt cx="81577" cy="276179"/>
            </a:xfrm>
          </p:grpSpPr>
          <p:cxnSp>
            <p:nvCxnSpPr>
              <p:cNvPr id="314" name="Straight Connector 313">
                <a:extLst>
                  <a:ext uri="{FF2B5EF4-FFF2-40B4-BE49-F238E27FC236}">
                    <a16:creationId xmlns:a16="http://schemas.microsoft.com/office/drawing/2014/main" id="{F3BE0734-7A52-2D72-C2EE-E3E30EDF4E38}"/>
                  </a:ext>
                </a:extLst>
              </p:cNvPr>
              <p:cNvCxnSpPr/>
              <p:nvPr/>
            </p:nvCxnSpPr>
            <p:spPr bwMode="auto">
              <a:xfrm>
                <a:off x="8608937" y="3372194"/>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15" name="Straight Connector 314">
                <a:extLst>
                  <a:ext uri="{FF2B5EF4-FFF2-40B4-BE49-F238E27FC236}">
                    <a16:creationId xmlns:a16="http://schemas.microsoft.com/office/drawing/2014/main" id="{E3F00A13-E3D2-192E-E359-93A7D24A0A97}"/>
                  </a:ext>
                </a:extLst>
              </p:cNvPr>
              <p:cNvCxnSpPr/>
              <p:nvPr/>
            </p:nvCxnSpPr>
            <p:spPr bwMode="auto">
              <a:xfrm>
                <a:off x="8647576" y="3369202"/>
                <a:ext cx="0" cy="276179"/>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16" name="Straight Connector 315">
                <a:extLst>
                  <a:ext uri="{FF2B5EF4-FFF2-40B4-BE49-F238E27FC236}">
                    <a16:creationId xmlns:a16="http://schemas.microsoft.com/office/drawing/2014/main" id="{DEBB6033-A58B-F377-3171-B033A7CD7F86}"/>
                  </a:ext>
                </a:extLst>
              </p:cNvPr>
              <p:cNvCxnSpPr/>
              <p:nvPr/>
            </p:nvCxnSpPr>
            <p:spPr bwMode="auto">
              <a:xfrm>
                <a:off x="8604638" y="3645381"/>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grpSp>
        <p:grpSp>
          <p:nvGrpSpPr>
            <p:cNvPr id="317" name="Group 316">
              <a:extLst>
                <a:ext uri="{FF2B5EF4-FFF2-40B4-BE49-F238E27FC236}">
                  <a16:creationId xmlns:a16="http://schemas.microsoft.com/office/drawing/2014/main" id="{B455DE34-9ADD-206B-5912-CC3564EA27A0}"/>
                </a:ext>
              </a:extLst>
            </p:cNvPr>
            <p:cNvGrpSpPr/>
            <p:nvPr/>
          </p:nvGrpSpPr>
          <p:grpSpPr>
            <a:xfrm>
              <a:off x="7102986" y="3157482"/>
              <a:ext cx="50653" cy="907091"/>
              <a:chOff x="8604638" y="3369202"/>
              <a:chExt cx="81577" cy="276179"/>
            </a:xfrm>
          </p:grpSpPr>
          <p:cxnSp>
            <p:nvCxnSpPr>
              <p:cNvPr id="318" name="Straight Connector 317">
                <a:extLst>
                  <a:ext uri="{FF2B5EF4-FFF2-40B4-BE49-F238E27FC236}">
                    <a16:creationId xmlns:a16="http://schemas.microsoft.com/office/drawing/2014/main" id="{14F78B58-6898-B92B-51D7-38773F449283}"/>
                  </a:ext>
                </a:extLst>
              </p:cNvPr>
              <p:cNvCxnSpPr/>
              <p:nvPr/>
            </p:nvCxnSpPr>
            <p:spPr bwMode="auto">
              <a:xfrm>
                <a:off x="8608937" y="3372194"/>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19" name="Straight Connector 318">
                <a:extLst>
                  <a:ext uri="{FF2B5EF4-FFF2-40B4-BE49-F238E27FC236}">
                    <a16:creationId xmlns:a16="http://schemas.microsoft.com/office/drawing/2014/main" id="{4C00B13E-746B-2EDA-0E36-F9EFEE40E017}"/>
                  </a:ext>
                </a:extLst>
              </p:cNvPr>
              <p:cNvCxnSpPr/>
              <p:nvPr/>
            </p:nvCxnSpPr>
            <p:spPr bwMode="auto">
              <a:xfrm>
                <a:off x="8647576" y="3369202"/>
                <a:ext cx="0" cy="276179"/>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20" name="Straight Connector 319">
                <a:extLst>
                  <a:ext uri="{FF2B5EF4-FFF2-40B4-BE49-F238E27FC236}">
                    <a16:creationId xmlns:a16="http://schemas.microsoft.com/office/drawing/2014/main" id="{448C8DA8-0A4C-4C79-ABFF-23550888A914}"/>
                  </a:ext>
                </a:extLst>
              </p:cNvPr>
              <p:cNvCxnSpPr/>
              <p:nvPr/>
            </p:nvCxnSpPr>
            <p:spPr bwMode="auto">
              <a:xfrm>
                <a:off x="8604638" y="3645381"/>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grpSp>
        <p:grpSp>
          <p:nvGrpSpPr>
            <p:cNvPr id="321" name="Group 320">
              <a:extLst>
                <a:ext uri="{FF2B5EF4-FFF2-40B4-BE49-F238E27FC236}">
                  <a16:creationId xmlns:a16="http://schemas.microsoft.com/office/drawing/2014/main" id="{1F015148-5DA1-CBE4-3FF3-7A251DE5D85D}"/>
                </a:ext>
              </a:extLst>
            </p:cNvPr>
            <p:cNvGrpSpPr/>
            <p:nvPr/>
          </p:nvGrpSpPr>
          <p:grpSpPr>
            <a:xfrm>
              <a:off x="7300077" y="3679149"/>
              <a:ext cx="50653" cy="336256"/>
              <a:chOff x="8604638" y="3369202"/>
              <a:chExt cx="81577" cy="276179"/>
            </a:xfrm>
          </p:grpSpPr>
          <p:cxnSp>
            <p:nvCxnSpPr>
              <p:cNvPr id="322" name="Straight Connector 321">
                <a:extLst>
                  <a:ext uri="{FF2B5EF4-FFF2-40B4-BE49-F238E27FC236}">
                    <a16:creationId xmlns:a16="http://schemas.microsoft.com/office/drawing/2014/main" id="{3FE568BD-FC95-5CF5-023E-86F805E0671D}"/>
                  </a:ext>
                </a:extLst>
              </p:cNvPr>
              <p:cNvCxnSpPr/>
              <p:nvPr/>
            </p:nvCxnSpPr>
            <p:spPr bwMode="auto">
              <a:xfrm>
                <a:off x="8608937" y="3372194"/>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23" name="Straight Connector 322">
                <a:extLst>
                  <a:ext uri="{FF2B5EF4-FFF2-40B4-BE49-F238E27FC236}">
                    <a16:creationId xmlns:a16="http://schemas.microsoft.com/office/drawing/2014/main" id="{0430B776-53BF-EBFB-4224-E911A0F3209B}"/>
                  </a:ext>
                </a:extLst>
              </p:cNvPr>
              <p:cNvCxnSpPr/>
              <p:nvPr/>
            </p:nvCxnSpPr>
            <p:spPr bwMode="auto">
              <a:xfrm>
                <a:off x="8647576" y="3369202"/>
                <a:ext cx="0" cy="276179"/>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24" name="Straight Connector 323">
                <a:extLst>
                  <a:ext uri="{FF2B5EF4-FFF2-40B4-BE49-F238E27FC236}">
                    <a16:creationId xmlns:a16="http://schemas.microsoft.com/office/drawing/2014/main" id="{4B6D35C5-46F3-EBD2-5B6E-A52DC6BAB872}"/>
                  </a:ext>
                </a:extLst>
              </p:cNvPr>
              <p:cNvCxnSpPr/>
              <p:nvPr/>
            </p:nvCxnSpPr>
            <p:spPr bwMode="auto">
              <a:xfrm>
                <a:off x="8604638" y="3645381"/>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grpSp>
        <p:grpSp>
          <p:nvGrpSpPr>
            <p:cNvPr id="325" name="Group 324">
              <a:extLst>
                <a:ext uri="{FF2B5EF4-FFF2-40B4-BE49-F238E27FC236}">
                  <a16:creationId xmlns:a16="http://schemas.microsoft.com/office/drawing/2014/main" id="{F536EF71-0B01-7147-581B-A8A3AD729E4A}"/>
                </a:ext>
              </a:extLst>
            </p:cNvPr>
            <p:cNvGrpSpPr/>
            <p:nvPr/>
          </p:nvGrpSpPr>
          <p:grpSpPr>
            <a:xfrm>
              <a:off x="7399077" y="3605648"/>
              <a:ext cx="50653" cy="584886"/>
              <a:chOff x="8604638" y="3369202"/>
              <a:chExt cx="81577" cy="276179"/>
            </a:xfrm>
          </p:grpSpPr>
          <p:cxnSp>
            <p:nvCxnSpPr>
              <p:cNvPr id="326" name="Straight Connector 325">
                <a:extLst>
                  <a:ext uri="{FF2B5EF4-FFF2-40B4-BE49-F238E27FC236}">
                    <a16:creationId xmlns:a16="http://schemas.microsoft.com/office/drawing/2014/main" id="{2FF3594B-85C8-4EF6-00A2-98DF657EC3E0}"/>
                  </a:ext>
                </a:extLst>
              </p:cNvPr>
              <p:cNvCxnSpPr/>
              <p:nvPr/>
            </p:nvCxnSpPr>
            <p:spPr bwMode="auto">
              <a:xfrm>
                <a:off x="8608937" y="3372194"/>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27" name="Straight Connector 326">
                <a:extLst>
                  <a:ext uri="{FF2B5EF4-FFF2-40B4-BE49-F238E27FC236}">
                    <a16:creationId xmlns:a16="http://schemas.microsoft.com/office/drawing/2014/main" id="{EE3D3F8F-0314-B194-CBFE-6640E813A992}"/>
                  </a:ext>
                </a:extLst>
              </p:cNvPr>
              <p:cNvCxnSpPr/>
              <p:nvPr/>
            </p:nvCxnSpPr>
            <p:spPr bwMode="auto">
              <a:xfrm>
                <a:off x="8647576" y="3369202"/>
                <a:ext cx="0" cy="276179"/>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28" name="Straight Connector 327">
                <a:extLst>
                  <a:ext uri="{FF2B5EF4-FFF2-40B4-BE49-F238E27FC236}">
                    <a16:creationId xmlns:a16="http://schemas.microsoft.com/office/drawing/2014/main" id="{E356B984-CB33-CC57-13B8-A4F31A65D00F}"/>
                  </a:ext>
                </a:extLst>
              </p:cNvPr>
              <p:cNvCxnSpPr/>
              <p:nvPr/>
            </p:nvCxnSpPr>
            <p:spPr bwMode="auto">
              <a:xfrm>
                <a:off x="8604638" y="3645381"/>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grpSp>
        <p:grpSp>
          <p:nvGrpSpPr>
            <p:cNvPr id="329" name="Group 328">
              <a:extLst>
                <a:ext uri="{FF2B5EF4-FFF2-40B4-BE49-F238E27FC236}">
                  <a16:creationId xmlns:a16="http://schemas.microsoft.com/office/drawing/2014/main" id="{7FDE0BAE-180E-CC1F-254F-D5EDB519C17D}"/>
                </a:ext>
              </a:extLst>
            </p:cNvPr>
            <p:cNvGrpSpPr/>
            <p:nvPr/>
          </p:nvGrpSpPr>
          <p:grpSpPr>
            <a:xfrm>
              <a:off x="7798787" y="3093453"/>
              <a:ext cx="50653" cy="828577"/>
              <a:chOff x="8604638" y="3369202"/>
              <a:chExt cx="81577" cy="276179"/>
            </a:xfrm>
          </p:grpSpPr>
          <p:cxnSp>
            <p:nvCxnSpPr>
              <p:cNvPr id="330" name="Straight Connector 329">
                <a:extLst>
                  <a:ext uri="{FF2B5EF4-FFF2-40B4-BE49-F238E27FC236}">
                    <a16:creationId xmlns:a16="http://schemas.microsoft.com/office/drawing/2014/main" id="{792E8FA8-E789-983C-3BCE-7E993D3ECB6A}"/>
                  </a:ext>
                </a:extLst>
              </p:cNvPr>
              <p:cNvCxnSpPr/>
              <p:nvPr/>
            </p:nvCxnSpPr>
            <p:spPr bwMode="auto">
              <a:xfrm>
                <a:off x="8608937" y="3372194"/>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31" name="Straight Connector 330">
                <a:extLst>
                  <a:ext uri="{FF2B5EF4-FFF2-40B4-BE49-F238E27FC236}">
                    <a16:creationId xmlns:a16="http://schemas.microsoft.com/office/drawing/2014/main" id="{009B9318-E645-A382-C596-09DF299437FA}"/>
                  </a:ext>
                </a:extLst>
              </p:cNvPr>
              <p:cNvCxnSpPr/>
              <p:nvPr/>
            </p:nvCxnSpPr>
            <p:spPr bwMode="auto">
              <a:xfrm>
                <a:off x="8647576" y="3369202"/>
                <a:ext cx="0" cy="276179"/>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32" name="Straight Connector 331">
                <a:extLst>
                  <a:ext uri="{FF2B5EF4-FFF2-40B4-BE49-F238E27FC236}">
                    <a16:creationId xmlns:a16="http://schemas.microsoft.com/office/drawing/2014/main" id="{E6D5A42D-23C2-4893-B1AC-C84D305A055E}"/>
                  </a:ext>
                </a:extLst>
              </p:cNvPr>
              <p:cNvCxnSpPr/>
              <p:nvPr/>
            </p:nvCxnSpPr>
            <p:spPr bwMode="auto">
              <a:xfrm>
                <a:off x="8604638" y="3645381"/>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grpSp>
        <p:grpSp>
          <p:nvGrpSpPr>
            <p:cNvPr id="333" name="Group 332">
              <a:extLst>
                <a:ext uri="{FF2B5EF4-FFF2-40B4-BE49-F238E27FC236}">
                  <a16:creationId xmlns:a16="http://schemas.microsoft.com/office/drawing/2014/main" id="{662D3143-A585-249F-2FED-8E7DE359BDCF}"/>
                </a:ext>
              </a:extLst>
            </p:cNvPr>
            <p:cNvGrpSpPr/>
            <p:nvPr/>
          </p:nvGrpSpPr>
          <p:grpSpPr>
            <a:xfrm>
              <a:off x="8194610" y="2688758"/>
              <a:ext cx="50653" cy="1118341"/>
              <a:chOff x="8604638" y="3369202"/>
              <a:chExt cx="81577" cy="276179"/>
            </a:xfrm>
          </p:grpSpPr>
          <p:cxnSp>
            <p:nvCxnSpPr>
              <p:cNvPr id="334" name="Straight Connector 333">
                <a:extLst>
                  <a:ext uri="{FF2B5EF4-FFF2-40B4-BE49-F238E27FC236}">
                    <a16:creationId xmlns:a16="http://schemas.microsoft.com/office/drawing/2014/main" id="{585FD749-2261-D598-699F-4A6FA17C6C1E}"/>
                  </a:ext>
                </a:extLst>
              </p:cNvPr>
              <p:cNvCxnSpPr/>
              <p:nvPr/>
            </p:nvCxnSpPr>
            <p:spPr bwMode="auto">
              <a:xfrm>
                <a:off x="8608937" y="3372194"/>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35" name="Straight Connector 334">
                <a:extLst>
                  <a:ext uri="{FF2B5EF4-FFF2-40B4-BE49-F238E27FC236}">
                    <a16:creationId xmlns:a16="http://schemas.microsoft.com/office/drawing/2014/main" id="{8EDF9FCE-C41A-4A56-4945-189F729FBB1E}"/>
                  </a:ext>
                </a:extLst>
              </p:cNvPr>
              <p:cNvCxnSpPr/>
              <p:nvPr/>
            </p:nvCxnSpPr>
            <p:spPr bwMode="auto">
              <a:xfrm>
                <a:off x="8647576" y="3369202"/>
                <a:ext cx="0" cy="276179"/>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cxnSp>
            <p:nvCxnSpPr>
              <p:cNvPr id="336" name="Straight Connector 335">
                <a:extLst>
                  <a:ext uri="{FF2B5EF4-FFF2-40B4-BE49-F238E27FC236}">
                    <a16:creationId xmlns:a16="http://schemas.microsoft.com/office/drawing/2014/main" id="{333EF78E-C6C9-7CA6-6968-670CC284F651}"/>
                  </a:ext>
                </a:extLst>
              </p:cNvPr>
              <p:cNvCxnSpPr/>
              <p:nvPr/>
            </p:nvCxnSpPr>
            <p:spPr bwMode="auto">
              <a:xfrm>
                <a:off x="8604638" y="3645381"/>
                <a:ext cx="77278" cy="0"/>
              </a:xfrm>
              <a:prstGeom prst="line">
                <a:avLst/>
              </a:prstGeom>
              <a:noFill/>
              <a:ln w="12700" cap="flat" cmpd="sng" algn="ctr">
                <a:solidFill>
                  <a:schemeClr val="accent2">
                    <a:lumMod val="60000"/>
                    <a:lumOff val="40000"/>
                  </a:schemeClr>
                </a:solidFill>
                <a:prstDash val="solid"/>
                <a:round/>
                <a:headEnd type="none" w="med" len="med"/>
                <a:tailEnd type="none" w="med" len="med"/>
              </a:ln>
              <a:effectLst/>
            </p:spPr>
          </p:cxnSp>
        </p:grpSp>
      </p:grpSp>
      <p:grpSp>
        <p:nvGrpSpPr>
          <p:cNvPr id="292" name="Group 291">
            <a:extLst>
              <a:ext uri="{FF2B5EF4-FFF2-40B4-BE49-F238E27FC236}">
                <a16:creationId xmlns:a16="http://schemas.microsoft.com/office/drawing/2014/main" id="{98C625B3-8864-C082-B9F2-D82CDE1844F0}"/>
              </a:ext>
            </a:extLst>
          </p:cNvPr>
          <p:cNvGrpSpPr/>
          <p:nvPr/>
        </p:nvGrpSpPr>
        <p:grpSpPr>
          <a:xfrm>
            <a:off x="5112474" y="2475964"/>
            <a:ext cx="3137341" cy="1809338"/>
            <a:chOff x="5112474" y="2535598"/>
            <a:chExt cx="3137341" cy="1809338"/>
          </a:xfrm>
        </p:grpSpPr>
        <p:grpSp>
          <p:nvGrpSpPr>
            <p:cNvPr id="248" name="Group 247">
              <a:extLst>
                <a:ext uri="{FF2B5EF4-FFF2-40B4-BE49-F238E27FC236}">
                  <a16:creationId xmlns:a16="http://schemas.microsoft.com/office/drawing/2014/main" id="{420E42DA-FFA4-9D00-A5F8-D908224E004C}"/>
                </a:ext>
              </a:extLst>
            </p:cNvPr>
            <p:cNvGrpSpPr/>
            <p:nvPr/>
          </p:nvGrpSpPr>
          <p:grpSpPr>
            <a:xfrm>
              <a:off x="8199162" y="3196381"/>
              <a:ext cx="50653" cy="855502"/>
              <a:chOff x="8604638" y="3369202"/>
              <a:chExt cx="81577" cy="276179"/>
            </a:xfrm>
          </p:grpSpPr>
          <p:cxnSp>
            <p:nvCxnSpPr>
              <p:cNvPr id="249" name="Straight Connector 248">
                <a:extLst>
                  <a:ext uri="{FF2B5EF4-FFF2-40B4-BE49-F238E27FC236}">
                    <a16:creationId xmlns:a16="http://schemas.microsoft.com/office/drawing/2014/main" id="{1A7CE799-3F21-DB6A-FBDA-F17B2F279BFA}"/>
                  </a:ext>
                </a:extLst>
              </p:cNvPr>
              <p:cNvCxnSpPr/>
              <p:nvPr/>
            </p:nvCxnSpPr>
            <p:spPr bwMode="auto">
              <a:xfrm>
                <a:off x="8608937" y="3372194"/>
                <a:ext cx="77278" cy="0"/>
              </a:xfrm>
              <a:prstGeom prst="line">
                <a:avLst/>
              </a:prstGeom>
              <a:noFill/>
              <a:ln w="12700" cap="flat" cmpd="sng" algn="ctr">
                <a:solidFill>
                  <a:schemeClr val="accent2"/>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3F3601B2-B889-083A-6576-E1396D4B756E}"/>
                  </a:ext>
                </a:extLst>
              </p:cNvPr>
              <p:cNvCxnSpPr/>
              <p:nvPr/>
            </p:nvCxnSpPr>
            <p:spPr bwMode="auto">
              <a:xfrm>
                <a:off x="8647576" y="3369202"/>
                <a:ext cx="0" cy="276179"/>
              </a:xfrm>
              <a:prstGeom prst="line">
                <a:avLst/>
              </a:prstGeom>
              <a:noFill/>
              <a:ln w="12700" cap="flat" cmpd="sng" algn="ctr">
                <a:solidFill>
                  <a:schemeClr val="accent2"/>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A27B5480-A4A4-68EC-6B58-4D055C1310D8}"/>
                  </a:ext>
                </a:extLst>
              </p:cNvPr>
              <p:cNvCxnSpPr/>
              <p:nvPr/>
            </p:nvCxnSpPr>
            <p:spPr bwMode="auto">
              <a:xfrm>
                <a:off x="8604638" y="3645381"/>
                <a:ext cx="77278" cy="0"/>
              </a:xfrm>
              <a:prstGeom prst="line">
                <a:avLst/>
              </a:prstGeom>
              <a:noFill/>
              <a:ln w="12700" cap="flat" cmpd="sng" algn="ctr">
                <a:solidFill>
                  <a:schemeClr val="accent2"/>
                </a:solidFill>
                <a:prstDash val="solid"/>
                <a:round/>
                <a:headEnd type="none" w="med" len="med"/>
                <a:tailEnd type="none" w="med" len="med"/>
              </a:ln>
              <a:effectLst/>
            </p:spPr>
          </p:cxnSp>
        </p:grpSp>
        <p:grpSp>
          <p:nvGrpSpPr>
            <p:cNvPr id="252" name="Group 251">
              <a:extLst>
                <a:ext uri="{FF2B5EF4-FFF2-40B4-BE49-F238E27FC236}">
                  <a16:creationId xmlns:a16="http://schemas.microsoft.com/office/drawing/2014/main" id="{03093B9B-10E6-E10E-CC5D-4F3A0C43112B}"/>
                </a:ext>
              </a:extLst>
            </p:cNvPr>
            <p:cNvGrpSpPr/>
            <p:nvPr/>
          </p:nvGrpSpPr>
          <p:grpSpPr>
            <a:xfrm>
              <a:off x="7798955" y="3196381"/>
              <a:ext cx="50653" cy="675134"/>
              <a:chOff x="8604638" y="3369202"/>
              <a:chExt cx="81577" cy="276179"/>
            </a:xfrm>
          </p:grpSpPr>
          <p:cxnSp>
            <p:nvCxnSpPr>
              <p:cNvPr id="253" name="Straight Connector 252">
                <a:extLst>
                  <a:ext uri="{FF2B5EF4-FFF2-40B4-BE49-F238E27FC236}">
                    <a16:creationId xmlns:a16="http://schemas.microsoft.com/office/drawing/2014/main" id="{2FD1C2B0-CADC-C3A3-961B-33A6BC8920D3}"/>
                  </a:ext>
                </a:extLst>
              </p:cNvPr>
              <p:cNvCxnSpPr/>
              <p:nvPr/>
            </p:nvCxnSpPr>
            <p:spPr bwMode="auto">
              <a:xfrm>
                <a:off x="8608937" y="3372194"/>
                <a:ext cx="77278" cy="0"/>
              </a:xfrm>
              <a:prstGeom prst="line">
                <a:avLst/>
              </a:prstGeom>
              <a:noFill/>
              <a:ln w="12700" cap="flat" cmpd="sng" algn="ctr">
                <a:solidFill>
                  <a:schemeClr val="accent2"/>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080801EE-DAEC-36F1-6C87-08EE0554AC77}"/>
                  </a:ext>
                </a:extLst>
              </p:cNvPr>
              <p:cNvCxnSpPr/>
              <p:nvPr/>
            </p:nvCxnSpPr>
            <p:spPr bwMode="auto">
              <a:xfrm>
                <a:off x="8647576" y="3369202"/>
                <a:ext cx="0" cy="276179"/>
              </a:xfrm>
              <a:prstGeom prst="line">
                <a:avLst/>
              </a:prstGeom>
              <a:noFill/>
              <a:ln w="12700" cap="flat" cmpd="sng" algn="ctr">
                <a:solidFill>
                  <a:schemeClr val="accent2"/>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FDE2B3D3-EE06-5D08-520C-9BC2D5163E44}"/>
                  </a:ext>
                </a:extLst>
              </p:cNvPr>
              <p:cNvCxnSpPr/>
              <p:nvPr/>
            </p:nvCxnSpPr>
            <p:spPr bwMode="auto">
              <a:xfrm>
                <a:off x="8604638" y="3645381"/>
                <a:ext cx="77278" cy="0"/>
              </a:xfrm>
              <a:prstGeom prst="line">
                <a:avLst/>
              </a:prstGeom>
              <a:noFill/>
              <a:ln w="12700" cap="flat" cmpd="sng" algn="ctr">
                <a:solidFill>
                  <a:schemeClr val="accent2"/>
                </a:solidFill>
                <a:prstDash val="solid"/>
                <a:round/>
                <a:headEnd type="none" w="med" len="med"/>
                <a:tailEnd type="none" w="med" len="med"/>
              </a:ln>
              <a:effectLst/>
            </p:spPr>
          </p:cxnSp>
        </p:grpSp>
        <p:grpSp>
          <p:nvGrpSpPr>
            <p:cNvPr id="256" name="Group 255">
              <a:extLst>
                <a:ext uri="{FF2B5EF4-FFF2-40B4-BE49-F238E27FC236}">
                  <a16:creationId xmlns:a16="http://schemas.microsoft.com/office/drawing/2014/main" id="{0DCE6AE5-7CCA-D97B-66BF-43CB9A88608A}"/>
                </a:ext>
              </a:extLst>
            </p:cNvPr>
            <p:cNvGrpSpPr/>
            <p:nvPr/>
          </p:nvGrpSpPr>
          <p:grpSpPr>
            <a:xfrm>
              <a:off x="7401557" y="3386731"/>
              <a:ext cx="50653" cy="529696"/>
              <a:chOff x="8604638" y="3369202"/>
              <a:chExt cx="81577" cy="276179"/>
            </a:xfrm>
          </p:grpSpPr>
          <p:cxnSp>
            <p:nvCxnSpPr>
              <p:cNvPr id="257" name="Straight Connector 256">
                <a:extLst>
                  <a:ext uri="{FF2B5EF4-FFF2-40B4-BE49-F238E27FC236}">
                    <a16:creationId xmlns:a16="http://schemas.microsoft.com/office/drawing/2014/main" id="{53796B5C-0F84-B2F2-7A08-3D6DCE6A5989}"/>
                  </a:ext>
                </a:extLst>
              </p:cNvPr>
              <p:cNvCxnSpPr/>
              <p:nvPr/>
            </p:nvCxnSpPr>
            <p:spPr bwMode="auto">
              <a:xfrm>
                <a:off x="8608937" y="3372194"/>
                <a:ext cx="77278" cy="0"/>
              </a:xfrm>
              <a:prstGeom prst="line">
                <a:avLst/>
              </a:prstGeom>
              <a:noFill/>
              <a:ln w="12700" cap="flat" cmpd="sng" algn="ctr">
                <a:solidFill>
                  <a:schemeClr val="accent2"/>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2734458B-6C76-F6B2-BC39-17A3C48FC02A}"/>
                  </a:ext>
                </a:extLst>
              </p:cNvPr>
              <p:cNvCxnSpPr/>
              <p:nvPr/>
            </p:nvCxnSpPr>
            <p:spPr bwMode="auto">
              <a:xfrm>
                <a:off x="8647576" y="3369202"/>
                <a:ext cx="0" cy="276179"/>
              </a:xfrm>
              <a:prstGeom prst="line">
                <a:avLst/>
              </a:prstGeom>
              <a:noFill/>
              <a:ln w="12700" cap="flat" cmpd="sng" algn="ctr">
                <a:solidFill>
                  <a:schemeClr val="accent2"/>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FE4D863C-691F-1710-8C39-0CE7953A51B9}"/>
                  </a:ext>
                </a:extLst>
              </p:cNvPr>
              <p:cNvCxnSpPr/>
              <p:nvPr/>
            </p:nvCxnSpPr>
            <p:spPr bwMode="auto">
              <a:xfrm>
                <a:off x="8604638" y="3645381"/>
                <a:ext cx="77278" cy="0"/>
              </a:xfrm>
              <a:prstGeom prst="line">
                <a:avLst/>
              </a:prstGeom>
              <a:noFill/>
              <a:ln w="12700" cap="flat" cmpd="sng" algn="ctr">
                <a:solidFill>
                  <a:schemeClr val="accent2"/>
                </a:solidFill>
                <a:prstDash val="solid"/>
                <a:round/>
                <a:headEnd type="none" w="med" len="med"/>
                <a:tailEnd type="none" w="med" len="med"/>
              </a:ln>
              <a:effectLst/>
            </p:spPr>
          </p:cxnSp>
        </p:grpSp>
        <p:grpSp>
          <p:nvGrpSpPr>
            <p:cNvPr id="260" name="Group 259">
              <a:extLst>
                <a:ext uri="{FF2B5EF4-FFF2-40B4-BE49-F238E27FC236}">
                  <a16:creationId xmlns:a16="http://schemas.microsoft.com/office/drawing/2014/main" id="{DF2BBECE-E052-C7A6-1366-DEABD80685DB}"/>
                </a:ext>
              </a:extLst>
            </p:cNvPr>
            <p:cNvGrpSpPr/>
            <p:nvPr/>
          </p:nvGrpSpPr>
          <p:grpSpPr>
            <a:xfrm>
              <a:off x="7300191" y="3400280"/>
              <a:ext cx="50653" cy="944656"/>
              <a:chOff x="8604638" y="3369202"/>
              <a:chExt cx="81577" cy="276179"/>
            </a:xfrm>
          </p:grpSpPr>
          <p:cxnSp>
            <p:nvCxnSpPr>
              <p:cNvPr id="261" name="Straight Connector 260">
                <a:extLst>
                  <a:ext uri="{FF2B5EF4-FFF2-40B4-BE49-F238E27FC236}">
                    <a16:creationId xmlns:a16="http://schemas.microsoft.com/office/drawing/2014/main" id="{59284F9D-3F23-C7A0-5625-5C5D69AEF72D}"/>
                  </a:ext>
                </a:extLst>
              </p:cNvPr>
              <p:cNvCxnSpPr/>
              <p:nvPr/>
            </p:nvCxnSpPr>
            <p:spPr bwMode="auto">
              <a:xfrm>
                <a:off x="8608937" y="3372194"/>
                <a:ext cx="77278" cy="0"/>
              </a:xfrm>
              <a:prstGeom prst="line">
                <a:avLst/>
              </a:prstGeom>
              <a:noFill/>
              <a:ln w="12700" cap="flat" cmpd="sng" algn="ctr">
                <a:solidFill>
                  <a:schemeClr val="accent2"/>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AE1FDC47-6FC5-EC20-E52D-E666474511F2}"/>
                  </a:ext>
                </a:extLst>
              </p:cNvPr>
              <p:cNvCxnSpPr/>
              <p:nvPr/>
            </p:nvCxnSpPr>
            <p:spPr bwMode="auto">
              <a:xfrm>
                <a:off x="8647576" y="3369202"/>
                <a:ext cx="0" cy="276179"/>
              </a:xfrm>
              <a:prstGeom prst="line">
                <a:avLst/>
              </a:prstGeom>
              <a:noFill/>
              <a:ln w="12700" cap="flat" cmpd="sng" algn="ctr">
                <a:solidFill>
                  <a:schemeClr val="accent2"/>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2556B61C-AE60-B11E-BAF8-1D2A7A7F2840}"/>
                  </a:ext>
                </a:extLst>
              </p:cNvPr>
              <p:cNvCxnSpPr/>
              <p:nvPr/>
            </p:nvCxnSpPr>
            <p:spPr bwMode="auto">
              <a:xfrm>
                <a:off x="8604638" y="3645381"/>
                <a:ext cx="77278" cy="0"/>
              </a:xfrm>
              <a:prstGeom prst="line">
                <a:avLst/>
              </a:prstGeom>
              <a:noFill/>
              <a:ln w="12700" cap="flat" cmpd="sng" algn="ctr">
                <a:solidFill>
                  <a:schemeClr val="accent2"/>
                </a:solidFill>
                <a:prstDash val="solid"/>
                <a:round/>
                <a:headEnd type="none" w="med" len="med"/>
                <a:tailEnd type="none" w="med" len="med"/>
              </a:ln>
              <a:effectLst/>
            </p:spPr>
          </p:cxnSp>
        </p:grpSp>
        <p:grpSp>
          <p:nvGrpSpPr>
            <p:cNvPr id="264" name="Group 263">
              <a:extLst>
                <a:ext uri="{FF2B5EF4-FFF2-40B4-BE49-F238E27FC236}">
                  <a16:creationId xmlns:a16="http://schemas.microsoft.com/office/drawing/2014/main" id="{BE518A67-9546-384D-4F07-1EE5F6BAAB7D}"/>
                </a:ext>
              </a:extLst>
            </p:cNvPr>
            <p:cNvGrpSpPr/>
            <p:nvPr/>
          </p:nvGrpSpPr>
          <p:grpSpPr>
            <a:xfrm>
              <a:off x="7103434" y="3555367"/>
              <a:ext cx="50653" cy="258690"/>
              <a:chOff x="8604638" y="3369202"/>
              <a:chExt cx="81577" cy="276179"/>
            </a:xfrm>
          </p:grpSpPr>
          <p:cxnSp>
            <p:nvCxnSpPr>
              <p:cNvPr id="265" name="Straight Connector 264">
                <a:extLst>
                  <a:ext uri="{FF2B5EF4-FFF2-40B4-BE49-F238E27FC236}">
                    <a16:creationId xmlns:a16="http://schemas.microsoft.com/office/drawing/2014/main" id="{2707AF8F-6550-B223-0C35-F143F0E3E72E}"/>
                  </a:ext>
                </a:extLst>
              </p:cNvPr>
              <p:cNvCxnSpPr/>
              <p:nvPr/>
            </p:nvCxnSpPr>
            <p:spPr bwMode="auto">
              <a:xfrm>
                <a:off x="8608937" y="3372194"/>
                <a:ext cx="77278" cy="0"/>
              </a:xfrm>
              <a:prstGeom prst="line">
                <a:avLst/>
              </a:prstGeom>
              <a:noFill/>
              <a:ln w="12700" cap="flat" cmpd="sng" algn="ctr">
                <a:solidFill>
                  <a:schemeClr val="accent2"/>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42C7B756-8C9B-5F24-C550-88B5E2269083}"/>
                  </a:ext>
                </a:extLst>
              </p:cNvPr>
              <p:cNvCxnSpPr/>
              <p:nvPr/>
            </p:nvCxnSpPr>
            <p:spPr bwMode="auto">
              <a:xfrm>
                <a:off x="8647576" y="3369202"/>
                <a:ext cx="0" cy="276179"/>
              </a:xfrm>
              <a:prstGeom prst="line">
                <a:avLst/>
              </a:prstGeom>
              <a:noFill/>
              <a:ln w="12700" cap="flat" cmpd="sng" algn="ctr">
                <a:solidFill>
                  <a:schemeClr val="accent2"/>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0244F883-4DEC-595F-DF4E-48701DA9CEFA}"/>
                  </a:ext>
                </a:extLst>
              </p:cNvPr>
              <p:cNvCxnSpPr/>
              <p:nvPr/>
            </p:nvCxnSpPr>
            <p:spPr bwMode="auto">
              <a:xfrm>
                <a:off x="8604638" y="3645381"/>
                <a:ext cx="77278" cy="0"/>
              </a:xfrm>
              <a:prstGeom prst="line">
                <a:avLst/>
              </a:prstGeom>
              <a:noFill/>
              <a:ln w="12700" cap="flat" cmpd="sng" algn="ctr">
                <a:solidFill>
                  <a:schemeClr val="accent2"/>
                </a:solidFill>
                <a:prstDash val="solid"/>
                <a:round/>
                <a:headEnd type="none" w="med" len="med"/>
                <a:tailEnd type="none" w="med" len="med"/>
              </a:ln>
              <a:effectLst/>
            </p:spPr>
          </p:cxnSp>
        </p:grpSp>
        <p:grpSp>
          <p:nvGrpSpPr>
            <p:cNvPr id="268" name="Group 267">
              <a:extLst>
                <a:ext uri="{FF2B5EF4-FFF2-40B4-BE49-F238E27FC236}">
                  <a16:creationId xmlns:a16="http://schemas.microsoft.com/office/drawing/2014/main" id="{56FD8098-68E4-0A63-F2B4-E0827BADE1E6}"/>
                </a:ext>
              </a:extLst>
            </p:cNvPr>
            <p:cNvGrpSpPr/>
            <p:nvPr/>
          </p:nvGrpSpPr>
          <p:grpSpPr>
            <a:xfrm>
              <a:off x="6701480" y="3428799"/>
              <a:ext cx="50653" cy="909041"/>
              <a:chOff x="8604638" y="3369202"/>
              <a:chExt cx="81577" cy="276179"/>
            </a:xfrm>
          </p:grpSpPr>
          <p:cxnSp>
            <p:nvCxnSpPr>
              <p:cNvPr id="269" name="Straight Connector 268">
                <a:extLst>
                  <a:ext uri="{FF2B5EF4-FFF2-40B4-BE49-F238E27FC236}">
                    <a16:creationId xmlns:a16="http://schemas.microsoft.com/office/drawing/2014/main" id="{FEC4950B-CC31-117F-B91D-FACA1CCA51CF}"/>
                  </a:ext>
                </a:extLst>
              </p:cNvPr>
              <p:cNvCxnSpPr/>
              <p:nvPr/>
            </p:nvCxnSpPr>
            <p:spPr bwMode="auto">
              <a:xfrm>
                <a:off x="8608937" y="3372194"/>
                <a:ext cx="77278" cy="0"/>
              </a:xfrm>
              <a:prstGeom prst="line">
                <a:avLst/>
              </a:prstGeom>
              <a:noFill/>
              <a:ln w="12700" cap="flat" cmpd="sng" algn="ctr">
                <a:solidFill>
                  <a:schemeClr val="accent2"/>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F0E96A17-6607-362C-0035-B1ECFED72D80}"/>
                  </a:ext>
                </a:extLst>
              </p:cNvPr>
              <p:cNvCxnSpPr/>
              <p:nvPr/>
            </p:nvCxnSpPr>
            <p:spPr bwMode="auto">
              <a:xfrm>
                <a:off x="8647576" y="3369202"/>
                <a:ext cx="0" cy="276179"/>
              </a:xfrm>
              <a:prstGeom prst="line">
                <a:avLst/>
              </a:prstGeom>
              <a:noFill/>
              <a:ln w="12700" cap="flat" cmpd="sng" algn="ctr">
                <a:solidFill>
                  <a:schemeClr val="accent2"/>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4A3071DF-A09C-DAB3-96F1-BBCCE3AC28EA}"/>
                  </a:ext>
                </a:extLst>
              </p:cNvPr>
              <p:cNvCxnSpPr/>
              <p:nvPr/>
            </p:nvCxnSpPr>
            <p:spPr bwMode="auto">
              <a:xfrm>
                <a:off x="8604638" y="3645381"/>
                <a:ext cx="77278" cy="0"/>
              </a:xfrm>
              <a:prstGeom prst="line">
                <a:avLst/>
              </a:prstGeom>
              <a:noFill/>
              <a:ln w="12700" cap="flat" cmpd="sng" algn="ctr">
                <a:solidFill>
                  <a:schemeClr val="accent2"/>
                </a:solidFill>
                <a:prstDash val="solid"/>
                <a:round/>
                <a:headEnd type="none" w="med" len="med"/>
                <a:tailEnd type="none" w="med" len="med"/>
              </a:ln>
              <a:effectLst/>
            </p:spPr>
          </p:cxnSp>
        </p:grpSp>
        <p:grpSp>
          <p:nvGrpSpPr>
            <p:cNvPr id="272" name="Group 271">
              <a:extLst>
                <a:ext uri="{FF2B5EF4-FFF2-40B4-BE49-F238E27FC236}">
                  <a16:creationId xmlns:a16="http://schemas.microsoft.com/office/drawing/2014/main" id="{5F6C585D-43F4-9067-C183-E4EC3995FBB5}"/>
                </a:ext>
              </a:extLst>
            </p:cNvPr>
            <p:cNvGrpSpPr/>
            <p:nvPr/>
          </p:nvGrpSpPr>
          <p:grpSpPr>
            <a:xfrm>
              <a:off x="6310024" y="3502171"/>
              <a:ext cx="50653" cy="691463"/>
              <a:chOff x="8604638" y="3369202"/>
              <a:chExt cx="81577" cy="276179"/>
            </a:xfrm>
          </p:grpSpPr>
          <p:cxnSp>
            <p:nvCxnSpPr>
              <p:cNvPr id="273" name="Straight Connector 272">
                <a:extLst>
                  <a:ext uri="{FF2B5EF4-FFF2-40B4-BE49-F238E27FC236}">
                    <a16:creationId xmlns:a16="http://schemas.microsoft.com/office/drawing/2014/main" id="{AD697F57-9608-E81F-5DC4-73A754409C5A}"/>
                  </a:ext>
                </a:extLst>
              </p:cNvPr>
              <p:cNvCxnSpPr/>
              <p:nvPr/>
            </p:nvCxnSpPr>
            <p:spPr bwMode="auto">
              <a:xfrm>
                <a:off x="8608937" y="3372194"/>
                <a:ext cx="77278" cy="0"/>
              </a:xfrm>
              <a:prstGeom prst="line">
                <a:avLst/>
              </a:prstGeom>
              <a:noFill/>
              <a:ln w="12700" cap="flat" cmpd="sng" algn="ctr">
                <a:solidFill>
                  <a:schemeClr val="accent2"/>
                </a:solidFill>
                <a:prstDash val="solid"/>
                <a:round/>
                <a:headEnd type="none" w="med" len="med"/>
                <a:tailEnd type="none" w="med" len="med"/>
              </a:ln>
              <a:effectLst/>
            </p:spPr>
          </p:cxnSp>
          <p:cxnSp>
            <p:nvCxnSpPr>
              <p:cNvPr id="274" name="Straight Connector 273">
                <a:extLst>
                  <a:ext uri="{FF2B5EF4-FFF2-40B4-BE49-F238E27FC236}">
                    <a16:creationId xmlns:a16="http://schemas.microsoft.com/office/drawing/2014/main" id="{964C2D4A-19D5-6593-3E5C-422EAFAE5CF7}"/>
                  </a:ext>
                </a:extLst>
              </p:cNvPr>
              <p:cNvCxnSpPr/>
              <p:nvPr/>
            </p:nvCxnSpPr>
            <p:spPr bwMode="auto">
              <a:xfrm>
                <a:off x="8647576" y="3369202"/>
                <a:ext cx="0" cy="276179"/>
              </a:xfrm>
              <a:prstGeom prst="line">
                <a:avLst/>
              </a:prstGeom>
              <a:noFill/>
              <a:ln w="12700" cap="flat" cmpd="sng" algn="ctr">
                <a:solidFill>
                  <a:schemeClr val="accent2"/>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0C1C2F1B-8277-923D-7EA5-E4EDD1BE3FF4}"/>
                  </a:ext>
                </a:extLst>
              </p:cNvPr>
              <p:cNvCxnSpPr/>
              <p:nvPr/>
            </p:nvCxnSpPr>
            <p:spPr bwMode="auto">
              <a:xfrm>
                <a:off x="8604638" y="3645381"/>
                <a:ext cx="77278" cy="0"/>
              </a:xfrm>
              <a:prstGeom prst="line">
                <a:avLst/>
              </a:prstGeom>
              <a:noFill/>
              <a:ln w="12700" cap="flat" cmpd="sng" algn="ctr">
                <a:solidFill>
                  <a:schemeClr val="accent2"/>
                </a:solidFill>
                <a:prstDash val="solid"/>
                <a:round/>
                <a:headEnd type="none" w="med" len="med"/>
                <a:tailEnd type="none" w="med" len="med"/>
              </a:ln>
              <a:effectLst/>
            </p:spPr>
          </p:cxnSp>
        </p:grpSp>
        <p:grpSp>
          <p:nvGrpSpPr>
            <p:cNvPr id="276" name="Group 275">
              <a:extLst>
                <a:ext uri="{FF2B5EF4-FFF2-40B4-BE49-F238E27FC236}">
                  <a16:creationId xmlns:a16="http://schemas.microsoft.com/office/drawing/2014/main" id="{9A3E424F-ED6E-176B-8213-7A316FF1E7C9}"/>
                </a:ext>
              </a:extLst>
            </p:cNvPr>
            <p:cNvGrpSpPr/>
            <p:nvPr/>
          </p:nvGrpSpPr>
          <p:grpSpPr>
            <a:xfrm>
              <a:off x="5909221" y="3579395"/>
              <a:ext cx="50653" cy="617422"/>
              <a:chOff x="8604638" y="3369202"/>
              <a:chExt cx="81577" cy="276179"/>
            </a:xfrm>
          </p:grpSpPr>
          <p:cxnSp>
            <p:nvCxnSpPr>
              <p:cNvPr id="277" name="Straight Connector 276">
                <a:extLst>
                  <a:ext uri="{FF2B5EF4-FFF2-40B4-BE49-F238E27FC236}">
                    <a16:creationId xmlns:a16="http://schemas.microsoft.com/office/drawing/2014/main" id="{601CC096-ACAC-CA58-2E02-47904BC810BC}"/>
                  </a:ext>
                </a:extLst>
              </p:cNvPr>
              <p:cNvCxnSpPr/>
              <p:nvPr/>
            </p:nvCxnSpPr>
            <p:spPr bwMode="auto">
              <a:xfrm>
                <a:off x="8608937" y="3372194"/>
                <a:ext cx="77278" cy="0"/>
              </a:xfrm>
              <a:prstGeom prst="line">
                <a:avLst/>
              </a:prstGeom>
              <a:noFill/>
              <a:ln w="12700" cap="flat" cmpd="sng" algn="ctr">
                <a:solidFill>
                  <a:schemeClr val="accent2"/>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58738C51-D9B3-09BB-6D42-0E948CB59E56}"/>
                  </a:ext>
                </a:extLst>
              </p:cNvPr>
              <p:cNvCxnSpPr/>
              <p:nvPr/>
            </p:nvCxnSpPr>
            <p:spPr bwMode="auto">
              <a:xfrm>
                <a:off x="8647576" y="3369202"/>
                <a:ext cx="0" cy="276179"/>
              </a:xfrm>
              <a:prstGeom prst="line">
                <a:avLst/>
              </a:prstGeom>
              <a:noFill/>
              <a:ln w="12700" cap="flat" cmpd="sng" algn="ctr">
                <a:solidFill>
                  <a:schemeClr val="accent2"/>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E1652AE9-6F3A-3C5F-CD61-0F1D9A9E06A6}"/>
                  </a:ext>
                </a:extLst>
              </p:cNvPr>
              <p:cNvCxnSpPr/>
              <p:nvPr/>
            </p:nvCxnSpPr>
            <p:spPr bwMode="auto">
              <a:xfrm>
                <a:off x="8604638" y="3645381"/>
                <a:ext cx="77278" cy="0"/>
              </a:xfrm>
              <a:prstGeom prst="line">
                <a:avLst/>
              </a:prstGeom>
              <a:noFill/>
              <a:ln w="12700" cap="flat" cmpd="sng" algn="ctr">
                <a:solidFill>
                  <a:schemeClr val="accent2"/>
                </a:solidFill>
                <a:prstDash val="solid"/>
                <a:round/>
                <a:headEnd type="none" w="med" len="med"/>
                <a:tailEnd type="none" w="med" len="med"/>
              </a:ln>
              <a:effectLst/>
            </p:spPr>
          </p:cxnSp>
        </p:grpSp>
        <p:grpSp>
          <p:nvGrpSpPr>
            <p:cNvPr id="280" name="Group 279">
              <a:extLst>
                <a:ext uri="{FF2B5EF4-FFF2-40B4-BE49-F238E27FC236}">
                  <a16:creationId xmlns:a16="http://schemas.microsoft.com/office/drawing/2014/main" id="{8A27CC93-7474-2507-6675-194549247D27}"/>
                </a:ext>
              </a:extLst>
            </p:cNvPr>
            <p:cNvGrpSpPr/>
            <p:nvPr/>
          </p:nvGrpSpPr>
          <p:grpSpPr>
            <a:xfrm>
              <a:off x="5513668" y="3280754"/>
              <a:ext cx="50653" cy="207960"/>
              <a:chOff x="8604638" y="3369202"/>
              <a:chExt cx="81577" cy="276179"/>
            </a:xfrm>
          </p:grpSpPr>
          <p:cxnSp>
            <p:nvCxnSpPr>
              <p:cNvPr id="281" name="Straight Connector 280">
                <a:extLst>
                  <a:ext uri="{FF2B5EF4-FFF2-40B4-BE49-F238E27FC236}">
                    <a16:creationId xmlns:a16="http://schemas.microsoft.com/office/drawing/2014/main" id="{2FFD0D92-BA4F-3C5E-7ECB-0B95D98D1EA2}"/>
                  </a:ext>
                </a:extLst>
              </p:cNvPr>
              <p:cNvCxnSpPr/>
              <p:nvPr/>
            </p:nvCxnSpPr>
            <p:spPr bwMode="auto">
              <a:xfrm>
                <a:off x="8608937" y="3372194"/>
                <a:ext cx="77278" cy="0"/>
              </a:xfrm>
              <a:prstGeom prst="line">
                <a:avLst/>
              </a:prstGeom>
              <a:noFill/>
              <a:ln w="12700" cap="flat" cmpd="sng" algn="ctr">
                <a:solidFill>
                  <a:schemeClr val="accent2"/>
                </a:solidFill>
                <a:prstDash val="solid"/>
                <a:round/>
                <a:headEnd type="none" w="med" len="med"/>
                <a:tailEnd type="none" w="med" len="med"/>
              </a:ln>
              <a:effectLst/>
            </p:spPr>
          </p:cxnSp>
          <p:cxnSp>
            <p:nvCxnSpPr>
              <p:cNvPr id="282" name="Straight Connector 281">
                <a:extLst>
                  <a:ext uri="{FF2B5EF4-FFF2-40B4-BE49-F238E27FC236}">
                    <a16:creationId xmlns:a16="http://schemas.microsoft.com/office/drawing/2014/main" id="{84C572A2-561C-DA07-37F8-5D21A321E63A}"/>
                  </a:ext>
                </a:extLst>
              </p:cNvPr>
              <p:cNvCxnSpPr/>
              <p:nvPr/>
            </p:nvCxnSpPr>
            <p:spPr bwMode="auto">
              <a:xfrm>
                <a:off x="8647576" y="3369202"/>
                <a:ext cx="0" cy="276179"/>
              </a:xfrm>
              <a:prstGeom prst="line">
                <a:avLst/>
              </a:prstGeom>
              <a:noFill/>
              <a:ln w="12700" cap="flat" cmpd="sng" algn="ctr">
                <a:solidFill>
                  <a:schemeClr val="accent2"/>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DB9D8D0B-80FE-9EE5-7BCA-B55FF015AC2B}"/>
                  </a:ext>
                </a:extLst>
              </p:cNvPr>
              <p:cNvCxnSpPr/>
              <p:nvPr/>
            </p:nvCxnSpPr>
            <p:spPr bwMode="auto">
              <a:xfrm>
                <a:off x="8604638" y="3645381"/>
                <a:ext cx="77278" cy="0"/>
              </a:xfrm>
              <a:prstGeom prst="line">
                <a:avLst/>
              </a:prstGeom>
              <a:noFill/>
              <a:ln w="12700" cap="flat" cmpd="sng" algn="ctr">
                <a:solidFill>
                  <a:schemeClr val="accent2"/>
                </a:solidFill>
                <a:prstDash val="solid"/>
                <a:round/>
                <a:headEnd type="none" w="med" len="med"/>
                <a:tailEnd type="none" w="med" len="med"/>
              </a:ln>
              <a:effectLst/>
            </p:spPr>
          </p:cxnSp>
        </p:grpSp>
        <p:grpSp>
          <p:nvGrpSpPr>
            <p:cNvPr id="284" name="Group 283">
              <a:extLst>
                <a:ext uri="{FF2B5EF4-FFF2-40B4-BE49-F238E27FC236}">
                  <a16:creationId xmlns:a16="http://schemas.microsoft.com/office/drawing/2014/main" id="{83035394-332B-54A4-12D0-7BF2996C0029}"/>
                </a:ext>
              </a:extLst>
            </p:cNvPr>
            <p:cNvGrpSpPr/>
            <p:nvPr/>
          </p:nvGrpSpPr>
          <p:grpSpPr>
            <a:xfrm>
              <a:off x="5414234" y="3429000"/>
              <a:ext cx="50653" cy="342582"/>
              <a:chOff x="8604638" y="3369202"/>
              <a:chExt cx="81577" cy="276179"/>
            </a:xfrm>
          </p:grpSpPr>
          <p:cxnSp>
            <p:nvCxnSpPr>
              <p:cNvPr id="285" name="Straight Connector 284">
                <a:extLst>
                  <a:ext uri="{FF2B5EF4-FFF2-40B4-BE49-F238E27FC236}">
                    <a16:creationId xmlns:a16="http://schemas.microsoft.com/office/drawing/2014/main" id="{99E26A9A-1557-6EA9-F31C-AC9E2EFA12CF}"/>
                  </a:ext>
                </a:extLst>
              </p:cNvPr>
              <p:cNvCxnSpPr/>
              <p:nvPr/>
            </p:nvCxnSpPr>
            <p:spPr bwMode="auto">
              <a:xfrm>
                <a:off x="8608937" y="3372194"/>
                <a:ext cx="77278" cy="0"/>
              </a:xfrm>
              <a:prstGeom prst="line">
                <a:avLst/>
              </a:prstGeom>
              <a:noFill/>
              <a:ln w="12700" cap="flat" cmpd="sng" algn="ctr">
                <a:solidFill>
                  <a:schemeClr val="accent2"/>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2091788D-45C6-7F95-E525-8A45B7331B2B}"/>
                  </a:ext>
                </a:extLst>
              </p:cNvPr>
              <p:cNvCxnSpPr/>
              <p:nvPr/>
            </p:nvCxnSpPr>
            <p:spPr bwMode="auto">
              <a:xfrm>
                <a:off x="8647576" y="3369202"/>
                <a:ext cx="0" cy="276179"/>
              </a:xfrm>
              <a:prstGeom prst="line">
                <a:avLst/>
              </a:prstGeom>
              <a:noFill/>
              <a:ln w="12700" cap="flat" cmpd="sng" algn="ctr">
                <a:solidFill>
                  <a:schemeClr val="accent2"/>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CFF1A609-E41B-3AC7-0EAD-4414D14932F2}"/>
                  </a:ext>
                </a:extLst>
              </p:cNvPr>
              <p:cNvCxnSpPr/>
              <p:nvPr/>
            </p:nvCxnSpPr>
            <p:spPr bwMode="auto">
              <a:xfrm>
                <a:off x="8604638" y="3645381"/>
                <a:ext cx="77278" cy="0"/>
              </a:xfrm>
              <a:prstGeom prst="line">
                <a:avLst/>
              </a:prstGeom>
              <a:noFill/>
              <a:ln w="12700" cap="flat" cmpd="sng" algn="ctr">
                <a:solidFill>
                  <a:schemeClr val="accent2"/>
                </a:solidFill>
                <a:prstDash val="solid"/>
                <a:round/>
                <a:headEnd type="none" w="med" len="med"/>
                <a:tailEnd type="none" w="med" len="med"/>
              </a:ln>
              <a:effectLst/>
            </p:spPr>
          </p:cxnSp>
        </p:grpSp>
        <p:grpSp>
          <p:nvGrpSpPr>
            <p:cNvPr id="288" name="Group 287">
              <a:extLst>
                <a:ext uri="{FF2B5EF4-FFF2-40B4-BE49-F238E27FC236}">
                  <a16:creationId xmlns:a16="http://schemas.microsoft.com/office/drawing/2014/main" id="{ABE7C831-5464-C38D-DCBC-9261F330C493}"/>
                </a:ext>
              </a:extLst>
            </p:cNvPr>
            <p:cNvGrpSpPr/>
            <p:nvPr/>
          </p:nvGrpSpPr>
          <p:grpSpPr>
            <a:xfrm>
              <a:off x="5112474" y="2535598"/>
              <a:ext cx="50653" cy="474380"/>
              <a:chOff x="8604638" y="3369202"/>
              <a:chExt cx="81577" cy="276179"/>
            </a:xfrm>
          </p:grpSpPr>
          <p:cxnSp>
            <p:nvCxnSpPr>
              <p:cNvPr id="289" name="Straight Connector 288">
                <a:extLst>
                  <a:ext uri="{FF2B5EF4-FFF2-40B4-BE49-F238E27FC236}">
                    <a16:creationId xmlns:a16="http://schemas.microsoft.com/office/drawing/2014/main" id="{C4A7BE9C-7F71-784F-3D7E-FA28C9451396}"/>
                  </a:ext>
                </a:extLst>
              </p:cNvPr>
              <p:cNvCxnSpPr/>
              <p:nvPr/>
            </p:nvCxnSpPr>
            <p:spPr bwMode="auto">
              <a:xfrm>
                <a:off x="8608937" y="3372194"/>
                <a:ext cx="77278" cy="0"/>
              </a:xfrm>
              <a:prstGeom prst="line">
                <a:avLst/>
              </a:prstGeom>
              <a:noFill/>
              <a:ln w="12700" cap="flat" cmpd="sng" algn="ctr">
                <a:solidFill>
                  <a:schemeClr val="accent2"/>
                </a:solidFill>
                <a:prstDash val="solid"/>
                <a:round/>
                <a:headEnd type="none" w="med" len="med"/>
                <a:tailEnd type="none" w="med" len="med"/>
              </a:ln>
              <a:effectLst/>
            </p:spPr>
          </p:cxnSp>
          <p:cxnSp>
            <p:nvCxnSpPr>
              <p:cNvPr id="290" name="Straight Connector 289">
                <a:extLst>
                  <a:ext uri="{FF2B5EF4-FFF2-40B4-BE49-F238E27FC236}">
                    <a16:creationId xmlns:a16="http://schemas.microsoft.com/office/drawing/2014/main" id="{42C30840-74EE-B26E-2BB7-438737D897FB}"/>
                  </a:ext>
                </a:extLst>
              </p:cNvPr>
              <p:cNvCxnSpPr/>
              <p:nvPr/>
            </p:nvCxnSpPr>
            <p:spPr bwMode="auto">
              <a:xfrm>
                <a:off x="8647576" y="3369202"/>
                <a:ext cx="0" cy="276179"/>
              </a:xfrm>
              <a:prstGeom prst="line">
                <a:avLst/>
              </a:prstGeom>
              <a:noFill/>
              <a:ln w="12700" cap="flat" cmpd="sng" algn="ctr">
                <a:solidFill>
                  <a:schemeClr val="accent2"/>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8B9ADB33-EBD8-C1B5-9B14-0F7D2D0CEA96}"/>
                  </a:ext>
                </a:extLst>
              </p:cNvPr>
              <p:cNvCxnSpPr/>
              <p:nvPr/>
            </p:nvCxnSpPr>
            <p:spPr bwMode="auto">
              <a:xfrm>
                <a:off x="8604638" y="3645381"/>
                <a:ext cx="77278" cy="0"/>
              </a:xfrm>
              <a:prstGeom prst="line">
                <a:avLst/>
              </a:prstGeom>
              <a:noFill/>
              <a:ln w="12700" cap="flat" cmpd="sng" algn="ctr">
                <a:solidFill>
                  <a:schemeClr val="accent2"/>
                </a:solidFill>
                <a:prstDash val="solid"/>
                <a:round/>
                <a:headEnd type="none" w="med" len="med"/>
                <a:tailEnd type="none" w="med" len="med"/>
              </a:ln>
              <a:effectLst/>
            </p:spPr>
          </p:cxnSp>
        </p:grpSp>
      </p:grpSp>
      <p:grpSp>
        <p:nvGrpSpPr>
          <p:cNvPr id="247" name="Group 246">
            <a:extLst>
              <a:ext uri="{FF2B5EF4-FFF2-40B4-BE49-F238E27FC236}">
                <a16:creationId xmlns:a16="http://schemas.microsoft.com/office/drawing/2014/main" id="{9ABDA574-B4CF-C302-0948-E62A5916CB5F}"/>
              </a:ext>
            </a:extLst>
          </p:cNvPr>
          <p:cNvGrpSpPr/>
          <p:nvPr/>
        </p:nvGrpSpPr>
        <p:grpSpPr>
          <a:xfrm>
            <a:off x="5112404" y="2431086"/>
            <a:ext cx="3137264" cy="2076467"/>
            <a:chOff x="5112404" y="2490720"/>
            <a:chExt cx="3137264" cy="2076467"/>
          </a:xfrm>
        </p:grpSpPr>
        <p:grpSp>
          <p:nvGrpSpPr>
            <p:cNvPr id="201" name="Group 200">
              <a:extLst>
                <a:ext uri="{FF2B5EF4-FFF2-40B4-BE49-F238E27FC236}">
                  <a16:creationId xmlns:a16="http://schemas.microsoft.com/office/drawing/2014/main" id="{390F991D-2F17-6799-BAA7-A0E31B9B0129}"/>
                </a:ext>
              </a:extLst>
            </p:cNvPr>
            <p:cNvGrpSpPr/>
            <p:nvPr/>
          </p:nvGrpSpPr>
          <p:grpSpPr>
            <a:xfrm>
              <a:off x="8193950" y="3628922"/>
              <a:ext cx="55718" cy="714478"/>
              <a:chOff x="8604638" y="3369202"/>
              <a:chExt cx="81577" cy="276179"/>
            </a:xfrm>
          </p:grpSpPr>
          <p:cxnSp>
            <p:nvCxnSpPr>
              <p:cNvPr id="198" name="Straight Connector 197">
                <a:extLst>
                  <a:ext uri="{FF2B5EF4-FFF2-40B4-BE49-F238E27FC236}">
                    <a16:creationId xmlns:a16="http://schemas.microsoft.com/office/drawing/2014/main" id="{A20D0D92-5059-827D-7488-B94B8EE79318}"/>
                  </a:ext>
                </a:extLst>
              </p:cNvPr>
              <p:cNvCxnSpPr/>
              <p:nvPr/>
            </p:nvCxnSpPr>
            <p:spPr bwMode="auto">
              <a:xfrm>
                <a:off x="8608937" y="3372194"/>
                <a:ext cx="77278" cy="0"/>
              </a:xfrm>
              <a:prstGeom prst="line">
                <a:avLst/>
              </a:prstGeom>
              <a:noFill/>
              <a:ln w="12700" cap="flat" cmpd="sng" algn="ctr">
                <a:solidFill>
                  <a:schemeClr val="accent1"/>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2BF9DE78-FB70-A2F8-749D-3E19BFEA42BE}"/>
                  </a:ext>
                </a:extLst>
              </p:cNvPr>
              <p:cNvCxnSpPr/>
              <p:nvPr/>
            </p:nvCxnSpPr>
            <p:spPr bwMode="auto">
              <a:xfrm>
                <a:off x="8647576" y="3369202"/>
                <a:ext cx="0" cy="276179"/>
              </a:xfrm>
              <a:prstGeom prst="line">
                <a:avLst/>
              </a:prstGeom>
              <a:noFill/>
              <a:ln w="12700" cap="flat" cmpd="sng" algn="ctr">
                <a:solidFill>
                  <a:schemeClr val="accent1"/>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360476E3-738B-20FA-00DD-8AD6E8845083}"/>
                  </a:ext>
                </a:extLst>
              </p:cNvPr>
              <p:cNvCxnSpPr/>
              <p:nvPr/>
            </p:nvCxnSpPr>
            <p:spPr bwMode="auto">
              <a:xfrm>
                <a:off x="8604638" y="3645381"/>
                <a:ext cx="77278"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202" name="Group 201">
              <a:extLst>
                <a:ext uri="{FF2B5EF4-FFF2-40B4-BE49-F238E27FC236}">
                  <a16:creationId xmlns:a16="http://schemas.microsoft.com/office/drawing/2014/main" id="{29D94CCC-BEDC-E69D-71F1-1BFCF15F47C5}"/>
                </a:ext>
              </a:extLst>
            </p:cNvPr>
            <p:cNvGrpSpPr/>
            <p:nvPr/>
          </p:nvGrpSpPr>
          <p:grpSpPr>
            <a:xfrm>
              <a:off x="7796763" y="3624666"/>
              <a:ext cx="55718" cy="714478"/>
              <a:chOff x="8604638" y="3369202"/>
              <a:chExt cx="81577" cy="276179"/>
            </a:xfrm>
          </p:grpSpPr>
          <p:cxnSp>
            <p:nvCxnSpPr>
              <p:cNvPr id="203" name="Straight Connector 202">
                <a:extLst>
                  <a:ext uri="{FF2B5EF4-FFF2-40B4-BE49-F238E27FC236}">
                    <a16:creationId xmlns:a16="http://schemas.microsoft.com/office/drawing/2014/main" id="{FFCEC6A4-7F1D-FBE0-9DBE-FC38F5CFF0BC}"/>
                  </a:ext>
                </a:extLst>
              </p:cNvPr>
              <p:cNvCxnSpPr/>
              <p:nvPr/>
            </p:nvCxnSpPr>
            <p:spPr bwMode="auto">
              <a:xfrm>
                <a:off x="8608937" y="3372194"/>
                <a:ext cx="77278" cy="0"/>
              </a:xfrm>
              <a:prstGeom prst="line">
                <a:avLst/>
              </a:prstGeom>
              <a:noFill/>
              <a:ln w="12700" cap="flat" cmpd="sng" algn="ctr">
                <a:solidFill>
                  <a:schemeClr val="accent1"/>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7A28047C-3569-254A-E767-9CCB0A1D32FE}"/>
                  </a:ext>
                </a:extLst>
              </p:cNvPr>
              <p:cNvCxnSpPr/>
              <p:nvPr/>
            </p:nvCxnSpPr>
            <p:spPr bwMode="auto">
              <a:xfrm>
                <a:off x="8647576" y="3369202"/>
                <a:ext cx="0" cy="276179"/>
              </a:xfrm>
              <a:prstGeom prst="line">
                <a:avLst/>
              </a:prstGeom>
              <a:noFill/>
              <a:ln w="12700" cap="flat" cmpd="sng" algn="ctr">
                <a:solidFill>
                  <a:schemeClr val="accent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56D9D98D-3DB3-EC07-4528-523F38B2BBAD}"/>
                  </a:ext>
                </a:extLst>
              </p:cNvPr>
              <p:cNvCxnSpPr/>
              <p:nvPr/>
            </p:nvCxnSpPr>
            <p:spPr bwMode="auto">
              <a:xfrm>
                <a:off x="8604638" y="3645381"/>
                <a:ext cx="77278"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206" name="Group 205">
              <a:extLst>
                <a:ext uri="{FF2B5EF4-FFF2-40B4-BE49-F238E27FC236}">
                  <a16:creationId xmlns:a16="http://schemas.microsoft.com/office/drawing/2014/main" id="{6BEDC498-DE2A-EED2-87F5-67CFCF32A084}"/>
                </a:ext>
              </a:extLst>
            </p:cNvPr>
            <p:cNvGrpSpPr/>
            <p:nvPr/>
          </p:nvGrpSpPr>
          <p:grpSpPr>
            <a:xfrm>
              <a:off x="7403134" y="3871516"/>
              <a:ext cx="55718" cy="689766"/>
              <a:chOff x="8604638" y="3369202"/>
              <a:chExt cx="81577" cy="276179"/>
            </a:xfrm>
          </p:grpSpPr>
          <p:cxnSp>
            <p:nvCxnSpPr>
              <p:cNvPr id="207" name="Straight Connector 206">
                <a:extLst>
                  <a:ext uri="{FF2B5EF4-FFF2-40B4-BE49-F238E27FC236}">
                    <a16:creationId xmlns:a16="http://schemas.microsoft.com/office/drawing/2014/main" id="{5CF7C0F8-FAB9-FA12-3E37-4DD1C06E7F45}"/>
                  </a:ext>
                </a:extLst>
              </p:cNvPr>
              <p:cNvCxnSpPr/>
              <p:nvPr/>
            </p:nvCxnSpPr>
            <p:spPr bwMode="auto">
              <a:xfrm>
                <a:off x="8608937" y="3372194"/>
                <a:ext cx="77278" cy="0"/>
              </a:xfrm>
              <a:prstGeom prst="line">
                <a:avLst/>
              </a:prstGeom>
              <a:noFill/>
              <a:ln w="12700" cap="flat" cmpd="sng" algn="ctr">
                <a:solidFill>
                  <a:schemeClr val="accent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B2C7FC7C-8E45-21E9-90CD-7E22E097A579}"/>
                  </a:ext>
                </a:extLst>
              </p:cNvPr>
              <p:cNvCxnSpPr/>
              <p:nvPr/>
            </p:nvCxnSpPr>
            <p:spPr bwMode="auto">
              <a:xfrm>
                <a:off x="8647576" y="3369202"/>
                <a:ext cx="0" cy="276179"/>
              </a:xfrm>
              <a:prstGeom prst="line">
                <a:avLst/>
              </a:prstGeom>
              <a:noFill/>
              <a:ln w="12700" cap="flat" cmpd="sng" algn="ctr">
                <a:solidFill>
                  <a:schemeClr val="accent1"/>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EAEB5D09-DF09-8C0B-4A43-11FE17ECFC67}"/>
                  </a:ext>
                </a:extLst>
              </p:cNvPr>
              <p:cNvCxnSpPr/>
              <p:nvPr/>
            </p:nvCxnSpPr>
            <p:spPr bwMode="auto">
              <a:xfrm>
                <a:off x="8604638" y="3645381"/>
                <a:ext cx="77278"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210" name="Group 209">
              <a:extLst>
                <a:ext uri="{FF2B5EF4-FFF2-40B4-BE49-F238E27FC236}">
                  <a16:creationId xmlns:a16="http://schemas.microsoft.com/office/drawing/2014/main" id="{304E267F-4F05-BBB5-C7E2-BFBF3395AFDC}"/>
                </a:ext>
              </a:extLst>
            </p:cNvPr>
            <p:cNvGrpSpPr/>
            <p:nvPr/>
          </p:nvGrpSpPr>
          <p:grpSpPr>
            <a:xfrm>
              <a:off x="7298472" y="3808124"/>
              <a:ext cx="55718" cy="759063"/>
              <a:chOff x="8604638" y="3369202"/>
              <a:chExt cx="81577" cy="276179"/>
            </a:xfrm>
          </p:grpSpPr>
          <p:cxnSp>
            <p:nvCxnSpPr>
              <p:cNvPr id="211" name="Straight Connector 210">
                <a:extLst>
                  <a:ext uri="{FF2B5EF4-FFF2-40B4-BE49-F238E27FC236}">
                    <a16:creationId xmlns:a16="http://schemas.microsoft.com/office/drawing/2014/main" id="{466E9DD3-660D-7F82-1133-EBA2E6D0D929}"/>
                  </a:ext>
                </a:extLst>
              </p:cNvPr>
              <p:cNvCxnSpPr/>
              <p:nvPr/>
            </p:nvCxnSpPr>
            <p:spPr bwMode="auto">
              <a:xfrm>
                <a:off x="8608937" y="3372194"/>
                <a:ext cx="77278" cy="0"/>
              </a:xfrm>
              <a:prstGeom prst="line">
                <a:avLst/>
              </a:prstGeom>
              <a:noFill/>
              <a:ln w="12700" cap="flat" cmpd="sng" algn="ctr">
                <a:solidFill>
                  <a:schemeClr val="accent1"/>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46680030-11E2-1EC0-4C87-AA4BC1B07AA9}"/>
                  </a:ext>
                </a:extLst>
              </p:cNvPr>
              <p:cNvCxnSpPr/>
              <p:nvPr/>
            </p:nvCxnSpPr>
            <p:spPr bwMode="auto">
              <a:xfrm>
                <a:off x="8647576" y="3369202"/>
                <a:ext cx="0" cy="276179"/>
              </a:xfrm>
              <a:prstGeom prst="line">
                <a:avLst/>
              </a:prstGeom>
              <a:noFill/>
              <a:ln w="12700" cap="flat" cmpd="sng" algn="ctr">
                <a:solidFill>
                  <a:schemeClr val="accent1"/>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F015753D-6D98-CDFD-A68C-C593B16A2376}"/>
                  </a:ext>
                </a:extLst>
              </p:cNvPr>
              <p:cNvCxnSpPr/>
              <p:nvPr/>
            </p:nvCxnSpPr>
            <p:spPr bwMode="auto">
              <a:xfrm>
                <a:off x="8604638" y="3645381"/>
                <a:ext cx="77278"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214" name="Group 213">
              <a:extLst>
                <a:ext uri="{FF2B5EF4-FFF2-40B4-BE49-F238E27FC236}">
                  <a16:creationId xmlns:a16="http://schemas.microsoft.com/office/drawing/2014/main" id="{FC76A359-F277-4A6E-7A0A-FA8EF0E310CA}"/>
                </a:ext>
              </a:extLst>
            </p:cNvPr>
            <p:cNvGrpSpPr/>
            <p:nvPr/>
          </p:nvGrpSpPr>
          <p:grpSpPr>
            <a:xfrm>
              <a:off x="7102351" y="3808124"/>
              <a:ext cx="55718" cy="755241"/>
              <a:chOff x="8604638" y="3369202"/>
              <a:chExt cx="81577" cy="276179"/>
            </a:xfrm>
          </p:grpSpPr>
          <p:cxnSp>
            <p:nvCxnSpPr>
              <p:cNvPr id="215" name="Straight Connector 214">
                <a:extLst>
                  <a:ext uri="{FF2B5EF4-FFF2-40B4-BE49-F238E27FC236}">
                    <a16:creationId xmlns:a16="http://schemas.microsoft.com/office/drawing/2014/main" id="{38E8FE64-B432-F255-B404-B6A7DC467C97}"/>
                  </a:ext>
                </a:extLst>
              </p:cNvPr>
              <p:cNvCxnSpPr/>
              <p:nvPr/>
            </p:nvCxnSpPr>
            <p:spPr bwMode="auto">
              <a:xfrm>
                <a:off x="8608937" y="3372194"/>
                <a:ext cx="77278" cy="0"/>
              </a:xfrm>
              <a:prstGeom prst="line">
                <a:avLst/>
              </a:prstGeom>
              <a:noFill/>
              <a:ln w="12700" cap="flat" cmpd="sng" algn="ctr">
                <a:solidFill>
                  <a:schemeClr val="accent1"/>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C7BB87BB-6952-ED51-C9BF-83A99BFBD33A}"/>
                  </a:ext>
                </a:extLst>
              </p:cNvPr>
              <p:cNvCxnSpPr/>
              <p:nvPr/>
            </p:nvCxnSpPr>
            <p:spPr bwMode="auto">
              <a:xfrm>
                <a:off x="8647576" y="3369202"/>
                <a:ext cx="0" cy="276179"/>
              </a:xfrm>
              <a:prstGeom prst="line">
                <a:avLst/>
              </a:prstGeom>
              <a:noFill/>
              <a:ln w="12700" cap="flat" cmpd="sng" algn="ctr">
                <a:solidFill>
                  <a:schemeClr val="accent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080BF2CE-2F3E-5ABE-FBA1-63E888805177}"/>
                  </a:ext>
                </a:extLst>
              </p:cNvPr>
              <p:cNvCxnSpPr/>
              <p:nvPr/>
            </p:nvCxnSpPr>
            <p:spPr bwMode="auto">
              <a:xfrm>
                <a:off x="8604638" y="3645381"/>
                <a:ext cx="77278"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218" name="Group 217">
              <a:extLst>
                <a:ext uri="{FF2B5EF4-FFF2-40B4-BE49-F238E27FC236}">
                  <a16:creationId xmlns:a16="http://schemas.microsoft.com/office/drawing/2014/main" id="{7837CA9A-48F9-80CB-0C71-D189F6B7F016}"/>
                </a:ext>
              </a:extLst>
            </p:cNvPr>
            <p:cNvGrpSpPr/>
            <p:nvPr/>
          </p:nvGrpSpPr>
          <p:grpSpPr>
            <a:xfrm>
              <a:off x="6704570" y="3871516"/>
              <a:ext cx="55718" cy="688576"/>
              <a:chOff x="8604638" y="3369202"/>
              <a:chExt cx="81577" cy="276179"/>
            </a:xfrm>
          </p:grpSpPr>
          <p:cxnSp>
            <p:nvCxnSpPr>
              <p:cNvPr id="219" name="Straight Connector 218">
                <a:extLst>
                  <a:ext uri="{FF2B5EF4-FFF2-40B4-BE49-F238E27FC236}">
                    <a16:creationId xmlns:a16="http://schemas.microsoft.com/office/drawing/2014/main" id="{278BF977-8926-5AC4-E9C1-7657D5B0DBF6}"/>
                  </a:ext>
                </a:extLst>
              </p:cNvPr>
              <p:cNvCxnSpPr/>
              <p:nvPr/>
            </p:nvCxnSpPr>
            <p:spPr bwMode="auto">
              <a:xfrm>
                <a:off x="8608937" y="3372194"/>
                <a:ext cx="77278" cy="0"/>
              </a:xfrm>
              <a:prstGeom prst="line">
                <a:avLst/>
              </a:prstGeom>
              <a:noFill/>
              <a:ln w="12700" cap="flat" cmpd="sng" algn="ctr">
                <a:solidFill>
                  <a:schemeClr val="accent1"/>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35921AEA-9D85-FE03-B40C-57EAAAE9A470}"/>
                  </a:ext>
                </a:extLst>
              </p:cNvPr>
              <p:cNvCxnSpPr/>
              <p:nvPr/>
            </p:nvCxnSpPr>
            <p:spPr bwMode="auto">
              <a:xfrm>
                <a:off x="8647576" y="3369202"/>
                <a:ext cx="0" cy="276179"/>
              </a:xfrm>
              <a:prstGeom prst="line">
                <a:avLst/>
              </a:prstGeom>
              <a:noFill/>
              <a:ln w="12700" cap="flat" cmpd="sng" algn="ctr">
                <a:solidFill>
                  <a:schemeClr val="accent1"/>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46631F58-326D-6C18-FA56-5B5DDE1E5E86}"/>
                  </a:ext>
                </a:extLst>
              </p:cNvPr>
              <p:cNvCxnSpPr/>
              <p:nvPr/>
            </p:nvCxnSpPr>
            <p:spPr bwMode="auto">
              <a:xfrm>
                <a:off x="8604638" y="3645381"/>
                <a:ext cx="77278"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222" name="Group 221">
              <a:extLst>
                <a:ext uri="{FF2B5EF4-FFF2-40B4-BE49-F238E27FC236}">
                  <a16:creationId xmlns:a16="http://schemas.microsoft.com/office/drawing/2014/main" id="{89C9166F-D31B-0640-ED25-77CCCD79084D}"/>
                </a:ext>
              </a:extLst>
            </p:cNvPr>
            <p:cNvGrpSpPr/>
            <p:nvPr/>
          </p:nvGrpSpPr>
          <p:grpSpPr>
            <a:xfrm>
              <a:off x="6307384" y="3807100"/>
              <a:ext cx="55718" cy="755241"/>
              <a:chOff x="8604638" y="3369202"/>
              <a:chExt cx="81577" cy="276179"/>
            </a:xfrm>
          </p:grpSpPr>
          <p:cxnSp>
            <p:nvCxnSpPr>
              <p:cNvPr id="223" name="Straight Connector 222">
                <a:extLst>
                  <a:ext uri="{FF2B5EF4-FFF2-40B4-BE49-F238E27FC236}">
                    <a16:creationId xmlns:a16="http://schemas.microsoft.com/office/drawing/2014/main" id="{8456967E-A70D-AC11-545E-9D3C0E89B700}"/>
                  </a:ext>
                </a:extLst>
              </p:cNvPr>
              <p:cNvCxnSpPr/>
              <p:nvPr/>
            </p:nvCxnSpPr>
            <p:spPr bwMode="auto">
              <a:xfrm>
                <a:off x="8608937" y="3372194"/>
                <a:ext cx="77278" cy="0"/>
              </a:xfrm>
              <a:prstGeom prst="line">
                <a:avLst/>
              </a:prstGeom>
              <a:noFill/>
              <a:ln w="12700" cap="flat" cmpd="sng" algn="ctr">
                <a:solidFill>
                  <a:schemeClr val="accent1"/>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D5FA1913-3AF4-2328-8A21-A482054C9111}"/>
                  </a:ext>
                </a:extLst>
              </p:cNvPr>
              <p:cNvCxnSpPr/>
              <p:nvPr/>
            </p:nvCxnSpPr>
            <p:spPr bwMode="auto">
              <a:xfrm>
                <a:off x="8647576" y="3369202"/>
                <a:ext cx="0" cy="276179"/>
              </a:xfrm>
              <a:prstGeom prst="line">
                <a:avLst/>
              </a:prstGeom>
              <a:noFill/>
              <a:ln w="12700" cap="flat" cmpd="sng" algn="ctr">
                <a:solidFill>
                  <a:schemeClr val="accent1"/>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0E588E76-1725-4C02-D076-CD606BC13ED9}"/>
                  </a:ext>
                </a:extLst>
              </p:cNvPr>
              <p:cNvCxnSpPr/>
              <p:nvPr/>
            </p:nvCxnSpPr>
            <p:spPr bwMode="auto">
              <a:xfrm>
                <a:off x="8604638" y="3645381"/>
                <a:ext cx="77278"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226" name="Group 225">
              <a:extLst>
                <a:ext uri="{FF2B5EF4-FFF2-40B4-BE49-F238E27FC236}">
                  <a16:creationId xmlns:a16="http://schemas.microsoft.com/office/drawing/2014/main" id="{45362AFF-B670-8362-B617-966F4469F22D}"/>
                </a:ext>
              </a:extLst>
            </p:cNvPr>
            <p:cNvGrpSpPr/>
            <p:nvPr/>
          </p:nvGrpSpPr>
          <p:grpSpPr>
            <a:xfrm>
              <a:off x="5906039" y="3624666"/>
              <a:ext cx="55718" cy="725159"/>
              <a:chOff x="8604638" y="3369202"/>
              <a:chExt cx="81577" cy="276179"/>
            </a:xfrm>
          </p:grpSpPr>
          <p:cxnSp>
            <p:nvCxnSpPr>
              <p:cNvPr id="227" name="Straight Connector 226">
                <a:extLst>
                  <a:ext uri="{FF2B5EF4-FFF2-40B4-BE49-F238E27FC236}">
                    <a16:creationId xmlns:a16="http://schemas.microsoft.com/office/drawing/2014/main" id="{3C140A19-85D8-EFE3-7EB8-A82D2BDD04CA}"/>
                  </a:ext>
                </a:extLst>
              </p:cNvPr>
              <p:cNvCxnSpPr/>
              <p:nvPr/>
            </p:nvCxnSpPr>
            <p:spPr bwMode="auto">
              <a:xfrm>
                <a:off x="8608937" y="3372194"/>
                <a:ext cx="77278" cy="0"/>
              </a:xfrm>
              <a:prstGeom prst="line">
                <a:avLst/>
              </a:prstGeom>
              <a:noFill/>
              <a:ln w="12700" cap="flat" cmpd="sng" algn="ctr">
                <a:solidFill>
                  <a:schemeClr val="accent1"/>
                </a:solidFill>
                <a:prstDash val="solid"/>
                <a:round/>
                <a:headEnd type="none" w="med" len="med"/>
                <a:tailEnd type="none" w="med" len="med"/>
              </a:ln>
              <a:effectLst/>
            </p:spPr>
          </p:cxnSp>
          <p:cxnSp>
            <p:nvCxnSpPr>
              <p:cNvPr id="228" name="Straight Connector 227">
                <a:extLst>
                  <a:ext uri="{FF2B5EF4-FFF2-40B4-BE49-F238E27FC236}">
                    <a16:creationId xmlns:a16="http://schemas.microsoft.com/office/drawing/2014/main" id="{672D3661-7077-1488-9566-8E9CD5438404}"/>
                  </a:ext>
                </a:extLst>
              </p:cNvPr>
              <p:cNvCxnSpPr/>
              <p:nvPr/>
            </p:nvCxnSpPr>
            <p:spPr bwMode="auto">
              <a:xfrm>
                <a:off x="8647576" y="3369202"/>
                <a:ext cx="0" cy="276179"/>
              </a:xfrm>
              <a:prstGeom prst="line">
                <a:avLst/>
              </a:prstGeom>
              <a:noFill/>
              <a:ln w="12700" cap="flat" cmpd="sng" algn="ctr">
                <a:solidFill>
                  <a:schemeClr val="accent1"/>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3CA9E33F-B089-F0D2-1CEF-A066C1D78128}"/>
                  </a:ext>
                </a:extLst>
              </p:cNvPr>
              <p:cNvCxnSpPr/>
              <p:nvPr/>
            </p:nvCxnSpPr>
            <p:spPr bwMode="auto">
              <a:xfrm>
                <a:off x="8604638" y="3645381"/>
                <a:ext cx="77278"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230" name="Group 229">
              <a:extLst>
                <a:ext uri="{FF2B5EF4-FFF2-40B4-BE49-F238E27FC236}">
                  <a16:creationId xmlns:a16="http://schemas.microsoft.com/office/drawing/2014/main" id="{A9FE5367-B817-2D3E-E279-130E58C9B634}"/>
                </a:ext>
              </a:extLst>
            </p:cNvPr>
            <p:cNvGrpSpPr/>
            <p:nvPr/>
          </p:nvGrpSpPr>
          <p:grpSpPr>
            <a:xfrm>
              <a:off x="5508465" y="3467100"/>
              <a:ext cx="55718" cy="599614"/>
              <a:chOff x="8604638" y="3369202"/>
              <a:chExt cx="81577" cy="276179"/>
            </a:xfrm>
          </p:grpSpPr>
          <p:cxnSp>
            <p:nvCxnSpPr>
              <p:cNvPr id="231" name="Straight Connector 230">
                <a:extLst>
                  <a:ext uri="{FF2B5EF4-FFF2-40B4-BE49-F238E27FC236}">
                    <a16:creationId xmlns:a16="http://schemas.microsoft.com/office/drawing/2014/main" id="{0207FC4B-251A-F2EF-4934-C813A35A173B}"/>
                  </a:ext>
                </a:extLst>
              </p:cNvPr>
              <p:cNvCxnSpPr/>
              <p:nvPr/>
            </p:nvCxnSpPr>
            <p:spPr bwMode="auto">
              <a:xfrm>
                <a:off x="8608937" y="3372194"/>
                <a:ext cx="77278" cy="0"/>
              </a:xfrm>
              <a:prstGeom prst="line">
                <a:avLst/>
              </a:prstGeom>
              <a:noFill/>
              <a:ln w="12700" cap="flat" cmpd="sng" algn="ctr">
                <a:solidFill>
                  <a:schemeClr val="accent1"/>
                </a:solidFill>
                <a:prstDash val="solid"/>
                <a:round/>
                <a:headEnd type="none" w="med" len="med"/>
                <a:tailEnd type="none" w="med" len="med"/>
              </a:ln>
              <a:effectLst/>
            </p:spPr>
          </p:cxnSp>
          <p:cxnSp>
            <p:nvCxnSpPr>
              <p:cNvPr id="232" name="Straight Connector 231">
                <a:extLst>
                  <a:ext uri="{FF2B5EF4-FFF2-40B4-BE49-F238E27FC236}">
                    <a16:creationId xmlns:a16="http://schemas.microsoft.com/office/drawing/2014/main" id="{65359539-DC5E-D81C-F009-422E9D506D40}"/>
                  </a:ext>
                </a:extLst>
              </p:cNvPr>
              <p:cNvCxnSpPr/>
              <p:nvPr/>
            </p:nvCxnSpPr>
            <p:spPr bwMode="auto">
              <a:xfrm>
                <a:off x="8647576" y="3369202"/>
                <a:ext cx="0" cy="276179"/>
              </a:xfrm>
              <a:prstGeom prst="line">
                <a:avLst/>
              </a:prstGeom>
              <a:noFill/>
              <a:ln w="12700" cap="flat" cmpd="sng" algn="ctr">
                <a:solidFill>
                  <a:schemeClr val="accent1"/>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F813ADCF-2B66-EBB2-F222-71385294ECD5}"/>
                  </a:ext>
                </a:extLst>
              </p:cNvPr>
              <p:cNvCxnSpPr/>
              <p:nvPr/>
            </p:nvCxnSpPr>
            <p:spPr bwMode="auto">
              <a:xfrm>
                <a:off x="8604638" y="3645381"/>
                <a:ext cx="77278"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234" name="Group 233">
              <a:extLst>
                <a:ext uri="{FF2B5EF4-FFF2-40B4-BE49-F238E27FC236}">
                  <a16:creationId xmlns:a16="http://schemas.microsoft.com/office/drawing/2014/main" id="{0AB50D2E-1E72-DD56-9FE3-FB12CE6E45EB}"/>
                </a:ext>
              </a:extLst>
            </p:cNvPr>
            <p:cNvGrpSpPr/>
            <p:nvPr/>
          </p:nvGrpSpPr>
          <p:grpSpPr>
            <a:xfrm>
              <a:off x="5410489" y="3767809"/>
              <a:ext cx="55718" cy="576284"/>
              <a:chOff x="8604638" y="3369202"/>
              <a:chExt cx="81577" cy="276179"/>
            </a:xfrm>
          </p:grpSpPr>
          <p:cxnSp>
            <p:nvCxnSpPr>
              <p:cNvPr id="235" name="Straight Connector 234">
                <a:extLst>
                  <a:ext uri="{FF2B5EF4-FFF2-40B4-BE49-F238E27FC236}">
                    <a16:creationId xmlns:a16="http://schemas.microsoft.com/office/drawing/2014/main" id="{1CC112E8-9726-5740-B067-55849E3C4BAA}"/>
                  </a:ext>
                </a:extLst>
              </p:cNvPr>
              <p:cNvCxnSpPr/>
              <p:nvPr/>
            </p:nvCxnSpPr>
            <p:spPr bwMode="auto">
              <a:xfrm>
                <a:off x="8608937" y="3372194"/>
                <a:ext cx="77278" cy="0"/>
              </a:xfrm>
              <a:prstGeom prst="line">
                <a:avLst/>
              </a:prstGeom>
              <a:noFill/>
              <a:ln w="12700" cap="flat" cmpd="sng" algn="ctr">
                <a:solidFill>
                  <a:schemeClr val="accent1"/>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D8850A39-A5DB-A1AA-B192-7F7971A53234}"/>
                  </a:ext>
                </a:extLst>
              </p:cNvPr>
              <p:cNvCxnSpPr/>
              <p:nvPr/>
            </p:nvCxnSpPr>
            <p:spPr bwMode="auto">
              <a:xfrm>
                <a:off x="8647576" y="3369202"/>
                <a:ext cx="0" cy="276179"/>
              </a:xfrm>
              <a:prstGeom prst="line">
                <a:avLst/>
              </a:prstGeom>
              <a:noFill/>
              <a:ln w="12700" cap="flat" cmpd="sng" algn="ctr">
                <a:solidFill>
                  <a:schemeClr val="accent1"/>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930AE27F-7B96-E231-F88B-CD25AB17A302}"/>
                  </a:ext>
                </a:extLst>
              </p:cNvPr>
              <p:cNvCxnSpPr/>
              <p:nvPr/>
            </p:nvCxnSpPr>
            <p:spPr bwMode="auto">
              <a:xfrm>
                <a:off x="8604638" y="3645381"/>
                <a:ext cx="77278" cy="0"/>
              </a:xfrm>
              <a:prstGeom prst="line">
                <a:avLst/>
              </a:prstGeom>
              <a:noFill/>
              <a:ln w="12700" cap="flat" cmpd="sng" algn="ctr">
                <a:solidFill>
                  <a:schemeClr val="accent1"/>
                </a:solidFill>
                <a:prstDash val="solid"/>
                <a:round/>
                <a:headEnd type="none" w="med" len="med"/>
                <a:tailEnd type="none" w="med" len="med"/>
              </a:ln>
              <a:effectLst/>
            </p:spPr>
          </p:cxnSp>
        </p:grpSp>
        <p:grpSp>
          <p:nvGrpSpPr>
            <p:cNvPr id="238" name="Group 237">
              <a:extLst>
                <a:ext uri="{FF2B5EF4-FFF2-40B4-BE49-F238E27FC236}">
                  <a16:creationId xmlns:a16="http://schemas.microsoft.com/office/drawing/2014/main" id="{E6E198EA-7844-5D87-0818-2E7EB3A529B1}"/>
                </a:ext>
              </a:extLst>
            </p:cNvPr>
            <p:cNvGrpSpPr/>
            <p:nvPr/>
          </p:nvGrpSpPr>
          <p:grpSpPr>
            <a:xfrm>
              <a:off x="5112404" y="2490720"/>
              <a:ext cx="55718" cy="487741"/>
              <a:chOff x="8604638" y="3369202"/>
              <a:chExt cx="81577" cy="276179"/>
            </a:xfrm>
          </p:grpSpPr>
          <p:cxnSp>
            <p:nvCxnSpPr>
              <p:cNvPr id="239" name="Straight Connector 238">
                <a:extLst>
                  <a:ext uri="{FF2B5EF4-FFF2-40B4-BE49-F238E27FC236}">
                    <a16:creationId xmlns:a16="http://schemas.microsoft.com/office/drawing/2014/main" id="{E127E125-1818-BEB3-2A3B-9F632D00537E}"/>
                  </a:ext>
                </a:extLst>
              </p:cNvPr>
              <p:cNvCxnSpPr/>
              <p:nvPr/>
            </p:nvCxnSpPr>
            <p:spPr bwMode="auto">
              <a:xfrm>
                <a:off x="8608937" y="3372194"/>
                <a:ext cx="77278" cy="0"/>
              </a:xfrm>
              <a:prstGeom prst="line">
                <a:avLst/>
              </a:prstGeom>
              <a:noFill/>
              <a:ln w="12700" cap="flat" cmpd="sng" algn="ctr">
                <a:solidFill>
                  <a:schemeClr val="accent1"/>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72EF05C7-4993-A876-4525-CFA96F24F345}"/>
                  </a:ext>
                </a:extLst>
              </p:cNvPr>
              <p:cNvCxnSpPr/>
              <p:nvPr/>
            </p:nvCxnSpPr>
            <p:spPr bwMode="auto">
              <a:xfrm>
                <a:off x="8647576" y="3369202"/>
                <a:ext cx="0" cy="276179"/>
              </a:xfrm>
              <a:prstGeom prst="line">
                <a:avLst/>
              </a:prstGeom>
              <a:noFill/>
              <a:ln w="12700" cap="flat" cmpd="sng" algn="ctr">
                <a:solidFill>
                  <a:schemeClr val="accent1"/>
                </a:solidFill>
                <a:prstDash val="solid"/>
                <a:round/>
                <a:headEnd type="none" w="med" len="med"/>
                <a:tailEnd type="none" w="med" len="med"/>
              </a:ln>
              <a:effectLst/>
            </p:spPr>
          </p:cxnSp>
          <p:cxnSp>
            <p:nvCxnSpPr>
              <p:cNvPr id="241" name="Straight Connector 240">
                <a:extLst>
                  <a:ext uri="{FF2B5EF4-FFF2-40B4-BE49-F238E27FC236}">
                    <a16:creationId xmlns:a16="http://schemas.microsoft.com/office/drawing/2014/main" id="{BACF1414-4EA8-8225-4EC7-BB3E585F40A9}"/>
                  </a:ext>
                </a:extLst>
              </p:cNvPr>
              <p:cNvCxnSpPr/>
              <p:nvPr/>
            </p:nvCxnSpPr>
            <p:spPr bwMode="auto">
              <a:xfrm>
                <a:off x="8604638" y="3645381"/>
                <a:ext cx="77278" cy="0"/>
              </a:xfrm>
              <a:prstGeom prst="line">
                <a:avLst/>
              </a:prstGeom>
              <a:noFill/>
              <a:ln w="12700" cap="flat" cmpd="sng" algn="ctr">
                <a:solidFill>
                  <a:schemeClr val="accent1"/>
                </a:solidFill>
                <a:prstDash val="solid"/>
                <a:round/>
                <a:headEnd type="none" w="med" len="med"/>
                <a:tailEnd type="none" w="med" len="med"/>
              </a:ln>
              <a:effectLst/>
            </p:spPr>
          </p:cxnSp>
        </p:grpSp>
      </p:grpSp>
      <p:sp>
        <p:nvSpPr>
          <p:cNvPr id="176" name="Oval 175">
            <a:extLst>
              <a:ext uri="{FF2B5EF4-FFF2-40B4-BE49-F238E27FC236}">
                <a16:creationId xmlns:a16="http://schemas.microsoft.com/office/drawing/2014/main" id="{A7767F2B-6E09-F011-412A-B1139DC01686}"/>
              </a:ext>
            </a:extLst>
          </p:cNvPr>
          <p:cNvSpPr/>
          <p:nvPr/>
        </p:nvSpPr>
        <p:spPr bwMode="auto">
          <a:xfrm>
            <a:off x="5093657" y="2651363"/>
            <a:ext cx="84900" cy="8490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5" name="Oval 164">
            <a:extLst>
              <a:ext uri="{FF2B5EF4-FFF2-40B4-BE49-F238E27FC236}">
                <a16:creationId xmlns:a16="http://schemas.microsoft.com/office/drawing/2014/main" id="{E2FC407F-D90E-79CF-B0E0-E26DC1255228}"/>
              </a:ext>
            </a:extLst>
          </p:cNvPr>
          <p:cNvSpPr/>
          <p:nvPr/>
        </p:nvSpPr>
        <p:spPr bwMode="auto">
          <a:xfrm>
            <a:off x="5091525" y="2642327"/>
            <a:ext cx="84900" cy="84900"/>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BB82DBA5-0AA0-4AA0-8D66-124508E45063}"/>
              </a:ext>
            </a:extLst>
          </p:cNvPr>
          <p:cNvSpPr txBox="1"/>
          <p:nvPr/>
        </p:nvSpPr>
        <p:spPr>
          <a:xfrm>
            <a:off x="9713403" y="5915786"/>
            <a:ext cx="1585690" cy="379656"/>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67"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P&lt; 0.001</a:t>
            </a:r>
          </a:p>
        </p:txBody>
      </p:sp>
      <p:sp>
        <p:nvSpPr>
          <p:cNvPr id="7" name="TextBox 6">
            <a:extLst>
              <a:ext uri="{FF2B5EF4-FFF2-40B4-BE49-F238E27FC236}">
                <a16:creationId xmlns:a16="http://schemas.microsoft.com/office/drawing/2014/main" id="{A0CFFA1B-C922-47C8-A7BC-0AEF3B88003C}"/>
              </a:ext>
            </a:extLst>
          </p:cNvPr>
          <p:cNvSpPr txBox="1"/>
          <p:nvPr/>
        </p:nvSpPr>
        <p:spPr>
          <a:xfrm>
            <a:off x="8883133" y="5112836"/>
            <a:ext cx="3001989" cy="52322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≥50% reduction in </a:t>
            </a:r>
            <a:r>
              <a:rPr kumimoji="0" lang="en-US" sz="14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hsCRP</a:t>
            </a: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and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on-treatment </a:t>
            </a:r>
            <a:r>
              <a:rPr kumimoji="0" lang="en-US" sz="14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hsCRP</a:t>
            </a: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&lt;2 mg/L</a:t>
            </a:r>
          </a:p>
        </p:txBody>
      </p:sp>
      <p:sp>
        <p:nvSpPr>
          <p:cNvPr id="3" name="TextBox 2">
            <a:extLst>
              <a:ext uri="{FF2B5EF4-FFF2-40B4-BE49-F238E27FC236}">
                <a16:creationId xmlns:a16="http://schemas.microsoft.com/office/drawing/2014/main" id="{720553F5-9F47-47A3-9446-94286E382B8D}"/>
              </a:ext>
            </a:extLst>
          </p:cNvPr>
          <p:cNvSpPr txBox="1"/>
          <p:nvPr/>
        </p:nvSpPr>
        <p:spPr>
          <a:xfrm>
            <a:off x="2270928" y="1353836"/>
            <a:ext cx="389850" cy="461665"/>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A</a:t>
            </a:r>
          </a:p>
        </p:txBody>
      </p:sp>
      <p:sp>
        <p:nvSpPr>
          <p:cNvPr id="14" name="TextBox 13">
            <a:extLst>
              <a:ext uri="{FF2B5EF4-FFF2-40B4-BE49-F238E27FC236}">
                <a16:creationId xmlns:a16="http://schemas.microsoft.com/office/drawing/2014/main" id="{8165B228-C254-42B9-85BF-2170F937CADA}"/>
              </a:ext>
            </a:extLst>
          </p:cNvPr>
          <p:cNvSpPr txBox="1"/>
          <p:nvPr/>
        </p:nvSpPr>
        <p:spPr>
          <a:xfrm>
            <a:off x="6346108" y="1356070"/>
            <a:ext cx="389850" cy="461665"/>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B</a:t>
            </a:r>
          </a:p>
        </p:txBody>
      </p:sp>
      <p:sp>
        <p:nvSpPr>
          <p:cNvPr id="15" name="TextBox 14">
            <a:extLst>
              <a:ext uri="{FF2B5EF4-FFF2-40B4-BE49-F238E27FC236}">
                <a16:creationId xmlns:a16="http://schemas.microsoft.com/office/drawing/2014/main" id="{0A7BEB3E-44E4-4C23-94B1-13FC87AD6502}"/>
              </a:ext>
            </a:extLst>
          </p:cNvPr>
          <p:cNvSpPr txBox="1"/>
          <p:nvPr/>
        </p:nvSpPr>
        <p:spPr>
          <a:xfrm>
            <a:off x="10392265" y="1356070"/>
            <a:ext cx="407484" cy="461665"/>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C</a:t>
            </a:r>
          </a:p>
        </p:txBody>
      </p:sp>
      <p:sp>
        <p:nvSpPr>
          <p:cNvPr id="8" name="Title 7">
            <a:extLst>
              <a:ext uri="{FF2B5EF4-FFF2-40B4-BE49-F238E27FC236}">
                <a16:creationId xmlns:a16="http://schemas.microsoft.com/office/drawing/2014/main" id="{774E67BE-419B-48B3-B0DF-2F39C56EFFEA}"/>
              </a:ext>
            </a:extLst>
          </p:cNvPr>
          <p:cNvSpPr>
            <a:spLocks noGrp="1"/>
          </p:cNvSpPr>
          <p:nvPr>
            <p:ph type="title"/>
          </p:nvPr>
        </p:nvSpPr>
        <p:spPr/>
        <p:txBody>
          <a:bodyPr/>
          <a:lstStyle/>
          <a:p>
            <a:r>
              <a:rPr lang="en-US" dirty="0"/>
              <a:t>RESCUE Trial: IL-6 Inhibition in CKD – Change in </a:t>
            </a:r>
            <a:r>
              <a:rPr lang="en-US" dirty="0" err="1"/>
              <a:t>hsCRP</a:t>
            </a:r>
            <a:r>
              <a:rPr lang="en-US" dirty="0"/>
              <a:t> at 12 Wk</a:t>
            </a:r>
          </a:p>
        </p:txBody>
      </p:sp>
      <p:sp>
        <p:nvSpPr>
          <p:cNvPr id="9" name="Content Placeholder 8">
            <a:extLst>
              <a:ext uri="{FF2B5EF4-FFF2-40B4-BE49-F238E27FC236}">
                <a16:creationId xmlns:a16="http://schemas.microsoft.com/office/drawing/2014/main" id="{D156FDA1-211D-6E84-3FE0-F829D951B574}"/>
              </a:ext>
            </a:extLst>
          </p:cNvPr>
          <p:cNvSpPr>
            <a:spLocks noGrp="1"/>
          </p:cNvSpPr>
          <p:nvPr>
            <p:ph idx="1"/>
          </p:nvPr>
        </p:nvSpPr>
        <p:spPr>
          <a:xfrm>
            <a:off x="604713" y="1496625"/>
            <a:ext cx="10877529" cy="4650686"/>
          </a:xfrm>
        </p:spPr>
        <p:txBody>
          <a:bodyPr/>
          <a:lstStyle/>
          <a:p>
            <a:r>
              <a:rPr lang="en-US" sz="2400" dirty="0"/>
              <a:t>Phase II randomized, controlled-trial of 264 participants with CKD (eGFR 10-60 mL/min/1.73m</a:t>
            </a:r>
            <a:r>
              <a:rPr lang="en-US" sz="2400" baseline="30000" dirty="0"/>
              <a:t>2 </a:t>
            </a:r>
            <a:r>
              <a:rPr lang="en-US" sz="2400" dirty="0"/>
              <a:t>and </a:t>
            </a:r>
            <a:r>
              <a:rPr lang="en-US" sz="2400" dirty="0" err="1"/>
              <a:t>hsCRP</a:t>
            </a:r>
            <a:r>
              <a:rPr lang="en-US" sz="2400" dirty="0"/>
              <a:t> </a:t>
            </a:r>
            <a:r>
              <a:rPr lang="en-US" sz="2400" dirty="0">
                <a:cs typeface="Calibri" panose="020F0502020204030204" pitchFamily="34" charset="0"/>
              </a:rPr>
              <a:t>≥2 mg/dL</a:t>
            </a:r>
            <a:endParaRPr lang="en-US" sz="2400" baseline="30000" dirty="0"/>
          </a:p>
        </p:txBody>
      </p:sp>
      <p:grpSp>
        <p:nvGrpSpPr>
          <p:cNvPr id="23" name="Group 22">
            <a:extLst>
              <a:ext uri="{FF2B5EF4-FFF2-40B4-BE49-F238E27FC236}">
                <a16:creationId xmlns:a16="http://schemas.microsoft.com/office/drawing/2014/main" id="{1D0EABB7-473C-4DFA-BFFF-DEF1FB80798C}"/>
              </a:ext>
            </a:extLst>
          </p:cNvPr>
          <p:cNvGrpSpPr/>
          <p:nvPr/>
        </p:nvGrpSpPr>
        <p:grpSpPr>
          <a:xfrm>
            <a:off x="707269" y="2440387"/>
            <a:ext cx="3503525" cy="3268654"/>
            <a:chOff x="0" y="0"/>
            <a:chExt cx="3334866" cy="3269048"/>
          </a:xfrm>
          <a:noFill/>
        </p:grpSpPr>
        <p:graphicFrame>
          <p:nvGraphicFramePr>
            <p:cNvPr id="26" name="Chart 25">
              <a:extLst>
                <a:ext uri="{FF2B5EF4-FFF2-40B4-BE49-F238E27FC236}">
                  <a16:creationId xmlns:a16="http://schemas.microsoft.com/office/drawing/2014/main" id="{0621CACF-65EF-43F4-A28B-807BE19CDD9B}"/>
                </a:ext>
              </a:extLst>
            </p:cNvPr>
            <p:cNvGraphicFramePr/>
            <p:nvPr>
              <p:extLst>
                <p:ext uri="{D42A27DB-BD31-4B8C-83A1-F6EECF244321}">
                  <p14:modId xmlns:p14="http://schemas.microsoft.com/office/powerpoint/2010/main" val="903101386"/>
                </p:ext>
              </p:extLst>
            </p:nvPr>
          </p:nvGraphicFramePr>
          <p:xfrm>
            <a:off x="0" y="0"/>
            <a:ext cx="3334866" cy="3269048"/>
          </p:xfrm>
          <a:graphic>
            <a:graphicData uri="http://schemas.openxmlformats.org/drawingml/2006/chart">
              <c:chart xmlns:c="http://schemas.openxmlformats.org/drawingml/2006/chart" xmlns:r="http://schemas.openxmlformats.org/officeDocument/2006/relationships" r:id="rId3"/>
            </a:graphicData>
          </a:graphic>
        </p:graphicFrame>
        <p:sp>
          <p:nvSpPr>
            <p:cNvPr id="27" name="TextBox 3">
              <a:extLst>
                <a:ext uri="{FF2B5EF4-FFF2-40B4-BE49-F238E27FC236}">
                  <a16:creationId xmlns:a16="http://schemas.microsoft.com/office/drawing/2014/main" id="{022736F4-8C56-4F8D-9AF6-9D71EF23F1D2}"/>
                </a:ext>
              </a:extLst>
            </p:cNvPr>
            <p:cNvSpPr txBox="1"/>
            <p:nvPr/>
          </p:nvSpPr>
          <p:spPr>
            <a:xfrm>
              <a:off x="2773904" y="2807039"/>
              <a:ext cx="218500" cy="200079"/>
            </a:xfrm>
            <a:prstGeom prst="rect">
              <a:avLst/>
            </a:prstGeom>
            <a:grpFill/>
            <a:ln>
              <a:noFill/>
            </a:ln>
            <a:effectLst/>
          </p:spPr>
          <p:style>
            <a:lnRef idx="0">
              <a:scrgbClr r="0" g="0" b="0"/>
            </a:lnRef>
            <a:fillRef idx="0">
              <a:scrgbClr r="0" g="0" b="0"/>
            </a:fillRef>
            <a:effectRef idx="0">
              <a:scrgbClr r="0" g="0" b="0"/>
            </a:effectRef>
            <a:fontRef idx="minor">
              <a:schemeClr val="tx1"/>
            </a:fontRef>
          </p:style>
          <p:txBody>
            <a:bodyPr wrap="none" rtlCol="0" anchor="t">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377" rtl="0" eaLnBrk="1" fontAlgn="base" latinLnBrk="0" hangingPunct="1">
                <a:lnSpc>
                  <a:spcPct val="100000"/>
                </a:lnSpc>
                <a:spcBef>
                  <a:spcPct val="0"/>
                </a:spcBef>
                <a:spcAft>
                  <a:spcPct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
          <p:nvSpPr>
            <p:cNvPr id="28" name="TextBox 4">
              <a:extLst>
                <a:ext uri="{FF2B5EF4-FFF2-40B4-BE49-F238E27FC236}">
                  <a16:creationId xmlns:a16="http://schemas.microsoft.com/office/drawing/2014/main" id="{D5CFFFA6-780D-4E19-A167-5B4E32CEED55}"/>
                </a:ext>
              </a:extLst>
            </p:cNvPr>
            <p:cNvSpPr txBox="1"/>
            <p:nvPr/>
          </p:nvSpPr>
          <p:spPr>
            <a:xfrm>
              <a:off x="1493333" y="2599125"/>
              <a:ext cx="218500" cy="200079"/>
            </a:xfrm>
            <a:prstGeom prst="rect">
              <a:avLst/>
            </a:prstGeom>
            <a:grpFill/>
            <a:ln>
              <a:noFill/>
            </a:ln>
            <a:effectLst/>
          </p:spPr>
          <p:style>
            <a:lnRef idx="0">
              <a:scrgbClr r="0" g="0" b="0"/>
            </a:lnRef>
            <a:fillRef idx="0">
              <a:scrgbClr r="0" g="0" b="0"/>
            </a:fillRef>
            <a:effectRef idx="0">
              <a:scrgbClr r="0" g="0" b="0"/>
            </a:effectRef>
            <a:fontRef idx="minor">
              <a:schemeClr val="tx1"/>
            </a:fontRef>
          </p:style>
          <p:txBody>
            <a:bodyPr wrap="none" rtlCol="0" anchor="t">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377" rtl="0" eaLnBrk="1" fontAlgn="base" latinLnBrk="0" hangingPunct="1">
                <a:lnSpc>
                  <a:spcPct val="100000"/>
                </a:lnSpc>
                <a:spcBef>
                  <a:spcPct val="0"/>
                </a:spcBef>
                <a:spcAft>
                  <a:spcPct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
          <p:nvSpPr>
            <p:cNvPr id="29" name="TextBox 5">
              <a:extLst>
                <a:ext uri="{FF2B5EF4-FFF2-40B4-BE49-F238E27FC236}">
                  <a16:creationId xmlns:a16="http://schemas.microsoft.com/office/drawing/2014/main" id="{84466564-EE2B-408A-9854-EC44F07A61BC}"/>
                </a:ext>
              </a:extLst>
            </p:cNvPr>
            <p:cNvSpPr txBox="1"/>
            <p:nvPr/>
          </p:nvSpPr>
          <p:spPr>
            <a:xfrm>
              <a:off x="2133162" y="2732084"/>
              <a:ext cx="218500" cy="200079"/>
            </a:xfrm>
            <a:prstGeom prst="rect">
              <a:avLst/>
            </a:prstGeom>
            <a:grpFill/>
            <a:ln>
              <a:noFill/>
            </a:ln>
            <a:effectLst/>
          </p:spPr>
          <p:style>
            <a:lnRef idx="0">
              <a:scrgbClr r="0" g="0" b="0"/>
            </a:lnRef>
            <a:fillRef idx="0">
              <a:scrgbClr r="0" g="0" b="0"/>
            </a:fillRef>
            <a:effectRef idx="0">
              <a:scrgbClr r="0" g="0" b="0"/>
            </a:effectRef>
            <a:fontRef idx="minor">
              <a:schemeClr val="tx1"/>
            </a:fontRef>
          </p:style>
          <p:txBody>
            <a:bodyPr wrap="none" rtlCol="0" anchor="t">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377" rtl="0" eaLnBrk="1" fontAlgn="base" latinLnBrk="0" hangingPunct="1">
                <a:lnSpc>
                  <a:spcPct val="100000"/>
                </a:lnSpc>
                <a:spcBef>
                  <a:spcPct val="0"/>
                </a:spcBef>
                <a:spcAft>
                  <a:spcPct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grpSp>
      <p:sp>
        <p:nvSpPr>
          <p:cNvPr id="31" name="Text Box 11">
            <a:extLst>
              <a:ext uri="{FF2B5EF4-FFF2-40B4-BE49-F238E27FC236}">
                <a16:creationId xmlns:a16="http://schemas.microsoft.com/office/drawing/2014/main" id="{C64D35E3-E82C-BB34-E3A5-93C4BEB4724B}"/>
              </a:ext>
            </a:extLst>
          </p:cNvPr>
          <p:cNvSpPr txBox="1">
            <a:spLocks noChangeArrowheads="1"/>
          </p:cNvSpPr>
          <p:nvPr/>
        </p:nvSpPr>
        <p:spPr bwMode="auto">
          <a:xfrm>
            <a:off x="414339" y="6365420"/>
            <a:ext cx="7760670"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Ridker. Lancet. 2021; 391:2060.</a:t>
            </a:r>
          </a:p>
        </p:txBody>
      </p:sp>
      <p:sp>
        <p:nvSpPr>
          <p:cNvPr id="12" name="TextBox 11">
            <a:extLst>
              <a:ext uri="{FF2B5EF4-FFF2-40B4-BE49-F238E27FC236}">
                <a16:creationId xmlns:a16="http://schemas.microsoft.com/office/drawing/2014/main" id="{36398DB5-A8C2-7720-01B7-8E8ED4F77D8A}"/>
              </a:ext>
            </a:extLst>
          </p:cNvPr>
          <p:cNvSpPr txBox="1"/>
          <p:nvPr/>
        </p:nvSpPr>
        <p:spPr bwMode="auto">
          <a:xfrm>
            <a:off x="1201575" y="5374190"/>
            <a:ext cx="29176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sz="1400" b="1" i="0" u="none" strike="noStrike" baseline="0">
                <a:solidFill>
                  <a:srgbClr val="FFFFFF"/>
                </a:solidFill>
                <a:latin typeface="Calibri" panose="020F0502020204030204" pitchFamily="34" charset="0"/>
                <a:ea typeface="+mn-ea"/>
                <a:cs typeface="Calibri" panose="020F0502020204030204" pitchFamily="34" charset="0"/>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Median % Change in </a:t>
            </a:r>
            <a:r>
              <a:rPr kumimoji="0" lang="en-US" sz="14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hsCRP</a:t>
            </a: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(mg/L)</a:t>
            </a:r>
          </a:p>
        </p:txBody>
      </p:sp>
      <p:sp>
        <p:nvSpPr>
          <p:cNvPr id="18" name="TextBox 17">
            <a:extLst>
              <a:ext uri="{FF2B5EF4-FFF2-40B4-BE49-F238E27FC236}">
                <a16:creationId xmlns:a16="http://schemas.microsoft.com/office/drawing/2014/main" id="{E1B66A65-26FB-27CA-F6C2-4E62ED08455F}"/>
              </a:ext>
            </a:extLst>
          </p:cNvPr>
          <p:cNvSpPr txBox="1"/>
          <p:nvPr/>
        </p:nvSpPr>
        <p:spPr bwMode="auto">
          <a:xfrm>
            <a:off x="9203484" y="4817578"/>
            <a:ext cx="250904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sz="1400" b="1" i="0" u="none" strike="noStrike" baseline="0">
                <a:solidFill>
                  <a:srgbClr val="FFFFFF"/>
                </a:solidFill>
                <a:latin typeface="Calibri" panose="020F0502020204030204" pitchFamily="34" charset="0"/>
                <a:ea typeface="+mn-ea"/>
                <a:cs typeface="Calibri" panose="020F0502020204030204" pitchFamily="34" charset="0"/>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 </a:t>
            </a:r>
            <a:r>
              <a:rPr kumimoji="0" lang="en-US" sz="14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Wk</a:t>
            </a: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From Randomization</a:t>
            </a:r>
          </a:p>
        </p:txBody>
      </p:sp>
      <p:sp>
        <p:nvSpPr>
          <p:cNvPr id="19" name="TextBox 18">
            <a:extLst>
              <a:ext uri="{FF2B5EF4-FFF2-40B4-BE49-F238E27FC236}">
                <a16:creationId xmlns:a16="http://schemas.microsoft.com/office/drawing/2014/main" id="{49DE3868-129C-EFE7-87D2-0C987850268F}"/>
              </a:ext>
            </a:extLst>
          </p:cNvPr>
          <p:cNvSpPr txBox="1"/>
          <p:nvPr/>
        </p:nvSpPr>
        <p:spPr bwMode="auto">
          <a:xfrm rot="16200000">
            <a:off x="7646836" y="3694301"/>
            <a:ext cx="250904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sz="1400" b="1" i="0" u="none" strike="noStrike" baseline="0">
                <a:solidFill>
                  <a:srgbClr val="FFFFFF"/>
                </a:solidFill>
                <a:latin typeface="Calibri" panose="020F0502020204030204" pitchFamily="34" charset="0"/>
                <a:ea typeface="+mn-ea"/>
                <a:cs typeface="Calibri" panose="020F0502020204030204" pitchFamily="34" charset="0"/>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Proportion of Patients (%)</a:t>
            </a:r>
          </a:p>
        </p:txBody>
      </p:sp>
      <p:sp>
        <p:nvSpPr>
          <p:cNvPr id="20" name="TextBox 19">
            <a:extLst>
              <a:ext uri="{FF2B5EF4-FFF2-40B4-BE49-F238E27FC236}">
                <a16:creationId xmlns:a16="http://schemas.microsoft.com/office/drawing/2014/main" id="{4205F338-24BE-ECDF-484C-C48439E9E28B}"/>
              </a:ext>
            </a:extLst>
          </p:cNvPr>
          <p:cNvSpPr txBox="1"/>
          <p:nvPr/>
        </p:nvSpPr>
        <p:spPr bwMode="auto">
          <a:xfrm rot="16200000">
            <a:off x="-490872" y="3694302"/>
            <a:ext cx="250904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sz="1400" b="1" i="0" u="none" strike="noStrike" baseline="0">
                <a:solidFill>
                  <a:srgbClr val="FFFFFF"/>
                </a:solidFill>
                <a:latin typeface="Calibri" panose="020F0502020204030204" pitchFamily="34" charset="0"/>
                <a:ea typeface="+mn-ea"/>
                <a:cs typeface="Calibri" panose="020F0502020204030204" pitchFamily="34" charset="0"/>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Proportion of Patients (%)</a:t>
            </a:r>
          </a:p>
        </p:txBody>
      </p:sp>
      <p:cxnSp>
        <p:nvCxnSpPr>
          <p:cNvPr id="32" name="Straight Connector 31">
            <a:extLst>
              <a:ext uri="{FF2B5EF4-FFF2-40B4-BE49-F238E27FC236}">
                <a16:creationId xmlns:a16="http://schemas.microsoft.com/office/drawing/2014/main" id="{45F64CED-20FA-1F6E-8622-331713A3C6DE}"/>
              </a:ext>
            </a:extLst>
          </p:cNvPr>
          <p:cNvCxnSpPr/>
          <p:nvPr/>
        </p:nvCxnSpPr>
        <p:spPr bwMode="auto">
          <a:xfrm>
            <a:off x="9572625" y="4610791"/>
            <a:ext cx="77278" cy="0"/>
          </a:xfrm>
          <a:prstGeom prst="line">
            <a:avLst/>
          </a:prstGeom>
          <a:noFill/>
          <a:ln w="12700"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01143210-67E5-6D34-3C12-5D4628B2D8A4}"/>
              </a:ext>
            </a:extLst>
          </p:cNvPr>
          <p:cNvCxnSpPr/>
          <p:nvPr/>
        </p:nvCxnSpPr>
        <p:spPr bwMode="auto">
          <a:xfrm>
            <a:off x="10177464" y="3086791"/>
            <a:ext cx="77278" cy="0"/>
          </a:xfrm>
          <a:prstGeom prst="line">
            <a:avLst/>
          </a:prstGeom>
          <a:noFill/>
          <a:ln w="12700"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02214CE1-8178-18BF-C8EE-DBBB94F463D6}"/>
              </a:ext>
            </a:extLst>
          </p:cNvPr>
          <p:cNvCxnSpPr/>
          <p:nvPr/>
        </p:nvCxnSpPr>
        <p:spPr bwMode="auto">
          <a:xfrm>
            <a:off x="10773869" y="2804216"/>
            <a:ext cx="77278" cy="0"/>
          </a:xfrm>
          <a:prstGeom prst="line">
            <a:avLst/>
          </a:prstGeom>
          <a:noFill/>
          <a:ln w="12700"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484CFB63-9770-D4FA-6013-F7993C5C9763}"/>
              </a:ext>
            </a:extLst>
          </p:cNvPr>
          <p:cNvCxnSpPr/>
          <p:nvPr/>
        </p:nvCxnSpPr>
        <p:spPr bwMode="auto">
          <a:xfrm>
            <a:off x="11374588" y="2603193"/>
            <a:ext cx="77278" cy="0"/>
          </a:xfrm>
          <a:prstGeom prst="line">
            <a:avLst/>
          </a:prstGeom>
          <a:noFill/>
          <a:ln w="12700" cap="flat" cmpd="sng" algn="ctr">
            <a:solidFill>
              <a:schemeClr val="bg1"/>
            </a:solidFill>
            <a:prstDash val="solid"/>
            <a:round/>
            <a:headEnd type="none" w="med" len="med"/>
            <a:tailEnd type="none" w="med" len="med"/>
          </a:ln>
          <a:effectLst/>
        </p:spPr>
      </p:cxnSp>
      <p:sp>
        <p:nvSpPr>
          <p:cNvPr id="37" name="TextBox 4">
            <a:extLst>
              <a:ext uri="{FF2B5EF4-FFF2-40B4-BE49-F238E27FC236}">
                <a16:creationId xmlns:a16="http://schemas.microsoft.com/office/drawing/2014/main" id="{519241A3-AE90-3306-C5AB-89E71CCB19F3}"/>
              </a:ext>
            </a:extLst>
          </p:cNvPr>
          <p:cNvSpPr txBox="1"/>
          <p:nvPr/>
        </p:nvSpPr>
        <p:spPr>
          <a:xfrm>
            <a:off x="10106820" y="2762527"/>
            <a:ext cx="229550" cy="200055"/>
          </a:xfrm>
          <a:prstGeom prst="rect">
            <a:avLst/>
          </a:prstGeom>
          <a:noFill/>
          <a:ln>
            <a:noFill/>
          </a:ln>
          <a:effectLst/>
        </p:spPr>
        <p:style>
          <a:lnRef idx="0">
            <a:scrgbClr r="0" g="0" b="0"/>
          </a:lnRef>
          <a:fillRef idx="0">
            <a:scrgbClr r="0" g="0" b="0"/>
          </a:fillRef>
          <a:effectRef idx="0">
            <a:scrgbClr r="0" g="0" b="0"/>
          </a:effectRef>
          <a:fontRef idx="minor">
            <a:schemeClr val="tx1"/>
          </a:fontRef>
        </p:style>
        <p:txBody>
          <a:bodyPr wrap="none" rtlCol="0" anchor="t">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377" rtl="0" eaLnBrk="1" fontAlgn="base" latinLnBrk="0" hangingPunct="1">
              <a:lnSpc>
                <a:spcPct val="100000"/>
              </a:lnSpc>
              <a:spcBef>
                <a:spcPct val="0"/>
              </a:spcBef>
              <a:spcAft>
                <a:spcPct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
        <p:nvSpPr>
          <p:cNvPr id="38" name="TextBox 4">
            <a:extLst>
              <a:ext uri="{FF2B5EF4-FFF2-40B4-BE49-F238E27FC236}">
                <a16:creationId xmlns:a16="http://schemas.microsoft.com/office/drawing/2014/main" id="{63D38CF3-6DFA-68C8-CC43-DA688766BA40}"/>
              </a:ext>
            </a:extLst>
          </p:cNvPr>
          <p:cNvSpPr txBox="1"/>
          <p:nvPr/>
        </p:nvSpPr>
        <p:spPr>
          <a:xfrm>
            <a:off x="10684974" y="2498580"/>
            <a:ext cx="229550" cy="200055"/>
          </a:xfrm>
          <a:prstGeom prst="rect">
            <a:avLst/>
          </a:prstGeom>
          <a:noFill/>
          <a:ln>
            <a:noFill/>
          </a:ln>
          <a:effectLst/>
        </p:spPr>
        <p:style>
          <a:lnRef idx="0">
            <a:scrgbClr r="0" g="0" b="0"/>
          </a:lnRef>
          <a:fillRef idx="0">
            <a:scrgbClr r="0" g="0" b="0"/>
          </a:fillRef>
          <a:effectRef idx="0">
            <a:scrgbClr r="0" g="0" b="0"/>
          </a:effectRef>
          <a:fontRef idx="minor">
            <a:schemeClr val="tx1"/>
          </a:fontRef>
        </p:style>
        <p:txBody>
          <a:bodyPr wrap="none" rtlCol="0" anchor="t">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377" rtl="0" eaLnBrk="1" fontAlgn="base" latinLnBrk="0" hangingPunct="1">
              <a:lnSpc>
                <a:spcPct val="100000"/>
              </a:lnSpc>
              <a:spcBef>
                <a:spcPct val="0"/>
              </a:spcBef>
              <a:spcAft>
                <a:spcPct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
        <p:nvSpPr>
          <p:cNvPr id="39" name="TextBox 4">
            <a:extLst>
              <a:ext uri="{FF2B5EF4-FFF2-40B4-BE49-F238E27FC236}">
                <a16:creationId xmlns:a16="http://schemas.microsoft.com/office/drawing/2014/main" id="{B9F1AC0F-3779-50CE-206A-15431035D77C}"/>
              </a:ext>
            </a:extLst>
          </p:cNvPr>
          <p:cNvSpPr txBox="1"/>
          <p:nvPr/>
        </p:nvSpPr>
        <p:spPr>
          <a:xfrm>
            <a:off x="11299093" y="2269671"/>
            <a:ext cx="229550" cy="200055"/>
          </a:xfrm>
          <a:prstGeom prst="rect">
            <a:avLst/>
          </a:prstGeom>
          <a:noFill/>
          <a:ln>
            <a:noFill/>
          </a:ln>
          <a:effectLst/>
        </p:spPr>
        <p:style>
          <a:lnRef idx="0">
            <a:scrgbClr r="0" g="0" b="0"/>
          </a:lnRef>
          <a:fillRef idx="0">
            <a:scrgbClr r="0" g="0" b="0"/>
          </a:fillRef>
          <a:effectRef idx="0">
            <a:scrgbClr r="0" g="0" b="0"/>
          </a:effectRef>
          <a:fontRef idx="minor">
            <a:schemeClr val="tx1"/>
          </a:fontRef>
        </p:style>
        <p:txBody>
          <a:bodyPr wrap="none" rtlCol="0" anchor="t">
            <a:spAutoFit/>
          </a:bodyPr>
          <a:lstStyle>
            <a:defPPr>
              <a:defRPr lang="en-US"/>
            </a:defPPr>
            <a:lvl1pPr marL="0" algn="l" defTabSz="914400" rtl="0" eaLnBrk="1" latinLnBrk="0" hangingPunct="1">
              <a:defRPr sz="1800" kern="1200">
                <a:solidFill>
                  <a:srgbClr val="000000"/>
                </a:solidFill>
                <a:latin typeface="Arial"/>
              </a:defRPr>
            </a:lvl1pPr>
            <a:lvl2pPr marL="457200" algn="l" defTabSz="914400" rtl="0" eaLnBrk="1" latinLnBrk="0" hangingPunct="1">
              <a:defRPr sz="1800" kern="1200">
                <a:solidFill>
                  <a:srgbClr val="000000"/>
                </a:solidFill>
                <a:latin typeface="Arial"/>
              </a:defRPr>
            </a:lvl2pPr>
            <a:lvl3pPr marL="914400" algn="l" defTabSz="914400" rtl="0" eaLnBrk="1" latinLnBrk="0" hangingPunct="1">
              <a:defRPr sz="1800" kern="1200">
                <a:solidFill>
                  <a:srgbClr val="000000"/>
                </a:solidFill>
                <a:latin typeface="Arial"/>
              </a:defRPr>
            </a:lvl3pPr>
            <a:lvl4pPr marL="1371600" algn="l" defTabSz="914400" rtl="0" eaLnBrk="1" latinLnBrk="0" hangingPunct="1">
              <a:defRPr sz="1800" kern="1200">
                <a:solidFill>
                  <a:srgbClr val="000000"/>
                </a:solidFill>
                <a:latin typeface="Arial"/>
              </a:defRPr>
            </a:lvl4pPr>
            <a:lvl5pPr marL="1828800" algn="l" defTabSz="914400" rtl="0" eaLnBrk="1" latinLnBrk="0" hangingPunct="1">
              <a:defRPr sz="1800" kern="1200">
                <a:solidFill>
                  <a:srgbClr val="000000"/>
                </a:solidFill>
                <a:latin typeface="Arial"/>
              </a:defRPr>
            </a:lvl5pPr>
            <a:lvl6pPr marL="2286000" algn="l" defTabSz="914400" rtl="0" eaLnBrk="1" latinLnBrk="0" hangingPunct="1">
              <a:defRPr sz="1800" kern="1200">
                <a:solidFill>
                  <a:srgbClr val="000000"/>
                </a:solidFill>
                <a:latin typeface="Arial"/>
              </a:defRPr>
            </a:lvl6pPr>
            <a:lvl7pPr marL="2743200" algn="l" defTabSz="914400" rtl="0" eaLnBrk="1" latinLnBrk="0" hangingPunct="1">
              <a:defRPr sz="1800" kern="1200">
                <a:solidFill>
                  <a:srgbClr val="000000"/>
                </a:solidFill>
                <a:latin typeface="Arial"/>
              </a:defRPr>
            </a:lvl7pPr>
            <a:lvl8pPr marL="3200400" algn="l" defTabSz="914400" rtl="0" eaLnBrk="1" latinLnBrk="0" hangingPunct="1">
              <a:defRPr sz="1800" kern="1200">
                <a:solidFill>
                  <a:srgbClr val="000000"/>
                </a:solidFill>
                <a:latin typeface="Arial"/>
              </a:defRPr>
            </a:lvl8pPr>
            <a:lvl9pPr marL="3657600" algn="l" defTabSz="914400" rtl="0" eaLnBrk="1" latinLnBrk="0" hangingPunct="1">
              <a:defRPr sz="1800" kern="1200">
                <a:solidFill>
                  <a:srgbClr val="000000"/>
                </a:solidFill>
                <a:latin typeface="Arial"/>
              </a:defRPr>
            </a:lvl9pPr>
          </a:lstStyle>
          <a:p>
            <a:pPr marL="0" marR="0" lvl="0" indent="0" algn="l" defTabSz="914377" rtl="0" eaLnBrk="1" fontAlgn="base" latinLnBrk="0" hangingPunct="1">
              <a:lnSpc>
                <a:spcPct val="100000"/>
              </a:lnSpc>
              <a:spcBef>
                <a:spcPct val="0"/>
              </a:spcBef>
              <a:spcAft>
                <a:spcPct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
        <p:nvSpPr>
          <p:cNvPr id="40" name="TextBox 39">
            <a:extLst>
              <a:ext uri="{FF2B5EF4-FFF2-40B4-BE49-F238E27FC236}">
                <a16:creationId xmlns:a16="http://schemas.microsoft.com/office/drawing/2014/main" id="{B912C3BD-D158-0A40-53C0-551CF4E89735}"/>
              </a:ext>
            </a:extLst>
          </p:cNvPr>
          <p:cNvSpPr txBox="1"/>
          <p:nvPr/>
        </p:nvSpPr>
        <p:spPr bwMode="auto">
          <a:xfrm>
            <a:off x="9425954" y="4381620"/>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41" name="TextBox 40">
            <a:extLst>
              <a:ext uri="{FF2B5EF4-FFF2-40B4-BE49-F238E27FC236}">
                <a16:creationId xmlns:a16="http://schemas.microsoft.com/office/drawing/2014/main" id="{C935A442-1D51-494E-3814-737014D9A762}"/>
              </a:ext>
            </a:extLst>
          </p:cNvPr>
          <p:cNvSpPr txBox="1"/>
          <p:nvPr/>
        </p:nvSpPr>
        <p:spPr bwMode="auto">
          <a:xfrm>
            <a:off x="9991135" y="2833654"/>
            <a:ext cx="45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66%</a:t>
            </a:r>
          </a:p>
        </p:txBody>
      </p:sp>
      <p:sp>
        <p:nvSpPr>
          <p:cNvPr id="42" name="TextBox 41">
            <a:extLst>
              <a:ext uri="{FF2B5EF4-FFF2-40B4-BE49-F238E27FC236}">
                <a16:creationId xmlns:a16="http://schemas.microsoft.com/office/drawing/2014/main" id="{5166ECC7-6DA8-8033-7439-3B8FC78936B2}"/>
              </a:ext>
            </a:extLst>
          </p:cNvPr>
          <p:cNvSpPr txBox="1"/>
          <p:nvPr/>
        </p:nvSpPr>
        <p:spPr bwMode="auto">
          <a:xfrm>
            <a:off x="10596007" y="2562065"/>
            <a:ext cx="45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43" name="TextBox 42">
            <a:extLst>
              <a:ext uri="{FF2B5EF4-FFF2-40B4-BE49-F238E27FC236}">
                <a16:creationId xmlns:a16="http://schemas.microsoft.com/office/drawing/2014/main" id="{46A30D0E-19D2-6F64-6913-D9E1F2060C7A}"/>
              </a:ext>
            </a:extLst>
          </p:cNvPr>
          <p:cNvSpPr txBox="1"/>
          <p:nvPr/>
        </p:nvSpPr>
        <p:spPr bwMode="auto">
          <a:xfrm>
            <a:off x="11194134" y="2357486"/>
            <a:ext cx="45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93%</a:t>
            </a:r>
          </a:p>
        </p:txBody>
      </p:sp>
      <p:cxnSp>
        <p:nvCxnSpPr>
          <p:cNvPr id="45" name="Straight Connector 44">
            <a:extLst>
              <a:ext uri="{FF2B5EF4-FFF2-40B4-BE49-F238E27FC236}">
                <a16:creationId xmlns:a16="http://schemas.microsoft.com/office/drawing/2014/main" id="{874FFE9D-5555-920F-0FB7-DFAC3EF1A1CC}"/>
              </a:ext>
            </a:extLst>
          </p:cNvPr>
          <p:cNvCxnSpPr/>
          <p:nvPr/>
        </p:nvCxnSpPr>
        <p:spPr bwMode="auto">
          <a:xfrm>
            <a:off x="9614439" y="4614366"/>
            <a:ext cx="0" cy="155895"/>
          </a:xfrm>
          <a:prstGeom prst="line">
            <a:avLst/>
          </a:prstGeom>
          <a:noFill/>
          <a:ln w="12700"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9285615D-7358-B011-5225-2D057D930444}"/>
              </a:ext>
            </a:extLst>
          </p:cNvPr>
          <p:cNvCxnSpPr/>
          <p:nvPr/>
        </p:nvCxnSpPr>
        <p:spPr bwMode="auto">
          <a:xfrm>
            <a:off x="10216103" y="3083799"/>
            <a:ext cx="0" cy="276179"/>
          </a:xfrm>
          <a:prstGeom prst="line">
            <a:avLst/>
          </a:prstGeom>
          <a:noFill/>
          <a:ln w="12700"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B8F5F835-8C30-0087-A998-B71C65B1C04F}"/>
              </a:ext>
            </a:extLst>
          </p:cNvPr>
          <p:cNvCxnSpPr/>
          <p:nvPr/>
        </p:nvCxnSpPr>
        <p:spPr bwMode="auto">
          <a:xfrm>
            <a:off x="10812508" y="2804216"/>
            <a:ext cx="0" cy="276179"/>
          </a:xfrm>
          <a:prstGeom prst="line">
            <a:avLst/>
          </a:prstGeom>
          <a:noFill/>
          <a:ln w="12700"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A05D8EFA-22A0-94FC-4133-4F1614C7B120}"/>
              </a:ext>
            </a:extLst>
          </p:cNvPr>
          <p:cNvCxnSpPr/>
          <p:nvPr/>
        </p:nvCxnSpPr>
        <p:spPr bwMode="auto">
          <a:xfrm>
            <a:off x="11414980" y="2599999"/>
            <a:ext cx="0" cy="276179"/>
          </a:xfrm>
          <a:prstGeom prst="line">
            <a:avLst/>
          </a:prstGeom>
          <a:noFill/>
          <a:ln w="12700" cap="flat" cmpd="sng" algn="ctr">
            <a:solidFill>
              <a:schemeClr val="bg1"/>
            </a:solidFill>
            <a:prstDash val="solid"/>
            <a:round/>
            <a:headEnd type="none" w="med" len="med"/>
            <a:tailEnd type="none" w="med" len="med"/>
          </a:ln>
          <a:effectLst/>
        </p:spPr>
      </p:cxnSp>
      <p:sp>
        <p:nvSpPr>
          <p:cNvPr id="21" name="Rectangle 20">
            <a:extLst>
              <a:ext uri="{FF2B5EF4-FFF2-40B4-BE49-F238E27FC236}">
                <a16:creationId xmlns:a16="http://schemas.microsoft.com/office/drawing/2014/main" id="{A7EB4B8D-D0BF-468C-714D-DEAEA75AF0FC}"/>
              </a:ext>
            </a:extLst>
          </p:cNvPr>
          <p:cNvSpPr/>
          <p:nvPr/>
        </p:nvSpPr>
        <p:spPr bwMode="auto">
          <a:xfrm>
            <a:off x="9373085" y="4722905"/>
            <a:ext cx="483803" cy="83566"/>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 name="Rectangle 21">
            <a:extLst>
              <a:ext uri="{FF2B5EF4-FFF2-40B4-BE49-F238E27FC236}">
                <a16:creationId xmlns:a16="http://schemas.microsoft.com/office/drawing/2014/main" id="{EBCD0EC4-EADC-2BFC-9B7D-B314B27AB9AE}"/>
              </a:ext>
            </a:extLst>
          </p:cNvPr>
          <p:cNvSpPr/>
          <p:nvPr/>
        </p:nvSpPr>
        <p:spPr bwMode="auto">
          <a:xfrm>
            <a:off x="9974202" y="3355991"/>
            <a:ext cx="483803" cy="1450479"/>
          </a:xfrm>
          <a:prstGeom prst="rect">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 name="Rectangle 23">
            <a:extLst>
              <a:ext uri="{FF2B5EF4-FFF2-40B4-BE49-F238E27FC236}">
                <a16:creationId xmlns:a16="http://schemas.microsoft.com/office/drawing/2014/main" id="{2B7EF5DA-E3E5-16FB-829B-B19B541F8707}"/>
              </a:ext>
            </a:extLst>
          </p:cNvPr>
          <p:cNvSpPr/>
          <p:nvPr/>
        </p:nvSpPr>
        <p:spPr bwMode="auto">
          <a:xfrm>
            <a:off x="10573782" y="3024280"/>
            <a:ext cx="483803" cy="1782190"/>
          </a:xfrm>
          <a:prstGeom prst="rect">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 name="Rectangle 24">
            <a:extLst>
              <a:ext uri="{FF2B5EF4-FFF2-40B4-BE49-F238E27FC236}">
                <a16:creationId xmlns:a16="http://schemas.microsoft.com/office/drawing/2014/main" id="{E4A5C068-B253-6BA6-6F56-6B2640303116}"/>
              </a:ext>
            </a:extLst>
          </p:cNvPr>
          <p:cNvSpPr/>
          <p:nvPr/>
        </p:nvSpPr>
        <p:spPr bwMode="auto">
          <a:xfrm>
            <a:off x="11179218" y="2748054"/>
            <a:ext cx="483803" cy="2058415"/>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 name="Freeform 15">
            <a:extLst>
              <a:ext uri="{FF2B5EF4-FFF2-40B4-BE49-F238E27FC236}">
                <a16:creationId xmlns:a16="http://schemas.microsoft.com/office/drawing/2014/main" id="{558DADF0-3134-89E6-F5A3-D0E128BBB359}"/>
              </a:ext>
            </a:extLst>
          </p:cNvPr>
          <p:cNvSpPr/>
          <p:nvPr/>
        </p:nvSpPr>
        <p:spPr bwMode="auto">
          <a:xfrm>
            <a:off x="9325811" y="2581966"/>
            <a:ext cx="2395621" cy="2224505"/>
          </a:xfrm>
          <a:custGeom>
            <a:avLst/>
            <a:gdLst>
              <a:gd name="connsiteX0" fmla="*/ 0 w 2395621"/>
              <a:gd name="connsiteY0" fmla="*/ 0 h 2224505"/>
              <a:gd name="connsiteX1" fmla="*/ 0 w 2395621"/>
              <a:gd name="connsiteY1" fmla="*/ 2224505 h 2224505"/>
              <a:gd name="connsiteX2" fmla="*/ 2395621 w 2395621"/>
              <a:gd name="connsiteY2" fmla="*/ 2224505 h 2224505"/>
            </a:gdLst>
            <a:ahLst/>
            <a:cxnLst>
              <a:cxn ang="0">
                <a:pos x="connsiteX0" y="connsiteY0"/>
              </a:cxn>
              <a:cxn ang="0">
                <a:pos x="connsiteX1" y="connsiteY1"/>
              </a:cxn>
              <a:cxn ang="0">
                <a:pos x="connsiteX2" y="connsiteY2"/>
              </a:cxn>
            </a:cxnLst>
            <a:rect l="l" t="t" r="r" b="b"/>
            <a:pathLst>
              <a:path w="2395621" h="2224505">
                <a:moveTo>
                  <a:pt x="0" y="0"/>
                </a:moveTo>
                <a:lnTo>
                  <a:pt x="0" y="2224505"/>
                </a:lnTo>
                <a:lnTo>
                  <a:pt x="2395621" y="222450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 name="TextBox 48">
            <a:extLst>
              <a:ext uri="{FF2B5EF4-FFF2-40B4-BE49-F238E27FC236}">
                <a16:creationId xmlns:a16="http://schemas.microsoft.com/office/drawing/2014/main" id="{A9F24017-DE1E-868B-4648-D3D8E42954A2}"/>
              </a:ext>
            </a:extLst>
          </p:cNvPr>
          <p:cNvSpPr txBox="1"/>
          <p:nvPr/>
        </p:nvSpPr>
        <p:spPr bwMode="auto">
          <a:xfrm>
            <a:off x="8883133" y="2448456"/>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50" name="TextBox 49">
            <a:extLst>
              <a:ext uri="{FF2B5EF4-FFF2-40B4-BE49-F238E27FC236}">
                <a16:creationId xmlns:a16="http://schemas.microsoft.com/office/drawing/2014/main" id="{EC264682-873E-8151-A0EE-337939769E56}"/>
              </a:ext>
            </a:extLst>
          </p:cNvPr>
          <p:cNvSpPr txBox="1"/>
          <p:nvPr/>
        </p:nvSpPr>
        <p:spPr bwMode="auto">
          <a:xfrm>
            <a:off x="8961680" y="289257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51" name="TextBox 50">
            <a:extLst>
              <a:ext uri="{FF2B5EF4-FFF2-40B4-BE49-F238E27FC236}">
                <a16:creationId xmlns:a16="http://schemas.microsoft.com/office/drawing/2014/main" id="{8D4938BF-DF1A-0C66-BF63-AEDCDD524103}"/>
              </a:ext>
            </a:extLst>
          </p:cNvPr>
          <p:cNvSpPr txBox="1"/>
          <p:nvPr/>
        </p:nvSpPr>
        <p:spPr bwMode="auto">
          <a:xfrm>
            <a:off x="8961680" y="333668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52" name="TextBox 51">
            <a:extLst>
              <a:ext uri="{FF2B5EF4-FFF2-40B4-BE49-F238E27FC236}">
                <a16:creationId xmlns:a16="http://schemas.microsoft.com/office/drawing/2014/main" id="{56F17C18-A3EA-A3B5-2D7A-777BB6C614A0}"/>
              </a:ext>
            </a:extLst>
          </p:cNvPr>
          <p:cNvSpPr txBox="1"/>
          <p:nvPr/>
        </p:nvSpPr>
        <p:spPr bwMode="auto">
          <a:xfrm>
            <a:off x="8961680" y="377461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53" name="TextBox 52">
            <a:extLst>
              <a:ext uri="{FF2B5EF4-FFF2-40B4-BE49-F238E27FC236}">
                <a16:creationId xmlns:a16="http://schemas.microsoft.com/office/drawing/2014/main" id="{A8CECC40-645D-B4E1-7C4F-C87A227BEE39}"/>
              </a:ext>
            </a:extLst>
          </p:cNvPr>
          <p:cNvSpPr txBox="1"/>
          <p:nvPr/>
        </p:nvSpPr>
        <p:spPr bwMode="auto">
          <a:xfrm>
            <a:off x="8961680" y="420706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54" name="TextBox 53">
            <a:extLst>
              <a:ext uri="{FF2B5EF4-FFF2-40B4-BE49-F238E27FC236}">
                <a16:creationId xmlns:a16="http://schemas.microsoft.com/office/drawing/2014/main" id="{C16A28B0-1B3F-CD61-74A4-9D8ED383E245}"/>
              </a:ext>
            </a:extLst>
          </p:cNvPr>
          <p:cNvSpPr txBox="1"/>
          <p:nvPr/>
        </p:nvSpPr>
        <p:spPr bwMode="auto">
          <a:xfrm>
            <a:off x="9040228" y="4651182"/>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cxnSp>
        <p:nvCxnSpPr>
          <p:cNvPr id="56" name="Straight Connector 55">
            <a:extLst>
              <a:ext uri="{FF2B5EF4-FFF2-40B4-BE49-F238E27FC236}">
                <a16:creationId xmlns:a16="http://schemas.microsoft.com/office/drawing/2014/main" id="{DC64EA73-4A92-1D23-B540-992B256FE65B}"/>
              </a:ext>
            </a:extLst>
          </p:cNvPr>
          <p:cNvCxnSpPr>
            <a:cxnSpLocks/>
          </p:cNvCxnSpPr>
          <p:nvPr/>
        </p:nvCxnSpPr>
        <p:spPr bwMode="auto">
          <a:xfrm>
            <a:off x="9253843" y="2604082"/>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076A4F81-AB3D-B6DF-8EF1-5BFBC1482994}"/>
              </a:ext>
            </a:extLst>
          </p:cNvPr>
          <p:cNvCxnSpPr>
            <a:cxnSpLocks/>
          </p:cNvCxnSpPr>
          <p:nvPr/>
        </p:nvCxnSpPr>
        <p:spPr bwMode="auto">
          <a:xfrm>
            <a:off x="9253843" y="3041202"/>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E17D15DA-1811-DE66-5B1F-64773B74BE23}"/>
              </a:ext>
            </a:extLst>
          </p:cNvPr>
          <p:cNvCxnSpPr>
            <a:cxnSpLocks/>
          </p:cNvCxnSpPr>
          <p:nvPr/>
        </p:nvCxnSpPr>
        <p:spPr bwMode="auto">
          <a:xfrm>
            <a:off x="9253843" y="3478322"/>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49303D64-48A1-6519-B001-9A3DA4444926}"/>
              </a:ext>
            </a:extLst>
          </p:cNvPr>
          <p:cNvCxnSpPr>
            <a:cxnSpLocks/>
          </p:cNvCxnSpPr>
          <p:nvPr/>
        </p:nvCxnSpPr>
        <p:spPr bwMode="auto">
          <a:xfrm>
            <a:off x="9253843" y="3915442"/>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44A4D2FC-F5CE-D018-ABAC-BE7E7D163433}"/>
              </a:ext>
            </a:extLst>
          </p:cNvPr>
          <p:cNvCxnSpPr>
            <a:cxnSpLocks/>
          </p:cNvCxnSpPr>
          <p:nvPr/>
        </p:nvCxnSpPr>
        <p:spPr bwMode="auto">
          <a:xfrm>
            <a:off x="9253843" y="4789681"/>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42507751-EC03-F6E4-2B37-928BCFDCDA0C}"/>
              </a:ext>
            </a:extLst>
          </p:cNvPr>
          <p:cNvCxnSpPr>
            <a:cxnSpLocks/>
          </p:cNvCxnSpPr>
          <p:nvPr/>
        </p:nvCxnSpPr>
        <p:spPr bwMode="auto">
          <a:xfrm>
            <a:off x="9253843" y="4352562"/>
            <a:ext cx="60313" cy="0"/>
          </a:xfrm>
          <a:prstGeom prst="line">
            <a:avLst/>
          </a:prstGeom>
          <a:noFill/>
          <a:ln w="28575" cap="flat" cmpd="sng" algn="ctr">
            <a:solidFill>
              <a:schemeClr val="bg1"/>
            </a:solidFill>
            <a:prstDash val="solid"/>
            <a:round/>
            <a:headEnd type="none" w="med" len="med"/>
            <a:tailEnd type="none" w="med" len="med"/>
          </a:ln>
          <a:effectLst/>
        </p:spPr>
      </p:cxnSp>
      <p:sp>
        <p:nvSpPr>
          <p:cNvPr id="67" name="TextBox 66">
            <a:extLst>
              <a:ext uri="{FF2B5EF4-FFF2-40B4-BE49-F238E27FC236}">
                <a16:creationId xmlns:a16="http://schemas.microsoft.com/office/drawing/2014/main" id="{CADC0489-2F16-16D6-EA12-5806D96785D4}"/>
              </a:ext>
            </a:extLst>
          </p:cNvPr>
          <p:cNvSpPr txBox="1"/>
          <p:nvPr/>
        </p:nvSpPr>
        <p:spPr bwMode="auto">
          <a:xfrm>
            <a:off x="4893412" y="5917779"/>
            <a:ext cx="67839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a:t>
            </a:r>
          </a:p>
        </p:txBody>
      </p:sp>
      <p:sp>
        <p:nvSpPr>
          <p:cNvPr id="68" name="TextBox 67">
            <a:extLst>
              <a:ext uri="{FF2B5EF4-FFF2-40B4-BE49-F238E27FC236}">
                <a16:creationId xmlns:a16="http://schemas.microsoft.com/office/drawing/2014/main" id="{51F8013B-B4A9-47BD-30B1-AFFAE4FEEE9E}"/>
              </a:ext>
            </a:extLst>
          </p:cNvPr>
          <p:cNvSpPr txBox="1"/>
          <p:nvPr/>
        </p:nvSpPr>
        <p:spPr bwMode="auto">
          <a:xfrm>
            <a:off x="4893412" y="6149304"/>
            <a:ext cx="83708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Zilti</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15 mg</a:t>
            </a:r>
          </a:p>
        </p:txBody>
      </p:sp>
      <p:sp>
        <p:nvSpPr>
          <p:cNvPr id="69" name="TextBox 68">
            <a:extLst>
              <a:ext uri="{FF2B5EF4-FFF2-40B4-BE49-F238E27FC236}">
                <a16:creationId xmlns:a16="http://schemas.microsoft.com/office/drawing/2014/main" id="{2E168725-1A1F-9A29-DB7D-E52621FC8CD9}"/>
              </a:ext>
            </a:extLst>
          </p:cNvPr>
          <p:cNvSpPr txBox="1"/>
          <p:nvPr/>
        </p:nvSpPr>
        <p:spPr bwMode="auto">
          <a:xfrm>
            <a:off x="6502815" y="6149304"/>
            <a:ext cx="83708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Zilti</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30 mg</a:t>
            </a:r>
          </a:p>
        </p:txBody>
      </p:sp>
      <p:sp>
        <p:nvSpPr>
          <p:cNvPr id="70" name="TextBox 69">
            <a:extLst>
              <a:ext uri="{FF2B5EF4-FFF2-40B4-BE49-F238E27FC236}">
                <a16:creationId xmlns:a16="http://schemas.microsoft.com/office/drawing/2014/main" id="{B4C71CD3-DAEF-F00E-D05A-198EC4FB004C}"/>
              </a:ext>
            </a:extLst>
          </p:cNvPr>
          <p:cNvSpPr txBox="1"/>
          <p:nvPr/>
        </p:nvSpPr>
        <p:spPr bwMode="auto">
          <a:xfrm>
            <a:off x="6502814" y="5906460"/>
            <a:ext cx="8755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Zilti</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7.5 mg</a:t>
            </a:r>
          </a:p>
        </p:txBody>
      </p:sp>
      <p:cxnSp>
        <p:nvCxnSpPr>
          <p:cNvPr id="72" name="Straight Connector 71">
            <a:extLst>
              <a:ext uri="{FF2B5EF4-FFF2-40B4-BE49-F238E27FC236}">
                <a16:creationId xmlns:a16="http://schemas.microsoft.com/office/drawing/2014/main" id="{5482F5E9-6A94-A304-431F-11C208DF87D8}"/>
              </a:ext>
            </a:extLst>
          </p:cNvPr>
          <p:cNvCxnSpPr>
            <a:cxnSpLocks/>
          </p:cNvCxnSpPr>
          <p:nvPr/>
        </p:nvCxnSpPr>
        <p:spPr bwMode="auto">
          <a:xfrm>
            <a:off x="4669671" y="6051226"/>
            <a:ext cx="261598" cy="1"/>
          </a:xfrm>
          <a:prstGeom prst="line">
            <a:avLst/>
          </a:prstGeom>
          <a:noFill/>
          <a:ln w="28575" cap="flat" cmpd="sng" algn="ctr">
            <a:solidFill>
              <a:schemeClr val="accent3"/>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40AAC286-D7C0-4587-9CAC-330FB8E2B783}"/>
              </a:ext>
            </a:extLst>
          </p:cNvPr>
          <p:cNvCxnSpPr>
            <a:cxnSpLocks/>
          </p:cNvCxnSpPr>
          <p:nvPr/>
        </p:nvCxnSpPr>
        <p:spPr bwMode="auto">
          <a:xfrm>
            <a:off x="4672164" y="6296888"/>
            <a:ext cx="261598" cy="1"/>
          </a:xfrm>
          <a:prstGeom prst="line">
            <a:avLst/>
          </a:prstGeom>
          <a:noFill/>
          <a:ln w="28575" cap="flat" cmpd="sng" algn="ctr">
            <a:solidFill>
              <a:schemeClr val="accent2"/>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11A9C310-EB10-B55F-870F-3759FD6680E9}"/>
              </a:ext>
            </a:extLst>
          </p:cNvPr>
          <p:cNvCxnSpPr>
            <a:cxnSpLocks/>
          </p:cNvCxnSpPr>
          <p:nvPr/>
        </p:nvCxnSpPr>
        <p:spPr bwMode="auto">
          <a:xfrm>
            <a:off x="6281623" y="6045943"/>
            <a:ext cx="261598" cy="1"/>
          </a:xfrm>
          <a:prstGeom prst="line">
            <a:avLst/>
          </a:prstGeom>
          <a:noFill/>
          <a:ln w="28575" cap="flat" cmpd="sng" algn="ctr">
            <a:solidFill>
              <a:schemeClr val="accent2">
                <a:lumMod val="60000"/>
                <a:lumOff val="40000"/>
              </a:schemeClr>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B5E8E565-C51D-0793-92AB-D47E6AF99421}"/>
              </a:ext>
            </a:extLst>
          </p:cNvPr>
          <p:cNvCxnSpPr>
            <a:cxnSpLocks/>
          </p:cNvCxnSpPr>
          <p:nvPr/>
        </p:nvCxnSpPr>
        <p:spPr bwMode="auto">
          <a:xfrm>
            <a:off x="6284116" y="6291605"/>
            <a:ext cx="261598" cy="1"/>
          </a:xfrm>
          <a:prstGeom prst="line">
            <a:avLst/>
          </a:prstGeom>
          <a:noFill/>
          <a:ln w="28575" cap="flat" cmpd="sng" algn="ctr">
            <a:solidFill>
              <a:schemeClr val="accent1"/>
            </a:solidFill>
            <a:prstDash val="solid"/>
            <a:round/>
            <a:headEnd type="none" w="med" len="med"/>
            <a:tailEnd type="none" w="med" len="med"/>
          </a:ln>
          <a:effectLst/>
        </p:spPr>
      </p:cxnSp>
      <p:sp>
        <p:nvSpPr>
          <p:cNvPr id="77" name="Oval 76">
            <a:extLst>
              <a:ext uri="{FF2B5EF4-FFF2-40B4-BE49-F238E27FC236}">
                <a16:creationId xmlns:a16="http://schemas.microsoft.com/office/drawing/2014/main" id="{9E3058B4-3246-FE8F-9DD1-3D9CCD27199A}"/>
              </a:ext>
            </a:extLst>
          </p:cNvPr>
          <p:cNvSpPr/>
          <p:nvPr/>
        </p:nvSpPr>
        <p:spPr bwMode="auto">
          <a:xfrm>
            <a:off x="4755047" y="6000197"/>
            <a:ext cx="102183" cy="102183"/>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8" name="Oval 77">
            <a:extLst>
              <a:ext uri="{FF2B5EF4-FFF2-40B4-BE49-F238E27FC236}">
                <a16:creationId xmlns:a16="http://schemas.microsoft.com/office/drawing/2014/main" id="{B9858710-9950-4258-FD91-8FB01F228A99}"/>
              </a:ext>
            </a:extLst>
          </p:cNvPr>
          <p:cNvSpPr/>
          <p:nvPr/>
        </p:nvSpPr>
        <p:spPr bwMode="auto">
          <a:xfrm>
            <a:off x="4750019" y="6245796"/>
            <a:ext cx="102183" cy="102183"/>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9" name="Oval 78">
            <a:extLst>
              <a:ext uri="{FF2B5EF4-FFF2-40B4-BE49-F238E27FC236}">
                <a16:creationId xmlns:a16="http://schemas.microsoft.com/office/drawing/2014/main" id="{AACB8DEA-1363-B275-765E-54B789655CBA}"/>
              </a:ext>
            </a:extLst>
          </p:cNvPr>
          <p:cNvSpPr/>
          <p:nvPr/>
        </p:nvSpPr>
        <p:spPr bwMode="auto">
          <a:xfrm>
            <a:off x="6362428" y="5999093"/>
            <a:ext cx="102183" cy="102183"/>
          </a:xfrm>
          <a:prstGeom prst="ellipse">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0" name="Oval 79">
            <a:extLst>
              <a:ext uri="{FF2B5EF4-FFF2-40B4-BE49-F238E27FC236}">
                <a16:creationId xmlns:a16="http://schemas.microsoft.com/office/drawing/2014/main" id="{3E075413-F318-A638-5272-7FB9D85EF996}"/>
              </a:ext>
            </a:extLst>
          </p:cNvPr>
          <p:cNvSpPr/>
          <p:nvPr/>
        </p:nvSpPr>
        <p:spPr bwMode="auto">
          <a:xfrm>
            <a:off x="6361330" y="6246450"/>
            <a:ext cx="102183" cy="102183"/>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 name="TextBox 80">
            <a:extLst>
              <a:ext uri="{FF2B5EF4-FFF2-40B4-BE49-F238E27FC236}">
                <a16:creationId xmlns:a16="http://schemas.microsoft.com/office/drawing/2014/main" id="{198FB678-0F4E-2B69-F69A-139CEBD3DFD7}"/>
              </a:ext>
            </a:extLst>
          </p:cNvPr>
          <p:cNvSpPr txBox="1"/>
          <p:nvPr/>
        </p:nvSpPr>
        <p:spPr bwMode="auto">
          <a:xfrm>
            <a:off x="7507633" y="2110494"/>
            <a:ext cx="790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Wash-out</a:t>
            </a:r>
          </a:p>
        </p:txBody>
      </p:sp>
      <p:sp>
        <p:nvSpPr>
          <p:cNvPr id="82" name="TextBox 81">
            <a:extLst>
              <a:ext uri="{FF2B5EF4-FFF2-40B4-BE49-F238E27FC236}">
                <a16:creationId xmlns:a16="http://schemas.microsoft.com/office/drawing/2014/main" id="{4BFD7247-A668-ABC1-FA43-AAD40D0C3D54}"/>
              </a:ext>
            </a:extLst>
          </p:cNvPr>
          <p:cNvSpPr txBox="1"/>
          <p:nvPr/>
        </p:nvSpPr>
        <p:spPr bwMode="auto">
          <a:xfrm rot="16200000">
            <a:off x="3702454" y="3465408"/>
            <a:ext cx="194829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a:t>
            </a:r>
            <a:r>
              <a:rPr kumimoji="0" lang="en-US"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hsCRP</a:t>
            </a: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(mg/L, log</a:t>
            </a:r>
            <a:r>
              <a:rPr kumimoji="0" lang="en-US" sz="1200" b="1" i="0" u="none" strike="noStrike" kern="1200" cap="none" spc="0" normalizeH="0" baseline="-25000" noProof="0" dirty="0">
                <a:ln>
                  <a:noFill/>
                </a:ln>
                <a:solidFill>
                  <a:srgbClr val="000000"/>
                </a:solidFill>
                <a:effectLst/>
                <a:uLnTx/>
                <a:uFillTx/>
                <a:latin typeface="Calibri" panose="020F0502020204030204" pitchFamily="34" charset="0"/>
                <a:ea typeface="+mn-ea"/>
                <a:cs typeface="Arial" panose="020B0604020202020204" pitchFamily="34" charset="0"/>
              </a:rPr>
              <a:t>10</a:t>
            </a: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83" name="TextBox 82">
            <a:extLst>
              <a:ext uri="{FF2B5EF4-FFF2-40B4-BE49-F238E27FC236}">
                <a16:creationId xmlns:a16="http://schemas.microsoft.com/office/drawing/2014/main" id="{729EB6C1-3569-8B0D-2DCE-E8B7ED4F745B}"/>
              </a:ext>
            </a:extLst>
          </p:cNvPr>
          <p:cNvSpPr txBox="1"/>
          <p:nvPr/>
        </p:nvSpPr>
        <p:spPr bwMode="auto">
          <a:xfrm>
            <a:off x="4715677" y="2230596"/>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84" name="TextBox 83">
            <a:extLst>
              <a:ext uri="{FF2B5EF4-FFF2-40B4-BE49-F238E27FC236}">
                <a16:creationId xmlns:a16="http://schemas.microsoft.com/office/drawing/2014/main" id="{91761220-A99B-E89F-D48F-4A9E179B96DB}"/>
              </a:ext>
            </a:extLst>
          </p:cNvPr>
          <p:cNvSpPr txBox="1"/>
          <p:nvPr/>
        </p:nvSpPr>
        <p:spPr bwMode="auto">
          <a:xfrm>
            <a:off x="4800470" y="3110653"/>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85" name="TextBox 84">
            <a:extLst>
              <a:ext uri="{FF2B5EF4-FFF2-40B4-BE49-F238E27FC236}">
                <a16:creationId xmlns:a16="http://schemas.microsoft.com/office/drawing/2014/main" id="{21220AA6-8472-956F-DD4A-BDA8CF0D0585}"/>
              </a:ext>
            </a:extLst>
          </p:cNvPr>
          <p:cNvSpPr txBox="1"/>
          <p:nvPr/>
        </p:nvSpPr>
        <p:spPr bwMode="auto">
          <a:xfrm>
            <a:off x="4797503" y="3481016"/>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86" name="TextBox 85">
            <a:extLst>
              <a:ext uri="{FF2B5EF4-FFF2-40B4-BE49-F238E27FC236}">
                <a16:creationId xmlns:a16="http://schemas.microsoft.com/office/drawing/2014/main" id="{337D0D1E-6D7E-AECB-B105-315E6CAA7F8A}"/>
              </a:ext>
            </a:extLst>
          </p:cNvPr>
          <p:cNvSpPr txBox="1"/>
          <p:nvPr/>
        </p:nvSpPr>
        <p:spPr bwMode="auto">
          <a:xfrm>
            <a:off x="4690600" y="4744545"/>
            <a:ext cx="3802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a:t>
            </a:r>
          </a:p>
        </p:txBody>
      </p:sp>
      <p:sp>
        <p:nvSpPr>
          <p:cNvPr id="87" name="Freeform 86">
            <a:extLst>
              <a:ext uri="{FF2B5EF4-FFF2-40B4-BE49-F238E27FC236}">
                <a16:creationId xmlns:a16="http://schemas.microsoft.com/office/drawing/2014/main" id="{2BD14A8B-5E9D-0117-5CFA-31179567EF25}"/>
              </a:ext>
            </a:extLst>
          </p:cNvPr>
          <p:cNvSpPr/>
          <p:nvPr/>
        </p:nvSpPr>
        <p:spPr bwMode="auto">
          <a:xfrm>
            <a:off x="5041900" y="2359716"/>
            <a:ext cx="3390900" cy="2524125"/>
          </a:xfrm>
          <a:custGeom>
            <a:avLst/>
            <a:gdLst>
              <a:gd name="connsiteX0" fmla="*/ 0 w 3390900"/>
              <a:gd name="connsiteY0" fmla="*/ 0 h 2524125"/>
              <a:gd name="connsiteX1" fmla="*/ 0 w 3390900"/>
              <a:gd name="connsiteY1" fmla="*/ 2524125 h 2524125"/>
              <a:gd name="connsiteX2" fmla="*/ 3390900 w 3390900"/>
              <a:gd name="connsiteY2" fmla="*/ 2524125 h 2524125"/>
            </a:gdLst>
            <a:ahLst/>
            <a:cxnLst>
              <a:cxn ang="0">
                <a:pos x="connsiteX0" y="connsiteY0"/>
              </a:cxn>
              <a:cxn ang="0">
                <a:pos x="connsiteX1" y="connsiteY1"/>
              </a:cxn>
              <a:cxn ang="0">
                <a:pos x="connsiteX2" y="connsiteY2"/>
              </a:cxn>
            </a:cxnLst>
            <a:rect l="l" t="t" r="r" b="b"/>
            <a:pathLst>
              <a:path w="3390900" h="2524125">
                <a:moveTo>
                  <a:pt x="0" y="0"/>
                </a:moveTo>
                <a:lnTo>
                  <a:pt x="0" y="2524125"/>
                </a:lnTo>
                <a:lnTo>
                  <a:pt x="3390900" y="252412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88" name="Straight Connector 87">
            <a:extLst>
              <a:ext uri="{FF2B5EF4-FFF2-40B4-BE49-F238E27FC236}">
                <a16:creationId xmlns:a16="http://schemas.microsoft.com/office/drawing/2014/main" id="{096522FE-F4D5-6999-292F-BF2908D87F50}"/>
              </a:ext>
            </a:extLst>
          </p:cNvPr>
          <p:cNvCxnSpPr>
            <a:cxnSpLocks/>
          </p:cNvCxnSpPr>
          <p:nvPr/>
        </p:nvCxnSpPr>
        <p:spPr bwMode="auto">
          <a:xfrm>
            <a:off x="4981249" y="2370450"/>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67106693-C0C2-4636-518B-D4DCCB445EF4}"/>
              </a:ext>
            </a:extLst>
          </p:cNvPr>
          <p:cNvCxnSpPr>
            <a:cxnSpLocks/>
          </p:cNvCxnSpPr>
          <p:nvPr/>
        </p:nvCxnSpPr>
        <p:spPr bwMode="auto">
          <a:xfrm>
            <a:off x="4981249" y="2435246"/>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8AD40BB2-F773-E2D1-47B1-CF43D4CDB153}"/>
              </a:ext>
            </a:extLst>
          </p:cNvPr>
          <p:cNvCxnSpPr>
            <a:cxnSpLocks/>
          </p:cNvCxnSpPr>
          <p:nvPr/>
        </p:nvCxnSpPr>
        <p:spPr bwMode="auto">
          <a:xfrm>
            <a:off x="4979329" y="2490844"/>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0818ACBA-4F65-8D72-CD45-5B72B4095F0C}"/>
              </a:ext>
            </a:extLst>
          </p:cNvPr>
          <p:cNvCxnSpPr>
            <a:cxnSpLocks/>
          </p:cNvCxnSpPr>
          <p:nvPr/>
        </p:nvCxnSpPr>
        <p:spPr bwMode="auto">
          <a:xfrm>
            <a:off x="4979329" y="2562065"/>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CDB3868C-47B5-A768-328F-025AC67007E6}"/>
              </a:ext>
            </a:extLst>
          </p:cNvPr>
          <p:cNvCxnSpPr>
            <a:cxnSpLocks/>
          </p:cNvCxnSpPr>
          <p:nvPr/>
        </p:nvCxnSpPr>
        <p:spPr bwMode="auto">
          <a:xfrm>
            <a:off x="4977409" y="2649850"/>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B3F5ADB8-98DC-D84D-4491-F4F9BE9487B3}"/>
              </a:ext>
            </a:extLst>
          </p:cNvPr>
          <p:cNvCxnSpPr>
            <a:cxnSpLocks/>
          </p:cNvCxnSpPr>
          <p:nvPr/>
        </p:nvCxnSpPr>
        <p:spPr bwMode="auto">
          <a:xfrm>
            <a:off x="4977408" y="2748054"/>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89D99968-081A-53AD-4746-83E3B4BD37AE}"/>
              </a:ext>
            </a:extLst>
          </p:cNvPr>
          <p:cNvCxnSpPr>
            <a:cxnSpLocks/>
          </p:cNvCxnSpPr>
          <p:nvPr/>
        </p:nvCxnSpPr>
        <p:spPr bwMode="auto">
          <a:xfrm>
            <a:off x="4977408" y="2871037"/>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8FD27F59-2E7E-18A0-A9C2-61D03490B604}"/>
              </a:ext>
            </a:extLst>
          </p:cNvPr>
          <p:cNvCxnSpPr>
            <a:cxnSpLocks/>
          </p:cNvCxnSpPr>
          <p:nvPr/>
        </p:nvCxnSpPr>
        <p:spPr bwMode="auto">
          <a:xfrm>
            <a:off x="4977997" y="3021251"/>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D160A738-A4E7-6B04-AD91-3F9B997AC264}"/>
              </a:ext>
            </a:extLst>
          </p:cNvPr>
          <p:cNvCxnSpPr>
            <a:cxnSpLocks/>
          </p:cNvCxnSpPr>
          <p:nvPr/>
        </p:nvCxnSpPr>
        <p:spPr bwMode="auto">
          <a:xfrm>
            <a:off x="4977408" y="3249298"/>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9C819675-DE8A-0C2B-75EB-844542D90431}"/>
              </a:ext>
            </a:extLst>
          </p:cNvPr>
          <p:cNvCxnSpPr>
            <a:cxnSpLocks/>
          </p:cNvCxnSpPr>
          <p:nvPr/>
        </p:nvCxnSpPr>
        <p:spPr bwMode="auto">
          <a:xfrm>
            <a:off x="4977408" y="4883044"/>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9648BF13-11DC-06F6-D62E-8A91CB5A9773}"/>
              </a:ext>
            </a:extLst>
          </p:cNvPr>
          <p:cNvCxnSpPr>
            <a:cxnSpLocks/>
          </p:cNvCxnSpPr>
          <p:nvPr/>
        </p:nvCxnSpPr>
        <p:spPr bwMode="auto">
          <a:xfrm>
            <a:off x="4977997" y="4503699"/>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A49CDA89-5AF9-1DF5-76FB-FDE1C90E9915}"/>
              </a:ext>
            </a:extLst>
          </p:cNvPr>
          <p:cNvCxnSpPr>
            <a:cxnSpLocks/>
          </p:cNvCxnSpPr>
          <p:nvPr/>
        </p:nvCxnSpPr>
        <p:spPr bwMode="auto">
          <a:xfrm>
            <a:off x="4977408" y="3622360"/>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B10C55B0-EBAF-9316-DB39-7DBABA52F2C5}"/>
              </a:ext>
            </a:extLst>
          </p:cNvPr>
          <p:cNvCxnSpPr>
            <a:cxnSpLocks/>
          </p:cNvCxnSpPr>
          <p:nvPr/>
        </p:nvCxnSpPr>
        <p:spPr bwMode="auto">
          <a:xfrm>
            <a:off x="4977997" y="3678343"/>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EB149507-9B9C-D13D-355D-1A0F0886972F}"/>
              </a:ext>
            </a:extLst>
          </p:cNvPr>
          <p:cNvCxnSpPr>
            <a:cxnSpLocks/>
          </p:cNvCxnSpPr>
          <p:nvPr/>
        </p:nvCxnSpPr>
        <p:spPr bwMode="auto">
          <a:xfrm>
            <a:off x="4977408" y="3748490"/>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09B15617-64E3-522A-778B-05F2CA701E79}"/>
              </a:ext>
            </a:extLst>
          </p:cNvPr>
          <p:cNvCxnSpPr>
            <a:cxnSpLocks/>
          </p:cNvCxnSpPr>
          <p:nvPr/>
        </p:nvCxnSpPr>
        <p:spPr bwMode="auto">
          <a:xfrm>
            <a:off x="4977408" y="3821968"/>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5886E0BD-7764-3190-9931-7CC26061B127}"/>
              </a:ext>
            </a:extLst>
          </p:cNvPr>
          <p:cNvCxnSpPr>
            <a:cxnSpLocks/>
          </p:cNvCxnSpPr>
          <p:nvPr/>
        </p:nvCxnSpPr>
        <p:spPr bwMode="auto">
          <a:xfrm>
            <a:off x="4974822" y="3900409"/>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0655B14F-8352-B416-BA46-7A83D3CEE6D2}"/>
              </a:ext>
            </a:extLst>
          </p:cNvPr>
          <p:cNvCxnSpPr>
            <a:cxnSpLocks/>
          </p:cNvCxnSpPr>
          <p:nvPr/>
        </p:nvCxnSpPr>
        <p:spPr bwMode="auto">
          <a:xfrm>
            <a:off x="4981248" y="4004948"/>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E4DED2E0-74F9-F5F5-B8BF-F6BD01378B4C}"/>
              </a:ext>
            </a:extLst>
          </p:cNvPr>
          <p:cNvCxnSpPr>
            <a:cxnSpLocks/>
          </p:cNvCxnSpPr>
          <p:nvPr/>
        </p:nvCxnSpPr>
        <p:spPr bwMode="auto">
          <a:xfrm>
            <a:off x="4978662" y="4124477"/>
            <a:ext cx="60313" cy="0"/>
          </a:xfrm>
          <a:prstGeom prst="line">
            <a:avLst/>
          </a:prstGeom>
          <a:noFill/>
          <a:ln w="28575"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4FFDFDCE-41D8-4B2A-3BEA-2641401F11AB}"/>
              </a:ext>
            </a:extLst>
          </p:cNvPr>
          <p:cNvCxnSpPr>
            <a:cxnSpLocks/>
          </p:cNvCxnSpPr>
          <p:nvPr/>
        </p:nvCxnSpPr>
        <p:spPr bwMode="auto">
          <a:xfrm>
            <a:off x="4985012" y="4284348"/>
            <a:ext cx="60313" cy="0"/>
          </a:xfrm>
          <a:prstGeom prst="line">
            <a:avLst/>
          </a:prstGeom>
          <a:noFill/>
          <a:ln w="28575" cap="flat" cmpd="sng" algn="ctr">
            <a:solidFill>
              <a:schemeClr val="bg1"/>
            </a:solidFill>
            <a:prstDash val="solid"/>
            <a:round/>
            <a:headEnd type="none" w="med" len="med"/>
            <a:tailEnd type="none" w="med" len="med"/>
          </a:ln>
          <a:effectLst/>
        </p:spPr>
      </p:cxnSp>
      <p:sp>
        <p:nvSpPr>
          <p:cNvPr id="108" name="TextBox 107">
            <a:extLst>
              <a:ext uri="{FF2B5EF4-FFF2-40B4-BE49-F238E27FC236}">
                <a16:creationId xmlns:a16="http://schemas.microsoft.com/office/drawing/2014/main" id="{D5622B5D-880E-514E-C245-77AD8F4F4A87}"/>
              </a:ext>
            </a:extLst>
          </p:cNvPr>
          <p:cNvSpPr txBox="1"/>
          <p:nvPr/>
        </p:nvSpPr>
        <p:spPr bwMode="auto">
          <a:xfrm>
            <a:off x="5008255" y="48860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09" name="TextBox 108">
            <a:extLst>
              <a:ext uri="{FF2B5EF4-FFF2-40B4-BE49-F238E27FC236}">
                <a16:creationId xmlns:a16="http://schemas.microsoft.com/office/drawing/2014/main" id="{5752D7F1-B61B-B36C-F775-8CB9C2434976}"/>
              </a:ext>
            </a:extLst>
          </p:cNvPr>
          <p:cNvSpPr txBox="1"/>
          <p:nvPr/>
        </p:nvSpPr>
        <p:spPr bwMode="auto">
          <a:xfrm>
            <a:off x="5311956" y="4885196"/>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110" name="TextBox 109">
            <a:extLst>
              <a:ext uri="{FF2B5EF4-FFF2-40B4-BE49-F238E27FC236}">
                <a16:creationId xmlns:a16="http://schemas.microsoft.com/office/drawing/2014/main" id="{69367A34-B8BC-9116-DDB1-2CACF59A59A4}"/>
              </a:ext>
            </a:extLst>
          </p:cNvPr>
          <p:cNvSpPr txBox="1"/>
          <p:nvPr/>
        </p:nvSpPr>
        <p:spPr bwMode="auto">
          <a:xfrm>
            <a:off x="5411498" y="48860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111" name="TextBox 110">
            <a:extLst>
              <a:ext uri="{FF2B5EF4-FFF2-40B4-BE49-F238E27FC236}">
                <a16:creationId xmlns:a16="http://schemas.microsoft.com/office/drawing/2014/main" id="{0E1BF2DF-CAF7-3C17-8EDE-226042A8694E}"/>
              </a:ext>
            </a:extLst>
          </p:cNvPr>
          <p:cNvSpPr txBox="1"/>
          <p:nvPr/>
        </p:nvSpPr>
        <p:spPr bwMode="auto">
          <a:xfrm>
            <a:off x="5805716" y="488609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112" name="TextBox 111">
            <a:extLst>
              <a:ext uri="{FF2B5EF4-FFF2-40B4-BE49-F238E27FC236}">
                <a16:creationId xmlns:a16="http://schemas.microsoft.com/office/drawing/2014/main" id="{60F5ADB4-B22B-9E79-488B-DC5CF0D2EEDB}"/>
              </a:ext>
            </a:extLst>
          </p:cNvPr>
          <p:cNvSpPr txBox="1"/>
          <p:nvPr/>
        </p:nvSpPr>
        <p:spPr bwMode="auto">
          <a:xfrm>
            <a:off x="6172538" y="48860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113" name="TextBox 112">
            <a:extLst>
              <a:ext uri="{FF2B5EF4-FFF2-40B4-BE49-F238E27FC236}">
                <a16:creationId xmlns:a16="http://schemas.microsoft.com/office/drawing/2014/main" id="{7882D04D-4424-073A-F25E-C3D1A61EBEE2}"/>
              </a:ext>
            </a:extLst>
          </p:cNvPr>
          <p:cNvSpPr txBox="1"/>
          <p:nvPr/>
        </p:nvSpPr>
        <p:spPr bwMode="auto">
          <a:xfrm>
            <a:off x="6558194" y="48860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114" name="TextBox 113">
            <a:extLst>
              <a:ext uri="{FF2B5EF4-FFF2-40B4-BE49-F238E27FC236}">
                <a16:creationId xmlns:a16="http://schemas.microsoft.com/office/drawing/2014/main" id="{81250AF9-CF13-C0A5-9731-EE42430E57E5}"/>
              </a:ext>
            </a:extLst>
          </p:cNvPr>
          <p:cNvSpPr txBox="1"/>
          <p:nvPr/>
        </p:nvSpPr>
        <p:spPr bwMode="auto">
          <a:xfrm>
            <a:off x="6969081" y="48860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15" name="TextBox 114">
            <a:extLst>
              <a:ext uri="{FF2B5EF4-FFF2-40B4-BE49-F238E27FC236}">
                <a16:creationId xmlns:a16="http://schemas.microsoft.com/office/drawing/2014/main" id="{49D958C9-60FE-00A7-62FE-8BBCBE5654BE}"/>
              </a:ext>
            </a:extLst>
          </p:cNvPr>
          <p:cNvSpPr txBox="1"/>
          <p:nvPr/>
        </p:nvSpPr>
        <p:spPr bwMode="auto">
          <a:xfrm>
            <a:off x="7169101" y="48860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a:t>
            </a:r>
          </a:p>
        </p:txBody>
      </p:sp>
      <p:sp>
        <p:nvSpPr>
          <p:cNvPr id="116" name="TextBox 115">
            <a:extLst>
              <a:ext uri="{FF2B5EF4-FFF2-40B4-BE49-F238E27FC236}">
                <a16:creationId xmlns:a16="http://schemas.microsoft.com/office/drawing/2014/main" id="{30A46E77-DFF2-F532-E9FC-99F6911DFAC8}"/>
              </a:ext>
            </a:extLst>
          </p:cNvPr>
          <p:cNvSpPr txBox="1"/>
          <p:nvPr/>
        </p:nvSpPr>
        <p:spPr bwMode="auto">
          <a:xfrm>
            <a:off x="7353292" y="488609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117" name="TextBox 116">
            <a:extLst>
              <a:ext uri="{FF2B5EF4-FFF2-40B4-BE49-F238E27FC236}">
                <a16:creationId xmlns:a16="http://schemas.microsoft.com/office/drawing/2014/main" id="{076CA364-ACA9-57EC-F805-454F65C02CFC}"/>
              </a:ext>
            </a:extLst>
          </p:cNvPr>
          <p:cNvSpPr txBox="1"/>
          <p:nvPr/>
        </p:nvSpPr>
        <p:spPr bwMode="auto">
          <a:xfrm>
            <a:off x="7630346" y="4886090"/>
            <a:ext cx="4042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SF1</a:t>
            </a:r>
          </a:p>
        </p:txBody>
      </p:sp>
      <p:sp>
        <p:nvSpPr>
          <p:cNvPr id="118" name="TextBox 117">
            <a:extLst>
              <a:ext uri="{FF2B5EF4-FFF2-40B4-BE49-F238E27FC236}">
                <a16:creationId xmlns:a16="http://schemas.microsoft.com/office/drawing/2014/main" id="{A6C4E69F-89CB-3E31-0C5C-27778EE9726D}"/>
              </a:ext>
            </a:extLst>
          </p:cNvPr>
          <p:cNvSpPr txBox="1"/>
          <p:nvPr/>
        </p:nvSpPr>
        <p:spPr bwMode="auto">
          <a:xfrm>
            <a:off x="8024564" y="4886090"/>
            <a:ext cx="4042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SF2</a:t>
            </a:r>
          </a:p>
        </p:txBody>
      </p:sp>
      <p:cxnSp>
        <p:nvCxnSpPr>
          <p:cNvPr id="120" name="Straight Connector 119">
            <a:extLst>
              <a:ext uri="{FF2B5EF4-FFF2-40B4-BE49-F238E27FC236}">
                <a16:creationId xmlns:a16="http://schemas.microsoft.com/office/drawing/2014/main" id="{27F8AAA1-CC60-5479-3D8D-9C2045272FA6}"/>
              </a:ext>
            </a:extLst>
          </p:cNvPr>
          <p:cNvCxnSpPr/>
          <p:nvPr/>
        </p:nvCxnSpPr>
        <p:spPr bwMode="auto">
          <a:xfrm>
            <a:off x="5139861" y="4890307"/>
            <a:ext cx="0" cy="47763"/>
          </a:xfrm>
          <a:prstGeom prst="line">
            <a:avLst/>
          </a:prstGeom>
          <a:noFill/>
          <a:ln w="28575" cap="flat" cmpd="sng" algn="ctr">
            <a:solidFill>
              <a:schemeClr val="bg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CCE446C1-3190-3637-8C17-99234D97D1E6}"/>
              </a:ext>
            </a:extLst>
          </p:cNvPr>
          <p:cNvCxnSpPr/>
          <p:nvPr/>
        </p:nvCxnSpPr>
        <p:spPr bwMode="auto">
          <a:xfrm>
            <a:off x="5443562" y="4889998"/>
            <a:ext cx="0" cy="47763"/>
          </a:xfrm>
          <a:prstGeom prst="line">
            <a:avLst/>
          </a:prstGeom>
          <a:noFill/>
          <a:ln w="28575" cap="flat" cmpd="sng" algn="ctr">
            <a:solidFill>
              <a:schemeClr val="bg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CD3275D4-BC71-858C-B5CB-0023F30038B0}"/>
              </a:ext>
            </a:extLst>
          </p:cNvPr>
          <p:cNvCxnSpPr/>
          <p:nvPr/>
        </p:nvCxnSpPr>
        <p:spPr bwMode="auto">
          <a:xfrm>
            <a:off x="5544716" y="4889998"/>
            <a:ext cx="0" cy="47763"/>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44F4F1F6-81BB-4DE5-375F-4C7CDF0C9CC1}"/>
              </a:ext>
            </a:extLst>
          </p:cNvPr>
          <p:cNvCxnSpPr/>
          <p:nvPr/>
        </p:nvCxnSpPr>
        <p:spPr bwMode="auto">
          <a:xfrm>
            <a:off x="5935759" y="4889997"/>
            <a:ext cx="0" cy="47763"/>
          </a:xfrm>
          <a:prstGeom prst="line">
            <a:avLst/>
          </a:prstGeom>
          <a:noFill/>
          <a:ln w="28575" cap="flat" cmpd="sng" algn="ctr">
            <a:solidFill>
              <a:schemeClr val="bg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DCFEB023-410E-4201-A990-D4D8AF2110B4}"/>
              </a:ext>
            </a:extLst>
          </p:cNvPr>
          <p:cNvCxnSpPr/>
          <p:nvPr/>
        </p:nvCxnSpPr>
        <p:spPr bwMode="auto">
          <a:xfrm>
            <a:off x="6343418" y="4889997"/>
            <a:ext cx="0" cy="47763"/>
          </a:xfrm>
          <a:prstGeom prst="line">
            <a:avLst/>
          </a:prstGeom>
          <a:noFill/>
          <a:ln w="28575" cap="flat" cmpd="sng" algn="ctr">
            <a:solidFill>
              <a:schemeClr val="bg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76CD4960-49AA-4504-D221-7148716EB080}"/>
              </a:ext>
            </a:extLst>
          </p:cNvPr>
          <p:cNvCxnSpPr/>
          <p:nvPr/>
        </p:nvCxnSpPr>
        <p:spPr bwMode="auto">
          <a:xfrm>
            <a:off x="6728045" y="4889997"/>
            <a:ext cx="0" cy="47763"/>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D114B565-FCEB-9F30-506F-69393586D399}"/>
              </a:ext>
            </a:extLst>
          </p:cNvPr>
          <p:cNvCxnSpPr/>
          <p:nvPr/>
        </p:nvCxnSpPr>
        <p:spPr bwMode="auto">
          <a:xfrm>
            <a:off x="7139961" y="4889997"/>
            <a:ext cx="0" cy="47763"/>
          </a:xfrm>
          <a:prstGeom prst="line">
            <a:avLst/>
          </a:prstGeom>
          <a:noFill/>
          <a:ln w="28575" cap="flat" cmpd="sng" algn="ctr">
            <a:solidFill>
              <a:schemeClr val="bg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9CD2CEC7-9BA1-8526-4F33-0481D7C2EADD}"/>
              </a:ext>
            </a:extLst>
          </p:cNvPr>
          <p:cNvCxnSpPr/>
          <p:nvPr/>
        </p:nvCxnSpPr>
        <p:spPr bwMode="auto">
          <a:xfrm>
            <a:off x="7333554" y="4891460"/>
            <a:ext cx="0" cy="47763"/>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285C68F4-6525-6F28-408E-C1C26E3356FF}"/>
              </a:ext>
            </a:extLst>
          </p:cNvPr>
          <p:cNvCxnSpPr/>
          <p:nvPr/>
        </p:nvCxnSpPr>
        <p:spPr bwMode="auto">
          <a:xfrm>
            <a:off x="7536754" y="4889997"/>
            <a:ext cx="0" cy="47763"/>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0448741E-3714-B70B-666B-04899DB1CBDC}"/>
              </a:ext>
            </a:extLst>
          </p:cNvPr>
          <p:cNvCxnSpPr/>
          <p:nvPr/>
        </p:nvCxnSpPr>
        <p:spPr bwMode="auto">
          <a:xfrm>
            <a:off x="7825439" y="4896237"/>
            <a:ext cx="0" cy="47763"/>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B459A286-FA34-F24A-3A75-5AB817A9567E}"/>
              </a:ext>
            </a:extLst>
          </p:cNvPr>
          <p:cNvCxnSpPr/>
          <p:nvPr/>
        </p:nvCxnSpPr>
        <p:spPr bwMode="auto">
          <a:xfrm>
            <a:off x="8226703" y="4889997"/>
            <a:ext cx="0" cy="47763"/>
          </a:xfrm>
          <a:prstGeom prst="line">
            <a:avLst/>
          </a:prstGeom>
          <a:noFill/>
          <a:ln w="28575" cap="flat" cmpd="sng" algn="ctr">
            <a:solidFill>
              <a:schemeClr val="bg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1025991E-BB57-8055-0D6C-AD00FFE8CD6D}"/>
              </a:ext>
            </a:extLst>
          </p:cNvPr>
          <p:cNvCxnSpPr>
            <a:cxnSpLocks/>
          </p:cNvCxnSpPr>
          <p:nvPr/>
        </p:nvCxnSpPr>
        <p:spPr bwMode="auto">
          <a:xfrm>
            <a:off x="5070832" y="3250237"/>
            <a:ext cx="3419118" cy="0"/>
          </a:xfrm>
          <a:prstGeom prst="line">
            <a:avLst/>
          </a:prstGeom>
          <a:noFill/>
          <a:ln w="28575" cap="flat" cmpd="sng" algn="ctr">
            <a:solidFill>
              <a:schemeClr val="tx2"/>
            </a:solidFill>
            <a:prstDash val="sysDash"/>
            <a:round/>
            <a:headEnd type="none" w="med" len="med"/>
            <a:tailEnd type="none" w="med" len="med"/>
          </a:ln>
          <a:effectLst/>
        </p:spPr>
      </p:cxnSp>
      <p:sp>
        <p:nvSpPr>
          <p:cNvPr id="136" name="TextBox 135">
            <a:extLst>
              <a:ext uri="{FF2B5EF4-FFF2-40B4-BE49-F238E27FC236}">
                <a16:creationId xmlns:a16="http://schemas.microsoft.com/office/drawing/2014/main" id="{DCF13CBA-383E-D197-98C9-AE6F2C30EDFC}"/>
              </a:ext>
            </a:extLst>
          </p:cNvPr>
          <p:cNvSpPr txBox="1"/>
          <p:nvPr/>
        </p:nvSpPr>
        <p:spPr bwMode="auto">
          <a:xfrm>
            <a:off x="3957771" y="4861841"/>
            <a:ext cx="108755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Wk</a:t>
            </a: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from randomization</a:t>
            </a:r>
          </a:p>
        </p:txBody>
      </p:sp>
      <p:sp>
        <p:nvSpPr>
          <p:cNvPr id="137" name="TextBox 136">
            <a:extLst>
              <a:ext uri="{FF2B5EF4-FFF2-40B4-BE49-F238E27FC236}">
                <a16:creationId xmlns:a16="http://schemas.microsoft.com/office/drawing/2014/main" id="{415F0626-630B-9A6D-A105-797508507D62}"/>
              </a:ext>
            </a:extLst>
          </p:cNvPr>
          <p:cNvSpPr txBox="1"/>
          <p:nvPr/>
        </p:nvSpPr>
        <p:spPr bwMode="auto">
          <a:xfrm>
            <a:off x="3958563" y="5147345"/>
            <a:ext cx="108755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accent3"/>
                </a:solidFill>
                <a:effectLst/>
                <a:uLnTx/>
                <a:uFillTx/>
                <a:latin typeface="Calibri" panose="020F0502020204030204" pitchFamily="34" charset="0"/>
                <a:ea typeface="+mn-ea"/>
                <a:cs typeface="Arial" panose="020B0604020202020204" pitchFamily="34" charset="0"/>
              </a:rPr>
              <a:t>Placebo (n)</a:t>
            </a:r>
            <a:br>
              <a:rPr kumimoji="0" lang="en-US" sz="1000" b="0" i="0" u="none" strike="noStrike" kern="1200" cap="none" spc="0" normalizeH="0" baseline="0" noProof="0" dirty="0">
                <a:ln>
                  <a:noFill/>
                </a:ln>
                <a:solidFill>
                  <a:schemeClr val="accent3"/>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err="1">
                <a:ln>
                  <a:noFill/>
                </a:ln>
                <a:solidFill>
                  <a:schemeClr val="accent2">
                    <a:lumMod val="60000"/>
                    <a:lumOff val="40000"/>
                  </a:schemeClr>
                </a:solidFill>
                <a:effectLst/>
                <a:uLnTx/>
                <a:uFillTx/>
                <a:latin typeface="Calibri" panose="020F0502020204030204" pitchFamily="34" charset="0"/>
                <a:ea typeface="+mn-ea"/>
                <a:cs typeface="Arial" panose="020B0604020202020204" pitchFamily="34" charset="0"/>
              </a:rPr>
              <a:t>Zilti</a:t>
            </a:r>
            <a:r>
              <a:rPr kumimoji="0" lang="en-US" sz="1000" b="0" i="0" u="none" strike="noStrike" kern="1200" cap="none" spc="0" normalizeH="0" baseline="0" noProof="0" dirty="0">
                <a:ln>
                  <a:noFill/>
                </a:ln>
                <a:solidFill>
                  <a:schemeClr val="accent2">
                    <a:lumMod val="60000"/>
                    <a:lumOff val="40000"/>
                  </a:schemeClr>
                </a:solidFill>
                <a:effectLst/>
                <a:uLnTx/>
                <a:uFillTx/>
                <a:latin typeface="Calibri" panose="020F0502020204030204" pitchFamily="34" charset="0"/>
                <a:ea typeface="+mn-ea"/>
                <a:cs typeface="Arial" panose="020B0604020202020204" pitchFamily="34" charset="0"/>
              </a:rPr>
              <a:t> 7.5 mg (n)</a:t>
            </a:r>
            <a:br>
              <a:rPr kumimoji="0" lang="en-US" sz="1000" b="0" i="0" u="none" strike="noStrike" kern="1200" cap="none" spc="0" normalizeH="0" baseline="0" noProof="0" dirty="0">
                <a:ln>
                  <a:noFill/>
                </a:ln>
                <a:solidFill>
                  <a:schemeClr val="accent2">
                    <a:lumMod val="60000"/>
                    <a:lumOff val="40000"/>
                  </a:schemeClr>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err="1">
                <a:ln>
                  <a:noFill/>
                </a:ln>
                <a:solidFill>
                  <a:schemeClr val="accent2"/>
                </a:solidFill>
                <a:effectLst/>
                <a:uLnTx/>
                <a:uFillTx/>
                <a:latin typeface="Calibri" panose="020F0502020204030204" pitchFamily="34" charset="0"/>
                <a:ea typeface="+mn-ea"/>
                <a:cs typeface="Arial" panose="020B0604020202020204" pitchFamily="34" charset="0"/>
              </a:rPr>
              <a:t>Zilti</a:t>
            </a:r>
            <a:r>
              <a:rPr kumimoji="0" lang="en-US" sz="1000" b="0" i="0" u="none" strike="noStrike" kern="1200" cap="none" spc="0" normalizeH="0" baseline="0" noProof="0" dirty="0">
                <a:ln>
                  <a:noFill/>
                </a:ln>
                <a:solidFill>
                  <a:schemeClr val="accent2"/>
                </a:solidFill>
                <a:effectLst/>
                <a:uLnTx/>
                <a:uFillTx/>
                <a:latin typeface="Calibri" panose="020F0502020204030204" pitchFamily="34" charset="0"/>
                <a:ea typeface="+mn-ea"/>
                <a:cs typeface="Arial" panose="020B0604020202020204" pitchFamily="34" charset="0"/>
              </a:rPr>
              <a:t> 15 mg (n)</a:t>
            </a:r>
            <a:br>
              <a:rPr kumimoji="0" lang="en-US" sz="1000" b="0" i="0" u="none" strike="noStrike" kern="1200" cap="none" spc="0" normalizeH="0" baseline="0" noProof="0" dirty="0">
                <a:ln>
                  <a:noFill/>
                </a:ln>
                <a:solidFill>
                  <a:schemeClr val="accent2"/>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err="1">
                <a:ln>
                  <a:noFill/>
                </a:ln>
                <a:solidFill>
                  <a:schemeClr val="accent1"/>
                </a:solidFill>
                <a:effectLst/>
                <a:uLnTx/>
                <a:uFillTx/>
                <a:latin typeface="Calibri" panose="020F0502020204030204" pitchFamily="34" charset="0"/>
                <a:ea typeface="+mn-ea"/>
                <a:cs typeface="Arial" panose="020B0604020202020204" pitchFamily="34" charset="0"/>
              </a:rPr>
              <a:t>Zilti</a:t>
            </a:r>
            <a:r>
              <a:rPr kumimoji="0" lang="en-US" sz="1000" b="0" i="0" u="none" strike="noStrike" kern="1200" cap="none" spc="0" normalizeH="0" baseline="0" noProof="0" dirty="0">
                <a:ln>
                  <a:noFill/>
                </a:ln>
                <a:solidFill>
                  <a:schemeClr val="accent1"/>
                </a:solidFill>
                <a:effectLst/>
                <a:uLnTx/>
                <a:uFillTx/>
                <a:latin typeface="Calibri" panose="020F0502020204030204" pitchFamily="34" charset="0"/>
                <a:ea typeface="+mn-ea"/>
                <a:cs typeface="Arial" panose="020B0604020202020204" pitchFamily="34" charset="0"/>
              </a:rPr>
              <a:t> 30 mg (n)</a:t>
            </a:r>
          </a:p>
        </p:txBody>
      </p:sp>
      <p:sp>
        <p:nvSpPr>
          <p:cNvPr id="138" name="TextBox 137">
            <a:extLst>
              <a:ext uri="{FF2B5EF4-FFF2-40B4-BE49-F238E27FC236}">
                <a16:creationId xmlns:a16="http://schemas.microsoft.com/office/drawing/2014/main" id="{12A6212A-8B32-7B19-431F-761B6DB6B73A}"/>
              </a:ext>
            </a:extLst>
          </p:cNvPr>
          <p:cNvSpPr txBox="1"/>
          <p:nvPr/>
        </p:nvSpPr>
        <p:spPr bwMode="auto">
          <a:xfrm>
            <a:off x="4610915" y="5147345"/>
            <a:ext cx="108755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66</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66</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66</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66</a:t>
            </a:r>
          </a:p>
        </p:txBody>
      </p:sp>
      <p:sp>
        <p:nvSpPr>
          <p:cNvPr id="139" name="TextBox 138">
            <a:extLst>
              <a:ext uri="{FF2B5EF4-FFF2-40B4-BE49-F238E27FC236}">
                <a16:creationId xmlns:a16="http://schemas.microsoft.com/office/drawing/2014/main" id="{29363C3D-386A-3D1D-6BA8-4C7E144013DB}"/>
              </a:ext>
            </a:extLst>
          </p:cNvPr>
          <p:cNvSpPr txBox="1"/>
          <p:nvPr/>
        </p:nvSpPr>
        <p:spPr bwMode="auto">
          <a:xfrm>
            <a:off x="4872183" y="5147185"/>
            <a:ext cx="108755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64</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64</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66</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62</a:t>
            </a:r>
          </a:p>
        </p:txBody>
      </p:sp>
      <p:sp>
        <p:nvSpPr>
          <p:cNvPr id="140" name="TextBox 139">
            <a:extLst>
              <a:ext uri="{FF2B5EF4-FFF2-40B4-BE49-F238E27FC236}">
                <a16:creationId xmlns:a16="http://schemas.microsoft.com/office/drawing/2014/main" id="{150B674F-1A2F-9AD6-37FB-C454916E5B5A}"/>
              </a:ext>
            </a:extLst>
          </p:cNvPr>
          <p:cNvSpPr txBox="1"/>
          <p:nvPr/>
        </p:nvSpPr>
        <p:spPr bwMode="auto">
          <a:xfrm>
            <a:off x="5029741" y="5147345"/>
            <a:ext cx="108755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65</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64</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64</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62</a:t>
            </a:r>
          </a:p>
        </p:txBody>
      </p:sp>
      <p:sp>
        <p:nvSpPr>
          <p:cNvPr id="141" name="TextBox 140">
            <a:extLst>
              <a:ext uri="{FF2B5EF4-FFF2-40B4-BE49-F238E27FC236}">
                <a16:creationId xmlns:a16="http://schemas.microsoft.com/office/drawing/2014/main" id="{01425150-C5BD-F879-37F4-2719AA9A9253}"/>
              </a:ext>
            </a:extLst>
          </p:cNvPr>
          <p:cNvSpPr txBox="1"/>
          <p:nvPr/>
        </p:nvSpPr>
        <p:spPr bwMode="auto">
          <a:xfrm>
            <a:off x="5390609" y="5147345"/>
            <a:ext cx="108755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63</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62</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61</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61</a:t>
            </a:r>
          </a:p>
        </p:txBody>
      </p:sp>
      <p:sp>
        <p:nvSpPr>
          <p:cNvPr id="142" name="TextBox 141">
            <a:extLst>
              <a:ext uri="{FF2B5EF4-FFF2-40B4-BE49-F238E27FC236}">
                <a16:creationId xmlns:a16="http://schemas.microsoft.com/office/drawing/2014/main" id="{CE444725-46E8-5F6D-54E6-24B64B07D718}"/>
              </a:ext>
            </a:extLst>
          </p:cNvPr>
          <p:cNvSpPr txBox="1"/>
          <p:nvPr/>
        </p:nvSpPr>
        <p:spPr bwMode="auto">
          <a:xfrm>
            <a:off x="5790962" y="5147345"/>
            <a:ext cx="108755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57</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58</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61</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57</a:t>
            </a:r>
          </a:p>
        </p:txBody>
      </p:sp>
      <p:sp>
        <p:nvSpPr>
          <p:cNvPr id="143" name="TextBox 142">
            <a:extLst>
              <a:ext uri="{FF2B5EF4-FFF2-40B4-BE49-F238E27FC236}">
                <a16:creationId xmlns:a16="http://schemas.microsoft.com/office/drawing/2014/main" id="{E2E7A2BE-6A5D-0B84-7C7B-2D83750C99C1}"/>
              </a:ext>
            </a:extLst>
          </p:cNvPr>
          <p:cNvSpPr txBox="1"/>
          <p:nvPr/>
        </p:nvSpPr>
        <p:spPr bwMode="auto">
          <a:xfrm>
            <a:off x="6184268" y="5147345"/>
            <a:ext cx="108755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46</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52</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48</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50</a:t>
            </a:r>
          </a:p>
        </p:txBody>
      </p:sp>
      <p:sp>
        <p:nvSpPr>
          <p:cNvPr id="144" name="TextBox 143">
            <a:extLst>
              <a:ext uri="{FF2B5EF4-FFF2-40B4-BE49-F238E27FC236}">
                <a16:creationId xmlns:a16="http://schemas.microsoft.com/office/drawing/2014/main" id="{D7516519-705B-524B-0B38-E6B1E929F141}"/>
              </a:ext>
            </a:extLst>
          </p:cNvPr>
          <p:cNvSpPr txBox="1"/>
          <p:nvPr/>
        </p:nvSpPr>
        <p:spPr bwMode="auto">
          <a:xfrm>
            <a:off x="6581241" y="5147345"/>
            <a:ext cx="108755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35</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39</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40</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39</a:t>
            </a:r>
          </a:p>
        </p:txBody>
      </p:sp>
      <p:sp>
        <p:nvSpPr>
          <p:cNvPr id="145" name="TextBox 144">
            <a:extLst>
              <a:ext uri="{FF2B5EF4-FFF2-40B4-BE49-F238E27FC236}">
                <a16:creationId xmlns:a16="http://schemas.microsoft.com/office/drawing/2014/main" id="{D6C323EE-1B75-4769-5E6C-57C6C8634246}"/>
              </a:ext>
            </a:extLst>
          </p:cNvPr>
          <p:cNvSpPr txBox="1"/>
          <p:nvPr/>
        </p:nvSpPr>
        <p:spPr bwMode="auto">
          <a:xfrm>
            <a:off x="7699245" y="5147345"/>
            <a:ext cx="108755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52</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53</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55</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53</a:t>
            </a:r>
          </a:p>
        </p:txBody>
      </p:sp>
      <p:sp>
        <p:nvSpPr>
          <p:cNvPr id="146" name="TextBox 145">
            <a:extLst>
              <a:ext uri="{FF2B5EF4-FFF2-40B4-BE49-F238E27FC236}">
                <a16:creationId xmlns:a16="http://schemas.microsoft.com/office/drawing/2014/main" id="{80639DBB-EC2E-9480-0B6A-EF4DFC7EA4EC}"/>
              </a:ext>
            </a:extLst>
          </p:cNvPr>
          <p:cNvSpPr txBox="1"/>
          <p:nvPr/>
        </p:nvSpPr>
        <p:spPr bwMode="auto">
          <a:xfrm>
            <a:off x="7669539" y="5147345"/>
            <a:ext cx="32204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49</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52</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51</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49</a:t>
            </a:r>
          </a:p>
        </p:txBody>
      </p:sp>
      <p:sp>
        <p:nvSpPr>
          <p:cNvPr id="147" name="TextBox 146">
            <a:extLst>
              <a:ext uri="{FF2B5EF4-FFF2-40B4-BE49-F238E27FC236}">
                <a16:creationId xmlns:a16="http://schemas.microsoft.com/office/drawing/2014/main" id="{63C2F457-99B1-2752-FFE9-93B4F305F397}"/>
              </a:ext>
            </a:extLst>
          </p:cNvPr>
          <p:cNvSpPr txBox="1"/>
          <p:nvPr/>
        </p:nvSpPr>
        <p:spPr bwMode="auto">
          <a:xfrm>
            <a:off x="7360306" y="5147345"/>
            <a:ext cx="32204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31</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32</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34</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30</a:t>
            </a:r>
          </a:p>
        </p:txBody>
      </p:sp>
      <p:sp>
        <p:nvSpPr>
          <p:cNvPr id="148" name="TextBox 147">
            <a:extLst>
              <a:ext uri="{FF2B5EF4-FFF2-40B4-BE49-F238E27FC236}">
                <a16:creationId xmlns:a16="http://schemas.microsoft.com/office/drawing/2014/main" id="{64BDDCD4-87AF-C13C-3A3C-4ACC2C5F9933}"/>
              </a:ext>
            </a:extLst>
          </p:cNvPr>
          <p:cNvSpPr txBox="1"/>
          <p:nvPr/>
        </p:nvSpPr>
        <p:spPr bwMode="auto">
          <a:xfrm>
            <a:off x="7164101" y="5147345"/>
            <a:ext cx="32204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27</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28</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28</a:t>
            </a:r>
            <a:b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0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29</a:t>
            </a:r>
          </a:p>
        </p:txBody>
      </p:sp>
      <p:sp>
        <p:nvSpPr>
          <p:cNvPr id="150" name="Freeform 149">
            <a:extLst>
              <a:ext uri="{FF2B5EF4-FFF2-40B4-BE49-F238E27FC236}">
                <a16:creationId xmlns:a16="http://schemas.microsoft.com/office/drawing/2014/main" id="{8DAE732A-E486-893D-6D78-073CE6DD61A8}"/>
              </a:ext>
            </a:extLst>
          </p:cNvPr>
          <p:cNvSpPr/>
          <p:nvPr/>
        </p:nvSpPr>
        <p:spPr bwMode="auto">
          <a:xfrm>
            <a:off x="5136107" y="2638073"/>
            <a:ext cx="3098042" cy="127380"/>
          </a:xfrm>
          <a:custGeom>
            <a:avLst/>
            <a:gdLst>
              <a:gd name="connsiteX0" fmla="*/ 0 w 3098042"/>
              <a:gd name="connsiteY0" fmla="*/ 27296 h 127380"/>
              <a:gd name="connsiteX1" fmla="*/ 300251 w 3098042"/>
              <a:gd name="connsiteY1" fmla="*/ 40944 h 127380"/>
              <a:gd name="connsiteX2" fmla="*/ 395786 w 3098042"/>
              <a:gd name="connsiteY2" fmla="*/ 127380 h 127380"/>
              <a:gd name="connsiteX3" fmla="*/ 800669 w 3098042"/>
              <a:gd name="connsiteY3" fmla="*/ 63690 h 127380"/>
              <a:gd name="connsiteX4" fmla="*/ 1201003 w 3098042"/>
              <a:gd name="connsiteY4" fmla="*/ 104633 h 127380"/>
              <a:gd name="connsiteX5" fmla="*/ 1596789 w 3098042"/>
              <a:gd name="connsiteY5" fmla="*/ 4550 h 127380"/>
              <a:gd name="connsiteX6" fmla="*/ 1997123 w 3098042"/>
              <a:gd name="connsiteY6" fmla="*/ 72789 h 127380"/>
              <a:gd name="connsiteX7" fmla="*/ 2192741 w 3098042"/>
              <a:gd name="connsiteY7" fmla="*/ 50042 h 127380"/>
              <a:gd name="connsiteX8" fmla="*/ 2297374 w 3098042"/>
              <a:gd name="connsiteY8" fmla="*/ 0 h 127380"/>
              <a:gd name="connsiteX9" fmla="*/ 2693159 w 3098042"/>
              <a:gd name="connsiteY9" fmla="*/ 54592 h 127380"/>
              <a:gd name="connsiteX10" fmla="*/ 3098042 w 3098042"/>
              <a:gd name="connsiteY10" fmla="*/ 100084 h 127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98042" h="127380">
                <a:moveTo>
                  <a:pt x="0" y="27296"/>
                </a:moveTo>
                <a:lnTo>
                  <a:pt x="300251" y="40944"/>
                </a:lnTo>
                <a:lnTo>
                  <a:pt x="395786" y="127380"/>
                </a:lnTo>
                <a:lnTo>
                  <a:pt x="800669" y="63690"/>
                </a:lnTo>
                <a:lnTo>
                  <a:pt x="1201003" y="104633"/>
                </a:lnTo>
                <a:lnTo>
                  <a:pt x="1596789" y="4550"/>
                </a:lnTo>
                <a:lnTo>
                  <a:pt x="1997123" y="72789"/>
                </a:lnTo>
                <a:lnTo>
                  <a:pt x="2192741" y="50042"/>
                </a:lnTo>
                <a:lnTo>
                  <a:pt x="2297374" y="0"/>
                </a:lnTo>
                <a:lnTo>
                  <a:pt x="2693159" y="54592"/>
                </a:lnTo>
                <a:lnTo>
                  <a:pt x="3098042" y="100084"/>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1" name="Freeform 150">
            <a:extLst>
              <a:ext uri="{FF2B5EF4-FFF2-40B4-BE49-F238E27FC236}">
                <a16:creationId xmlns:a16="http://schemas.microsoft.com/office/drawing/2014/main" id="{AD1F1DEC-5C33-55C6-D74C-7F9F90491FCB}"/>
              </a:ext>
            </a:extLst>
          </p:cNvPr>
          <p:cNvSpPr/>
          <p:nvPr/>
        </p:nvSpPr>
        <p:spPr bwMode="auto">
          <a:xfrm>
            <a:off x="5137150" y="2667691"/>
            <a:ext cx="3095625" cy="1619250"/>
          </a:xfrm>
          <a:custGeom>
            <a:avLst/>
            <a:gdLst>
              <a:gd name="connsiteX0" fmla="*/ 0 w 3095625"/>
              <a:gd name="connsiteY0" fmla="*/ 0 h 1619250"/>
              <a:gd name="connsiteX1" fmla="*/ 304800 w 3095625"/>
              <a:gd name="connsiteY1" fmla="*/ 1346200 h 1619250"/>
              <a:gd name="connsiteX2" fmla="*/ 406400 w 3095625"/>
              <a:gd name="connsiteY2" fmla="*/ 1152525 h 1619250"/>
              <a:gd name="connsiteX3" fmla="*/ 800100 w 3095625"/>
              <a:gd name="connsiteY3" fmla="*/ 1339850 h 1619250"/>
              <a:gd name="connsiteX4" fmla="*/ 1203325 w 3095625"/>
              <a:gd name="connsiteY4" fmla="*/ 1336675 h 1619250"/>
              <a:gd name="connsiteX5" fmla="*/ 1597025 w 3095625"/>
              <a:gd name="connsiteY5" fmla="*/ 1397000 h 1619250"/>
              <a:gd name="connsiteX6" fmla="*/ 2000250 w 3095625"/>
              <a:gd name="connsiteY6" fmla="*/ 1460500 h 1619250"/>
              <a:gd name="connsiteX7" fmla="*/ 2197100 w 3095625"/>
              <a:gd name="connsiteY7" fmla="*/ 1460500 h 1619250"/>
              <a:gd name="connsiteX8" fmla="*/ 2295525 w 3095625"/>
              <a:gd name="connsiteY8" fmla="*/ 1619250 h 1619250"/>
              <a:gd name="connsiteX9" fmla="*/ 2695575 w 3095625"/>
              <a:gd name="connsiteY9" fmla="*/ 1333500 h 1619250"/>
              <a:gd name="connsiteX10" fmla="*/ 3095625 w 3095625"/>
              <a:gd name="connsiteY10" fmla="*/ 1238250 h 1619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95625" h="1619250">
                <a:moveTo>
                  <a:pt x="0" y="0"/>
                </a:moveTo>
                <a:lnTo>
                  <a:pt x="304800" y="1346200"/>
                </a:lnTo>
                <a:lnTo>
                  <a:pt x="406400" y="1152525"/>
                </a:lnTo>
                <a:lnTo>
                  <a:pt x="800100" y="1339850"/>
                </a:lnTo>
                <a:lnTo>
                  <a:pt x="1203325" y="1336675"/>
                </a:lnTo>
                <a:lnTo>
                  <a:pt x="1597025" y="1397000"/>
                </a:lnTo>
                <a:lnTo>
                  <a:pt x="2000250" y="1460500"/>
                </a:lnTo>
                <a:lnTo>
                  <a:pt x="2197100" y="1460500"/>
                </a:lnTo>
                <a:lnTo>
                  <a:pt x="2295525" y="1619250"/>
                </a:lnTo>
                <a:lnTo>
                  <a:pt x="2695575" y="1333500"/>
                </a:lnTo>
                <a:lnTo>
                  <a:pt x="3095625" y="123825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2" name="Freeform 151">
            <a:extLst>
              <a:ext uri="{FF2B5EF4-FFF2-40B4-BE49-F238E27FC236}">
                <a16:creationId xmlns:a16="http://schemas.microsoft.com/office/drawing/2014/main" id="{46FE84D7-4FDB-F4AF-5970-3DE1E3943319}"/>
              </a:ext>
            </a:extLst>
          </p:cNvPr>
          <p:cNvSpPr/>
          <p:nvPr/>
        </p:nvSpPr>
        <p:spPr bwMode="auto">
          <a:xfrm>
            <a:off x="5133975" y="2680391"/>
            <a:ext cx="3095625" cy="1339850"/>
          </a:xfrm>
          <a:custGeom>
            <a:avLst/>
            <a:gdLst>
              <a:gd name="connsiteX0" fmla="*/ 3095625 w 3095625"/>
              <a:gd name="connsiteY0" fmla="*/ 657225 h 1339850"/>
              <a:gd name="connsiteX1" fmla="*/ 2695575 w 3095625"/>
              <a:gd name="connsiteY1" fmla="*/ 742950 h 1339850"/>
              <a:gd name="connsiteX2" fmla="*/ 2298700 w 3095625"/>
              <a:gd name="connsiteY2" fmla="*/ 1187450 h 1339850"/>
              <a:gd name="connsiteX3" fmla="*/ 2197100 w 3095625"/>
              <a:gd name="connsiteY3" fmla="*/ 1339850 h 1339850"/>
              <a:gd name="connsiteX4" fmla="*/ 2003425 w 3095625"/>
              <a:gd name="connsiteY4" fmla="*/ 1006475 h 1339850"/>
              <a:gd name="connsiteX5" fmla="*/ 1597025 w 3095625"/>
              <a:gd name="connsiteY5" fmla="*/ 1066800 h 1339850"/>
              <a:gd name="connsiteX6" fmla="*/ 1203325 w 3095625"/>
              <a:gd name="connsiteY6" fmla="*/ 939800 h 1339850"/>
              <a:gd name="connsiteX7" fmla="*/ 803275 w 3095625"/>
              <a:gd name="connsiteY7" fmla="*/ 895350 h 1339850"/>
              <a:gd name="connsiteX8" fmla="*/ 396875 w 3095625"/>
              <a:gd name="connsiteY8" fmla="*/ 739775 h 1339850"/>
              <a:gd name="connsiteX9" fmla="*/ 314325 w 3095625"/>
              <a:gd name="connsiteY9" fmla="*/ 1035050 h 1339850"/>
              <a:gd name="connsiteX10" fmla="*/ 0 w 3095625"/>
              <a:gd name="connsiteY10" fmla="*/ 0 h 1339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95625" h="1339850">
                <a:moveTo>
                  <a:pt x="3095625" y="657225"/>
                </a:moveTo>
                <a:lnTo>
                  <a:pt x="2695575" y="742950"/>
                </a:lnTo>
                <a:lnTo>
                  <a:pt x="2298700" y="1187450"/>
                </a:lnTo>
                <a:lnTo>
                  <a:pt x="2197100" y="1339850"/>
                </a:lnTo>
                <a:lnTo>
                  <a:pt x="2003425" y="1006475"/>
                </a:lnTo>
                <a:lnTo>
                  <a:pt x="1597025" y="1066800"/>
                </a:lnTo>
                <a:lnTo>
                  <a:pt x="1203325" y="939800"/>
                </a:lnTo>
                <a:lnTo>
                  <a:pt x="803275" y="895350"/>
                </a:lnTo>
                <a:lnTo>
                  <a:pt x="396875" y="739775"/>
                </a:lnTo>
                <a:lnTo>
                  <a:pt x="314325" y="1035050"/>
                </a:lnTo>
                <a:lnTo>
                  <a:pt x="0" y="0"/>
                </a:lnTo>
              </a:path>
            </a:pathLst>
          </a:custGeom>
          <a:noFill/>
          <a:ln w="28575">
            <a:solidFill>
              <a:schemeClr val="accent2">
                <a:lumMod val="60000"/>
                <a:lumOff val="4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53" name="Freeform 152">
            <a:extLst>
              <a:ext uri="{FF2B5EF4-FFF2-40B4-BE49-F238E27FC236}">
                <a16:creationId xmlns:a16="http://schemas.microsoft.com/office/drawing/2014/main" id="{2C0AB97A-CD67-5811-7B6C-591F1A7B223E}"/>
              </a:ext>
            </a:extLst>
          </p:cNvPr>
          <p:cNvSpPr/>
          <p:nvPr/>
        </p:nvSpPr>
        <p:spPr bwMode="auto">
          <a:xfrm>
            <a:off x="5133975" y="2661341"/>
            <a:ext cx="3101975" cy="1403350"/>
          </a:xfrm>
          <a:custGeom>
            <a:avLst/>
            <a:gdLst>
              <a:gd name="connsiteX0" fmla="*/ 0 w 3101975"/>
              <a:gd name="connsiteY0" fmla="*/ 0 h 1403350"/>
              <a:gd name="connsiteX1" fmla="*/ 307975 w 3101975"/>
              <a:gd name="connsiteY1" fmla="*/ 1162050 h 1403350"/>
              <a:gd name="connsiteX2" fmla="*/ 409575 w 3101975"/>
              <a:gd name="connsiteY2" fmla="*/ 968375 h 1403350"/>
              <a:gd name="connsiteX3" fmla="*/ 800100 w 3101975"/>
              <a:gd name="connsiteY3" fmla="*/ 1247775 h 1403350"/>
              <a:gd name="connsiteX4" fmla="*/ 1203325 w 3101975"/>
              <a:gd name="connsiteY4" fmla="*/ 1241425 h 1403350"/>
              <a:gd name="connsiteX5" fmla="*/ 1597025 w 3101975"/>
              <a:gd name="connsiteY5" fmla="*/ 1158875 h 1403350"/>
              <a:gd name="connsiteX6" fmla="*/ 1997075 w 3101975"/>
              <a:gd name="connsiteY6" fmla="*/ 1085850 h 1403350"/>
              <a:gd name="connsiteX7" fmla="*/ 2203450 w 3101975"/>
              <a:gd name="connsiteY7" fmla="*/ 1295400 h 1403350"/>
              <a:gd name="connsiteX8" fmla="*/ 2295525 w 3101975"/>
              <a:gd name="connsiteY8" fmla="*/ 1403350 h 1403350"/>
              <a:gd name="connsiteX9" fmla="*/ 2695575 w 3101975"/>
              <a:gd name="connsiteY9" fmla="*/ 1155700 h 1403350"/>
              <a:gd name="connsiteX10" fmla="*/ 3101975 w 3101975"/>
              <a:gd name="connsiteY10" fmla="*/ 965200 h 140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101975" h="1403350">
                <a:moveTo>
                  <a:pt x="0" y="0"/>
                </a:moveTo>
                <a:lnTo>
                  <a:pt x="307975" y="1162050"/>
                </a:lnTo>
                <a:lnTo>
                  <a:pt x="409575" y="968375"/>
                </a:lnTo>
                <a:lnTo>
                  <a:pt x="800100" y="1247775"/>
                </a:lnTo>
                <a:lnTo>
                  <a:pt x="1203325" y="1241425"/>
                </a:lnTo>
                <a:lnTo>
                  <a:pt x="1597025" y="1158875"/>
                </a:lnTo>
                <a:lnTo>
                  <a:pt x="1997075" y="1085850"/>
                </a:lnTo>
                <a:lnTo>
                  <a:pt x="2203450" y="1295400"/>
                </a:lnTo>
                <a:lnTo>
                  <a:pt x="2295525" y="1403350"/>
                </a:lnTo>
                <a:lnTo>
                  <a:pt x="2695575" y="1155700"/>
                </a:lnTo>
                <a:lnTo>
                  <a:pt x="3101975" y="965200"/>
                </a:ln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3" name="Group 12">
            <a:extLst>
              <a:ext uri="{FF2B5EF4-FFF2-40B4-BE49-F238E27FC236}">
                <a16:creationId xmlns:a16="http://schemas.microsoft.com/office/drawing/2014/main" id="{751ECA4B-E7EA-6A33-F402-57C8A3EFFBAB}"/>
              </a:ext>
            </a:extLst>
          </p:cNvPr>
          <p:cNvGrpSpPr/>
          <p:nvPr/>
        </p:nvGrpSpPr>
        <p:grpSpPr>
          <a:xfrm>
            <a:off x="5095102" y="2592316"/>
            <a:ext cx="3174396" cy="212661"/>
            <a:chOff x="5095102" y="2651950"/>
            <a:chExt cx="3174396" cy="212661"/>
          </a:xfrm>
          <a:solidFill>
            <a:schemeClr val="accent3"/>
          </a:solidFill>
        </p:grpSpPr>
        <p:sp>
          <p:nvSpPr>
            <p:cNvPr id="154" name="Oval 153">
              <a:extLst>
                <a:ext uri="{FF2B5EF4-FFF2-40B4-BE49-F238E27FC236}">
                  <a16:creationId xmlns:a16="http://schemas.microsoft.com/office/drawing/2014/main" id="{7001ADFF-980C-AF41-8917-0214955CCF59}"/>
                </a:ext>
              </a:extLst>
            </p:cNvPr>
            <p:cNvSpPr/>
            <p:nvPr/>
          </p:nvSpPr>
          <p:spPr bwMode="auto">
            <a:xfrm>
              <a:off x="5095102" y="2690485"/>
              <a:ext cx="84900" cy="8490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5" name="Oval 154">
              <a:extLst>
                <a:ext uri="{FF2B5EF4-FFF2-40B4-BE49-F238E27FC236}">
                  <a16:creationId xmlns:a16="http://schemas.microsoft.com/office/drawing/2014/main" id="{65C505FB-43EF-A26C-367B-E66516A17182}"/>
                </a:ext>
              </a:extLst>
            </p:cNvPr>
            <p:cNvSpPr/>
            <p:nvPr/>
          </p:nvSpPr>
          <p:spPr bwMode="auto">
            <a:xfrm>
              <a:off x="5394778" y="2697575"/>
              <a:ext cx="84900" cy="8490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 name="Oval 155">
              <a:extLst>
                <a:ext uri="{FF2B5EF4-FFF2-40B4-BE49-F238E27FC236}">
                  <a16:creationId xmlns:a16="http://schemas.microsoft.com/office/drawing/2014/main" id="{2AE66D57-672D-484C-DA97-6B0BCE128D8B}"/>
                </a:ext>
              </a:extLst>
            </p:cNvPr>
            <p:cNvSpPr/>
            <p:nvPr/>
          </p:nvSpPr>
          <p:spPr bwMode="auto">
            <a:xfrm>
              <a:off x="5498835" y="2779711"/>
              <a:ext cx="84900" cy="8490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 name="Oval 156">
              <a:extLst>
                <a:ext uri="{FF2B5EF4-FFF2-40B4-BE49-F238E27FC236}">
                  <a16:creationId xmlns:a16="http://schemas.microsoft.com/office/drawing/2014/main" id="{3D7A3C1B-5C95-988B-88C6-152D3DC25F9D}"/>
                </a:ext>
              </a:extLst>
            </p:cNvPr>
            <p:cNvSpPr/>
            <p:nvPr/>
          </p:nvSpPr>
          <p:spPr bwMode="auto">
            <a:xfrm>
              <a:off x="5889130" y="2712822"/>
              <a:ext cx="84900" cy="8490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 name="Oval 157">
              <a:extLst>
                <a:ext uri="{FF2B5EF4-FFF2-40B4-BE49-F238E27FC236}">
                  <a16:creationId xmlns:a16="http://schemas.microsoft.com/office/drawing/2014/main" id="{C3DE0D05-987F-66F3-A2E4-55077C0ABD7D}"/>
                </a:ext>
              </a:extLst>
            </p:cNvPr>
            <p:cNvSpPr/>
            <p:nvPr/>
          </p:nvSpPr>
          <p:spPr bwMode="auto">
            <a:xfrm>
              <a:off x="6295410" y="2755272"/>
              <a:ext cx="84900" cy="8490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9" name="Oval 158">
              <a:extLst>
                <a:ext uri="{FF2B5EF4-FFF2-40B4-BE49-F238E27FC236}">
                  <a16:creationId xmlns:a16="http://schemas.microsoft.com/office/drawing/2014/main" id="{6DAC11E7-DEFC-2C54-037D-90CD66B894A7}"/>
                </a:ext>
              </a:extLst>
            </p:cNvPr>
            <p:cNvSpPr/>
            <p:nvPr/>
          </p:nvSpPr>
          <p:spPr bwMode="auto">
            <a:xfrm>
              <a:off x="6690385" y="2655125"/>
              <a:ext cx="84900" cy="8490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0" name="Oval 159">
              <a:extLst>
                <a:ext uri="{FF2B5EF4-FFF2-40B4-BE49-F238E27FC236}">
                  <a16:creationId xmlns:a16="http://schemas.microsoft.com/office/drawing/2014/main" id="{A1A52883-E371-59D5-622A-73F6F228BA2D}"/>
                </a:ext>
              </a:extLst>
            </p:cNvPr>
            <p:cNvSpPr/>
            <p:nvPr/>
          </p:nvSpPr>
          <p:spPr bwMode="auto">
            <a:xfrm>
              <a:off x="7092777" y="2719620"/>
              <a:ext cx="84900" cy="8490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1" name="Oval 160">
              <a:extLst>
                <a:ext uri="{FF2B5EF4-FFF2-40B4-BE49-F238E27FC236}">
                  <a16:creationId xmlns:a16="http://schemas.microsoft.com/office/drawing/2014/main" id="{0E80964B-C9E1-108C-D78E-3367BE9CB114}"/>
                </a:ext>
              </a:extLst>
            </p:cNvPr>
            <p:cNvSpPr/>
            <p:nvPr/>
          </p:nvSpPr>
          <p:spPr bwMode="auto">
            <a:xfrm>
              <a:off x="7288907" y="2697575"/>
              <a:ext cx="84900" cy="8490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2" name="Oval 161">
              <a:extLst>
                <a:ext uri="{FF2B5EF4-FFF2-40B4-BE49-F238E27FC236}">
                  <a16:creationId xmlns:a16="http://schemas.microsoft.com/office/drawing/2014/main" id="{3940940D-8D7F-4B5B-C779-21FC86EB2149}"/>
                </a:ext>
              </a:extLst>
            </p:cNvPr>
            <p:cNvSpPr/>
            <p:nvPr/>
          </p:nvSpPr>
          <p:spPr bwMode="auto">
            <a:xfrm>
              <a:off x="7391628" y="2651950"/>
              <a:ext cx="84900" cy="8490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3" name="Oval 162">
              <a:extLst>
                <a:ext uri="{FF2B5EF4-FFF2-40B4-BE49-F238E27FC236}">
                  <a16:creationId xmlns:a16="http://schemas.microsoft.com/office/drawing/2014/main" id="{E992C8D9-AADE-5912-9FC8-C708313079D4}"/>
                </a:ext>
              </a:extLst>
            </p:cNvPr>
            <p:cNvSpPr/>
            <p:nvPr/>
          </p:nvSpPr>
          <p:spPr bwMode="auto">
            <a:xfrm>
              <a:off x="7788113" y="2703127"/>
              <a:ext cx="84900" cy="8490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4" name="Oval 163">
              <a:extLst>
                <a:ext uri="{FF2B5EF4-FFF2-40B4-BE49-F238E27FC236}">
                  <a16:creationId xmlns:a16="http://schemas.microsoft.com/office/drawing/2014/main" id="{6034457C-F089-E54F-E260-EB1CF94EEA2E}"/>
                </a:ext>
              </a:extLst>
            </p:cNvPr>
            <p:cNvSpPr/>
            <p:nvPr/>
          </p:nvSpPr>
          <p:spPr bwMode="auto">
            <a:xfrm>
              <a:off x="8184598" y="2750885"/>
              <a:ext cx="84900" cy="84900"/>
            </a:xfrm>
            <a:prstGeom prst="ellipse">
              <a:avLst/>
            </a:prstGeom>
            <a:grp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7" name="Group 16">
            <a:extLst>
              <a:ext uri="{FF2B5EF4-FFF2-40B4-BE49-F238E27FC236}">
                <a16:creationId xmlns:a16="http://schemas.microsoft.com/office/drawing/2014/main" id="{7F8DB268-ABF8-5407-DEB8-527E0CDE75FB}"/>
              </a:ext>
            </a:extLst>
          </p:cNvPr>
          <p:cNvGrpSpPr/>
          <p:nvPr/>
        </p:nvGrpSpPr>
        <p:grpSpPr>
          <a:xfrm>
            <a:off x="5391201" y="3286209"/>
            <a:ext cx="2874720" cy="752103"/>
            <a:chOff x="5391201" y="3345843"/>
            <a:chExt cx="2874720" cy="752103"/>
          </a:xfrm>
        </p:grpSpPr>
        <p:sp>
          <p:nvSpPr>
            <p:cNvPr id="166" name="Oval 165">
              <a:extLst>
                <a:ext uri="{FF2B5EF4-FFF2-40B4-BE49-F238E27FC236}">
                  <a16:creationId xmlns:a16="http://schemas.microsoft.com/office/drawing/2014/main" id="{DB259B09-9F1E-E994-11E7-FC045C908088}"/>
                </a:ext>
              </a:extLst>
            </p:cNvPr>
            <p:cNvSpPr/>
            <p:nvPr/>
          </p:nvSpPr>
          <p:spPr bwMode="auto">
            <a:xfrm>
              <a:off x="5391201" y="3726218"/>
              <a:ext cx="84900" cy="84900"/>
            </a:xfrm>
            <a:prstGeom prst="ellipse">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7" name="Oval 166">
              <a:extLst>
                <a:ext uri="{FF2B5EF4-FFF2-40B4-BE49-F238E27FC236}">
                  <a16:creationId xmlns:a16="http://schemas.microsoft.com/office/drawing/2014/main" id="{581DAF7E-6C46-5AE2-D26B-C863640BDDF9}"/>
                </a:ext>
              </a:extLst>
            </p:cNvPr>
            <p:cNvSpPr/>
            <p:nvPr/>
          </p:nvSpPr>
          <p:spPr bwMode="auto">
            <a:xfrm>
              <a:off x="5495258" y="3438353"/>
              <a:ext cx="84900" cy="84900"/>
            </a:xfrm>
            <a:prstGeom prst="ellipse">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8" name="Oval 167">
              <a:extLst>
                <a:ext uri="{FF2B5EF4-FFF2-40B4-BE49-F238E27FC236}">
                  <a16:creationId xmlns:a16="http://schemas.microsoft.com/office/drawing/2014/main" id="{0A45C9DA-F9DC-C0DF-29D4-4501B970A943}"/>
                </a:ext>
              </a:extLst>
            </p:cNvPr>
            <p:cNvSpPr/>
            <p:nvPr/>
          </p:nvSpPr>
          <p:spPr bwMode="auto">
            <a:xfrm>
              <a:off x="5885553" y="3594584"/>
              <a:ext cx="84900" cy="84900"/>
            </a:xfrm>
            <a:prstGeom prst="ellipse">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9" name="Oval 168">
              <a:extLst>
                <a:ext uri="{FF2B5EF4-FFF2-40B4-BE49-F238E27FC236}">
                  <a16:creationId xmlns:a16="http://schemas.microsoft.com/office/drawing/2014/main" id="{31526F7E-0946-B004-66F5-19D035AE185E}"/>
                </a:ext>
              </a:extLst>
            </p:cNvPr>
            <p:cNvSpPr/>
            <p:nvPr/>
          </p:nvSpPr>
          <p:spPr bwMode="auto">
            <a:xfrm>
              <a:off x="6291833" y="3641318"/>
              <a:ext cx="84900" cy="84900"/>
            </a:xfrm>
            <a:prstGeom prst="ellipse">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0" name="Oval 169">
              <a:extLst>
                <a:ext uri="{FF2B5EF4-FFF2-40B4-BE49-F238E27FC236}">
                  <a16:creationId xmlns:a16="http://schemas.microsoft.com/office/drawing/2014/main" id="{B17FD1B4-C39B-FD56-CB7A-6B4855AA3C15}"/>
                </a:ext>
              </a:extLst>
            </p:cNvPr>
            <p:cNvSpPr/>
            <p:nvPr/>
          </p:nvSpPr>
          <p:spPr bwMode="auto">
            <a:xfrm>
              <a:off x="6686808" y="3759458"/>
              <a:ext cx="84900" cy="84900"/>
            </a:xfrm>
            <a:prstGeom prst="ellipse">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1" name="Oval 170">
              <a:extLst>
                <a:ext uri="{FF2B5EF4-FFF2-40B4-BE49-F238E27FC236}">
                  <a16:creationId xmlns:a16="http://schemas.microsoft.com/office/drawing/2014/main" id="{7B2AC116-294A-7823-D266-4F00915A5B3A}"/>
                </a:ext>
              </a:extLst>
            </p:cNvPr>
            <p:cNvSpPr/>
            <p:nvPr/>
          </p:nvSpPr>
          <p:spPr bwMode="auto">
            <a:xfrm>
              <a:off x="7089200" y="3709583"/>
              <a:ext cx="84900" cy="84900"/>
            </a:xfrm>
            <a:prstGeom prst="ellipse">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2" name="Oval 171">
              <a:extLst>
                <a:ext uri="{FF2B5EF4-FFF2-40B4-BE49-F238E27FC236}">
                  <a16:creationId xmlns:a16="http://schemas.microsoft.com/office/drawing/2014/main" id="{4EE1E475-9711-F413-CCD0-5E0A8F37452A}"/>
                </a:ext>
              </a:extLst>
            </p:cNvPr>
            <p:cNvSpPr/>
            <p:nvPr/>
          </p:nvSpPr>
          <p:spPr bwMode="auto">
            <a:xfrm>
              <a:off x="7286195" y="4013046"/>
              <a:ext cx="84900" cy="84900"/>
            </a:xfrm>
            <a:prstGeom prst="ellipse">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3" name="Oval 172">
              <a:extLst>
                <a:ext uri="{FF2B5EF4-FFF2-40B4-BE49-F238E27FC236}">
                  <a16:creationId xmlns:a16="http://schemas.microsoft.com/office/drawing/2014/main" id="{DBB4D0D6-FD03-974D-2D6D-20133FE9DD32}"/>
                </a:ext>
              </a:extLst>
            </p:cNvPr>
            <p:cNvSpPr/>
            <p:nvPr/>
          </p:nvSpPr>
          <p:spPr bwMode="auto">
            <a:xfrm>
              <a:off x="7388051" y="3873765"/>
              <a:ext cx="84900" cy="84900"/>
            </a:xfrm>
            <a:prstGeom prst="ellipse">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4" name="Oval 173">
              <a:extLst>
                <a:ext uri="{FF2B5EF4-FFF2-40B4-BE49-F238E27FC236}">
                  <a16:creationId xmlns:a16="http://schemas.microsoft.com/office/drawing/2014/main" id="{F9FEE436-9460-6C0D-896C-EA7A67FDDC0F}"/>
                </a:ext>
              </a:extLst>
            </p:cNvPr>
            <p:cNvSpPr/>
            <p:nvPr/>
          </p:nvSpPr>
          <p:spPr bwMode="auto">
            <a:xfrm>
              <a:off x="7784536" y="3444355"/>
              <a:ext cx="84900" cy="84900"/>
            </a:xfrm>
            <a:prstGeom prst="ellipse">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5" name="Oval 174">
              <a:extLst>
                <a:ext uri="{FF2B5EF4-FFF2-40B4-BE49-F238E27FC236}">
                  <a16:creationId xmlns:a16="http://schemas.microsoft.com/office/drawing/2014/main" id="{4B6307C0-07B6-6907-37DF-7C82178BA295}"/>
                </a:ext>
              </a:extLst>
            </p:cNvPr>
            <p:cNvSpPr/>
            <p:nvPr/>
          </p:nvSpPr>
          <p:spPr bwMode="auto">
            <a:xfrm>
              <a:off x="8181021" y="3345843"/>
              <a:ext cx="84900" cy="84900"/>
            </a:xfrm>
            <a:prstGeom prst="ellipse">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0" name="Group 29">
            <a:extLst>
              <a:ext uri="{FF2B5EF4-FFF2-40B4-BE49-F238E27FC236}">
                <a16:creationId xmlns:a16="http://schemas.microsoft.com/office/drawing/2014/main" id="{70971EFE-9F12-E81F-5A8A-ECDCEF8161F5}"/>
              </a:ext>
            </a:extLst>
          </p:cNvPr>
          <p:cNvGrpSpPr/>
          <p:nvPr/>
        </p:nvGrpSpPr>
        <p:grpSpPr>
          <a:xfrm>
            <a:off x="5393333" y="3582198"/>
            <a:ext cx="2874720" cy="510347"/>
            <a:chOff x="5393333" y="3641832"/>
            <a:chExt cx="2874720" cy="510347"/>
          </a:xfrm>
        </p:grpSpPr>
        <p:sp>
          <p:nvSpPr>
            <p:cNvPr id="177" name="Oval 176">
              <a:extLst>
                <a:ext uri="{FF2B5EF4-FFF2-40B4-BE49-F238E27FC236}">
                  <a16:creationId xmlns:a16="http://schemas.microsoft.com/office/drawing/2014/main" id="{3768EB65-C366-30BB-931B-EDB233F3A0B5}"/>
                </a:ext>
              </a:extLst>
            </p:cNvPr>
            <p:cNvSpPr/>
            <p:nvPr/>
          </p:nvSpPr>
          <p:spPr bwMode="auto">
            <a:xfrm>
              <a:off x="5393333" y="3829808"/>
              <a:ext cx="84900" cy="84900"/>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8" name="Oval 177">
              <a:extLst>
                <a:ext uri="{FF2B5EF4-FFF2-40B4-BE49-F238E27FC236}">
                  <a16:creationId xmlns:a16="http://schemas.microsoft.com/office/drawing/2014/main" id="{5A090FD3-4C3A-2EF5-542F-701CF3A6BB91}"/>
                </a:ext>
              </a:extLst>
            </p:cNvPr>
            <p:cNvSpPr/>
            <p:nvPr/>
          </p:nvSpPr>
          <p:spPr bwMode="auto">
            <a:xfrm>
              <a:off x="5497390" y="3645381"/>
              <a:ext cx="84900" cy="84900"/>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9" name="Oval 178">
              <a:extLst>
                <a:ext uri="{FF2B5EF4-FFF2-40B4-BE49-F238E27FC236}">
                  <a16:creationId xmlns:a16="http://schemas.microsoft.com/office/drawing/2014/main" id="{D8EAA638-0EBA-5623-959D-B16D6D7396C3}"/>
                </a:ext>
              </a:extLst>
            </p:cNvPr>
            <p:cNvSpPr/>
            <p:nvPr/>
          </p:nvSpPr>
          <p:spPr bwMode="auto">
            <a:xfrm>
              <a:off x="5887685" y="3923595"/>
              <a:ext cx="84900" cy="84900"/>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0" name="Oval 179">
              <a:extLst>
                <a:ext uri="{FF2B5EF4-FFF2-40B4-BE49-F238E27FC236}">
                  <a16:creationId xmlns:a16="http://schemas.microsoft.com/office/drawing/2014/main" id="{FF5E6F4F-8273-468E-3E2B-071DCDFB1A20}"/>
                </a:ext>
              </a:extLst>
            </p:cNvPr>
            <p:cNvSpPr/>
            <p:nvPr/>
          </p:nvSpPr>
          <p:spPr bwMode="auto">
            <a:xfrm>
              <a:off x="6293965" y="3922035"/>
              <a:ext cx="84900" cy="84900"/>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1" name="Oval 180">
              <a:extLst>
                <a:ext uri="{FF2B5EF4-FFF2-40B4-BE49-F238E27FC236}">
                  <a16:creationId xmlns:a16="http://schemas.microsoft.com/office/drawing/2014/main" id="{12925E5C-CE23-1816-B18C-2068F3DBBCFE}"/>
                </a:ext>
              </a:extLst>
            </p:cNvPr>
            <p:cNvSpPr/>
            <p:nvPr/>
          </p:nvSpPr>
          <p:spPr bwMode="auto">
            <a:xfrm>
              <a:off x="6688940" y="3838695"/>
              <a:ext cx="84900" cy="84900"/>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2" name="Oval 181">
              <a:extLst>
                <a:ext uri="{FF2B5EF4-FFF2-40B4-BE49-F238E27FC236}">
                  <a16:creationId xmlns:a16="http://schemas.microsoft.com/office/drawing/2014/main" id="{A54B054B-FC6D-C32B-05D8-E07AAC5E1ED8}"/>
                </a:ext>
              </a:extLst>
            </p:cNvPr>
            <p:cNvSpPr/>
            <p:nvPr/>
          </p:nvSpPr>
          <p:spPr bwMode="auto">
            <a:xfrm>
              <a:off x="7091332" y="3767809"/>
              <a:ext cx="84900" cy="84900"/>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3" name="Oval 182">
              <a:extLst>
                <a:ext uri="{FF2B5EF4-FFF2-40B4-BE49-F238E27FC236}">
                  <a16:creationId xmlns:a16="http://schemas.microsoft.com/office/drawing/2014/main" id="{318D4984-D20F-7C09-F183-A0B2E2A032A7}"/>
                </a:ext>
              </a:extLst>
            </p:cNvPr>
            <p:cNvSpPr/>
            <p:nvPr/>
          </p:nvSpPr>
          <p:spPr bwMode="auto">
            <a:xfrm>
              <a:off x="7287462" y="3968347"/>
              <a:ext cx="84900" cy="84900"/>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4" name="Oval 183">
              <a:extLst>
                <a:ext uri="{FF2B5EF4-FFF2-40B4-BE49-F238E27FC236}">
                  <a16:creationId xmlns:a16="http://schemas.microsoft.com/office/drawing/2014/main" id="{282702DF-9E93-DED9-9EA0-3CFD53F171B3}"/>
                </a:ext>
              </a:extLst>
            </p:cNvPr>
            <p:cNvSpPr/>
            <p:nvPr/>
          </p:nvSpPr>
          <p:spPr bwMode="auto">
            <a:xfrm>
              <a:off x="7390183" y="4067279"/>
              <a:ext cx="84900" cy="84900"/>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5" name="Oval 184">
              <a:extLst>
                <a:ext uri="{FF2B5EF4-FFF2-40B4-BE49-F238E27FC236}">
                  <a16:creationId xmlns:a16="http://schemas.microsoft.com/office/drawing/2014/main" id="{7BB0CB66-8E50-1AA4-357F-8F58426547D8}"/>
                </a:ext>
              </a:extLst>
            </p:cNvPr>
            <p:cNvSpPr/>
            <p:nvPr/>
          </p:nvSpPr>
          <p:spPr bwMode="auto">
            <a:xfrm>
              <a:off x="7786668" y="3831527"/>
              <a:ext cx="84900" cy="84900"/>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6" name="Oval 185">
              <a:extLst>
                <a:ext uri="{FF2B5EF4-FFF2-40B4-BE49-F238E27FC236}">
                  <a16:creationId xmlns:a16="http://schemas.microsoft.com/office/drawing/2014/main" id="{8714E52F-DA9C-3526-94F3-849674E71A5C}"/>
                </a:ext>
              </a:extLst>
            </p:cNvPr>
            <p:cNvSpPr/>
            <p:nvPr/>
          </p:nvSpPr>
          <p:spPr bwMode="auto">
            <a:xfrm>
              <a:off x="8183153" y="3641832"/>
              <a:ext cx="84900" cy="84900"/>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6" name="Group 35">
            <a:extLst>
              <a:ext uri="{FF2B5EF4-FFF2-40B4-BE49-F238E27FC236}">
                <a16:creationId xmlns:a16="http://schemas.microsoft.com/office/drawing/2014/main" id="{518EB805-4C20-FD5D-97CB-5F7E573F6857}"/>
              </a:ext>
            </a:extLst>
          </p:cNvPr>
          <p:cNvGrpSpPr/>
          <p:nvPr/>
        </p:nvGrpSpPr>
        <p:grpSpPr>
          <a:xfrm>
            <a:off x="5393333" y="3778674"/>
            <a:ext cx="2874720" cy="545272"/>
            <a:chOff x="5393333" y="3838308"/>
            <a:chExt cx="2874720" cy="545272"/>
          </a:xfrm>
        </p:grpSpPr>
        <p:sp>
          <p:nvSpPr>
            <p:cNvPr id="188" name="Oval 187">
              <a:extLst>
                <a:ext uri="{FF2B5EF4-FFF2-40B4-BE49-F238E27FC236}">
                  <a16:creationId xmlns:a16="http://schemas.microsoft.com/office/drawing/2014/main" id="{377A9229-DE4E-422C-5A82-722E57860C89}"/>
                </a:ext>
              </a:extLst>
            </p:cNvPr>
            <p:cNvSpPr/>
            <p:nvPr/>
          </p:nvSpPr>
          <p:spPr bwMode="auto">
            <a:xfrm>
              <a:off x="5393333" y="4015405"/>
              <a:ext cx="84900" cy="8490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9" name="Oval 188">
              <a:extLst>
                <a:ext uri="{FF2B5EF4-FFF2-40B4-BE49-F238E27FC236}">
                  <a16:creationId xmlns:a16="http://schemas.microsoft.com/office/drawing/2014/main" id="{6794CFB2-D321-39CA-BF1F-6C55A01D265B}"/>
                </a:ext>
              </a:extLst>
            </p:cNvPr>
            <p:cNvSpPr/>
            <p:nvPr/>
          </p:nvSpPr>
          <p:spPr bwMode="auto">
            <a:xfrm>
              <a:off x="5497390" y="3838308"/>
              <a:ext cx="84900" cy="8490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0" name="Oval 189">
              <a:extLst>
                <a:ext uri="{FF2B5EF4-FFF2-40B4-BE49-F238E27FC236}">
                  <a16:creationId xmlns:a16="http://schemas.microsoft.com/office/drawing/2014/main" id="{F8852780-03C4-5646-C953-7D64FFE31C57}"/>
                </a:ext>
              </a:extLst>
            </p:cNvPr>
            <p:cNvSpPr/>
            <p:nvPr/>
          </p:nvSpPr>
          <p:spPr bwMode="auto">
            <a:xfrm>
              <a:off x="5887685" y="4024088"/>
              <a:ext cx="84900" cy="8490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1" name="Oval 190">
              <a:extLst>
                <a:ext uri="{FF2B5EF4-FFF2-40B4-BE49-F238E27FC236}">
                  <a16:creationId xmlns:a16="http://schemas.microsoft.com/office/drawing/2014/main" id="{43DB69BD-36A5-018A-AAFE-A210E67EAB25}"/>
                </a:ext>
              </a:extLst>
            </p:cNvPr>
            <p:cNvSpPr/>
            <p:nvPr/>
          </p:nvSpPr>
          <p:spPr bwMode="auto">
            <a:xfrm>
              <a:off x="6293965" y="4028366"/>
              <a:ext cx="84900" cy="8490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2" name="Oval 191">
              <a:extLst>
                <a:ext uri="{FF2B5EF4-FFF2-40B4-BE49-F238E27FC236}">
                  <a16:creationId xmlns:a16="http://schemas.microsoft.com/office/drawing/2014/main" id="{19470EF0-9D24-68CF-8970-C14F8779DDEA}"/>
                </a:ext>
              </a:extLst>
            </p:cNvPr>
            <p:cNvSpPr/>
            <p:nvPr/>
          </p:nvSpPr>
          <p:spPr bwMode="auto">
            <a:xfrm>
              <a:off x="6688940" y="4079044"/>
              <a:ext cx="84900" cy="8490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3" name="Oval 192">
              <a:extLst>
                <a:ext uri="{FF2B5EF4-FFF2-40B4-BE49-F238E27FC236}">
                  <a16:creationId xmlns:a16="http://schemas.microsoft.com/office/drawing/2014/main" id="{BC2C1097-D06D-2091-2D99-70D7D5BF947D}"/>
                </a:ext>
              </a:extLst>
            </p:cNvPr>
            <p:cNvSpPr/>
            <p:nvPr/>
          </p:nvSpPr>
          <p:spPr bwMode="auto">
            <a:xfrm>
              <a:off x="7091332" y="4140101"/>
              <a:ext cx="84900" cy="8490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4" name="Oval 193">
              <a:extLst>
                <a:ext uri="{FF2B5EF4-FFF2-40B4-BE49-F238E27FC236}">
                  <a16:creationId xmlns:a16="http://schemas.microsoft.com/office/drawing/2014/main" id="{733F0DA3-AB5E-751F-C029-ED132528B89D}"/>
                </a:ext>
              </a:extLst>
            </p:cNvPr>
            <p:cNvSpPr/>
            <p:nvPr/>
          </p:nvSpPr>
          <p:spPr bwMode="auto">
            <a:xfrm>
              <a:off x="7287462" y="4147086"/>
              <a:ext cx="84900" cy="8490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5" name="Oval 194">
              <a:extLst>
                <a:ext uri="{FF2B5EF4-FFF2-40B4-BE49-F238E27FC236}">
                  <a16:creationId xmlns:a16="http://schemas.microsoft.com/office/drawing/2014/main" id="{29EAC83B-DECC-2166-48D0-662E682FE4C5}"/>
                </a:ext>
              </a:extLst>
            </p:cNvPr>
            <p:cNvSpPr/>
            <p:nvPr/>
          </p:nvSpPr>
          <p:spPr bwMode="auto">
            <a:xfrm>
              <a:off x="7390183" y="4298680"/>
              <a:ext cx="84900" cy="8490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6" name="Oval 195">
              <a:extLst>
                <a:ext uri="{FF2B5EF4-FFF2-40B4-BE49-F238E27FC236}">
                  <a16:creationId xmlns:a16="http://schemas.microsoft.com/office/drawing/2014/main" id="{D7F0E33F-8246-9210-A286-AE056F947ED7}"/>
                </a:ext>
              </a:extLst>
            </p:cNvPr>
            <p:cNvSpPr/>
            <p:nvPr/>
          </p:nvSpPr>
          <p:spPr bwMode="auto">
            <a:xfrm>
              <a:off x="7786668" y="4022132"/>
              <a:ext cx="84900" cy="8490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7" name="Oval 196">
              <a:extLst>
                <a:ext uri="{FF2B5EF4-FFF2-40B4-BE49-F238E27FC236}">
                  <a16:creationId xmlns:a16="http://schemas.microsoft.com/office/drawing/2014/main" id="{AC4A7009-A8C1-34C5-BDB6-4594032224ED}"/>
                </a:ext>
              </a:extLst>
            </p:cNvPr>
            <p:cNvSpPr/>
            <p:nvPr/>
          </p:nvSpPr>
          <p:spPr bwMode="auto">
            <a:xfrm>
              <a:off x="8183153" y="3928146"/>
              <a:ext cx="84900" cy="8490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395" name="Text Box 11">
            <a:extLst>
              <a:ext uri="{FF2B5EF4-FFF2-40B4-BE49-F238E27FC236}">
                <a16:creationId xmlns:a16="http://schemas.microsoft.com/office/drawing/2014/main" id="{5FFFEB96-B5A0-75FA-2F74-BF3C460DCB69}"/>
              </a:ext>
            </a:extLst>
          </p:cNvPr>
          <p:cNvSpPr txBox="1">
            <a:spLocks noChangeArrowheads="1"/>
          </p:cNvSpPr>
          <p:nvPr/>
        </p:nvSpPr>
        <p:spPr bwMode="auto">
          <a:xfrm>
            <a:off x="440524" y="5916547"/>
            <a:ext cx="2737341"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da-DK"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da-DK"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&lt;.0001.</a:t>
            </a:r>
          </a:p>
        </p:txBody>
      </p:sp>
    </p:spTree>
    <p:extLst>
      <p:ext uri="{BB962C8B-B14F-4D97-AF65-F5344CB8AC3E}">
        <p14:creationId xmlns:p14="http://schemas.microsoft.com/office/powerpoint/2010/main" val="15129583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Group 98">
            <a:extLst>
              <a:ext uri="{FF2B5EF4-FFF2-40B4-BE49-F238E27FC236}">
                <a16:creationId xmlns:a16="http://schemas.microsoft.com/office/drawing/2014/main" id="{EC96D4F4-4630-F362-9792-8F9D9F7603B3}"/>
              </a:ext>
            </a:extLst>
          </p:cNvPr>
          <p:cNvGrpSpPr/>
          <p:nvPr/>
        </p:nvGrpSpPr>
        <p:grpSpPr>
          <a:xfrm>
            <a:off x="7001297" y="5571152"/>
            <a:ext cx="53438" cy="294354"/>
            <a:chOff x="5075506" y="5377340"/>
            <a:chExt cx="53438" cy="294354"/>
          </a:xfrm>
        </p:grpSpPr>
        <p:cxnSp>
          <p:nvCxnSpPr>
            <p:cNvPr id="100" name="Straight Connector 99">
              <a:extLst>
                <a:ext uri="{FF2B5EF4-FFF2-40B4-BE49-F238E27FC236}">
                  <a16:creationId xmlns:a16="http://schemas.microsoft.com/office/drawing/2014/main" id="{E15D6951-B572-A016-9B28-9575D604CAAD}"/>
                </a:ext>
              </a:extLst>
            </p:cNvPr>
            <p:cNvCxnSpPr>
              <a:cxnSpLocks/>
            </p:cNvCxnSpPr>
            <p:nvPr/>
          </p:nvCxnSpPr>
          <p:spPr bwMode="auto">
            <a:xfrm>
              <a:off x="5102225" y="5377340"/>
              <a:ext cx="0" cy="289545"/>
            </a:xfrm>
            <a:prstGeom prst="line">
              <a:avLst/>
            </a:prstGeom>
            <a:noFill/>
            <a:ln w="12700"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E2196E3C-6FA3-3294-0567-9CD80D97C0F5}"/>
                </a:ext>
              </a:extLst>
            </p:cNvPr>
            <p:cNvCxnSpPr>
              <a:cxnSpLocks/>
            </p:cNvCxnSpPr>
            <p:nvPr/>
          </p:nvCxnSpPr>
          <p:spPr bwMode="auto">
            <a:xfrm>
              <a:off x="5075506" y="5671694"/>
              <a:ext cx="53438" cy="0"/>
            </a:xfrm>
            <a:prstGeom prst="line">
              <a:avLst/>
            </a:prstGeom>
            <a:noFill/>
            <a:ln w="12700" cap="flat" cmpd="sng" algn="ctr">
              <a:solidFill>
                <a:schemeClr val="bg1"/>
              </a:solidFill>
              <a:prstDash val="solid"/>
              <a:round/>
              <a:headEnd type="none" w="med" len="med"/>
              <a:tailEnd type="none" w="med" len="med"/>
            </a:ln>
            <a:effectLst/>
          </p:spPr>
        </p:cxnSp>
      </p:grpSp>
      <p:sp>
        <p:nvSpPr>
          <p:cNvPr id="119" name="Rectangle 118">
            <a:extLst>
              <a:ext uri="{FF2B5EF4-FFF2-40B4-BE49-F238E27FC236}">
                <a16:creationId xmlns:a16="http://schemas.microsoft.com/office/drawing/2014/main" id="{F23A55DD-B01F-5B80-1255-3715BE70EBD3}"/>
              </a:ext>
            </a:extLst>
          </p:cNvPr>
          <p:cNvSpPr/>
          <p:nvPr/>
        </p:nvSpPr>
        <p:spPr bwMode="auto">
          <a:xfrm>
            <a:off x="6860760" y="5147924"/>
            <a:ext cx="341065" cy="53935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02" name="Group 101">
            <a:extLst>
              <a:ext uri="{FF2B5EF4-FFF2-40B4-BE49-F238E27FC236}">
                <a16:creationId xmlns:a16="http://schemas.microsoft.com/office/drawing/2014/main" id="{7DA65AFB-BBC4-0AA7-3EF8-AB65F08A227D}"/>
              </a:ext>
            </a:extLst>
          </p:cNvPr>
          <p:cNvGrpSpPr/>
          <p:nvPr/>
        </p:nvGrpSpPr>
        <p:grpSpPr>
          <a:xfrm>
            <a:off x="8899812" y="5150121"/>
            <a:ext cx="53438" cy="238156"/>
            <a:chOff x="5075506" y="5433538"/>
            <a:chExt cx="53438" cy="238156"/>
          </a:xfrm>
        </p:grpSpPr>
        <p:cxnSp>
          <p:nvCxnSpPr>
            <p:cNvPr id="103" name="Straight Connector 102">
              <a:extLst>
                <a:ext uri="{FF2B5EF4-FFF2-40B4-BE49-F238E27FC236}">
                  <a16:creationId xmlns:a16="http://schemas.microsoft.com/office/drawing/2014/main" id="{5406E2A7-E3B3-CD31-17B2-70D11295F417}"/>
                </a:ext>
              </a:extLst>
            </p:cNvPr>
            <p:cNvCxnSpPr>
              <a:cxnSpLocks/>
            </p:cNvCxnSpPr>
            <p:nvPr/>
          </p:nvCxnSpPr>
          <p:spPr bwMode="auto">
            <a:xfrm>
              <a:off x="5102225" y="5433538"/>
              <a:ext cx="0" cy="233347"/>
            </a:xfrm>
            <a:prstGeom prst="line">
              <a:avLst/>
            </a:prstGeom>
            <a:noFill/>
            <a:ln w="12700"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59D0B197-3454-28E8-C0D7-2A7D106F4CAF}"/>
                </a:ext>
              </a:extLst>
            </p:cNvPr>
            <p:cNvCxnSpPr>
              <a:cxnSpLocks/>
            </p:cNvCxnSpPr>
            <p:nvPr/>
          </p:nvCxnSpPr>
          <p:spPr bwMode="auto">
            <a:xfrm>
              <a:off x="5075506" y="5671694"/>
              <a:ext cx="53438" cy="0"/>
            </a:xfrm>
            <a:prstGeom prst="line">
              <a:avLst/>
            </a:prstGeom>
            <a:noFill/>
            <a:ln w="12700" cap="flat" cmpd="sng" algn="ctr">
              <a:solidFill>
                <a:schemeClr val="bg1"/>
              </a:solidFill>
              <a:prstDash val="solid"/>
              <a:round/>
              <a:headEnd type="none" w="med" len="med"/>
              <a:tailEnd type="none" w="med" len="med"/>
            </a:ln>
            <a:effectLst/>
          </p:spPr>
        </p:cxnSp>
      </p:grpSp>
      <p:grpSp>
        <p:nvGrpSpPr>
          <p:cNvPr id="114" name="Group 113">
            <a:extLst>
              <a:ext uri="{FF2B5EF4-FFF2-40B4-BE49-F238E27FC236}">
                <a16:creationId xmlns:a16="http://schemas.microsoft.com/office/drawing/2014/main" id="{185E8FF9-E0FF-D337-4A57-F010CBE83651}"/>
              </a:ext>
            </a:extLst>
          </p:cNvPr>
          <p:cNvGrpSpPr/>
          <p:nvPr/>
        </p:nvGrpSpPr>
        <p:grpSpPr>
          <a:xfrm>
            <a:off x="10067193" y="5213164"/>
            <a:ext cx="53438" cy="221786"/>
            <a:chOff x="5075506" y="5449908"/>
            <a:chExt cx="53438" cy="221786"/>
          </a:xfrm>
        </p:grpSpPr>
        <p:cxnSp>
          <p:nvCxnSpPr>
            <p:cNvPr id="115" name="Straight Connector 114">
              <a:extLst>
                <a:ext uri="{FF2B5EF4-FFF2-40B4-BE49-F238E27FC236}">
                  <a16:creationId xmlns:a16="http://schemas.microsoft.com/office/drawing/2014/main" id="{6A1C529F-522A-FA01-2645-BD8FE0591C0F}"/>
                </a:ext>
              </a:extLst>
            </p:cNvPr>
            <p:cNvCxnSpPr>
              <a:cxnSpLocks/>
            </p:cNvCxnSpPr>
            <p:nvPr/>
          </p:nvCxnSpPr>
          <p:spPr bwMode="auto">
            <a:xfrm>
              <a:off x="5102225" y="5449908"/>
              <a:ext cx="0" cy="216977"/>
            </a:xfrm>
            <a:prstGeom prst="line">
              <a:avLst/>
            </a:prstGeom>
            <a:noFill/>
            <a:ln w="12700" cap="flat" cmpd="sng" algn="ctr">
              <a:solidFill>
                <a:schemeClr val="bg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302E10CA-DC27-BA9D-F972-D3E5D62778AD}"/>
                </a:ext>
              </a:extLst>
            </p:cNvPr>
            <p:cNvCxnSpPr>
              <a:cxnSpLocks/>
            </p:cNvCxnSpPr>
            <p:nvPr/>
          </p:nvCxnSpPr>
          <p:spPr bwMode="auto">
            <a:xfrm>
              <a:off x="5075506" y="5671694"/>
              <a:ext cx="53438" cy="0"/>
            </a:xfrm>
            <a:prstGeom prst="line">
              <a:avLst/>
            </a:prstGeom>
            <a:noFill/>
            <a:ln w="12700" cap="flat" cmpd="sng" algn="ctr">
              <a:solidFill>
                <a:schemeClr val="bg1"/>
              </a:solidFill>
              <a:prstDash val="solid"/>
              <a:round/>
              <a:headEnd type="none" w="med" len="med"/>
              <a:tailEnd type="none" w="med" len="med"/>
            </a:ln>
            <a:effectLst/>
          </p:spPr>
        </p:cxnSp>
      </p:grpSp>
      <p:grpSp>
        <p:nvGrpSpPr>
          <p:cNvPr id="91" name="Group 90">
            <a:extLst>
              <a:ext uri="{FF2B5EF4-FFF2-40B4-BE49-F238E27FC236}">
                <a16:creationId xmlns:a16="http://schemas.microsoft.com/office/drawing/2014/main" id="{82863921-CCD2-1796-0CD4-1AC3B06544C8}"/>
              </a:ext>
            </a:extLst>
          </p:cNvPr>
          <p:cNvGrpSpPr/>
          <p:nvPr/>
        </p:nvGrpSpPr>
        <p:grpSpPr>
          <a:xfrm>
            <a:off x="5781619" y="5150121"/>
            <a:ext cx="53438" cy="294354"/>
            <a:chOff x="5075506" y="5377340"/>
            <a:chExt cx="53438" cy="294354"/>
          </a:xfrm>
        </p:grpSpPr>
        <p:cxnSp>
          <p:nvCxnSpPr>
            <p:cNvPr id="86" name="Straight Connector 85">
              <a:extLst>
                <a:ext uri="{FF2B5EF4-FFF2-40B4-BE49-F238E27FC236}">
                  <a16:creationId xmlns:a16="http://schemas.microsoft.com/office/drawing/2014/main" id="{06D7257E-8B70-D861-AAFE-4FC19A3B8E3E}"/>
                </a:ext>
              </a:extLst>
            </p:cNvPr>
            <p:cNvCxnSpPr>
              <a:cxnSpLocks/>
            </p:cNvCxnSpPr>
            <p:nvPr/>
          </p:nvCxnSpPr>
          <p:spPr bwMode="auto">
            <a:xfrm>
              <a:off x="5102225" y="5377340"/>
              <a:ext cx="0" cy="289545"/>
            </a:xfrm>
            <a:prstGeom prst="line">
              <a:avLst/>
            </a:prstGeom>
            <a:noFill/>
            <a:ln w="12700"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52B445F1-32F1-1180-001D-A4D18AE1CAF5}"/>
                </a:ext>
              </a:extLst>
            </p:cNvPr>
            <p:cNvCxnSpPr>
              <a:cxnSpLocks/>
            </p:cNvCxnSpPr>
            <p:nvPr/>
          </p:nvCxnSpPr>
          <p:spPr bwMode="auto">
            <a:xfrm>
              <a:off x="5075506" y="5671694"/>
              <a:ext cx="53438" cy="0"/>
            </a:xfrm>
            <a:prstGeom prst="line">
              <a:avLst/>
            </a:prstGeom>
            <a:noFill/>
            <a:ln w="12700" cap="flat" cmpd="sng" algn="ctr">
              <a:solidFill>
                <a:schemeClr val="bg1"/>
              </a:solidFill>
              <a:prstDash val="solid"/>
              <a:round/>
              <a:headEnd type="none" w="med" len="med"/>
              <a:tailEnd type="none" w="med" len="med"/>
            </a:ln>
            <a:effectLst/>
          </p:spPr>
        </p:cxnSp>
      </p:grpSp>
      <p:sp>
        <p:nvSpPr>
          <p:cNvPr id="117" name="Rectangle 116">
            <a:extLst>
              <a:ext uri="{FF2B5EF4-FFF2-40B4-BE49-F238E27FC236}">
                <a16:creationId xmlns:a16="http://schemas.microsoft.com/office/drawing/2014/main" id="{AE1B478E-B859-50F6-04F3-07395AA7FFB5}"/>
              </a:ext>
            </a:extLst>
          </p:cNvPr>
          <p:cNvSpPr/>
          <p:nvPr/>
        </p:nvSpPr>
        <p:spPr bwMode="auto">
          <a:xfrm>
            <a:off x="5975252" y="5153809"/>
            <a:ext cx="341065" cy="352006"/>
          </a:xfrm>
          <a:prstGeom prst="rect">
            <a:avLst/>
          </a:prstGeom>
          <a:solidFill>
            <a:schemeClr val="accent2">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8" name="Rectangle 117">
            <a:extLst>
              <a:ext uri="{FF2B5EF4-FFF2-40B4-BE49-F238E27FC236}">
                <a16:creationId xmlns:a16="http://schemas.microsoft.com/office/drawing/2014/main" id="{FDD9E6D5-7EEC-CDFE-3D39-C5BA222C7ACE}"/>
              </a:ext>
            </a:extLst>
          </p:cNvPr>
          <p:cNvSpPr/>
          <p:nvPr/>
        </p:nvSpPr>
        <p:spPr bwMode="auto">
          <a:xfrm>
            <a:off x="6418519" y="5150121"/>
            <a:ext cx="341065" cy="441612"/>
          </a:xfrm>
          <a:prstGeom prst="rect">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0" name="Rectangle 119">
            <a:extLst>
              <a:ext uri="{FF2B5EF4-FFF2-40B4-BE49-F238E27FC236}">
                <a16:creationId xmlns:a16="http://schemas.microsoft.com/office/drawing/2014/main" id="{F1AB5920-9A24-1F6D-332D-18F9BEEF1131}"/>
              </a:ext>
            </a:extLst>
          </p:cNvPr>
          <p:cNvSpPr/>
          <p:nvPr/>
        </p:nvSpPr>
        <p:spPr bwMode="auto">
          <a:xfrm>
            <a:off x="9920564" y="5145311"/>
            <a:ext cx="341065" cy="100657"/>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9" name="Rectangle 128">
            <a:extLst>
              <a:ext uri="{FF2B5EF4-FFF2-40B4-BE49-F238E27FC236}">
                <a16:creationId xmlns:a16="http://schemas.microsoft.com/office/drawing/2014/main" id="{526BCE06-FFA9-E99B-C983-2B30D39FFBE6}"/>
              </a:ext>
            </a:extLst>
          </p:cNvPr>
          <p:cNvSpPr/>
          <p:nvPr/>
        </p:nvSpPr>
        <p:spPr bwMode="auto">
          <a:xfrm>
            <a:off x="8755222" y="5145311"/>
            <a:ext cx="341065" cy="47038"/>
          </a:xfrm>
          <a:prstGeom prst="rect">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6C0D6FB-FA23-F3FF-722A-20DB3C1A5A0A}"/>
              </a:ext>
            </a:extLst>
          </p:cNvPr>
          <p:cNvSpPr>
            <a:spLocks noGrp="1"/>
          </p:cNvSpPr>
          <p:nvPr>
            <p:ph type="title"/>
          </p:nvPr>
        </p:nvSpPr>
        <p:spPr/>
        <p:txBody>
          <a:bodyPr/>
          <a:lstStyle/>
          <a:p>
            <a:r>
              <a:rPr lang="en-US" dirty="0"/>
              <a:t>RESCUE: Secondary Biomarker Results​</a:t>
            </a:r>
          </a:p>
        </p:txBody>
      </p:sp>
      <p:grpSp>
        <p:nvGrpSpPr>
          <p:cNvPr id="10" name="Group 9">
            <a:extLst>
              <a:ext uri="{FF2B5EF4-FFF2-40B4-BE49-F238E27FC236}">
                <a16:creationId xmlns:a16="http://schemas.microsoft.com/office/drawing/2014/main" id="{861A5098-6E60-BDC3-BAB4-C143BFD9A3A9}"/>
              </a:ext>
            </a:extLst>
          </p:cNvPr>
          <p:cNvGrpSpPr/>
          <p:nvPr/>
        </p:nvGrpSpPr>
        <p:grpSpPr>
          <a:xfrm>
            <a:off x="1495602" y="1464721"/>
            <a:ext cx="2123755" cy="2528652"/>
            <a:chOff x="0" y="0"/>
            <a:chExt cx="3334866" cy="3269048"/>
          </a:xfrm>
        </p:grpSpPr>
        <p:graphicFrame>
          <p:nvGraphicFramePr>
            <p:cNvPr id="11" name="Chart 10">
              <a:extLst>
                <a:ext uri="{FF2B5EF4-FFF2-40B4-BE49-F238E27FC236}">
                  <a16:creationId xmlns:a16="http://schemas.microsoft.com/office/drawing/2014/main" id="{71DEEDD2-4C30-A2B9-FFF4-AA1E4A709B8A}"/>
                </a:ext>
              </a:extLst>
            </p:cNvPr>
            <p:cNvGraphicFramePr/>
            <p:nvPr>
              <p:extLst>
                <p:ext uri="{D42A27DB-BD31-4B8C-83A1-F6EECF244321}">
                  <p14:modId xmlns:p14="http://schemas.microsoft.com/office/powerpoint/2010/main" val="1118128541"/>
                </p:ext>
              </p:extLst>
            </p:nvPr>
          </p:nvGraphicFramePr>
          <p:xfrm>
            <a:off x="0" y="0"/>
            <a:ext cx="3334866" cy="3269048"/>
          </p:xfrm>
          <a:graphic>
            <a:graphicData uri="http://schemas.openxmlformats.org/drawingml/2006/chart">
              <c:chart xmlns:c="http://schemas.openxmlformats.org/drawingml/2006/chart" xmlns:r="http://schemas.openxmlformats.org/officeDocument/2006/relationships" r:id="rId3"/>
            </a:graphicData>
          </a:graphic>
        </p:graphicFrame>
        <p:sp>
          <p:nvSpPr>
            <p:cNvPr id="12" name="TextBox 3">
              <a:extLst>
                <a:ext uri="{FF2B5EF4-FFF2-40B4-BE49-F238E27FC236}">
                  <a16:creationId xmlns:a16="http://schemas.microsoft.com/office/drawing/2014/main" id="{19950459-8EB7-7AAB-A1B5-99D6FDBDE781}"/>
                </a:ext>
              </a:extLst>
            </p:cNvPr>
            <p:cNvSpPr txBox="1"/>
            <p:nvPr/>
          </p:nvSpPr>
          <p:spPr>
            <a:xfrm>
              <a:off x="2839080" y="1690912"/>
              <a:ext cx="360455" cy="258632"/>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sp>
          <p:nvSpPr>
            <p:cNvPr id="13" name="TextBox 4">
              <a:extLst>
                <a:ext uri="{FF2B5EF4-FFF2-40B4-BE49-F238E27FC236}">
                  <a16:creationId xmlns:a16="http://schemas.microsoft.com/office/drawing/2014/main" id="{320180A9-993E-610E-646A-15A6A7123667}"/>
                </a:ext>
              </a:extLst>
            </p:cNvPr>
            <p:cNvSpPr txBox="1"/>
            <p:nvPr/>
          </p:nvSpPr>
          <p:spPr>
            <a:xfrm>
              <a:off x="1608188" y="1420269"/>
              <a:ext cx="360455" cy="258632"/>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sp>
          <p:nvSpPr>
            <p:cNvPr id="14" name="TextBox 5">
              <a:extLst>
                <a:ext uri="{FF2B5EF4-FFF2-40B4-BE49-F238E27FC236}">
                  <a16:creationId xmlns:a16="http://schemas.microsoft.com/office/drawing/2014/main" id="{EE10B698-1359-9A1D-E7E8-5C08F2A742B2}"/>
                </a:ext>
              </a:extLst>
            </p:cNvPr>
            <p:cNvSpPr txBox="1"/>
            <p:nvPr/>
          </p:nvSpPr>
          <p:spPr>
            <a:xfrm>
              <a:off x="2230210" y="1503561"/>
              <a:ext cx="360455" cy="258632"/>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grpSp>
      <p:grpSp>
        <p:nvGrpSpPr>
          <p:cNvPr id="25" name="Group 24">
            <a:extLst>
              <a:ext uri="{FF2B5EF4-FFF2-40B4-BE49-F238E27FC236}">
                <a16:creationId xmlns:a16="http://schemas.microsoft.com/office/drawing/2014/main" id="{813AA091-7F55-4E54-51FD-42585DFC182A}"/>
              </a:ext>
            </a:extLst>
          </p:cNvPr>
          <p:cNvGrpSpPr/>
          <p:nvPr/>
        </p:nvGrpSpPr>
        <p:grpSpPr>
          <a:xfrm>
            <a:off x="5121824" y="1503599"/>
            <a:ext cx="2118001" cy="2482614"/>
            <a:chOff x="0" y="0"/>
            <a:chExt cx="3334866" cy="3269048"/>
          </a:xfrm>
        </p:grpSpPr>
        <p:graphicFrame>
          <p:nvGraphicFramePr>
            <p:cNvPr id="26" name="Chart 25">
              <a:extLst>
                <a:ext uri="{FF2B5EF4-FFF2-40B4-BE49-F238E27FC236}">
                  <a16:creationId xmlns:a16="http://schemas.microsoft.com/office/drawing/2014/main" id="{84501400-EF64-3EB0-01BF-4CB3AB64829D}"/>
                </a:ext>
              </a:extLst>
            </p:cNvPr>
            <p:cNvGraphicFramePr/>
            <p:nvPr>
              <p:extLst>
                <p:ext uri="{D42A27DB-BD31-4B8C-83A1-F6EECF244321}">
                  <p14:modId xmlns:p14="http://schemas.microsoft.com/office/powerpoint/2010/main" val="3359741927"/>
                </p:ext>
              </p:extLst>
            </p:nvPr>
          </p:nvGraphicFramePr>
          <p:xfrm>
            <a:off x="0" y="0"/>
            <a:ext cx="3334866" cy="3269048"/>
          </p:xfrm>
          <a:graphic>
            <a:graphicData uri="http://schemas.openxmlformats.org/drawingml/2006/chart">
              <c:chart xmlns:c="http://schemas.openxmlformats.org/drawingml/2006/chart" xmlns:r="http://schemas.openxmlformats.org/officeDocument/2006/relationships" r:id="rId4"/>
            </a:graphicData>
          </a:graphic>
        </p:graphicFrame>
        <p:sp>
          <p:nvSpPr>
            <p:cNvPr id="27" name="TextBox 3">
              <a:extLst>
                <a:ext uri="{FF2B5EF4-FFF2-40B4-BE49-F238E27FC236}">
                  <a16:creationId xmlns:a16="http://schemas.microsoft.com/office/drawing/2014/main" id="{740D51C0-F3E5-8615-F03C-34CFB1B8B68A}"/>
                </a:ext>
              </a:extLst>
            </p:cNvPr>
            <p:cNvSpPr txBox="1"/>
            <p:nvPr/>
          </p:nvSpPr>
          <p:spPr>
            <a:xfrm>
              <a:off x="2862718" y="2286689"/>
              <a:ext cx="361434" cy="279202"/>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sp>
          <p:nvSpPr>
            <p:cNvPr id="28" name="TextBox 4">
              <a:extLst>
                <a:ext uri="{FF2B5EF4-FFF2-40B4-BE49-F238E27FC236}">
                  <a16:creationId xmlns:a16="http://schemas.microsoft.com/office/drawing/2014/main" id="{55CA1490-F012-7C1A-B019-54F1B7CB6591}"/>
                </a:ext>
              </a:extLst>
            </p:cNvPr>
            <p:cNvSpPr txBox="1"/>
            <p:nvPr/>
          </p:nvSpPr>
          <p:spPr>
            <a:xfrm>
              <a:off x="1600859" y="1696813"/>
              <a:ext cx="361434" cy="279202"/>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sp>
          <p:nvSpPr>
            <p:cNvPr id="29" name="TextBox 5">
              <a:extLst>
                <a:ext uri="{FF2B5EF4-FFF2-40B4-BE49-F238E27FC236}">
                  <a16:creationId xmlns:a16="http://schemas.microsoft.com/office/drawing/2014/main" id="{E5AA1343-55A0-A41D-1F1B-6E3E711ED449}"/>
                </a:ext>
              </a:extLst>
            </p:cNvPr>
            <p:cNvSpPr txBox="1"/>
            <p:nvPr/>
          </p:nvSpPr>
          <p:spPr>
            <a:xfrm>
              <a:off x="2233591" y="1848087"/>
              <a:ext cx="361434" cy="279202"/>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grpSp>
      <p:grpSp>
        <p:nvGrpSpPr>
          <p:cNvPr id="35" name="Group 34">
            <a:extLst>
              <a:ext uri="{FF2B5EF4-FFF2-40B4-BE49-F238E27FC236}">
                <a16:creationId xmlns:a16="http://schemas.microsoft.com/office/drawing/2014/main" id="{1F2E77DA-03EF-EDFC-9782-3325D8E8FFBF}"/>
              </a:ext>
            </a:extLst>
          </p:cNvPr>
          <p:cNvGrpSpPr/>
          <p:nvPr/>
        </p:nvGrpSpPr>
        <p:grpSpPr>
          <a:xfrm>
            <a:off x="8157019" y="1453382"/>
            <a:ext cx="2270622" cy="2554738"/>
            <a:chOff x="33742" y="-51545"/>
            <a:chExt cx="3334866" cy="3269048"/>
          </a:xfrm>
        </p:grpSpPr>
        <p:graphicFrame>
          <p:nvGraphicFramePr>
            <p:cNvPr id="36" name="Chart 35">
              <a:extLst>
                <a:ext uri="{FF2B5EF4-FFF2-40B4-BE49-F238E27FC236}">
                  <a16:creationId xmlns:a16="http://schemas.microsoft.com/office/drawing/2014/main" id="{4769A7C3-6EB8-B64F-8B09-727475ED52F7}"/>
                </a:ext>
              </a:extLst>
            </p:cNvPr>
            <p:cNvGraphicFramePr/>
            <p:nvPr>
              <p:extLst>
                <p:ext uri="{D42A27DB-BD31-4B8C-83A1-F6EECF244321}">
                  <p14:modId xmlns:p14="http://schemas.microsoft.com/office/powerpoint/2010/main" val="1079668667"/>
                </p:ext>
              </p:extLst>
            </p:nvPr>
          </p:nvGraphicFramePr>
          <p:xfrm>
            <a:off x="33742" y="-51545"/>
            <a:ext cx="3334866" cy="3269048"/>
          </p:xfrm>
          <a:graphic>
            <a:graphicData uri="http://schemas.openxmlformats.org/drawingml/2006/chart">
              <c:chart xmlns:c="http://schemas.openxmlformats.org/drawingml/2006/chart" xmlns:r="http://schemas.openxmlformats.org/officeDocument/2006/relationships" r:id="rId5"/>
            </a:graphicData>
          </a:graphic>
        </p:graphicFrame>
        <p:sp>
          <p:nvSpPr>
            <p:cNvPr id="37" name="TextBox 3">
              <a:extLst>
                <a:ext uri="{FF2B5EF4-FFF2-40B4-BE49-F238E27FC236}">
                  <a16:creationId xmlns:a16="http://schemas.microsoft.com/office/drawing/2014/main" id="{389116EE-8E35-0B3E-6522-6E4D418B6FCB}"/>
                </a:ext>
              </a:extLst>
            </p:cNvPr>
            <p:cNvSpPr txBox="1"/>
            <p:nvPr/>
          </p:nvSpPr>
          <p:spPr>
            <a:xfrm>
              <a:off x="2905594" y="2555191"/>
              <a:ext cx="337140" cy="250203"/>
            </a:xfrm>
            <a:prstGeom prst="rect">
              <a:avLst/>
            </a:prstGeom>
            <a:noFill/>
            <a:ln>
              <a:noFill/>
            </a:ln>
            <a:effectLst/>
          </p:spPr>
          <p:txBody>
            <a:bodyPr wrap="squar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sp>
          <p:nvSpPr>
            <p:cNvPr id="38" name="TextBox 4">
              <a:extLst>
                <a:ext uri="{FF2B5EF4-FFF2-40B4-BE49-F238E27FC236}">
                  <a16:creationId xmlns:a16="http://schemas.microsoft.com/office/drawing/2014/main" id="{3B299860-64F4-5CF7-5BAF-FE9936EF813C}"/>
                </a:ext>
              </a:extLst>
            </p:cNvPr>
            <p:cNvSpPr txBox="1"/>
            <p:nvPr/>
          </p:nvSpPr>
          <p:spPr>
            <a:xfrm>
              <a:off x="1603345" y="2488574"/>
              <a:ext cx="337140" cy="250203"/>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sp>
          <p:nvSpPr>
            <p:cNvPr id="39" name="TextBox 5">
              <a:extLst>
                <a:ext uri="{FF2B5EF4-FFF2-40B4-BE49-F238E27FC236}">
                  <a16:creationId xmlns:a16="http://schemas.microsoft.com/office/drawing/2014/main" id="{FEB3D3CE-44CD-F94E-B575-68388958C294}"/>
                </a:ext>
              </a:extLst>
            </p:cNvPr>
            <p:cNvSpPr txBox="1"/>
            <p:nvPr/>
          </p:nvSpPr>
          <p:spPr>
            <a:xfrm>
              <a:off x="2250966" y="2498211"/>
              <a:ext cx="337140" cy="250203"/>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grpSp>
      <p:grpSp>
        <p:nvGrpSpPr>
          <p:cNvPr id="47" name="Group 46">
            <a:extLst>
              <a:ext uri="{FF2B5EF4-FFF2-40B4-BE49-F238E27FC236}">
                <a16:creationId xmlns:a16="http://schemas.microsoft.com/office/drawing/2014/main" id="{A7C2FBD3-2E72-7F1C-1475-BC849C1AC1BC}"/>
              </a:ext>
            </a:extLst>
          </p:cNvPr>
          <p:cNvGrpSpPr/>
          <p:nvPr/>
        </p:nvGrpSpPr>
        <p:grpSpPr>
          <a:xfrm>
            <a:off x="1524123" y="3892347"/>
            <a:ext cx="2092360" cy="2533394"/>
            <a:chOff x="0" y="0"/>
            <a:chExt cx="3334866" cy="3269048"/>
          </a:xfrm>
        </p:grpSpPr>
        <p:graphicFrame>
          <p:nvGraphicFramePr>
            <p:cNvPr id="48" name="Chart 47">
              <a:extLst>
                <a:ext uri="{FF2B5EF4-FFF2-40B4-BE49-F238E27FC236}">
                  <a16:creationId xmlns:a16="http://schemas.microsoft.com/office/drawing/2014/main" id="{A22B78C7-1F85-6CE5-0154-4B2BE6B2FF54}"/>
                </a:ext>
              </a:extLst>
            </p:cNvPr>
            <p:cNvGraphicFramePr/>
            <p:nvPr>
              <p:extLst>
                <p:ext uri="{D42A27DB-BD31-4B8C-83A1-F6EECF244321}">
                  <p14:modId xmlns:p14="http://schemas.microsoft.com/office/powerpoint/2010/main" val="2845527707"/>
                </p:ext>
              </p:extLst>
            </p:nvPr>
          </p:nvGraphicFramePr>
          <p:xfrm>
            <a:off x="0" y="0"/>
            <a:ext cx="3334866" cy="3269048"/>
          </p:xfrm>
          <a:graphic>
            <a:graphicData uri="http://schemas.openxmlformats.org/drawingml/2006/chart">
              <c:chart xmlns:c="http://schemas.openxmlformats.org/drawingml/2006/chart" xmlns:r="http://schemas.openxmlformats.org/officeDocument/2006/relationships" r:id="rId6"/>
            </a:graphicData>
          </a:graphic>
        </p:graphicFrame>
        <p:sp>
          <p:nvSpPr>
            <p:cNvPr id="49" name="TextBox 3">
              <a:extLst>
                <a:ext uri="{FF2B5EF4-FFF2-40B4-BE49-F238E27FC236}">
                  <a16:creationId xmlns:a16="http://schemas.microsoft.com/office/drawing/2014/main" id="{63D0EC60-9F5C-1BEB-4A00-83984ECDF0A3}"/>
                </a:ext>
              </a:extLst>
            </p:cNvPr>
            <p:cNvSpPr txBox="1"/>
            <p:nvPr/>
          </p:nvSpPr>
          <p:spPr>
            <a:xfrm>
              <a:off x="2851100" y="1945743"/>
              <a:ext cx="315440" cy="276448"/>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sp>
          <p:nvSpPr>
            <p:cNvPr id="50" name="TextBox 4">
              <a:extLst>
                <a:ext uri="{FF2B5EF4-FFF2-40B4-BE49-F238E27FC236}">
                  <a16:creationId xmlns:a16="http://schemas.microsoft.com/office/drawing/2014/main" id="{8DADB5D2-77DD-132D-5197-E302FDD5EBA1}"/>
                </a:ext>
              </a:extLst>
            </p:cNvPr>
            <p:cNvSpPr txBox="1"/>
            <p:nvPr/>
          </p:nvSpPr>
          <p:spPr>
            <a:xfrm>
              <a:off x="1542931" y="1641461"/>
              <a:ext cx="315440" cy="276448"/>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sp>
          <p:nvSpPr>
            <p:cNvPr id="51" name="TextBox 5">
              <a:extLst>
                <a:ext uri="{FF2B5EF4-FFF2-40B4-BE49-F238E27FC236}">
                  <a16:creationId xmlns:a16="http://schemas.microsoft.com/office/drawing/2014/main" id="{A5B4DDF8-ADBB-B6D7-165B-8783965223B4}"/>
                </a:ext>
              </a:extLst>
            </p:cNvPr>
            <p:cNvSpPr txBox="1"/>
            <p:nvPr/>
          </p:nvSpPr>
          <p:spPr>
            <a:xfrm>
              <a:off x="2185514" y="1912931"/>
              <a:ext cx="315440" cy="276448"/>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grpSp>
      <p:grpSp>
        <p:nvGrpSpPr>
          <p:cNvPr id="69" name="Group 68">
            <a:extLst>
              <a:ext uri="{FF2B5EF4-FFF2-40B4-BE49-F238E27FC236}">
                <a16:creationId xmlns:a16="http://schemas.microsoft.com/office/drawing/2014/main" id="{FFE85991-D33D-7064-3130-843DD4922E90}"/>
              </a:ext>
            </a:extLst>
          </p:cNvPr>
          <p:cNvGrpSpPr/>
          <p:nvPr/>
        </p:nvGrpSpPr>
        <p:grpSpPr>
          <a:xfrm>
            <a:off x="3978145" y="1754481"/>
            <a:ext cx="955721" cy="1032364"/>
            <a:chOff x="5634238" y="2183914"/>
            <a:chExt cx="955723" cy="1032364"/>
          </a:xfrm>
        </p:grpSpPr>
        <p:sp>
          <p:nvSpPr>
            <p:cNvPr id="70" name="Rectangle 69">
              <a:extLst>
                <a:ext uri="{FF2B5EF4-FFF2-40B4-BE49-F238E27FC236}">
                  <a16:creationId xmlns:a16="http://schemas.microsoft.com/office/drawing/2014/main" id="{5F577997-5B74-BDCF-FCCB-6660F5CB05A3}"/>
                </a:ext>
              </a:extLst>
            </p:cNvPr>
            <p:cNvSpPr/>
            <p:nvPr/>
          </p:nvSpPr>
          <p:spPr>
            <a:xfrm>
              <a:off x="5634238" y="2283559"/>
              <a:ext cx="72000" cy="72000"/>
            </a:xfrm>
            <a:prstGeom prst="rect">
              <a:avLst/>
            </a:prstGeom>
            <a:solidFill>
              <a:schemeClr val="accent3"/>
            </a:solidFill>
            <a:ln w="25400" cap="flat" cmpd="sng" algn="ctr">
              <a:noFill/>
              <a:prstDash val="solid"/>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71" name="TextBox 70">
              <a:extLst>
                <a:ext uri="{FF2B5EF4-FFF2-40B4-BE49-F238E27FC236}">
                  <a16:creationId xmlns:a16="http://schemas.microsoft.com/office/drawing/2014/main" id="{5E6FA526-8026-4DB1-F1CC-519840C4029A}"/>
                </a:ext>
              </a:extLst>
            </p:cNvPr>
            <p:cNvSpPr txBox="1"/>
            <p:nvPr/>
          </p:nvSpPr>
          <p:spPr>
            <a:xfrm>
              <a:off x="5679133" y="2183914"/>
              <a:ext cx="678392" cy="276999"/>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Placebo</a:t>
              </a:r>
            </a:p>
          </p:txBody>
        </p:sp>
        <p:sp>
          <p:nvSpPr>
            <p:cNvPr id="72" name="Rectangle 71">
              <a:extLst>
                <a:ext uri="{FF2B5EF4-FFF2-40B4-BE49-F238E27FC236}">
                  <a16:creationId xmlns:a16="http://schemas.microsoft.com/office/drawing/2014/main" id="{79B79E00-551E-5204-0A73-09D4B41A89C6}"/>
                </a:ext>
              </a:extLst>
            </p:cNvPr>
            <p:cNvSpPr/>
            <p:nvPr/>
          </p:nvSpPr>
          <p:spPr>
            <a:xfrm>
              <a:off x="5634238" y="2787135"/>
              <a:ext cx="72000" cy="72000"/>
            </a:xfrm>
            <a:prstGeom prst="rect">
              <a:avLst/>
            </a:prstGeom>
            <a:solidFill>
              <a:schemeClr val="accent2"/>
            </a:solidFill>
            <a:ln w="25400" cap="flat" cmpd="sng" algn="ctr">
              <a:noFill/>
              <a:prstDash val="solid"/>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73" name="TextBox 72">
              <a:extLst>
                <a:ext uri="{FF2B5EF4-FFF2-40B4-BE49-F238E27FC236}">
                  <a16:creationId xmlns:a16="http://schemas.microsoft.com/office/drawing/2014/main" id="{50A18079-F0A3-7286-06B6-4698823D52FD}"/>
                </a:ext>
              </a:extLst>
            </p:cNvPr>
            <p:cNvSpPr txBox="1"/>
            <p:nvPr/>
          </p:nvSpPr>
          <p:spPr>
            <a:xfrm>
              <a:off x="5679133" y="2687490"/>
              <a:ext cx="872356" cy="276999"/>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1200" b="0" i="0" u="none" strike="noStrike" kern="0" cap="none" spc="0" normalizeH="0" baseline="0" noProof="0" dirty="0" err="1">
                  <a:ln>
                    <a:noFill/>
                  </a:ln>
                  <a:solidFill>
                    <a:prstClr val="black"/>
                  </a:solidFill>
                  <a:effectLst/>
                  <a:uLnTx/>
                  <a:uFillTx/>
                  <a:latin typeface="Calibri" panose="020F0502020204030204" pitchFamily="34" charset="0"/>
                  <a:ea typeface="+mn-ea"/>
                  <a:cs typeface="Calibri" panose="020F0502020204030204" pitchFamily="34" charset="0"/>
                </a:rPr>
                <a:t>Zilti</a:t>
              </a:r>
              <a:r>
                <a:rPr kumimoji="0" lang="en-GB" sz="12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15 mg </a:t>
              </a:r>
            </a:p>
          </p:txBody>
        </p:sp>
        <p:sp>
          <p:nvSpPr>
            <p:cNvPr id="74" name="Rectangle 73">
              <a:extLst>
                <a:ext uri="{FF2B5EF4-FFF2-40B4-BE49-F238E27FC236}">
                  <a16:creationId xmlns:a16="http://schemas.microsoft.com/office/drawing/2014/main" id="{C15A18DC-86FA-C5CE-B1BE-AB8DB977C4CA}"/>
                </a:ext>
              </a:extLst>
            </p:cNvPr>
            <p:cNvSpPr/>
            <p:nvPr/>
          </p:nvSpPr>
          <p:spPr>
            <a:xfrm>
              <a:off x="5634238" y="2535347"/>
              <a:ext cx="72000" cy="72000"/>
            </a:xfrm>
            <a:prstGeom prst="rect">
              <a:avLst/>
            </a:prstGeom>
            <a:solidFill>
              <a:schemeClr val="accent2">
                <a:lumMod val="60000"/>
                <a:lumOff val="40000"/>
              </a:schemeClr>
            </a:solidFill>
            <a:ln w="25400" cap="flat" cmpd="sng" algn="ctr">
              <a:noFill/>
              <a:prstDash val="solid"/>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75" name="TextBox 74">
              <a:extLst>
                <a:ext uri="{FF2B5EF4-FFF2-40B4-BE49-F238E27FC236}">
                  <a16:creationId xmlns:a16="http://schemas.microsoft.com/office/drawing/2014/main" id="{133ED99D-27B1-2F20-378E-10700319F5FA}"/>
                </a:ext>
              </a:extLst>
            </p:cNvPr>
            <p:cNvSpPr txBox="1"/>
            <p:nvPr/>
          </p:nvSpPr>
          <p:spPr>
            <a:xfrm>
              <a:off x="5679133" y="2435702"/>
              <a:ext cx="910828" cy="276999"/>
            </a:xfrm>
            <a:prstGeom prst="rect">
              <a:avLst/>
            </a:prstGeom>
            <a:noFill/>
            <a:ln>
              <a:noFill/>
            </a:ln>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1200" b="0" i="0" u="none" strike="noStrike" kern="0" cap="none" spc="0" normalizeH="0" baseline="0" noProof="0" dirty="0" err="1">
                  <a:ln>
                    <a:noFill/>
                  </a:ln>
                  <a:solidFill>
                    <a:prstClr val="black"/>
                  </a:solidFill>
                  <a:effectLst/>
                  <a:uLnTx/>
                  <a:uFillTx/>
                  <a:latin typeface="Calibri" panose="020F0502020204030204" pitchFamily="34" charset="0"/>
                  <a:ea typeface="+mn-ea"/>
                  <a:cs typeface="Calibri" panose="020F0502020204030204" pitchFamily="34" charset="0"/>
                </a:rPr>
                <a:t>Zilti</a:t>
              </a:r>
              <a:r>
                <a:rPr kumimoji="0" lang="en-GB" sz="12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7.5 mg </a:t>
              </a:r>
            </a:p>
          </p:txBody>
        </p:sp>
        <p:sp>
          <p:nvSpPr>
            <p:cNvPr id="76" name="Rectangle 75">
              <a:extLst>
                <a:ext uri="{FF2B5EF4-FFF2-40B4-BE49-F238E27FC236}">
                  <a16:creationId xmlns:a16="http://schemas.microsoft.com/office/drawing/2014/main" id="{5F8B29E3-45D0-DE81-F4F3-BED51BDD89A9}"/>
                </a:ext>
              </a:extLst>
            </p:cNvPr>
            <p:cNvSpPr/>
            <p:nvPr/>
          </p:nvSpPr>
          <p:spPr>
            <a:xfrm>
              <a:off x="5634238" y="3038924"/>
              <a:ext cx="72000" cy="72000"/>
            </a:xfrm>
            <a:prstGeom prst="rect">
              <a:avLst/>
            </a:prstGeom>
            <a:solidFill>
              <a:schemeClr val="accent1"/>
            </a:solidFill>
            <a:ln w="25400" cap="flat" cmpd="sng" algn="ctr">
              <a:noFill/>
              <a:prstDash val="solid"/>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77" name="TextBox 76">
              <a:extLst>
                <a:ext uri="{FF2B5EF4-FFF2-40B4-BE49-F238E27FC236}">
                  <a16:creationId xmlns:a16="http://schemas.microsoft.com/office/drawing/2014/main" id="{1B755307-C683-6979-D1F3-EB19D553AAF0}"/>
                </a:ext>
              </a:extLst>
            </p:cNvPr>
            <p:cNvSpPr txBox="1"/>
            <p:nvPr/>
          </p:nvSpPr>
          <p:spPr>
            <a:xfrm>
              <a:off x="5679133" y="2939279"/>
              <a:ext cx="872356" cy="276999"/>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1200" b="0" i="0" u="none" strike="noStrike" kern="0" cap="none" spc="0" normalizeH="0" baseline="0" noProof="0" dirty="0" err="1">
                  <a:ln>
                    <a:noFill/>
                  </a:ln>
                  <a:solidFill>
                    <a:prstClr val="black"/>
                  </a:solidFill>
                  <a:effectLst/>
                  <a:uLnTx/>
                  <a:uFillTx/>
                  <a:latin typeface="Calibri" panose="020F0502020204030204" pitchFamily="34" charset="0"/>
                  <a:ea typeface="+mn-ea"/>
                  <a:cs typeface="Calibri" panose="020F0502020204030204" pitchFamily="34" charset="0"/>
                </a:rPr>
                <a:t>Zilti</a:t>
              </a:r>
              <a:r>
                <a:rPr kumimoji="0" lang="en-GB" sz="12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30 mg </a:t>
              </a:r>
            </a:p>
          </p:txBody>
        </p:sp>
      </p:grpSp>
      <p:sp>
        <p:nvSpPr>
          <p:cNvPr id="78" name="TextBox 77">
            <a:extLst>
              <a:ext uri="{FF2B5EF4-FFF2-40B4-BE49-F238E27FC236}">
                <a16:creationId xmlns:a16="http://schemas.microsoft.com/office/drawing/2014/main" id="{11A425B9-F859-37DB-66E3-1FC31485DFF6}"/>
              </a:ext>
            </a:extLst>
          </p:cNvPr>
          <p:cNvSpPr txBox="1"/>
          <p:nvPr/>
        </p:nvSpPr>
        <p:spPr>
          <a:xfrm>
            <a:off x="2239742" y="1410714"/>
            <a:ext cx="1220206" cy="379656"/>
          </a:xfrm>
          <a:prstGeom prst="rect">
            <a:avLst/>
          </a:prstGeom>
          <a:noFill/>
        </p:spPr>
        <p:txBody>
          <a:bodyPr wrap="none" rtlCol="0">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US"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Fibrinogen</a:t>
            </a:r>
          </a:p>
        </p:txBody>
      </p:sp>
      <p:sp>
        <p:nvSpPr>
          <p:cNvPr id="79" name="TextBox 78">
            <a:extLst>
              <a:ext uri="{FF2B5EF4-FFF2-40B4-BE49-F238E27FC236}">
                <a16:creationId xmlns:a16="http://schemas.microsoft.com/office/drawing/2014/main" id="{A540D0B5-3E80-E131-F877-F80AB44D4C66}"/>
              </a:ext>
            </a:extLst>
          </p:cNvPr>
          <p:cNvSpPr txBox="1"/>
          <p:nvPr/>
        </p:nvSpPr>
        <p:spPr>
          <a:xfrm>
            <a:off x="5805592" y="1410714"/>
            <a:ext cx="1378904" cy="379656"/>
          </a:xfrm>
          <a:prstGeom prst="rect">
            <a:avLst/>
          </a:prstGeom>
          <a:noFill/>
        </p:spPr>
        <p:txBody>
          <a:bodyPr wrap="none" rtlCol="0">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US"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Haptoglobin</a:t>
            </a:r>
          </a:p>
        </p:txBody>
      </p:sp>
      <p:sp>
        <p:nvSpPr>
          <p:cNvPr id="80" name="TextBox 79">
            <a:extLst>
              <a:ext uri="{FF2B5EF4-FFF2-40B4-BE49-F238E27FC236}">
                <a16:creationId xmlns:a16="http://schemas.microsoft.com/office/drawing/2014/main" id="{33CE7884-436C-2108-3C64-AAA090D220DF}"/>
              </a:ext>
            </a:extLst>
          </p:cNvPr>
          <p:cNvSpPr txBox="1"/>
          <p:nvPr/>
        </p:nvSpPr>
        <p:spPr>
          <a:xfrm>
            <a:off x="8478728" y="1410714"/>
            <a:ext cx="1858201" cy="379656"/>
          </a:xfrm>
          <a:prstGeom prst="rect">
            <a:avLst/>
          </a:prstGeom>
          <a:noFill/>
        </p:spPr>
        <p:txBody>
          <a:bodyPr wrap="none" rtlCol="0">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US"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Serum Amyloid A</a:t>
            </a:r>
          </a:p>
        </p:txBody>
      </p:sp>
      <p:sp>
        <p:nvSpPr>
          <p:cNvPr id="81" name="TextBox 80">
            <a:extLst>
              <a:ext uri="{FF2B5EF4-FFF2-40B4-BE49-F238E27FC236}">
                <a16:creationId xmlns:a16="http://schemas.microsoft.com/office/drawing/2014/main" id="{0D55C2AE-62D4-49A2-43E0-C4622DAA94E7}"/>
              </a:ext>
            </a:extLst>
          </p:cNvPr>
          <p:cNvSpPr txBox="1"/>
          <p:nvPr/>
        </p:nvSpPr>
        <p:spPr>
          <a:xfrm>
            <a:off x="2468972" y="3859800"/>
            <a:ext cx="761747" cy="379656"/>
          </a:xfrm>
          <a:prstGeom prst="rect">
            <a:avLst/>
          </a:prstGeom>
          <a:noFill/>
        </p:spPr>
        <p:txBody>
          <a:bodyPr wrap="none" rtlCol="0">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US"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sPLA2</a:t>
            </a:r>
          </a:p>
        </p:txBody>
      </p:sp>
      <p:sp>
        <p:nvSpPr>
          <p:cNvPr id="82" name="TextBox 81">
            <a:extLst>
              <a:ext uri="{FF2B5EF4-FFF2-40B4-BE49-F238E27FC236}">
                <a16:creationId xmlns:a16="http://schemas.microsoft.com/office/drawing/2014/main" id="{1D3C5422-363B-14BA-9773-3B8266763D48}"/>
              </a:ext>
            </a:extLst>
          </p:cNvPr>
          <p:cNvSpPr txBox="1"/>
          <p:nvPr/>
        </p:nvSpPr>
        <p:spPr>
          <a:xfrm>
            <a:off x="5685367" y="3859800"/>
            <a:ext cx="663964" cy="369332"/>
          </a:xfrm>
          <a:prstGeom prst="rect">
            <a:avLst/>
          </a:prstGeom>
          <a:solidFill>
            <a:srgbClr val="FFFFFF"/>
          </a:solidFill>
        </p:spPr>
        <p:txBody>
          <a:bodyPr wrap="none" rtlCol="0">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US" i="0" u="none" strike="noStrike" kern="0" cap="none" spc="0" normalizeH="0" baseline="0" noProof="0" dirty="0" err="1">
                <a:ln>
                  <a:noFill/>
                </a:ln>
                <a:solidFill>
                  <a:prstClr val="black"/>
                </a:solidFill>
                <a:effectLst/>
                <a:uLnTx/>
                <a:uFillTx/>
                <a:latin typeface="Calibri" panose="020F0502020204030204" pitchFamily="34" charset="0"/>
                <a:ea typeface="+mn-ea"/>
                <a:cs typeface="Calibri" panose="020F0502020204030204" pitchFamily="34" charset="0"/>
              </a:rPr>
              <a:t>Lp</a:t>
            </a:r>
            <a:r>
              <a:rPr kumimoji="0" lang="en-US"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a:t>
            </a:r>
          </a:p>
        </p:txBody>
      </p:sp>
      <p:sp>
        <p:nvSpPr>
          <p:cNvPr id="83" name="TextBox 82">
            <a:extLst>
              <a:ext uri="{FF2B5EF4-FFF2-40B4-BE49-F238E27FC236}">
                <a16:creationId xmlns:a16="http://schemas.microsoft.com/office/drawing/2014/main" id="{7A5C5A8C-C307-EA3D-D90B-47386AC4E2FD}"/>
              </a:ext>
            </a:extLst>
          </p:cNvPr>
          <p:cNvSpPr txBox="1"/>
          <p:nvPr/>
        </p:nvSpPr>
        <p:spPr>
          <a:xfrm>
            <a:off x="8515844" y="3859800"/>
            <a:ext cx="2198038" cy="369332"/>
          </a:xfrm>
          <a:prstGeom prst="rect">
            <a:avLst/>
          </a:prstGeom>
          <a:solidFill>
            <a:srgbClr val="FFFFFF"/>
          </a:solidFill>
        </p:spPr>
        <p:txBody>
          <a:bodyPr wrap="none" rtlCol="0">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US"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Apo B to Apo A Ratio</a:t>
            </a:r>
          </a:p>
        </p:txBody>
      </p:sp>
      <p:sp>
        <p:nvSpPr>
          <p:cNvPr id="84" name="Text Box 11">
            <a:extLst>
              <a:ext uri="{FF2B5EF4-FFF2-40B4-BE49-F238E27FC236}">
                <a16:creationId xmlns:a16="http://schemas.microsoft.com/office/drawing/2014/main" id="{BD46E184-DFE0-D0B8-9D80-CAB850F29082}"/>
              </a:ext>
            </a:extLst>
          </p:cNvPr>
          <p:cNvSpPr txBox="1">
            <a:spLocks noChangeArrowheads="1"/>
          </p:cNvSpPr>
          <p:nvPr/>
        </p:nvSpPr>
        <p:spPr bwMode="auto">
          <a:xfrm>
            <a:off x="380763" y="6373540"/>
            <a:ext cx="7760670"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Ridker. Lancet. 2021; 391:2060.</a:t>
            </a:r>
          </a:p>
        </p:txBody>
      </p:sp>
      <p:grpSp>
        <p:nvGrpSpPr>
          <p:cNvPr id="43" name="Group 42">
            <a:extLst>
              <a:ext uri="{FF2B5EF4-FFF2-40B4-BE49-F238E27FC236}">
                <a16:creationId xmlns:a16="http://schemas.microsoft.com/office/drawing/2014/main" id="{C91775D7-E6A5-1EDD-F21F-428E6F35F34D}"/>
              </a:ext>
            </a:extLst>
          </p:cNvPr>
          <p:cNvGrpSpPr/>
          <p:nvPr/>
        </p:nvGrpSpPr>
        <p:grpSpPr>
          <a:xfrm>
            <a:off x="5376733" y="4152129"/>
            <a:ext cx="1832483" cy="2006420"/>
            <a:chOff x="4454024" y="4379348"/>
            <a:chExt cx="2494789" cy="2006420"/>
          </a:xfrm>
        </p:grpSpPr>
        <p:cxnSp>
          <p:nvCxnSpPr>
            <p:cNvPr id="9" name="Straight Connector 8">
              <a:extLst>
                <a:ext uri="{FF2B5EF4-FFF2-40B4-BE49-F238E27FC236}">
                  <a16:creationId xmlns:a16="http://schemas.microsoft.com/office/drawing/2014/main" id="{55236762-4D07-93E9-83EC-E0975C675997}"/>
                </a:ext>
              </a:extLst>
            </p:cNvPr>
            <p:cNvCxnSpPr/>
            <p:nvPr/>
          </p:nvCxnSpPr>
          <p:spPr bwMode="auto">
            <a:xfrm>
              <a:off x="4831644" y="4496103"/>
              <a:ext cx="0" cy="1737391"/>
            </a:xfrm>
            <a:prstGeom prst="line">
              <a:avLst/>
            </a:prstGeom>
            <a:noFill/>
            <a:ln w="28575" cap="flat" cmpd="sng" algn="ctr">
              <a:solidFill>
                <a:schemeClr val="bg1"/>
              </a:solidFill>
              <a:prstDash val="solid"/>
              <a:round/>
              <a:headEnd type="none" w="med" len="med"/>
              <a:tailEnd type="none" w="med" len="med"/>
            </a:ln>
            <a:effectLst/>
          </p:spPr>
        </p:cxnSp>
        <p:sp>
          <p:nvSpPr>
            <p:cNvPr id="15" name="TextBox 14">
              <a:extLst>
                <a:ext uri="{FF2B5EF4-FFF2-40B4-BE49-F238E27FC236}">
                  <a16:creationId xmlns:a16="http://schemas.microsoft.com/office/drawing/2014/main" id="{00FD85C4-E05D-3243-9DEA-EF5242F22F1D}"/>
                </a:ext>
              </a:extLst>
            </p:cNvPr>
            <p:cNvSpPr txBox="1"/>
            <p:nvPr/>
          </p:nvSpPr>
          <p:spPr bwMode="auto">
            <a:xfrm>
              <a:off x="4488089" y="437934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6" name="TextBox 15">
              <a:extLst>
                <a:ext uri="{FF2B5EF4-FFF2-40B4-BE49-F238E27FC236}">
                  <a16:creationId xmlns:a16="http://schemas.microsoft.com/office/drawing/2014/main" id="{2C820B95-03A5-7288-CD36-09F9C8B9A894}"/>
                </a:ext>
              </a:extLst>
            </p:cNvPr>
            <p:cNvSpPr txBox="1"/>
            <p:nvPr/>
          </p:nvSpPr>
          <p:spPr bwMode="auto">
            <a:xfrm>
              <a:off x="4488089" y="4823339"/>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7" name="TextBox 16">
              <a:extLst>
                <a:ext uri="{FF2B5EF4-FFF2-40B4-BE49-F238E27FC236}">
                  <a16:creationId xmlns:a16="http://schemas.microsoft.com/office/drawing/2014/main" id="{A471A9AE-9FD6-EF1B-2268-AAB12A62EF43}"/>
                </a:ext>
              </a:extLst>
            </p:cNvPr>
            <p:cNvSpPr txBox="1"/>
            <p:nvPr/>
          </p:nvSpPr>
          <p:spPr bwMode="auto">
            <a:xfrm>
              <a:off x="4572465" y="522838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8" name="TextBox 17">
              <a:extLst>
                <a:ext uri="{FF2B5EF4-FFF2-40B4-BE49-F238E27FC236}">
                  <a16:creationId xmlns:a16="http://schemas.microsoft.com/office/drawing/2014/main" id="{E82EC1A1-0172-DD94-F9EB-4284DFDE82A5}"/>
                </a:ext>
              </a:extLst>
            </p:cNvPr>
            <p:cNvSpPr txBox="1"/>
            <p:nvPr/>
          </p:nvSpPr>
          <p:spPr bwMode="auto">
            <a:xfrm>
              <a:off x="4454024" y="5664778"/>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9" name="TextBox 18">
              <a:extLst>
                <a:ext uri="{FF2B5EF4-FFF2-40B4-BE49-F238E27FC236}">
                  <a16:creationId xmlns:a16="http://schemas.microsoft.com/office/drawing/2014/main" id="{E8CFB4E7-0225-0774-EC4F-60BDE818C137}"/>
                </a:ext>
              </a:extLst>
            </p:cNvPr>
            <p:cNvSpPr txBox="1"/>
            <p:nvPr/>
          </p:nvSpPr>
          <p:spPr bwMode="auto">
            <a:xfrm>
              <a:off x="4454024" y="6108769"/>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cxnSp>
          <p:nvCxnSpPr>
            <p:cNvPr id="24" name="Straight Connector 23">
              <a:extLst>
                <a:ext uri="{FF2B5EF4-FFF2-40B4-BE49-F238E27FC236}">
                  <a16:creationId xmlns:a16="http://schemas.microsoft.com/office/drawing/2014/main" id="{91B3C894-0207-F031-A711-E53A24C3E80F}"/>
                </a:ext>
              </a:extLst>
            </p:cNvPr>
            <p:cNvCxnSpPr/>
            <p:nvPr/>
          </p:nvCxnSpPr>
          <p:spPr bwMode="auto">
            <a:xfrm>
              <a:off x="4778208" y="4517561"/>
              <a:ext cx="54699"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06C29EBD-B737-CE8E-7922-2ED0447CAA8F}"/>
                </a:ext>
              </a:extLst>
            </p:cNvPr>
            <p:cNvCxnSpPr/>
            <p:nvPr/>
          </p:nvCxnSpPr>
          <p:spPr bwMode="auto">
            <a:xfrm>
              <a:off x="4775150" y="4952536"/>
              <a:ext cx="54699"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8EED83B8-D4E4-8501-2638-A5FA1A61125A}"/>
                </a:ext>
              </a:extLst>
            </p:cNvPr>
            <p:cNvCxnSpPr/>
            <p:nvPr/>
          </p:nvCxnSpPr>
          <p:spPr bwMode="auto">
            <a:xfrm>
              <a:off x="4775150" y="5382660"/>
              <a:ext cx="54699"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A4F3A84C-DFCB-A011-1CE8-2C2321579466}"/>
                </a:ext>
              </a:extLst>
            </p:cNvPr>
            <p:cNvCxnSpPr/>
            <p:nvPr/>
          </p:nvCxnSpPr>
          <p:spPr bwMode="auto">
            <a:xfrm>
              <a:off x="4772092" y="5800980"/>
              <a:ext cx="54699"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C72A30BB-B56F-FE03-B7C6-DF78EC7C2698}"/>
                </a:ext>
              </a:extLst>
            </p:cNvPr>
            <p:cNvCxnSpPr/>
            <p:nvPr/>
          </p:nvCxnSpPr>
          <p:spPr bwMode="auto">
            <a:xfrm>
              <a:off x="4769034" y="6235955"/>
              <a:ext cx="54699"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CF968AC1-B843-53E2-8A11-F1BCA4E6FD28}"/>
                </a:ext>
              </a:extLst>
            </p:cNvPr>
            <p:cNvCxnSpPr>
              <a:cxnSpLocks/>
            </p:cNvCxnSpPr>
            <p:nvPr/>
          </p:nvCxnSpPr>
          <p:spPr bwMode="auto">
            <a:xfrm flipV="1">
              <a:off x="4833517" y="5367534"/>
              <a:ext cx="2115296" cy="12415"/>
            </a:xfrm>
            <a:prstGeom prst="line">
              <a:avLst/>
            </a:prstGeom>
            <a:noFill/>
            <a:ln w="28575" cap="flat" cmpd="sng" algn="ctr">
              <a:solidFill>
                <a:schemeClr val="bg1"/>
              </a:solidFill>
              <a:prstDash val="solid"/>
              <a:round/>
              <a:headEnd type="none" w="med" len="med"/>
              <a:tailEnd type="none" w="med" len="med"/>
            </a:ln>
            <a:effectLst/>
          </p:spPr>
        </p:cxnSp>
      </p:grpSp>
      <p:grpSp>
        <p:nvGrpSpPr>
          <p:cNvPr id="44" name="Group 43">
            <a:extLst>
              <a:ext uri="{FF2B5EF4-FFF2-40B4-BE49-F238E27FC236}">
                <a16:creationId xmlns:a16="http://schemas.microsoft.com/office/drawing/2014/main" id="{B8BACED7-2B54-AEC9-2C90-66FA033CA5D0}"/>
              </a:ext>
            </a:extLst>
          </p:cNvPr>
          <p:cNvGrpSpPr/>
          <p:nvPr/>
        </p:nvGrpSpPr>
        <p:grpSpPr>
          <a:xfrm>
            <a:off x="8369718" y="4149520"/>
            <a:ext cx="1967209" cy="2006420"/>
            <a:chOff x="4454024" y="4379348"/>
            <a:chExt cx="2204880" cy="2006420"/>
          </a:xfrm>
        </p:grpSpPr>
        <p:cxnSp>
          <p:nvCxnSpPr>
            <p:cNvPr id="45" name="Straight Connector 44">
              <a:extLst>
                <a:ext uri="{FF2B5EF4-FFF2-40B4-BE49-F238E27FC236}">
                  <a16:creationId xmlns:a16="http://schemas.microsoft.com/office/drawing/2014/main" id="{0D3D7F47-9844-B96E-47FF-85A6A9BD5948}"/>
                </a:ext>
              </a:extLst>
            </p:cNvPr>
            <p:cNvCxnSpPr/>
            <p:nvPr/>
          </p:nvCxnSpPr>
          <p:spPr bwMode="auto">
            <a:xfrm>
              <a:off x="4831644" y="4496103"/>
              <a:ext cx="0" cy="1737391"/>
            </a:xfrm>
            <a:prstGeom prst="line">
              <a:avLst/>
            </a:prstGeom>
            <a:noFill/>
            <a:ln w="28575" cap="flat" cmpd="sng" algn="ctr">
              <a:solidFill>
                <a:schemeClr val="bg1"/>
              </a:solidFill>
              <a:prstDash val="solid"/>
              <a:round/>
              <a:headEnd type="none" w="med" len="med"/>
              <a:tailEnd type="none" w="med" len="med"/>
            </a:ln>
            <a:effectLst/>
          </p:spPr>
        </p:cxnSp>
        <p:sp>
          <p:nvSpPr>
            <p:cNvPr id="46" name="TextBox 45">
              <a:extLst>
                <a:ext uri="{FF2B5EF4-FFF2-40B4-BE49-F238E27FC236}">
                  <a16:creationId xmlns:a16="http://schemas.microsoft.com/office/drawing/2014/main" id="{A8228773-A551-E2A0-AEEF-F64B69274DBD}"/>
                </a:ext>
              </a:extLst>
            </p:cNvPr>
            <p:cNvSpPr txBox="1"/>
            <p:nvPr/>
          </p:nvSpPr>
          <p:spPr bwMode="auto">
            <a:xfrm>
              <a:off x="4488089" y="437934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54" name="TextBox 53">
              <a:extLst>
                <a:ext uri="{FF2B5EF4-FFF2-40B4-BE49-F238E27FC236}">
                  <a16:creationId xmlns:a16="http://schemas.microsoft.com/office/drawing/2014/main" id="{28D1955F-DDF2-CEC3-4C7B-0EEF3684628C}"/>
                </a:ext>
              </a:extLst>
            </p:cNvPr>
            <p:cNvSpPr txBox="1"/>
            <p:nvPr/>
          </p:nvSpPr>
          <p:spPr bwMode="auto">
            <a:xfrm>
              <a:off x="4488089" y="4823339"/>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55" name="TextBox 54">
              <a:extLst>
                <a:ext uri="{FF2B5EF4-FFF2-40B4-BE49-F238E27FC236}">
                  <a16:creationId xmlns:a16="http://schemas.microsoft.com/office/drawing/2014/main" id="{7ED94ECE-E4A7-6054-A665-E703AF32C1AF}"/>
                </a:ext>
              </a:extLst>
            </p:cNvPr>
            <p:cNvSpPr txBox="1"/>
            <p:nvPr/>
          </p:nvSpPr>
          <p:spPr bwMode="auto">
            <a:xfrm>
              <a:off x="4572465" y="5228380"/>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6" name="TextBox 55">
              <a:extLst>
                <a:ext uri="{FF2B5EF4-FFF2-40B4-BE49-F238E27FC236}">
                  <a16:creationId xmlns:a16="http://schemas.microsoft.com/office/drawing/2014/main" id="{ED3EE8EA-793F-7BEE-9298-B5AAFE3503A4}"/>
                </a:ext>
              </a:extLst>
            </p:cNvPr>
            <p:cNvSpPr txBox="1"/>
            <p:nvPr/>
          </p:nvSpPr>
          <p:spPr bwMode="auto">
            <a:xfrm>
              <a:off x="4454024" y="5664778"/>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57" name="TextBox 56">
              <a:extLst>
                <a:ext uri="{FF2B5EF4-FFF2-40B4-BE49-F238E27FC236}">
                  <a16:creationId xmlns:a16="http://schemas.microsoft.com/office/drawing/2014/main" id="{815E8421-7E88-0E12-8B54-9C2FE55D8A8C}"/>
                </a:ext>
              </a:extLst>
            </p:cNvPr>
            <p:cNvSpPr txBox="1"/>
            <p:nvPr/>
          </p:nvSpPr>
          <p:spPr bwMode="auto">
            <a:xfrm>
              <a:off x="4454024" y="6108769"/>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cxnSp>
          <p:nvCxnSpPr>
            <p:cNvPr id="59" name="Straight Connector 58">
              <a:extLst>
                <a:ext uri="{FF2B5EF4-FFF2-40B4-BE49-F238E27FC236}">
                  <a16:creationId xmlns:a16="http://schemas.microsoft.com/office/drawing/2014/main" id="{C61E6BE2-673A-8EBE-7B44-A2F42CD13895}"/>
                </a:ext>
              </a:extLst>
            </p:cNvPr>
            <p:cNvCxnSpPr/>
            <p:nvPr/>
          </p:nvCxnSpPr>
          <p:spPr bwMode="auto">
            <a:xfrm>
              <a:off x="4778208" y="4517561"/>
              <a:ext cx="54699"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B1DB2800-5AE2-D8BF-8FF9-1BE744AB9A14}"/>
                </a:ext>
              </a:extLst>
            </p:cNvPr>
            <p:cNvCxnSpPr/>
            <p:nvPr/>
          </p:nvCxnSpPr>
          <p:spPr bwMode="auto">
            <a:xfrm>
              <a:off x="4775150" y="4952536"/>
              <a:ext cx="54699"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2D70632F-4F94-EA54-AA8B-9CD8BE4CE79E}"/>
                </a:ext>
              </a:extLst>
            </p:cNvPr>
            <p:cNvCxnSpPr/>
            <p:nvPr/>
          </p:nvCxnSpPr>
          <p:spPr bwMode="auto">
            <a:xfrm>
              <a:off x="4775150" y="5382660"/>
              <a:ext cx="54699" cy="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A390DABF-9BB9-CED1-F1A0-F5B284B0B34C}"/>
                </a:ext>
              </a:extLst>
            </p:cNvPr>
            <p:cNvCxnSpPr/>
            <p:nvPr/>
          </p:nvCxnSpPr>
          <p:spPr bwMode="auto">
            <a:xfrm>
              <a:off x="4772092" y="5800980"/>
              <a:ext cx="54699" cy="0"/>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F84AE351-E02F-B0DF-DC88-F345E217FD7B}"/>
                </a:ext>
              </a:extLst>
            </p:cNvPr>
            <p:cNvCxnSpPr/>
            <p:nvPr/>
          </p:nvCxnSpPr>
          <p:spPr bwMode="auto">
            <a:xfrm>
              <a:off x="4769034" y="6235955"/>
              <a:ext cx="54699"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CE00A76C-2F3F-A4C3-1E18-0CDF95CDAB3D}"/>
                </a:ext>
              </a:extLst>
            </p:cNvPr>
            <p:cNvCxnSpPr>
              <a:cxnSpLocks/>
            </p:cNvCxnSpPr>
            <p:nvPr/>
          </p:nvCxnSpPr>
          <p:spPr bwMode="auto">
            <a:xfrm>
              <a:off x="4842272" y="5379949"/>
              <a:ext cx="1816632"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 name="Group 91">
            <a:extLst>
              <a:ext uri="{FF2B5EF4-FFF2-40B4-BE49-F238E27FC236}">
                <a16:creationId xmlns:a16="http://schemas.microsoft.com/office/drawing/2014/main" id="{64A1D77B-5998-45F9-236B-7D5472EF2556}"/>
              </a:ext>
            </a:extLst>
          </p:cNvPr>
          <p:cNvGrpSpPr/>
          <p:nvPr/>
        </p:nvGrpSpPr>
        <p:grpSpPr>
          <a:xfrm>
            <a:off x="6117387" y="5498289"/>
            <a:ext cx="53438" cy="294354"/>
            <a:chOff x="5075506" y="5377340"/>
            <a:chExt cx="53438" cy="294354"/>
          </a:xfrm>
        </p:grpSpPr>
        <p:cxnSp>
          <p:nvCxnSpPr>
            <p:cNvPr id="93" name="Straight Connector 92">
              <a:extLst>
                <a:ext uri="{FF2B5EF4-FFF2-40B4-BE49-F238E27FC236}">
                  <a16:creationId xmlns:a16="http://schemas.microsoft.com/office/drawing/2014/main" id="{A88C079A-38D2-D77C-9E52-998DBFD0CFA8}"/>
                </a:ext>
              </a:extLst>
            </p:cNvPr>
            <p:cNvCxnSpPr>
              <a:cxnSpLocks/>
            </p:cNvCxnSpPr>
            <p:nvPr/>
          </p:nvCxnSpPr>
          <p:spPr bwMode="auto">
            <a:xfrm>
              <a:off x="5102225" y="5377340"/>
              <a:ext cx="0" cy="289545"/>
            </a:xfrm>
            <a:prstGeom prst="line">
              <a:avLst/>
            </a:prstGeom>
            <a:noFill/>
            <a:ln w="12700"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82607B95-2421-0113-4AF8-6D61F5F7F897}"/>
                </a:ext>
              </a:extLst>
            </p:cNvPr>
            <p:cNvCxnSpPr>
              <a:cxnSpLocks/>
            </p:cNvCxnSpPr>
            <p:nvPr/>
          </p:nvCxnSpPr>
          <p:spPr bwMode="auto">
            <a:xfrm>
              <a:off x="5075506" y="5671694"/>
              <a:ext cx="53438" cy="0"/>
            </a:xfrm>
            <a:prstGeom prst="line">
              <a:avLst/>
            </a:prstGeom>
            <a:noFill/>
            <a:ln w="12700" cap="flat" cmpd="sng" algn="ctr">
              <a:solidFill>
                <a:schemeClr val="bg1"/>
              </a:solidFill>
              <a:prstDash val="solid"/>
              <a:round/>
              <a:headEnd type="none" w="med" len="med"/>
              <a:tailEnd type="none" w="med" len="med"/>
            </a:ln>
            <a:effectLst/>
          </p:spPr>
        </p:cxnSp>
      </p:grpSp>
      <p:grpSp>
        <p:nvGrpSpPr>
          <p:cNvPr id="95" name="Group 94">
            <a:extLst>
              <a:ext uri="{FF2B5EF4-FFF2-40B4-BE49-F238E27FC236}">
                <a16:creationId xmlns:a16="http://schemas.microsoft.com/office/drawing/2014/main" id="{66F73C69-F6A9-80D1-4FE3-2DA9768D845A}"/>
              </a:ext>
            </a:extLst>
          </p:cNvPr>
          <p:cNvGrpSpPr/>
          <p:nvPr/>
        </p:nvGrpSpPr>
        <p:grpSpPr>
          <a:xfrm>
            <a:off x="6556097" y="5571152"/>
            <a:ext cx="53438" cy="342506"/>
            <a:chOff x="5075506" y="5329188"/>
            <a:chExt cx="53438" cy="342506"/>
          </a:xfrm>
        </p:grpSpPr>
        <p:cxnSp>
          <p:nvCxnSpPr>
            <p:cNvPr id="96" name="Straight Connector 95">
              <a:extLst>
                <a:ext uri="{FF2B5EF4-FFF2-40B4-BE49-F238E27FC236}">
                  <a16:creationId xmlns:a16="http://schemas.microsoft.com/office/drawing/2014/main" id="{6388DDD5-1383-E933-C0E6-33D376309083}"/>
                </a:ext>
              </a:extLst>
            </p:cNvPr>
            <p:cNvCxnSpPr>
              <a:cxnSpLocks/>
            </p:cNvCxnSpPr>
            <p:nvPr/>
          </p:nvCxnSpPr>
          <p:spPr bwMode="auto">
            <a:xfrm>
              <a:off x="5102225" y="5329188"/>
              <a:ext cx="0" cy="337697"/>
            </a:xfrm>
            <a:prstGeom prst="line">
              <a:avLst/>
            </a:prstGeom>
            <a:noFill/>
            <a:ln w="12700"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942DA57A-AC5B-FCAC-1964-FD6061847A61}"/>
                </a:ext>
              </a:extLst>
            </p:cNvPr>
            <p:cNvCxnSpPr>
              <a:cxnSpLocks/>
            </p:cNvCxnSpPr>
            <p:nvPr/>
          </p:nvCxnSpPr>
          <p:spPr bwMode="auto">
            <a:xfrm>
              <a:off x="5075506" y="5671694"/>
              <a:ext cx="53438" cy="0"/>
            </a:xfrm>
            <a:prstGeom prst="line">
              <a:avLst/>
            </a:prstGeom>
            <a:noFill/>
            <a:ln w="12700" cap="flat" cmpd="sng" algn="ctr">
              <a:solidFill>
                <a:schemeClr val="bg1"/>
              </a:solidFill>
              <a:prstDash val="solid"/>
              <a:round/>
              <a:headEnd type="none" w="med" len="med"/>
              <a:tailEnd type="none" w="med" len="med"/>
            </a:ln>
            <a:effectLst/>
          </p:spPr>
        </p:cxnSp>
      </p:grpSp>
      <p:grpSp>
        <p:nvGrpSpPr>
          <p:cNvPr id="106" name="Group 105">
            <a:extLst>
              <a:ext uri="{FF2B5EF4-FFF2-40B4-BE49-F238E27FC236}">
                <a16:creationId xmlns:a16="http://schemas.microsoft.com/office/drawing/2014/main" id="{7B231812-FFB6-82C4-3596-D082C404805E}"/>
              </a:ext>
            </a:extLst>
          </p:cNvPr>
          <p:cNvGrpSpPr/>
          <p:nvPr/>
        </p:nvGrpSpPr>
        <p:grpSpPr>
          <a:xfrm>
            <a:off x="9361785" y="5150121"/>
            <a:ext cx="53438" cy="356388"/>
            <a:chOff x="5075506" y="5315306"/>
            <a:chExt cx="53438" cy="356388"/>
          </a:xfrm>
        </p:grpSpPr>
        <p:cxnSp>
          <p:nvCxnSpPr>
            <p:cNvPr id="107" name="Straight Connector 106">
              <a:extLst>
                <a:ext uri="{FF2B5EF4-FFF2-40B4-BE49-F238E27FC236}">
                  <a16:creationId xmlns:a16="http://schemas.microsoft.com/office/drawing/2014/main" id="{45F74EF7-9149-04E9-BF13-8849A4915E57}"/>
                </a:ext>
              </a:extLst>
            </p:cNvPr>
            <p:cNvCxnSpPr>
              <a:cxnSpLocks/>
            </p:cNvCxnSpPr>
            <p:nvPr/>
          </p:nvCxnSpPr>
          <p:spPr bwMode="auto">
            <a:xfrm>
              <a:off x="5102225" y="5315306"/>
              <a:ext cx="0" cy="351579"/>
            </a:xfrm>
            <a:prstGeom prst="line">
              <a:avLst/>
            </a:prstGeom>
            <a:noFill/>
            <a:ln w="12700" cap="flat" cmpd="sng" algn="ctr">
              <a:solidFill>
                <a:schemeClr val="bg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2813DD3B-DA04-95D0-57FA-7E4E04493A96}"/>
                </a:ext>
              </a:extLst>
            </p:cNvPr>
            <p:cNvCxnSpPr>
              <a:cxnSpLocks/>
            </p:cNvCxnSpPr>
            <p:nvPr/>
          </p:nvCxnSpPr>
          <p:spPr bwMode="auto">
            <a:xfrm>
              <a:off x="5075506" y="5671694"/>
              <a:ext cx="53438" cy="0"/>
            </a:xfrm>
            <a:prstGeom prst="line">
              <a:avLst/>
            </a:prstGeom>
            <a:noFill/>
            <a:ln w="12700" cap="flat" cmpd="sng" algn="ctr">
              <a:solidFill>
                <a:schemeClr val="bg1"/>
              </a:solidFill>
              <a:prstDash val="solid"/>
              <a:round/>
              <a:headEnd type="none" w="med" len="med"/>
              <a:tailEnd type="none" w="med" len="med"/>
            </a:ln>
            <a:effectLst/>
          </p:spPr>
        </p:cxnSp>
      </p:grpSp>
      <p:grpSp>
        <p:nvGrpSpPr>
          <p:cNvPr id="110" name="Group 109">
            <a:extLst>
              <a:ext uri="{FF2B5EF4-FFF2-40B4-BE49-F238E27FC236}">
                <a16:creationId xmlns:a16="http://schemas.microsoft.com/office/drawing/2014/main" id="{831CBF36-77CF-CD39-24EE-804EBFF68E01}"/>
              </a:ext>
            </a:extLst>
          </p:cNvPr>
          <p:cNvGrpSpPr/>
          <p:nvPr/>
        </p:nvGrpSpPr>
        <p:grpSpPr>
          <a:xfrm>
            <a:off x="9652588" y="5150121"/>
            <a:ext cx="53438" cy="221786"/>
            <a:chOff x="5075506" y="5449908"/>
            <a:chExt cx="53438" cy="221786"/>
          </a:xfrm>
        </p:grpSpPr>
        <p:cxnSp>
          <p:nvCxnSpPr>
            <p:cNvPr id="111" name="Straight Connector 110">
              <a:extLst>
                <a:ext uri="{FF2B5EF4-FFF2-40B4-BE49-F238E27FC236}">
                  <a16:creationId xmlns:a16="http://schemas.microsoft.com/office/drawing/2014/main" id="{851979A9-1956-180E-F993-B581A2B6414D}"/>
                </a:ext>
              </a:extLst>
            </p:cNvPr>
            <p:cNvCxnSpPr>
              <a:cxnSpLocks/>
            </p:cNvCxnSpPr>
            <p:nvPr/>
          </p:nvCxnSpPr>
          <p:spPr bwMode="auto">
            <a:xfrm>
              <a:off x="5102225" y="5449908"/>
              <a:ext cx="0" cy="216977"/>
            </a:xfrm>
            <a:prstGeom prst="line">
              <a:avLst/>
            </a:prstGeom>
            <a:noFill/>
            <a:ln w="12700"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6E118ED6-54E7-E617-2412-4D583A2DB253}"/>
                </a:ext>
              </a:extLst>
            </p:cNvPr>
            <p:cNvCxnSpPr>
              <a:cxnSpLocks/>
            </p:cNvCxnSpPr>
            <p:nvPr/>
          </p:nvCxnSpPr>
          <p:spPr bwMode="auto">
            <a:xfrm>
              <a:off x="5075506" y="5671694"/>
              <a:ext cx="53438" cy="0"/>
            </a:xfrm>
            <a:prstGeom prst="line">
              <a:avLst/>
            </a:prstGeom>
            <a:noFill/>
            <a:ln w="12700" cap="flat" cmpd="sng" algn="ctr">
              <a:solidFill>
                <a:schemeClr val="bg1"/>
              </a:solidFill>
              <a:prstDash val="solid"/>
              <a:round/>
              <a:headEnd type="none" w="med" len="med"/>
              <a:tailEnd type="none" w="med" len="med"/>
            </a:ln>
            <a:effectLst/>
          </p:spPr>
        </p:cxnSp>
      </p:grpSp>
      <p:sp>
        <p:nvSpPr>
          <p:cNvPr id="121" name="TextBox 120">
            <a:extLst>
              <a:ext uri="{FF2B5EF4-FFF2-40B4-BE49-F238E27FC236}">
                <a16:creationId xmlns:a16="http://schemas.microsoft.com/office/drawing/2014/main" id="{F6ED5A3F-38C3-7D54-5A12-FEF513BAF988}"/>
              </a:ext>
            </a:extLst>
          </p:cNvPr>
          <p:cNvSpPr txBox="1"/>
          <p:nvPr/>
        </p:nvSpPr>
        <p:spPr bwMode="auto">
          <a:xfrm>
            <a:off x="5635497" y="538857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22" name="TextBox 121">
            <a:extLst>
              <a:ext uri="{FF2B5EF4-FFF2-40B4-BE49-F238E27FC236}">
                <a16:creationId xmlns:a16="http://schemas.microsoft.com/office/drawing/2014/main" id="{D5B560F5-5702-9627-C933-35DABF8B00F1}"/>
              </a:ext>
            </a:extLst>
          </p:cNvPr>
          <p:cNvSpPr txBox="1"/>
          <p:nvPr/>
        </p:nvSpPr>
        <p:spPr bwMode="auto">
          <a:xfrm>
            <a:off x="5895395" y="5732876"/>
            <a:ext cx="4988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a:t>
            </a:r>
          </a:p>
        </p:txBody>
      </p:sp>
      <p:sp>
        <p:nvSpPr>
          <p:cNvPr id="123" name="TextBox 122">
            <a:extLst>
              <a:ext uri="{FF2B5EF4-FFF2-40B4-BE49-F238E27FC236}">
                <a16:creationId xmlns:a16="http://schemas.microsoft.com/office/drawing/2014/main" id="{94EE8201-4021-F94C-648E-C60D68B0A7B1}"/>
              </a:ext>
            </a:extLst>
          </p:cNvPr>
          <p:cNvSpPr txBox="1"/>
          <p:nvPr/>
        </p:nvSpPr>
        <p:spPr bwMode="auto">
          <a:xfrm>
            <a:off x="6333388" y="5867627"/>
            <a:ext cx="4988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24" name="TextBox 123">
            <a:extLst>
              <a:ext uri="{FF2B5EF4-FFF2-40B4-BE49-F238E27FC236}">
                <a16:creationId xmlns:a16="http://schemas.microsoft.com/office/drawing/2014/main" id="{56EC5F6F-C7D0-8B4C-E613-3AF030B21BF9}"/>
              </a:ext>
            </a:extLst>
          </p:cNvPr>
          <p:cNvSpPr txBox="1"/>
          <p:nvPr/>
        </p:nvSpPr>
        <p:spPr bwMode="auto">
          <a:xfrm>
            <a:off x="6787789" y="5811193"/>
            <a:ext cx="4988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a:t>
            </a:r>
          </a:p>
        </p:txBody>
      </p:sp>
      <p:sp>
        <p:nvSpPr>
          <p:cNvPr id="125" name="TextBox 124">
            <a:extLst>
              <a:ext uri="{FF2B5EF4-FFF2-40B4-BE49-F238E27FC236}">
                <a16:creationId xmlns:a16="http://schemas.microsoft.com/office/drawing/2014/main" id="{0DE9A202-A943-E32B-669D-C73F4F0C0448}"/>
              </a:ext>
            </a:extLst>
          </p:cNvPr>
          <p:cNvSpPr txBox="1"/>
          <p:nvPr/>
        </p:nvSpPr>
        <p:spPr bwMode="auto">
          <a:xfrm>
            <a:off x="8689579" y="5335233"/>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126" name="TextBox 125">
            <a:extLst>
              <a:ext uri="{FF2B5EF4-FFF2-40B4-BE49-F238E27FC236}">
                <a16:creationId xmlns:a16="http://schemas.microsoft.com/office/drawing/2014/main" id="{C8E9A41F-7A10-7F27-8F45-060FC7EDC942}"/>
              </a:ext>
            </a:extLst>
          </p:cNvPr>
          <p:cNvSpPr txBox="1"/>
          <p:nvPr/>
        </p:nvSpPr>
        <p:spPr bwMode="auto">
          <a:xfrm>
            <a:off x="9201594" y="5463001"/>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27" name="TextBox 126">
            <a:extLst>
              <a:ext uri="{FF2B5EF4-FFF2-40B4-BE49-F238E27FC236}">
                <a16:creationId xmlns:a16="http://schemas.microsoft.com/office/drawing/2014/main" id="{EB76568D-83A8-9140-56B5-F857B2983747}"/>
              </a:ext>
            </a:extLst>
          </p:cNvPr>
          <p:cNvSpPr txBox="1"/>
          <p:nvPr/>
        </p:nvSpPr>
        <p:spPr bwMode="auto">
          <a:xfrm>
            <a:off x="9519116" y="5324501"/>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28" name="TextBox 127">
            <a:extLst>
              <a:ext uri="{FF2B5EF4-FFF2-40B4-BE49-F238E27FC236}">
                <a16:creationId xmlns:a16="http://schemas.microsoft.com/office/drawing/2014/main" id="{33DE1FA9-940C-FA7A-FDB0-22E0B564915C}"/>
              </a:ext>
            </a:extLst>
          </p:cNvPr>
          <p:cNvSpPr txBox="1"/>
          <p:nvPr/>
        </p:nvSpPr>
        <p:spPr bwMode="auto">
          <a:xfrm>
            <a:off x="9879425" y="5388576"/>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130" name="TextBox 3">
            <a:extLst>
              <a:ext uri="{FF2B5EF4-FFF2-40B4-BE49-F238E27FC236}">
                <a16:creationId xmlns:a16="http://schemas.microsoft.com/office/drawing/2014/main" id="{249A00F4-33CF-2714-8C05-8267FEEAA654}"/>
              </a:ext>
            </a:extLst>
          </p:cNvPr>
          <p:cNvSpPr txBox="1"/>
          <p:nvPr/>
        </p:nvSpPr>
        <p:spPr>
          <a:xfrm>
            <a:off x="6463889" y="6036900"/>
            <a:ext cx="229550" cy="200055"/>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sp>
        <p:nvSpPr>
          <p:cNvPr id="131" name="TextBox 3">
            <a:extLst>
              <a:ext uri="{FF2B5EF4-FFF2-40B4-BE49-F238E27FC236}">
                <a16:creationId xmlns:a16="http://schemas.microsoft.com/office/drawing/2014/main" id="{0DCAC729-9271-1F1A-4C88-6800F8C78A54}"/>
              </a:ext>
            </a:extLst>
          </p:cNvPr>
          <p:cNvSpPr txBox="1"/>
          <p:nvPr/>
        </p:nvSpPr>
        <p:spPr>
          <a:xfrm>
            <a:off x="6044334" y="5902329"/>
            <a:ext cx="229550" cy="200055"/>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sp>
        <p:nvSpPr>
          <p:cNvPr id="132" name="TextBox 3">
            <a:extLst>
              <a:ext uri="{FF2B5EF4-FFF2-40B4-BE49-F238E27FC236}">
                <a16:creationId xmlns:a16="http://schemas.microsoft.com/office/drawing/2014/main" id="{13D7FA6E-2118-33D2-95AE-9283062981BB}"/>
              </a:ext>
            </a:extLst>
          </p:cNvPr>
          <p:cNvSpPr txBox="1"/>
          <p:nvPr/>
        </p:nvSpPr>
        <p:spPr>
          <a:xfrm>
            <a:off x="6936728" y="5972517"/>
            <a:ext cx="229550" cy="200055"/>
          </a:xfrm>
          <a:prstGeom prst="rect">
            <a:avLst/>
          </a:prstGeom>
          <a:noFill/>
          <a:ln>
            <a:noFill/>
          </a:ln>
          <a:effectLst/>
        </p:spPr>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a:t>
            </a:r>
          </a:p>
        </p:txBody>
      </p:sp>
      <p:grpSp>
        <p:nvGrpSpPr>
          <p:cNvPr id="20" name="Group 19">
            <a:extLst>
              <a:ext uri="{FF2B5EF4-FFF2-40B4-BE49-F238E27FC236}">
                <a16:creationId xmlns:a16="http://schemas.microsoft.com/office/drawing/2014/main" id="{27CA454C-BF1F-AB48-F187-E6D66D054926}"/>
              </a:ext>
            </a:extLst>
          </p:cNvPr>
          <p:cNvGrpSpPr/>
          <p:nvPr/>
        </p:nvGrpSpPr>
        <p:grpSpPr>
          <a:xfrm>
            <a:off x="1460599" y="4106661"/>
            <a:ext cx="568475" cy="2071686"/>
            <a:chOff x="819607" y="3879747"/>
            <a:chExt cx="466795" cy="2512963"/>
          </a:xfrm>
        </p:grpSpPr>
        <p:sp>
          <p:nvSpPr>
            <p:cNvPr id="2" name="TextBox 1">
              <a:extLst>
                <a:ext uri="{FF2B5EF4-FFF2-40B4-BE49-F238E27FC236}">
                  <a16:creationId xmlns:a16="http://schemas.microsoft.com/office/drawing/2014/main" id="{68404F52-876D-EF79-7874-505C4992AE88}"/>
                </a:ext>
              </a:extLst>
            </p:cNvPr>
            <p:cNvSpPr txBox="1"/>
            <p:nvPr/>
          </p:nvSpPr>
          <p:spPr bwMode="auto">
            <a:xfrm>
              <a:off x="885731" y="4290612"/>
              <a:ext cx="388248" cy="372675"/>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 name="TextBox 2">
              <a:extLst>
                <a:ext uri="{FF2B5EF4-FFF2-40B4-BE49-F238E27FC236}">
                  <a16:creationId xmlns:a16="http://schemas.microsoft.com/office/drawing/2014/main" id="{1D7BEF9B-F3B4-D0BC-6C56-6FF6E266F63D}"/>
                </a:ext>
              </a:extLst>
            </p:cNvPr>
            <p:cNvSpPr txBox="1"/>
            <p:nvPr/>
          </p:nvSpPr>
          <p:spPr bwMode="auto">
            <a:xfrm>
              <a:off x="885731" y="4734602"/>
              <a:ext cx="388248" cy="372675"/>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5" name="TextBox 4">
              <a:extLst>
                <a:ext uri="{FF2B5EF4-FFF2-40B4-BE49-F238E27FC236}">
                  <a16:creationId xmlns:a16="http://schemas.microsoft.com/office/drawing/2014/main" id="{4D3EB8AF-112E-0A5E-A94C-CCA6FF8AE0F4}"/>
                </a:ext>
              </a:extLst>
            </p:cNvPr>
            <p:cNvSpPr txBox="1"/>
            <p:nvPr/>
          </p:nvSpPr>
          <p:spPr bwMode="auto">
            <a:xfrm>
              <a:off x="891560" y="5139644"/>
              <a:ext cx="388248" cy="372675"/>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6" name="TextBox 5">
              <a:extLst>
                <a:ext uri="{FF2B5EF4-FFF2-40B4-BE49-F238E27FC236}">
                  <a16:creationId xmlns:a16="http://schemas.microsoft.com/office/drawing/2014/main" id="{5AA785C8-E58F-9A5C-EF07-D31708862BEB}"/>
                </a:ext>
              </a:extLst>
            </p:cNvPr>
            <p:cNvSpPr txBox="1"/>
            <p:nvPr/>
          </p:nvSpPr>
          <p:spPr bwMode="auto">
            <a:xfrm>
              <a:off x="898155" y="5576042"/>
              <a:ext cx="388247" cy="372676"/>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7" name="TextBox 6">
              <a:extLst>
                <a:ext uri="{FF2B5EF4-FFF2-40B4-BE49-F238E27FC236}">
                  <a16:creationId xmlns:a16="http://schemas.microsoft.com/office/drawing/2014/main" id="{2685BC00-8ACE-0F2D-4D45-B88BEB4A0B33}"/>
                </a:ext>
              </a:extLst>
            </p:cNvPr>
            <p:cNvSpPr txBox="1"/>
            <p:nvPr/>
          </p:nvSpPr>
          <p:spPr bwMode="auto">
            <a:xfrm>
              <a:off x="819607" y="6020035"/>
              <a:ext cx="466795" cy="372675"/>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8" name="TextBox 7">
              <a:extLst>
                <a:ext uri="{FF2B5EF4-FFF2-40B4-BE49-F238E27FC236}">
                  <a16:creationId xmlns:a16="http://schemas.microsoft.com/office/drawing/2014/main" id="{9C67C26E-3C8C-A1F7-385B-E8C14EFEFD6D}"/>
                </a:ext>
              </a:extLst>
            </p:cNvPr>
            <p:cNvSpPr txBox="1"/>
            <p:nvPr/>
          </p:nvSpPr>
          <p:spPr bwMode="auto">
            <a:xfrm>
              <a:off x="998163" y="3879747"/>
              <a:ext cx="263213" cy="372676"/>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22" name="Group 21">
            <a:extLst>
              <a:ext uri="{FF2B5EF4-FFF2-40B4-BE49-F238E27FC236}">
                <a16:creationId xmlns:a16="http://schemas.microsoft.com/office/drawing/2014/main" id="{D085FD43-9407-2AA7-1D65-D1A24E82B8BE}"/>
              </a:ext>
            </a:extLst>
          </p:cNvPr>
          <p:cNvGrpSpPr/>
          <p:nvPr/>
        </p:nvGrpSpPr>
        <p:grpSpPr>
          <a:xfrm>
            <a:off x="1427641" y="1689443"/>
            <a:ext cx="568475" cy="2090845"/>
            <a:chOff x="819607" y="3879747"/>
            <a:chExt cx="466795" cy="2512963"/>
          </a:xfrm>
        </p:grpSpPr>
        <p:sp>
          <p:nvSpPr>
            <p:cNvPr id="23" name="TextBox 22">
              <a:extLst>
                <a:ext uri="{FF2B5EF4-FFF2-40B4-BE49-F238E27FC236}">
                  <a16:creationId xmlns:a16="http://schemas.microsoft.com/office/drawing/2014/main" id="{0794ED61-FAB1-F3A8-7838-2CAD62219F40}"/>
                </a:ext>
              </a:extLst>
            </p:cNvPr>
            <p:cNvSpPr txBox="1"/>
            <p:nvPr/>
          </p:nvSpPr>
          <p:spPr bwMode="auto">
            <a:xfrm>
              <a:off x="885731" y="4290612"/>
              <a:ext cx="388248" cy="372675"/>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68" name="TextBox 67">
              <a:extLst>
                <a:ext uri="{FF2B5EF4-FFF2-40B4-BE49-F238E27FC236}">
                  <a16:creationId xmlns:a16="http://schemas.microsoft.com/office/drawing/2014/main" id="{898EF7DF-A2B7-68A7-CF17-FC38664E4918}"/>
                </a:ext>
              </a:extLst>
            </p:cNvPr>
            <p:cNvSpPr txBox="1"/>
            <p:nvPr/>
          </p:nvSpPr>
          <p:spPr bwMode="auto">
            <a:xfrm>
              <a:off x="885731" y="4734602"/>
              <a:ext cx="388248" cy="372675"/>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85" name="TextBox 84">
              <a:extLst>
                <a:ext uri="{FF2B5EF4-FFF2-40B4-BE49-F238E27FC236}">
                  <a16:creationId xmlns:a16="http://schemas.microsoft.com/office/drawing/2014/main" id="{401A4826-A72F-7453-4656-1A476A4CB102}"/>
                </a:ext>
              </a:extLst>
            </p:cNvPr>
            <p:cNvSpPr txBox="1"/>
            <p:nvPr/>
          </p:nvSpPr>
          <p:spPr bwMode="auto">
            <a:xfrm>
              <a:off x="891560" y="5139644"/>
              <a:ext cx="388248" cy="372675"/>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87" name="TextBox 86">
              <a:extLst>
                <a:ext uri="{FF2B5EF4-FFF2-40B4-BE49-F238E27FC236}">
                  <a16:creationId xmlns:a16="http://schemas.microsoft.com/office/drawing/2014/main" id="{377177F9-F00E-F8B6-F880-F04ACC12A098}"/>
                </a:ext>
              </a:extLst>
            </p:cNvPr>
            <p:cNvSpPr txBox="1"/>
            <p:nvPr/>
          </p:nvSpPr>
          <p:spPr bwMode="auto">
            <a:xfrm>
              <a:off x="898155" y="5576042"/>
              <a:ext cx="388247" cy="372676"/>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88" name="TextBox 87">
              <a:extLst>
                <a:ext uri="{FF2B5EF4-FFF2-40B4-BE49-F238E27FC236}">
                  <a16:creationId xmlns:a16="http://schemas.microsoft.com/office/drawing/2014/main" id="{12C7A820-A99E-D8E4-3F05-CA8409EC04F8}"/>
                </a:ext>
              </a:extLst>
            </p:cNvPr>
            <p:cNvSpPr txBox="1"/>
            <p:nvPr/>
          </p:nvSpPr>
          <p:spPr bwMode="auto">
            <a:xfrm>
              <a:off x="819607" y="6020035"/>
              <a:ext cx="466795" cy="372675"/>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89" name="TextBox 88">
              <a:extLst>
                <a:ext uri="{FF2B5EF4-FFF2-40B4-BE49-F238E27FC236}">
                  <a16:creationId xmlns:a16="http://schemas.microsoft.com/office/drawing/2014/main" id="{B6B84889-AEA3-906C-3DB0-140E7A00F1A8}"/>
                </a:ext>
              </a:extLst>
            </p:cNvPr>
            <p:cNvSpPr txBox="1"/>
            <p:nvPr/>
          </p:nvSpPr>
          <p:spPr bwMode="auto">
            <a:xfrm>
              <a:off x="998163" y="3879747"/>
              <a:ext cx="263213" cy="372676"/>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98" name="Group 97">
            <a:extLst>
              <a:ext uri="{FF2B5EF4-FFF2-40B4-BE49-F238E27FC236}">
                <a16:creationId xmlns:a16="http://schemas.microsoft.com/office/drawing/2014/main" id="{6DD81FFD-90DA-65B9-DD18-1981AD63EC48}"/>
              </a:ext>
            </a:extLst>
          </p:cNvPr>
          <p:cNvGrpSpPr/>
          <p:nvPr/>
        </p:nvGrpSpPr>
        <p:grpSpPr>
          <a:xfrm>
            <a:off x="5049569" y="1705585"/>
            <a:ext cx="568475" cy="2032977"/>
            <a:chOff x="819607" y="3879747"/>
            <a:chExt cx="466795" cy="2512963"/>
          </a:xfrm>
        </p:grpSpPr>
        <p:sp>
          <p:nvSpPr>
            <p:cNvPr id="105" name="TextBox 104">
              <a:extLst>
                <a:ext uri="{FF2B5EF4-FFF2-40B4-BE49-F238E27FC236}">
                  <a16:creationId xmlns:a16="http://schemas.microsoft.com/office/drawing/2014/main" id="{84F32832-D278-44E3-DE17-9F071F2C5AB4}"/>
                </a:ext>
              </a:extLst>
            </p:cNvPr>
            <p:cNvSpPr txBox="1"/>
            <p:nvPr/>
          </p:nvSpPr>
          <p:spPr bwMode="auto">
            <a:xfrm>
              <a:off x="885731" y="4290612"/>
              <a:ext cx="388248" cy="372675"/>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09" name="TextBox 108">
              <a:extLst>
                <a:ext uri="{FF2B5EF4-FFF2-40B4-BE49-F238E27FC236}">
                  <a16:creationId xmlns:a16="http://schemas.microsoft.com/office/drawing/2014/main" id="{8B5B3C5E-FAA5-983F-7661-734925622660}"/>
                </a:ext>
              </a:extLst>
            </p:cNvPr>
            <p:cNvSpPr txBox="1"/>
            <p:nvPr/>
          </p:nvSpPr>
          <p:spPr bwMode="auto">
            <a:xfrm>
              <a:off x="885731" y="4734602"/>
              <a:ext cx="388248" cy="372675"/>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13" name="TextBox 112">
              <a:extLst>
                <a:ext uri="{FF2B5EF4-FFF2-40B4-BE49-F238E27FC236}">
                  <a16:creationId xmlns:a16="http://schemas.microsoft.com/office/drawing/2014/main" id="{E8C4EDCA-371B-F031-828B-8D0B58166E7B}"/>
                </a:ext>
              </a:extLst>
            </p:cNvPr>
            <p:cNvSpPr txBox="1"/>
            <p:nvPr/>
          </p:nvSpPr>
          <p:spPr bwMode="auto">
            <a:xfrm>
              <a:off x="891560" y="5139644"/>
              <a:ext cx="388248" cy="372675"/>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33" name="TextBox 132">
              <a:extLst>
                <a:ext uri="{FF2B5EF4-FFF2-40B4-BE49-F238E27FC236}">
                  <a16:creationId xmlns:a16="http://schemas.microsoft.com/office/drawing/2014/main" id="{53BF9E2C-11CE-628E-8B3E-6776909E7273}"/>
                </a:ext>
              </a:extLst>
            </p:cNvPr>
            <p:cNvSpPr txBox="1"/>
            <p:nvPr/>
          </p:nvSpPr>
          <p:spPr bwMode="auto">
            <a:xfrm>
              <a:off x="898155" y="5576042"/>
              <a:ext cx="388247" cy="372676"/>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134" name="TextBox 133">
              <a:extLst>
                <a:ext uri="{FF2B5EF4-FFF2-40B4-BE49-F238E27FC236}">
                  <a16:creationId xmlns:a16="http://schemas.microsoft.com/office/drawing/2014/main" id="{AED4D573-C85E-7230-6D68-66355DAE1D0A}"/>
                </a:ext>
              </a:extLst>
            </p:cNvPr>
            <p:cNvSpPr txBox="1"/>
            <p:nvPr/>
          </p:nvSpPr>
          <p:spPr bwMode="auto">
            <a:xfrm>
              <a:off x="819607" y="6020035"/>
              <a:ext cx="466795" cy="372675"/>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35" name="TextBox 134">
              <a:extLst>
                <a:ext uri="{FF2B5EF4-FFF2-40B4-BE49-F238E27FC236}">
                  <a16:creationId xmlns:a16="http://schemas.microsoft.com/office/drawing/2014/main" id="{4433F4FA-EF62-3BEF-FD26-21F9D12DC7F9}"/>
                </a:ext>
              </a:extLst>
            </p:cNvPr>
            <p:cNvSpPr txBox="1"/>
            <p:nvPr/>
          </p:nvSpPr>
          <p:spPr bwMode="auto">
            <a:xfrm>
              <a:off x="998163" y="3879747"/>
              <a:ext cx="263213" cy="372676"/>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141" name="Group 140">
            <a:extLst>
              <a:ext uri="{FF2B5EF4-FFF2-40B4-BE49-F238E27FC236}">
                <a16:creationId xmlns:a16="http://schemas.microsoft.com/office/drawing/2014/main" id="{D24CEA5A-5AA9-0A86-A678-098C886B14A8}"/>
              </a:ext>
            </a:extLst>
          </p:cNvPr>
          <p:cNvGrpSpPr/>
          <p:nvPr/>
        </p:nvGrpSpPr>
        <p:grpSpPr>
          <a:xfrm>
            <a:off x="8041783" y="1692764"/>
            <a:ext cx="617832" cy="2019519"/>
            <a:chOff x="8599855" y="1692764"/>
            <a:chExt cx="466795" cy="1995658"/>
          </a:xfrm>
          <a:solidFill>
            <a:schemeClr val="tx1"/>
          </a:solidFill>
        </p:grpSpPr>
        <p:sp>
          <p:nvSpPr>
            <p:cNvPr id="136" name="TextBox 135">
              <a:extLst>
                <a:ext uri="{FF2B5EF4-FFF2-40B4-BE49-F238E27FC236}">
                  <a16:creationId xmlns:a16="http://schemas.microsoft.com/office/drawing/2014/main" id="{196B2732-F812-D892-9393-2C946AA1A5F2}"/>
                </a:ext>
              </a:extLst>
            </p:cNvPr>
            <p:cNvSpPr txBox="1"/>
            <p:nvPr/>
          </p:nvSpPr>
          <p:spPr bwMode="auto">
            <a:xfrm>
              <a:off x="8633919" y="1692764"/>
              <a:ext cx="420308" cy="266237"/>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37" name="TextBox 136">
              <a:extLst>
                <a:ext uri="{FF2B5EF4-FFF2-40B4-BE49-F238E27FC236}">
                  <a16:creationId xmlns:a16="http://schemas.microsoft.com/office/drawing/2014/main" id="{1B6943BD-68DF-342B-27A0-53CD99B1E9DF}"/>
                </a:ext>
              </a:extLst>
            </p:cNvPr>
            <p:cNvSpPr txBox="1"/>
            <p:nvPr/>
          </p:nvSpPr>
          <p:spPr bwMode="auto">
            <a:xfrm>
              <a:off x="8712467" y="2136755"/>
              <a:ext cx="341760" cy="266237"/>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138" name="TextBox 137">
              <a:extLst>
                <a:ext uri="{FF2B5EF4-FFF2-40B4-BE49-F238E27FC236}">
                  <a16:creationId xmlns:a16="http://schemas.microsoft.com/office/drawing/2014/main" id="{258D45C9-965A-DD96-F764-62982123F054}"/>
                </a:ext>
              </a:extLst>
            </p:cNvPr>
            <p:cNvSpPr txBox="1"/>
            <p:nvPr/>
          </p:nvSpPr>
          <p:spPr bwMode="auto">
            <a:xfrm>
              <a:off x="8796843" y="2541796"/>
              <a:ext cx="263213" cy="276999"/>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39" name="TextBox 138">
              <a:extLst>
                <a:ext uri="{FF2B5EF4-FFF2-40B4-BE49-F238E27FC236}">
                  <a16:creationId xmlns:a16="http://schemas.microsoft.com/office/drawing/2014/main" id="{1492DED9-9561-676D-2DB6-11AC6CFF31D2}"/>
                </a:ext>
              </a:extLst>
            </p:cNvPr>
            <p:cNvSpPr txBox="1"/>
            <p:nvPr/>
          </p:nvSpPr>
          <p:spPr bwMode="auto">
            <a:xfrm>
              <a:off x="8678402" y="2978194"/>
              <a:ext cx="388248" cy="266237"/>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140" name="TextBox 139">
              <a:extLst>
                <a:ext uri="{FF2B5EF4-FFF2-40B4-BE49-F238E27FC236}">
                  <a16:creationId xmlns:a16="http://schemas.microsoft.com/office/drawing/2014/main" id="{3C903BFF-C11D-E97A-9EFA-182CA46C227C}"/>
                </a:ext>
              </a:extLst>
            </p:cNvPr>
            <p:cNvSpPr txBox="1"/>
            <p:nvPr/>
          </p:nvSpPr>
          <p:spPr bwMode="auto">
            <a:xfrm>
              <a:off x="8599855" y="3422185"/>
              <a:ext cx="466795" cy="266237"/>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grpSp>
      <p:sp>
        <p:nvSpPr>
          <p:cNvPr id="30" name="Text Box 11">
            <a:extLst>
              <a:ext uri="{FF2B5EF4-FFF2-40B4-BE49-F238E27FC236}">
                <a16:creationId xmlns:a16="http://schemas.microsoft.com/office/drawing/2014/main" id="{6C3C549F-4456-A97C-C586-57CFCF1E14F3}"/>
              </a:ext>
            </a:extLst>
          </p:cNvPr>
          <p:cNvSpPr txBox="1">
            <a:spLocks noChangeArrowheads="1"/>
          </p:cNvSpPr>
          <p:nvPr/>
        </p:nvSpPr>
        <p:spPr bwMode="auto">
          <a:xfrm>
            <a:off x="598118" y="6170212"/>
            <a:ext cx="4490612"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da-DK"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 </a:t>
            </a:r>
            <a:r>
              <a:rPr kumimoji="0" lang="da-DK"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&lt;.0001.</a:t>
            </a:r>
          </a:p>
        </p:txBody>
      </p:sp>
    </p:spTree>
    <p:extLst>
      <p:ext uri="{BB962C8B-B14F-4D97-AF65-F5344CB8AC3E}">
        <p14:creationId xmlns:p14="http://schemas.microsoft.com/office/powerpoint/2010/main" val="3296773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7C0315A8-DC0A-459B-B869-7A391BB4B96E}"/>
              </a:ext>
            </a:extLst>
          </p:cNvPr>
          <p:cNvSpPr>
            <a:spLocks noGrp="1"/>
          </p:cNvSpPr>
          <p:nvPr>
            <p:ph idx="1"/>
          </p:nvPr>
        </p:nvSpPr>
        <p:spPr/>
        <p:txBody>
          <a:bodyPr>
            <a:normAutofit/>
          </a:bodyPr>
          <a:lstStyle/>
          <a:p>
            <a:r>
              <a:rPr lang="en-US" altLang="en-US" sz="2200" dirty="0" err="1">
                <a:solidFill>
                  <a:schemeClr val="bg1"/>
                </a:solidFill>
              </a:rPr>
              <a:t>Ziltivekimab</a:t>
            </a:r>
            <a:r>
              <a:rPr lang="en-US" altLang="en-US" sz="2200" dirty="0">
                <a:solidFill>
                  <a:schemeClr val="bg1"/>
                </a:solidFill>
              </a:rPr>
              <a:t>, a novel IL-6 ligand inhibitor, markedly reduced multiple biomarkers of systemic inflammation and thrombosis known to promote the atherothrombotic process, including </a:t>
            </a:r>
            <a:r>
              <a:rPr lang="en-US" altLang="en-US" sz="2200" dirty="0" err="1">
                <a:solidFill>
                  <a:schemeClr val="bg1"/>
                </a:solidFill>
              </a:rPr>
              <a:t>hsCRP</a:t>
            </a:r>
            <a:r>
              <a:rPr lang="en-US" altLang="en-US" sz="2200" dirty="0">
                <a:solidFill>
                  <a:schemeClr val="bg1"/>
                </a:solidFill>
              </a:rPr>
              <a:t>, fibrinogen, SAA, sPLA2, and Lp(a), </a:t>
            </a:r>
            <a:r>
              <a:rPr lang="en-US" sz="2200" dirty="0">
                <a:solidFill>
                  <a:schemeClr val="bg1"/>
                </a:solidFill>
              </a:rPr>
              <a:t>in a critical population of patients with CKD and high CV risk who have considerable unmet need</a:t>
            </a:r>
          </a:p>
          <a:p>
            <a:r>
              <a:rPr lang="en-US" altLang="en-US" sz="2200" dirty="0">
                <a:solidFill>
                  <a:schemeClr val="bg1"/>
                </a:solidFill>
              </a:rPr>
              <a:t>The magnitude of change with </a:t>
            </a:r>
            <a:r>
              <a:rPr lang="en-US" altLang="en-US" sz="2200" dirty="0" err="1">
                <a:solidFill>
                  <a:schemeClr val="bg1"/>
                </a:solidFill>
              </a:rPr>
              <a:t>ziltivekimab</a:t>
            </a:r>
            <a:r>
              <a:rPr lang="en-US" altLang="en-US" sz="2200" dirty="0">
                <a:solidFill>
                  <a:schemeClr val="bg1"/>
                </a:solidFill>
              </a:rPr>
              <a:t> on </a:t>
            </a:r>
            <a:r>
              <a:rPr lang="en-US" altLang="en-US" sz="2200" dirty="0" err="1">
                <a:solidFill>
                  <a:schemeClr val="bg1"/>
                </a:solidFill>
              </a:rPr>
              <a:t>hsCRP</a:t>
            </a:r>
            <a:r>
              <a:rPr lang="en-US" altLang="en-US" sz="2200" dirty="0">
                <a:solidFill>
                  <a:schemeClr val="bg1"/>
                </a:solidFill>
              </a:rPr>
              <a:t> was nearly twice as large in RESCUE as that observed in the CANTOS trial of canakinumab where CV event rates were reduced by 15%-20% </a:t>
            </a:r>
          </a:p>
          <a:p>
            <a:r>
              <a:rPr lang="en-US" altLang="en-US" sz="2200" dirty="0">
                <a:solidFill>
                  <a:schemeClr val="bg1"/>
                </a:solidFill>
              </a:rPr>
              <a:t>The anti-inflammatory benefits of </a:t>
            </a:r>
            <a:r>
              <a:rPr lang="en-US" altLang="en-US" sz="2200" dirty="0" err="1">
                <a:solidFill>
                  <a:schemeClr val="bg1"/>
                </a:solidFill>
              </a:rPr>
              <a:t>ziltivekimab</a:t>
            </a:r>
            <a:r>
              <a:rPr lang="en-US" altLang="en-US" sz="2200" dirty="0">
                <a:solidFill>
                  <a:schemeClr val="bg1"/>
                </a:solidFill>
              </a:rPr>
              <a:t> were achieved with minimal evidence of bone marrow suppression, infectious risk, hepatic toxicity, or change in atherogenic lipid levels</a:t>
            </a:r>
          </a:p>
          <a:p>
            <a:r>
              <a:rPr lang="en-US" altLang="en-US" sz="2200" dirty="0">
                <a:solidFill>
                  <a:schemeClr val="bg1"/>
                </a:solidFill>
              </a:rPr>
              <a:t>These phase II data suggest that </a:t>
            </a:r>
            <a:r>
              <a:rPr lang="en-US" altLang="en-US" sz="2200" dirty="0" err="1">
                <a:solidFill>
                  <a:schemeClr val="bg1"/>
                </a:solidFill>
              </a:rPr>
              <a:t>ziltivekimab</a:t>
            </a:r>
            <a:r>
              <a:rPr lang="en-US" altLang="en-US" sz="2200" dirty="0">
                <a:solidFill>
                  <a:schemeClr val="bg1"/>
                </a:solidFill>
              </a:rPr>
              <a:t> may be unique among currently available IL-6 inhibitors and strongly supports its use in future CVOTs </a:t>
            </a:r>
          </a:p>
          <a:p>
            <a:pPr marL="0" indent="0">
              <a:buNone/>
            </a:pPr>
            <a:endParaRPr lang="en-GB" sz="2200" dirty="0">
              <a:solidFill>
                <a:schemeClr val="bg1"/>
              </a:solidFill>
            </a:endParaRPr>
          </a:p>
        </p:txBody>
      </p:sp>
      <p:sp>
        <p:nvSpPr>
          <p:cNvPr id="4" name="TextBox 3">
            <a:extLst>
              <a:ext uri="{FF2B5EF4-FFF2-40B4-BE49-F238E27FC236}">
                <a16:creationId xmlns:a16="http://schemas.microsoft.com/office/drawing/2014/main" id="{9357C88D-C1FA-4F42-9B35-086400B240E1}"/>
              </a:ext>
            </a:extLst>
          </p:cNvPr>
          <p:cNvSpPr txBox="1"/>
          <p:nvPr/>
        </p:nvSpPr>
        <p:spPr>
          <a:xfrm>
            <a:off x="194610" y="6519446"/>
            <a:ext cx="7874271" cy="261610"/>
          </a:xfrm>
          <a:prstGeom prst="rect">
            <a:avLst/>
          </a:prstGeom>
          <a:noFill/>
        </p:spPr>
        <p:txBody>
          <a:bodyPr wrap="none" rtlCol="0">
            <a:spAutoFit/>
          </a:bodyPr>
          <a:lstStyle/>
          <a:p>
            <a:r>
              <a:rPr lang="en-US" sz="1100" dirty="0"/>
              <a:t>Ridker PM et al. Lancet 2021; 391(10298):2060-69.  Slide from presentation by Ridker PM at the ACC21 Scientific Session</a:t>
            </a:r>
            <a:r>
              <a:rPr lang="en-US" sz="1100" cap="all" dirty="0"/>
              <a:t> </a:t>
            </a:r>
            <a:endParaRPr lang="en-US" sz="1100" dirty="0"/>
          </a:p>
        </p:txBody>
      </p:sp>
      <p:sp>
        <p:nvSpPr>
          <p:cNvPr id="2" name="Text Box 11">
            <a:extLst>
              <a:ext uri="{FF2B5EF4-FFF2-40B4-BE49-F238E27FC236}">
                <a16:creationId xmlns:a16="http://schemas.microsoft.com/office/drawing/2014/main" id="{5C6F8959-6FC5-CC15-B393-35969908733B}"/>
              </a:ext>
            </a:extLst>
          </p:cNvPr>
          <p:cNvSpPr txBox="1">
            <a:spLocks noChangeArrowheads="1"/>
          </p:cNvSpPr>
          <p:nvPr/>
        </p:nvSpPr>
        <p:spPr bwMode="auto">
          <a:xfrm>
            <a:off x="414339" y="6365420"/>
            <a:ext cx="7760670"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Ridker. Lancet. 2021; 391:2060.</a:t>
            </a:r>
          </a:p>
        </p:txBody>
      </p:sp>
      <p:sp>
        <p:nvSpPr>
          <p:cNvPr id="3" name="Title 2">
            <a:extLst>
              <a:ext uri="{FF2B5EF4-FFF2-40B4-BE49-F238E27FC236}">
                <a16:creationId xmlns:a16="http://schemas.microsoft.com/office/drawing/2014/main" id="{F9EDD67A-9155-6F84-CA7E-1B9FD66B6012}"/>
              </a:ext>
            </a:extLst>
          </p:cNvPr>
          <p:cNvSpPr>
            <a:spLocks noGrp="1"/>
          </p:cNvSpPr>
          <p:nvPr>
            <p:ph type="title"/>
          </p:nvPr>
        </p:nvSpPr>
        <p:spPr/>
        <p:txBody>
          <a:bodyPr/>
          <a:lstStyle/>
          <a:p>
            <a:r>
              <a:rPr lang="en-US" dirty="0"/>
              <a:t>RESCUE Trial Summary</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585A0-6128-E350-13CD-3800A01EBBFB}"/>
              </a:ext>
            </a:extLst>
          </p:cNvPr>
          <p:cNvSpPr>
            <a:spLocks noGrp="1"/>
          </p:cNvSpPr>
          <p:nvPr>
            <p:ph type="title"/>
          </p:nvPr>
        </p:nvSpPr>
        <p:spPr/>
        <p:txBody>
          <a:bodyPr/>
          <a:lstStyle/>
          <a:p>
            <a:r>
              <a:rPr lang="en-US" dirty="0"/>
              <a:t>ZEUS: </a:t>
            </a:r>
            <a:r>
              <a:rPr lang="en-US" dirty="0" err="1"/>
              <a:t>Ziltivekimab</a:t>
            </a:r>
            <a:r>
              <a:rPr lang="en-US" dirty="0"/>
              <a:t> in Patients With ASCVD/CKD and Systemic Inflammation</a:t>
            </a:r>
          </a:p>
        </p:txBody>
      </p:sp>
      <p:sp>
        <p:nvSpPr>
          <p:cNvPr id="8" name="Content Placeholder 7">
            <a:extLst>
              <a:ext uri="{FF2B5EF4-FFF2-40B4-BE49-F238E27FC236}">
                <a16:creationId xmlns:a16="http://schemas.microsoft.com/office/drawing/2014/main" id="{9A3E9E03-20A2-72AD-82A4-7DE9B6616FC0}"/>
              </a:ext>
            </a:extLst>
          </p:cNvPr>
          <p:cNvSpPr>
            <a:spLocks noGrp="1"/>
          </p:cNvSpPr>
          <p:nvPr>
            <p:ph idx="1"/>
          </p:nvPr>
        </p:nvSpPr>
        <p:spPr>
          <a:xfrm>
            <a:off x="604675" y="1513047"/>
            <a:ext cx="10877529" cy="4217191"/>
          </a:xfrm>
        </p:spPr>
        <p:txBody>
          <a:bodyPr/>
          <a:lstStyle/>
          <a:p>
            <a:r>
              <a:rPr lang="en-US" sz="2200" dirty="0"/>
              <a:t>Multicenter, international, randomized, placebo-controlled phase III trial of </a:t>
            </a:r>
            <a:r>
              <a:rPr lang="en-US" sz="2200" dirty="0" err="1"/>
              <a:t>ziltivekimab</a:t>
            </a:r>
            <a:r>
              <a:rPr lang="en-US" sz="2200" dirty="0"/>
              <a:t> for reducing risk of MACE</a:t>
            </a:r>
          </a:p>
          <a:p>
            <a:endParaRPr lang="en-US" sz="2200" dirty="0"/>
          </a:p>
          <a:p>
            <a:endParaRPr lang="en-US" sz="2200" dirty="0"/>
          </a:p>
          <a:p>
            <a:endParaRPr lang="en-US" sz="2200" dirty="0"/>
          </a:p>
          <a:p>
            <a:pPr marL="0" indent="0">
              <a:buNone/>
            </a:pPr>
            <a:br>
              <a:rPr lang="en-US" sz="2200" dirty="0"/>
            </a:br>
            <a:endParaRPr lang="en-US" sz="2200" dirty="0"/>
          </a:p>
          <a:p>
            <a:r>
              <a:rPr lang="en-US" sz="2200" dirty="0"/>
              <a:t>Primary endpoint: Time to first occurrence of MACE*</a:t>
            </a:r>
          </a:p>
          <a:p>
            <a:r>
              <a:rPr lang="en-US" sz="2200" dirty="0"/>
              <a:t>Key secondary endpoints: Time to first occurrence of expanded MACE,</a:t>
            </a:r>
            <a:r>
              <a:rPr kumimoji="0" lang="da-DK" altLang="en-US" sz="2400" b="0" i="0" u="none" strike="noStrike" kern="1200" cap="none" spc="0" normalizeH="0" baseline="30000" noProof="0" dirty="0">
                <a:ln>
                  <a:noFill/>
                </a:ln>
                <a:effectLst/>
                <a:uLnTx/>
                <a:uFillTx/>
                <a:latin typeface="Calibri" panose="020F0502020204030204" pitchFamily="34" charset="0"/>
                <a:ea typeface="+mn-ea"/>
                <a:cs typeface="Arial" panose="020B0604020202020204" pitchFamily="34" charset="0"/>
              </a:rPr>
              <a:t>†</a:t>
            </a:r>
            <a:r>
              <a:rPr lang="en-US" sz="2200" dirty="0"/>
              <a:t> hospitalizations, CV deaths, time to all-cause death, time to first occurrence of composite CKD endpoint</a:t>
            </a:r>
            <a:r>
              <a:rPr kumimoji="0" lang="da-DK" altLang="en-US" sz="2400" b="0" i="0" u="none" strike="noStrike" kern="1200" cap="none" spc="0" normalizeH="0" baseline="3000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lang="en-US" sz="2200" dirty="0"/>
          </a:p>
        </p:txBody>
      </p:sp>
      <p:sp>
        <p:nvSpPr>
          <p:cNvPr id="3" name="Text Box 23">
            <a:extLst>
              <a:ext uri="{FF2B5EF4-FFF2-40B4-BE49-F238E27FC236}">
                <a16:creationId xmlns:a16="http://schemas.microsoft.com/office/drawing/2014/main" id="{37EA2520-EAD2-589E-BD55-A8DC77228027}"/>
              </a:ext>
            </a:extLst>
          </p:cNvPr>
          <p:cNvSpPr txBox="1">
            <a:spLocks noChangeArrowheads="1"/>
          </p:cNvSpPr>
          <p:nvPr/>
        </p:nvSpPr>
        <p:spPr bwMode="auto">
          <a:xfrm>
            <a:off x="922583" y="2605979"/>
            <a:ext cx="3128649"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Adults with ASCVD, </a:t>
            </a:r>
            <a:r>
              <a:rPr kumimoji="0" lang="en-US" alt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hsCRP</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 mg/L, and CKD defined by</a:t>
            </a:r>
          </a:p>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UACR ≥200 mg/g and eGFR </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 mL/min/1.73m</a:t>
            </a:r>
            <a:r>
              <a:rPr kumimoji="0" lang="en-US" altLang="en-US" sz="18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or</a:t>
            </a:r>
          </a:p>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 ≥15 and </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&lt;60 mL/min/1.73m</a:t>
            </a:r>
            <a:r>
              <a:rPr kumimoji="0" lang="en-US" altLang="en-US" sz="18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2</a:t>
            </a:r>
          </a:p>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US" altLang="en-US" sz="1800" b="0" dirty="0">
                <a:solidFill>
                  <a:srgbClr val="000000"/>
                </a:solidFill>
                <a:latin typeface="Calibri" panose="020F0502020204030204" pitchFamily="34" charset="0"/>
              </a:rPr>
              <a:t>(Estimated N = 6200)</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 name="Rectangle 24">
            <a:extLst>
              <a:ext uri="{FF2B5EF4-FFF2-40B4-BE49-F238E27FC236}">
                <a16:creationId xmlns:a16="http://schemas.microsoft.com/office/drawing/2014/main" id="{76211E1D-AADB-06D2-DEB9-40C2411E9C53}"/>
              </a:ext>
            </a:extLst>
          </p:cNvPr>
          <p:cNvSpPr>
            <a:spLocks noChangeArrowheads="1"/>
          </p:cNvSpPr>
          <p:nvPr/>
        </p:nvSpPr>
        <p:spPr bwMode="auto">
          <a:xfrm>
            <a:off x="4677348" y="2805818"/>
            <a:ext cx="3875355" cy="646507"/>
          </a:xfrm>
          <a:prstGeom prst="rect">
            <a:avLst/>
          </a:prstGeom>
          <a:solidFill>
            <a:schemeClr val="accent2"/>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err="1">
                <a:ln>
                  <a:noFill/>
                </a:ln>
                <a:solidFill>
                  <a:srgbClr val="FFFFFF"/>
                </a:solidFill>
                <a:effectLst/>
                <a:uLnTx/>
                <a:uFillTx/>
                <a:latin typeface="Calibri" panose="020F0502020204030204" pitchFamily="34" charset="0"/>
                <a:ea typeface="+mn-ea"/>
                <a:cs typeface="Arial" charset="0"/>
              </a:rPr>
              <a:t>Ziltivekimab</a:t>
            </a: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15 mg SC QM + SoC</a:t>
            </a:r>
          </a:p>
        </p:txBody>
      </p:sp>
      <p:sp>
        <p:nvSpPr>
          <p:cNvPr id="5" name="Line 26">
            <a:extLst>
              <a:ext uri="{FF2B5EF4-FFF2-40B4-BE49-F238E27FC236}">
                <a16:creationId xmlns:a16="http://schemas.microsoft.com/office/drawing/2014/main" id="{599A8E67-09F1-A282-A82F-E298BD9480A9}"/>
              </a:ext>
            </a:extLst>
          </p:cNvPr>
          <p:cNvSpPr>
            <a:spLocks noChangeShapeType="1"/>
          </p:cNvSpPr>
          <p:nvPr/>
        </p:nvSpPr>
        <p:spPr bwMode="auto">
          <a:xfrm>
            <a:off x="4072465" y="3895706"/>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Rectangle 28">
            <a:extLst>
              <a:ext uri="{FF2B5EF4-FFF2-40B4-BE49-F238E27FC236}">
                <a16:creationId xmlns:a16="http://schemas.microsoft.com/office/drawing/2014/main" id="{9BC4606B-8666-0227-E25B-6AC354DC1F1A}"/>
              </a:ext>
            </a:extLst>
          </p:cNvPr>
          <p:cNvSpPr>
            <a:spLocks noChangeArrowheads="1"/>
          </p:cNvSpPr>
          <p:nvPr/>
        </p:nvSpPr>
        <p:spPr bwMode="auto">
          <a:xfrm>
            <a:off x="4677348" y="3800569"/>
            <a:ext cx="3875355" cy="646507"/>
          </a:xfrm>
          <a:prstGeom prst="rect">
            <a:avLst/>
          </a:prstGeom>
          <a:solidFill>
            <a:schemeClr val="accent3"/>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Placebo QM + SoC</a:t>
            </a:r>
          </a:p>
        </p:txBody>
      </p:sp>
      <p:sp>
        <p:nvSpPr>
          <p:cNvPr id="7" name="Line 26">
            <a:extLst>
              <a:ext uri="{FF2B5EF4-FFF2-40B4-BE49-F238E27FC236}">
                <a16:creationId xmlns:a16="http://schemas.microsoft.com/office/drawing/2014/main" id="{1A8ABB50-B211-D97D-BDCB-14E14CF95EE5}"/>
              </a:ext>
            </a:extLst>
          </p:cNvPr>
          <p:cNvSpPr>
            <a:spLocks noChangeShapeType="1"/>
          </p:cNvSpPr>
          <p:nvPr/>
        </p:nvSpPr>
        <p:spPr bwMode="auto">
          <a:xfrm flipV="1">
            <a:off x="4072465" y="3129072"/>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Text Box 11">
            <a:extLst>
              <a:ext uri="{FF2B5EF4-FFF2-40B4-BE49-F238E27FC236}">
                <a16:creationId xmlns:a16="http://schemas.microsoft.com/office/drawing/2014/main" id="{DCC5D7FE-AC60-EFB1-1097-813F3569DBCF}"/>
              </a:ext>
            </a:extLst>
          </p:cNvPr>
          <p:cNvSpPr txBox="1">
            <a:spLocks noChangeArrowheads="1"/>
          </p:cNvSpPr>
          <p:nvPr/>
        </p:nvSpPr>
        <p:spPr bwMode="auto">
          <a:xfrm>
            <a:off x="414339" y="5996088"/>
            <a:ext cx="8226854"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*MACE: CV death, nonfatal MI or nonfatal stroke. </a:t>
            </a:r>
            <a:r>
              <a:rPr kumimoji="0" lang="da-DK" altLang="en-US" sz="1200" b="0" i="0" u="none" strike="noStrike" kern="1200" cap="none" spc="0" normalizeH="0" baseline="30000" noProof="0" dirty="0">
                <a:ln>
                  <a:noFill/>
                </a:ln>
                <a:solidFill>
                  <a:srgbClr val="455560"/>
                </a:solidFill>
                <a:effectLst/>
                <a:uLnTx/>
                <a:uFillTx/>
                <a:latin typeface="Calibri" panose="020F0502020204030204" pitchFamily="34" charset="0"/>
                <a:ea typeface="+mn-ea"/>
                <a:cs typeface="Arial" panose="020B0604020202020204" pitchFamily="34" charset="0"/>
              </a:rPr>
              <a:t>†</a:t>
            </a:r>
            <a:r>
              <a:rPr kumimoji="0" lang="en-US" altLang="en-US" sz="1200" b="0" i="0" u="none" strike="noStrike" kern="1200" cap="none" spc="0" normalizeH="0" noProof="0" dirty="0">
                <a:ln>
                  <a:noFill/>
                </a:ln>
                <a:solidFill>
                  <a:srgbClr val="455560"/>
                </a:solidFill>
                <a:effectLst/>
                <a:uLnTx/>
                <a:uFillTx/>
                <a:latin typeface="Calibri" panose="020F0502020204030204" pitchFamily="34" charset="0"/>
                <a:ea typeface="+mn-ea"/>
                <a:cs typeface="Arial" panose="020B0604020202020204" pitchFamily="34" charset="0"/>
              </a:rPr>
              <a:t>Expanded MACE: CV death, nonfatal MI, nonfatal stroke or urgent coronary revascularization.</a:t>
            </a:r>
            <a:r>
              <a:rPr lang="da-DK" altLang="en-US" sz="1200" b="0" dirty="0">
                <a:solidFill>
                  <a:srgbClr val="455560"/>
                </a:solidFill>
                <a:latin typeface="Calibri" panose="020F0502020204030204" pitchFamily="34" charset="0"/>
              </a:rPr>
              <a:t> </a:t>
            </a:r>
            <a:r>
              <a:rPr kumimoji="0" lang="da-DK" altLang="en-US" sz="1200" b="0" i="0" u="none" strike="noStrike" kern="1200" cap="none" spc="0" normalizeH="0" baseline="30000" noProof="0" dirty="0">
                <a:ln>
                  <a:noFill/>
                </a:ln>
                <a:solidFill>
                  <a:srgbClr val="455560"/>
                </a:solidFill>
                <a:effectLst/>
                <a:uLnTx/>
                <a:uFillTx/>
                <a:latin typeface="Calibri" panose="020F0502020204030204" pitchFamily="34" charset="0"/>
                <a:ea typeface="+mn-ea"/>
                <a:cs typeface="Arial" panose="020B0604020202020204" pitchFamily="34" charset="0"/>
              </a:rPr>
              <a:t>‡</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CKD endpoint: ≥40% eGFR reduction, kidney death, CKD stage 5, dialysis treatment or kidney transplant.</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NCT05021835.</a:t>
            </a:r>
          </a:p>
        </p:txBody>
      </p:sp>
      <p:cxnSp>
        <p:nvCxnSpPr>
          <p:cNvPr id="16" name="Straight Arrow Connector 15">
            <a:extLst>
              <a:ext uri="{FF2B5EF4-FFF2-40B4-BE49-F238E27FC236}">
                <a16:creationId xmlns:a16="http://schemas.microsoft.com/office/drawing/2014/main" id="{D76898F2-8C6A-D5A2-3961-F329B0E1B22E}"/>
              </a:ext>
            </a:extLst>
          </p:cNvPr>
          <p:cNvCxnSpPr/>
          <p:nvPr/>
        </p:nvCxnSpPr>
        <p:spPr bwMode="auto">
          <a:xfrm>
            <a:off x="8641193" y="3625530"/>
            <a:ext cx="648929" cy="0"/>
          </a:xfrm>
          <a:prstGeom prst="straightConnector1">
            <a:avLst/>
          </a:prstGeom>
          <a:noFill/>
          <a:ln w="28575" cap="flat" cmpd="sng" algn="ctr">
            <a:solidFill>
              <a:schemeClr val="bg1"/>
            </a:solidFill>
            <a:prstDash val="solid"/>
            <a:round/>
            <a:headEnd type="none" w="med" len="med"/>
            <a:tailEnd type="triangle"/>
          </a:ln>
          <a:effectLst/>
        </p:spPr>
      </p:cxnSp>
      <p:sp>
        <p:nvSpPr>
          <p:cNvPr id="17" name="Text Box 23">
            <a:extLst>
              <a:ext uri="{FF2B5EF4-FFF2-40B4-BE49-F238E27FC236}">
                <a16:creationId xmlns:a16="http://schemas.microsoft.com/office/drawing/2014/main" id="{4FBC5CD1-EE3F-6E30-5916-D57E5E5E4C70}"/>
              </a:ext>
            </a:extLst>
          </p:cNvPr>
          <p:cNvSpPr txBox="1">
            <a:spLocks noChangeArrowheads="1"/>
          </p:cNvSpPr>
          <p:nvPr/>
        </p:nvSpPr>
        <p:spPr bwMode="auto">
          <a:xfrm>
            <a:off x="9056853" y="3260524"/>
            <a:ext cx="194000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None/>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 </a:t>
            </a:r>
            <a:r>
              <a:rPr kumimoji="0" lang="en-US" alt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mo</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of follow-up</a:t>
            </a:r>
          </a:p>
        </p:txBody>
      </p:sp>
      <p:sp>
        <p:nvSpPr>
          <p:cNvPr id="19" name="Text Box 11">
            <a:extLst>
              <a:ext uri="{FF2B5EF4-FFF2-40B4-BE49-F238E27FC236}">
                <a16:creationId xmlns:a16="http://schemas.microsoft.com/office/drawing/2014/main" id="{A70BC381-50B5-F2CE-9F41-4D3762224319}"/>
              </a:ext>
            </a:extLst>
          </p:cNvPr>
          <p:cNvSpPr txBox="1">
            <a:spLocks noChangeArrowheads="1"/>
          </p:cNvSpPr>
          <p:nvPr/>
        </p:nvSpPr>
        <p:spPr bwMode="auto">
          <a:xfrm>
            <a:off x="4677348" y="1944970"/>
            <a:ext cx="5184104"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Observation period, event-driven till prespecified number of first MACE events (1044) are accrued</a:t>
            </a:r>
          </a:p>
        </p:txBody>
      </p:sp>
      <p:sp>
        <p:nvSpPr>
          <p:cNvPr id="20" name="Right Brace 19">
            <a:extLst>
              <a:ext uri="{FF2B5EF4-FFF2-40B4-BE49-F238E27FC236}">
                <a16:creationId xmlns:a16="http://schemas.microsoft.com/office/drawing/2014/main" id="{4ABF8254-55C6-A9E5-E81E-80A180FFF0F9}"/>
              </a:ext>
            </a:extLst>
          </p:cNvPr>
          <p:cNvSpPr/>
          <p:nvPr/>
        </p:nvSpPr>
        <p:spPr>
          <a:xfrm rot="16200000" flipV="1">
            <a:off x="6908395" y="308921"/>
            <a:ext cx="150679" cy="4612774"/>
          </a:xfrm>
          <a:prstGeom prst="rightBrace">
            <a:avLst>
              <a:gd name="adj1" fmla="val 64461"/>
              <a:gd name="adj2" fmla="val 49819"/>
            </a:avLst>
          </a:prstGeom>
          <a:ln w="2857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Arial"/>
              <a:ea typeface="Apis For Office" panose="020B0504010101010104" pitchFamily="34" charset="0"/>
              <a:cs typeface="Arial" panose="020B0604020202020204" pitchFamily="34" charset="0"/>
            </a:endParaRPr>
          </a:p>
        </p:txBody>
      </p:sp>
    </p:spTree>
    <p:extLst>
      <p:ext uri="{BB962C8B-B14F-4D97-AF65-F5344CB8AC3E}">
        <p14:creationId xmlns:p14="http://schemas.microsoft.com/office/powerpoint/2010/main" val="40022658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585A0-6128-E350-13CD-3800A01EBBFB}"/>
              </a:ext>
            </a:extLst>
          </p:cNvPr>
          <p:cNvSpPr>
            <a:spLocks noGrp="1"/>
          </p:cNvSpPr>
          <p:nvPr>
            <p:ph type="title"/>
          </p:nvPr>
        </p:nvSpPr>
        <p:spPr/>
        <p:txBody>
          <a:bodyPr/>
          <a:lstStyle/>
          <a:p>
            <a:r>
              <a:rPr lang="en-US" dirty="0"/>
              <a:t>ARTEMIS: </a:t>
            </a:r>
            <a:r>
              <a:rPr lang="en-US" dirty="0" err="1"/>
              <a:t>Ziltivekimab</a:t>
            </a:r>
            <a:r>
              <a:rPr lang="en-US" dirty="0"/>
              <a:t> Cardiovascular Outcomes Trial for Acute Myocardial Infarction</a:t>
            </a:r>
          </a:p>
        </p:txBody>
      </p:sp>
      <p:sp>
        <p:nvSpPr>
          <p:cNvPr id="8" name="Content Placeholder 7">
            <a:extLst>
              <a:ext uri="{FF2B5EF4-FFF2-40B4-BE49-F238E27FC236}">
                <a16:creationId xmlns:a16="http://schemas.microsoft.com/office/drawing/2014/main" id="{9A3E9E03-20A2-72AD-82A4-7DE9B6616FC0}"/>
              </a:ext>
            </a:extLst>
          </p:cNvPr>
          <p:cNvSpPr>
            <a:spLocks noGrp="1"/>
          </p:cNvSpPr>
          <p:nvPr>
            <p:ph idx="1"/>
          </p:nvPr>
        </p:nvSpPr>
        <p:spPr>
          <a:xfrm>
            <a:off x="604675" y="1513047"/>
            <a:ext cx="10877529" cy="4217191"/>
          </a:xfrm>
        </p:spPr>
        <p:txBody>
          <a:bodyPr/>
          <a:lstStyle/>
          <a:p>
            <a:r>
              <a:rPr lang="en-US" sz="2200" dirty="0"/>
              <a:t>Multicenter, international, randomized, placebo-controlled phase III trial of </a:t>
            </a:r>
            <a:r>
              <a:rPr lang="en-US" sz="2200" dirty="0" err="1"/>
              <a:t>ziltivekimab</a:t>
            </a:r>
            <a:r>
              <a:rPr lang="en-US" sz="2200" dirty="0"/>
              <a:t> for patients who have been hospitalized for MI to prevent new CV events</a:t>
            </a:r>
          </a:p>
          <a:p>
            <a:endParaRPr lang="en-US" sz="2200" dirty="0"/>
          </a:p>
          <a:p>
            <a:endParaRPr lang="en-US" sz="2200" dirty="0"/>
          </a:p>
          <a:p>
            <a:endParaRPr lang="en-US" sz="2200" dirty="0"/>
          </a:p>
          <a:p>
            <a:pPr marL="0" indent="0">
              <a:buNone/>
            </a:pPr>
            <a:br>
              <a:rPr lang="en-US" sz="2200" dirty="0"/>
            </a:br>
            <a:endParaRPr lang="en-US" sz="2200" dirty="0"/>
          </a:p>
          <a:p>
            <a:r>
              <a:rPr lang="en-US" sz="2200" dirty="0"/>
              <a:t>Primary endpoint: Time to first occurrence of MACE*</a:t>
            </a:r>
          </a:p>
          <a:p>
            <a:r>
              <a:rPr lang="en-US" sz="2200" dirty="0"/>
              <a:t>Key secondary endpoints: All cause mortality, nonfatal MI or stroke, MI, expanded MACE,</a:t>
            </a:r>
            <a:r>
              <a:rPr kumimoji="0" lang="da-DK" altLang="en-US" sz="2400" b="0" i="0" u="none" strike="noStrike" kern="1200" cap="none" spc="0" normalizeH="0" baseline="30000" noProof="0" dirty="0">
                <a:ln>
                  <a:noFill/>
                </a:ln>
                <a:effectLst/>
                <a:uLnTx/>
                <a:uFillTx/>
                <a:latin typeface="Calibri" panose="020F0502020204030204" pitchFamily="34" charset="0"/>
                <a:ea typeface="+mn-ea"/>
                <a:cs typeface="Arial" panose="020B0604020202020204" pitchFamily="34" charset="0"/>
              </a:rPr>
              <a:t>†</a:t>
            </a:r>
            <a:r>
              <a:rPr lang="en-US" sz="2200" dirty="0"/>
              <a:t> coronary MACE</a:t>
            </a:r>
            <a:r>
              <a:rPr kumimoji="0" lang="da-DK" altLang="en-US" sz="2400" b="0" i="0" u="none" strike="noStrike" kern="1200" cap="none" spc="0" normalizeH="0" baseline="3000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lang="en-US" sz="2200" dirty="0"/>
          </a:p>
        </p:txBody>
      </p:sp>
      <p:sp>
        <p:nvSpPr>
          <p:cNvPr id="3" name="Text Box 23">
            <a:extLst>
              <a:ext uri="{FF2B5EF4-FFF2-40B4-BE49-F238E27FC236}">
                <a16:creationId xmlns:a16="http://schemas.microsoft.com/office/drawing/2014/main" id="{37EA2520-EAD2-589E-BD55-A8DC77228027}"/>
              </a:ext>
            </a:extLst>
          </p:cNvPr>
          <p:cNvSpPr txBox="1">
            <a:spLocks noChangeArrowheads="1"/>
          </p:cNvSpPr>
          <p:nvPr/>
        </p:nvSpPr>
        <p:spPr bwMode="auto">
          <a:xfrm>
            <a:off x="666162" y="2605979"/>
            <a:ext cx="3128649"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Adults </a:t>
            </a:r>
            <a:r>
              <a:rPr lang="en-US" altLang="en-US" sz="1400" b="0" dirty="0">
                <a:solidFill>
                  <a:srgbClr val="000000"/>
                </a:solidFill>
                <a:latin typeface="Calibri" panose="020F0502020204030204" pitchFamily="34" charset="0"/>
              </a:rPr>
              <a:t>with h</a:t>
            </a:r>
            <a:r>
              <a:rPr kumimoji="0" lang="en-US" altLang="en-US" sz="1400" b="0" i="0" u="none" strike="noStrike" kern="1200" cap="none" spc="0" normalizeH="0" baseline="0" noProof="0" dirty="0" err="1">
                <a:ln>
                  <a:noFill/>
                </a:ln>
                <a:solidFill>
                  <a:srgbClr val="000000"/>
                </a:solidFill>
                <a:effectLst/>
                <a:uLnTx/>
                <a:uFillTx/>
                <a:latin typeface="Calibri" panose="020F0502020204030204" pitchFamily="34" charset="0"/>
              </a:rPr>
              <a:t>ospitalization</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 for STEMI or NSTEMI with evidence of type 1 by invasive angiography​ and </a:t>
            </a:r>
            <a:r>
              <a:rPr lang="en-US" altLang="en-US" sz="1400" b="0" dirty="0">
                <a:solidFill>
                  <a:srgbClr val="000000"/>
                </a:solidFill>
                <a:latin typeface="Calibri" panose="020F0502020204030204" pitchFamily="34" charset="0"/>
              </a:rPr>
              <a:t>pr</a:t>
            </a:r>
            <a:r>
              <a:rPr kumimoji="0" lang="en-US" altLang="en-US" sz="1400" b="0" i="0" u="none" strike="noStrike" kern="1200" cap="none" spc="0" normalizeH="0" baseline="0" noProof="0" dirty="0" err="1">
                <a:ln>
                  <a:noFill/>
                </a:ln>
                <a:solidFill>
                  <a:srgbClr val="000000"/>
                </a:solidFill>
                <a:effectLst/>
                <a:uLnTx/>
                <a:uFillTx/>
                <a:latin typeface="Calibri" panose="020F0502020204030204" pitchFamily="34" charset="0"/>
              </a:rPr>
              <a:t>esence</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 of at least 1 of:​ prior MI​, prior coronary revascularization​, diabetes mellitus​, </a:t>
            </a:r>
          </a:p>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CKD (eGFR ≥15-&lt;60 mL/min/1.73 m²)​, </a:t>
            </a:r>
            <a:r>
              <a:rPr lang="en-US" altLang="en-US" sz="1400" b="0" dirty="0">
                <a:solidFill>
                  <a:srgbClr val="000000"/>
                </a:solidFill>
                <a:latin typeface="Calibri" panose="020F0502020204030204" pitchFamily="34" charset="0"/>
              </a:rPr>
              <a:t> p</a:t>
            </a:r>
            <a:r>
              <a:rPr kumimoji="0" lang="en-US" altLang="en-US" sz="1400" b="0" i="0" u="none" strike="noStrike" kern="1200" cap="none" spc="0" normalizeH="0" baseline="0" noProof="0" dirty="0" err="1">
                <a:ln>
                  <a:noFill/>
                </a:ln>
                <a:solidFill>
                  <a:srgbClr val="000000"/>
                </a:solidFill>
                <a:effectLst/>
                <a:uLnTx/>
                <a:uFillTx/>
                <a:latin typeface="Calibri" panose="020F0502020204030204" pitchFamily="34" charset="0"/>
              </a:rPr>
              <a:t>rior</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 ischemic stroke​, carotid disease or PAD​, multivessel CAD​</a:t>
            </a:r>
          </a:p>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(estimated N </a:t>
            </a:r>
            <a:r>
              <a:rPr lang="en-US" altLang="en-US" sz="1400" b="0" dirty="0">
                <a:solidFill>
                  <a:srgbClr val="000000"/>
                </a:solidFill>
                <a:latin typeface="Calibri" panose="020F0502020204030204" pitchFamily="34" charset="0"/>
              </a:rPr>
              <a:t>= 10,000)</a:t>
            </a:r>
            <a:endPar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ndParaRPr>
          </a:p>
        </p:txBody>
      </p:sp>
      <p:sp>
        <p:nvSpPr>
          <p:cNvPr id="4" name="Rectangle 24">
            <a:extLst>
              <a:ext uri="{FF2B5EF4-FFF2-40B4-BE49-F238E27FC236}">
                <a16:creationId xmlns:a16="http://schemas.microsoft.com/office/drawing/2014/main" id="{76211E1D-AADB-06D2-DEB9-40C2411E9C53}"/>
              </a:ext>
            </a:extLst>
          </p:cNvPr>
          <p:cNvSpPr>
            <a:spLocks noChangeArrowheads="1"/>
          </p:cNvSpPr>
          <p:nvPr/>
        </p:nvSpPr>
        <p:spPr bwMode="auto">
          <a:xfrm>
            <a:off x="6881008" y="2805818"/>
            <a:ext cx="2588001" cy="646507"/>
          </a:xfrm>
          <a:prstGeom prst="rect">
            <a:avLst/>
          </a:prstGeom>
          <a:solidFill>
            <a:schemeClr val="accent2"/>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err="1">
                <a:ln>
                  <a:noFill/>
                </a:ln>
                <a:solidFill>
                  <a:srgbClr val="FFFFFF"/>
                </a:solidFill>
                <a:effectLst/>
                <a:uLnTx/>
                <a:uFillTx/>
                <a:latin typeface="Calibri" panose="020F0502020204030204" pitchFamily="34" charset="0"/>
                <a:ea typeface="+mn-ea"/>
                <a:cs typeface="Arial" charset="0"/>
              </a:rPr>
              <a:t>Ziltivekimab</a:t>
            </a: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15 mg SC QM + SoC</a:t>
            </a:r>
          </a:p>
        </p:txBody>
      </p:sp>
      <p:sp>
        <p:nvSpPr>
          <p:cNvPr id="5" name="Line 26">
            <a:extLst>
              <a:ext uri="{FF2B5EF4-FFF2-40B4-BE49-F238E27FC236}">
                <a16:creationId xmlns:a16="http://schemas.microsoft.com/office/drawing/2014/main" id="{599A8E67-09F1-A282-A82F-E298BD9480A9}"/>
              </a:ext>
            </a:extLst>
          </p:cNvPr>
          <p:cNvSpPr>
            <a:spLocks noChangeShapeType="1"/>
          </p:cNvSpPr>
          <p:nvPr/>
        </p:nvSpPr>
        <p:spPr bwMode="auto">
          <a:xfrm>
            <a:off x="3766314" y="3895706"/>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Rectangle 28">
            <a:extLst>
              <a:ext uri="{FF2B5EF4-FFF2-40B4-BE49-F238E27FC236}">
                <a16:creationId xmlns:a16="http://schemas.microsoft.com/office/drawing/2014/main" id="{9BC4606B-8666-0227-E25B-6AC354DC1F1A}"/>
              </a:ext>
            </a:extLst>
          </p:cNvPr>
          <p:cNvSpPr>
            <a:spLocks noChangeArrowheads="1"/>
          </p:cNvSpPr>
          <p:nvPr/>
        </p:nvSpPr>
        <p:spPr bwMode="auto">
          <a:xfrm>
            <a:off x="6881008" y="3800569"/>
            <a:ext cx="2588001" cy="646507"/>
          </a:xfrm>
          <a:prstGeom prst="rect">
            <a:avLst/>
          </a:prstGeom>
          <a:solidFill>
            <a:schemeClr val="accent3"/>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Placebo QM + SoC</a:t>
            </a:r>
          </a:p>
        </p:txBody>
      </p:sp>
      <p:sp>
        <p:nvSpPr>
          <p:cNvPr id="7" name="Line 26">
            <a:extLst>
              <a:ext uri="{FF2B5EF4-FFF2-40B4-BE49-F238E27FC236}">
                <a16:creationId xmlns:a16="http://schemas.microsoft.com/office/drawing/2014/main" id="{1A8ABB50-B211-D97D-BDCB-14E14CF95EE5}"/>
              </a:ext>
            </a:extLst>
          </p:cNvPr>
          <p:cNvSpPr>
            <a:spLocks noChangeShapeType="1"/>
          </p:cNvSpPr>
          <p:nvPr/>
        </p:nvSpPr>
        <p:spPr bwMode="auto">
          <a:xfrm flipV="1">
            <a:off x="3766314" y="3129072"/>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Text Box 11">
            <a:extLst>
              <a:ext uri="{FF2B5EF4-FFF2-40B4-BE49-F238E27FC236}">
                <a16:creationId xmlns:a16="http://schemas.microsoft.com/office/drawing/2014/main" id="{DCC5D7FE-AC60-EFB1-1097-813F3569DBCF}"/>
              </a:ext>
            </a:extLst>
          </p:cNvPr>
          <p:cNvSpPr txBox="1">
            <a:spLocks noChangeArrowheads="1"/>
          </p:cNvSpPr>
          <p:nvPr/>
        </p:nvSpPr>
        <p:spPr bwMode="auto">
          <a:xfrm>
            <a:off x="414338" y="5996088"/>
            <a:ext cx="9292369"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*MACE: CV death, nonfatal MI or nonfatal stroke. </a:t>
            </a:r>
            <a:r>
              <a:rPr kumimoji="0" lang="da-DK" altLang="en-US" sz="1200" b="0" i="0" u="none" strike="noStrike" kern="1200" cap="none" spc="0" normalizeH="0" baseline="30000" noProof="0" dirty="0">
                <a:ln>
                  <a:noFill/>
                </a:ln>
                <a:solidFill>
                  <a:srgbClr val="455560"/>
                </a:solidFill>
                <a:effectLst/>
                <a:uLnTx/>
                <a:uFillTx/>
                <a:latin typeface="Calibri" panose="020F0502020204030204" pitchFamily="34" charset="0"/>
                <a:ea typeface="+mn-ea"/>
                <a:cs typeface="Arial" panose="020B0604020202020204" pitchFamily="34" charset="0"/>
              </a:rPr>
              <a:t>†</a:t>
            </a:r>
            <a:r>
              <a:rPr kumimoji="0" lang="en-US" altLang="en-US" sz="1200" b="0" i="0" u="none" strike="noStrike" kern="1200" cap="none" spc="0" normalizeH="0" noProof="0" dirty="0">
                <a:ln>
                  <a:noFill/>
                </a:ln>
                <a:solidFill>
                  <a:srgbClr val="455560"/>
                </a:solidFill>
                <a:effectLst/>
                <a:uLnTx/>
                <a:uFillTx/>
                <a:latin typeface="Calibri" panose="020F0502020204030204" pitchFamily="34" charset="0"/>
                <a:ea typeface="+mn-ea"/>
                <a:cs typeface="Arial" panose="020B0604020202020204" pitchFamily="34" charset="0"/>
              </a:rPr>
              <a:t>Expanded MACE: CV death, nonfatal MI, nonfatal stroke or urgent coronary revascularization.</a:t>
            </a:r>
            <a:r>
              <a:rPr lang="da-DK" altLang="en-US" sz="1200" b="0" dirty="0">
                <a:solidFill>
                  <a:srgbClr val="455560"/>
                </a:solidFill>
                <a:latin typeface="Calibri" panose="020F0502020204030204" pitchFamily="34" charset="0"/>
              </a:rPr>
              <a:t> </a:t>
            </a:r>
            <a:r>
              <a:rPr kumimoji="0" lang="da-DK" altLang="en-US" sz="1200" b="0" i="0" u="none" strike="noStrike" kern="1200" cap="none" spc="0" normalizeH="0" baseline="30000" noProof="0" dirty="0">
                <a:ln>
                  <a:noFill/>
                </a:ln>
                <a:solidFill>
                  <a:srgbClr val="455560"/>
                </a:solidFill>
                <a:effectLst/>
                <a:uLnTx/>
                <a:uFillTx/>
                <a:latin typeface="Calibri" panose="020F0502020204030204" pitchFamily="34" charset="0"/>
                <a:ea typeface="+mn-ea"/>
                <a:cs typeface="Arial" panose="020B0604020202020204" pitchFamily="34" charset="0"/>
              </a:rPr>
              <a:t>‡</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Coronary MACE: CV death, nonfatal MI, nonfatal stroke, ischemia-driven coronary revascularization, HHF or urgent HF visit.</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NCT06118281.</a:t>
            </a:r>
          </a:p>
        </p:txBody>
      </p:sp>
      <p:cxnSp>
        <p:nvCxnSpPr>
          <p:cNvPr id="16" name="Straight Arrow Connector 15">
            <a:extLst>
              <a:ext uri="{FF2B5EF4-FFF2-40B4-BE49-F238E27FC236}">
                <a16:creationId xmlns:a16="http://schemas.microsoft.com/office/drawing/2014/main" id="{D76898F2-8C6A-D5A2-3961-F329B0E1B22E}"/>
              </a:ext>
            </a:extLst>
          </p:cNvPr>
          <p:cNvCxnSpPr/>
          <p:nvPr/>
        </p:nvCxnSpPr>
        <p:spPr bwMode="auto">
          <a:xfrm>
            <a:off x="9557499" y="3625530"/>
            <a:ext cx="648929" cy="0"/>
          </a:xfrm>
          <a:prstGeom prst="straightConnector1">
            <a:avLst/>
          </a:prstGeom>
          <a:noFill/>
          <a:ln w="28575" cap="flat" cmpd="sng" algn="ctr">
            <a:solidFill>
              <a:schemeClr val="bg1"/>
            </a:solidFill>
            <a:prstDash val="solid"/>
            <a:round/>
            <a:headEnd type="none" w="med" len="med"/>
            <a:tailEnd type="triangle"/>
          </a:ln>
          <a:effectLst/>
        </p:spPr>
      </p:cxnSp>
      <p:sp>
        <p:nvSpPr>
          <p:cNvPr id="17" name="Text Box 23">
            <a:extLst>
              <a:ext uri="{FF2B5EF4-FFF2-40B4-BE49-F238E27FC236}">
                <a16:creationId xmlns:a16="http://schemas.microsoft.com/office/drawing/2014/main" id="{4FBC5CD1-EE3F-6E30-5916-D57E5E5E4C70}"/>
              </a:ext>
            </a:extLst>
          </p:cNvPr>
          <p:cNvSpPr txBox="1">
            <a:spLocks noChangeArrowheads="1"/>
          </p:cNvSpPr>
          <p:nvPr/>
        </p:nvSpPr>
        <p:spPr bwMode="auto">
          <a:xfrm>
            <a:off x="9973159" y="3260524"/>
            <a:ext cx="19400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None/>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Up to 2 </a:t>
            </a:r>
            <a:r>
              <a:rPr kumimoji="0" lang="en-US" alt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yr</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of follow-up</a:t>
            </a:r>
          </a:p>
        </p:txBody>
      </p:sp>
      <p:sp>
        <p:nvSpPr>
          <p:cNvPr id="19" name="Text Box 11">
            <a:extLst>
              <a:ext uri="{FF2B5EF4-FFF2-40B4-BE49-F238E27FC236}">
                <a16:creationId xmlns:a16="http://schemas.microsoft.com/office/drawing/2014/main" id="{A70BC381-50B5-F2CE-9F41-4D3762224319}"/>
              </a:ext>
            </a:extLst>
          </p:cNvPr>
          <p:cNvSpPr txBox="1">
            <a:spLocks noChangeArrowheads="1"/>
          </p:cNvSpPr>
          <p:nvPr/>
        </p:nvSpPr>
        <p:spPr bwMode="auto">
          <a:xfrm>
            <a:off x="4130614" y="2255797"/>
            <a:ext cx="2750394"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Loading Dose: Administered within 36 </a:t>
            </a:r>
            <a:r>
              <a:rPr kumimoji="0" lang="en-US" altLang="en-US" sz="14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hr</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of STEMI or 48 </a:t>
            </a:r>
            <a:r>
              <a:rPr kumimoji="0" lang="en-US" altLang="en-US" sz="14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hr</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of NSTEMI</a:t>
            </a:r>
          </a:p>
        </p:txBody>
      </p:sp>
      <p:sp>
        <p:nvSpPr>
          <p:cNvPr id="10" name="Rectangle 24">
            <a:extLst>
              <a:ext uri="{FF2B5EF4-FFF2-40B4-BE49-F238E27FC236}">
                <a16:creationId xmlns:a16="http://schemas.microsoft.com/office/drawing/2014/main" id="{68A4E050-E0CB-0FFF-F5E5-2770AB988ED8}"/>
              </a:ext>
            </a:extLst>
          </p:cNvPr>
          <p:cNvSpPr>
            <a:spLocks noChangeArrowheads="1"/>
          </p:cNvSpPr>
          <p:nvPr/>
        </p:nvSpPr>
        <p:spPr bwMode="auto">
          <a:xfrm>
            <a:off x="4369140" y="2805818"/>
            <a:ext cx="2080909" cy="646507"/>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err="1">
                <a:ln>
                  <a:noFill/>
                </a:ln>
                <a:solidFill>
                  <a:srgbClr val="FFFFFF"/>
                </a:solidFill>
                <a:effectLst/>
                <a:uLnTx/>
                <a:uFillTx/>
                <a:latin typeface="Calibri" panose="020F0502020204030204" pitchFamily="34" charset="0"/>
                <a:ea typeface="+mn-ea"/>
                <a:cs typeface="Arial" charset="0"/>
              </a:rPr>
              <a:t>Ziltivekimab</a:t>
            </a: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a:t>
            </a:r>
            <a:b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b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30 mg SC</a:t>
            </a:r>
          </a:p>
        </p:txBody>
      </p:sp>
      <p:sp>
        <p:nvSpPr>
          <p:cNvPr id="11" name="Rectangle 28">
            <a:extLst>
              <a:ext uri="{FF2B5EF4-FFF2-40B4-BE49-F238E27FC236}">
                <a16:creationId xmlns:a16="http://schemas.microsoft.com/office/drawing/2014/main" id="{F0BC3BB2-C6C4-EA23-8F2B-6399FEE38F6A}"/>
              </a:ext>
            </a:extLst>
          </p:cNvPr>
          <p:cNvSpPr>
            <a:spLocks noChangeArrowheads="1"/>
          </p:cNvSpPr>
          <p:nvPr/>
        </p:nvSpPr>
        <p:spPr bwMode="auto">
          <a:xfrm>
            <a:off x="4369140" y="3800569"/>
            <a:ext cx="2080909" cy="646507"/>
          </a:xfrm>
          <a:prstGeom prst="rect">
            <a:avLst/>
          </a:prstGeom>
          <a:solidFill>
            <a:schemeClr val="accent3"/>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Placebo </a:t>
            </a:r>
          </a:p>
        </p:txBody>
      </p:sp>
      <p:cxnSp>
        <p:nvCxnSpPr>
          <p:cNvPr id="13" name="Straight Arrow Connector 12">
            <a:extLst>
              <a:ext uri="{FF2B5EF4-FFF2-40B4-BE49-F238E27FC236}">
                <a16:creationId xmlns:a16="http://schemas.microsoft.com/office/drawing/2014/main" id="{3FD19EF6-033B-A09C-0DFE-E48E936EDF99}"/>
              </a:ext>
            </a:extLst>
          </p:cNvPr>
          <p:cNvCxnSpPr/>
          <p:nvPr/>
        </p:nvCxnSpPr>
        <p:spPr bwMode="auto">
          <a:xfrm>
            <a:off x="6520388" y="3129072"/>
            <a:ext cx="274308" cy="0"/>
          </a:xfrm>
          <a:prstGeom prst="straightConnector1">
            <a:avLst/>
          </a:prstGeom>
          <a:noFill/>
          <a:ln w="28575" cap="flat" cmpd="sng" algn="ctr">
            <a:solidFill>
              <a:schemeClr val="bg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866FEE96-42CF-D9B6-4EC3-8661BBC7405B}"/>
              </a:ext>
            </a:extLst>
          </p:cNvPr>
          <p:cNvCxnSpPr/>
          <p:nvPr/>
        </p:nvCxnSpPr>
        <p:spPr bwMode="auto">
          <a:xfrm>
            <a:off x="6536360" y="4116406"/>
            <a:ext cx="274308" cy="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61110350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585A0-6128-E350-13CD-3800A01EBBFB}"/>
              </a:ext>
            </a:extLst>
          </p:cNvPr>
          <p:cNvSpPr>
            <a:spLocks noGrp="1"/>
          </p:cNvSpPr>
          <p:nvPr>
            <p:ph type="title"/>
          </p:nvPr>
        </p:nvSpPr>
        <p:spPr/>
        <p:txBody>
          <a:bodyPr/>
          <a:lstStyle/>
          <a:p>
            <a:r>
              <a:rPr lang="en-US" dirty="0"/>
              <a:t>HERMES: </a:t>
            </a:r>
            <a:r>
              <a:rPr lang="en-US" dirty="0" err="1"/>
              <a:t>Ziltivekimab</a:t>
            </a:r>
            <a:r>
              <a:rPr lang="en-US" dirty="0"/>
              <a:t> for Heart Failure </a:t>
            </a:r>
          </a:p>
        </p:txBody>
      </p:sp>
      <p:sp>
        <p:nvSpPr>
          <p:cNvPr id="8" name="Content Placeholder 7">
            <a:extLst>
              <a:ext uri="{FF2B5EF4-FFF2-40B4-BE49-F238E27FC236}">
                <a16:creationId xmlns:a16="http://schemas.microsoft.com/office/drawing/2014/main" id="{9A3E9E03-20A2-72AD-82A4-7DE9B6616FC0}"/>
              </a:ext>
            </a:extLst>
          </p:cNvPr>
          <p:cNvSpPr>
            <a:spLocks noGrp="1"/>
          </p:cNvSpPr>
          <p:nvPr>
            <p:ph idx="1"/>
          </p:nvPr>
        </p:nvSpPr>
        <p:spPr>
          <a:xfrm>
            <a:off x="604675" y="1513047"/>
            <a:ext cx="10877529" cy="4217191"/>
          </a:xfrm>
        </p:spPr>
        <p:txBody>
          <a:bodyPr/>
          <a:lstStyle/>
          <a:p>
            <a:r>
              <a:rPr lang="en-US" sz="2200" dirty="0"/>
              <a:t>Multicenter, international, randomized, placebo-controlled, parallel phase III trial of </a:t>
            </a:r>
            <a:r>
              <a:rPr lang="en-US" sz="2200" dirty="0" err="1"/>
              <a:t>ziltivekimab</a:t>
            </a:r>
            <a:r>
              <a:rPr lang="en-US" sz="2200" dirty="0"/>
              <a:t> for patients with heart failure and inflammation</a:t>
            </a:r>
          </a:p>
          <a:p>
            <a:endParaRPr lang="en-US" sz="2200" dirty="0"/>
          </a:p>
          <a:p>
            <a:endParaRPr lang="en-US" sz="2200" dirty="0"/>
          </a:p>
          <a:p>
            <a:endParaRPr lang="en-US" sz="2200" dirty="0"/>
          </a:p>
          <a:p>
            <a:pPr marL="0" indent="0">
              <a:buNone/>
            </a:pPr>
            <a:br>
              <a:rPr lang="en-US" sz="2200" dirty="0"/>
            </a:br>
            <a:endParaRPr lang="en-US" sz="2200" dirty="0"/>
          </a:p>
          <a:p>
            <a:r>
              <a:rPr lang="en-US" sz="2200" dirty="0"/>
              <a:t>Primary endpoint: Time to first occurrence of composite HF endpoint*</a:t>
            </a:r>
          </a:p>
          <a:p>
            <a:r>
              <a:rPr lang="en-US" sz="2200" dirty="0"/>
              <a:t>Key secondary endpoints: Time to first occurrence of expanded composite HF endpoint,</a:t>
            </a:r>
            <a:r>
              <a:rPr kumimoji="0" lang="da-DK" altLang="en-US" sz="2400" b="0" i="0" u="none" strike="noStrike" kern="1200" cap="none" spc="0" normalizeH="0" baseline="30000" noProof="0" dirty="0">
                <a:ln>
                  <a:noFill/>
                </a:ln>
                <a:effectLst/>
                <a:uLnTx/>
                <a:uFillTx/>
                <a:latin typeface="Calibri" panose="020F0502020204030204" pitchFamily="34" charset="0"/>
                <a:ea typeface="+mn-ea"/>
                <a:cs typeface="Arial" panose="020B0604020202020204" pitchFamily="34" charset="0"/>
              </a:rPr>
              <a:t>†</a:t>
            </a:r>
            <a:r>
              <a:rPr lang="en-US" sz="2200" dirty="0"/>
              <a:t> CV deaths, hospitalizations, time to CV death, time to all-cause death, AF events</a:t>
            </a:r>
          </a:p>
        </p:txBody>
      </p:sp>
      <p:sp>
        <p:nvSpPr>
          <p:cNvPr id="3" name="Text Box 23">
            <a:extLst>
              <a:ext uri="{FF2B5EF4-FFF2-40B4-BE49-F238E27FC236}">
                <a16:creationId xmlns:a16="http://schemas.microsoft.com/office/drawing/2014/main" id="{37EA2520-EAD2-589E-BD55-A8DC77228027}"/>
              </a:ext>
            </a:extLst>
          </p:cNvPr>
          <p:cNvSpPr txBox="1">
            <a:spLocks noChangeArrowheads="1"/>
          </p:cNvSpPr>
          <p:nvPr/>
        </p:nvSpPr>
        <p:spPr bwMode="auto">
          <a:xfrm>
            <a:off x="1257566" y="2519710"/>
            <a:ext cx="3632799"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Adults with HF with mildly reduced or preserved LVEF (LVEF &gt;40%) and </a:t>
            </a:r>
            <a:r>
              <a:rPr kumimoji="0" lang="en-US" altLang="en-US" sz="1400" b="0" i="0" u="none" strike="noStrike" kern="1200" cap="none" spc="0" normalizeH="0" baseline="0" noProof="0" dirty="0" err="1">
                <a:ln>
                  <a:noFill/>
                </a:ln>
                <a:solidFill>
                  <a:srgbClr val="000000"/>
                </a:solidFill>
                <a:effectLst/>
                <a:uLnTx/>
                <a:uFillTx/>
                <a:latin typeface="Calibri" panose="020F0502020204030204" pitchFamily="34" charset="0"/>
              </a:rPr>
              <a:t>hsCRP</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 </a:t>
            </a:r>
            <a:b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b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≥2 mg/L​ and 1 of the following: </a:t>
            </a:r>
          </a:p>
          <a:p>
            <a:pPr marL="285750" marR="0" lvl="0" indent="-285750" algn="ctr" defTabSz="914400" rtl="0" eaLnBrk="1" fontAlgn="base" latinLnBrk="0" hangingPunct="1">
              <a:lnSpc>
                <a:spcPct val="100000"/>
              </a:lnSpc>
              <a:spcBef>
                <a:spcPct val="0"/>
              </a:spcBef>
              <a:spcAft>
                <a:spcPct val="0"/>
              </a:spcAft>
              <a:buClrTx/>
              <a:buSzTx/>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NT-proBNP ≥300 </a:t>
            </a:r>
            <a:r>
              <a:rPr kumimoji="0" lang="en-US" altLang="en-US" sz="1400" b="0" i="0" u="none" strike="noStrike" kern="1200" cap="none" spc="0" normalizeH="0" baseline="0" noProof="0" dirty="0" err="1">
                <a:ln>
                  <a:noFill/>
                </a:ln>
                <a:solidFill>
                  <a:srgbClr val="000000"/>
                </a:solidFill>
                <a:effectLst/>
                <a:uLnTx/>
                <a:uFillTx/>
                <a:latin typeface="Calibri" panose="020F0502020204030204" pitchFamily="34" charset="0"/>
              </a:rPr>
              <a:t>pg</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/mL at screening without ongoing AF or ≥600 </a:t>
            </a:r>
            <a:r>
              <a:rPr kumimoji="0" lang="en-US" altLang="en-US" sz="1400" b="0" i="0" u="none" strike="noStrike" kern="1200" cap="none" spc="0" normalizeH="0" baseline="0" noProof="0" dirty="0" err="1">
                <a:ln>
                  <a:noFill/>
                </a:ln>
                <a:solidFill>
                  <a:srgbClr val="000000"/>
                </a:solidFill>
                <a:effectLst/>
                <a:uLnTx/>
                <a:uFillTx/>
                <a:latin typeface="Calibri" panose="020F0502020204030204" pitchFamily="34" charset="0"/>
              </a:rPr>
              <a:t>pg</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/mL with AF</a:t>
            </a:r>
          </a:p>
          <a:p>
            <a:pPr marL="285750" marR="0" lvl="0" indent="-285750" algn="ctr" defTabSz="914400" rtl="0" eaLnBrk="1" fontAlgn="base" latinLnBrk="0" hangingPunct="1">
              <a:lnSpc>
                <a:spcPct val="100000"/>
              </a:lnSpc>
              <a:spcBef>
                <a:spcPct val="0"/>
              </a:spcBef>
              <a:spcAft>
                <a:spcPct val="0"/>
              </a:spcAft>
              <a:buClrTx/>
              <a:buSzTx/>
              <a:tabLst/>
              <a:defRPr/>
            </a:pPr>
            <a:r>
              <a:rPr lang="en-US" altLang="en-US" sz="1400" b="0" dirty="0">
                <a:solidFill>
                  <a:srgbClr val="000000"/>
                </a:solidFill>
                <a:latin typeface="Calibri" panose="020F0502020204030204" pitchFamily="34" charset="0"/>
              </a:rPr>
              <a:t>H</a:t>
            </a:r>
            <a:r>
              <a:rPr kumimoji="0" lang="en-US" altLang="en-US" sz="1400" b="0" i="0" u="none" strike="noStrike" kern="1200" cap="none" spc="0" normalizeH="0" baseline="0" noProof="0" dirty="0" err="1">
                <a:ln>
                  <a:noFill/>
                </a:ln>
                <a:solidFill>
                  <a:srgbClr val="000000"/>
                </a:solidFill>
                <a:effectLst/>
                <a:uLnTx/>
                <a:uFillTx/>
                <a:latin typeface="Calibri" panose="020F0502020204030204" pitchFamily="34" charset="0"/>
              </a:rPr>
              <a:t>ospitalization</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/urgent visit for HF with </a:t>
            </a:r>
            <a:b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b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NT-</a:t>
            </a:r>
            <a:r>
              <a:rPr kumimoji="0" lang="en-US" altLang="en-US" sz="1400" b="0" i="0" u="none" strike="noStrike" kern="1200" cap="none" spc="0" normalizeH="0" baseline="0" noProof="0" dirty="0" err="1">
                <a:ln>
                  <a:noFill/>
                </a:ln>
                <a:solidFill>
                  <a:srgbClr val="000000"/>
                </a:solidFill>
                <a:effectLst/>
                <a:uLnTx/>
                <a:uFillTx/>
                <a:latin typeface="Calibri" panose="020F0502020204030204" pitchFamily="34" charset="0"/>
              </a:rPr>
              <a:t>proBNP</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 ≥200 </a:t>
            </a:r>
            <a:r>
              <a:rPr kumimoji="0" lang="en-US" altLang="en-US" sz="1400" b="0" i="0" u="none" strike="noStrike" kern="1200" cap="none" spc="0" normalizeH="0" baseline="0" noProof="0" dirty="0" err="1">
                <a:ln>
                  <a:noFill/>
                </a:ln>
                <a:solidFill>
                  <a:srgbClr val="000000"/>
                </a:solidFill>
                <a:effectLst/>
                <a:uLnTx/>
                <a:uFillTx/>
                <a:latin typeface="Calibri" panose="020F0502020204030204" pitchFamily="34" charset="0"/>
              </a:rPr>
              <a:t>pg</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/mL without AF or </a:t>
            </a:r>
            <a:b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b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NT-</a:t>
            </a:r>
            <a:r>
              <a:rPr kumimoji="0" lang="en-US" altLang="en-US" sz="1400" b="0" i="0" u="none" strike="noStrike" kern="1200" cap="none" spc="0" normalizeH="0" baseline="0" noProof="0" dirty="0" err="1">
                <a:ln>
                  <a:noFill/>
                </a:ln>
                <a:solidFill>
                  <a:srgbClr val="000000"/>
                </a:solidFill>
                <a:effectLst/>
                <a:uLnTx/>
                <a:uFillTx/>
                <a:latin typeface="Calibri" panose="020F0502020204030204" pitchFamily="34" charset="0"/>
              </a:rPr>
              <a:t>proBNP</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 ≥ 600 </a:t>
            </a:r>
            <a:r>
              <a:rPr kumimoji="0" lang="en-US" altLang="en-US" sz="1400" b="0" i="0" u="none" strike="noStrike" kern="1200" cap="none" spc="0" normalizeH="0" baseline="0" noProof="0" dirty="0" err="1">
                <a:ln>
                  <a:noFill/>
                </a:ln>
                <a:solidFill>
                  <a:srgbClr val="000000"/>
                </a:solidFill>
                <a:effectLst/>
                <a:uLnTx/>
                <a:uFillTx/>
                <a:latin typeface="Calibri" panose="020F0502020204030204" pitchFamily="34" charset="0"/>
              </a:rPr>
              <a:t>pg</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rPr>
              <a:t>/mL with AF </a:t>
            </a:r>
          </a:p>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US" altLang="en-US" sz="1400" b="0" dirty="0">
                <a:solidFill>
                  <a:srgbClr val="000000"/>
                </a:solidFill>
                <a:latin typeface="Calibri" panose="020F0502020204030204" pitchFamily="34" charset="0"/>
              </a:rPr>
              <a:t>(estimated N = 5600)</a:t>
            </a:r>
            <a:endPar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ndParaRPr>
          </a:p>
        </p:txBody>
      </p:sp>
      <p:sp>
        <p:nvSpPr>
          <p:cNvPr id="4" name="Rectangle 24">
            <a:extLst>
              <a:ext uri="{FF2B5EF4-FFF2-40B4-BE49-F238E27FC236}">
                <a16:creationId xmlns:a16="http://schemas.microsoft.com/office/drawing/2014/main" id="{76211E1D-AADB-06D2-DEB9-40C2411E9C53}"/>
              </a:ext>
            </a:extLst>
          </p:cNvPr>
          <p:cNvSpPr>
            <a:spLocks noChangeArrowheads="1"/>
          </p:cNvSpPr>
          <p:nvPr/>
        </p:nvSpPr>
        <p:spPr bwMode="auto">
          <a:xfrm>
            <a:off x="5694545" y="2671898"/>
            <a:ext cx="2588001" cy="646507"/>
          </a:xfrm>
          <a:prstGeom prst="rect">
            <a:avLst/>
          </a:prstGeom>
          <a:solidFill>
            <a:schemeClr val="accent2"/>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err="1">
                <a:ln>
                  <a:noFill/>
                </a:ln>
                <a:solidFill>
                  <a:srgbClr val="FFFFFF"/>
                </a:solidFill>
                <a:effectLst/>
                <a:uLnTx/>
                <a:uFillTx/>
                <a:latin typeface="Calibri" panose="020F0502020204030204" pitchFamily="34" charset="0"/>
                <a:ea typeface="+mn-ea"/>
                <a:cs typeface="Arial" charset="0"/>
              </a:rPr>
              <a:t>Ziltivekimab</a:t>
            </a: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15 mg SC QM + SoC</a:t>
            </a:r>
          </a:p>
        </p:txBody>
      </p:sp>
      <p:sp>
        <p:nvSpPr>
          <p:cNvPr id="5" name="Line 26">
            <a:extLst>
              <a:ext uri="{FF2B5EF4-FFF2-40B4-BE49-F238E27FC236}">
                <a16:creationId xmlns:a16="http://schemas.microsoft.com/office/drawing/2014/main" id="{599A8E67-09F1-A282-A82F-E298BD9480A9}"/>
              </a:ext>
            </a:extLst>
          </p:cNvPr>
          <p:cNvSpPr>
            <a:spLocks noChangeShapeType="1"/>
          </p:cNvSpPr>
          <p:nvPr/>
        </p:nvSpPr>
        <p:spPr bwMode="auto">
          <a:xfrm>
            <a:off x="5087161" y="3752165"/>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Rectangle 28">
            <a:extLst>
              <a:ext uri="{FF2B5EF4-FFF2-40B4-BE49-F238E27FC236}">
                <a16:creationId xmlns:a16="http://schemas.microsoft.com/office/drawing/2014/main" id="{9BC4606B-8666-0227-E25B-6AC354DC1F1A}"/>
              </a:ext>
            </a:extLst>
          </p:cNvPr>
          <p:cNvSpPr>
            <a:spLocks noChangeArrowheads="1"/>
          </p:cNvSpPr>
          <p:nvPr/>
        </p:nvSpPr>
        <p:spPr bwMode="auto">
          <a:xfrm>
            <a:off x="5694545" y="3666649"/>
            <a:ext cx="2588001" cy="646507"/>
          </a:xfrm>
          <a:prstGeom prst="rect">
            <a:avLst/>
          </a:prstGeom>
          <a:solidFill>
            <a:schemeClr val="accent3"/>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Placebo QM + SoC</a:t>
            </a:r>
          </a:p>
        </p:txBody>
      </p:sp>
      <p:sp>
        <p:nvSpPr>
          <p:cNvPr id="7" name="Line 26">
            <a:extLst>
              <a:ext uri="{FF2B5EF4-FFF2-40B4-BE49-F238E27FC236}">
                <a16:creationId xmlns:a16="http://schemas.microsoft.com/office/drawing/2014/main" id="{1A8ABB50-B211-D97D-BDCB-14E14CF95EE5}"/>
              </a:ext>
            </a:extLst>
          </p:cNvPr>
          <p:cNvSpPr>
            <a:spLocks noChangeShapeType="1"/>
          </p:cNvSpPr>
          <p:nvPr/>
        </p:nvSpPr>
        <p:spPr bwMode="auto">
          <a:xfrm flipV="1">
            <a:off x="5087161" y="2985531"/>
            <a:ext cx="443872" cy="26290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Text Box 11">
            <a:extLst>
              <a:ext uri="{FF2B5EF4-FFF2-40B4-BE49-F238E27FC236}">
                <a16:creationId xmlns:a16="http://schemas.microsoft.com/office/drawing/2014/main" id="{DCC5D7FE-AC60-EFB1-1097-813F3569DBCF}"/>
              </a:ext>
            </a:extLst>
          </p:cNvPr>
          <p:cNvSpPr txBox="1">
            <a:spLocks noChangeArrowheads="1"/>
          </p:cNvSpPr>
          <p:nvPr/>
        </p:nvSpPr>
        <p:spPr bwMode="auto">
          <a:xfrm>
            <a:off x="414339" y="6180754"/>
            <a:ext cx="8687458"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CV death, HF </a:t>
            </a:r>
            <a:r>
              <a:rPr lang="en-US" altLang="en-US" sz="1200" b="0" dirty="0">
                <a:solidFill>
                  <a:srgbClr val="455560"/>
                </a:solidFill>
                <a:latin typeface="Calibri" panose="020F0502020204030204" pitchFamily="34" charset="0"/>
              </a:rPr>
              <a:t>h</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ospitalization</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or urgent HF visit</a:t>
            </a:r>
            <a:r>
              <a:rPr kumimoji="0" lang="en-US" altLang="en-US" sz="1200" b="0" i="0" u="none" strike="noStrike" kern="1200" cap="none" spc="0" normalizeH="0" noProof="0" dirty="0">
                <a:ln>
                  <a:noFill/>
                </a:ln>
                <a:solidFill>
                  <a:srgbClr val="455560"/>
                </a:solidFill>
                <a:effectLst/>
                <a:uLnTx/>
                <a:uFillTx/>
                <a:latin typeface="Calibri" panose="020F0502020204030204" pitchFamily="34" charset="0"/>
                <a:ea typeface="+mn-ea"/>
                <a:cs typeface="Arial" panose="020B0604020202020204" pitchFamily="34" charset="0"/>
              </a:rPr>
              <a:t>.</a:t>
            </a:r>
            <a:r>
              <a:rPr lang="da-DK" altLang="en-US" sz="1200" b="0" dirty="0">
                <a:solidFill>
                  <a:srgbClr val="455560"/>
                </a:solidFill>
                <a:latin typeface="Calibri" panose="020F0502020204030204" pitchFamily="34" charset="0"/>
              </a:rPr>
              <a:t> </a:t>
            </a:r>
            <a:r>
              <a:rPr kumimoji="0" lang="da-DK" altLang="en-US" sz="1200" b="0" i="0" u="none" strike="noStrike" kern="1200" cap="none" spc="0" normalizeH="0" baseline="30000" noProof="0" dirty="0">
                <a:ln>
                  <a:noFill/>
                </a:ln>
                <a:solidFill>
                  <a:srgbClr val="455560"/>
                </a:solidFill>
                <a:effectLst/>
                <a:uLnTx/>
                <a:uFillTx/>
                <a:latin typeface="Calibri" panose="020F0502020204030204" pitchFamily="34" charset="0"/>
                <a:ea typeface="+mn-ea"/>
                <a:cs typeface="Arial" panose="020B0604020202020204" pitchFamily="34" charset="0"/>
              </a:rPr>
              <a:t>†</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CV death, HF </a:t>
            </a:r>
            <a:r>
              <a:rPr lang="en-US" altLang="en-US" sz="1200" b="0" dirty="0">
                <a:solidFill>
                  <a:srgbClr val="455560"/>
                </a:solidFill>
                <a:latin typeface="Calibri" panose="020F0502020204030204" pitchFamily="34" charset="0"/>
              </a:rPr>
              <a:t>h</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ospitalization</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or urgent HF visit, nonfatal MI, nonfatal stroke.</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NCT05636176.</a:t>
            </a:r>
          </a:p>
        </p:txBody>
      </p:sp>
      <p:cxnSp>
        <p:nvCxnSpPr>
          <p:cNvPr id="16" name="Straight Arrow Connector 15">
            <a:extLst>
              <a:ext uri="{FF2B5EF4-FFF2-40B4-BE49-F238E27FC236}">
                <a16:creationId xmlns:a16="http://schemas.microsoft.com/office/drawing/2014/main" id="{D76898F2-8C6A-D5A2-3961-F329B0E1B22E}"/>
              </a:ext>
            </a:extLst>
          </p:cNvPr>
          <p:cNvCxnSpPr/>
          <p:nvPr/>
        </p:nvCxnSpPr>
        <p:spPr bwMode="auto">
          <a:xfrm>
            <a:off x="8393079" y="3470840"/>
            <a:ext cx="648929" cy="0"/>
          </a:xfrm>
          <a:prstGeom prst="straightConnector1">
            <a:avLst/>
          </a:prstGeom>
          <a:noFill/>
          <a:ln w="28575" cap="flat" cmpd="sng" algn="ctr">
            <a:solidFill>
              <a:schemeClr val="bg1"/>
            </a:solidFill>
            <a:prstDash val="solid"/>
            <a:round/>
            <a:headEnd type="none" w="med" len="med"/>
            <a:tailEnd type="triangle"/>
          </a:ln>
          <a:effectLst/>
        </p:spPr>
      </p:cxnSp>
      <p:sp>
        <p:nvSpPr>
          <p:cNvPr id="17" name="Text Box 23">
            <a:extLst>
              <a:ext uri="{FF2B5EF4-FFF2-40B4-BE49-F238E27FC236}">
                <a16:creationId xmlns:a16="http://schemas.microsoft.com/office/drawing/2014/main" id="{4FBC5CD1-EE3F-6E30-5916-D57E5E5E4C70}"/>
              </a:ext>
            </a:extLst>
          </p:cNvPr>
          <p:cNvSpPr txBox="1">
            <a:spLocks noChangeArrowheads="1"/>
          </p:cNvSpPr>
          <p:nvPr/>
        </p:nvSpPr>
        <p:spPr bwMode="auto">
          <a:xfrm>
            <a:off x="8763338" y="3105834"/>
            <a:ext cx="19400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lnSpc>
                <a:spcPct val="100000"/>
              </a:lnSpc>
              <a:spcBef>
                <a:spcPct val="0"/>
              </a:spcBef>
              <a:spcAft>
                <a:spcPct val="0"/>
              </a:spcAft>
              <a:buClrTx/>
              <a:buNone/>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Up to 4 </a:t>
            </a:r>
            <a:r>
              <a:rPr kumimoji="0" lang="en-US" alt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yr</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of follow-up</a:t>
            </a:r>
          </a:p>
        </p:txBody>
      </p:sp>
    </p:spTree>
    <p:extLst>
      <p:ext uri="{BB962C8B-B14F-4D97-AF65-F5344CB8AC3E}">
        <p14:creationId xmlns:p14="http://schemas.microsoft.com/office/powerpoint/2010/main" val="10434525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12AE836-E833-B3DB-6AB0-10494D07410F}"/>
              </a:ext>
            </a:extLst>
          </p:cNvPr>
          <p:cNvSpPr>
            <a:spLocks noGrp="1"/>
          </p:cNvSpPr>
          <p:nvPr>
            <p:ph type="title"/>
          </p:nvPr>
        </p:nvSpPr>
        <p:spPr/>
        <p:txBody>
          <a:bodyPr/>
          <a:lstStyle/>
          <a:p>
            <a:r>
              <a:rPr lang="en-US" dirty="0"/>
              <a:t>Anti-inflammatory Strategies</a:t>
            </a:r>
          </a:p>
        </p:txBody>
      </p:sp>
      <p:grpSp>
        <p:nvGrpSpPr>
          <p:cNvPr id="8" name="Graphic 2">
            <a:extLst>
              <a:ext uri="{FF2B5EF4-FFF2-40B4-BE49-F238E27FC236}">
                <a16:creationId xmlns:a16="http://schemas.microsoft.com/office/drawing/2014/main" id="{C722D4E4-2946-78C2-289F-9BEFA8132D20}"/>
              </a:ext>
            </a:extLst>
          </p:cNvPr>
          <p:cNvGrpSpPr/>
          <p:nvPr/>
        </p:nvGrpSpPr>
        <p:grpSpPr>
          <a:xfrm>
            <a:off x="1092232" y="1907843"/>
            <a:ext cx="3754769" cy="1046182"/>
            <a:chOff x="1092232" y="2225343"/>
            <a:chExt cx="3754769" cy="1046182"/>
          </a:xfrm>
          <a:solidFill>
            <a:schemeClr val="accent1"/>
          </a:solidFill>
        </p:grpSpPr>
        <p:sp>
          <p:nvSpPr>
            <p:cNvPr id="9" name="Freeform: Shape 8">
              <a:extLst>
                <a:ext uri="{FF2B5EF4-FFF2-40B4-BE49-F238E27FC236}">
                  <a16:creationId xmlns:a16="http://schemas.microsoft.com/office/drawing/2014/main" id="{31082032-6625-51CD-509A-47A3E9B763F7}"/>
                </a:ext>
              </a:extLst>
            </p:cNvPr>
            <p:cNvSpPr/>
            <p:nvPr/>
          </p:nvSpPr>
          <p:spPr>
            <a:xfrm>
              <a:off x="4143869" y="2225343"/>
              <a:ext cx="703132" cy="1046182"/>
            </a:xfrm>
            <a:custGeom>
              <a:avLst/>
              <a:gdLst>
                <a:gd name="connsiteX0" fmla="*/ 703133 w 703132"/>
                <a:gd name="connsiteY0" fmla="*/ 269248 h 1046182"/>
                <a:gd name="connsiteX1" fmla="*/ 433885 w 703132"/>
                <a:gd name="connsiteY1" fmla="*/ 0 h 1046182"/>
                <a:gd name="connsiteX2" fmla="*/ 0 w 703132"/>
                <a:gd name="connsiteY2" fmla="*/ 1046182 h 1046182"/>
                <a:gd name="connsiteX3" fmla="*/ 380376 w 703132"/>
                <a:gd name="connsiteY3" fmla="*/ 1046182 h 1046182"/>
                <a:gd name="connsiteX4" fmla="*/ 703096 w 703132"/>
                <a:gd name="connsiteY4" fmla="*/ 269248 h 10461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132" h="1046182">
                  <a:moveTo>
                    <a:pt x="703133" y="269248"/>
                  </a:moveTo>
                  <a:lnTo>
                    <a:pt x="433885" y="0"/>
                  </a:lnTo>
                  <a:cubicBezTo>
                    <a:pt x="194632" y="290429"/>
                    <a:pt x="38215" y="651253"/>
                    <a:pt x="0" y="1046182"/>
                  </a:cubicBezTo>
                  <a:lnTo>
                    <a:pt x="380376" y="1046182"/>
                  </a:lnTo>
                  <a:cubicBezTo>
                    <a:pt x="415518" y="755161"/>
                    <a:pt x="530608" y="488912"/>
                    <a:pt x="703096" y="269248"/>
                  </a:cubicBezTo>
                  <a:close/>
                </a:path>
              </a:pathLst>
            </a:custGeom>
            <a:grpFill/>
            <a:ln w="0" cap="flat">
              <a:noFill/>
              <a:prstDash val="solid"/>
              <a:miter/>
            </a:ln>
          </p:spPr>
          <p:txBody>
            <a:bodyPr rtlCol="0" anchor="ctr"/>
            <a:lstStyle/>
            <a:p>
              <a:endParaRPr lang="en-US"/>
            </a:p>
          </p:txBody>
        </p:sp>
        <p:grpSp>
          <p:nvGrpSpPr>
            <p:cNvPr id="10" name="Graphic 2">
              <a:extLst>
                <a:ext uri="{FF2B5EF4-FFF2-40B4-BE49-F238E27FC236}">
                  <a16:creationId xmlns:a16="http://schemas.microsoft.com/office/drawing/2014/main" id="{F1A332EC-2DFD-F072-72E8-7BE62FD783AF}"/>
                </a:ext>
              </a:extLst>
            </p:cNvPr>
            <p:cNvGrpSpPr/>
            <p:nvPr/>
          </p:nvGrpSpPr>
          <p:grpSpPr>
            <a:xfrm>
              <a:off x="4184454" y="2648118"/>
              <a:ext cx="210702" cy="210776"/>
              <a:chOff x="4184454" y="2648118"/>
              <a:chExt cx="210702" cy="210776"/>
            </a:xfrm>
            <a:grpFill/>
          </p:grpSpPr>
          <p:sp>
            <p:nvSpPr>
              <p:cNvPr id="12" name="Freeform: Shape 11">
                <a:extLst>
                  <a:ext uri="{FF2B5EF4-FFF2-40B4-BE49-F238E27FC236}">
                    <a16:creationId xmlns:a16="http://schemas.microsoft.com/office/drawing/2014/main" id="{14A33506-7E88-C605-0A3D-CB7F4AADEB3C}"/>
                  </a:ext>
                </a:extLst>
              </p:cNvPr>
              <p:cNvSpPr/>
              <p:nvPr/>
            </p:nvSpPr>
            <p:spPr>
              <a:xfrm>
                <a:off x="4201155" y="2664819"/>
                <a:ext cx="177375" cy="177375"/>
              </a:xfrm>
              <a:custGeom>
                <a:avLst/>
                <a:gdLst>
                  <a:gd name="connsiteX0" fmla="*/ 177376 w 177375"/>
                  <a:gd name="connsiteY0" fmla="*/ 88688 h 177375"/>
                  <a:gd name="connsiteX1" fmla="*/ 88688 w 177375"/>
                  <a:gd name="connsiteY1" fmla="*/ 177376 h 177375"/>
                  <a:gd name="connsiteX2" fmla="*/ 0 w 177375"/>
                  <a:gd name="connsiteY2" fmla="*/ 88688 h 177375"/>
                  <a:gd name="connsiteX3" fmla="*/ 88688 w 177375"/>
                  <a:gd name="connsiteY3" fmla="*/ 0 h 177375"/>
                  <a:gd name="connsiteX4" fmla="*/ 177376 w 177375"/>
                  <a:gd name="connsiteY4" fmla="*/ 88688 h 177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375" h="177375">
                    <a:moveTo>
                      <a:pt x="177376" y="88688"/>
                    </a:moveTo>
                    <a:cubicBezTo>
                      <a:pt x="177376" y="137679"/>
                      <a:pt x="137679" y="177376"/>
                      <a:pt x="88688" y="177376"/>
                    </a:cubicBezTo>
                    <a:cubicBezTo>
                      <a:pt x="39697" y="177376"/>
                      <a:pt x="0" y="137679"/>
                      <a:pt x="0" y="88688"/>
                    </a:cubicBezTo>
                    <a:cubicBezTo>
                      <a:pt x="0" y="39697"/>
                      <a:pt x="39697" y="0"/>
                      <a:pt x="88688" y="0"/>
                    </a:cubicBezTo>
                    <a:cubicBezTo>
                      <a:pt x="137679" y="0"/>
                      <a:pt x="177376" y="39697"/>
                      <a:pt x="177376" y="88688"/>
                    </a:cubicBezTo>
                    <a:close/>
                  </a:path>
                </a:pathLst>
              </a:custGeom>
              <a:grpFill/>
              <a:ln w="0"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DC02A26A-B0A4-9FE0-B1D7-0E2E6089C317}"/>
                  </a:ext>
                </a:extLst>
              </p:cNvPr>
              <p:cNvSpPr/>
              <p:nvPr/>
            </p:nvSpPr>
            <p:spPr>
              <a:xfrm>
                <a:off x="4184454" y="2648118"/>
                <a:ext cx="210702" cy="210776"/>
              </a:xfrm>
              <a:custGeom>
                <a:avLst/>
                <a:gdLst>
                  <a:gd name="connsiteX0" fmla="*/ 105389 w 210702"/>
                  <a:gd name="connsiteY0" fmla="*/ 210777 h 210776"/>
                  <a:gd name="connsiteX1" fmla="*/ 0 w 210702"/>
                  <a:gd name="connsiteY1" fmla="*/ 105388 h 210776"/>
                  <a:gd name="connsiteX2" fmla="*/ 105389 w 210702"/>
                  <a:gd name="connsiteY2" fmla="*/ 0 h 210776"/>
                  <a:gd name="connsiteX3" fmla="*/ 210703 w 210702"/>
                  <a:gd name="connsiteY3" fmla="*/ 105388 h 210776"/>
                  <a:gd name="connsiteX4" fmla="*/ 105389 w 210702"/>
                  <a:gd name="connsiteY4" fmla="*/ 210777 h 210776"/>
                  <a:gd name="connsiteX5" fmla="*/ 105389 w 210702"/>
                  <a:gd name="connsiteY5" fmla="*/ 33364 h 210776"/>
                  <a:gd name="connsiteX6" fmla="*/ 33364 w 210702"/>
                  <a:gd name="connsiteY6" fmla="*/ 105388 h 210776"/>
                  <a:gd name="connsiteX7" fmla="*/ 105389 w 210702"/>
                  <a:gd name="connsiteY7" fmla="*/ 177413 h 210776"/>
                  <a:gd name="connsiteX8" fmla="*/ 177339 w 210702"/>
                  <a:gd name="connsiteY8" fmla="*/ 105388 h 210776"/>
                  <a:gd name="connsiteX9" fmla="*/ 105389 w 210702"/>
                  <a:gd name="connsiteY9" fmla="*/ 33364 h 210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0702" h="210776">
                    <a:moveTo>
                      <a:pt x="105389" y="210777"/>
                    </a:moveTo>
                    <a:cubicBezTo>
                      <a:pt x="47288" y="210777"/>
                      <a:pt x="0" y="163489"/>
                      <a:pt x="0" y="105388"/>
                    </a:cubicBezTo>
                    <a:cubicBezTo>
                      <a:pt x="0" y="47288"/>
                      <a:pt x="47288" y="0"/>
                      <a:pt x="105389" y="0"/>
                    </a:cubicBezTo>
                    <a:cubicBezTo>
                      <a:pt x="163489" y="0"/>
                      <a:pt x="210703" y="47288"/>
                      <a:pt x="210703" y="105388"/>
                    </a:cubicBezTo>
                    <a:cubicBezTo>
                      <a:pt x="210703" y="163489"/>
                      <a:pt x="163489" y="210777"/>
                      <a:pt x="105389" y="210777"/>
                    </a:cubicBezTo>
                    <a:close/>
                    <a:moveTo>
                      <a:pt x="105389" y="33364"/>
                    </a:moveTo>
                    <a:cubicBezTo>
                      <a:pt x="65655" y="33364"/>
                      <a:pt x="33364" y="65655"/>
                      <a:pt x="33364" y="105388"/>
                    </a:cubicBezTo>
                    <a:cubicBezTo>
                      <a:pt x="33364" y="145122"/>
                      <a:pt x="65692" y="177413"/>
                      <a:pt x="105389" y="177413"/>
                    </a:cubicBezTo>
                    <a:cubicBezTo>
                      <a:pt x="145085" y="177413"/>
                      <a:pt x="177339" y="145122"/>
                      <a:pt x="177339" y="105388"/>
                    </a:cubicBezTo>
                    <a:cubicBezTo>
                      <a:pt x="177339" y="65655"/>
                      <a:pt x="145048" y="33364"/>
                      <a:pt x="105389" y="33364"/>
                    </a:cubicBezTo>
                    <a:close/>
                  </a:path>
                </a:pathLst>
              </a:custGeom>
              <a:solidFill>
                <a:schemeClr val="tx1"/>
              </a:solidFill>
              <a:ln w="0" cap="flat">
                <a:noFill/>
                <a:prstDash val="solid"/>
                <a:miter/>
              </a:ln>
            </p:spPr>
            <p:txBody>
              <a:bodyPr rtlCol="0" anchor="ctr"/>
              <a:lstStyle/>
              <a:p>
                <a:endParaRPr lang="en-US"/>
              </a:p>
            </p:txBody>
          </p:sp>
        </p:grpSp>
        <p:sp>
          <p:nvSpPr>
            <p:cNvPr id="14" name="Freeform: Shape 13">
              <a:extLst>
                <a:ext uri="{FF2B5EF4-FFF2-40B4-BE49-F238E27FC236}">
                  <a16:creationId xmlns:a16="http://schemas.microsoft.com/office/drawing/2014/main" id="{40A4BA8C-B500-F4B6-EAFA-3C0FDAB3683C}"/>
                </a:ext>
              </a:extLst>
            </p:cNvPr>
            <p:cNvSpPr/>
            <p:nvPr/>
          </p:nvSpPr>
          <p:spPr>
            <a:xfrm>
              <a:off x="1092232" y="2731770"/>
              <a:ext cx="3214274" cy="33327"/>
            </a:xfrm>
            <a:custGeom>
              <a:avLst/>
              <a:gdLst>
                <a:gd name="connsiteX0" fmla="*/ 3197611 w 3214274"/>
                <a:gd name="connsiteY0" fmla="*/ 33327 h 33327"/>
                <a:gd name="connsiteX1" fmla="*/ 16664 w 3214274"/>
                <a:gd name="connsiteY1" fmla="*/ 33327 h 33327"/>
                <a:gd name="connsiteX2" fmla="*/ 0 w 3214274"/>
                <a:gd name="connsiteY2" fmla="*/ 16664 h 33327"/>
                <a:gd name="connsiteX3" fmla="*/ 16664 w 3214274"/>
                <a:gd name="connsiteY3" fmla="*/ 0 h 33327"/>
                <a:gd name="connsiteX4" fmla="*/ 3197611 w 3214274"/>
                <a:gd name="connsiteY4" fmla="*/ 0 h 33327"/>
                <a:gd name="connsiteX5" fmla="*/ 3214274 w 3214274"/>
                <a:gd name="connsiteY5" fmla="*/ 16664 h 33327"/>
                <a:gd name="connsiteX6" fmla="*/ 3197611 w 3214274"/>
                <a:gd name="connsiteY6" fmla="*/ 33327 h 33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14274" h="33327">
                  <a:moveTo>
                    <a:pt x="3197611" y="33327"/>
                  </a:moveTo>
                  <a:lnTo>
                    <a:pt x="16664" y="33327"/>
                  </a:lnTo>
                  <a:cubicBezTo>
                    <a:pt x="7480" y="33327"/>
                    <a:pt x="0" y="25847"/>
                    <a:pt x="0" y="16664"/>
                  </a:cubicBezTo>
                  <a:cubicBezTo>
                    <a:pt x="0" y="7480"/>
                    <a:pt x="7480" y="0"/>
                    <a:pt x="16664" y="0"/>
                  </a:cubicBezTo>
                  <a:lnTo>
                    <a:pt x="3197611" y="0"/>
                  </a:lnTo>
                  <a:cubicBezTo>
                    <a:pt x="3206794" y="0"/>
                    <a:pt x="3214274" y="7480"/>
                    <a:pt x="3214274" y="16664"/>
                  </a:cubicBezTo>
                  <a:cubicBezTo>
                    <a:pt x="3214274" y="25847"/>
                    <a:pt x="3206794" y="33327"/>
                    <a:pt x="3197611" y="33327"/>
                  </a:cubicBezTo>
                  <a:close/>
                </a:path>
              </a:pathLst>
            </a:custGeom>
            <a:grpFill/>
            <a:ln w="0" cap="flat">
              <a:noFill/>
              <a:prstDash val="solid"/>
              <a:miter/>
            </a:ln>
          </p:spPr>
          <p:txBody>
            <a:bodyPr rtlCol="0" anchor="ctr"/>
            <a:lstStyle/>
            <a:p>
              <a:endParaRPr lang="en-US"/>
            </a:p>
          </p:txBody>
        </p:sp>
      </p:grpSp>
      <p:grpSp>
        <p:nvGrpSpPr>
          <p:cNvPr id="15" name="Graphic 2">
            <a:extLst>
              <a:ext uri="{FF2B5EF4-FFF2-40B4-BE49-F238E27FC236}">
                <a16:creationId xmlns:a16="http://schemas.microsoft.com/office/drawing/2014/main" id="{D9EB257E-F43A-4B8C-E8C2-746B22BEB92F}"/>
              </a:ext>
            </a:extLst>
          </p:cNvPr>
          <p:cNvGrpSpPr/>
          <p:nvPr/>
        </p:nvGrpSpPr>
        <p:grpSpPr>
          <a:xfrm>
            <a:off x="885825" y="3331476"/>
            <a:ext cx="3961177" cy="1046071"/>
            <a:chOff x="885825" y="3648976"/>
            <a:chExt cx="3961177" cy="1046071"/>
          </a:xfrm>
        </p:grpSpPr>
        <p:sp>
          <p:nvSpPr>
            <p:cNvPr id="16" name="Freeform: Shape 15">
              <a:extLst>
                <a:ext uri="{FF2B5EF4-FFF2-40B4-BE49-F238E27FC236}">
                  <a16:creationId xmlns:a16="http://schemas.microsoft.com/office/drawing/2014/main" id="{9A3A456E-3EFB-A0F3-AD9E-46B634825CA9}"/>
                </a:ext>
              </a:extLst>
            </p:cNvPr>
            <p:cNvSpPr/>
            <p:nvPr/>
          </p:nvSpPr>
          <p:spPr>
            <a:xfrm>
              <a:off x="4143869" y="3648976"/>
              <a:ext cx="703132" cy="1046071"/>
            </a:xfrm>
            <a:custGeom>
              <a:avLst/>
              <a:gdLst>
                <a:gd name="connsiteX0" fmla="*/ 380413 w 703132"/>
                <a:gd name="connsiteY0" fmla="*/ 0 h 1046071"/>
                <a:gd name="connsiteX1" fmla="*/ 0 w 703132"/>
                <a:gd name="connsiteY1" fmla="*/ 0 h 1046071"/>
                <a:gd name="connsiteX2" fmla="*/ 433885 w 703132"/>
                <a:gd name="connsiteY2" fmla="*/ 1046071 h 1046071"/>
                <a:gd name="connsiteX3" fmla="*/ 703133 w 703132"/>
                <a:gd name="connsiteY3" fmla="*/ 776823 h 1046071"/>
                <a:gd name="connsiteX4" fmla="*/ 380413 w 703132"/>
                <a:gd name="connsiteY4" fmla="*/ 0 h 10460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132" h="1046071">
                  <a:moveTo>
                    <a:pt x="380413" y="0"/>
                  </a:moveTo>
                  <a:lnTo>
                    <a:pt x="0" y="0"/>
                  </a:lnTo>
                  <a:cubicBezTo>
                    <a:pt x="38215" y="394892"/>
                    <a:pt x="194632" y="755679"/>
                    <a:pt x="433885" y="1046071"/>
                  </a:cubicBezTo>
                  <a:lnTo>
                    <a:pt x="703133" y="776823"/>
                  </a:lnTo>
                  <a:cubicBezTo>
                    <a:pt x="530645" y="557159"/>
                    <a:pt x="415555" y="290948"/>
                    <a:pt x="380413" y="0"/>
                  </a:cubicBezTo>
                  <a:close/>
                </a:path>
              </a:pathLst>
            </a:custGeom>
            <a:solidFill>
              <a:schemeClr val="accent3"/>
            </a:solidFill>
            <a:ln w="0" cap="flat">
              <a:noFill/>
              <a:prstDash val="solid"/>
              <a:miter/>
            </a:ln>
          </p:spPr>
          <p:txBody>
            <a:bodyPr rtlCol="0" anchor="ctr"/>
            <a:lstStyle/>
            <a:p>
              <a:endParaRPr lang="en-US"/>
            </a:p>
          </p:txBody>
        </p:sp>
        <p:grpSp>
          <p:nvGrpSpPr>
            <p:cNvPr id="17" name="Graphic 2">
              <a:extLst>
                <a:ext uri="{FF2B5EF4-FFF2-40B4-BE49-F238E27FC236}">
                  <a16:creationId xmlns:a16="http://schemas.microsoft.com/office/drawing/2014/main" id="{C73D722C-8845-7444-BE3B-A54B6252DCD0}"/>
                </a:ext>
              </a:extLst>
            </p:cNvPr>
            <p:cNvGrpSpPr/>
            <p:nvPr/>
          </p:nvGrpSpPr>
          <p:grpSpPr>
            <a:xfrm>
              <a:off x="4168790" y="4104449"/>
              <a:ext cx="210702" cy="210702"/>
              <a:chOff x="4168790" y="4104449"/>
              <a:chExt cx="210702" cy="210702"/>
            </a:xfrm>
          </p:grpSpPr>
          <p:sp>
            <p:nvSpPr>
              <p:cNvPr id="18" name="Freeform: Shape 17">
                <a:extLst>
                  <a:ext uri="{FF2B5EF4-FFF2-40B4-BE49-F238E27FC236}">
                    <a16:creationId xmlns:a16="http://schemas.microsoft.com/office/drawing/2014/main" id="{23979818-678C-4647-DEE5-470F4C27478D}"/>
                  </a:ext>
                </a:extLst>
              </p:cNvPr>
              <p:cNvSpPr/>
              <p:nvPr/>
            </p:nvSpPr>
            <p:spPr>
              <a:xfrm>
                <a:off x="4185417" y="4121150"/>
                <a:ext cx="177375" cy="177375"/>
              </a:xfrm>
              <a:custGeom>
                <a:avLst/>
                <a:gdLst>
                  <a:gd name="connsiteX0" fmla="*/ 177376 w 177375"/>
                  <a:gd name="connsiteY0" fmla="*/ 88688 h 177375"/>
                  <a:gd name="connsiteX1" fmla="*/ 88688 w 177375"/>
                  <a:gd name="connsiteY1" fmla="*/ 177376 h 177375"/>
                  <a:gd name="connsiteX2" fmla="*/ 0 w 177375"/>
                  <a:gd name="connsiteY2" fmla="*/ 88688 h 177375"/>
                  <a:gd name="connsiteX3" fmla="*/ 88688 w 177375"/>
                  <a:gd name="connsiteY3" fmla="*/ 0 h 177375"/>
                  <a:gd name="connsiteX4" fmla="*/ 177376 w 177375"/>
                  <a:gd name="connsiteY4" fmla="*/ 88688 h 177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375" h="177375">
                    <a:moveTo>
                      <a:pt x="177376" y="88688"/>
                    </a:moveTo>
                    <a:cubicBezTo>
                      <a:pt x="177376" y="137679"/>
                      <a:pt x="137679" y="177376"/>
                      <a:pt x="88688" y="177376"/>
                    </a:cubicBezTo>
                    <a:cubicBezTo>
                      <a:pt x="39697" y="177376"/>
                      <a:pt x="0" y="137679"/>
                      <a:pt x="0" y="88688"/>
                    </a:cubicBezTo>
                    <a:cubicBezTo>
                      <a:pt x="0" y="39697"/>
                      <a:pt x="39697" y="0"/>
                      <a:pt x="88688" y="0"/>
                    </a:cubicBezTo>
                    <a:cubicBezTo>
                      <a:pt x="137679" y="0"/>
                      <a:pt x="177376" y="39697"/>
                      <a:pt x="177376" y="88688"/>
                    </a:cubicBezTo>
                    <a:close/>
                  </a:path>
                </a:pathLst>
              </a:custGeom>
              <a:solidFill>
                <a:schemeClr val="accent3"/>
              </a:solidFill>
              <a:ln w="0"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EDABF3D1-E70A-E08E-776A-0A03203BB618}"/>
                  </a:ext>
                </a:extLst>
              </p:cNvPr>
              <p:cNvSpPr/>
              <p:nvPr/>
            </p:nvSpPr>
            <p:spPr>
              <a:xfrm>
                <a:off x="4168790" y="4104449"/>
                <a:ext cx="210702" cy="210702"/>
              </a:xfrm>
              <a:custGeom>
                <a:avLst/>
                <a:gdLst>
                  <a:gd name="connsiteX0" fmla="*/ 105314 w 210702"/>
                  <a:gd name="connsiteY0" fmla="*/ 210703 h 210702"/>
                  <a:gd name="connsiteX1" fmla="*/ 0 w 210702"/>
                  <a:gd name="connsiteY1" fmla="*/ 105388 h 210702"/>
                  <a:gd name="connsiteX2" fmla="*/ 105314 w 210702"/>
                  <a:gd name="connsiteY2" fmla="*/ 0 h 210702"/>
                  <a:gd name="connsiteX3" fmla="*/ 210703 w 210702"/>
                  <a:gd name="connsiteY3" fmla="*/ 105388 h 210702"/>
                  <a:gd name="connsiteX4" fmla="*/ 105314 w 210702"/>
                  <a:gd name="connsiteY4" fmla="*/ 210703 h 210702"/>
                  <a:gd name="connsiteX5" fmla="*/ 105314 w 210702"/>
                  <a:gd name="connsiteY5" fmla="*/ 33364 h 210702"/>
                  <a:gd name="connsiteX6" fmla="*/ 33364 w 210702"/>
                  <a:gd name="connsiteY6" fmla="*/ 105388 h 210702"/>
                  <a:gd name="connsiteX7" fmla="*/ 105314 w 210702"/>
                  <a:gd name="connsiteY7" fmla="*/ 177339 h 210702"/>
                  <a:gd name="connsiteX8" fmla="*/ 177339 w 210702"/>
                  <a:gd name="connsiteY8" fmla="*/ 105388 h 210702"/>
                  <a:gd name="connsiteX9" fmla="*/ 105314 w 210702"/>
                  <a:gd name="connsiteY9" fmla="*/ 33364 h 210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0702" h="210702">
                    <a:moveTo>
                      <a:pt x="105314" y="210703"/>
                    </a:moveTo>
                    <a:cubicBezTo>
                      <a:pt x="47214" y="210703"/>
                      <a:pt x="0" y="163489"/>
                      <a:pt x="0" y="105388"/>
                    </a:cubicBezTo>
                    <a:cubicBezTo>
                      <a:pt x="0" y="47288"/>
                      <a:pt x="47214" y="0"/>
                      <a:pt x="105314" y="0"/>
                    </a:cubicBezTo>
                    <a:cubicBezTo>
                      <a:pt x="163415" y="0"/>
                      <a:pt x="210703" y="47288"/>
                      <a:pt x="210703" y="105388"/>
                    </a:cubicBezTo>
                    <a:cubicBezTo>
                      <a:pt x="210703" y="163489"/>
                      <a:pt x="163415" y="210703"/>
                      <a:pt x="105314" y="210703"/>
                    </a:cubicBezTo>
                    <a:close/>
                    <a:moveTo>
                      <a:pt x="105314" y="33364"/>
                    </a:moveTo>
                    <a:cubicBezTo>
                      <a:pt x="65655" y="33364"/>
                      <a:pt x="33364" y="65692"/>
                      <a:pt x="33364" y="105388"/>
                    </a:cubicBezTo>
                    <a:cubicBezTo>
                      <a:pt x="33364" y="145085"/>
                      <a:pt x="65655" y="177339"/>
                      <a:pt x="105314" y="177339"/>
                    </a:cubicBezTo>
                    <a:cubicBezTo>
                      <a:pt x="144974" y="177339"/>
                      <a:pt x="177339" y="145048"/>
                      <a:pt x="177339" y="105388"/>
                    </a:cubicBezTo>
                    <a:cubicBezTo>
                      <a:pt x="177339" y="65729"/>
                      <a:pt x="145011" y="33364"/>
                      <a:pt x="105314" y="33364"/>
                    </a:cubicBezTo>
                    <a:close/>
                  </a:path>
                </a:pathLst>
              </a:custGeom>
              <a:solidFill>
                <a:srgbClr val="FFFFFF"/>
              </a:solidFill>
              <a:ln w="0" cap="flat">
                <a:noFill/>
                <a:prstDash val="solid"/>
                <a:miter/>
              </a:ln>
            </p:spPr>
            <p:txBody>
              <a:bodyPr rtlCol="0" anchor="ctr"/>
              <a:lstStyle/>
              <a:p>
                <a:endParaRPr lang="en-US"/>
              </a:p>
            </p:txBody>
          </p:sp>
        </p:grpSp>
        <p:sp>
          <p:nvSpPr>
            <p:cNvPr id="20" name="Freeform: Shape 19">
              <a:extLst>
                <a:ext uri="{FF2B5EF4-FFF2-40B4-BE49-F238E27FC236}">
                  <a16:creationId xmlns:a16="http://schemas.microsoft.com/office/drawing/2014/main" id="{EA568C44-DF51-CEAA-B503-C381A1532002}"/>
                </a:ext>
              </a:extLst>
            </p:cNvPr>
            <p:cNvSpPr/>
            <p:nvPr/>
          </p:nvSpPr>
          <p:spPr>
            <a:xfrm>
              <a:off x="885825" y="4188101"/>
              <a:ext cx="3404906" cy="33327"/>
            </a:xfrm>
            <a:custGeom>
              <a:avLst/>
              <a:gdLst>
                <a:gd name="connsiteX0" fmla="*/ 3388280 w 3404906"/>
                <a:gd name="connsiteY0" fmla="*/ 33327 h 33327"/>
                <a:gd name="connsiteX1" fmla="*/ 16664 w 3404906"/>
                <a:gd name="connsiteY1" fmla="*/ 33327 h 33327"/>
                <a:gd name="connsiteX2" fmla="*/ 0 w 3404906"/>
                <a:gd name="connsiteY2" fmla="*/ 16664 h 33327"/>
                <a:gd name="connsiteX3" fmla="*/ 16664 w 3404906"/>
                <a:gd name="connsiteY3" fmla="*/ 0 h 33327"/>
                <a:gd name="connsiteX4" fmla="*/ 3388243 w 3404906"/>
                <a:gd name="connsiteY4" fmla="*/ 0 h 33327"/>
                <a:gd name="connsiteX5" fmla="*/ 3404907 w 3404906"/>
                <a:gd name="connsiteY5" fmla="*/ 16664 h 33327"/>
                <a:gd name="connsiteX6" fmla="*/ 3388243 w 3404906"/>
                <a:gd name="connsiteY6" fmla="*/ 33327 h 33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04906" h="33327">
                  <a:moveTo>
                    <a:pt x="3388280" y="33327"/>
                  </a:moveTo>
                  <a:lnTo>
                    <a:pt x="16664" y="33327"/>
                  </a:lnTo>
                  <a:cubicBezTo>
                    <a:pt x="7480" y="33327"/>
                    <a:pt x="0" y="25847"/>
                    <a:pt x="0" y="16664"/>
                  </a:cubicBezTo>
                  <a:cubicBezTo>
                    <a:pt x="0" y="7480"/>
                    <a:pt x="7480" y="0"/>
                    <a:pt x="16664" y="0"/>
                  </a:cubicBezTo>
                  <a:lnTo>
                    <a:pt x="3388243" y="0"/>
                  </a:lnTo>
                  <a:cubicBezTo>
                    <a:pt x="3397427" y="0"/>
                    <a:pt x="3404907" y="7480"/>
                    <a:pt x="3404907" y="16664"/>
                  </a:cubicBezTo>
                  <a:cubicBezTo>
                    <a:pt x="3404907" y="25847"/>
                    <a:pt x="3397427" y="33327"/>
                    <a:pt x="3388243" y="33327"/>
                  </a:cubicBezTo>
                  <a:close/>
                </a:path>
              </a:pathLst>
            </a:custGeom>
            <a:solidFill>
              <a:schemeClr val="accent3"/>
            </a:solidFill>
            <a:ln w="0" cap="flat">
              <a:noFill/>
              <a:prstDash val="solid"/>
              <a:miter/>
            </a:ln>
          </p:spPr>
          <p:txBody>
            <a:bodyPr rtlCol="0" anchor="ctr"/>
            <a:lstStyle/>
            <a:p>
              <a:endParaRPr lang="en-US"/>
            </a:p>
          </p:txBody>
        </p:sp>
      </p:grpSp>
      <p:grpSp>
        <p:nvGrpSpPr>
          <p:cNvPr id="21" name="Graphic 2">
            <a:extLst>
              <a:ext uri="{FF2B5EF4-FFF2-40B4-BE49-F238E27FC236}">
                <a16:creationId xmlns:a16="http://schemas.microsoft.com/office/drawing/2014/main" id="{87A067BA-95EB-0180-B551-AC07A93CF8C8}"/>
              </a:ext>
            </a:extLst>
          </p:cNvPr>
          <p:cNvGrpSpPr/>
          <p:nvPr/>
        </p:nvGrpSpPr>
        <p:grpSpPr>
          <a:xfrm>
            <a:off x="1992403" y="4375140"/>
            <a:ext cx="3898299" cy="1212004"/>
            <a:chOff x="1992403" y="4692640"/>
            <a:chExt cx="3898299" cy="1212004"/>
          </a:xfrm>
        </p:grpSpPr>
        <p:sp>
          <p:nvSpPr>
            <p:cNvPr id="22" name="Freeform: Shape 21">
              <a:extLst>
                <a:ext uri="{FF2B5EF4-FFF2-40B4-BE49-F238E27FC236}">
                  <a16:creationId xmlns:a16="http://schemas.microsoft.com/office/drawing/2014/main" id="{C8774DC9-531B-8EC8-0BAF-C52DDC0FAB15}"/>
                </a:ext>
              </a:extLst>
            </p:cNvPr>
            <p:cNvSpPr/>
            <p:nvPr/>
          </p:nvSpPr>
          <p:spPr>
            <a:xfrm>
              <a:off x="4844595" y="4692640"/>
              <a:ext cx="1046108" cy="703169"/>
            </a:xfrm>
            <a:custGeom>
              <a:avLst/>
              <a:gdLst>
                <a:gd name="connsiteX0" fmla="*/ 269248 w 1046108"/>
                <a:gd name="connsiteY0" fmla="*/ 37 h 703169"/>
                <a:gd name="connsiteX1" fmla="*/ 0 w 1046108"/>
                <a:gd name="connsiteY1" fmla="*/ 269285 h 703169"/>
                <a:gd name="connsiteX2" fmla="*/ 1046108 w 1046108"/>
                <a:gd name="connsiteY2" fmla="*/ 703170 h 703169"/>
                <a:gd name="connsiteX3" fmla="*/ 1046108 w 1046108"/>
                <a:gd name="connsiteY3" fmla="*/ 322757 h 703169"/>
                <a:gd name="connsiteX4" fmla="*/ 269248 w 1046108"/>
                <a:gd name="connsiteY4" fmla="*/ 0 h 7031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6108" h="703169">
                  <a:moveTo>
                    <a:pt x="269248" y="37"/>
                  </a:moveTo>
                  <a:lnTo>
                    <a:pt x="0" y="269285"/>
                  </a:lnTo>
                  <a:cubicBezTo>
                    <a:pt x="290429" y="508538"/>
                    <a:pt x="651216" y="664955"/>
                    <a:pt x="1046108" y="703170"/>
                  </a:cubicBezTo>
                  <a:lnTo>
                    <a:pt x="1046108" y="322757"/>
                  </a:lnTo>
                  <a:cubicBezTo>
                    <a:pt x="755123" y="287615"/>
                    <a:pt x="488912" y="172525"/>
                    <a:pt x="269248" y="0"/>
                  </a:cubicBezTo>
                  <a:close/>
                </a:path>
              </a:pathLst>
            </a:custGeom>
            <a:solidFill>
              <a:schemeClr val="accent4"/>
            </a:solidFill>
            <a:ln w="0" cap="flat">
              <a:noFill/>
              <a:prstDash val="solid"/>
              <a:miter/>
            </a:ln>
          </p:spPr>
          <p:txBody>
            <a:bodyPr rtlCol="0" anchor="ctr"/>
            <a:lstStyle/>
            <a:p>
              <a:endParaRPr lang="en-US"/>
            </a:p>
          </p:txBody>
        </p:sp>
        <p:grpSp>
          <p:nvGrpSpPr>
            <p:cNvPr id="23" name="Graphic 2">
              <a:extLst>
                <a:ext uri="{FF2B5EF4-FFF2-40B4-BE49-F238E27FC236}">
                  <a16:creationId xmlns:a16="http://schemas.microsoft.com/office/drawing/2014/main" id="{B92D1DC7-BC37-7235-8643-AF638A307504}"/>
                </a:ext>
              </a:extLst>
            </p:cNvPr>
            <p:cNvGrpSpPr/>
            <p:nvPr/>
          </p:nvGrpSpPr>
          <p:grpSpPr>
            <a:xfrm>
              <a:off x="5195124" y="5107491"/>
              <a:ext cx="210702" cy="210702"/>
              <a:chOff x="5195124" y="5107491"/>
              <a:chExt cx="210702" cy="210702"/>
            </a:xfrm>
          </p:grpSpPr>
          <p:sp>
            <p:nvSpPr>
              <p:cNvPr id="24" name="Freeform: Shape 23">
                <a:extLst>
                  <a:ext uri="{FF2B5EF4-FFF2-40B4-BE49-F238E27FC236}">
                    <a16:creationId xmlns:a16="http://schemas.microsoft.com/office/drawing/2014/main" id="{AF1F585E-81F6-672D-8950-C2F8BD79F789}"/>
                  </a:ext>
                </a:extLst>
              </p:cNvPr>
              <p:cNvSpPr/>
              <p:nvPr/>
            </p:nvSpPr>
            <p:spPr>
              <a:xfrm>
                <a:off x="5211788" y="5124155"/>
                <a:ext cx="177375" cy="177375"/>
              </a:xfrm>
              <a:custGeom>
                <a:avLst/>
                <a:gdLst>
                  <a:gd name="connsiteX0" fmla="*/ 177376 w 177375"/>
                  <a:gd name="connsiteY0" fmla="*/ 88688 h 177375"/>
                  <a:gd name="connsiteX1" fmla="*/ 88688 w 177375"/>
                  <a:gd name="connsiteY1" fmla="*/ 0 h 177375"/>
                  <a:gd name="connsiteX2" fmla="*/ 0 w 177375"/>
                  <a:gd name="connsiteY2" fmla="*/ 88688 h 177375"/>
                  <a:gd name="connsiteX3" fmla="*/ 88688 w 177375"/>
                  <a:gd name="connsiteY3" fmla="*/ 177375 h 177375"/>
                  <a:gd name="connsiteX4" fmla="*/ 177376 w 177375"/>
                  <a:gd name="connsiteY4" fmla="*/ 88688 h 177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375" h="177375">
                    <a:moveTo>
                      <a:pt x="177376" y="88688"/>
                    </a:moveTo>
                    <a:cubicBezTo>
                      <a:pt x="177376" y="39696"/>
                      <a:pt x="137679" y="0"/>
                      <a:pt x="88688" y="0"/>
                    </a:cubicBezTo>
                    <a:cubicBezTo>
                      <a:pt x="39696" y="0"/>
                      <a:pt x="0" y="39696"/>
                      <a:pt x="0" y="88688"/>
                    </a:cubicBezTo>
                    <a:cubicBezTo>
                      <a:pt x="0" y="137679"/>
                      <a:pt x="39696" y="177375"/>
                      <a:pt x="88688" y="177375"/>
                    </a:cubicBezTo>
                    <a:cubicBezTo>
                      <a:pt x="137679" y="177375"/>
                      <a:pt x="177376" y="137679"/>
                      <a:pt x="177376" y="88688"/>
                    </a:cubicBezTo>
                    <a:close/>
                  </a:path>
                </a:pathLst>
              </a:custGeom>
              <a:solidFill>
                <a:schemeClr val="accent4"/>
              </a:solidFill>
              <a:ln w="0"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38B34E0C-89DB-5444-3E72-67B749B12065}"/>
                  </a:ext>
                </a:extLst>
              </p:cNvPr>
              <p:cNvSpPr/>
              <p:nvPr/>
            </p:nvSpPr>
            <p:spPr>
              <a:xfrm>
                <a:off x="5195124" y="5107491"/>
                <a:ext cx="210702" cy="210702"/>
              </a:xfrm>
              <a:custGeom>
                <a:avLst/>
                <a:gdLst>
                  <a:gd name="connsiteX0" fmla="*/ 105315 w 210702"/>
                  <a:gd name="connsiteY0" fmla="*/ 210703 h 210702"/>
                  <a:gd name="connsiteX1" fmla="*/ 0 w 210702"/>
                  <a:gd name="connsiteY1" fmla="*/ 105314 h 210702"/>
                  <a:gd name="connsiteX2" fmla="*/ 105315 w 210702"/>
                  <a:gd name="connsiteY2" fmla="*/ 0 h 210702"/>
                  <a:gd name="connsiteX3" fmla="*/ 210703 w 210702"/>
                  <a:gd name="connsiteY3" fmla="*/ 105314 h 210702"/>
                  <a:gd name="connsiteX4" fmla="*/ 105315 w 210702"/>
                  <a:gd name="connsiteY4" fmla="*/ 210703 h 210702"/>
                  <a:gd name="connsiteX5" fmla="*/ 105315 w 210702"/>
                  <a:gd name="connsiteY5" fmla="*/ 33327 h 210702"/>
                  <a:gd name="connsiteX6" fmla="*/ 33327 w 210702"/>
                  <a:gd name="connsiteY6" fmla="*/ 105314 h 210702"/>
                  <a:gd name="connsiteX7" fmla="*/ 105315 w 210702"/>
                  <a:gd name="connsiteY7" fmla="*/ 177339 h 210702"/>
                  <a:gd name="connsiteX8" fmla="*/ 177339 w 210702"/>
                  <a:gd name="connsiteY8" fmla="*/ 105314 h 210702"/>
                  <a:gd name="connsiteX9" fmla="*/ 105315 w 210702"/>
                  <a:gd name="connsiteY9" fmla="*/ 33327 h 210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0702" h="210702">
                    <a:moveTo>
                      <a:pt x="105315" y="210703"/>
                    </a:moveTo>
                    <a:cubicBezTo>
                      <a:pt x="47214" y="210703"/>
                      <a:pt x="0" y="163415"/>
                      <a:pt x="0" y="105314"/>
                    </a:cubicBezTo>
                    <a:cubicBezTo>
                      <a:pt x="0" y="47214"/>
                      <a:pt x="47214" y="0"/>
                      <a:pt x="105315" y="0"/>
                    </a:cubicBezTo>
                    <a:cubicBezTo>
                      <a:pt x="163415" y="0"/>
                      <a:pt x="210703" y="47214"/>
                      <a:pt x="210703" y="105314"/>
                    </a:cubicBezTo>
                    <a:cubicBezTo>
                      <a:pt x="210703" y="163415"/>
                      <a:pt x="163415" y="210703"/>
                      <a:pt x="105315" y="210703"/>
                    </a:cubicBezTo>
                    <a:close/>
                    <a:moveTo>
                      <a:pt x="105315" y="33327"/>
                    </a:moveTo>
                    <a:cubicBezTo>
                      <a:pt x="65655" y="33327"/>
                      <a:pt x="33327" y="65655"/>
                      <a:pt x="33327" y="105314"/>
                    </a:cubicBezTo>
                    <a:cubicBezTo>
                      <a:pt x="33327" y="144974"/>
                      <a:pt x="65618" y="177339"/>
                      <a:pt x="105315" y="177339"/>
                    </a:cubicBezTo>
                    <a:cubicBezTo>
                      <a:pt x="145011" y="177339"/>
                      <a:pt x="177339" y="145048"/>
                      <a:pt x="177339" y="105314"/>
                    </a:cubicBezTo>
                    <a:cubicBezTo>
                      <a:pt x="177339" y="65581"/>
                      <a:pt x="145048" y="33327"/>
                      <a:pt x="105315" y="33327"/>
                    </a:cubicBezTo>
                    <a:close/>
                  </a:path>
                </a:pathLst>
              </a:custGeom>
              <a:solidFill>
                <a:srgbClr val="FFFFFF"/>
              </a:solidFill>
              <a:ln w="0" cap="flat">
                <a:noFill/>
                <a:prstDash val="solid"/>
                <a:miter/>
              </a:ln>
            </p:spPr>
            <p:txBody>
              <a:bodyPr rtlCol="0" anchor="ctr"/>
              <a:lstStyle/>
              <a:p>
                <a:endParaRPr lang="en-US"/>
              </a:p>
            </p:txBody>
          </p:sp>
        </p:grpSp>
        <p:sp>
          <p:nvSpPr>
            <p:cNvPr id="26" name="Freeform: Shape 25">
              <a:extLst>
                <a:ext uri="{FF2B5EF4-FFF2-40B4-BE49-F238E27FC236}">
                  <a16:creationId xmlns:a16="http://schemas.microsoft.com/office/drawing/2014/main" id="{E06D946E-31F1-B712-C407-515D312EBA69}"/>
                </a:ext>
              </a:extLst>
            </p:cNvPr>
            <p:cNvSpPr/>
            <p:nvPr/>
          </p:nvSpPr>
          <p:spPr>
            <a:xfrm>
              <a:off x="1992403" y="5196179"/>
              <a:ext cx="3324662" cy="708465"/>
            </a:xfrm>
            <a:custGeom>
              <a:avLst/>
              <a:gdLst>
                <a:gd name="connsiteX0" fmla="*/ 3308036 w 3324662"/>
                <a:gd name="connsiteY0" fmla="*/ 708465 h 708465"/>
                <a:gd name="connsiteX1" fmla="*/ 16664 w 3324662"/>
                <a:gd name="connsiteY1" fmla="*/ 708465 h 708465"/>
                <a:gd name="connsiteX2" fmla="*/ 0 w 3324662"/>
                <a:gd name="connsiteY2" fmla="*/ 691802 h 708465"/>
                <a:gd name="connsiteX3" fmla="*/ 16664 w 3324662"/>
                <a:gd name="connsiteY3" fmla="*/ 675138 h 708465"/>
                <a:gd name="connsiteX4" fmla="*/ 3291335 w 3324662"/>
                <a:gd name="connsiteY4" fmla="*/ 675138 h 708465"/>
                <a:gd name="connsiteX5" fmla="*/ 3291335 w 3324662"/>
                <a:gd name="connsiteY5" fmla="*/ 16664 h 708465"/>
                <a:gd name="connsiteX6" fmla="*/ 3307999 w 3324662"/>
                <a:gd name="connsiteY6" fmla="*/ 0 h 708465"/>
                <a:gd name="connsiteX7" fmla="*/ 3324662 w 3324662"/>
                <a:gd name="connsiteY7" fmla="*/ 16664 h 708465"/>
                <a:gd name="connsiteX8" fmla="*/ 3324662 w 3324662"/>
                <a:gd name="connsiteY8" fmla="*/ 691802 h 708465"/>
                <a:gd name="connsiteX9" fmla="*/ 3307999 w 3324662"/>
                <a:gd name="connsiteY9" fmla="*/ 708465 h 708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24662" h="708465">
                  <a:moveTo>
                    <a:pt x="3308036" y="708465"/>
                  </a:moveTo>
                  <a:lnTo>
                    <a:pt x="16664" y="708465"/>
                  </a:lnTo>
                  <a:cubicBezTo>
                    <a:pt x="7480" y="708465"/>
                    <a:pt x="0" y="700985"/>
                    <a:pt x="0" y="691802"/>
                  </a:cubicBezTo>
                  <a:cubicBezTo>
                    <a:pt x="0" y="682618"/>
                    <a:pt x="7480" y="675138"/>
                    <a:pt x="16664" y="675138"/>
                  </a:cubicBezTo>
                  <a:lnTo>
                    <a:pt x="3291335" y="675138"/>
                  </a:lnTo>
                  <a:lnTo>
                    <a:pt x="3291335" y="16664"/>
                  </a:lnTo>
                  <a:cubicBezTo>
                    <a:pt x="3291335" y="7480"/>
                    <a:pt x="3298815" y="0"/>
                    <a:pt x="3307999" y="0"/>
                  </a:cubicBezTo>
                  <a:cubicBezTo>
                    <a:pt x="3317182" y="0"/>
                    <a:pt x="3324662" y="7480"/>
                    <a:pt x="3324662" y="16664"/>
                  </a:cubicBezTo>
                  <a:lnTo>
                    <a:pt x="3324662" y="691802"/>
                  </a:lnTo>
                  <a:cubicBezTo>
                    <a:pt x="3324662" y="700985"/>
                    <a:pt x="3317182" y="708465"/>
                    <a:pt x="3307999" y="708465"/>
                  </a:cubicBezTo>
                  <a:close/>
                </a:path>
              </a:pathLst>
            </a:custGeom>
            <a:solidFill>
              <a:schemeClr val="accent4"/>
            </a:solidFill>
            <a:ln w="0" cap="flat">
              <a:noFill/>
              <a:prstDash val="solid"/>
              <a:miter/>
            </a:ln>
          </p:spPr>
          <p:txBody>
            <a:bodyPr rtlCol="0" anchor="ctr"/>
            <a:lstStyle/>
            <a:p>
              <a:endParaRPr lang="en-US"/>
            </a:p>
          </p:txBody>
        </p:sp>
      </p:grpSp>
      <p:grpSp>
        <p:nvGrpSpPr>
          <p:cNvPr id="27" name="Graphic 2">
            <a:extLst>
              <a:ext uri="{FF2B5EF4-FFF2-40B4-BE49-F238E27FC236}">
                <a16:creationId xmlns:a16="http://schemas.microsoft.com/office/drawing/2014/main" id="{7CF8C18C-0256-AD57-489C-A383A597B2FA}"/>
              </a:ext>
            </a:extLst>
          </p:cNvPr>
          <p:cNvGrpSpPr/>
          <p:nvPr/>
        </p:nvGrpSpPr>
        <p:grpSpPr>
          <a:xfrm>
            <a:off x="6268154" y="4375214"/>
            <a:ext cx="3901410" cy="1211930"/>
            <a:chOff x="6268154" y="4692714"/>
            <a:chExt cx="3901410" cy="1211930"/>
          </a:xfrm>
        </p:grpSpPr>
        <p:sp>
          <p:nvSpPr>
            <p:cNvPr id="28" name="Freeform: Shape 27">
              <a:extLst>
                <a:ext uri="{FF2B5EF4-FFF2-40B4-BE49-F238E27FC236}">
                  <a16:creationId xmlns:a16="http://schemas.microsoft.com/office/drawing/2014/main" id="{6A009784-F823-42D8-F233-C19DB631A38F}"/>
                </a:ext>
              </a:extLst>
            </p:cNvPr>
            <p:cNvSpPr/>
            <p:nvPr/>
          </p:nvSpPr>
          <p:spPr>
            <a:xfrm>
              <a:off x="6268154" y="4692714"/>
              <a:ext cx="1046108" cy="703132"/>
            </a:xfrm>
            <a:custGeom>
              <a:avLst/>
              <a:gdLst>
                <a:gd name="connsiteX0" fmla="*/ 0 w 1046108"/>
                <a:gd name="connsiteY0" fmla="*/ 322720 h 703132"/>
                <a:gd name="connsiteX1" fmla="*/ 0 w 1046108"/>
                <a:gd name="connsiteY1" fmla="*/ 703133 h 703132"/>
                <a:gd name="connsiteX2" fmla="*/ 1046108 w 1046108"/>
                <a:gd name="connsiteY2" fmla="*/ 269248 h 703132"/>
                <a:gd name="connsiteX3" fmla="*/ 776861 w 1046108"/>
                <a:gd name="connsiteY3" fmla="*/ 0 h 703132"/>
                <a:gd name="connsiteX4" fmla="*/ 0 w 1046108"/>
                <a:gd name="connsiteY4" fmla="*/ 322757 h 703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6108" h="703132">
                  <a:moveTo>
                    <a:pt x="0" y="322720"/>
                  </a:moveTo>
                  <a:lnTo>
                    <a:pt x="0" y="703133"/>
                  </a:lnTo>
                  <a:cubicBezTo>
                    <a:pt x="394892" y="664918"/>
                    <a:pt x="755679" y="508464"/>
                    <a:pt x="1046108" y="269248"/>
                  </a:cubicBezTo>
                  <a:lnTo>
                    <a:pt x="776861" y="0"/>
                  </a:lnTo>
                  <a:cubicBezTo>
                    <a:pt x="557196" y="172488"/>
                    <a:pt x="290985" y="287615"/>
                    <a:pt x="0" y="322757"/>
                  </a:cubicBezTo>
                  <a:close/>
                </a:path>
              </a:pathLst>
            </a:custGeom>
            <a:solidFill>
              <a:schemeClr val="accent6"/>
            </a:solidFill>
            <a:ln w="0" cap="flat">
              <a:noFill/>
              <a:prstDash val="solid"/>
              <a:miter/>
            </a:ln>
          </p:spPr>
          <p:txBody>
            <a:bodyPr rtlCol="0" anchor="ctr"/>
            <a:lstStyle/>
            <a:p>
              <a:endParaRPr lang="en-US"/>
            </a:p>
          </p:txBody>
        </p:sp>
        <p:grpSp>
          <p:nvGrpSpPr>
            <p:cNvPr id="29" name="Graphic 2">
              <a:extLst>
                <a:ext uri="{FF2B5EF4-FFF2-40B4-BE49-F238E27FC236}">
                  <a16:creationId xmlns:a16="http://schemas.microsoft.com/office/drawing/2014/main" id="{6EF826EF-17FE-4F41-7D22-F980A68E97D3}"/>
                </a:ext>
              </a:extLst>
            </p:cNvPr>
            <p:cNvGrpSpPr/>
            <p:nvPr/>
          </p:nvGrpSpPr>
          <p:grpSpPr>
            <a:xfrm>
              <a:off x="6756177" y="5107491"/>
              <a:ext cx="210702" cy="210702"/>
              <a:chOff x="6756177" y="5107491"/>
              <a:chExt cx="210702" cy="210702"/>
            </a:xfrm>
          </p:grpSpPr>
          <p:sp>
            <p:nvSpPr>
              <p:cNvPr id="30" name="Freeform: Shape 29">
                <a:extLst>
                  <a:ext uri="{FF2B5EF4-FFF2-40B4-BE49-F238E27FC236}">
                    <a16:creationId xmlns:a16="http://schemas.microsoft.com/office/drawing/2014/main" id="{85D12534-5304-9816-4AF0-A096717AB9B2}"/>
                  </a:ext>
                </a:extLst>
              </p:cNvPr>
              <p:cNvSpPr/>
              <p:nvPr/>
            </p:nvSpPr>
            <p:spPr>
              <a:xfrm>
                <a:off x="6772878" y="5124155"/>
                <a:ext cx="177375" cy="177375"/>
              </a:xfrm>
              <a:custGeom>
                <a:avLst/>
                <a:gdLst>
                  <a:gd name="connsiteX0" fmla="*/ 0 w 177375"/>
                  <a:gd name="connsiteY0" fmla="*/ 88688 h 177375"/>
                  <a:gd name="connsiteX1" fmla="*/ 88688 w 177375"/>
                  <a:gd name="connsiteY1" fmla="*/ 0 h 177375"/>
                  <a:gd name="connsiteX2" fmla="*/ 177375 w 177375"/>
                  <a:gd name="connsiteY2" fmla="*/ 88688 h 177375"/>
                  <a:gd name="connsiteX3" fmla="*/ 88688 w 177375"/>
                  <a:gd name="connsiteY3" fmla="*/ 177375 h 177375"/>
                  <a:gd name="connsiteX4" fmla="*/ 0 w 177375"/>
                  <a:gd name="connsiteY4" fmla="*/ 88688 h 177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375" h="177375">
                    <a:moveTo>
                      <a:pt x="0" y="88688"/>
                    </a:moveTo>
                    <a:cubicBezTo>
                      <a:pt x="0" y="39696"/>
                      <a:pt x="39696" y="0"/>
                      <a:pt x="88688" y="0"/>
                    </a:cubicBezTo>
                    <a:cubicBezTo>
                      <a:pt x="137679" y="0"/>
                      <a:pt x="177375" y="39696"/>
                      <a:pt x="177375" y="88688"/>
                    </a:cubicBezTo>
                    <a:cubicBezTo>
                      <a:pt x="177375" y="137679"/>
                      <a:pt x="137679" y="177375"/>
                      <a:pt x="88688" y="177375"/>
                    </a:cubicBezTo>
                    <a:cubicBezTo>
                      <a:pt x="39696" y="177375"/>
                      <a:pt x="0" y="137679"/>
                      <a:pt x="0" y="88688"/>
                    </a:cubicBezTo>
                    <a:close/>
                  </a:path>
                </a:pathLst>
              </a:custGeom>
              <a:solidFill>
                <a:schemeClr val="accent6"/>
              </a:solidFill>
              <a:ln w="0"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FEFFD4FA-B2DB-5AA5-617A-84F98A4E6E62}"/>
                  </a:ext>
                </a:extLst>
              </p:cNvPr>
              <p:cNvSpPr/>
              <p:nvPr/>
            </p:nvSpPr>
            <p:spPr>
              <a:xfrm>
                <a:off x="6756177" y="5107491"/>
                <a:ext cx="210702" cy="210702"/>
              </a:xfrm>
              <a:custGeom>
                <a:avLst/>
                <a:gdLst>
                  <a:gd name="connsiteX0" fmla="*/ 105388 w 210702"/>
                  <a:gd name="connsiteY0" fmla="*/ 210703 h 210702"/>
                  <a:gd name="connsiteX1" fmla="*/ 0 w 210702"/>
                  <a:gd name="connsiteY1" fmla="*/ 105314 h 210702"/>
                  <a:gd name="connsiteX2" fmla="*/ 105388 w 210702"/>
                  <a:gd name="connsiteY2" fmla="*/ 0 h 210702"/>
                  <a:gd name="connsiteX3" fmla="*/ 210703 w 210702"/>
                  <a:gd name="connsiteY3" fmla="*/ 105314 h 210702"/>
                  <a:gd name="connsiteX4" fmla="*/ 105388 w 210702"/>
                  <a:gd name="connsiteY4" fmla="*/ 210703 h 210702"/>
                  <a:gd name="connsiteX5" fmla="*/ 105388 w 210702"/>
                  <a:gd name="connsiteY5" fmla="*/ 33327 h 210702"/>
                  <a:gd name="connsiteX6" fmla="*/ 33364 w 210702"/>
                  <a:gd name="connsiteY6" fmla="*/ 105314 h 210702"/>
                  <a:gd name="connsiteX7" fmla="*/ 105388 w 210702"/>
                  <a:gd name="connsiteY7" fmla="*/ 177339 h 210702"/>
                  <a:gd name="connsiteX8" fmla="*/ 177376 w 210702"/>
                  <a:gd name="connsiteY8" fmla="*/ 105314 h 210702"/>
                  <a:gd name="connsiteX9" fmla="*/ 105388 w 210702"/>
                  <a:gd name="connsiteY9" fmla="*/ 33327 h 210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0702" h="210702">
                    <a:moveTo>
                      <a:pt x="105388" y="210703"/>
                    </a:moveTo>
                    <a:cubicBezTo>
                      <a:pt x="47288" y="210703"/>
                      <a:pt x="0" y="163415"/>
                      <a:pt x="0" y="105314"/>
                    </a:cubicBezTo>
                    <a:cubicBezTo>
                      <a:pt x="0" y="47214"/>
                      <a:pt x="47288" y="0"/>
                      <a:pt x="105388" y="0"/>
                    </a:cubicBezTo>
                    <a:cubicBezTo>
                      <a:pt x="163489" y="0"/>
                      <a:pt x="210703" y="47214"/>
                      <a:pt x="210703" y="105314"/>
                    </a:cubicBezTo>
                    <a:cubicBezTo>
                      <a:pt x="210703" y="163415"/>
                      <a:pt x="163489" y="210703"/>
                      <a:pt x="105388" y="210703"/>
                    </a:cubicBezTo>
                    <a:close/>
                    <a:moveTo>
                      <a:pt x="105388" y="33327"/>
                    </a:moveTo>
                    <a:cubicBezTo>
                      <a:pt x="65655" y="33327"/>
                      <a:pt x="33364" y="65655"/>
                      <a:pt x="33364" y="105314"/>
                    </a:cubicBezTo>
                    <a:cubicBezTo>
                      <a:pt x="33364" y="144974"/>
                      <a:pt x="65655" y="177339"/>
                      <a:pt x="105388" y="177339"/>
                    </a:cubicBezTo>
                    <a:cubicBezTo>
                      <a:pt x="145122" y="177339"/>
                      <a:pt x="177376" y="145048"/>
                      <a:pt x="177376" y="105314"/>
                    </a:cubicBezTo>
                    <a:cubicBezTo>
                      <a:pt x="177376" y="65581"/>
                      <a:pt x="145048" y="33327"/>
                      <a:pt x="105388" y="33327"/>
                    </a:cubicBezTo>
                    <a:close/>
                  </a:path>
                </a:pathLst>
              </a:custGeom>
              <a:solidFill>
                <a:srgbClr val="FFFFFF"/>
              </a:solidFill>
              <a:ln w="0" cap="flat">
                <a:noFill/>
                <a:prstDash val="solid"/>
                <a:miter/>
              </a:ln>
            </p:spPr>
            <p:txBody>
              <a:bodyPr rtlCol="0" anchor="ctr"/>
              <a:lstStyle/>
              <a:p>
                <a:endParaRPr lang="en-US"/>
              </a:p>
            </p:txBody>
          </p:sp>
        </p:grpSp>
        <p:sp>
          <p:nvSpPr>
            <p:cNvPr id="32" name="Freeform: Shape 31">
              <a:extLst>
                <a:ext uri="{FF2B5EF4-FFF2-40B4-BE49-F238E27FC236}">
                  <a16:creationId xmlns:a16="http://schemas.microsoft.com/office/drawing/2014/main" id="{B7331672-3770-F6D4-BFEC-92B3406A6E79}"/>
                </a:ext>
              </a:extLst>
            </p:cNvPr>
            <p:cNvSpPr/>
            <p:nvPr/>
          </p:nvSpPr>
          <p:spPr>
            <a:xfrm>
              <a:off x="6844902" y="5196179"/>
              <a:ext cx="3324662" cy="708465"/>
            </a:xfrm>
            <a:custGeom>
              <a:avLst/>
              <a:gdLst>
                <a:gd name="connsiteX0" fmla="*/ 3308036 w 3324662"/>
                <a:gd name="connsiteY0" fmla="*/ 708465 h 708465"/>
                <a:gd name="connsiteX1" fmla="*/ 16664 w 3324662"/>
                <a:gd name="connsiteY1" fmla="*/ 708465 h 708465"/>
                <a:gd name="connsiteX2" fmla="*/ 0 w 3324662"/>
                <a:gd name="connsiteY2" fmla="*/ 691802 h 708465"/>
                <a:gd name="connsiteX3" fmla="*/ 0 w 3324662"/>
                <a:gd name="connsiteY3" fmla="*/ 16664 h 708465"/>
                <a:gd name="connsiteX4" fmla="*/ 16664 w 3324662"/>
                <a:gd name="connsiteY4" fmla="*/ 0 h 708465"/>
                <a:gd name="connsiteX5" fmla="*/ 33327 w 3324662"/>
                <a:gd name="connsiteY5" fmla="*/ 16664 h 708465"/>
                <a:gd name="connsiteX6" fmla="*/ 33327 w 3324662"/>
                <a:gd name="connsiteY6" fmla="*/ 675138 h 708465"/>
                <a:gd name="connsiteX7" fmla="*/ 3307999 w 3324662"/>
                <a:gd name="connsiteY7" fmla="*/ 675138 h 708465"/>
                <a:gd name="connsiteX8" fmla="*/ 3324662 w 3324662"/>
                <a:gd name="connsiteY8" fmla="*/ 691802 h 708465"/>
                <a:gd name="connsiteX9" fmla="*/ 3307999 w 3324662"/>
                <a:gd name="connsiteY9" fmla="*/ 708465 h 708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24662" h="708465">
                  <a:moveTo>
                    <a:pt x="3308036" y="708465"/>
                  </a:moveTo>
                  <a:lnTo>
                    <a:pt x="16664" y="708465"/>
                  </a:lnTo>
                  <a:cubicBezTo>
                    <a:pt x="7480" y="708465"/>
                    <a:pt x="0" y="700985"/>
                    <a:pt x="0" y="691802"/>
                  </a:cubicBezTo>
                  <a:lnTo>
                    <a:pt x="0" y="16664"/>
                  </a:lnTo>
                  <a:cubicBezTo>
                    <a:pt x="0" y="7480"/>
                    <a:pt x="7480" y="0"/>
                    <a:pt x="16664" y="0"/>
                  </a:cubicBezTo>
                  <a:cubicBezTo>
                    <a:pt x="25847" y="0"/>
                    <a:pt x="33327" y="7480"/>
                    <a:pt x="33327" y="16664"/>
                  </a:cubicBezTo>
                  <a:lnTo>
                    <a:pt x="33327" y="675138"/>
                  </a:lnTo>
                  <a:lnTo>
                    <a:pt x="3307999" y="675138"/>
                  </a:lnTo>
                  <a:cubicBezTo>
                    <a:pt x="3317182" y="675138"/>
                    <a:pt x="3324662" y="682618"/>
                    <a:pt x="3324662" y="691802"/>
                  </a:cubicBezTo>
                  <a:cubicBezTo>
                    <a:pt x="3324662" y="700985"/>
                    <a:pt x="3317182" y="708465"/>
                    <a:pt x="3307999" y="708465"/>
                  </a:cubicBezTo>
                  <a:close/>
                </a:path>
              </a:pathLst>
            </a:custGeom>
            <a:solidFill>
              <a:schemeClr val="accent6"/>
            </a:solidFill>
            <a:ln w="0" cap="flat">
              <a:noFill/>
              <a:prstDash val="solid"/>
              <a:miter/>
            </a:ln>
          </p:spPr>
          <p:txBody>
            <a:bodyPr rtlCol="0" anchor="ctr"/>
            <a:lstStyle/>
            <a:p>
              <a:endParaRPr lang="en-US"/>
            </a:p>
          </p:txBody>
        </p:sp>
      </p:grpSp>
      <p:grpSp>
        <p:nvGrpSpPr>
          <p:cNvPr id="33" name="Graphic 2">
            <a:extLst>
              <a:ext uri="{FF2B5EF4-FFF2-40B4-BE49-F238E27FC236}">
                <a16:creationId xmlns:a16="http://schemas.microsoft.com/office/drawing/2014/main" id="{C4EEB033-C7EA-C6DC-C501-0AA490D0C443}"/>
              </a:ext>
            </a:extLst>
          </p:cNvPr>
          <p:cNvGrpSpPr/>
          <p:nvPr/>
        </p:nvGrpSpPr>
        <p:grpSpPr>
          <a:xfrm>
            <a:off x="7311892" y="3331476"/>
            <a:ext cx="3995615" cy="1046071"/>
            <a:chOff x="7311892" y="3648976"/>
            <a:chExt cx="3995615" cy="1046071"/>
          </a:xfrm>
        </p:grpSpPr>
        <p:sp>
          <p:nvSpPr>
            <p:cNvPr id="34" name="Freeform: Shape 33">
              <a:extLst>
                <a:ext uri="{FF2B5EF4-FFF2-40B4-BE49-F238E27FC236}">
                  <a16:creationId xmlns:a16="http://schemas.microsoft.com/office/drawing/2014/main" id="{D5F4E15D-D815-78A6-6A8F-5958BB249C1B}"/>
                </a:ext>
              </a:extLst>
            </p:cNvPr>
            <p:cNvSpPr/>
            <p:nvPr/>
          </p:nvSpPr>
          <p:spPr>
            <a:xfrm>
              <a:off x="7311892" y="3648976"/>
              <a:ext cx="703132" cy="1046071"/>
            </a:xfrm>
            <a:custGeom>
              <a:avLst/>
              <a:gdLst>
                <a:gd name="connsiteX0" fmla="*/ 322720 w 703132"/>
                <a:gd name="connsiteY0" fmla="*/ 0 h 1046071"/>
                <a:gd name="connsiteX1" fmla="*/ 0 w 703132"/>
                <a:gd name="connsiteY1" fmla="*/ 776823 h 1046071"/>
                <a:gd name="connsiteX2" fmla="*/ 269248 w 703132"/>
                <a:gd name="connsiteY2" fmla="*/ 1046071 h 1046071"/>
                <a:gd name="connsiteX3" fmla="*/ 703133 w 703132"/>
                <a:gd name="connsiteY3" fmla="*/ 0 h 1046071"/>
                <a:gd name="connsiteX4" fmla="*/ 322757 w 703132"/>
                <a:gd name="connsiteY4" fmla="*/ 0 h 10460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132" h="1046071">
                  <a:moveTo>
                    <a:pt x="322720" y="0"/>
                  </a:moveTo>
                  <a:cubicBezTo>
                    <a:pt x="287578" y="290985"/>
                    <a:pt x="172488" y="557159"/>
                    <a:pt x="0" y="776823"/>
                  </a:cubicBezTo>
                  <a:lnTo>
                    <a:pt x="269248" y="1046071"/>
                  </a:lnTo>
                  <a:cubicBezTo>
                    <a:pt x="508501" y="755642"/>
                    <a:pt x="664881" y="394892"/>
                    <a:pt x="703133" y="0"/>
                  </a:cubicBezTo>
                  <a:lnTo>
                    <a:pt x="322757" y="0"/>
                  </a:lnTo>
                  <a:close/>
                </a:path>
              </a:pathLst>
            </a:custGeom>
            <a:solidFill>
              <a:schemeClr val="accent5"/>
            </a:solidFill>
            <a:ln w="0" cap="flat">
              <a:noFill/>
              <a:prstDash val="solid"/>
              <a:miter/>
            </a:ln>
          </p:spPr>
          <p:txBody>
            <a:bodyPr rtlCol="0" anchor="ctr"/>
            <a:lstStyle/>
            <a:p>
              <a:endParaRPr lang="en-US"/>
            </a:p>
          </p:txBody>
        </p:sp>
        <p:grpSp>
          <p:nvGrpSpPr>
            <p:cNvPr id="35" name="Graphic 2">
              <a:extLst>
                <a:ext uri="{FF2B5EF4-FFF2-40B4-BE49-F238E27FC236}">
                  <a16:creationId xmlns:a16="http://schemas.microsoft.com/office/drawing/2014/main" id="{BC74BCC6-E9FE-DCB9-E554-3D43BF50989A}"/>
                </a:ext>
              </a:extLst>
            </p:cNvPr>
            <p:cNvGrpSpPr/>
            <p:nvPr/>
          </p:nvGrpSpPr>
          <p:grpSpPr>
            <a:xfrm>
              <a:off x="7782548" y="4104449"/>
              <a:ext cx="210702" cy="210702"/>
              <a:chOff x="7782548" y="4104449"/>
              <a:chExt cx="210702" cy="210702"/>
            </a:xfrm>
          </p:grpSpPr>
          <p:sp>
            <p:nvSpPr>
              <p:cNvPr id="36" name="Freeform: Shape 35">
                <a:extLst>
                  <a:ext uri="{FF2B5EF4-FFF2-40B4-BE49-F238E27FC236}">
                    <a16:creationId xmlns:a16="http://schemas.microsoft.com/office/drawing/2014/main" id="{0980D0DD-1222-63B2-0DCD-8E29CD907FEB}"/>
                  </a:ext>
                </a:extLst>
              </p:cNvPr>
              <p:cNvSpPr/>
              <p:nvPr/>
            </p:nvSpPr>
            <p:spPr>
              <a:xfrm>
                <a:off x="7799212" y="4121150"/>
                <a:ext cx="177375" cy="177375"/>
              </a:xfrm>
              <a:custGeom>
                <a:avLst/>
                <a:gdLst>
                  <a:gd name="connsiteX0" fmla="*/ 0 w 177375"/>
                  <a:gd name="connsiteY0" fmla="*/ 88688 h 177375"/>
                  <a:gd name="connsiteX1" fmla="*/ 88688 w 177375"/>
                  <a:gd name="connsiteY1" fmla="*/ 177376 h 177375"/>
                  <a:gd name="connsiteX2" fmla="*/ 177376 w 177375"/>
                  <a:gd name="connsiteY2" fmla="*/ 88688 h 177375"/>
                  <a:gd name="connsiteX3" fmla="*/ 88688 w 177375"/>
                  <a:gd name="connsiteY3" fmla="*/ 0 h 177375"/>
                  <a:gd name="connsiteX4" fmla="*/ 0 w 177375"/>
                  <a:gd name="connsiteY4" fmla="*/ 88688 h 177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375" h="177375">
                    <a:moveTo>
                      <a:pt x="0" y="88688"/>
                    </a:moveTo>
                    <a:cubicBezTo>
                      <a:pt x="0" y="137679"/>
                      <a:pt x="39697" y="177376"/>
                      <a:pt x="88688" y="177376"/>
                    </a:cubicBezTo>
                    <a:cubicBezTo>
                      <a:pt x="137679" y="177376"/>
                      <a:pt x="177376" y="137679"/>
                      <a:pt x="177376" y="88688"/>
                    </a:cubicBezTo>
                    <a:cubicBezTo>
                      <a:pt x="177376" y="39697"/>
                      <a:pt x="137679" y="0"/>
                      <a:pt x="88688" y="0"/>
                    </a:cubicBezTo>
                    <a:cubicBezTo>
                      <a:pt x="39697" y="0"/>
                      <a:pt x="0" y="39697"/>
                      <a:pt x="0" y="88688"/>
                    </a:cubicBezTo>
                    <a:close/>
                  </a:path>
                </a:pathLst>
              </a:custGeom>
              <a:solidFill>
                <a:schemeClr val="accent5"/>
              </a:solidFill>
              <a:ln w="0"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29076E48-06EF-BC5D-D70E-FC8CDCAA0143}"/>
                  </a:ext>
                </a:extLst>
              </p:cNvPr>
              <p:cNvSpPr/>
              <p:nvPr/>
            </p:nvSpPr>
            <p:spPr>
              <a:xfrm>
                <a:off x="7782548" y="4104449"/>
                <a:ext cx="210702" cy="210702"/>
              </a:xfrm>
              <a:custGeom>
                <a:avLst/>
                <a:gdLst>
                  <a:gd name="connsiteX0" fmla="*/ 105389 w 210702"/>
                  <a:gd name="connsiteY0" fmla="*/ 210703 h 210702"/>
                  <a:gd name="connsiteX1" fmla="*/ 0 w 210702"/>
                  <a:gd name="connsiteY1" fmla="*/ 105388 h 210702"/>
                  <a:gd name="connsiteX2" fmla="*/ 105389 w 210702"/>
                  <a:gd name="connsiteY2" fmla="*/ 0 h 210702"/>
                  <a:gd name="connsiteX3" fmla="*/ 210703 w 210702"/>
                  <a:gd name="connsiteY3" fmla="*/ 105388 h 210702"/>
                  <a:gd name="connsiteX4" fmla="*/ 105389 w 210702"/>
                  <a:gd name="connsiteY4" fmla="*/ 210703 h 210702"/>
                  <a:gd name="connsiteX5" fmla="*/ 105389 w 210702"/>
                  <a:gd name="connsiteY5" fmla="*/ 33364 h 210702"/>
                  <a:gd name="connsiteX6" fmla="*/ 33364 w 210702"/>
                  <a:gd name="connsiteY6" fmla="*/ 105388 h 210702"/>
                  <a:gd name="connsiteX7" fmla="*/ 105389 w 210702"/>
                  <a:gd name="connsiteY7" fmla="*/ 177339 h 210702"/>
                  <a:gd name="connsiteX8" fmla="*/ 177339 w 210702"/>
                  <a:gd name="connsiteY8" fmla="*/ 105388 h 210702"/>
                  <a:gd name="connsiteX9" fmla="*/ 105389 w 210702"/>
                  <a:gd name="connsiteY9" fmla="*/ 33364 h 210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0702" h="210702">
                    <a:moveTo>
                      <a:pt x="105389" y="210703"/>
                    </a:moveTo>
                    <a:cubicBezTo>
                      <a:pt x="47288" y="210703"/>
                      <a:pt x="0" y="163489"/>
                      <a:pt x="0" y="105388"/>
                    </a:cubicBezTo>
                    <a:cubicBezTo>
                      <a:pt x="0" y="47288"/>
                      <a:pt x="47288" y="0"/>
                      <a:pt x="105389" y="0"/>
                    </a:cubicBezTo>
                    <a:cubicBezTo>
                      <a:pt x="163489" y="0"/>
                      <a:pt x="210703" y="47288"/>
                      <a:pt x="210703" y="105388"/>
                    </a:cubicBezTo>
                    <a:cubicBezTo>
                      <a:pt x="210703" y="163489"/>
                      <a:pt x="163489" y="210703"/>
                      <a:pt x="105389" y="210703"/>
                    </a:cubicBezTo>
                    <a:close/>
                    <a:moveTo>
                      <a:pt x="105389" y="33364"/>
                    </a:moveTo>
                    <a:cubicBezTo>
                      <a:pt x="65655" y="33364"/>
                      <a:pt x="33364" y="65692"/>
                      <a:pt x="33364" y="105388"/>
                    </a:cubicBezTo>
                    <a:cubicBezTo>
                      <a:pt x="33364" y="145085"/>
                      <a:pt x="65692" y="177339"/>
                      <a:pt x="105389" y="177339"/>
                    </a:cubicBezTo>
                    <a:cubicBezTo>
                      <a:pt x="145085" y="177339"/>
                      <a:pt x="177339" y="145048"/>
                      <a:pt x="177339" y="105388"/>
                    </a:cubicBezTo>
                    <a:cubicBezTo>
                      <a:pt x="177339" y="65729"/>
                      <a:pt x="145048" y="33364"/>
                      <a:pt x="105389" y="33364"/>
                    </a:cubicBezTo>
                    <a:close/>
                  </a:path>
                </a:pathLst>
              </a:custGeom>
              <a:solidFill>
                <a:srgbClr val="FFFFFF"/>
              </a:solidFill>
              <a:ln w="0" cap="flat">
                <a:noFill/>
                <a:prstDash val="solid"/>
                <a:miter/>
              </a:ln>
            </p:spPr>
            <p:txBody>
              <a:bodyPr rtlCol="0" anchor="ctr"/>
              <a:lstStyle/>
              <a:p>
                <a:endParaRPr lang="en-US"/>
              </a:p>
            </p:txBody>
          </p:sp>
        </p:grpSp>
        <p:sp>
          <p:nvSpPr>
            <p:cNvPr id="38" name="Freeform: Shape 37">
              <a:extLst>
                <a:ext uri="{FF2B5EF4-FFF2-40B4-BE49-F238E27FC236}">
                  <a16:creationId xmlns:a16="http://schemas.microsoft.com/office/drawing/2014/main" id="{4EA5332A-FAE6-8679-C9AE-09647E43C872}"/>
                </a:ext>
              </a:extLst>
            </p:cNvPr>
            <p:cNvSpPr/>
            <p:nvPr/>
          </p:nvSpPr>
          <p:spPr>
            <a:xfrm>
              <a:off x="7871273" y="4188101"/>
              <a:ext cx="3436234" cy="33327"/>
            </a:xfrm>
            <a:custGeom>
              <a:avLst/>
              <a:gdLst>
                <a:gd name="connsiteX0" fmla="*/ 3419571 w 3436234"/>
                <a:gd name="connsiteY0" fmla="*/ 33327 h 33327"/>
                <a:gd name="connsiteX1" fmla="*/ 16664 w 3436234"/>
                <a:gd name="connsiteY1" fmla="*/ 33327 h 33327"/>
                <a:gd name="connsiteX2" fmla="*/ 0 w 3436234"/>
                <a:gd name="connsiteY2" fmla="*/ 16664 h 33327"/>
                <a:gd name="connsiteX3" fmla="*/ 16664 w 3436234"/>
                <a:gd name="connsiteY3" fmla="*/ 0 h 33327"/>
                <a:gd name="connsiteX4" fmla="*/ 3419571 w 3436234"/>
                <a:gd name="connsiteY4" fmla="*/ 0 h 33327"/>
                <a:gd name="connsiteX5" fmla="*/ 3436235 w 3436234"/>
                <a:gd name="connsiteY5" fmla="*/ 16664 h 33327"/>
                <a:gd name="connsiteX6" fmla="*/ 3419571 w 3436234"/>
                <a:gd name="connsiteY6" fmla="*/ 33327 h 33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6234" h="33327">
                  <a:moveTo>
                    <a:pt x="3419571" y="33327"/>
                  </a:moveTo>
                  <a:lnTo>
                    <a:pt x="16664" y="33327"/>
                  </a:lnTo>
                  <a:cubicBezTo>
                    <a:pt x="7480" y="33327"/>
                    <a:pt x="0" y="25847"/>
                    <a:pt x="0" y="16664"/>
                  </a:cubicBezTo>
                  <a:cubicBezTo>
                    <a:pt x="0" y="7480"/>
                    <a:pt x="7480" y="0"/>
                    <a:pt x="16664" y="0"/>
                  </a:cubicBezTo>
                  <a:lnTo>
                    <a:pt x="3419571" y="0"/>
                  </a:lnTo>
                  <a:cubicBezTo>
                    <a:pt x="3428755" y="0"/>
                    <a:pt x="3436235" y="7480"/>
                    <a:pt x="3436235" y="16664"/>
                  </a:cubicBezTo>
                  <a:cubicBezTo>
                    <a:pt x="3436235" y="25847"/>
                    <a:pt x="3428755" y="33327"/>
                    <a:pt x="3419571" y="33327"/>
                  </a:cubicBezTo>
                  <a:close/>
                </a:path>
              </a:pathLst>
            </a:custGeom>
            <a:solidFill>
              <a:schemeClr val="accent5"/>
            </a:solidFill>
            <a:ln w="0" cap="flat">
              <a:noFill/>
              <a:prstDash val="solid"/>
              <a:miter/>
            </a:ln>
          </p:spPr>
          <p:txBody>
            <a:bodyPr rtlCol="0" anchor="ctr"/>
            <a:lstStyle/>
            <a:p>
              <a:endParaRPr lang="en-US"/>
            </a:p>
          </p:txBody>
        </p:sp>
      </p:grpSp>
      <p:grpSp>
        <p:nvGrpSpPr>
          <p:cNvPr id="39" name="Graphic 2">
            <a:extLst>
              <a:ext uri="{FF2B5EF4-FFF2-40B4-BE49-F238E27FC236}">
                <a16:creationId xmlns:a16="http://schemas.microsoft.com/office/drawing/2014/main" id="{917842ED-B848-2C55-B331-608ADAC7127D}"/>
              </a:ext>
            </a:extLst>
          </p:cNvPr>
          <p:cNvGrpSpPr/>
          <p:nvPr/>
        </p:nvGrpSpPr>
        <p:grpSpPr>
          <a:xfrm>
            <a:off x="7311892" y="1907843"/>
            <a:ext cx="3813722" cy="1046182"/>
            <a:chOff x="7311892" y="2225343"/>
            <a:chExt cx="3813722" cy="1046182"/>
          </a:xfrm>
        </p:grpSpPr>
        <p:sp>
          <p:nvSpPr>
            <p:cNvPr id="40" name="Freeform: Shape 39">
              <a:extLst>
                <a:ext uri="{FF2B5EF4-FFF2-40B4-BE49-F238E27FC236}">
                  <a16:creationId xmlns:a16="http://schemas.microsoft.com/office/drawing/2014/main" id="{0B0C223F-151D-51B1-7BC0-E2A72AA951A9}"/>
                </a:ext>
              </a:extLst>
            </p:cNvPr>
            <p:cNvSpPr/>
            <p:nvPr/>
          </p:nvSpPr>
          <p:spPr>
            <a:xfrm>
              <a:off x="7311892" y="2225343"/>
              <a:ext cx="703132" cy="1046182"/>
            </a:xfrm>
            <a:custGeom>
              <a:avLst/>
              <a:gdLst>
                <a:gd name="connsiteX0" fmla="*/ 322757 w 703132"/>
                <a:gd name="connsiteY0" fmla="*/ 1046182 h 1046182"/>
                <a:gd name="connsiteX1" fmla="*/ 703133 w 703132"/>
                <a:gd name="connsiteY1" fmla="*/ 1046182 h 1046182"/>
                <a:gd name="connsiteX2" fmla="*/ 269248 w 703132"/>
                <a:gd name="connsiteY2" fmla="*/ 0 h 1046182"/>
                <a:gd name="connsiteX3" fmla="*/ 0 w 703132"/>
                <a:gd name="connsiteY3" fmla="*/ 269248 h 1046182"/>
                <a:gd name="connsiteX4" fmla="*/ 322757 w 703132"/>
                <a:gd name="connsiteY4" fmla="*/ 1046182 h 10461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132" h="1046182">
                  <a:moveTo>
                    <a:pt x="322757" y="1046182"/>
                  </a:moveTo>
                  <a:lnTo>
                    <a:pt x="703133" y="1046182"/>
                  </a:lnTo>
                  <a:cubicBezTo>
                    <a:pt x="664918" y="651253"/>
                    <a:pt x="508501" y="290429"/>
                    <a:pt x="269248" y="0"/>
                  </a:cubicBezTo>
                  <a:lnTo>
                    <a:pt x="0" y="269248"/>
                  </a:lnTo>
                  <a:cubicBezTo>
                    <a:pt x="172488" y="488949"/>
                    <a:pt x="287615" y="755161"/>
                    <a:pt x="322757" y="1046182"/>
                  </a:cubicBezTo>
                  <a:close/>
                </a:path>
              </a:pathLst>
            </a:custGeom>
            <a:solidFill>
              <a:schemeClr val="accent2"/>
            </a:solidFill>
            <a:ln w="0" cap="flat">
              <a:noFill/>
              <a:prstDash val="solid"/>
              <a:miter/>
            </a:ln>
          </p:spPr>
          <p:txBody>
            <a:bodyPr rtlCol="0" anchor="ctr"/>
            <a:lstStyle/>
            <a:p>
              <a:endParaRPr lang="en-US"/>
            </a:p>
          </p:txBody>
        </p:sp>
        <p:grpSp>
          <p:nvGrpSpPr>
            <p:cNvPr id="41" name="Graphic 2">
              <a:extLst>
                <a:ext uri="{FF2B5EF4-FFF2-40B4-BE49-F238E27FC236}">
                  <a16:creationId xmlns:a16="http://schemas.microsoft.com/office/drawing/2014/main" id="{68BF047E-BC18-52BD-956D-63CFDD31B1D7}"/>
                </a:ext>
              </a:extLst>
            </p:cNvPr>
            <p:cNvGrpSpPr/>
            <p:nvPr/>
          </p:nvGrpSpPr>
          <p:grpSpPr>
            <a:xfrm>
              <a:off x="7766847" y="2648118"/>
              <a:ext cx="210702" cy="210776"/>
              <a:chOff x="7766847" y="2648118"/>
              <a:chExt cx="210702" cy="210776"/>
            </a:xfrm>
          </p:grpSpPr>
          <p:sp>
            <p:nvSpPr>
              <p:cNvPr id="42" name="Freeform: Shape 41">
                <a:extLst>
                  <a:ext uri="{FF2B5EF4-FFF2-40B4-BE49-F238E27FC236}">
                    <a16:creationId xmlns:a16="http://schemas.microsoft.com/office/drawing/2014/main" id="{3973D8CA-DE01-E4A7-E32F-BD436A091FBB}"/>
                  </a:ext>
                </a:extLst>
              </p:cNvPr>
              <p:cNvSpPr/>
              <p:nvPr/>
            </p:nvSpPr>
            <p:spPr>
              <a:xfrm rot="-5347800">
                <a:off x="7783771" y="2664829"/>
                <a:ext cx="177375" cy="177375"/>
              </a:xfrm>
              <a:custGeom>
                <a:avLst/>
                <a:gdLst>
                  <a:gd name="connsiteX0" fmla="*/ 177376 w 177375"/>
                  <a:gd name="connsiteY0" fmla="*/ 88688 h 177375"/>
                  <a:gd name="connsiteX1" fmla="*/ 88688 w 177375"/>
                  <a:gd name="connsiteY1" fmla="*/ 177376 h 177375"/>
                  <a:gd name="connsiteX2" fmla="*/ 0 w 177375"/>
                  <a:gd name="connsiteY2" fmla="*/ 88688 h 177375"/>
                  <a:gd name="connsiteX3" fmla="*/ 88688 w 177375"/>
                  <a:gd name="connsiteY3" fmla="*/ 0 h 177375"/>
                  <a:gd name="connsiteX4" fmla="*/ 177376 w 177375"/>
                  <a:gd name="connsiteY4" fmla="*/ 88688 h 177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375" h="177375">
                    <a:moveTo>
                      <a:pt x="177376" y="88688"/>
                    </a:moveTo>
                    <a:cubicBezTo>
                      <a:pt x="177376" y="137669"/>
                      <a:pt x="137669" y="177376"/>
                      <a:pt x="88688" y="177376"/>
                    </a:cubicBezTo>
                    <a:cubicBezTo>
                      <a:pt x="39707" y="177376"/>
                      <a:pt x="0" y="137669"/>
                      <a:pt x="0" y="88688"/>
                    </a:cubicBezTo>
                    <a:cubicBezTo>
                      <a:pt x="0" y="39707"/>
                      <a:pt x="39707" y="0"/>
                      <a:pt x="88688" y="0"/>
                    </a:cubicBezTo>
                    <a:cubicBezTo>
                      <a:pt x="137669" y="0"/>
                      <a:pt x="177376" y="39707"/>
                      <a:pt x="177376" y="88688"/>
                    </a:cubicBezTo>
                    <a:close/>
                  </a:path>
                </a:pathLst>
              </a:custGeom>
              <a:solidFill>
                <a:schemeClr val="accent2"/>
              </a:solidFill>
              <a:ln w="0"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51D15BC4-E471-8D34-DBB2-81CCBC173DA5}"/>
                  </a:ext>
                </a:extLst>
              </p:cNvPr>
              <p:cNvSpPr/>
              <p:nvPr/>
            </p:nvSpPr>
            <p:spPr>
              <a:xfrm>
                <a:off x="7766847" y="2648118"/>
                <a:ext cx="210702" cy="210776"/>
              </a:xfrm>
              <a:custGeom>
                <a:avLst/>
                <a:gdLst>
                  <a:gd name="connsiteX0" fmla="*/ 105315 w 210702"/>
                  <a:gd name="connsiteY0" fmla="*/ 210777 h 210776"/>
                  <a:gd name="connsiteX1" fmla="*/ 0 w 210702"/>
                  <a:gd name="connsiteY1" fmla="*/ 105388 h 210776"/>
                  <a:gd name="connsiteX2" fmla="*/ 105315 w 210702"/>
                  <a:gd name="connsiteY2" fmla="*/ 0 h 210776"/>
                  <a:gd name="connsiteX3" fmla="*/ 210703 w 210702"/>
                  <a:gd name="connsiteY3" fmla="*/ 105388 h 210776"/>
                  <a:gd name="connsiteX4" fmla="*/ 105315 w 210702"/>
                  <a:gd name="connsiteY4" fmla="*/ 210777 h 210776"/>
                  <a:gd name="connsiteX5" fmla="*/ 105315 w 210702"/>
                  <a:gd name="connsiteY5" fmla="*/ 33364 h 210776"/>
                  <a:gd name="connsiteX6" fmla="*/ 33364 w 210702"/>
                  <a:gd name="connsiteY6" fmla="*/ 105388 h 210776"/>
                  <a:gd name="connsiteX7" fmla="*/ 105315 w 210702"/>
                  <a:gd name="connsiteY7" fmla="*/ 177413 h 210776"/>
                  <a:gd name="connsiteX8" fmla="*/ 177339 w 210702"/>
                  <a:gd name="connsiteY8" fmla="*/ 105388 h 210776"/>
                  <a:gd name="connsiteX9" fmla="*/ 105315 w 210702"/>
                  <a:gd name="connsiteY9" fmla="*/ 33364 h 210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0702" h="210776">
                    <a:moveTo>
                      <a:pt x="105315" y="210777"/>
                    </a:moveTo>
                    <a:cubicBezTo>
                      <a:pt x="47214" y="210777"/>
                      <a:pt x="0" y="163489"/>
                      <a:pt x="0" y="105388"/>
                    </a:cubicBezTo>
                    <a:cubicBezTo>
                      <a:pt x="0" y="47288"/>
                      <a:pt x="47214" y="0"/>
                      <a:pt x="105315" y="0"/>
                    </a:cubicBezTo>
                    <a:cubicBezTo>
                      <a:pt x="163415" y="0"/>
                      <a:pt x="210703" y="47288"/>
                      <a:pt x="210703" y="105388"/>
                    </a:cubicBezTo>
                    <a:cubicBezTo>
                      <a:pt x="210703" y="163489"/>
                      <a:pt x="163415" y="210777"/>
                      <a:pt x="105315" y="210777"/>
                    </a:cubicBezTo>
                    <a:close/>
                    <a:moveTo>
                      <a:pt x="105315" y="33364"/>
                    </a:moveTo>
                    <a:cubicBezTo>
                      <a:pt x="65655" y="33364"/>
                      <a:pt x="33364" y="65655"/>
                      <a:pt x="33364" y="105388"/>
                    </a:cubicBezTo>
                    <a:cubicBezTo>
                      <a:pt x="33364" y="145122"/>
                      <a:pt x="65655" y="177413"/>
                      <a:pt x="105315" y="177413"/>
                    </a:cubicBezTo>
                    <a:cubicBezTo>
                      <a:pt x="144974" y="177413"/>
                      <a:pt x="177339" y="145122"/>
                      <a:pt x="177339" y="105388"/>
                    </a:cubicBezTo>
                    <a:cubicBezTo>
                      <a:pt x="177339" y="65655"/>
                      <a:pt x="145011" y="33364"/>
                      <a:pt x="105315" y="33364"/>
                    </a:cubicBezTo>
                    <a:close/>
                  </a:path>
                </a:pathLst>
              </a:custGeom>
              <a:solidFill>
                <a:srgbClr val="FFFFFF"/>
              </a:solidFill>
              <a:ln w="0" cap="flat">
                <a:noFill/>
                <a:prstDash val="solid"/>
                <a:miter/>
              </a:ln>
            </p:spPr>
            <p:txBody>
              <a:bodyPr rtlCol="0" anchor="ctr"/>
              <a:lstStyle/>
              <a:p>
                <a:endParaRPr lang="en-US"/>
              </a:p>
            </p:txBody>
          </p:sp>
        </p:grpSp>
        <p:sp>
          <p:nvSpPr>
            <p:cNvPr id="44" name="Freeform: Shape 43">
              <a:extLst>
                <a:ext uri="{FF2B5EF4-FFF2-40B4-BE49-F238E27FC236}">
                  <a16:creationId xmlns:a16="http://schemas.microsoft.com/office/drawing/2014/main" id="{1809E5BA-FC39-B24A-29D1-DC846C0FEBF0}"/>
                </a:ext>
              </a:extLst>
            </p:cNvPr>
            <p:cNvSpPr/>
            <p:nvPr/>
          </p:nvSpPr>
          <p:spPr>
            <a:xfrm>
              <a:off x="7911340" y="2731770"/>
              <a:ext cx="3214274" cy="33327"/>
            </a:xfrm>
            <a:custGeom>
              <a:avLst/>
              <a:gdLst>
                <a:gd name="connsiteX0" fmla="*/ 3197611 w 3214274"/>
                <a:gd name="connsiteY0" fmla="*/ 33327 h 33327"/>
                <a:gd name="connsiteX1" fmla="*/ 16664 w 3214274"/>
                <a:gd name="connsiteY1" fmla="*/ 33327 h 33327"/>
                <a:gd name="connsiteX2" fmla="*/ 0 w 3214274"/>
                <a:gd name="connsiteY2" fmla="*/ 16664 h 33327"/>
                <a:gd name="connsiteX3" fmla="*/ 16664 w 3214274"/>
                <a:gd name="connsiteY3" fmla="*/ 0 h 33327"/>
                <a:gd name="connsiteX4" fmla="*/ 3197611 w 3214274"/>
                <a:gd name="connsiteY4" fmla="*/ 0 h 33327"/>
                <a:gd name="connsiteX5" fmla="*/ 3214275 w 3214274"/>
                <a:gd name="connsiteY5" fmla="*/ 16664 h 33327"/>
                <a:gd name="connsiteX6" fmla="*/ 3197611 w 3214274"/>
                <a:gd name="connsiteY6" fmla="*/ 33327 h 33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14274" h="33327">
                  <a:moveTo>
                    <a:pt x="3197611" y="33327"/>
                  </a:moveTo>
                  <a:lnTo>
                    <a:pt x="16664" y="33327"/>
                  </a:lnTo>
                  <a:cubicBezTo>
                    <a:pt x="7480" y="33327"/>
                    <a:pt x="0" y="25847"/>
                    <a:pt x="0" y="16664"/>
                  </a:cubicBezTo>
                  <a:cubicBezTo>
                    <a:pt x="0" y="7480"/>
                    <a:pt x="7480" y="0"/>
                    <a:pt x="16664" y="0"/>
                  </a:cubicBezTo>
                  <a:lnTo>
                    <a:pt x="3197611" y="0"/>
                  </a:lnTo>
                  <a:cubicBezTo>
                    <a:pt x="3206794" y="0"/>
                    <a:pt x="3214275" y="7480"/>
                    <a:pt x="3214275" y="16664"/>
                  </a:cubicBezTo>
                  <a:cubicBezTo>
                    <a:pt x="3214275" y="25847"/>
                    <a:pt x="3206794" y="33327"/>
                    <a:pt x="3197611" y="33327"/>
                  </a:cubicBezTo>
                  <a:close/>
                </a:path>
              </a:pathLst>
            </a:custGeom>
            <a:solidFill>
              <a:schemeClr val="accent2"/>
            </a:solidFill>
            <a:ln w="0" cap="flat">
              <a:noFill/>
              <a:prstDash val="solid"/>
              <a:miter/>
            </a:ln>
          </p:spPr>
          <p:txBody>
            <a:bodyPr rtlCol="0" anchor="ctr"/>
            <a:lstStyle/>
            <a:p>
              <a:endParaRPr lang="en-US"/>
            </a:p>
          </p:txBody>
        </p:sp>
      </p:grpSp>
      <p:sp>
        <p:nvSpPr>
          <p:cNvPr id="46" name="TextBox 45">
            <a:extLst>
              <a:ext uri="{FF2B5EF4-FFF2-40B4-BE49-F238E27FC236}">
                <a16:creationId xmlns:a16="http://schemas.microsoft.com/office/drawing/2014/main" id="{06C8EC26-5D97-6AC9-0442-E3169D883AD2}"/>
              </a:ext>
            </a:extLst>
          </p:cNvPr>
          <p:cNvSpPr txBox="1"/>
          <p:nvPr/>
        </p:nvSpPr>
        <p:spPr bwMode="auto">
          <a:xfrm>
            <a:off x="1031891" y="2025243"/>
            <a:ext cx="317231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2000" dirty="0">
                <a:solidFill>
                  <a:schemeClr val="bg1"/>
                </a:solidFill>
                <a:latin typeface="+mn-lt"/>
              </a:rPr>
              <a:t>Lifestyle measures (for all)</a:t>
            </a:r>
          </a:p>
        </p:txBody>
      </p:sp>
      <p:sp>
        <p:nvSpPr>
          <p:cNvPr id="47" name="TextBox 46">
            <a:extLst>
              <a:ext uri="{FF2B5EF4-FFF2-40B4-BE49-F238E27FC236}">
                <a16:creationId xmlns:a16="http://schemas.microsoft.com/office/drawing/2014/main" id="{B11CA31B-5895-B53A-A4E1-DF76F1E038D2}"/>
              </a:ext>
            </a:extLst>
          </p:cNvPr>
          <p:cNvSpPr txBox="1"/>
          <p:nvPr/>
        </p:nvSpPr>
        <p:spPr bwMode="auto">
          <a:xfrm>
            <a:off x="892935" y="3495025"/>
            <a:ext cx="33112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2000" dirty="0">
                <a:solidFill>
                  <a:schemeClr val="bg1"/>
                </a:solidFill>
                <a:latin typeface="+mn-lt"/>
              </a:rPr>
              <a:t>Healthy diet </a:t>
            </a:r>
          </a:p>
        </p:txBody>
      </p:sp>
      <p:sp>
        <p:nvSpPr>
          <p:cNvPr id="48" name="TextBox 47">
            <a:extLst>
              <a:ext uri="{FF2B5EF4-FFF2-40B4-BE49-F238E27FC236}">
                <a16:creationId xmlns:a16="http://schemas.microsoft.com/office/drawing/2014/main" id="{2BFF34B8-FB00-6ADE-5ABF-2BF07099045C}"/>
              </a:ext>
            </a:extLst>
          </p:cNvPr>
          <p:cNvSpPr txBox="1"/>
          <p:nvPr/>
        </p:nvSpPr>
        <p:spPr bwMode="auto">
          <a:xfrm>
            <a:off x="770757" y="3913813"/>
            <a:ext cx="394726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indent="-285750">
              <a:buFont typeface="Wingdings" panose="05000000000000000000" pitchFamily="2" charset="2"/>
              <a:buChar char="§"/>
            </a:pPr>
            <a:r>
              <a:rPr lang="en-US" sz="1600" b="0" dirty="0">
                <a:solidFill>
                  <a:schemeClr val="bg1"/>
                </a:solidFill>
                <a:latin typeface="+mn-lt"/>
              </a:rPr>
              <a:t>Rich in fruits, vegetables, beans/</a:t>
            </a:r>
            <a:br>
              <a:rPr lang="en-US" sz="1600" b="0" dirty="0">
                <a:solidFill>
                  <a:schemeClr val="bg1"/>
                </a:solidFill>
                <a:latin typeface="+mn-lt"/>
              </a:rPr>
            </a:br>
            <a:r>
              <a:rPr lang="en-US" sz="1600" b="0" dirty="0">
                <a:solidFill>
                  <a:schemeClr val="bg1"/>
                </a:solidFill>
                <a:latin typeface="+mn-lt"/>
              </a:rPr>
              <a:t>legumes, whole grains</a:t>
            </a:r>
          </a:p>
          <a:p>
            <a:pPr marL="285750" indent="-285750">
              <a:buFont typeface="Wingdings" panose="05000000000000000000" pitchFamily="2" charset="2"/>
              <a:buChar char="§"/>
            </a:pPr>
            <a:r>
              <a:rPr lang="en-US" sz="1600" b="0" dirty="0">
                <a:solidFill>
                  <a:schemeClr val="bg1"/>
                </a:solidFill>
                <a:latin typeface="+mn-lt"/>
              </a:rPr>
              <a:t>Minimize processed meats, ultra-processed foods, highly refined carbs, SSB </a:t>
            </a:r>
          </a:p>
        </p:txBody>
      </p:sp>
      <p:sp>
        <p:nvSpPr>
          <p:cNvPr id="49" name="TextBox 48">
            <a:extLst>
              <a:ext uri="{FF2B5EF4-FFF2-40B4-BE49-F238E27FC236}">
                <a16:creationId xmlns:a16="http://schemas.microsoft.com/office/drawing/2014/main" id="{EE592C62-6D69-95AE-C134-06156A5F6F54}"/>
              </a:ext>
            </a:extLst>
          </p:cNvPr>
          <p:cNvSpPr txBox="1"/>
          <p:nvPr/>
        </p:nvSpPr>
        <p:spPr bwMode="auto">
          <a:xfrm>
            <a:off x="1972573" y="5145936"/>
            <a:ext cx="33112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2000" dirty="0">
                <a:solidFill>
                  <a:schemeClr val="bg1"/>
                </a:solidFill>
                <a:latin typeface="+mn-lt"/>
              </a:rPr>
              <a:t>Regular physical activity</a:t>
            </a:r>
          </a:p>
        </p:txBody>
      </p:sp>
      <p:sp>
        <p:nvSpPr>
          <p:cNvPr id="50" name="TextBox 49">
            <a:extLst>
              <a:ext uri="{FF2B5EF4-FFF2-40B4-BE49-F238E27FC236}">
                <a16:creationId xmlns:a16="http://schemas.microsoft.com/office/drawing/2014/main" id="{0A8DC9F6-790B-2BBC-A347-26CA6A2E2FF0}"/>
              </a:ext>
            </a:extLst>
          </p:cNvPr>
          <p:cNvSpPr txBox="1"/>
          <p:nvPr/>
        </p:nvSpPr>
        <p:spPr bwMode="auto">
          <a:xfrm>
            <a:off x="6851595" y="5145936"/>
            <a:ext cx="33112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2000" dirty="0">
                <a:solidFill>
                  <a:schemeClr val="bg1"/>
                </a:solidFill>
                <a:latin typeface="+mn-lt"/>
              </a:rPr>
              <a:t>Not smoking</a:t>
            </a:r>
          </a:p>
        </p:txBody>
      </p:sp>
      <p:sp>
        <p:nvSpPr>
          <p:cNvPr id="51" name="TextBox 50">
            <a:extLst>
              <a:ext uri="{FF2B5EF4-FFF2-40B4-BE49-F238E27FC236}">
                <a16:creationId xmlns:a16="http://schemas.microsoft.com/office/drawing/2014/main" id="{259B1FBC-5E7B-7F06-9222-CE4AC6D0901C}"/>
              </a:ext>
            </a:extLst>
          </p:cNvPr>
          <p:cNvSpPr txBox="1"/>
          <p:nvPr/>
        </p:nvSpPr>
        <p:spPr bwMode="auto">
          <a:xfrm>
            <a:off x="7958978" y="1995712"/>
            <a:ext cx="316663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2000" dirty="0">
                <a:solidFill>
                  <a:schemeClr val="bg1"/>
                </a:solidFill>
                <a:latin typeface="+mn-lt"/>
              </a:rPr>
              <a:t>Maintaining normal BMI</a:t>
            </a:r>
          </a:p>
        </p:txBody>
      </p:sp>
      <p:sp>
        <p:nvSpPr>
          <p:cNvPr id="52" name="TextBox 51">
            <a:extLst>
              <a:ext uri="{FF2B5EF4-FFF2-40B4-BE49-F238E27FC236}">
                <a16:creationId xmlns:a16="http://schemas.microsoft.com/office/drawing/2014/main" id="{B9441212-6778-9B6E-EF25-154A7B7FDDD1}"/>
              </a:ext>
            </a:extLst>
          </p:cNvPr>
          <p:cNvSpPr txBox="1"/>
          <p:nvPr/>
        </p:nvSpPr>
        <p:spPr bwMode="auto">
          <a:xfrm>
            <a:off x="7958978" y="3150015"/>
            <a:ext cx="332971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2000" dirty="0">
                <a:solidFill>
                  <a:schemeClr val="bg1"/>
                </a:solidFill>
                <a:latin typeface="+mn-lt"/>
              </a:rPr>
              <a:t>CVD prevention meds </a:t>
            </a:r>
            <a:br>
              <a:rPr lang="en-US" sz="2000" dirty="0">
                <a:solidFill>
                  <a:schemeClr val="bg1"/>
                </a:solidFill>
                <a:latin typeface="+mn-lt"/>
              </a:rPr>
            </a:br>
            <a:r>
              <a:rPr lang="en-US" sz="2000" dirty="0">
                <a:solidFill>
                  <a:schemeClr val="bg1"/>
                </a:solidFill>
                <a:latin typeface="+mn-lt"/>
              </a:rPr>
              <a:t>(in appropriate patients)</a:t>
            </a:r>
          </a:p>
        </p:txBody>
      </p:sp>
      <p:sp>
        <p:nvSpPr>
          <p:cNvPr id="53" name="TextBox 52">
            <a:extLst>
              <a:ext uri="{FF2B5EF4-FFF2-40B4-BE49-F238E27FC236}">
                <a16:creationId xmlns:a16="http://schemas.microsoft.com/office/drawing/2014/main" id="{C336C34F-A8B9-C278-2AD8-11866A697F95}"/>
              </a:ext>
            </a:extLst>
          </p:cNvPr>
          <p:cNvSpPr txBox="1"/>
          <p:nvPr/>
        </p:nvSpPr>
        <p:spPr bwMode="auto">
          <a:xfrm>
            <a:off x="8330439" y="3913813"/>
            <a:ext cx="14772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indent="-285750">
              <a:buFont typeface="Wingdings" panose="05000000000000000000" pitchFamily="2" charset="2"/>
              <a:buChar char="§"/>
            </a:pPr>
            <a:r>
              <a:rPr lang="en-US" sz="1600" b="0" dirty="0">
                <a:solidFill>
                  <a:schemeClr val="bg1"/>
                </a:solidFill>
                <a:latin typeface="+mn-lt"/>
              </a:rPr>
              <a:t>Aspirin </a:t>
            </a:r>
          </a:p>
          <a:p>
            <a:pPr marL="285750" indent="-285750">
              <a:buFont typeface="Wingdings" panose="05000000000000000000" pitchFamily="2" charset="2"/>
              <a:buChar char="§"/>
            </a:pPr>
            <a:r>
              <a:rPr lang="en-US" sz="1600" b="0" dirty="0">
                <a:solidFill>
                  <a:schemeClr val="bg1"/>
                </a:solidFill>
                <a:latin typeface="+mn-lt"/>
              </a:rPr>
              <a:t>Statins</a:t>
            </a:r>
          </a:p>
        </p:txBody>
      </p:sp>
      <p:sp>
        <p:nvSpPr>
          <p:cNvPr id="54" name="TextBox 53">
            <a:extLst>
              <a:ext uri="{FF2B5EF4-FFF2-40B4-BE49-F238E27FC236}">
                <a16:creationId xmlns:a16="http://schemas.microsoft.com/office/drawing/2014/main" id="{6FC8DA07-460F-4A64-63E2-1A45A2C8781D}"/>
              </a:ext>
            </a:extLst>
          </p:cNvPr>
          <p:cNvSpPr txBox="1"/>
          <p:nvPr/>
        </p:nvSpPr>
        <p:spPr bwMode="auto">
          <a:xfrm>
            <a:off x="9741297" y="3913813"/>
            <a:ext cx="14772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indent="-285750">
              <a:buFont typeface="Wingdings" panose="05000000000000000000" pitchFamily="2" charset="2"/>
              <a:buChar char="§"/>
            </a:pPr>
            <a:r>
              <a:rPr lang="en-US" sz="1600" b="0" dirty="0">
                <a:solidFill>
                  <a:schemeClr val="bg1"/>
                </a:solidFill>
                <a:latin typeface="+mn-lt"/>
              </a:rPr>
              <a:t>GLP-1 RA</a:t>
            </a:r>
          </a:p>
          <a:p>
            <a:pPr marL="285750" indent="-285750">
              <a:buFont typeface="Wingdings" panose="05000000000000000000" pitchFamily="2" charset="2"/>
              <a:buChar char="§"/>
            </a:pPr>
            <a:r>
              <a:rPr lang="en-US" sz="1600" b="0" dirty="0">
                <a:solidFill>
                  <a:schemeClr val="bg1"/>
                </a:solidFill>
                <a:latin typeface="+mn-lt"/>
              </a:rPr>
              <a:t>Colchicine</a:t>
            </a:r>
          </a:p>
        </p:txBody>
      </p:sp>
      <p:pic>
        <p:nvPicPr>
          <p:cNvPr id="56" name="Graphic 55" descr="No smoking with solid fill">
            <a:extLst>
              <a:ext uri="{FF2B5EF4-FFF2-40B4-BE49-F238E27FC236}">
                <a16:creationId xmlns:a16="http://schemas.microsoft.com/office/drawing/2014/main" id="{0CC5FCFA-10C0-FF9A-B0E4-C7F381E8A83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02873" y="3895134"/>
            <a:ext cx="706093" cy="706093"/>
          </a:xfrm>
          <a:prstGeom prst="rect">
            <a:avLst/>
          </a:prstGeom>
        </p:spPr>
      </p:pic>
      <p:pic>
        <p:nvPicPr>
          <p:cNvPr id="58" name="Graphic 57" descr="Run with solid fill">
            <a:extLst>
              <a:ext uri="{FF2B5EF4-FFF2-40B4-BE49-F238E27FC236}">
                <a16:creationId xmlns:a16="http://schemas.microsoft.com/office/drawing/2014/main" id="{FC751F40-3EC5-39D2-A4D8-660739C546C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277429" y="3991198"/>
            <a:ext cx="610030" cy="610030"/>
          </a:xfrm>
          <a:prstGeom prst="rect">
            <a:avLst/>
          </a:prstGeom>
        </p:spPr>
      </p:pic>
      <p:pic>
        <p:nvPicPr>
          <p:cNvPr id="60" name="Graphic 59" descr="Medicine with solid fill">
            <a:extLst>
              <a:ext uri="{FF2B5EF4-FFF2-40B4-BE49-F238E27FC236}">
                <a16:creationId xmlns:a16="http://schemas.microsoft.com/office/drawing/2014/main" id="{582C6754-E0F4-15DF-60C6-703056E7CFC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988118" y="3340416"/>
            <a:ext cx="557244" cy="557244"/>
          </a:xfrm>
          <a:prstGeom prst="rect">
            <a:avLst/>
          </a:prstGeom>
        </p:spPr>
      </p:pic>
      <p:pic>
        <p:nvPicPr>
          <p:cNvPr id="62" name="Graphic 61" descr="Fruit bowl with solid fill">
            <a:extLst>
              <a:ext uri="{FF2B5EF4-FFF2-40B4-BE49-F238E27FC236}">
                <a16:creationId xmlns:a16="http://schemas.microsoft.com/office/drawing/2014/main" id="{1B9DFACF-BD52-D308-FE79-BFCBDB841F6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686566" y="3455157"/>
            <a:ext cx="402988" cy="402988"/>
          </a:xfrm>
          <a:prstGeom prst="rect">
            <a:avLst/>
          </a:prstGeom>
        </p:spPr>
      </p:pic>
      <p:pic>
        <p:nvPicPr>
          <p:cNvPr id="64" name="Graphic 63" descr="Scale with solid fill">
            <a:extLst>
              <a:ext uri="{FF2B5EF4-FFF2-40B4-BE49-F238E27FC236}">
                <a16:creationId xmlns:a16="http://schemas.microsoft.com/office/drawing/2014/main" id="{4B4B4DF7-E1A5-A454-51E0-62F7A0D63792}"/>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038840" y="2371836"/>
            <a:ext cx="450425" cy="450425"/>
          </a:xfrm>
          <a:prstGeom prst="rect">
            <a:avLst/>
          </a:prstGeom>
        </p:spPr>
      </p:pic>
      <p:pic>
        <p:nvPicPr>
          <p:cNvPr id="68" name="Graphic 67" descr="Scales of justice with solid fill">
            <a:extLst>
              <a:ext uri="{FF2B5EF4-FFF2-40B4-BE49-F238E27FC236}">
                <a16:creationId xmlns:a16="http://schemas.microsoft.com/office/drawing/2014/main" id="{8CEC8731-187F-182F-3C84-98762A09F6B7}"/>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4727946" y="2384203"/>
            <a:ext cx="512465" cy="512465"/>
          </a:xfrm>
          <a:prstGeom prst="rect">
            <a:avLst/>
          </a:prstGeom>
        </p:spPr>
      </p:pic>
    </p:spTree>
    <p:extLst>
      <p:ext uri="{BB962C8B-B14F-4D97-AF65-F5344CB8AC3E}">
        <p14:creationId xmlns:p14="http://schemas.microsoft.com/office/powerpoint/2010/main" val="337620352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5E87FD9C-24DA-69B2-02CD-3B48B0750EF7}"/>
              </a:ext>
            </a:extLst>
          </p:cNvPr>
          <p:cNvGrpSpPr/>
          <p:nvPr/>
        </p:nvGrpSpPr>
        <p:grpSpPr>
          <a:xfrm>
            <a:off x="2106638" y="1761993"/>
            <a:ext cx="8912784" cy="4349869"/>
            <a:chOff x="1145402" y="1733834"/>
            <a:chExt cx="10047430" cy="5389832"/>
          </a:xfrm>
        </p:grpSpPr>
        <p:sp>
          <p:nvSpPr>
            <p:cNvPr id="234499" name="TextBox 47">
              <a:extLst>
                <a:ext uri="{FF2B5EF4-FFF2-40B4-BE49-F238E27FC236}">
                  <a16:creationId xmlns:a16="http://schemas.microsoft.com/office/drawing/2014/main" id="{B7593BED-F285-406A-9E65-6F938D00708C}"/>
                </a:ext>
              </a:extLst>
            </p:cNvPr>
            <p:cNvSpPr txBox="1">
              <a:spLocks noChangeArrowheads="1"/>
            </p:cNvSpPr>
            <p:nvPr/>
          </p:nvSpPr>
          <p:spPr bwMode="auto">
            <a:xfrm>
              <a:off x="1145402" y="4949917"/>
              <a:ext cx="4111455" cy="2173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Additional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LDL-C Reduction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IMPROVE-IT: Ezetimibe 6% RRR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FOURIER/ODYSSEY: PCSK9 inhibition </a:t>
              </a:r>
              <a:br>
                <a:rPr kumimoji="0" lang="en-US" altLang="en-US" sz="1800" b="0" i="0" u="none" strike="noStrike" kern="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br>
              <a:r>
                <a:rPr kumimoji="0" lang="en-US" altLang="en-US" sz="1800" b="0" i="0" u="none" strike="noStrike" kern="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every 2 </a:t>
              </a:r>
              <a:r>
                <a:rPr kumimoji="0" lang="en-US" altLang="en-US" sz="1800" b="0" i="0" u="none" strike="noStrike" kern="0" cap="none" spc="0" normalizeH="0" baseline="0" noProof="0" dirty="0" err="1">
                  <a:ln>
                    <a:noFill/>
                  </a:ln>
                  <a:solidFill>
                    <a:srgbClr val="015873"/>
                  </a:solidFill>
                  <a:effectLst/>
                  <a:uLnTx/>
                  <a:uFillTx/>
                  <a:latin typeface="Calibri" panose="020F0502020204030204" pitchFamily="34" charset="0"/>
                  <a:ea typeface="+mn-ea"/>
                  <a:cs typeface="Calibri" panose="020F0502020204030204" pitchFamily="34" charset="0"/>
                </a:rPr>
                <a:t>wk</a:t>
              </a:r>
              <a:r>
                <a:rPr kumimoji="0" lang="en-US" altLang="en-US" sz="1800" b="0" i="0" u="none" strike="noStrike" kern="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 15% RRR</a:t>
              </a:r>
            </a:p>
          </p:txBody>
        </p:sp>
        <p:sp>
          <p:nvSpPr>
            <p:cNvPr id="234500" name="TextBox 48">
              <a:extLst>
                <a:ext uri="{FF2B5EF4-FFF2-40B4-BE49-F238E27FC236}">
                  <a16:creationId xmlns:a16="http://schemas.microsoft.com/office/drawing/2014/main" id="{A9769BC3-8834-4196-AE56-0396419BB532}"/>
                </a:ext>
              </a:extLst>
            </p:cNvPr>
            <p:cNvSpPr txBox="1">
              <a:spLocks noChangeArrowheads="1"/>
            </p:cNvSpPr>
            <p:nvPr/>
          </p:nvSpPr>
          <p:spPr bwMode="auto">
            <a:xfrm>
              <a:off x="4886877" y="1733834"/>
              <a:ext cx="2002600" cy="114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Known CVD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LDL-C 150 mg/dL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hsCRP 4.5 mg/L</a:t>
              </a:r>
            </a:p>
          </p:txBody>
        </p:sp>
        <p:sp>
          <p:nvSpPr>
            <p:cNvPr id="234501" name="TextBox 49">
              <a:extLst>
                <a:ext uri="{FF2B5EF4-FFF2-40B4-BE49-F238E27FC236}">
                  <a16:creationId xmlns:a16="http://schemas.microsoft.com/office/drawing/2014/main" id="{7D6824AC-8808-478C-B727-4F8ADB144822}"/>
                </a:ext>
              </a:extLst>
            </p:cNvPr>
            <p:cNvSpPr txBox="1">
              <a:spLocks noChangeArrowheads="1"/>
            </p:cNvSpPr>
            <p:nvPr/>
          </p:nvSpPr>
          <p:spPr bwMode="auto">
            <a:xfrm>
              <a:off x="6139891" y="4949917"/>
              <a:ext cx="5052941" cy="183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Additional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Inflammation Reduction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CANTOS: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Canakinumab 150 mg SC every 3 </a:t>
              </a:r>
              <a:r>
                <a:rPr kumimoji="0" lang="en-US" altLang="en-US" sz="1800" b="0" i="0" u="none" strike="noStrike" kern="0" cap="none" spc="0" normalizeH="0" baseline="0" noProof="0" dirty="0" err="1">
                  <a:ln>
                    <a:noFill/>
                  </a:ln>
                  <a:solidFill>
                    <a:srgbClr val="015873"/>
                  </a:solidFill>
                  <a:effectLst/>
                  <a:uLnTx/>
                  <a:uFillTx/>
                  <a:latin typeface="Calibri" panose="020F0502020204030204" pitchFamily="34" charset="0"/>
                  <a:ea typeface="+mn-ea"/>
                  <a:cs typeface="Calibri" panose="020F0502020204030204" pitchFamily="34" charset="0"/>
                </a:rPr>
                <a:t>mo</a:t>
              </a:r>
              <a:r>
                <a:rPr kumimoji="0" lang="en-US" altLang="en-US" sz="1800" b="0" i="0" u="none" strike="noStrike" kern="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 15% RRR</a:t>
              </a:r>
            </a:p>
          </p:txBody>
        </p:sp>
        <p:sp>
          <p:nvSpPr>
            <p:cNvPr id="234502" name="TextBox 50">
              <a:extLst>
                <a:ext uri="{FF2B5EF4-FFF2-40B4-BE49-F238E27FC236}">
                  <a16:creationId xmlns:a16="http://schemas.microsoft.com/office/drawing/2014/main" id="{16D6EF0D-115B-42E4-BEC7-CF7BA47276CC}"/>
                </a:ext>
              </a:extLst>
            </p:cNvPr>
            <p:cNvSpPr txBox="1">
              <a:spLocks noChangeArrowheads="1"/>
            </p:cNvSpPr>
            <p:nvPr/>
          </p:nvSpPr>
          <p:spPr bwMode="auto">
            <a:xfrm>
              <a:off x="4689002" y="2985907"/>
              <a:ext cx="2398349" cy="457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High Intensity Statin</a:t>
              </a:r>
            </a:p>
          </p:txBody>
        </p:sp>
        <p:sp>
          <p:nvSpPr>
            <p:cNvPr id="234503" name="TextBox 53">
              <a:extLst>
                <a:ext uri="{FF2B5EF4-FFF2-40B4-BE49-F238E27FC236}">
                  <a16:creationId xmlns:a16="http://schemas.microsoft.com/office/drawing/2014/main" id="{BC2F8EF5-206C-4087-ADD7-7D872CB7695D}"/>
                </a:ext>
              </a:extLst>
            </p:cNvPr>
            <p:cNvSpPr txBox="1">
              <a:spLocks noChangeArrowheads="1"/>
            </p:cNvSpPr>
            <p:nvPr/>
          </p:nvSpPr>
          <p:spPr bwMode="auto">
            <a:xfrm>
              <a:off x="7669535" y="4202336"/>
              <a:ext cx="1870684" cy="80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LDL-C 45 mg/dL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hsCRP 3.8 mg/L</a:t>
              </a:r>
            </a:p>
          </p:txBody>
        </p:sp>
        <p:sp>
          <p:nvSpPr>
            <p:cNvPr id="234504" name="TextBox 55">
              <a:extLst>
                <a:ext uri="{FF2B5EF4-FFF2-40B4-BE49-F238E27FC236}">
                  <a16:creationId xmlns:a16="http://schemas.microsoft.com/office/drawing/2014/main" id="{E5FF478D-7301-4B36-AFBF-D9B497C4E927}"/>
                </a:ext>
              </a:extLst>
            </p:cNvPr>
            <p:cNvSpPr txBox="1">
              <a:spLocks noChangeArrowheads="1"/>
            </p:cNvSpPr>
            <p:nvPr/>
          </p:nvSpPr>
          <p:spPr bwMode="auto">
            <a:xfrm>
              <a:off x="2199829" y="4202336"/>
              <a:ext cx="2002600" cy="800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LDL-C 110 mg/dL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hsCRP 1.8 mg/L</a:t>
              </a:r>
            </a:p>
          </p:txBody>
        </p:sp>
        <p:cxnSp>
          <p:nvCxnSpPr>
            <p:cNvPr id="61" name="Straight Connector 60">
              <a:extLst>
                <a:ext uri="{FF2B5EF4-FFF2-40B4-BE49-F238E27FC236}">
                  <a16:creationId xmlns:a16="http://schemas.microsoft.com/office/drawing/2014/main" id="{83778F38-06B4-4F0B-B990-DAE1F339006C}"/>
                </a:ext>
              </a:extLst>
            </p:cNvPr>
            <p:cNvCxnSpPr>
              <a:cxnSpLocks/>
            </p:cNvCxnSpPr>
            <p:nvPr/>
          </p:nvCxnSpPr>
          <p:spPr>
            <a:xfrm>
              <a:off x="3456630" y="3655945"/>
              <a:ext cx="5041746" cy="1594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76A92054-3C62-4B24-AFB4-44706A36F5CF}"/>
                </a:ext>
              </a:extLst>
            </p:cNvPr>
            <p:cNvCxnSpPr/>
            <p:nvPr/>
          </p:nvCxnSpPr>
          <p:spPr>
            <a:xfrm>
              <a:off x="5949660" y="3454400"/>
              <a:ext cx="0" cy="217488"/>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28083E57-F41D-407F-BFA1-BF563BE8C46E}"/>
                </a:ext>
              </a:extLst>
            </p:cNvPr>
            <p:cNvCxnSpPr/>
            <p:nvPr/>
          </p:nvCxnSpPr>
          <p:spPr>
            <a:xfrm>
              <a:off x="8474516" y="3671888"/>
              <a:ext cx="0" cy="215900"/>
            </a:xfrm>
            <a:prstGeom prst="line">
              <a:avLst/>
            </a:prstGeom>
            <a:ln w="38100">
              <a:solidFill>
                <a:schemeClr val="bg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AD634D17-D1A3-4936-A4D0-743D408F2324}"/>
                </a:ext>
              </a:extLst>
            </p:cNvPr>
            <p:cNvCxnSpPr>
              <a:cxnSpLocks/>
            </p:cNvCxnSpPr>
            <p:nvPr/>
          </p:nvCxnSpPr>
          <p:spPr>
            <a:xfrm>
              <a:off x="3475718" y="3671888"/>
              <a:ext cx="0" cy="215900"/>
            </a:xfrm>
            <a:prstGeom prst="line">
              <a:avLst/>
            </a:prstGeom>
            <a:ln w="38100">
              <a:solidFill>
                <a:schemeClr val="bg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5" name="Straight Arrow Connector 74">
              <a:extLst>
                <a:ext uri="{FF2B5EF4-FFF2-40B4-BE49-F238E27FC236}">
                  <a16:creationId xmlns:a16="http://schemas.microsoft.com/office/drawing/2014/main" id="{B45AE840-E597-4158-BCCC-88651A6BF9BD}"/>
                </a:ext>
              </a:extLst>
            </p:cNvPr>
            <p:cNvCxnSpPr>
              <a:cxnSpLocks/>
            </p:cNvCxnSpPr>
            <p:nvPr/>
          </p:nvCxnSpPr>
          <p:spPr>
            <a:xfrm>
              <a:off x="5949660" y="2803115"/>
              <a:ext cx="0" cy="288925"/>
            </a:xfrm>
            <a:prstGeom prst="straightConnector1">
              <a:avLst/>
            </a:prstGeom>
            <a:ln w="38100">
              <a:solidFill>
                <a:schemeClr val="bg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6" name="Straight Arrow Connector 75">
              <a:extLst>
                <a:ext uri="{FF2B5EF4-FFF2-40B4-BE49-F238E27FC236}">
                  <a16:creationId xmlns:a16="http://schemas.microsoft.com/office/drawing/2014/main" id="{5BE7A0C2-DBC4-4FC3-8E9B-D287D5EC7BE2}"/>
                </a:ext>
              </a:extLst>
            </p:cNvPr>
            <p:cNvCxnSpPr>
              <a:cxnSpLocks/>
            </p:cNvCxnSpPr>
            <p:nvPr/>
          </p:nvCxnSpPr>
          <p:spPr>
            <a:xfrm>
              <a:off x="8666360" y="5740716"/>
              <a:ext cx="0" cy="287337"/>
            </a:xfrm>
            <a:prstGeom prst="straightConnector1">
              <a:avLst/>
            </a:prstGeom>
            <a:ln w="38100">
              <a:solidFill>
                <a:schemeClr val="bg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4512" name="TextBox 1">
              <a:extLst>
                <a:ext uri="{FF2B5EF4-FFF2-40B4-BE49-F238E27FC236}">
                  <a16:creationId xmlns:a16="http://schemas.microsoft.com/office/drawing/2014/main" id="{8E74C951-CB84-4E04-AC0B-66E750D74DA8}"/>
                </a:ext>
              </a:extLst>
            </p:cNvPr>
            <p:cNvSpPr txBox="1">
              <a:spLocks noChangeArrowheads="1"/>
            </p:cNvSpPr>
            <p:nvPr/>
          </p:nvSpPr>
          <p:spPr bwMode="auto">
            <a:xfrm>
              <a:off x="1634452" y="3807483"/>
              <a:ext cx="3132022" cy="457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1" i="0" u="none" strike="noStrike" kern="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“Residual Cholesterol Risk”</a:t>
              </a:r>
            </a:p>
          </p:txBody>
        </p:sp>
        <p:sp>
          <p:nvSpPr>
            <p:cNvPr id="234513" name="TextBox 42">
              <a:extLst>
                <a:ext uri="{FF2B5EF4-FFF2-40B4-BE49-F238E27FC236}">
                  <a16:creationId xmlns:a16="http://schemas.microsoft.com/office/drawing/2014/main" id="{F36443F7-9D24-48D1-A9B5-28F0A4165920}"/>
                </a:ext>
              </a:extLst>
            </p:cNvPr>
            <p:cNvSpPr txBox="1">
              <a:spLocks noChangeArrowheads="1"/>
            </p:cNvSpPr>
            <p:nvPr/>
          </p:nvSpPr>
          <p:spPr bwMode="auto">
            <a:xfrm>
              <a:off x="6913273" y="3807483"/>
              <a:ext cx="3383206" cy="457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1" i="0" u="none" strike="noStrike" kern="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“Residual Inflammatory Risk”</a:t>
              </a:r>
            </a:p>
          </p:txBody>
        </p:sp>
      </p:grpSp>
      <p:sp>
        <p:nvSpPr>
          <p:cNvPr id="10" name="TextBox 9">
            <a:extLst>
              <a:ext uri="{FF2B5EF4-FFF2-40B4-BE49-F238E27FC236}">
                <a16:creationId xmlns:a16="http://schemas.microsoft.com/office/drawing/2014/main" id="{74D849E2-C676-40ED-BC3D-32E9641205E9}"/>
              </a:ext>
            </a:extLst>
          </p:cNvPr>
          <p:cNvSpPr txBox="1"/>
          <p:nvPr/>
        </p:nvSpPr>
        <p:spPr>
          <a:xfrm>
            <a:off x="7584246" y="5824763"/>
            <a:ext cx="2895600" cy="457200"/>
          </a:xfrm>
          <a:prstGeom prst="rect">
            <a:avLst/>
          </a:prstGeom>
          <a:noFill/>
        </p:spPr>
        <p:txBody>
          <a:bodyPr wrap="non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a:ea typeface="+mn-ea"/>
                <a:cs typeface="Arial"/>
              </a:rPr>
              <a:t>LoDoCo2: Colchicine</a:t>
            </a:r>
          </a:p>
        </p:txBody>
      </p:sp>
      <p:sp>
        <p:nvSpPr>
          <p:cNvPr id="3" name="Title 2">
            <a:extLst>
              <a:ext uri="{FF2B5EF4-FFF2-40B4-BE49-F238E27FC236}">
                <a16:creationId xmlns:a16="http://schemas.microsoft.com/office/drawing/2014/main" id="{BAABA010-B403-7C3E-CE92-2E5B12C9A2D8}"/>
              </a:ext>
            </a:extLst>
          </p:cNvPr>
          <p:cNvSpPr>
            <a:spLocks noGrp="1"/>
          </p:cNvSpPr>
          <p:nvPr>
            <p:ph type="title"/>
          </p:nvPr>
        </p:nvSpPr>
        <p:spPr/>
        <p:txBody>
          <a:bodyPr/>
          <a:lstStyle/>
          <a:p>
            <a:r>
              <a:rPr lang="en-US" dirty="0"/>
              <a:t>Addressing the Other Side of the Coin: Residual Cholesterol and Inflammatory Risk</a:t>
            </a:r>
          </a:p>
        </p:txBody>
      </p:sp>
      <p:sp>
        <p:nvSpPr>
          <p:cNvPr id="4" name="Text Box 11">
            <a:extLst>
              <a:ext uri="{FF2B5EF4-FFF2-40B4-BE49-F238E27FC236}">
                <a16:creationId xmlns:a16="http://schemas.microsoft.com/office/drawing/2014/main" id="{9415E13D-FD47-EA90-BDDF-416BE53EB4C6}"/>
              </a:ext>
            </a:extLst>
          </p:cNvPr>
          <p:cNvSpPr txBox="1">
            <a:spLocks noChangeArrowheads="1"/>
          </p:cNvSpPr>
          <p:nvPr/>
        </p:nvSpPr>
        <p:spPr bwMode="auto">
          <a:xfrm>
            <a:off x="414339" y="6365420"/>
            <a:ext cx="868745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Ridker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Eur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Heart J. 2016;37:1720. </a:t>
            </a:r>
          </a:p>
        </p:txBody>
      </p:sp>
      <p:cxnSp>
        <p:nvCxnSpPr>
          <p:cNvPr id="8" name="Straight Arrow Connector 7">
            <a:extLst>
              <a:ext uri="{FF2B5EF4-FFF2-40B4-BE49-F238E27FC236}">
                <a16:creationId xmlns:a16="http://schemas.microsoft.com/office/drawing/2014/main" id="{2153487E-1491-09B6-6454-CE9F67A45ABF}"/>
              </a:ext>
            </a:extLst>
          </p:cNvPr>
          <p:cNvCxnSpPr>
            <a:cxnSpLocks/>
          </p:cNvCxnSpPr>
          <p:nvPr/>
        </p:nvCxnSpPr>
        <p:spPr>
          <a:xfrm>
            <a:off x="3925509" y="4995748"/>
            <a:ext cx="0" cy="231896"/>
          </a:xfrm>
          <a:prstGeom prst="straightConnector1">
            <a:avLst/>
          </a:prstGeom>
          <a:ln w="38100">
            <a:solidFill>
              <a:schemeClr val="bg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2" name="Graphic 1" descr="Man with solid fill">
            <a:extLst>
              <a:ext uri="{FF2B5EF4-FFF2-40B4-BE49-F238E27FC236}">
                <a16:creationId xmlns:a16="http://schemas.microsoft.com/office/drawing/2014/main" id="{C26850D3-E221-B254-271E-0E146542705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970547" y="1658604"/>
            <a:ext cx="1592804" cy="1592804"/>
          </a:xfrm>
          <a:prstGeom prst="rect">
            <a:avLst/>
          </a:prstGeom>
        </p:spPr>
      </p:pic>
      <p:pic>
        <p:nvPicPr>
          <p:cNvPr id="9" name="Graphic 8" descr="Woman with solid fill">
            <a:extLst>
              <a:ext uri="{FF2B5EF4-FFF2-40B4-BE49-F238E27FC236}">
                <a16:creationId xmlns:a16="http://schemas.microsoft.com/office/drawing/2014/main" id="{7BAA57DD-8CE5-7343-BC34-14686D707D6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064278" y="1660652"/>
            <a:ext cx="1592804" cy="1592804"/>
          </a:xfrm>
          <a:prstGeom prst="rect">
            <a:avLst/>
          </a:prstGeom>
        </p:spPr>
      </p:pic>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81D5E-36F3-4748-84EB-8CFFAEABA196}"/>
              </a:ext>
            </a:extLst>
          </p:cNvPr>
          <p:cNvSpPr>
            <a:spLocks noGrp="1"/>
          </p:cNvSpPr>
          <p:nvPr>
            <p:ph type="title"/>
          </p:nvPr>
        </p:nvSpPr>
        <p:spPr/>
        <p:txBody>
          <a:bodyPr/>
          <a:lstStyle/>
          <a:p>
            <a:r>
              <a:rPr lang="en-US" dirty="0"/>
              <a:t>Treatment for Residual Inflammatory and Cholesterol Risk in Stable Coronary Disease</a:t>
            </a:r>
          </a:p>
        </p:txBody>
      </p:sp>
      <p:sp>
        <p:nvSpPr>
          <p:cNvPr id="3" name="Text Box 11">
            <a:extLst>
              <a:ext uri="{FF2B5EF4-FFF2-40B4-BE49-F238E27FC236}">
                <a16:creationId xmlns:a16="http://schemas.microsoft.com/office/drawing/2014/main" id="{134939B5-C3A3-CD32-9C21-CAC96FF9F37E}"/>
              </a:ext>
            </a:extLst>
          </p:cNvPr>
          <p:cNvSpPr txBox="1">
            <a:spLocks noChangeArrowheads="1"/>
          </p:cNvSpPr>
          <p:nvPr/>
        </p:nvSpPr>
        <p:spPr bwMode="auto">
          <a:xfrm>
            <a:off x="414339" y="6365420"/>
            <a:ext cx="8687458"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Nelson. J Am Coll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Cardiol</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2023;82:648. </a:t>
            </a:r>
          </a:p>
        </p:txBody>
      </p:sp>
      <p:sp>
        <p:nvSpPr>
          <p:cNvPr id="5" name="Rectangle 4">
            <a:extLst>
              <a:ext uri="{FF2B5EF4-FFF2-40B4-BE49-F238E27FC236}">
                <a16:creationId xmlns:a16="http://schemas.microsoft.com/office/drawing/2014/main" id="{7660D73A-D237-0C0E-03DD-64D9ECFBE15D}"/>
              </a:ext>
            </a:extLst>
          </p:cNvPr>
          <p:cNvSpPr/>
          <p:nvPr/>
        </p:nvSpPr>
        <p:spPr bwMode="auto">
          <a:xfrm>
            <a:off x="2164976" y="1600200"/>
            <a:ext cx="7853083" cy="403412"/>
          </a:xfrm>
          <a:prstGeom prst="rect">
            <a:avLst/>
          </a:prstGeom>
          <a:solidFill>
            <a:schemeClr val="accent1"/>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Chronic Stable Atherosclerotic Disease</a:t>
            </a:r>
          </a:p>
        </p:txBody>
      </p:sp>
      <p:sp>
        <p:nvSpPr>
          <p:cNvPr id="7" name="Rectangle 6">
            <a:extLst>
              <a:ext uri="{FF2B5EF4-FFF2-40B4-BE49-F238E27FC236}">
                <a16:creationId xmlns:a16="http://schemas.microsoft.com/office/drawing/2014/main" id="{9908A4C4-2772-3AAB-6CBA-BAC71E0EEB26}"/>
              </a:ext>
            </a:extLst>
          </p:cNvPr>
          <p:cNvSpPr/>
          <p:nvPr/>
        </p:nvSpPr>
        <p:spPr bwMode="auto">
          <a:xfrm>
            <a:off x="966005" y="3137012"/>
            <a:ext cx="3322774" cy="601508"/>
          </a:xfrm>
          <a:prstGeom prst="rect">
            <a:avLst/>
          </a:prstGeom>
          <a:solidFill>
            <a:schemeClr val="accent5"/>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LDL-C ≥70 mg/dL</a:t>
            </a:r>
            <a:br>
              <a:rPr kumimoji="0" lang="en-US" sz="180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800" i="0" u="none" strike="noStrike" kern="1200" cap="none" spc="0" normalizeH="0" baseline="0" noProof="0" dirty="0" err="1">
                <a:ln>
                  <a:noFill/>
                </a:ln>
                <a:solidFill>
                  <a:schemeClr val="bg1"/>
                </a:solidFill>
                <a:effectLst/>
                <a:uLnTx/>
                <a:uFillTx/>
                <a:latin typeface="Calibri" panose="020F0502020204030204" pitchFamily="34" charset="0"/>
                <a:ea typeface="+mn-ea"/>
                <a:cs typeface="Arial" panose="020B0604020202020204" pitchFamily="34" charset="0"/>
              </a:rPr>
              <a:t>hsCRP</a:t>
            </a:r>
            <a:r>
              <a:rPr kumimoji="0" lang="en-US" sz="180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 &lt;2 mg/L</a:t>
            </a:r>
          </a:p>
        </p:txBody>
      </p:sp>
      <p:sp>
        <p:nvSpPr>
          <p:cNvPr id="8" name="Rectangle 7">
            <a:extLst>
              <a:ext uri="{FF2B5EF4-FFF2-40B4-BE49-F238E27FC236}">
                <a16:creationId xmlns:a16="http://schemas.microsoft.com/office/drawing/2014/main" id="{3EE494BC-18F9-2223-DB99-D7E50D1D87D4}"/>
              </a:ext>
            </a:extLst>
          </p:cNvPr>
          <p:cNvSpPr/>
          <p:nvPr/>
        </p:nvSpPr>
        <p:spPr bwMode="auto">
          <a:xfrm>
            <a:off x="4405853" y="3137012"/>
            <a:ext cx="3322774" cy="601508"/>
          </a:xfrm>
          <a:prstGeom prst="rect">
            <a:avLst/>
          </a:prstGeom>
          <a:solidFill>
            <a:schemeClr val="accent5"/>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LDL-C ≥70 mg/dL</a:t>
            </a:r>
            <a:br>
              <a:rPr kumimoji="0" lang="en-US" sz="180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800" i="0" u="none" strike="noStrike" kern="1200" cap="none" spc="0" normalizeH="0" baseline="0" noProof="0" dirty="0" err="1">
                <a:ln>
                  <a:noFill/>
                </a:ln>
                <a:solidFill>
                  <a:schemeClr val="bg1"/>
                </a:solidFill>
                <a:effectLst/>
                <a:uLnTx/>
                <a:uFillTx/>
                <a:latin typeface="Calibri" panose="020F0502020204030204" pitchFamily="34" charset="0"/>
                <a:ea typeface="+mn-ea"/>
                <a:cs typeface="Arial" panose="020B0604020202020204" pitchFamily="34" charset="0"/>
              </a:rPr>
              <a:t>hsCRP</a:t>
            </a:r>
            <a:r>
              <a:rPr kumimoji="0" lang="en-US" sz="180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 ≥2 mg/L</a:t>
            </a:r>
          </a:p>
        </p:txBody>
      </p:sp>
      <p:sp>
        <p:nvSpPr>
          <p:cNvPr id="9" name="Rectangle 8">
            <a:extLst>
              <a:ext uri="{FF2B5EF4-FFF2-40B4-BE49-F238E27FC236}">
                <a16:creationId xmlns:a16="http://schemas.microsoft.com/office/drawing/2014/main" id="{26F5B430-8576-9E2F-6E10-9B37A6FBB045}"/>
              </a:ext>
            </a:extLst>
          </p:cNvPr>
          <p:cNvSpPr/>
          <p:nvPr/>
        </p:nvSpPr>
        <p:spPr bwMode="auto">
          <a:xfrm>
            <a:off x="7845701" y="3137012"/>
            <a:ext cx="3322774" cy="601508"/>
          </a:xfrm>
          <a:prstGeom prst="rect">
            <a:avLst/>
          </a:prstGeom>
          <a:solidFill>
            <a:schemeClr val="accent5"/>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LDL-C &lt;70 mg/dL</a:t>
            </a:r>
            <a:br>
              <a:rPr kumimoji="0" lang="en-US" sz="180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800" i="0" u="none" strike="noStrike" kern="1200" cap="none" spc="0" normalizeH="0" baseline="0" noProof="0" dirty="0" err="1">
                <a:ln>
                  <a:noFill/>
                </a:ln>
                <a:solidFill>
                  <a:schemeClr val="bg1"/>
                </a:solidFill>
                <a:effectLst/>
                <a:uLnTx/>
                <a:uFillTx/>
                <a:latin typeface="Calibri" panose="020F0502020204030204" pitchFamily="34" charset="0"/>
                <a:ea typeface="+mn-ea"/>
                <a:cs typeface="Arial" panose="020B0604020202020204" pitchFamily="34" charset="0"/>
              </a:rPr>
              <a:t>hsCRP</a:t>
            </a:r>
            <a:r>
              <a:rPr kumimoji="0" lang="en-US" sz="180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 ≥2 mg/L</a:t>
            </a:r>
          </a:p>
        </p:txBody>
      </p:sp>
      <p:sp>
        <p:nvSpPr>
          <p:cNvPr id="10" name="Rectangle 9">
            <a:extLst>
              <a:ext uri="{FF2B5EF4-FFF2-40B4-BE49-F238E27FC236}">
                <a16:creationId xmlns:a16="http://schemas.microsoft.com/office/drawing/2014/main" id="{114A9339-5899-630E-96E2-1E53D66E7B53}"/>
              </a:ext>
            </a:extLst>
          </p:cNvPr>
          <p:cNvSpPr/>
          <p:nvPr/>
        </p:nvSpPr>
        <p:spPr bwMode="auto">
          <a:xfrm>
            <a:off x="966005" y="4149708"/>
            <a:ext cx="3322774" cy="601508"/>
          </a:xfrm>
          <a:prstGeom prst="rect">
            <a:avLst/>
          </a:prstGeom>
          <a:solidFill>
            <a:schemeClr val="accent4"/>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Residual Cholesterol Risk</a:t>
            </a:r>
            <a:endParaRPr kumimoji="0" lang="en-US" sz="1800" b="1" i="0" u="none" strike="noStrike" kern="1200" cap="none" spc="0" normalizeH="0" baseline="0" noProof="0" dirty="0">
              <a:ln>
                <a:noFill/>
              </a:ln>
              <a:solidFill>
                <a:srgbClr val="FF0000"/>
              </a:solidFill>
              <a:effectLst/>
              <a:uLnTx/>
              <a:uFillTx/>
              <a:latin typeface="Calibri" panose="020F0502020204030204" pitchFamily="34" charset="0"/>
              <a:ea typeface="+mn-ea"/>
              <a:cs typeface="Arial" panose="020B0604020202020204" pitchFamily="34" charset="0"/>
            </a:endParaRPr>
          </a:p>
        </p:txBody>
      </p:sp>
      <p:sp>
        <p:nvSpPr>
          <p:cNvPr id="11" name="Rectangle 10">
            <a:extLst>
              <a:ext uri="{FF2B5EF4-FFF2-40B4-BE49-F238E27FC236}">
                <a16:creationId xmlns:a16="http://schemas.microsoft.com/office/drawing/2014/main" id="{DBEBA985-9AE8-3373-3541-23C91B5511AA}"/>
              </a:ext>
            </a:extLst>
          </p:cNvPr>
          <p:cNvSpPr/>
          <p:nvPr/>
        </p:nvSpPr>
        <p:spPr bwMode="auto">
          <a:xfrm>
            <a:off x="4405853" y="4149708"/>
            <a:ext cx="3322774" cy="601508"/>
          </a:xfrm>
          <a:prstGeom prst="rect">
            <a:avLst/>
          </a:prstGeom>
          <a:solidFill>
            <a:schemeClr val="accent4"/>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Dual Pathways of Residual Risk</a:t>
            </a:r>
            <a:endParaRPr kumimoji="0" lang="en-US" sz="1800" b="1" i="0" u="none" strike="noStrike" kern="1200" cap="none" spc="0" normalizeH="0" baseline="0" noProof="0" dirty="0">
              <a:ln>
                <a:noFill/>
              </a:ln>
              <a:solidFill>
                <a:srgbClr val="FF0000"/>
              </a:solidFill>
              <a:effectLst/>
              <a:uLnTx/>
              <a:uFillTx/>
              <a:latin typeface="Calibri" panose="020F0502020204030204" pitchFamily="34" charset="0"/>
              <a:ea typeface="+mn-ea"/>
              <a:cs typeface="Arial" panose="020B0604020202020204" pitchFamily="34" charset="0"/>
            </a:endParaRPr>
          </a:p>
        </p:txBody>
      </p:sp>
      <p:sp>
        <p:nvSpPr>
          <p:cNvPr id="12" name="Rectangle 11">
            <a:extLst>
              <a:ext uri="{FF2B5EF4-FFF2-40B4-BE49-F238E27FC236}">
                <a16:creationId xmlns:a16="http://schemas.microsoft.com/office/drawing/2014/main" id="{E1F49AAB-C8C8-8693-7616-7E818DD1F377}"/>
              </a:ext>
            </a:extLst>
          </p:cNvPr>
          <p:cNvSpPr/>
          <p:nvPr/>
        </p:nvSpPr>
        <p:spPr bwMode="auto">
          <a:xfrm>
            <a:off x="7845701" y="4149708"/>
            <a:ext cx="3322774" cy="601508"/>
          </a:xfrm>
          <a:prstGeom prst="rect">
            <a:avLst/>
          </a:prstGeom>
          <a:solidFill>
            <a:schemeClr val="accent4"/>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Residual Inflammatory Risk</a:t>
            </a:r>
            <a:endParaRPr kumimoji="0" lang="en-US" sz="1800" b="1" i="0" u="none" strike="noStrike" kern="1200" cap="none" spc="0" normalizeH="0" baseline="0" noProof="0" dirty="0">
              <a:ln>
                <a:noFill/>
              </a:ln>
              <a:solidFill>
                <a:srgbClr val="FF0000"/>
              </a:solidFill>
              <a:effectLst/>
              <a:uLnTx/>
              <a:uFillTx/>
              <a:latin typeface="Calibri" panose="020F0502020204030204" pitchFamily="34" charset="0"/>
              <a:ea typeface="+mn-ea"/>
              <a:cs typeface="Arial" panose="020B0604020202020204" pitchFamily="34" charset="0"/>
            </a:endParaRPr>
          </a:p>
        </p:txBody>
      </p:sp>
      <p:sp>
        <p:nvSpPr>
          <p:cNvPr id="13" name="Rectangle 12">
            <a:extLst>
              <a:ext uri="{FF2B5EF4-FFF2-40B4-BE49-F238E27FC236}">
                <a16:creationId xmlns:a16="http://schemas.microsoft.com/office/drawing/2014/main" id="{34509C1D-3764-5867-026F-F0F4954D7495}"/>
              </a:ext>
            </a:extLst>
          </p:cNvPr>
          <p:cNvSpPr/>
          <p:nvPr/>
        </p:nvSpPr>
        <p:spPr bwMode="auto">
          <a:xfrm>
            <a:off x="966005" y="5209273"/>
            <a:ext cx="3322774" cy="962927"/>
          </a:xfrm>
          <a:prstGeom prst="rect">
            <a:avLst/>
          </a:prstGeom>
          <a:solidFill>
            <a:schemeClr val="accent6"/>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Consider Additional </a:t>
            </a:r>
            <a:b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Cholesterol-lowering Agents</a:t>
            </a:r>
            <a:endParaRPr kumimoji="0" lang="en-US" sz="1800" b="1" i="0" u="none" strike="noStrike" kern="1200" cap="none" spc="0" normalizeH="0" baseline="0" noProof="0" dirty="0">
              <a:ln>
                <a:noFill/>
              </a:ln>
              <a:solidFill>
                <a:srgbClr val="FF0000"/>
              </a:solidFill>
              <a:effectLst/>
              <a:uLnTx/>
              <a:uFillTx/>
              <a:latin typeface="Calibri" panose="020F0502020204030204" pitchFamily="34" charset="0"/>
              <a:ea typeface="+mn-ea"/>
              <a:cs typeface="Arial" panose="020B0604020202020204" pitchFamily="34" charset="0"/>
            </a:endParaRPr>
          </a:p>
        </p:txBody>
      </p:sp>
      <p:sp>
        <p:nvSpPr>
          <p:cNvPr id="14" name="Rectangle 13">
            <a:extLst>
              <a:ext uri="{FF2B5EF4-FFF2-40B4-BE49-F238E27FC236}">
                <a16:creationId xmlns:a16="http://schemas.microsoft.com/office/drawing/2014/main" id="{FB87C3DC-D584-E10C-E022-C400812D9634}"/>
              </a:ext>
            </a:extLst>
          </p:cNvPr>
          <p:cNvSpPr/>
          <p:nvPr/>
        </p:nvSpPr>
        <p:spPr bwMode="auto">
          <a:xfrm>
            <a:off x="4405853" y="5209273"/>
            <a:ext cx="3322774" cy="962927"/>
          </a:xfrm>
          <a:prstGeom prst="rect">
            <a:avLst/>
          </a:prstGeom>
          <a:solidFill>
            <a:schemeClr val="accent6"/>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Consider Additional Cholesterol- and Inflammation-lowering Agents</a:t>
            </a:r>
            <a:endParaRPr kumimoji="0" lang="en-US" sz="1800" b="1" i="0" u="none" strike="noStrike" kern="1200" cap="none" spc="0" normalizeH="0" baseline="0" noProof="0" dirty="0">
              <a:ln>
                <a:noFill/>
              </a:ln>
              <a:solidFill>
                <a:srgbClr val="FF0000"/>
              </a:solidFill>
              <a:effectLst/>
              <a:uLnTx/>
              <a:uFillTx/>
              <a:latin typeface="Calibri" panose="020F0502020204030204" pitchFamily="34" charset="0"/>
              <a:ea typeface="+mn-ea"/>
              <a:cs typeface="Arial" panose="020B0604020202020204" pitchFamily="34" charset="0"/>
            </a:endParaRPr>
          </a:p>
        </p:txBody>
      </p:sp>
      <p:sp>
        <p:nvSpPr>
          <p:cNvPr id="15" name="Rectangle 14">
            <a:extLst>
              <a:ext uri="{FF2B5EF4-FFF2-40B4-BE49-F238E27FC236}">
                <a16:creationId xmlns:a16="http://schemas.microsoft.com/office/drawing/2014/main" id="{2D1C1FFF-5882-8252-0BD0-32E43379CA26}"/>
              </a:ext>
            </a:extLst>
          </p:cNvPr>
          <p:cNvSpPr/>
          <p:nvPr/>
        </p:nvSpPr>
        <p:spPr bwMode="auto">
          <a:xfrm>
            <a:off x="7845701" y="5209273"/>
            <a:ext cx="3322774" cy="962927"/>
          </a:xfrm>
          <a:prstGeom prst="rect">
            <a:avLst/>
          </a:prstGeom>
          <a:solidFill>
            <a:schemeClr val="accent6"/>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Consider Additional </a:t>
            </a:r>
            <a:b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Inflammation-lowering Agents</a:t>
            </a:r>
            <a:endParaRPr kumimoji="0" lang="en-US" sz="1800" b="1" i="0" u="none" strike="noStrike" kern="1200" cap="none" spc="0" normalizeH="0" baseline="0" noProof="0" dirty="0">
              <a:ln>
                <a:noFill/>
              </a:ln>
              <a:solidFill>
                <a:srgbClr val="FF0000"/>
              </a:solidFill>
              <a:effectLst/>
              <a:uLnTx/>
              <a:uFillTx/>
              <a:latin typeface="Calibri" panose="020F0502020204030204" pitchFamily="34" charset="0"/>
              <a:ea typeface="+mn-ea"/>
              <a:cs typeface="Arial" panose="020B0604020202020204" pitchFamily="34" charset="0"/>
            </a:endParaRPr>
          </a:p>
        </p:txBody>
      </p:sp>
      <p:cxnSp>
        <p:nvCxnSpPr>
          <p:cNvPr id="17" name="Straight Arrow Connector 16">
            <a:extLst>
              <a:ext uri="{FF2B5EF4-FFF2-40B4-BE49-F238E27FC236}">
                <a16:creationId xmlns:a16="http://schemas.microsoft.com/office/drawing/2014/main" id="{57B6F7D4-B5A5-673A-EBE0-9434B0B1E631}"/>
              </a:ext>
            </a:extLst>
          </p:cNvPr>
          <p:cNvCxnSpPr>
            <a:stCxn id="5" idx="2"/>
            <a:endCxn id="6" idx="0"/>
          </p:cNvCxnSpPr>
          <p:nvPr/>
        </p:nvCxnSpPr>
        <p:spPr bwMode="auto">
          <a:xfrm flipH="1">
            <a:off x="6091517" y="2003612"/>
            <a:ext cx="1" cy="332963"/>
          </a:xfrm>
          <a:prstGeom prst="straightConnector1">
            <a:avLst/>
          </a:prstGeom>
          <a:noFill/>
          <a:ln w="28575" cap="flat" cmpd="sng" algn="ctr">
            <a:solidFill>
              <a:schemeClr val="bg1"/>
            </a:solidFill>
            <a:prstDash val="solid"/>
            <a:round/>
            <a:headEnd type="none" w="med" len="med"/>
            <a:tailEnd type="triangle"/>
          </a:ln>
          <a:effectLst/>
        </p:spPr>
      </p:cxnSp>
      <p:cxnSp>
        <p:nvCxnSpPr>
          <p:cNvPr id="22" name="Straight Arrow Connector 21">
            <a:extLst>
              <a:ext uri="{FF2B5EF4-FFF2-40B4-BE49-F238E27FC236}">
                <a16:creationId xmlns:a16="http://schemas.microsoft.com/office/drawing/2014/main" id="{0B96D5AD-77E0-F38E-98E0-920ACBCCC4C3}"/>
              </a:ext>
            </a:extLst>
          </p:cNvPr>
          <p:cNvCxnSpPr>
            <a:cxnSpLocks/>
          </p:cNvCxnSpPr>
          <p:nvPr/>
        </p:nvCxnSpPr>
        <p:spPr bwMode="auto">
          <a:xfrm>
            <a:off x="2627392" y="2712005"/>
            <a:ext cx="0" cy="425007"/>
          </a:xfrm>
          <a:prstGeom prst="straightConnector1">
            <a:avLst/>
          </a:prstGeom>
          <a:noFill/>
          <a:ln w="28575" cap="flat" cmpd="sng" algn="ctr">
            <a:solidFill>
              <a:schemeClr val="bg1"/>
            </a:solidFill>
            <a:prstDash val="solid"/>
            <a:round/>
            <a:headEnd type="none" w="med" len="med"/>
            <a:tailEnd type="triangle"/>
          </a:ln>
          <a:effectLst/>
        </p:spPr>
      </p:cxnSp>
      <p:cxnSp>
        <p:nvCxnSpPr>
          <p:cNvPr id="24" name="Straight Arrow Connector 23">
            <a:extLst>
              <a:ext uri="{FF2B5EF4-FFF2-40B4-BE49-F238E27FC236}">
                <a16:creationId xmlns:a16="http://schemas.microsoft.com/office/drawing/2014/main" id="{AF346458-A9AB-8534-70DE-8494055ED8EE}"/>
              </a:ext>
            </a:extLst>
          </p:cNvPr>
          <p:cNvCxnSpPr>
            <a:cxnSpLocks/>
          </p:cNvCxnSpPr>
          <p:nvPr/>
        </p:nvCxnSpPr>
        <p:spPr bwMode="auto">
          <a:xfrm>
            <a:off x="6091516" y="2712005"/>
            <a:ext cx="0" cy="425007"/>
          </a:xfrm>
          <a:prstGeom prst="straightConnector1">
            <a:avLst/>
          </a:prstGeom>
          <a:noFill/>
          <a:ln w="28575" cap="flat" cmpd="sng" algn="ctr">
            <a:solidFill>
              <a:schemeClr val="bg1"/>
            </a:solidFill>
            <a:prstDash val="solid"/>
            <a:round/>
            <a:headEnd type="none" w="med" len="med"/>
            <a:tailEnd type="triangle"/>
          </a:ln>
          <a:effectLst/>
        </p:spPr>
      </p:cxnSp>
      <p:cxnSp>
        <p:nvCxnSpPr>
          <p:cNvPr id="25" name="Straight Arrow Connector 24">
            <a:extLst>
              <a:ext uri="{FF2B5EF4-FFF2-40B4-BE49-F238E27FC236}">
                <a16:creationId xmlns:a16="http://schemas.microsoft.com/office/drawing/2014/main" id="{897B292C-6907-B63A-A1DD-D99CD9689D04}"/>
              </a:ext>
            </a:extLst>
          </p:cNvPr>
          <p:cNvCxnSpPr>
            <a:cxnSpLocks/>
          </p:cNvCxnSpPr>
          <p:nvPr/>
        </p:nvCxnSpPr>
        <p:spPr bwMode="auto">
          <a:xfrm>
            <a:off x="9507088" y="2712005"/>
            <a:ext cx="0" cy="425007"/>
          </a:xfrm>
          <a:prstGeom prst="straightConnector1">
            <a:avLst/>
          </a:prstGeom>
          <a:noFill/>
          <a:ln w="28575" cap="flat" cmpd="sng" algn="ctr">
            <a:solidFill>
              <a:schemeClr val="bg1"/>
            </a:solidFill>
            <a:prstDash val="solid"/>
            <a:round/>
            <a:headEnd type="none" w="med" len="med"/>
            <a:tailEnd type="triangle"/>
          </a:ln>
          <a:effectLst/>
        </p:spPr>
      </p:cxnSp>
      <p:cxnSp>
        <p:nvCxnSpPr>
          <p:cNvPr id="26" name="Straight Arrow Connector 25">
            <a:extLst>
              <a:ext uri="{FF2B5EF4-FFF2-40B4-BE49-F238E27FC236}">
                <a16:creationId xmlns:a16="http://schemas.microsoft.com/office/drawing/2014/main" id="{BB79990D-B3AA-CFBA-BD4A-73714BADBEC8}"/>
              </a:ext>
            </a:extLst>
          </p:cNvPr>
          <p:cNvCxnSpPr>
            <a:cxnSpLocks/>
          </p:cNvCxnSpPr>
          <p:nvPr/>
        </p:nvCxnSpPr>
        <p:spPr bwMode="auto">
          <a:xfrm>
            <a:off x="2627392" y="3738520"/>
            <a:ext cx="0" cy="425007"/>
          </a:xfrm>
          <a:prstGeom prst="straightConnector1">
            <a:avLst/>
          </a:prstGeom>
          <a:noFill/>
          <a:ln w="28575" cap="flat" cmpd="sng" algn="ctr">
            <a:solidFill>
              <a:schemeClr val="bg1"/>
            </a:solidFill>
            <a:prstDash val="solid"/>
            <a:round/>
            <a:headEnd type="none" w="med" len="med"/>
            <a:tailEnd type="triangle"/>
          </a:ln>
          <a:effectLst/>
        </p:spPr>
      </p:cxnSp>
      <p:cxnSp>
        <p:nvCxnSpPr>
          <p:cNvPr id="27" name="Straight Arrow Connector 26">
            <a:extLst>
              <a:ext uri="{FF2B5EF4-FFF2-40B4-BE49-F238E27FC236}">
                <a16:creationId xmlns:a16="http://schemas.microsoft.com/office/drawing/2014/main" id="{65A1BE8D-3BF7-74BF-AE6B-FAEEC0907922}"/>
              </a:ext>
            </a:extLst>
          </p:cNvPr>
          <p:cNvCxnSpPr>
            <a:cxnSpLocks/>
          </p:cNvCxnSpPr>
          <p:nvPr/>
        </p:nvCxnSpPr>
        <p:spPr bwMode="auto">
          <a:xfrm>
            <a:off x="6091516" y="3738520"/>
            <a:ext cx="0" cy="425007"/>
          </a:xfrm>
          <a:prstGeom prst="straightConnector1">
            <a:avLst/>
          </a:prstGeom>
          <a:noFill/>
          <a:ln w="28575" cap="flat" cmpd="sng" algn="ctr">
            <a:solidFill>
              <a:schemeClr val="bg1"/>
            </a:solidFill>
            <a:prstDash val="solid"/>
            <a:round/>
            <a:headEnd type="none" w="med" len="med"/>
            <a:tailEnd type="triangle"/>
          </a:ln>
          <a:effectLst/>
        </p:spPr>
      </p:cxnSp>
      <p:cxnSp>
        <p:nvCxnSpPr>
          <p:cNvPr id="28" name="Straight Arrow Connector 27">
            <a:extLst>
              <a:ext uri="{FF2B5EF4-FFF2-40B4-BE49-F238E27FC236}">
                <a16:creationId xmlns:a16="http://schemas.microsoft.com/office/drawing/2014/main" id="{23D2867E-7FDB-A088-CB80-A6A4CB5F7B99}"/>
              </a:ext>
            </a:extLst>
          </p:cNvPr>
          <p:cNvCxnSpPr>
            <a:cxnSpLocks/>
          </p:cNvCxnSpPr>
          <p:nvPr/>
        </p:nvCxnSpPr>
        <p:spPr bwMode="auto">
          <a:xfrm>
            <a:off x="9507088" y="3738520"/>
            <a:ext cx="0" cy="425007"/>
          </a:xfrm>
          <a:prstGeom prst="straightConnector1">
            <a:avLst/>
          </a:prstGeom>
          <a:noFill/>
          <a:ln w="28575" cap="flat" cmpd="sng" algn="ctr">
            <a:solidFill>
              <a:schemeClr val="bg1"/>
            </a:solidFill>
            <a:prstDash val="solid"/>
            <a:round/>
            <a:headEnd type="none" w="med" len="med"/>
            <a:tailEnd type="triangle"/>
          </a:ln>
          <a:effectLst/>
        </p:spPr>
      </p:cxnSp>
      <p:cxnSp>
        <p:nvCxnSpPr>
          <p:cNvPr id="29" name="Straight Arrow Connector 28">
            <a:extLst>
              <a:ext uri="{FF2B5EF4-FFF2-40B4-BE49-F238E27FC236}">
                <a16:creationId xmlns:a16="http://schemas.microsoft.com/office/drawing/2014/main" id="{BD183C25-A21E-476F-5B9F-C51268C7C78F}"/>
              </a:ext>
            </a:extLst>
          </p:cNvPr>
          <p:cNvCxnSpPr>
            <a:cxnSpLocks/>
          </p:cNvCxnSpPr>
          <p:nvPr/>
        </p:nvCxnSpPr>
        <p:spPr bwMode="auto">
          <a:xfrm>
            <a:off x="2632349" y="4746831"/>
            <a:ext cx="0" cy="467508"/>
          </a:xfrm>
          <a:prstGeom prst="straightConnector1">
            <a:avLst/>
          </a:prstGeom>
          <a:noFill/>
          <a:ln w="28575" cap="flat" cmpd="sng" algn="ctr">
            <a:solidFill>
              <a:schemeClr val="bg1"/>
            </a:solidFill>
            <a:prstDash val="solid"/>
            <a:round/>
            <a:headEnd type="none" w="med" len="med"/>
            <a:tailEnd type="triangle"/>
          </a:ln>
          <a:effectLst/>
        </p:spPr>
      </p:cxnSp>
      <p:cxnSp>
        <p:nvCxnSpPr>
          <p:cNvPr id="30" name="Straight Arrow Connector 29">
            <a:extLst>
              <a:ext uri="{FF2B5EF4-FFF2-40B4-BE49-F238E27FC236}">
                <a16:creationId xmlns:a16="http://schemas.microsoft.com/office/drawing/2014/main" id="{29C40E68-874A-095C-2156-03D997DD8E20}"/>
              </a:ext>
            </a:extLst>
          </p:cNvPr>
          <p:cNvCxnSpPr>
            <a:cxnSpLocks/>
          </p:cNvCxnSpPr>
          <p:nvPr/>
        </p:nvCxnSpPr>
        <p:spPr bwMode="auto">
          <a:xfrm>
            <a:off x="6096473" y="4746831"/>
            <a:ext cx="0" cy="467508"/>
          </a:xfrm>
          <a:prstGeom prst="straightConnector1">
            <a:avLst/>
          </a:prstGeom>
          <a:noFill/>
          <a:ln w="28575" cap="flat" cmpd="sng" algn="ctr">
            <a:solidFill>
              <a:schemeClr val="bg1"/>
            </a:solidFill>
            <a:prstDash val="solid"/>
            <a:round/>
            <a:headEnd type="none" w="med" len="med"/>
            <a:tailEnd type="triangle"/>
          </a:ln>
          <a:effectLst/>
        </p:spPr>
      </p:cxnSp>
      <p:cxnSp>
        <p:nvCxnSpPr>
          <p:cNvPr id="31" name="Straight Arrow Connector 30">
            <a:extLst>
              <a:ext uri="{FF2B5EF4-FFF2-40B4-BE49-F238E27FC236}">
                <a16:creationId xmlns:a16="http://schemas.microsoft.com/office/drawing/2014/main" id="{6C24B463-BADD-251F-C9E9-128DD89D3C63}"/>
              </a:ext>
            </a:extLst>
          </p:cNvPr>
          <p:cNvCxnSpPr>
            <a:cxnSpLocks/>
          </p:cNvCxnSpPr>
          <p:nvPr/>
        </p:nvCxnSpPr>
        <p:spPr bwMode="auto">
          <a:xfrm>
            <a:off x="9512045" y="4746831"/>
            <a:ext cx="0" cy="467508"/>
          </a:xfrm>
          <a:prstGeom prst="straightConnector1">
            <a:avLst/>
          </a:prstGeom>
          <a:noFill/>
          <a:ln w="28575" cap="flat" cmpd="sng" algn="ctr">
            <a:solidFill>
              <a:schemeClr val="bg1"/>
            </a:solidFill>
            <a:prstDash val="solid"/>
            <a:round/>
            <a:headEnd type="none" w="med" len="med"/>
            <a:tailEnd type="triangle"/>
          </a:ln>
          <a:effectLst/>
        </p:spPr>
      </p:cxnSp>
      <p:sp>
        <p:nvSpPr>
          <p:cNvPr id="6" name="Rectangle 5">
            <a:extLst>
              <a:ext uri="{FF2B5EF4-FFF2-40B4-BE49-F238E27FC236}">
                <a16:creationId xmlns:a16="http://schemas.microsoft.com/office/drawing/2014/main" id="{374011E5-3349-048D-CDAD-C06ADDB21873}"/>
              </a:ext>
            </a:extLst>
          </p:cNvPr>
          <p:cNvSpPr/>
          <p:nvPr/>
        </p:nvSpPr>
        <p:spPr bwMode="auto">
          <a:xfrm>
            <a:off x="2164975" y="2336575"/>
            <a:ext cx="7853083" cy="403412"/>
          </a:xfrm>
          <a:prstGeom prst="rect">
            <a:avLst/>
          </a:prstGeom>
          <a:solidFill>
            <a:schemeClr val="accent3"/>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Initiate High-Intensity Statin Therapy and Assess On-Treatment LCL-C and </a:t>
            </a:r>
            <a:r>
              <a:rPr kumimoji="0" lang="en-US" sz="1800" b="0" i="0" u="none" strike="noStrike" kern="1200" cap="none" spc="0" normalizeH="0" baseline="0" noProof="0" dirty="0" err="1">
                <a:ln>
                  <a:noFill/>
                </a:ln>
                <a:solidFill>
                  <a:srgbClr val="FFFFFF"/>
                </a:solidFill>
                <a:effectLst/>
                <a:uLnTx/>
                <a:uFillTx/>
                <a:latin typeface="Calibri" panose="020F0502020204030204" pitchFamily="34" charset="0"/>
                <a:ea typeface="+mn-ea"/>
                <a:cs typeface="Arial" panose="020B0604020202020204" pitchFamily="34" charset="0"/>
              </a:rPr>
              <a:t>hsCRP</a:t>
            </a: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5522097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A7DC17F-8886-4161-86DB-C1E0320BB447}"/>
              </a:ext>
            </a:extLst>
          </p:cNvPr>
          <p:cNvSpPr>
            <a:spLocks noGrp="1"/>
          </p:cNvSpPr>
          <p:nvPr>
            <p:ph type="title"/>
          </p:nvPr>
        </p:nvSpPr>
        <p:spPr/>
        <p:txBody>
          <a:bodyPr anchor="ctr">
            <a:normAutofit/>
          </a:bodyPr>
          <a:lstStyle/>
          <a:p>
            <a:r>
              <a:rPr lang="en-US" sz="3600" dirty="0">
                <a:latin typeface="+mn-lt"/>
              </a:rPr>
              <a:t>Conclusions</a:t>
            </a:r>
          </a:p>
        </p:txBody>
      </p:sp>
      <p:sp>
        <p:nvSpPr>
          <p:cNvPr id="6" name="Content Placeholder 2">
            <a:extLst>
              <a:ext uri="{FF2B5EF4-FFF2-40B4-BE49-F238E27FC236}">
                <a16:creationId xmlns:a16="http://schemas.microsoft.com/office/drawing/2014/main" id="{F07F0FDA-DA28-4C52-8FED-21B8E7B35038}"/>
              </a:ext>
            </a:extLst>
          </p:cNvPr>
          <p:cNvSpPr txBox="1">
            <a:spLocks/>
          </p:cNvSpPr>
          <p:nvPr/>
        </p:nvSpPr>
        <p:spPr>
          <a:xfrm>
            <a:off x="613890" y="1515119"/>
            <a:ext cx="5143401" cy="46659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60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Calibri"/>
                <a:ea typeface="+mn-ea"/>
                <a:cs typeface="+mn-cs"/>
              </a:rPr>
              <a:t>Inflammation is causal in atherothrombosis pathogenesis and </a:t>
            </a:r>
            <a:r>
              <a:rPr kumimoji="0" lang="en-NL" sz="2000" b="0" i="0" u="none" strike="noStrike" kern="1200" cap="none" spc="0" normalizeH="0" baseline="0" noProof="0" dirty="0">
                <a:ln>
                  <a:noFill/>
                </a:ln>
                <a:solidFill>
                  <a:srgbClr val="000000"/>
                </a:solidFill>
                <a:effectLst/>
                <a:uLnTx/>
                <a:uFillTx/>
                <a:latin typeface="Calibri"/>
                <a:ea typeface="+mn-ea"/>
                <a:cs typeface="+mn-cs"/>
              </a:rPr>
              <a:t>a </a:t>
            </a:r>
            <a:r>
              <a:rPr kumimoji="0" lang="en-US" sz="2000" b="0" i="0" u="none" strike="noStrike" kern="1200" cap="none" spc="0" normalizeH="0" baseline="0" noProof="0" dirty="0">
                <a:ln>
                  <a:noFill/>
                </a:ln>
                <a:solidFill>
                  <a:srgbClr val="000000"/>
                </a:solidFill>
                <a:effectLst/>
                <a:uLnTx/>
                <a:uFillTx/>
                <a:latin typeface="Calibri"/>
                <a:ea typeface="+mn-ea"/>
                <a:cs typeface="+mn-cs"/>
              </a:rPr>
              <a:t>new therapy</a:t>
            </a:r>
            <a:r>
              <a:rPr kumimoji="0" lang="en-NL" sz="2000" b="0" i="0" u="none" strike="noStrike" kern="1200" cap="none" spc="0" normalizeH="0" baseline="0" noProof="0" dirty="0">
                <a:ln>
                  <a:noFill/>
                </a:ln>
                <a:solidFill>
                  <a:srgbClr val="000000"/>
                </a:solidFill>
                <a:effectLst/>
                <a:uLnTx/>
                <a:uFillTx/>
                <a:latin typeface="Calibri"/>
                <a:ea typeface="+mn-ea"/>
                <a:cs typeface="+mn-cs"/>
              </a:rPr>
              <a:t> target</a:t>
            </a:r>
            <a:endParaRPr kumimoji="0" lang="en-US" sz="2000" b="0" i="0" u="none" strike="noStrike" kern="1200" cap="none" spc="0" normalizeH="0" baseline="0" noProof="0" dirty="0">
              <a:ln>
                <a:noFill/>
              </a:ln>
              <a:solidFill>
                <a:srgbClr val="000000"/>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60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Calibri"/>
                <a:ea typeface="+mn-ea"/>
                <a:cs typeface="+mn-cs"/>
              </a:rPr>
              <a:t>Diagnosis and management of residual CV risk factors is crucial for optimizing ASCVD prevention</a:t>
            </a:r>
          </a:p>
          <a:p>
            <a:pPr marL="228600" marR="0" lvl="0" indent="-228600" algn="l" defTabSz="914400" rtl="0" eaLnBrk="1" fontAlgn="auto" latinLnBrk="0" hangingPunct="1">
              <a:lnSpc>
                <a:spcPct val="90000"/>
              </a:lnSpc>
              <a:spcBef>
                <a:spcPts val="1000"/>
              </a:spcBef>
              <a:spcAft>
                <a:spcPts val="60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Calibri"/>
                <a:ea typeface="+mn-ea"/>
                <a:cs typeface="+mn-cs"/>
              </a:rPr>
              <a:t>One size does not fit all</a:t>
            </a:r>
          </a:p>
          <a:p>
            <a:pPr marL="228600" marR="0" lvl="0" indent="-228600" algn="l" defTabSz="914400" rtl="0" eaLnBrk="1" fontAlgn="auto" latinLnBrk="0" hangingPunct="1">
              <a:lnSpc>
                <a:spcPct val="90000"/>
              </a:lnSpc>
              <a:spcBef>
                <a:spcPts val="1000"/>
              </a:spcBef>
              <a:spcAft>
                <a:spcPts val="600"/>
              </a:spcAft>
              <a:buClrTx/>
              <a:buSzTx/>
              <a:buFont typeface="Wingdings" panose="05000000000000000000" pitchFamily="2" charset="2"/>
              <a:buChar char="§"/>
              <a:tabLst/>
              <a:defRPr/>
            </a:pPr>
            <a:r>
              <a:rPr kumimoji="0" lang="en-NL" sz="2000" b="0" i="0" u="none" strike="noStrike" kern="1200" cap="none" spc="0" normalizeH="0" baseline="0" noProof="0" dirty="0">
                <a:ln>
                  <a:noFill/>
                </a:ln>
                <a:solidFill>
                  <a:srgbClr val="000000"/>
                </a:solidFill>
                <a:effectLst/>
                <a:uLnTx/>
                <a:uFillTx/>
                <a:latin typeface="Calibri"/>
                <a:ea typeface="+mn-ea"/>
                <a:cs typeface="+mn-cs"/>
              </a:rPr>
              <a:t>T</a:t>
            </a:r>
            <a:r>
              <a:rPr kumimoji="0" lang="en-US" sz="2000" b="0" i="0" u="none" strike="noStrike" kern="1200" cap="none" spc="0" normalizeH="0" baseline="0" noProof="0" dirty="0" err="1">
                <a:ln>
                  <a:noFill/>
                </a:ln>
                <a:solidFill>
                  <a:srgbClr val="000000"/>
                </a:solidFill>
                <a:effectLst/>
                <a:uLnTx/>
                <a:uFillTx/>
                <a:latin typeface="Calibri"/>
                <a:ea typeface="+mn-ea"/>
                <a:cs typeface="+mn-cs"/>
              </a:rPr>
              <a:t>ailor</a:t>
            </a:r>
            <a:r>
              <a:rPr kumimoji="0" lang="en-US" sz="2000" b="0" i="0" u="none" strike="noStrike" kern="1200" cap="none" spc="0" normalizeH="0" baseline="0" noProof="0" dirty="0">
                <a:ln>
                  <a:noFill/>
                </a:ln>
                <a:solidFill>
                  <a:srgbClr val="000000"/>
                </a:solidFill>
                <a:effectLst/>
                <a:uLnTx/>
                <a:uFillTx/>
                <a:latin typeface="Calibri"/>
                <a:ea typeface="+mn-ea"/>
                <a:cs typeface="+mn-cs"/>
              </a:rPr>
              <a:t> CV prevention prescription using precision medicine approach</a:t>
            </a:r>
            <a:r>
              <a:rPr kumimoji="0" lang="en-NL" sz="2000" b="0" i="0" u="none" strike="noStrike" kern="1200" cap="none" spc="0" normalizeH="0" baseline="0" noProof="0" dirty="0">
                <a:ln>
                  <a:noFill/>
                </a:ln>
                <a:solidFill>
                  <a:srgbClr val="000000"/>
                </a:solidFill>
                <a:effectLst/>
                <a:uLnTx/>
                <a:uFillTx/>
                <a:latin typeface="Calibri"/>
                <a:ea typeface="+mn-ea"/>
                <a:cs typeface="+mn-cs"/>
              </a:rPr>
              <a:t> after statin and lifestyle intervention</a:t>
            </a:r>
            <a:endParaRPr kumimoji="0" lang="en-US" sz="2000" b="0" i="0" u="none" strike="noStrike" kern="1200" cap="none" spc="0" normalizeH="0" baseline="0" noProof="0" dirty="0">
              <a:ln>
                <a:noFill/>
              </a:ln>
              <a:solidFill>
                <a:srgbClr val="000000"/>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60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uLnTx/>
                <a:uFillTx/>
                <a:latin typeface="Calibri"/>
                <a:ea typeface="+mn-ea"/>
                <a:cs typeface="+mn-cs"/>
              </a:rPr>
              <a:t>Ongoing studies will determine whether </a:t>
            </a:r>
            <a:br>
              <a:rPr kumimoji="0" lang="en-US" sz="2000" b="1" i="0" u="none" strike="noStrike" kern="1200" cap="none" spc="0" normalizeH="0" baseline="0" noProof="0" dirty="0">
                <a:ln>
                  <a:noFill/>
                </a:ln>
                <a:solidFill>
                  <a:srgbClr val="000000"/>
                </a:solidFill>
                <a:effectLst/>
                <a:uLnTx/>
                <a:uFillTx/>
                <a:latin typeface="Calibri"/>
                <a:ea typeface="+mn-ea"/>
                <a:cs typeface="+mn-cs"/>
              </a:rPr>
            </a:br>
            <a:r>
              <a:rPr kumimoji="0" lang="en-US" sz="2000" b="1" i="0" u="none" strike="noStrike" kern="1200" cap="none" spc="0" normalizeH="0" baseline="0" noProof="0" dirty="0">
                <a:ln>
                  <a:noFill/>
                </a:ln>
                <a:solidFill>
                  <a:srgbClr val="000000"/>
                </a:solidFill>
                <a:effectLst/>
                <a:uLnTx/>
                <a:uFillTx/>
                <a:latin typeface="Calibri"/>
                <a:ea typeface="+mn-ea"/>
                <a:cs typeface="+mn-cs"/>
              </a:rPr>
              <a:t>IL-6 targeted inhibition can reduce CV outcomes in CVD and CKD</a:t>
            </a:r>
            <a:endParaRPr kumimoji="0" lang="en-US" sz="2000" b="0" i="0" u="none" strike="noStrike" kern="1200" cap="none" spc="0" normalizeH="0" baseline="0" noProof="0" dirty="0">
              <a:ln>
                <a:noFill/>
              </a:ln>
              <a:solidFill>
                <a:srgbClr val="000000"/>
              </a:solidFill>
              <a:effectLst/>
              <a:uLnTx/>
              <a:uFillTx/>
              <a:latin typeface="Calibri"/>
              <a:ea typeface="+mn-ea"/>
              <a:cs typeface="+mn-cs"/>
            </a:endParaRPr>
          </a:p>
        </p:txBody>
      </p:sp>
      <p:pic>
        <p:nvPicPr>
          <p:cNvPr id="7" name="Picture 6">
            <a:extLst>
              <a:ext uri="{FF2B5EF4-FFF2-40B4-BE49-F238E27FC236}">
                <a16:creationId xmlns:a16="http://schemas.microsoft.com/office/drawing/2014/main" id="{513A8F7A-1A6B-4EDA-80F7-50A6AE15CC6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731385" y="4525670"/>
            <a:ext cx="3445154" cy="1861869"/>
          </a:xfrm>
          <a:prstGeom prst="rect">
            <a:avLst/>
          </a:prstGeom>
        </p:spPr>
      </p:pic>
      <p:sp>
        <p:nvSpPr>
          <p:cNvPr id="17" name="Freeform: Shape 16">
            <a:extLst>
              <a:ext uri="{FF2B5EF4-FFF2-40B4-BE49-F238E27FC236}">
                <a16:creationId xmlns:a16="http://schemas.microsoft.com/office/drawing/2014/main" id="{D2AE5FC7-CF05-8598-9013-AE65E6D6E429}"/>
              </a:ext>
            </a:extLst>
          </p:cNvPr>
          <p:cNvSpPr/>
          <p:nvPr/>
        </p:nvSpPr>
        <p:spPr>
          <a:xfrm rot="20281200">
            <a:off x="8670032" y="2090493"/>
            <a:ext cx="14209" cy="403552"/>
          </a:xfrm>
          <a:custGeom>
            <a:avLst/>
            <a:gdLst>
              <a:gd name="connsiteX0" fmla="*/ 0 w 14209"/>
              <a:gd name="connsiteY0" fmla="*/ 0 h 403552"/>
              <a:gd name="connsiteX1" fmla="*/ 14210 w 14209"/>
              <a:gd name="connsiteY1" fmla="*/ 0 h 403552"/>
              <a:gd name="connsiteX2" fmla="*/ 14210 w 14209"/>
              <a:gd name="connsiteY2" fmla="*/ 403552 h 403552"/>
              <a:gd name="connsiteX3" fmla="*/ 0 w 14209"/>
              <a:gd name="connsiteY3" fmla="*/ 403552 h 403552"/>
            </a:gdLst>
            <a:ahLst/>
            <a:cxnLst>
              <a:cxn ang="0">
                <a:pos x="connsiteX0" y="connsiteY0"/>
              </a:cxn>
              <a:cxn ang="0">
                <a:pos x="connsiteX1" y="connsiteY1"/>
              </a:cxn>
              <a:cxn ang="0">
                <a:pos x="connsiteX2" y="connsiteY2"/>
              </a:cxn>
              <a:cxn ang="0">
                <a:pos x="connsiteX3" y="connsiteY3"/>
              </a:cxn>
            </a:cxnLst>
            <a:rect l="l" t="t" r="r" b="b"/>
            <a:pathLst>
              <a:path w="14209" h="403552">
                <a:moveTo>
                  <a:pt x="0" y="0"/>
                </a:moveTo>
                <a:lnTo>
                  <a:pt x="14210" y="0"/>
                </a:lnTo>
                <a:lnTo>
                  <a:pt x="14210" y="403552"/>
                </a:lnTo>
                <a:lnTo>
                  <a:pt x="0" y="403552"/>
                </a:lnTo>
                <a:close/>
              </a:path>
            </a:pathLst>
          </a:custGeom>
          <a:solidFill>
            <a:schemeClr val="accent4"/>
          </a:solidFill>
          <a:ln w="0"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2C5A017C-6F67-AB87-9300-7F0EF4CD6A09}"/>
              </a:ext>
            </a:extLst>
          </p:cNvPr>
          <p:cNvSpPr/>
          <p:nvPr/>
        </p:nvSpPr>
        <p:spPr>
          <a:xfrm rot="18480601">
            <a:off x="9364896" y="2424176"/>
            <a:ext cx="403551" cy="14209"/>
          </a:xfrm>
          <a:custGeom>
            <a:avLst/>
            <a:gdLst>
              <a:gd name="connsiteX0" fmla="*/ 0 w 403551"/>
              <a:gd name="connsiteY0" fmla="*/ 0 h 14209"/>
              <a:gd name="connsiteX1" fmla="*/ 403552 w 403551"/>
              <a:gd name="connsiteY1" fmla="*/ 0 h 14209"/>
              <a:gd name="connsiteX2" fmla="*/ 403552 w 403551"/>
              <a:gd name="connsiteY2" fmla="*/ 14210 h 14209"/>
              <a:gd name="connsiteX3" fmla="*/ 0 w 403551"/>
              <a:gd name="connsiteY3" fmla="*/ 14210 h 14209"/>
            </a:gdLst>
            <a:ahLst/>
            <a:cxnLst>
              <a:cxn ang="0">
                <a:pos x="connsiteX0" y="connsiteY0"/>
              </a:cxn>
              <a:cxn ang="0">
                <a:pos x="connsiteX1" y="connsiteY1"/>
              </a:cxn>
              <a:cxn ang="0">
                <a:pos x="connsiteX2" y="connsiteY2"/>
              </a:cxn>
              <a:cxn ang="0">
                <a:pos x="connsiteX3" y="connsiteY3"/>
              </a:cxn>
            </a:cxnLst>
            <a:rect l="l" t="t" r="r" b="b"/>
            <a:pathLst>
              <a:path w="403551" h="14209">
                <a:moveTo>
                  <a:pt x="0" y="0"/>
                </a:moveTo>
                <a:lnTo>
                  <a:pt x="403552" y="0"/>
                </a:lnTo>
                <a:lnTo>
                  <a:pt x="403552" y="14210"/>
                </a:lnTo>
                <a:lnTo>
                  <a:pt x="0" y="14210"/>
                </a:lnTo>
                <a:close/>
              </a:path>
            </a:pathLst>
          </a:custGeom>
          <a:solidFill>
            <a:schemeClr val="accent4"/>
          </a:solidFill>
          <a:ln w="0"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68DC89F6-25F8-B3AD-F486-7F6F2C93F1EA}"/>
              </a:ext>
            </a:extLst>
          </p:cNvPr>
          <p:cNvSpPr/>
          <p:nvPr/>
        </p:nvSpPr>
        <p:spPr>
          <a:xfrm rot="16681201">
            <a:off x="8104805" y="2791201"/>
            <a:ext cx="14209" cy="403551"/>
          </a:xfrm>
          <a:custGeom>
            <a:avLst/>
            <a:gdLst>
              <a:gd name="connsiteX0" fmla="*/ 0 w 14209"/>
              <a:gd name="connsiteY0" fmla="*/ 0 h 403551"/>
              <a:gd name="connsiteX1" fmla="*/ 14210 w 14209"/>
              <a:gd name="connsiteY1" fmla="*/ 0 h 403551"/>
              <a:gd name="connsiteX2" fmla="*/ 14210 w 14209"/>
              <a:gd name="connsiteY2" fmla="*/ 403552 h 403551"/>
              <a:gd name="connsiteX3" fmla="*/ 0 w 14209"/>
              <a:gd name="connsiteY3" fmla="*/ 403552 h 403551"/>
            </a:gdLst>
            <a:ahLst/>
            <a:cxnLst>
              <a:cxn ang="0">
                <a:pos x="connsiteX0" y="connsiteY0"/>
              </a:cxn>
              <a:cxn ang="0">
                <a:pos x="connsiteX1" y="connsiteY1"/>
              </a:cxn>
              <a:cxn ang="0">
                <a:pos x="connsiteX2" y="connsiteY2"/>
              </a:cxn>
              <a:cxn ang="0">
                <a:pos x="connsiteX3" y="connsiteY3"/>
              </a:cxn>
            </a:cxnLst>
            <a:rect l="l" t="t" r="r" b="b"/>
            <a:pathLst>
              <a:path w="14209" h="403551">
                <a:moveTo>
                  <a:pt x="0" y="0"/>
                </a:moveTo>
                <a:lnTo>
                  <a:pt x="14210" y="0"/>
                </a:lnTo>
                <a:lnTo>
                  <a:pt x="14210" y="403552"/>
                </a:lnTo>
                <a:lnTo>
                  <a:pt x="0" y="403552"/>
                </a:lnTo>
                <a:close/>
              </a:path>
            </a:pathLst>
          </a:custGeom>
          <a:solidFill>
            <a:schemeClr val="accent4"/>
          </a:solidFill>
          <a:ln w="0"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9170D02-C5FA-9D36-5A81-4889A4646C6C}"/>
              </a:ext>
            </a:extLst>
          </p:cNvPr>
          <p:cNvSpPr/>
          <p:nvPr/>
        </p:nvSpPr>
        <p:spPr>
          <a:xfrm rot="18481201">
            <a:off x="8234236" y="3825640"/>
            <a:ext cx="403552" cy="14209"/>
          </a:xfrm>
          <a:custGeom>
            <a:avLst/>
            <a:gdLst>
              <a:gd name="connsiteX0" fmla="*/ 0 w 403552"/>
              <a:gd name="connsiteY0" fmla="*/ 0 h 14209"/>
              <a:gd name="connsiteX1" fmla="*/ 403552 w 403552"/>
              <a:gd name="connsiteY1" fmla="*/ 0 h 14209"/>
              <a:gd name="connsiteX2" fmla="*/ 403552 w 403552"/>
              <a:gd name="connsiteY2" fmla="*/ 14210 h 14209"/>
              <a:gd name="connsiteX3" fmla="*/ 0 w 403552"/>
              <a:gd name="connsiteY3" fmla="*/ 14210 h 14209"/>
            </a:gdLst>
            <a:ahLst/>
            <a:cxnLst>
              <a:cxn ang="0">
                <a:pos x="connsiteX0" y="connsiteY0"/>
              </a:cxn>
              <a:cxn ang="0">
                <a:pos x="connsiteX1" y="connsiteY1"/>
              </a:cxn>
              <a:cxn ang="0">
                <a:pos x="connsiteX2" y="connsiteY2"/>
              </a:cxn>
              <a:cxn ang="0">
                <a:pos x="connsiteX3" y="connsiteY3"/>
              </a:cxn>
            </a:cxnLst>
            <a:rect l="l" t="t" r="r" b="b"/>
            <a:pathLst>
              <a:path w="403552" h="14209">
                <a:moveTo>
                  <a:pt x="0" y="0"/>
                </a:moveTo>
                <a:lnTo>
                  <a:pt x="403552" y="0"/>
                </a:lnTo>
                <a:lnTo>
                  <a:pt x="403552" y="14210"/>
                </a:lnTo>
                <a:lnTo>
                  <a:pt x="0" y="14210"/>
                </a:lnTo>
                <a:close/>
              </a:path>
            </a:pathLst>
          </a:custGeom>
          <a:solidFill>
            <a:schemeClr val="accent4"/>
          </a:solidFill>
          <a:ln w="0"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0F80FB45-883B-01DA-9F19-CC3B9EE18DD4}"/>
              </a:ext>
            </a:extLst>
          </p:cNvPr>
          <p:cNvSpPr/>
          <p:nvPr/>
        </p:nvSpPr>
        <p:spPr>
          <a:xfrm rot="16681201">
            <a:off x="9883959" y="3069754"/>
            <a:ext cx="14209" cy="403551"/>
          </a:xfrm>
          <a:custGeom>
            <a:avLst/>
            <a:gdLst>
              <a:gd name="connsiteX0" fmla="*/ 0 w 14209"/>
              <a:gd name="connsiteY0" fmla="*/ 0 h 403551"/>
              <a:gd name="connsiteX1" fmla="*/ 14210 w 14209"/>
              <a:gd name="connsiteY1" fmla="*/ 0 h 403551"/>
              <a:gd name="connsiteX2" fmla="*/ 14210 w 14209"/>
              <a:gd name="connsiteY2" fmla="*/ 403552 h 403551"/>
              <a:gd name="connsiteX3" fmla="*/ 0 w 14209"/>
              <a:gd name="connsiteY3" fmla="*/ 403552 h 403551"/>
            </a:gdLst>
            <a:ahLst/>
            <a:cxnLst>
              <a:cxn ang="0">
                <a:pos x="connsiteX0" y="connsiteY0"/>
              </a:cxn>
              <a:cxn ang="0">
                <a:pos x="connsiteX1" y="connsiteY1"/>
              </a:cxn>
              <a:cxn ang="0">
                <a:pos x="connsiteX2" y="connsiteY2"/>
              </a:cxn>
              <a:cxn ang="0">
                <a:pos x="connsiteX3" y="connsiteY3"/>
              </a:cxn>
            </a:cxnLst>
            <a:rect l="l" t="t" r="r" b="b"/>
            <a:pathLst>
              <a:path w="14209" h="403551">
                <a:moveTo>
                  <a:pt x="0" y="0"/>
                </a:moveTo>
                <a:lnTo>
                  <a:pt x="14210" y="0"/>
                </a:lnTo>
                <a:lnTo>
                  <a:pt x="14210" y="403552"/>
                </a:lnTo>
                <a:lnTo>
                  <a:pt x="0" y="403552"/>
                </a:lnTo>
                <a:close/>
              </a:path>
            </a:pathLst>
          </a:custGeom>
          <a:solidFill>
            <a:schemeClr val="accent4"/>
          </a:solidFill>
          <a:ln w="0"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4C2232D4-4503-AD48-B199-A6B66CDB2529}"/>
              </a:ext>
            </a:extLst>
          </p:cNvPr>
          <p:cNvSpPr/>
          <p:nvPr/>
        </p:nvSpPr>
        <p:spPr>
          <a:xfrm rot="20281200">
            <a:off x="9318279" y="3770514"/>
            <a:ext cx="14209" cy="403552"/>
          </a:xfrm>
          <a:custGeom>
            <a:avLst/>
            <a:gdLst>
              <a:gd name="connsiteX0" fmla="*/ 0 w 14209"/>
              <a:gd name="connsiteY0" fmla="*/ 0 h 403552"/>
              <a:gd name="connsiteX1" fmla="*/ 14210 w 14209"/>
              <a:gd name="connsiteY1" fmla="*/ 0 h 403552"/>
              <a:gd name="connsiteX2" fmla="*/ 14210 w 14209"/>
              <a:gd name="connsiteY2" fmla="*/ 403552 h 403552"/>
              <a:gd name="connsiteX3" fmla="*/ 0 w 14209"/>
              <a:gd name="connsiteY3" fmla="*/ 403552 h 403552"/>
            </a:gdLst>
            <a:ahLst/>
            <a:cxnLst>
              <a:cxn ang="0">
                <a:pos x="connsiteX0" y="connsiteY0"/>
              </a:cxn>
              <a:cxn ang="0">
                <a:pos x="connsiteX1" y="connsiteY1"/>
              </a:cxn>
              <a:cxn ang="0">
                <a:pos x="connsiteX2" y="connsiteY2"/>
              </a:cxn>
              <a:cxn ang="0">
                <a:pos x="connsiteX3" y="connsiteY3"/>
              </a:cxn>
            </a:cxnLst>
            <a:rect l="l" t="t" r="r" b="b"/>
            <a:pathLst>
              <a:path w="14209" h="403552">
                <a:moveTo>
                  <a:pt x="0" y="0"/>
                </a:moveTo>
                <a:lnTo>
                  <a:pt x="14210" y="0"/>
                </a:lnTo>
                <a:lnTo>
                  <a:pt x="14210" y="403552"/>
                </a:lnTo>
                <a:lnTo>
                  <a:pt x="0" y="403552"/>
                </a:lnTo>
                <a:close/>
              </a:path>
            </a:pathLst>
          </a:custGeom>
          <a:solidFill>
            <a:schemeClr val="accent4"/>
          </a:solidFill>
          <a:ln w="0"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01FEA64F-7FAB-7812-500E-97A1FBB3A4C6}"/>
              </a:ext>
            </a:extLst>
          </p:cNvPr>
          <p:cNvSpPr/>
          <p:nvPr/>
        </p:nvSpPr>
        <p:spPr>
          <a:xfrm>
            <a:off x="8216999" y="2347697"/>
            <a:ext cx="1568737" cy="1568737"/>
          </a:xfrm>
          <a:custGeom>
            <a:avLst/>
            <a:gdLst>
              <a:gd name="connsiteX0" fmla="*/ 1568737 w 1568737"/>
              <a:gd name="connsiteY0" fmla="*/ 784369 h 1568737"/>
              <a:gd name="connsiteX1" fmla="*/ 784369 w 1568737"/>
              <a:gd name="connsiteY1" fmla="*/ 1568738 h 1568737"/>
              <a:gd name="connsiteX2" fmla="*/ 0 w 1568737"/>
              <a:gd name="connsiteY2" fmla="*/ 784369 h 1568737"/>
              <a:gd name="connsiteX3" fmla="*/ 784369 w 1568737"/>
              <a:gd name="connsiteY3" fmla="*/ 0 h 1568737"/>
              <a:gd name="connsiteX4" fmla="*/ 1568737 w 1568737"/>
              <a:gd name="connsiteY4" fmla="*/ 784369 h 15687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8737" h="1568737">
                <a:moveTo>
                  <a:pt x="1568737" y="784369"/>
                </a:moveTo>
                <a:cubicBezTo>
                  <a:pt x="1568737" y="1217564"/>
                  <a:pt x="1217563" y="1568738"/>
                  <a:pt x="784369" y="1568738"/>
                </a:cubicBezTo>
                <a:cubicBezTo>
                  <a:pt x="351174" y="1568738"/>
                  <a:pt x="0" y="1217564"/>
                  <a:pt x="0" y="784369"/>
                </a:cubicBezTo>
                <a:cubicBezTo>
                  <a:pt x="0" y="351174"/>
                  <a:pt x="351174" y="0"/>
                  <a:pt x="784369" y="0"/>
                </a:cubicBezTo>
                <a:cubicBezTo>
                  <a:pt x="1217563" y="0"/>
                  <a:pt x="1568737" y="351174"/>
                  <a:pt x="1568737" y="784369"/>
                </a:cubicBezTo>
                <a:close/>
              </a:path>
            </a:pathLst>
          </a:custGeom>
          <a:solidFill>
            <a:schemeClr val="accent4"/>
          </a:solidFill>
          <a:ln w="0" cap="flat">
            <a:noFill/>
            <a:prstDash val="solid"/>
            <a:miter/>
          </a:ln>
        </p:spPr>
        <p:txBody>
          <a:bodyPr rtlCol="0" anchor="ctr"/>
          <a:lstStyle/>
          <a:p>
            <a:pPr algn="ctr"/>
            <a:r>
              <a:rPr kumimoji="0" lang="en-US" sz="200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Residual ASCVD Risk</a:t>
            </a:r>
          </a:p>
        </p:txBody>
      </p:sp>
      <p:grpSp>
        <p:nvGrpSpPr>
          <p:cNvPr id="24" name="Graphic 14">
            <a:extLst>
              <a:ext uri="{FF2B5EF4-FFF2-40B4-BE49-F238E27FC236}">
                <a16:creationId xmlns:a16="http://schemas.microsoft.com/office/drawing/2014/main" id="{D918E771-5ED6-1D71-D533-F29031C8326E}"/>
              </a:ext>
            </a:extLst>
          </p:cNvPr>
          <p:cNvGrpSpPr/>
          <p:nvPr/>
        </p:nvGrpSpPr>
        <p:grpSpPr>
          <a:xfrm>
            <a:off x="6978132" y="727521"/>
            <a:ext cx="2057452" cy="1642286"/>
            <a:chOff x="-4925821" y="973683"/>
            <a:chExt cx="2057452" cy="1642286"/>
          </a:xfrm>
          <a:solidFill>
            <a:schemeClr val="accent1"/>
          </a:solidFill>
        </p:grpSpPr>
        <p:grpSp>
          <p:nvGrpSpPr>
            <p:cNvPr id="25" name="Graphic 14">
              <a:extLst>
                <a:ext uri="{FF2B5EF4-FFF2-40B4-BE49-F238E27FC236}">
                  <a16:creationId xmlns:a16="http://schemas.microsoft.com/office/drawing/2014/main" id="{A16619ED-669E-003C-B1E4-00538B8A2D8C}"/>
                </a:ext>
              </a:extLst>
            </p:cNvPr>
            <p:cNvGrpSpPr/>
            <p:nvPr/>
          </p:nvGrpSpPr>
          <p:grpSpPr>
            <a:xfrm>
              <a:off x="-4925821" y="973683"/>
              <a:ext cx="2056827" cy="1584424"/>
              <a:chOff x="-4925821" y="973683"/>
              <a:chExt cx="2056827" cy="1584424"/>
            </a:xfrm>
            <a:grpFill/>
          </p:grpSpPr>
          <p:sp>
            <p:nvSpPr>
              <p:cNvPr id="26" name="Freeform: Shape 25">
                <a:extLst>
                  <a:ext uri="{FF2B5EF4-FFF2-40B4-BE49-F238E27FC236}">
                    <a16:creationId xmlns:a16="http://schemas.microsoft.com/office/drawing/2014/main" id="{02ADF6F6-9704-DF4D-71AF-EB054882311C}"/>
                  </a:ext>
                </a:extLst>
              </p:cNvPr>
              <p:cNvSpPr/>
              <p:nvPr/>
            </p:nvSpPr>
            <p:spPr>
              <a:xfrm>
                <a:off x="-4925821" y="1484034"/>
                <a:ext cx="442672" cy="540646"/>
              </a:xfrm>
              <a:custGeom>
                <a:avLst/>
                <a:gdLst>
                  <a:gd name="connsiteX0" fmla="*/ 396921 w 442672"/>
                  <a:gd name="connsiteY0" fmla="*/ 436746 h 540646"/>
                  <a:gd name="connsiteX1" fmla="*/ 304104 w 442672"/>
                  <a:gd name="connsiteY1" fmla="*/ 540646 h 540646"/>
                  <a:gd name="connsiteX2" fmla="*/ 84481 w 442672"/>
                  <a:gd name="connsiteY2" fmla="*/ 413840 h 540646"/>
                  <a:gd name="connsiteX3" fmla="*/ 90278 w 442672"/>
                  <a:gd name="connsiteY3" fmla="*/ 118053 h 540646"/>
                  <a:gd name="connsiteX4" fmla="*/ 314676 w 442672"/>
                  <a:gd name="connsiteY4" fmla="*/ 0 h 540646"/>
                  <a:gd name="connsiteX5" fmla="*/ 396921 w 442672"/>
                  <a:gd name="connsiteY5" fmla="*/ 436746 h 54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672" h="540646">
                    <a:moveTo>
                      <a:pt x="396921" y="436746"/>
                    </a:moveTo>
                    <a:cubicBezTo>
                      <a:pt x="372651" y="478749"/>
                      <a:pt x="340822" y="513648"/>
                      <a:pt x="304104" y="540646"/>
                    </a:cubicBezTo>
                    <a:lnTo>
                      <a:pt x="84481" y="413840"/>
                    </a:lnTo>
                    <a:cubicBezTo>
                      <a:pt x="-30730" y="347339"/>
                      <a:pt x="-27434" y="179950"/>
                      <a:pt x="90278" y="118053"/>
                    </a:cubicBezTo>
                    <a:lnTo>
                      <a:pt x="314676" y="0"/>
                    </a:lnTo>
                    <a:cubicBezTo>
                      <a:pt x="444324" y="103389"/>
                      <a:pt x="482349" y="288795"/>
                      <a:pt x="396921" y="436746"/>
                    </a:cubicBezTo>
                    <a:close/>
                  </a:path>
                </a:pathLst>
              </a:custGeom>
              <a:grpFill/>
              <a:ln w="0"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C02AAFAD-52D4-DE71-0167-AC5C17E1DB07}"/>
                  </a:ext>
                </a:extLst>
              </p:cNvPr>
              <p:cNvSpPr/>
              <p:nvPr/>
            </p:nvSpPr>
            <p:spPr>
              <a:xfrm>
                <a:off x="-4621717" y="973683"/>
                <a:ext cx="1752723" cy="1584424"/>
              </a:xfrm>
              <a:custGeom>
                <a:avLst/>
                <a:gdLst>
                  <a:gd name="connsiteX0" fmla="*/ 1752723 w 1752723"/>
                  <a:gd name="connsiteY0" fmla="*/ 1262606 h 1584424"/>
                  <a:gd name="connsiteX1" fmla="*/ 1719132 w 1752723"/>
                  <a:gd name="connsiteY1" fmla="*/ 1262095 h 1584424"/>
                  <a:gd name="connsiteX2" fmla="*/ 923793 w 1752723"/>
                  <a:gd name="connsiteY2" fmla="*/ 1584425 h 1584424"/>
                  <a:gd name="connsiteX3" fmla="*/ 0 w 1752723"/>
                  <a:gd name="connsiteY3" fmla="*/ 1050997 h 1584424"/>
                  <a:gd name="connsiteX4" fmla="*/ 92817 w 1752723"/>
                  <a:gd name="connsiteY4" fmla="*/ 947097 h 1584424"/>
                  <a:gd name="connsiteX5" fmla="*/ 10572 w 1752723"/>
                  <a:gd name="connsiteY5" fmla="*/ 510351 h 1584424"/>
                  <a:gd name="connsiteX6" fmla="*/ 980575 w 1752723"/>
                  <a:gd name="connsiteY6" fmla="*/ 0 h 1584424"/>
                  <a:gd name="connsiteX7" fmla="*/ 1748062 w 1752723"/>
                  <a:gd name="connsiteY7" fmla="*/ 443111 h 1584424"/>
                  <a:gd name="connsiteX8" fmla="*/ 1752723 w 1752723"/>
                  <a:gd name="connsiteY8" fmla="*/ 1262606 h 158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2723" h="1584424">
                    <a:moveTo>
                      <a:pt x="1752723" y="1262606"/>
                    </a:moveTo>
                    <a:cubicBezTo>
                      <a:pt x="1741583" y="1262265"/>
                      <a:pt x="1730385" y="1262095"/>
                      <a:pt x="1719132" y="1262095"/>
                    </a:cubicBezTo>
                    <a:cubicBezTo>
                      <a:pt x="1409988" y="1262095"/>
                      <a:pt x="1129491" y="1384922"/>
                      <a:pt x="923793" y="1584425"/>
                    </a:cubicBezTo>
                    <a:lnTo>
                      <a:pt x="0" y="1050997"/>
                    </a:lnTo>
                    <a:cubicBezTo>
                      <a:pt x="36718" y="1023999"/>
                      <a:pt x="68547" y="989100"/>
                      <a:pt x="92817" y="947097"/>
                    </a:cubicBezTo>
                    <a:cubicBezTo>
                      <a:pt x="178245" y="799147"/>
                      <a:pt x="140220" y="613740"/>
                      <a:pt x="10572" y="510351"/>
                    </a:cubicBezTo>
                    <a:lnTo>
                      <a:pt x="980575" y="0"/>
                    </a:lnTo>
                    <a:lnTo>
                      <a:pt x="1748062" y="443111"/>
                    </a:lnTo>
                    <a:lnTo>
                      <a:pt x="1752723" y="1262606"/>
                    </a:lnTo>
                    <a:close/>
                  </a:path>
                </a:pathLst>
              </a:custGeom>
              <a:solidFill>
                <a:schemeClr val="accent2">
                  <a:lumMod val="20000"/>
                  <a:lumOff val="80000"/>
                </a:schemeClr>
              </a:solidFill>
              <a:ln w="0" cap="flat">
                <a:noFill/>
                <a:prstDash val="solid"/>
                <a:miter/>
              </a:ln>
            </p:spPr>
            <p:txBody>
              <a:bodyPr rtlCol="0" anchor="ctr"/>
              <a:lstStyle/>
              <a:p>
                <a:endParaRPr lang="en-US"/>
              </a:p>
            </p:txBody>
          </p:sp>
        </p:grpSp>
        <p:sp>
          <p:nvSpPr>
            <p:cNvPr id="28" name="Freeform: Shape 27">
              <a:extLst>
                <a:ext uri="{FF2B5EF4-FFF2-40B4-BE49-F238E27FC236}">
                  <a16:creationId xmlns:a16="http://schemas.microsoft.com/office/drawing/2014/main" id="{38D3779A-A468-946C-8B42-E03505428ED4}"/>
                </a:ext>
              </a:extLst>
            </p:cNvPr>
            <p:cNvSpPr/>
            <p:nvPr/>
          </p:nvSpPr>
          <p:spPr>
            <a:xfrm>
              <a:off x="-3697924" y="2235778"/>
              <a:ext cx="829555" cy="380191"/>
            </a:xfrm>
            <a:custGeom>
              <a:avLst/>
              <a:gdLst>
                <a:gd name="connsiteX0" fmla="*/ 829555 w 829555"/>
                <a:gd name="connsiteY0" fmla="*/ 111403 h 380191"/>
                <a:gd name="connsiteX1" fmla="*/ 795338 w 829555"/>
                <a:gd name="connsiteY1" fmla="*/ 110835 h 380191"/>
                <a:gd name="connsiteX2" fmla="*/ 100263 w 829555"/>
                <a:gd name="connsiteY2" fmla="*/ 380192 h 380191"/>
                <a:gd name="connsiteX3" fmla="*/ 0 w 829555"/>
                <a:gd name="connsiteY3" fmla="*/ 322330 h 380191"/>
                <a:gd name="connsiteX4" fmla="*/ 795338 w 829555"/>
                <a:gd name="connsiteY4" fmla="*/ 0 h 380191"/>
                <a:gd name="connsiteX5" fmla="*/ 828930 w 829555"/>
                <a:gd name="connsiteY5" fmla="*/ 512 h 380191"/>
                <a:gd name="connsiteX6" fmla="*/ 829555 w 829555"/>
                <a:gd name="connsiteY6" fmla="*/ 111403 h 380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9555" h="380191">
                  <a:moveTo>
                    <a:pt x="829555" y="111403"/>
                  </a:moveTo>
                  <a:cubicBezTo>
                    <a:pt x="818187" y="111005"/>
                    <a:pt x="806763" y="110835"/>
                    <a:pt x="795338" y="110835"/>
                  </a:cubicBezTo>
                  <a:cubicBezTo>
                    <a:pt x="527630" y="110835"/>
                    <a:pt x="283623" y="212860"/>
                    <a:pt x="100263" y="380192"/>
                  </a:cubicBezTo>
                  <a:lnTo>
                    <a:pt x="0" y="322330"/>
                  </a:lnTo>
                  <a:cubicBezTo>
                    <a:pt x="205698" y="122828"/>
                    <a:pt x="486195" y="0"/>
                    <a:pt x="795338" y="0"/>
                  </a:cubicBezTo>
                  <a:cubicBezTo>
                    <a:pt x="806592" y="0"/>
                    <a:pt x="817789" y="171"/>
                    <a:pt x="828930" y="512"/>
                  </a:cubicBezTo>
                  <a:lnTo>
                    <a:pt x="829555" y="111403"/>
                  </a:lnTo>
                  <a:close/>
                </a:path>
              </a:pathLst>
            </a:custGeom>
            <a:grpFill/>
            <a:ln w="0" cap="flat">
              <a:noFill/>
              <a:prstDash val="solid"/>
              <a:miter/>
            </a:ln>
          </p:spPr>
          <p:txBody>
            <a:bodyPr rtlCol="0" anchor="ctr"/>
            <a:lstStyle/>
            <a:p>
              <a:endParaRPr lang="en-US"/>
            </a:p>
          </p:txBody>
        </p:sp>
      </p:grpSp>
      <p:grpSp>
        <p:nvGrpSpPr>
          <p:cNvPr id="29" name="Graphic 14">
            <a:extLst>
              <a:ext uri="{FF2B5EF4-FFF2-40B4-BE49-F238E27FC236}">
                <a16:creationId xmlns:a16="http://schemas.microsoft.com/office/drawing/2014/main" id="{335F1246-7E72-7D54-A334-3DD0C7FA4E7F}"/>
              </a:ext>
            </a:extLst>
          </p:cNvPr>
          <p:cNvGrpSpPr/>
          <p:nvPr/>
        </p:nvGrpSpPr>
        <p:grpSpPr>
          <a:xfrm>
            <a:off x="6496535" y="2126255"/>
            <a:ext cx="1628897" cy="1967607"/>
            <a:chOff x="-5407418" y="2372417"/>
            <a:chExt cx="1628897" cy="1967607"/>
          </a:xfrm>
          <a:solidFill>
            <a:schemeClr val="accent1"/>
          </a:solidFill>
        </p:grpSpPr>
        <p:grpSp>
          <p:nvGrpSpPr>
            <p:cNvPr id="30" name="Graphic 14">
              <a:extLst>
                <a:ext uri="{FF2B5EF4-FFF2-40B4-BE49-F238E27FC236}">
                  <a16:creationId xmlns:a16="http://schemas.microsoft.com/office/drawing/2014/main" id="{221685C3-1344-686B-BB6D-D30F640A5409}"/>
                </a:ext>
              </a:extLst>
            </p:cNvPr>
            <p:cNvGrpSpPr/>
            <p:nvPr/>
          </p:nvGrpSpPr>
          <p:grpSpPr>
            <a:xfrm>
              <a:off x="-5407418" y="2372417"/>
              <a:ext cx="1532499" cy="1967607"/>
              <a:chOff x="-5407418" y="2372417"/>
              <a:chExt cx="1532499" cy="1967607"/>
            </a:xfrm>
            <a:grpFill/>
          </p:grpSpPr>
          <p:sp>
            <p:nvSpPr>
              <p:cNvPr id="31" name="Freeform: Shape 30">
                <a:extLst>
                  <a:ext uri="{FF2B5EF4-FFF2-40B4-BE49-F238E27FC236}">
                    <a16:creationId xmlns:a16="http://schemas.microsoft.com/office/drawing/2014/main" id="{5027FDAC-D231-B99C-461A-A22E00661C77}"/>
                  </a:ext>
                </a:extLst>
              </p:cNvPr>
              <p:cNvSpPr/>
              <p:nvPr/>
            </p:nvSpPr>
            <p:spPr>
              <a:xfrm>
                <a:off x="-5407418" y="3887357"/>
                <a:ext cx="473090" cy="452667"/>
              </a:xfrm>
              <a:custGeom>
                <a:avLst/>
                <a:gdLst>
                  <a:gd name="connsiteX0" fmla="*/ 473091 w 473090"/>
                  <a:gd name="connsiteY0" fmla="*/ 302919 h 452667"/>
                  <a:gd name="connsiteX1" fmla="*/ 253467 w 473090"/>
                  <a:gd name="connsiteY1" fmla="*/ 429726 h 452667"/>
                  <a:gd name="connsiteX2" fmla="*/ 139 w 473090"/>
                  <a:gd name="connsiteY2" fmla="*/ 276831 h 452667"/>
                  <a:gd name="connsiteX3" fmla="*/ 10086 w 473090"/>
                  <a:gd name="connsiteY3" fmla="*/ 23388 h 452667"/>
                  <a:gd name="connsiteX4" fmla="*/ 429496 w 473090"/>
                  <a:gd name="connsiteY4" fmla="*/ 170543 h 452667"/>
                  <a:gd name="connsiteX5" fmla="*/ 473091 w 473090"/>
                  <a:gd name="connsiteY5" fmla="*/ 302919 h 45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3090" h="452667">
                    <a:moveTo>
                      <a:pt x="473091" y="302919"/>
                    </a:moveTo>
                    <a:lnTo>
                      <a:pt x="253467" y="429726"/>
                    </a:lnTo>
                    <a:cubicBezTo>
                      <a:pt x="138256" y="496283"/>
                      <a:pt x="-5090" y="409719"/>
                      <a:pt x="139" y="276831"/>
                    </a:cubicBezTo>
                    <a:lnTo>
                      <a:pt x="10086" y="23388"/>
                    </a:lnTo>
                    <a:cubicBezTo>
                      <a:pt x="164515" y="-37144"/>
                      <a:pt x="344124" y="22593"/>
                      <a:pt x="429496" y="170543"/>
                    </a:cubicBezTo>
                    <a:cubicBezTo>
                      <a:pt x="453766" y="212546"/>
                      <a:pt x="468089" y="257619"/>
                      <a:pt x="473091" y="302919"/>
                    </a:cubicBezTo>
                    <a:close/>
                  </a:path>
                </a:pathLst>
              </a:custGeom>
              <a:grpFill/>
              <a:ln w="0"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C5B499AC-E587-2946-DECD-C13224C67162}"/>
                  </a:ext>
                </a:extLst>
              </p:cNvPr>
              <p:cNvSpPr/>
              <p:nvPr/>
            </p:nvSpPr>
            <p:spPr>
              <a:xfrm>
                <a:off x="-5397333" y="2372417"/>
                <a:ext cx="1522414" cy="1817859"/>
              </a:xfrm>
              <a:custGeom>
                <a:avLst/>
                <a:gdLst>
                  <a:gd name="connsiteX0" fmla="*/ 1352297 w 1522414"/>
                  <a:gd name="connsiteY0" fmla="*/ 1005811 h 1817859"/>
                  <a:gd name="connsiteX1" fmla="*/ 1386571 w 1522414"/>
                  <a:gd name="connsiteY1" fmla="*/ 1284603 h 1817859"/>
                  <a:gd name="connsiteX2" fmla="*/ 463005 w 1522414"/>
                  <a:gd name="connsiteY2" fmla="*/ 1817860 h 1817859"/>
                  <a:gd name="connsiteX3" fmla="*/ 419410 w 1522414"/>
                  <a:gd name="connsiteY3" fmla="*/ 1685483 h 1817859"/>
                  <a:gd name="connsiteX4" fmla="*/ 0 w 1522414"/>
                  <a:gd name="connsiteY4" fmla="*/ 1538329 h 1817859"/>
                  <a:gd name="connsiteX5" fmla="*/ 43083 w 1522414"/>
                  <a:gd name="connsiteY5" fmla="*/ 443168 h 1817859"/>
                  <a:gd name="connsiteX6" fmla="*/ 810571 w 1522414"/>
                  <a:gd name="connsiteY6" fmla="*/ 0 h 1817859"/>
                  <a:gd name="connsiteX7" fmla="*/ 1522414 w 1522414"/>
                  <a:gd name="connsiteY7" fmla="*/ 405712 h 1817859"/>
                  <a:gd name="connsiteX8" fmla="*/ 1352297 w 1522414"/>
                  <a:gd name="connsiteY8" fmla="*/ 1005811 h 1817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2414" h="1817859">
                    <a:moveTo>
                      <a:pt x="1352297" y="1005811"/>
                    </a:moveTo>
                    <a:cubicBezTo>
                      <a:pt x="1352297" y="1101981"/>
                      <a:pt x="1364176" y="1195367"/>
                      <a:pt x="1386571" y="1284603"/>
                    </a:cubicBezTo>
                    <a:lnTo>
                      <a:pt x="463005" y="1817860"/>
                    </a:lnTo>
                    <a:cubicBezTo>
                      <a:pt x="458003" y="1772560"/>
                      <a:pt x="443680" y="1727487"/>
                      <a:pt x="419410" y="1685483"/>
                    </a:cubicBezTo>
                    <a:cubicBezTo>
                      <a:pt x="334039" y="1537533"/>
                      <a:pt x="154430" y="1477796"/>
                      <a:pt x="0" y="1538329"/>
                    </a:cubicBezTo>
                    <a:lnTo>
                      <a:pt x="43083" y="443168"/>
                    </a:lnTo>
                    <a:lnTo>
                      <a:pt x="810571" y="0"/>
                    </a:lnTo>
                    <a:lnTo>
                      <a:pt x="1522414" y="405712"/>
                    </a:lnTo>
                    <a:cubicBezTo>
                      <a:pt x="1414535" y="580092"/>
                      <a:pt x="1352297" y="785733"/>
                      <a:pt x="1352297" y="1005811"/>
                    </a:cubicBezTo>
                    <a:close/>
                  </a:path>
                </a:pathLst>
              </a:custGeom>
              <a:solidFill>
                <a:schemeClr val="accent2">
                  <a:lumMod val="20000"/>
                  <a:lumOff val="80000"/>
                </a:schemeClr>
              </a:solidFill>
              <a:ln w="0" cap="flat">
                <a:noFill/>
                <a:prstDash val="solid"/>
                <a:miter/>
              </a:ln>
            </p:spPr>
            <p:txBody>
              <a:bodyPr rtlCol="0" anchor="ctr"/>
              <a:lstStyle/>
              <a:p>
                <a:endParaRPr lang="en-US"/>
              </a:p>
            </p:txBody>
          </p:sp>
        </p:grpSp>
        <p:sp>
          <p:nvSpPr>
            <p:cNvPr id="33" name="Freeform: Shape 32">
              <a:extLst>
                <a:ext uri="{FF2B5EF4-FFF2-40B4-BE49-F238E27FC236}">
                  <a16:creationId xmlns:a16="http://schemas.microsoft.com/office/drawing/2014/main" id="{D2A045F1-25DE-D4CC-CB86-52118239FA66}"/>
                </a:ext>
              </a:extLst>
            </p:cNvPr>
            <p:cNvSpPr/>
            <p:nvPr/>
          </p:nvSpPr>
          <p:spPr>
            <a:xfrm>
              <a:off x="-4045036" y="2778129"/>
              <a:ext cx="266514" cy="878890"/>
            </a:xfrm>
            <a:custGeom>
              <a:avLst/>
              <a:gdLst>
                <a:gd name="connsiteX0" fmla="*/ 110835 w 266514"/>
                <a:gd name="connsiteY0" fmla="*/ 600099 h 878890"/>
                <a:gd name="connsiteX1" fmla="*/ 134593 w 266514"/>
                <a:gd name="connsiteY1" fmla="*/ 820973 h 878890"/>
                <a:gd name="connsiteX2" fmla="*/ 34273 w 266514"/>
                <a:gd name="connsiteY2" fmla="*/ 878891 h 878890"/>
                <a:gd name="connsiteX3" fmla="*/ 0 w 266514"/>
                <a:gd name="connsiteY3" fmla="*/ 600099 h 878890"/>
                <a:gd name="connsiteX4" fmla="*/ 170117 w 266514"/>
                <a:gd name="connsiteY4" fmla="*/ 0 h 878890"/>
                <a:gd name="connsiteX5" fmla="*/ 266515 w 266514"/>
                <a:gd name="connsiteY5" fmla="*/ 54906 h 878890"/>
                <a:gd name="connsiteX6" fmla="*/ 110835 w 266514"/>
                <a:gd name="connsiteY6" fmla="*/ 600099 h 87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6514" h="878890">
                  <a:moveTo>
                    <a:pt x="110835" y="600099"/>
                  </a:moveTo>
                  <a:cubicBezTo>
                    <a:pt x="110835" y="675921"/>
                    <a:pt x="119019" y="749868"/>
                    <a:pt x="134593" y="820973"/>
                  </a:cubicBezTo>
                  <a:lnTo>
                    <a:pt x="34273" y="878891"/>
                  </a:lnTo>
                  <a:cubicBezTo>
                    <a:pt x="11879" y="789655"/>
                    <a:pt x="0" y="696269"/>
                    <a:pt x="0" y="600099"/>
                  </a:cubicBezTo>
                  <a:cubicBezTo>
                    <a:pt x="0" y="380021"/>
                    <a:pt x="62238" y="174380"/>
                    <a:pt x="170117" y="0"/>
                  </a:cubicBezTo>
                  <a:lnTo>
                    <a:pt x="266515" y="54906"/>
                  </a:lnTo>
                  <a:cubicBezTo>
                    <a:pt x="167844" y="213087"/>
                    <a:pt x="110835" y="399971"/>
                    <a:pt x="110835" y="600099"/>
                  </a:cubicBezTo>
                  <a:close/>
                </a:path>
              </a:pathLst>
            </a:custGeom>
            <a:grpFill/>
            <a:ln w="0" cap="flat">
              <a:noFill/>
              <a:prstDash val="solid"/>
              <a:miter/>
            </a:ln>
          </p:spPr>
          <p:txBody>
            <a:bodyPr rtlCol="0" anchor="ctr"/>
            <a:lstStyle/>
            <a:p>
              <a:endParaRPr lang="en-US"/>
            </a:p>
          </p:txBody>
        </p:sp>
      </p:grpSp>
      <p:grpSp>
        <p:nvGrpSpPr>
          <p:cNvPr id="34" name="Graphic 14">
            <a:extLst>
              <a:ext uri="{FF2B5EF4-FFF2-40B4-BE49-F238E27FC236}">
                <a16:creationId xmlns:a16="http://schemas.microsoft.com/office/drawing/2014/main" id="{B673A1FF-CC08-8DF2-DAE1-AA802EC5E905}"/>
              </a:ext>
            </a:extLst>
          </p:cNvPr>
          <p:cNvGrpSpPr/>
          <p:nvPr/>
        </p:nvGrpSpPr>
        <p:grpSpPr>
          <a:xfrm>
            <a:off x="9313978" y="543621"/>
            <a:ext cx="1400495" cy="2102476"/>
            <a:chOff x="-2589975" y="789783"/>
            <a:chExt cx="1400495" cy="2102476"/>
          </a:xfrm>
          <a:solidFill>
            <a:schemeClr val="accent1"/>
          </a:solidFill>
        </p:grpSpPr>
        <p:grpSp>
          <p:nvGrpSpPr>
            <p:cNvPr id="35" name="Graphic 14">
              <a:extLst>
                <a:ext uri="{FF2B5EF4-FFF2-40B4-BE49-F238E27FC236}">
                  <a16:creationId xmlns:a16="http://schemas.microsoft.com/office/drawing/2014/main" id="{17ACC8FA-73D4-74E8-C240-973FD917F1B3}"/>
                </a:ext>
              </a:extLst>
            </p:cNvPr>
            <p:cNvGrpSpPr/>
            <p:nvPr/>
          </p:nvGrpSpPr>
          <p:grpSpPr>
            <a:xfrm>
              <a:off x="-2589975" y="789783"/>
              <a:ext cx="1400495" cy="2046434"/>
              <a:chOff x="-2589975" y="789783"/>
              <a:chExt cx="1400495" cy="2046434"/>
            </a:xfrm>
            <a:grpFill/>
          </p:grpSpPr>
          <p:sp>
            <p:nvSpPr>
              <p:cNvPr id="36" name="Freeform: Shape 35">
                <a:extLst>
                  <a:ext uri="{FF2B5EF4-FFF2-40B4-BE49-F238E27FC236}">
                    <a16:creationId xmlns:a16="http://schemas.microsoft.com/office/drawing/2014/main" id="{B98771E0-EB13-4FE1-4490-0FC8F81FC85C}"/>
                  </a:ext>
                </a:extLst>
              </p:cNvPr>
              <p:cNvSpPr/>
              <p:nvPr/>
            </p:nvSpPr>
            <p:spPr>
              <a:xfrm>
                <a:off x="-2589975" y="789783"/>
                <a:ext cx="473576" cy="451324"/>
              </a:xfrm>
              <a:custGeom>
                <a:avLst/>
                <a:gdLst>
                  <a:gd name="connsiteX0" fmla="*/ 473577 w 473576"/>
                  <a:gd name="connsiteY0" fmla="*/ 161676 h 451324"/>
                  <a:gd name="connsiteX1" fmla="*/ 136412 w 473576"/>
                  <a:gd name="connsiteY1" fmla="*/ 451324 h 451324"/>
                  <a:gd name="connsiteX2" fmla="*/ 0 w 473576"/>
                  <a:gd name="connsiteY2" fmla="*/ 422905 h 451324"/>
                  <a:gd name="connsiteX3" fmla="*/ 0 w 473576"/>
                  <a:gd name="connsiteY3" fmla="*/ 169236 h 451324"/>
                  <a:gd name="connsiteX4" fmla="*/ 259126 w 473576"/>
                  <a:gd name="connsiteY4" fmla="*/ 26344 h 451324"/>
                  <a:gd name="connsiteX5" fmla="*/ 473577 w 473576"/>
                  <a:gd name="connsiteY5" fmla="*/ 161676 h 451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3576" h="451324">
                    <a:moveTo>
                      <a:pt x="473577" y="161676"/>
                    </a:moveTo>
                    <a:cubicBezTo>
                      <a:pt x="448852" y="325655"/>
                      <a:pt x="307325" y="451324"/>
                      <a:pt x="136412" y="451324"/>
                    </a:cubicBezTo>
                    <a:cubicBezTo>
                      <a:pt x="87929" y="451324"/>
                      <a:pt x="41776" y="441207"/>
                      <a:pt x="0" y="422905"/>
                    </a:cubicBezTo>
                    <a:lnTo>
                      <a:pt x="0" y="169236"/>
                    </a:lnTo>
                    <a:cubicBezTo>
                      <a:pt x="0" y="36177"/>
                      <a:pt x="146586" y="-44647"/>
                      <a:pt x="259126" y="26344"/>
                    </a:cubicBezTo>
                    <a:lnTo>
                      <a:pt x="473577" y="161676"/>
                    </a:lnTo>
                    <a:close/>
                  </a:path>
                </a:pathLst>
              </a:custGeom>
              <a:grpFill/>
              <a:ln w="0"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6E688811-C556-3B5B-EA93-1A5C274B2124}"/>
                  </a:ext>
                </a:extLst>
              </p:cNvPr>
              <p:cNvSpPr/>
              <p:nvPr/>
            </p:nvSpPr>
            <p:spPr>
              <a:xfrm>
                <a:off x="-2589975" y="951459"/>
                <a:ext cx="1400495" cy="1884758"/>
              </a:xfrm>
              <a:custGeom>
                <a:avLst/>
                <a:gdLst>
                  <a:gd name="connsiteX0" fmla="*/ 1400496 w 1400495"/>
                  <a:gd name="connsiteY0" fmla="*/ 584866 h 1884758"/>
                  <a:gd name="connsiteX1" fmla="*/ 1400496 w 1400495"/>
                  <a:gd name="connsiteY1" fmla="*/ 1471089 h 1884758"/>
                  <a:gd name="connsiteX2" fmla="*/ 693314 w 1400495"/>
                  <a:gd name="connsiteY2" fmla="*/ 1884758 h 1884758"/>
                  <a:gd name="connsiteX3" fmla="*/ 0 w 1400495"/>
                  <a:gd name="connsiteY3" fmla="*/ 1327629 h 1884758"/>
                  <a:gd name="connsiteX4" fmla="*/ 0 w 1400495"/>
                  <a:gd name="connsiteY4" fmla="*/ 261229 h 1884758"/>
                  <a:gd name="connsiteX5" fmla="*/ 136412 w 1400495"/>
                  <a:gd name="connsiteY5" fmla="*/ 289648 h 1884758"/>
                  <a:gd name="connsiteX6" fmla="*/ 473577 w 1400495"/>
                  <a:gd name="connsiteY6" fmla="*/ 0 h 1884758"/>
                  <a:gd name="connsiteX7" fmla="*/ 1400496 w 1400495"/>
                  <a:gd name="connsiteY7" fmla="*/ 584866 h 1884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00495" h="1884758">
                    <a:moveTo>
                      <a:pt x="1400496" y="584866"/>
                    </a:moveTo>
                    <a:lnTo>
                      <a:pt x="1400496" y="1471089"/>
                    </a:lnTo>
                    <a:lnTo>
                      <a:pt x="693314" y="1884758"/>
                    </a:lnTo>
                    <a:cubicBezTo>
                      <a:pt x="548433" y="1616368"/>
                      <a:pt x="299197" y="1412546"/>
                      <a:pt x="0" y="1327629"/>
                    </a:cubicBezTo>
                    <a:lnTo>
                      <a:pt x="0" y="261229"/>
                    </a:lnTo>
                    <a:cubicBezTo>
                      <a:pt x="41776" y="279531"/>
                      <a:pt x="87929" y="289648"/>
                      <a:pt x="136412" y="289648"/>
                    </a:cubicBezTo>
                    <a:cubicBezTo>
                      <a:pt x="307325" y="289648"/>
                      <a:pt x="448852" y="163979"/>
                      <a:pt x="473577" y="0"/>
                    </a:cubicBezTo>
                    <a:lnTo>
                      <a:pt x="1400496" y="584866"/>
                    </a:lnTo>
                    <a:close/>
                  </a:path>
                </a:pathLst>
              </a:custGeom>
              <a:solidFill>
                <a:schemeClr val="accent2">
                  <a:lumMod val="20000"/>
                  <a:lumOff val="80000"/>
                </a:schemeClr>
              </a:solidFill>
              <a:ln w="0" cap="flat">
                <a:noFill/>
                <a:prstDash val="solid"/>
                <a:miter/>
              </a:ln>
            </p:spPr>
            <p:txBody>
              <a:bodyPr rtlCol="0" anchor="ctr"/>
              <a:lstStyle/>
              <a:p>
                <a:endParaRPr lang="en-US"/>
              </a:p>
            </p:txBody>
          </p:sp>
        </p:grpSp>
        <p:sp>
          <p:nvSpPr>
            <p:cNvPr id="38" name="Freeform: Shape 37">
              <a:extLst>
                <a:ext uri="{FF2B5EF4-FFF2-40B4-BE49-F238E27FC236}">
                  <a16:creationId xmlns:a16="http://schemas.microsoft.com/office/drawing/2014/main" id="{63CAC95D-8756-61D2-2A1E-7E16210E4592}"/>
                </a:ext>
              </a:extLst>
            </p:cNvPr>
            <p:cNvSpPr/>
            <p:nvPr/>
          </p:nvSpPr>
          <p:spPr>
            <a:xfrm>
              <a:off x="-2589975" y="2279088"/>
              <a:ext cx="693313" cy="613171"/>
            </a:xfrm>
            <a:custGeom>
              <a:avLst/>
              <a:gdLst>
                <a:gd name="connsiteX0" fmla="*/ 693314 w 693313"/>
                <a:gd name="connsiteY0" fmla="*/ 557129 h 613171"/>
                <a:gd name="connsiteX1" fmla="*/ 597541 w 693313"/>
                <a:gd name="connsiteY1" fmla="*/ 613172 h 613171"/>
                <a:gd name="connsiteX2" fmla="*/ 0 w 693313"/>
                <a:gd name="connsiteY2" fmla="*/ 115723 h 613171"/>
                <a:gd name="connsiteX3" fmla="*/ 0 w 693313"/>
                <a:gd name="connsiteY3" fmla="*/ 0 h 613171"/>
                <a:gd name="connsiteX4" fmla="*/ 693314 w 693313"/>
                <a:gd name="connsiteY4" fmla="*/ 557129 h 61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313" h="613171">
                  <a:moveTo>
                    <a:pt x="693314" y="557129"/>
                  </a:moveTo>
                  <a:lnTo>
                    <a:pt x="597541" y="613172"/>
                  </a:lnTo>
                  <a:cubicBezTo>
                    <a:pt x="471928" y="378202"/>
                    <a:pt x="257875" y="197627"/>
                    <a:pt x="0" y="115723"/>
                  </a:cubicBezTo>
                  <a:lnTo>
                    <a:pt x="0" y="0"/>
                  </a:lnTo>
                  <a:cubicBezTo>
                    <a:pt x="299197" y="84916"/>
                    <a:pt x="548433" y="288739"/>
                    <a:pt x="693314" y="557129"/>
                  </a:cubicBezTo>
                  <a:close/>
                </a:path>
              </a:pathLst>
            </a:custGeom>
            <a:grpFill/>
            <a:ln w="0" cap="flat">
              <a:noFill/>
              <a:prstDash val="solid"/>
              <a:miter/>
            </a:ln>
          </p:spPr>
          <p:txBody>
            <a:bodyPr rtlCol="0" anchor="ctr"/>
            <a:lstStyle/>
            <a:p>
              <a:endParaRPr lang="en-US"/>
            </a:p>
          </p:txBody>
        </p:sp>
      </p:grpSp>
      <p:grpSp>
        <p:nvGrpSpPr>
          <p:cNvPr id="39" name="Graphic 14">
            <a:extLst>
              <a:ext uri="{FF2B5EF4-FFF2-40B4-BE49-F238E27FC236}">
                <a16:creationId xmlns:a16="http://schemas.microsoft.com/office/drawing/2014/main" id="{6FF87870-49E4-2D64-C573-858D9993D8CF}"/>
              </a:ext>
            </a:extLst>
          </p:cNvPr>
          <p:cNvGrpSpPr/>
          <p:nvPr/>
        </p:nvGrpSpPr>
        <p:grpSpPr>
          <a:xfrm>
            <a:off x="7288261" y="3618033"/>
            <a:ext cx="1400496" cy="2102476"/>
            <a:chOff x="-4615692" y="3864195"/>
            <a:chExt cx="1400496" cy="2102476"/>
          </a:xfrm>
          <a:solidFill>
            <a:schemeClr val="accent1"/>
          </a:solidFill>
        </p:grpSpPr>
        <p:grpSp>
          <p:nvGrpSpPr>
            <p:cNvPr id="40" name="Graphic 14">
              <a:extLst>
                <a:ext uri="{FF2B5EF4-FFF2-40B4-BE49-F238E27FC236}">
                  <a16:creationId xmlns:a16="http://schemas.microsoft.com/office/drawing/2014/main" id="{09927004-8612-8E0C-B9B8-2F4895FB01DE}"/>
                </a:ext>
              </a:extLst>
            </p:cNvPr>
            <p:cNvGrpSpPr/>
            <p:nvPr/>
          </p:nvGrpSpPr>
          <p:grpSpPr>
            <a:xfrm>
              <a:off x="-4615692" y="3920238"/>
              <a:ext cx="1400496" cy="2046434"/>
              <a:chOff x="-4615692" y="3920238"/>
              <a:chExt cx="1400496" cy="2046434"/>
            </a:xfrm>
            <a:grpFill/>
          </p:grpSpPr>
          <p:sp>
            <p:nvSpPr>
              <p:cNvPr id="41" name="Freeform: Shape 40">
                <a:extLst>
                  <a:ext uri="{FF2B5EF4-FFF2-40B4-BE49-F238E27FC236}">
                    <a16:creationId xmlns:a16="http://schemas.microsoft.com/office/drawing/2014/main" id="{106AC1D2-94BF-5FD0-ECF7-5F223FDBD14A}"/>
                  </a:ext>
                </a:extLst>
              </p:cNvPr>
              <p:cNvSpPr/>
              <p:nvPr/>
            </p:nvSpPr>
            <p:spPr>
              <a:xfrm>
                <a:off x="-3688773" y="5515348"/>
                <a:ext cx="473576" cy="451323"/>
              </a:xfrm>
              <a:custGeom>
                <a:avLst/>
                <a:gdLst>
                  <a:gd name="connsiteX0" fmla="*/ 473577 w 473576"/>
                  <a:gd name="connsiteY0" fmla="*/ 28419 h 451323"/>
                  <a:gd name="connsiteX1" fmla="*/ 473577 w 473576"/>
                  <a:gd name="connsiteY1" fmla="*/ 282088 h 451323"/>
                  <a:gd name="connsiteX2" fmla="*/ 214451 w 473576"/>
                  <a:gd name="connsiteY2" fmla="*/ 424980 h 451323"/>
                  <a:gd name="connsiteX3" fmla="*/ 0 w 473576"/>
                  <a:gd name="connsiteY3" fmla="*/ 289648 h 451323"/>
                  <a:gd name="connsiteX4" fmla="*/ 337165 w 473576"/>
                  <a:gd name="connsiteY4" fmla="*/ 0 h 451323"/>
                  <a:gd name="connsiteX5" fmla="*/ 473577 w 473576"/>
                  <a:gd name="connsiteY5" fmla="*/ 28419 h 451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3576" h="451323">
                    <a:moveTo>
                      <a:pt x="473577" y="28419"/>
                    </a:moveTo>
                    <a:lnTo>
                      <a:pt x="473577" y="282088"/>
                    </a:lnTo>
                    <a:cubicBezTo>
                      <a:pt x="473577" y="415147"/>
                      <a:pt x="326991" y="495971"/>
                      <a:pt x="214451" y="424980"/>
                    </a:cubicBezTo>
                    <a:lnTo>
                      <a:pt x="0" y="289648"/>
                    </a:lnTo>
                    <a:cubicBezTo>
                      <a:pt x="24725" y="125669"/>
                      <a:pt x="166252" y="0"/>
                      <a:pt x="337165" y="0"/>
                    </a:cubicBezTo>
                    <a:cubicBezTo>
                      <a:pt x="385648" y="0"/>
                      <a:pt x="431801" y="10117"/>
                      <a:pt x="473577" y="28419"/>
                    </a:cubicBezTo>
                    <a:close/>
                  </a:path>
                </a:pathLst>
              </a:custGeom>
              <a:grpFill/>
              <a:ln w="0"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9770077A-244E-99C6-FB15-964015F4CCCF}"/>
                  </a:ext>
                </a:extLst>
              </p:cNvPr>
              <p:cNvSpPr/>
              <p:nvPr/>
            </p:nvSpPr>
            <p:spPr>
              <a:xfrm>
                <a:off x="-4615692" y="3920238"/>
                <a:ext cx="1400496" cy="1884758"/>
              </a:xfrm>
              <a:custGeom>
                <a:avLst/>
                <a:gdLst>
                  <a:gd name="connsiteX0" fmla="*/ 1400496 w 1400496"/>
                  <a:gd name="connsiteY0" fmla="*/ 557129 h 1884758"/>
                  <a:gd name="connsiteX1" fmla="*/ 1400496 w 1400496"/>
                  <a:gd name="connsiteY1" fmla="*/ 1623530 h 1884758"/>
                  <a:gd name="connsiteX2" fmla="*/ 1264084 w 1400496"/>
                  <a:gd name="connsiteY2" fmla="*/ 1595110 h 1884758"/>
                  <a:gd name="connsiteX3" fmla="*/ 926919 w 1400496"/>
                  <a:gd name="connsiteY3" fmla="*/ 1884758 h 1884758"/>
                  <a:gd name="connsiteX4" fmla="*/ 0 w 1400496"/>
                  <a:gd name="connsiteY4" fmla="*/ 1299892 h 1884758"/>
                  <a:gd name="connsiteX5" fmla="*/ 0 w 1400496"/>
                  <a:gd name="connsiteY5" fmla="*/ 413612 h 1884758"/>
                  <a:gd name="connsiteX6" fmla="*/ 707182 w 1400496"/>
                  <a:gd name="connsiteY6" fmla="*/ 0 h 1884758"/>
                  <a:gd name="connsiteX7" fmla="*/ 1400496 w 1400496"/>
                  <a:gd name="connsiteY7" fmla="*/ 557129 h 1884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00496" h="1884758">
                    <a:moveTo>
                      <a:pt x="1400496" y="557129"/>
                    </a:moveTo>
                    <a:lnTo>
                      <a:pt x="1400496" y="1623530"/>
                    </a:lnTo>
                    <a:cubicBezTo>
                      <a:pt x="1358720" y="1605228"/>
                      <a:pt x="1312567" y="1595110"/>
                      <a:pt x="1264084" y="1595110"/>
                    </a:cubicBezTo>
                    <a:cubicBezTo>
                      <a:pt x="1093171" y="1595110"/>
                      <a:pt x="951644" y="1720780"/>
                      <a:pt x="926919" y="1884758"/>
                    </a:cubicBezTo>
                    <a:lnTo>
                      <a:pt x="0" y="1299892"/>
                    </a:lnTo>
                    <a:lnTo>
                      <a:pt x="0" y="413612"/>
                    </a:lnTo>
                    <a:lnTo>
                      <a:pt x="707182" y="0"/>
                    </a:lnTo>
                    <a:cubicBezTo>
                      <a:pt x="852063" y="268390"/>
                      <a:pt x="1101299" y="472212"/>
                      <a:pt x="1400496" y="557129"/>
                    </a:cubicBezTo>
                    <a:close/>
                  </a:path>
                </a:pathLst>
              </a:custGeom>
              <a:solidFill>
                <a:schemeClr val="accent2">
                  <a:lumMod val="20000"/>
                  <a:lumOff val="80000"/>
                </a:schemeClr>
              </a:solidFill>
              <a:ln w="0" cap="flat">
                <a:noFill/>
                <a:prstDash val="solid"/>
                <a:miter/>
              </a:ln>
            </p:spPr>
            <p:txBody>
              <a:bodyPr rtlCol="0" anchor="ctr"/>
              <a:lstStyle/>
              <a:p>
                <a:endParaRPr lang="en-US"/>
              </a:p>
            </p:txBody>
          </p:sp>
        </p:grpSp>
        <p:sp>
          <p:nvSpPr>
            <p:cNvPr id="43" name="Freeform: Shape 42">
              <a:extLst>
                <a:ext uri="{FF2B5EF4-FFF2-40B4-BE49-F238E27FC236}">
                  <a16:creationId xmlns:a16="http://schemas.microsoft.com/office/drawing/2014/main" id="{EBD420E4-05F4-CD50-1BAB-5BAB56FC8DAD}"/>
                </a:ext>
              </a:extLst>
            </p:cNvPr>
            <p:cNvSpPr/>
            <p:nvPr/>
          </p:nvSpPr>
          <p:spPr>
            <a:xfrm>
              <a:off x="-3908510" y="3864195"/>
              <a:ext cx="693313" cy="613171"/>
            </a:xfrm>
            <a:custGeom>
              <a:avLst/>
              <a:gdLst>
                <a:gd name="connsiteX0" fmla="*/ 693314 w 693313"/>
                <a:gd name="connsiteY0" fmla="*/ 497449 h 613171"/>
                <a:gd name="connsiteX1" fmla="*/ 693314 w 693313"/>
                <a:gd name="connsiteY1" fmla="*/ 613171 h 613171"/>
                <a:gd name="connsiteX2" fmla="*/ 0 w 693313"/>
                <a:gd name="connsiteY2" fmla="*/ 56042 h 613171"/>
                <a:gd name="connsiteX3" fmla="*/ 95773 w 693313"/>
                <a:gd name="connsiteY3" fmla="*/ 0 h 613171"/>
                <a:gd name="connsiteX4" fmla="*/ 693314 w 693313"/>
                <a:gd name="connsiteY4" fmla="*/ 497449 h 61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313" h="613171">
                  <a:moveTo>
                    <a:pt x="693314" y="497449"/>
                  </a:moveTo>
                  <a:lnTo>
                    <a:pt x="693314" y="613171"/>
                  </a:lnTo>
                  <a:cubicBezTo>
                    <a:pt x="394117" y="528255"/>
                    <a:pt x="144881" y="324433"/>
                    <a:pt x="0" y="56042"/>
                  </a:cubicBezTo>
                  <a:lnTo>
                    <a:pt x="95773" y="0"/>
                  </a:lnTo>
                  <a:cubicBezTo>
                    <a:pt x="221385" y="234969"/>
                    <a:pt x="435382" y="415545"/>
                    <a:pt x="693314" y="497449"/>
                  </a:cubicBezTo>
                  <a:close/>
                </a:path>
              </a:pathLst>
            </a:custGeom>
            <a:grpFill/>
            <a:ln w="0" cap="flat">
              <a:noFill/>
              <a:prstDash val="solid"/>
              <a:miter/>
            </a:ln>
          </p:spPr>
          <p:txBody>
            <a:bodyPr rtlCol="0" anchor="ctr"/>
            <a:lstStyle/>
            <a:p>
              <a:endParaRPr lang="en-US"/>
            </a:p>
          </p:txBody>
        </p:sp>
      </p:grpSp>
      <p:grpSp>
        <p:nvGrpSpPr>
          <p:cNvPr id="44" name="Graphic 14">
            <a:extLst>
              <a:ext uri="{FF2B5EF4-FFF2-40B4-BE49-F238E27FC236}">
                <a16:creationId xmlns:a16="http://schemas.microsoft.com/office/drawing/2014/main" id="{596BE2B1-7517-5F41-311E-01A6A412E171}"/>
              </a:ext>
            </a:extLst>
          </p:cNvPr>
          <p:cNvGrpSpPr/>
          <p:nvPr/>
        </p:nvGrpSpPr>
        <p:grpSpPr>
          <a:xfrm>
            <a:off x="8967151" y="3894324"/>
            <a:ext cx="2057452" cy="1642286"/>
            <a:chOff x="-2936802" y="4140486"/>
            <a:chExt cx="2057452" cy="1642286"/>
          </a:xfrm>
          <a:solidFill>
            <a:schemeClr val="accent3"/>
          </a:solidFill>
        </p:grpSpPr>
        <p:grpSp>
          <p:nvGrpSpPr>
            <p:cNvPr id="45" name="Graphic 14">
              <a:extLst>
                <a:ext uri="{FF2B5EF4-FFF2-40B4-BE49-F238E27FC236}">
                  <a16:creationId xmlns:a16="http://schemas.microsoft.com/office/drawing/2014/main" id="{407E9F1D-2FDA-974C-3313-FBD27A46D9DF}"/>
                </a:ext>
              </a:extLst>
            </p:cNvPr>
            <p:cNvGrpSpPr/>
            <p:nvPr/>
          </p:nvGrpSpPr>
          <p:grpSpPr>
            <a:xfrm>
              <a:off x="-2936177" y="4198348"/>
              <a:ext cx="2056826" cy="1584424"/>
              <a:chOff x="-2936177" y="4198348"/>
              <a:chExt cx="2056826" cy="1584424"/>
            </a:xfrm>
            <a:grpFill/>
          </p:grpSpPr>
          <p:sp>
            <p:nvSpPr>
              <p:cNvPr id="46" name="Freeform: Shape 45">
                <a:extLst>
                  <a:ext uri="{FF2B5EF4-FFF2-40B4-BE49-F238E27FC236}">
                    <a16:creationId xmlns:a16="http://schemas.microsoft.com/office/drawing/2014/main" id="{5C20B314-F944-8744-B33B-B10F8CD0C20A}"/>
                  </a:ext>
                </a:extLst>
              </p:cNvPr>
              <p:cNvSpPr/>
              <p:nvPr/>
            </p:nvSpPr>
            <p:spPr>
              <a:xfrm>
                <a:off x="-1322023" y="4731775"/>
                <a:ext cx="442672" cy="540645"/>
              </a:xfrm>
              <a:custGeom>
                <a:avLst/>
                <a:gdLst>
                  <a:gd name="connsiteX0" fmla="*/ 352395 w 442672"/>
                  <a:gd name="connsiteY0" fmla="*/ 422593 h 540645"/>
                  <a:gd name="connsiteX1" fmla="*/ 127997 w 442672"/>
                  <a:gd name="connsiteY1" fmla="*/ 540646 h 540645"/>
                  <a:gd name="connsiteX2" fmla="*/ 45752 w 442672"/>
                  <a:gd name="connsiteY2" fmla="*/ 103901 h 540645"/>
                  <a:gd name="connsiteX3" fmla="*/ 138569 w 442672"/>
                  <a:gd name="connsiteY3" fmla="*/ 0 h 540645"/>
                  <a:gd name="connsiteX4" fmla="*/ 358192 w 442672"/>
                  <a:gd name="connsiteY4" fmla="*/ 126806 h 540645"/>
                  <a:gd name="connsiteX5" fmla="*/ 352395 w 442672"/>
                  <a:gd name="connsiteY5" fmla="*/ 422593 h 540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672" h="540645">
                    <a:moveTo>
                      <a:pt x="352395" y="422593"/>
                    </a:moveTo>
                    <a:lnTo>
                      <a:pt x="127997" y="540646"/>
                    </a:lnTo>
                    <a:cubicBezTo>
                      <a:pt x="-1651" y="437257"/>
                      <a:pt x="-39676" y="251851"/>
                      <a:pt x="45752" y="103901"/>
                    </a:cubicBezTo>
                    <a:cubicBezTo>
                      <a:pt x="70022" y="61897"/>
                      <a:pt x="101851" y="26998"/>
                      <a:pt x="138569" y="0"/>
                    </a:cubicBezTo>
                    <a:lnTo>
                      <a:pt x="358192" y="126806"/>
                    </a:lnTo>
                    <a:cubicBezTo>
                      <a:pt x="473403" y="193307"/>
                      <a:pt x="470107" y="360696"/>
                      <a:pt x="352395" y="422593"/>
                    </a:cubicBezTo>
                    <a:close/>
                  </a:path>
                </a:pathLst>
              </a:custGeom>
              <a:grpFill/>
              <a:ln w="0"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7185A3BA-ADF9-923C-D99E-626B3F05E7F2}"/>
                  </a:ext>
                </a:extLst>
              </p:cNvPr>
              <p:cNvSpPr/>
              <p:nvPr/>
            </p:nvSpPr>
            <p:spPr>
              <a:xfrm>
                <a:off x="-2936177" y="4198348"/>
                <a:ext cx="1752723" cy="1584424"/>
              </a:xfrm>
              <a:custGeom>
                <a:avLst/>
                <a:gdLst>
                  <a:gd name="connsiteX0" fmla="*/ 1742151 w 1752723"/>
                  <a:gd name="connsiteY0" fmla="*/ 1074073 h 1584424"/>
                  <a:gd name="connsiteX1" fmla="*/ 772149 w 1752723"/>
                  <a:gd name="connsiteY1" fmla="*/ 1584425 h 1584424"/>
                  <a:gd name="connsiteX2" fmla="*/ 4661 w 1752723"/>
                  <a:gd name="connsiteY2" fmla="*/ 1141313 h 1584424"/>
                  <a:gd name="connsiteX3" fmla="*/ 0 w 1752723"/>
                  <a:gd name="connsiteY3" fmla="*/ 321818 h 1584424"/>
                  <a:gd name="connsiteX4" fmla="*/ 33591 w 1752723"/>
                  <a:gd name="connsiteY4" fmla="*/ 322330 h 1584424"/>
                  <a:gd name="connsiteX5" fmla="*/ 828930 w 1752723"/>
                  <a:gd name="connsiteY5" fmla="*/ 0 h 1584424"/>
                  <a:gd name="connsiteX6" fmla="*/ 1752723 w 1752723"/>
                  <a:gd name="connsiteY6" fmla="*/ 533427 h 1584424"/>
                  <a:gd name="connsiteX7" fmla="*/ 1659906 w 1752723"/>
                  <a:gd name="connsiteY7" fmla="*/ 637328 h 1584424"/>
                  <a:gd name="connsiteX8" fmla="*/ 1742151 w 1752723"/>
                  <a:gd name="connsiteY8" fmla="*/ 1074073 h 158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2723" h="1584424">
                    <a:moveTo>
                      <a:pt x="1742151" y="1074073"/>
                    </a:moveTo>
                    <a:lnTo>
                      <a:pt x="772149" y="1584425"/>
                    </a:lnTo>
                    <a:lnTo>
                      <a:pt x="4661" y="1141313"/>
                    </a:lnTo>
                    <a:lnTo>
                      <a:pt x="0" y="321818"/>
                    </a:lnTo>
                    <a:cubicBezTo>
                      <a:pt x="11140" y="322160"/>
                      <a:pt x="22337" y="322330"/>
                      <a:pt x="33591" y="322330"/>
                    </a:cubicBezTo>
                    <a:cubicBezTo>
                      <a:pt x="342735" y="322330"/>
                      <a:pt x="623232" y="199502"/>
                      <a:pt x="828930" y="0"/>
                    </a:cubicBezTo>
                    <a:lnTo>
                      <a:pt x="1752723" y="533427"/>
                    </a:lnTo>
                    <a:cubicBezTo>
                      <a:pt x="1716005" y="560426"/>
                      <a:pt x="1684176" y="595324"/>
                      <a:pt x="1659906" y="637328"/>
                    </a:cubicBezTo>
                    <a:cubicBezTo>
                      <a:pt x="1574478" y="785278"/>
                      <a:pt x="1612503" y="970685"/>
                      <a:pt x="1742151" y="1074073"/>
                    </a:cubicBezTo>
                    <a:close/>
                  </a:path>
                </a:pathLst>
              </a:custGeom>
              <a:solidFill>
                <a:schemeClr val="accent3">
                  <a:lumMod val="20000"/>
                  <a:lumOff val="80000"/>
                </a:schemeClr>
              </a:solidFill>
              <a:ln w="0" cap="flat">
                <a:noFill/>
                <a:prstDash val="solid"/>
                <a:miter/>
              </a:ln>
            </p:spPr>
            <p:txBody>
              <a:bodyPr rtlCol="0" anchor="ctr"/>
              <a:lstStyle/>
              <a:p>
                <a:endParaRPr lang="en-US"/>
              </a:p>
            </p:txBody>
          </p:sp>
        </p:grpSp>
        <p:sp>
          <p:nvSpPr>
            <p:cNvPr id="48" name="Freeform: Shape 47">
              <a:extLst>
                <a:ext uri="{FF2B5EF4-FFF2-40B4-BE49-F238E27FC236}">
                  <a16:creationId xmlns:a16="http://schemas.microsoft.com/office/drawing/2014/main" id="{4F83B8B6-B579-05BA-A93B-19723C9C726C}"/>
                </a:ext>
              </a:extLst>
            </p:cNvPr>
            <p:cNvSpPr/>
            <p:nvPr/>
          </p:nvSpPr>
          <p:spPr>
            <a:xfrm>
              <a:off x="-2936802" y="4140486"/>
              <a:ext cx="829555" cy="380191"/>
            </a:xfrm>
            <a:custGeom>
              <a:avLst/>
              <a:gdLst>
                <a:gd name="connsiteX0" fmla="*/ 829555 w 829555"/>
                <a:gd name="connsiteY0" fmla="*/ 57861 h 380191"/>
                <a:gd name="connsiteX1" fmla="*/ 34217 w 829555"/>
                <a:gd name="connsiteY1" fmla="*/ 380192 h 380191"/>
                <a:gd name="connsiteX2" fmla="*/ 625 w 829555"/>
                <a:gd name="connsiteY2" fmla="*/ 379680 h 380191"/>
                <a:gd name="connsiteX3" fmla="*/ 0 w 829555"/>
                <a:gd name="connsiteY3" fmla="*/ 268788 h 380191"/>
                <a:gd name="connsiteX4" fmla="*/ 34217 w 829555"/>
                <a:gd name="connsiteY4" fmla="*/ 269357 h 380191"/>
                <a:gd name="connsiteX5" fmla="*/ 729292 w 829555"/>
                <a:gd name="connsiteY5" fmla="*/ 0 h 380191"/>
                <a:gd name="connsiteX6" fmla="*/ 829555 w 829555"/>
                <a:gd name="connsiteY6" fmla="*/ 57861 h 380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9555" h="380191">
                  <a:moveTo>
                    <a:pt x="829555" y="57861"/>
                  </a:moveTo>
                  <a:cubicBezTo>
                    <a:pt x="623857" y="257364"/>
                    <a:pt x="343360" y="380192"/>
                    <a:pt x="34217" y="380192"/>
                  </a:cubicBezTo>
                  <a:cubicBezTo>
                    <a:pt x="22963" y="380192"/>
                    <a:pt x="11766" y="380021"/>
                    <a:pt x="625" y="379680"/>
                  </a:cubicBezTo>
                  <a:lnTo>
                    <a:pt x="0" y="268788"/>
                  </a:lnTo>
                  <a:cubicBezTo>
                    <a:pt x="11368" y="269186"/>
                    <a:pt x="22792" y="269357"/>
                    <a:pt x="34217" y="269357"/>
                  </a:cubicBezTo>
                  <a:cubicBezTo>
                    <a:pt x="301925" y="269357"/>
                    <a:pt x="545932" y="167332"/>
                    <a:pt x="729292" y="0"/>
                  </a:cubicBezTo>
                  <a:lnTo>
                    <a:pt x="829555" y="57861"/>
                  </a:lnTo>
                  <a:close/>
                </a:path>
              </a:pathLst>
            </a:custGeom>
            <a:grpFill/>
            <a:ln w="0" cap="flat">
              <a:noFill/>
              <a:prstDash val="solid"/>
              <a:miter/>
            </a:ln>
          </p:spPr>
          <p:txBody>
            <a:bodyPr rtlCol="0" anchor="ctr"/>
            <a:lstStyle/>
            <a:p>
              <a:endParaRPr lang="en-US"/>
            </a:p>
          </p:txBody>
        </p:sp>
      </p:grpSp>
      <p:grpSp>
        <p:nvGrpSpPr>
          <p:cNvPr id="49" name="Graphic 14">
            <a:extLst>
              <a:ext uri="{FF2B5EF4-FFF2-40B4-BE49-F238E27FC236}">
                <a16:creationId xmlns:a16="http://schemas.microsoft.com/office/drawing/2014/main" id="{5CBAF250-4CEE-F359-DBB3-166E4532A8E6}"/>
              </a:ext>
            </a:extLst>
          </p:cNvPr>
          <p:cNvGrpSpPr/>
          <p:nvPr/>
        </p:nvGrpSpPr>
        <p:grpSpPr>
          <a:xfrm>
            <a:off x="9877303" y="2170243"/>
            <a:ext cx="1628897" cy="1967633"/>
            <a:chOff x="-2026650" y="2416405"/>
            <a:chExt cx="1628897" cy="1967633"/>
          </a:xfrm>
          <a:solidFill>
            <a:schemeClr val="accent1"/>
          </a:solidFill>
        </p:grpSpPr>
        <p:grpSp>
          <p:nvGrpSpPr>
            <p:cNvPr id="50" name="Graphic 14">
              <a:extLst>
                <a:ext uri="{FF2B5EF4-FFF2-40B4-BE49-F238E27FC236}">
                  <a16:creationId xmlns:a16="http://schemas.microsoft.com/office/drawing/2014/main" id="{03E3EFFE-EC01-7EB1-43EA-FC137FCB111E}"/>
                </a:ext>
              </a:extLst>
            </p:cNvPr>
            <p:cNvGrpSpPr/>
            <p:nvPr/>
          </p:nvGrpSpPr>
          <p:grpSpPr>
            <a:xfrm>
              <a:off x="-1930253" y="2416405"/>
              <a:ext cx="1532499" cy="1967633"/>
              <a:chOff x="-1930253" y="2416405"/>
              <a:chExt cx="1532499" cy="1967633"/>
            </a:xfrm>
            <a:grpFill/>
          </p:grpSpPr>
          <p:sp>
            <p:nvSpPr>
              <p:cNvPr id="51" name="Freeform: Shape 50">
                <a:extLst>
                  <a:ext uri="{FF2B5EF4-FFF2-40B4-BE49-F238E27FC236}">
                    <a16:creationId xmlns:a16="http://schemas.microsoft.com/office/drawing/2014/main" id="{E1A65138-05D4-869C-F5A3-07463505A00D}"/>
                  </a:ext>
                </a:extLst>
              </p:cNvPr>
              <p:cNvSpPr/>
              <p:nvPr/>
            </p:nvSpPr>
            <p:spPr>
              <a:xfrm>
                <a:off x="-870843" y="2416405"/>
                <a:ext cx="473090" cy="452692"/>
              </a:xfrm>
              <a:custGeom>
                <a:avLst/>
                <a:gdLst>
                  <a:gd name="connsiteX0" fmla="*/ 472951 w 473090"/>
                  <a:gd name="connsiteY0" fmla="*/ 175862 h 452692"/>
                  <a:gd name="connsiteX1" fmla="*/ 463005 w 473090"/>
                  <a:gd name="connsiteY1" fmla="*/ 429304 h 452692"/>
                  <a:gd name="connsiteX2" fmla="*/ 43595 w 473090"/>
                  <a:gd name="connsiteY2" fmla="*/ 282150 h 452692"/>
                  <a:gd name="connsiteX3" fmla="*/ 0 w 473090"/>
                  <a:gd name="connsiteY3" fmla="*/ 149717 h 452692"/>
                  <a:gd name="connsiteX4" fmla="*/ 219623 w 473090"/>
                  <a:gd name="connsiteY4" fmla="*/ 22910 h 452692"/>
                  <a:gd name="connsiteX5" fmla="*/ 472951 w 473090"/>
                  <a:gd name="connsiteY5" fmla="*/ 175862 h 452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3090" h="452692">
                    <a:moveTo>
                      <a:pt x="472951" y="175862"/>
                    </a:moveTo>
                    <a:lnTo>
                      <a:pt x="463005" y="429304"/>
                    </a:lnTo>
                    <a:cubicBezTo>
                      <a:pt x="308575" y="489837"/>
                      <a:pt x="128966" y="430100"/>
                      <a:pt x="43595" y="282150"/>
                    </a:cubicBezTo>
                    <a:cubicBezTo>
                      <a:pt x="19325" y="240090"/>
                      <a:pt x="5001" y="195074"/>
                      <a:pt x="0" y="149717"/>
                    </a:cubicBezTo>
                    <a:lnTo>
                      <a:pt x="219623" y="22910"/>
                    </a:lnTo>
                    <a:cubicBezTo>
                      <a:pt x="334834" y="-43590"/>
                      <a:pt x="478180" y="42974"/>
                      <a:pt x="472951" y="175862"/>
                    </a:cubicBezTo>
                    <a:close/>
                  </a:path>
                </a:pathLst>
              </a:custGeom>
              <a:grpFill/>
              <a:ln w="0"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42650F5D-D68D-46D9-82B2-5DAB6CFEF353}"/>
                  </a:ext>
                </a:extLst>
              </p:cNvPr>
              <p:cNvSpPr/>
              <p:nvPr/>
            </p:nvSpPr>
            <p:spPr>
              <a:xfrm>
                <a:off x="-1930253" y="2566122"/>
                <a:ext cx="1522413" cy="1817916"/>
              </a:xfrm>
              <a:custGeom>
                <a:avLst/>
                <a:gdLst>
                  <a:gd name="connsiteX0" fmla="*/ 1522414 w 1522413"/>
                  <a:gd name="connsiteY0" fmla="*/ 279588 h 1817916"/>
                  <a:gd name="connsiteX1" fmla="*/ 1479331 w 1522413"/>
                  <a:gd name="connsiteY1" fmla="*/ 1374748 h 1817916"/>
                  <a:gd name="connsiteX2" fmla="*/ 711843 w 1522413"/>
                  <a:gd name="connsiteY2" fmla="*/ 1817917 h 1817916"/>
                  <a:gd name="connsiteX3" fmla="*/ 0 w 1522413"/>
                  <a:gd name="connsiteY3" fmla="*/ 1412205 h 1817916"/>
                  <a:gd name="connsiteX4" fmla="*/ 170117 w 1522413"/>
                  <a:gd name="connsiteY4" fmla="*/ 812106 h 1817916"/>
                  <a:gd name="connsiteX5" fmla="*/ 135843 w 1522413"/>
                  <a:gd name="connsiteY5" fmla="*/ 533314 h 1817916"/>
                  <a:gd name="connsiteX6" fmla="*/ 1059409 w 1522413"/>
                  <a:gd name="connsiteY6" fmla="*/ 0 h 1817916"/>
                  <a:gd name="connsiteX7" fmla="*/ 1103004 w 1522413"/>
                  <a:gd name="connsiteY7" fmla="*/ 132433 h 1817916"/>
                  <a:gd name="connsiteX8" fmla="*/ 1522414 w 1522413"/>
                  <a:gd name="connsiteY8" fmla="*/ 279588 h 1817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2413" h="1817916">
                    <a:moveTo>
                      <a:pt x="1522414" y="279588"/>
                    </a:moveTo>
                    <a:lnTo>
                      <a:pt x="1479331" y="1374748"/>
                    </a:lnTo>
                    <a:lnTo>
                      <a:pt x="711843" y="1817917"/>
                    </a:lnTo>
                    <a:lnTo>
                      <a:pt x="0" y="1412205"/>
                    </a:lnTo>
                    <a:cubicBezTo>
                      <a:pt x="107879" y="1237825"/>
                      <a:pt x="170117" y="1032184"/>
                      <a:pt x="170117" y="812106"/>
                    </a:cubicBezTo>
                    <a:cubicBezTo>
                      <a:pt x="170117" y="715935"/>
                      <a:pt x="158238" y="622550"/>
                      <a:pt x="135843" y="533314"/>
                    </a:cubicBezTo>
                    <a:lnTo>
                      <a:pt x="1059409" y="0"/>
                    </a:lnTo>
                    <a:cubicBezTo>
                      <a:pt x="1064411" y="45357"/>
                      <a:pt x="1078734" y="90373"/>
                      <a:pt x="1103004" y="132433"/>
                    </a:cubicBezTo>
                    <a:cubicBezTo>
                      <a:pt x="1188375" y="280383"/>
                      <a:pt x="1367984" y="340120"/>
                      <a:pt x="1522414" y="279588"/>
                    </a:cubicBezTo>
                    <a:close/>
                  </a:path>
                </a:pathLst>
              </a:custGeom>
              <a:solidFill>
                <a:schemeClr val="accent2">
                  <a:lumMod val="20000"/>
                  <a:lumOff val="80000"/>
                </a:schemeClr>
              </a:solidFill>
              <a:ln w="0" cap="flat">
                <a:noFill/>
                <a:prstDash val="solid"/>
                <a:miter/>
              </a:ln>
            </p:spPr>
            <p:txBody>
              <a:bodyPr rtlCol="0" anchor="ctr"/>
              <a:lstStyle/>
              <a:p>
                <a:endParaRPr lang="en-US"/>
              </a:p>
            </p:txBody>
          </p:sp>
        </p:grpSp>
        <p:sp>
          <p:nvSpPr>
            <p:cNvPr id="53" name="Freeform: Shape 52">
              <a:extLst>
                <a:ext uri="{FF2B5EF4-FFF2-40B4-BE49-F238E27FC236}">
                  <a16:creationId xmlns:a16="http://schemas.microsoft.com/office/drawing/2014/main" id="{F59A0129-8C36-8415-D31B-FA1063FC1CC1}"/>
                </a:ext>
              </a:extLst>
            </p:cNvPr>
            <p:cNvSpPr/>
            <p:nvPr/>
          </p:nvSpPr>
          <p:spPr>
            <a:xfrm>
              <a:off x="-2026650" y="3099436"/>
              <a:ext cx="266514" cy="878890"/>
            </a:xfrm>
            <a:custGeom>
              <a:avLst/>
              <a:gdLst>
                <a:gd name="connsiteX0" fmla="*/ 266515 w 266514"/>
                <a:gd name="connsiteY0" fmla="*/ 278792 h 878890"/>
                <a:gd name="connsiteX1" fmla="*/ 96398 w 266514"/>
                <a:gd name="connsiteY1" fmla="*/ 878891 h 878890"/>
                <a:gd name="connsiteX2" fmla="*/ 0 w 266514"/>
                <a:gd name="connsiteY2" fmla="*/ 823985 h 878890"/>
                <a:gd name="connsiteX3" fmla="*/ 155680 w 266514"/>
                <a:gd name="connsiteY3" fmla="*/ 278792 h 878890"/>
                <a:gd name="connsiteX4" fmla="*/ 131922 w 266514"/>
                <a:gd name="connsiteY4" fmla="*/ 57918 h 878890"/>
                <a:gd name="connsiteX5" fmla="*/ 232241 w 266514"/>
                <a:gd name="connsiteY5" fmla="*/ 0 h 878890"/>
                <a:gd name="connsiteX6" fmla="*/ 266515 w 266514"/>
                <a:gd name="connsiteY6" fmla="*/ 278792 h 87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6514" h="878890">
                  <a:moveTo>
                    <a:pt x="266515" y="278792"/>
                  </a:moveTo>
                  <a:cubicBezTo>
                    <a:pt x="266515" y="498870"/>
                    <a:pt x="204277" y="704511"/>
                    <a:pt x="96398" y="878891"/>
                  </a:cubicBezTo>
                  <a:lnTo>
                    <a:pt x="0" y="823985"/>
                  </a:lnTo>
                  <a:cubicBezTo>
                    <a:pt x="98671" y="665804"/>
                    <a:pt x="155680" y="478919"/>
                    <a:pt x="155680" y="278792"/>
                  </a:cubicBezTo>
                  <a:cubicBezTo>
                    <a:pt x="155680" y="202970"/>
                    <a:pt x="147495" y="129023"/>
                    <a:pt x="131922" y="57918"/>
                  </a:cubicBezTo>
                  <a:lnTo>
                    <a:pt x="232241" y="0"/>
                  </a:lnTo>
                  <a:cubicBezTo>
                    <a:pt x="254636" y="89236"/>
                    <a:pt x="266515" y="182621"/>
                    <a:pt x="266515" y="278792"/>
                  </a:cubicBezTo>
                  <a:close/>
                </a:path>
              </a:pathLst>
            </a:custGeom>
            <a:grpFill/>
            <a:ln w="0" cap="flat">
              <a:noFill/>
              <a:prstDash val="solid"/>
              <a:miter/>
            </a:ln>
          </p:spPr>
          <p:txBody>
            <a:bodyPr rtlCol="0" anchor="ctr"/>
            <a:lstStyle/>
            <a:p>
              <a:endParaRPr lang="en-US"/>
            </a:p>
          </p:txBody>
        </p:sp>
      </p:grpSp>
      <p:sp>
        <p:nvSpPr>
          <p:cNvPr id="54" name="TextBox 53">
            <a:extLst>
              <a:ext uri="{FF2B5EF4-FFF2-40B4-BE49-F238E27FC236}">
                <a16:creationId xmlns:a16="http://schemas.microsoft.com/office/drawing/2014/main" id="{C49CCD29-91E4-1B76-ED50-095602540CEC}"/>
              </a:ext>
            </a:extLst>
          </p:cNvPr>
          <p:cNvSpPr txBox="1"/>
          <p:nvPr/>
        </p:nvSpPr>
        <p:spPr bwMode="auto">
          <a:xfrm>
            <a:off x="8001313" y="1320426"/>
            <a:ext cx="56457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2000" dirty="0">
                <a:solidFill>
                  <a:schemeClr val="accent1"/>
                </a:solidFill>
                <a:latin typeface="+mn-lt"/>
              </a:rPr>
              <a:t>LDL</a:t>
            </a:r>
          </a:p>
        </p:txBody>
      </p:sp>
      <p:sp>
        <p:nvSpPr>
          <p:cNvPr id="55" name="TextBox 54">
            <a:extLst>
              <a:ext uri="{FF2B5EF4-FFF2-40B4-BE49-F238E27FC236}">
                <a16:creationId xmlns:a16="http://schemas.microsoft.com/office/drawing/2014/main" id="{86910F03-0616-D2CE-C148-0D29E1FB017D}"/>
              </a:ext>
            </a:extLst>
          </p:cNvPr>
          <p:cNvSpPr txBox="1"/>
          <p:nvPr/>
        </p:nvSpPr>
        <p:spPr bwMode="auto">
          <a:xfrm>
            <a:off x="6873594" y="2844853"/>
            <a:ext cx="7184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2000" dirty="0" err="1">
                <a:solidFill>
                  <a:schemeClr val="accent1"/>
                </a:solidFill>
                <a:latin typeface="+mn-lt"/>
              </a:rPr>
              <a:t>Lp</a:t>
            </a:r>
            <a:r>
              <a:rPr lang="en-US" sz="2000" dirty="0">
                <a:solidFill>
                  <a:schemeClr val="accent1"/>
                </a:solidFill>
                <a:latin typeface="+mn-lt"/>
              </a:rPr>
              <a:t>(a)</a:t>
            </a:r>
          </a:p>
        </p:txBody>
      </p:sp>
      <p:sp>
        <p:nvSpPr>
          <p:cNvPr id="56" name="TextBox 55">
            <a:extLst>
              <a:ext uri="{FF2B5EF4-FFF2-40B4-BE49-F238E27FC236}">
                <a16:creationId xmlns:a16="http://schemas.microsoft.com/office/drawing/2014/main" id="{FF52B5C7-5CD4-D473-7A94-B2040A7B932B}"/>
              </a:ext>
            </a:extLst>
          </p:cNvPr>
          <p:cNvSpPr txBox="1"/>
          <p:nvPr/>
        </p:nvSpPr>
        <p:spPr bwMode="auto">
          <a:xfrm>
            <a:off x="7289526" y="4369936"/>
            <a:ext cx="14270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2000" dirty="0">
                <a:solidFill>
                  <a:schemeClr val="accent1"/>
                </a:solidFill>
                <a:latin typeface="+mn-lt"/>
              </a:rPr>
              <a:t>Thrombosis</a:t>
            </a:r>
          </a:p>
        </p:txBody>
      </p:sp>
      <p:sp>
        <p:nvSpPr>
          <p:cNvPr id="57" name="TextBox 56">
            <a:extLst>
              <a:ext uri="{FF2B5EF4-FFF2-40B4-BE49-F238E27FC236}">
                <a16:creationId xmlns:a16="http://schemas.microsoft.com/office/drawing/2014/main" id="{3023B163-1650-CEB0-0B5F-F79B5B2B6E30}"/>
              </a:ext>
            </a:extLst>
          </p:cNvPr>
          <p:cNvSpPr txBox="1"/>
          <p:nvPr/>
        </p:nvSpPr>
        <p:spPr bwMode="auto">
          <a:xfrm>
            <a:off x="8982476" y="4519874"/>
            <a:ext cx="162845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2000" dirty="0">
                <a:solidFill>
                  <a:schemeClr val="accent3"/>
                </a:solidFill>
                <a:latin typeface="+mn-lt"/>
              </a:rPr>
              <a:t>Inflammation</a:t>
            </a:r>
          </a:p>
        </p:txBody>
      </p:sp>
      <p:sp>
        <p:nvSpPr>
          <p:cNvPr id="58" name="TextBox 57">
            <a:extLst>
              <a:ext uri="{FF2B5EF4-FFF2-40B4-BE49-F238E27FC236}">
                <a16:creationId xmlns:a16="http://schemas.microsoft.com/office/drawing/2014/main" id="{FDF4F735-E123-11A9-91B0-1BB5119D577F}"/>
              </a:ext>
            </a:extLst>
          </p:cNvPr>
          <p:cNvSpPr txBox="1"/>
          <p:nvPr/>
        </p:nvSpPr>
        <p:spPr bwMode="auto">
          <a:xfrm>
            <a:off x="10233582" y="3062816"/>
            <a:ext cx="1119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2000" dirty="0">
                <a:solidFill>
                  <a:schemeClr val="accent1"/>
                </a:solidFill>
                <a:latin typeface="+mn-lt"/>
              </a:rPr>
              <a:t>Diabetes</a:t>
            </a:r>
          </a:p>
        </p:txBody>
      </p:sp>
      <p:sp>
        <p:nvSpPr>
          <p:cNvPr id="59" name="TextBox 58">
            <a:extLst>
              <a:ext uri="{FF2B5EF4-FFF2-40B4-BE49-F238E27FC236}">
                <a16:creationId xmlns:a16="http://schemas.microsoft.com/office/drawing/2014/main" id="{4C212764-3578-9A7E-731B-63E64E93CFEC}"/>
              </a:ext>
            </a:extLst>
          </p:cNvPr>
          <p:cNvSpPr txBox="1"/>
          <p:nvPr/>
        </p:nvSpPr>
        <p:spPr bwMode="auto">
          <a:xfrm>
            <a:off x="9722084" y="1385518"/>
            <a:ext cx="57041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2000" dirty="0">
                <a:solidFill>
                  <a:schemeClr val="accent1"/>
                </a:solidFill>
                <a:latin typeface="+mn-lt"/>
              </a:rPr>
              <a:t>TGs</a:t>
            </a:r>
          </a:p>
        </p:txBody>
      </p:sp>
    </p:spTree>
    <p:extLst>
      <p:ext uri="{BB962C8B-B14F-4D97-AF65-F5344CB8AC3E}">
        <p14:creationId xmlns:p14="http://schemas.microsoft.com/office/powerpoint/2010/main" val="102358864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Cardiovascular and Kidney Disease!</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endParaRPr lang="en-US" sz="2200" dirty="0">
              <a:solidFill>
                <a:srgbClr val="E1471D"/>
              </a:solidFill>
            </a:endParaRPr>
          </a:p>
          <a:p>
            <a:pPr eaLnBrk="1" hangingPunct="1">
              <a:buClr>
                <a:schemeClr val="accent6"/>
              </a:buClr>
              <a:defRPr/>
            </a:pPr>
            <a:r>
              <a:rPr lang="en-US" sz="2200" dirty="0">
                <a:solidFill>
                  <a:srgbClr val="E1471D"/>
                </a:solidFill>
              </a:rPr>
              <a:t>Downloadable </a:t>
            </a:r>
            <a:r>
              <a:rPr lang="en-US" sz="2200" dirty="0" err="1">
                <a:solidFill>
                  <a:srgbClr val="E1471D"/>
                </a:solidFill>
              </a:rPr>
              <a:t>Slidesets</a:t>
            </a:r>
            <a:r>
              <a:rPr lang="en-US" sz="2200" dirty="0">
                <a:solidFill>
                  <a:srgbClr val="E1471D"/>
                </a:solidFill>
              </a:rPr>
              <a:t> </a:t>
            </a:r>
            <a:r>
              <a:rPr lang="en-US" sz="2200" b="0" dirty="0">
                <a:solidFill>
                  <a:srgbClr val="455560"/>
                </a:solidFill>
              </a:rPr>
              <a:t>summarizing key data from recent studies</a:t>
            </a:r>
            <a:endParaRPr lang="en-US" sz="2200" dirty="0">
              <a:solidFill>
                <a:srgbClr val="455560"/>
              </a:solidFill>
            </a:endParaRPr>
          </a:p>
          <a:p>
            <a:pPr>
              <a:buClr>
                <a:schemeClr val="accent6"/>
              </a:buClr>
              <a:defRPr/>
            </a:pPr>
            <a:r>
              <a:rPr lang="en-US" sz="2200" dirty="0">
                <a:solidFill>
                  <a:srgbClr val="E1471D"/>
                </a:solidFill>
              </a:rPr>
              <a:t>ClinicalThought Commentaries </a:t>
            </a:r>
            <a:r>
              <a:rPr lang="en-US" sz="2200" b="0" dirty="0"/>
              <a:t>with perspectives from expert faculty</a:t>
            </a:r>
          </a:p>
          <a:p>
            <a:pPr>
              <a:buClr>
                <a:schemeClr val="accent6"/>
              </a:buClr>
              <a:defRPr/>
            </a:pPr>
            <a:r>
              <a:rPr lang="en-US" sz="2200" dirty="0">
                <a:solidFill>
                  <a:srgbClr val="E1471D"/>
                </a:solidFill>
              </a:rPr>
              <a:t>Podcast episodes </a:t>
            </a:r>
            <a:r>
              <a:rPr lang="en-US" sz="2200" b="0" dirty="0"/>
              <a:t>featuring cardiology and nephrology faculty expert discussions</a:t>
            </a:r>
          </a:p>
          <a:p>
            <a:pPr>
              <a:buClr>
                <a:schemeClr val="accent6"/>
              </a:buClr>
              <a:defRPr/>
            </a:pPr>
            <a:endParaRPr lang="en-US" sz="2200" b="0"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NLA">
    <a:dk1>
      <a:srgbClr val="000000"/>
    </a:dk1>
    <a:lt1>
      <a:srgbClr val="FFFFFF"/>
    </a:lt1>
    <a:dk2>
      <a:srgbClr val="000000"/>
    </a:dk2>
    <a:lt2>
      <a:srgbClr val="FFFFFF"/>
    </a:lt2>
    <a:accent1>
      <a:srgbClr val="061F32"/>
    </a:accent1>
    <a:accent2>
      <a:srgbClr val="FAA41A"/>
    </a:accent2>
    <a:accent3>
      <a:srgbClr val="125E97"/>
    </a:accent3>
    <a:accent4>
      <a:srgbClr val="ED4B1F"/>
    </a:accent4>
    <a:accent5>
      <a:srgbClr val="A5A5A5"/>
    </a:accent5>
    <a:accent6>
      <a:srgbClr val="7C9CE8"/>
    </a:accent6>
    <a:hlink>
      <a:srgbClr val="7C9CE8"/>
    </a:hlink>
    <a:folHlink>
      <a:srgbClr val="7C9CE8"/>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NLA">
    <a:dk1>
      <a:srgbClr val="000000"/>
    </a:dk1>
    <a:lt1>
      <a:srgbClr val="FFFFFF"/>
    </a:lt1>
    <a:dk2>
      <a:srgbClr val="000000"/>
    </a:dk2>
    <a:lt2>
      <a:srgbClr val="FFFFFF"/>
    </a:lt2>
    <a:accent1>
      <a:srgbClr val="061F32"/>
    </a:accent1>
    <a:accent2>
      <a:srgbClr val="FAA41A"/>
    </a:accent2>
    <a:accent3>
      <a:srgbClr val="125E97"/>
    </a:accent3>
    <a:accent4>
      <a:srgbClr val="ED4B1F"/>
    </a:accent4>
    <a:accent5>
      <a:srgbClr val="A5A5A5"/>
    </a:accent5>
    <a:accent6>
      <a:srgbClr val="7C9CE8"/>
    </a:accent6>
    <a:hlink>
      <a:srgbClr val="7C9CE8"/>
    </a:hlink>
    <a:folHlink>
      <a:srgbClr val="7C9CE8"/>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NLA">
    <a:dk1>
      <a:srgbClr val="000000"/>
    </a:dk1>
    <a:lt1>
      <a:srgbClr val="FFFFFF"/>
    </a:lt1>
    <a:dk2>
      <a:srgbClr val="000000"/>
    </a:dk2>
    <a:lt2>
      <a:srgbClr val="FFFFFF"/>
    </a:lt2>
    <a:accent1>
      <a:srgbClr val="061F32"/>
    </a:accent1>
    <a:accent2>
      <a:srgbClr val="FAA41A"/>
    </a:accent2>
    <a:accent3>
      <a:srgbClr val="125E97"/>
    </a:accent3>
    <a:accent4>
      <a:srgbClr val="ED4B1F"/>
    </a:accent4>
    <a:accent5>
      <a:srgbClr val="A5A5A5"/>
    </a:accent5>
    <a:accent6>
      <a:srgbClr val="7C9CE8"/>
    </a:accent6>
    <a:hlink>
      <a:srgbClr val="7C9CE8"/>
    </a:hlink>
    <a:folHlink>
      <a:srgbClr val="7C9CE8"/>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NLA">
    <a:dk1>
      <a:srgbClr val="000000"/>
    </a:dk1>
    <a:lt1>
      <a:srgbClr val="FFFFFF"/>
    </a:lt1>
    <a:dk2>
      <a:srgbClr val="000000"/>
    </a:dk2>
    <a:lt2>
      <a:srgbClr val="FFFFFF"/>
    </a:lt2>
    <a:accent1>
      <a:srgbClr val="061F32"/>
    </a:accent1>
    <a:accent2>
      <a:srgbClr val="FAA41A"/>
    </a:accent2>
    <a:accent3>
      <a:srgbClr val="125E97"/>
    </a:accent3>
    <a:accent4>
      <a:srgbClr val="ED4B1F"/>
    </a:accent4>
    <a:accent5>
      <a:srgbClr val="A5A5A5"/>
    </a:accent5>
    <a:accent6>
      <a:srgbClr val="7C9CE8"/>
    </a:accent6>
    <a:hlink>
      <a:srgbClr val="7C9CE8"/>
    </a:hlink>
    <a:folHlink>
      <a:srgbClr val="7C9CE8"/>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NLA">
    <a:dk1>
      <a:srgbClr val="000000"/>
    </a:dk1>
    <a:lt1>
      <a:srgbClr val="FFFFFF"/>
    </a:lt1>
    <a:dk2>
      <a:srgbClr val="000000"/>
    </a:dk2>
    <a:lt2>
      <a:srgbClr val="FFFFFF"/>
    </a:lt2>
    <a:accent1>
      <a:srgbClr val="061F32"/>
    </a:accent1>
    <a:accent2>
      <a:srgbClr val="FAA41A"/>
    </a:accent2>
    <a:accent3>
      <a:srgbClr val="125E97"/>
    </a:accent3>
    <a:accent4>
      <a:srgbClr val="ED4B1F"/>
    </a:accent4>
    <a:accent5>
      <a:srgbClr val="A5A5A5"/>
    </a:accent5>
    <a:accent6>
      <a:srgbClr val="7C9CE8"/>
    </a:accent6>
    <a:hlink>
      <a:srgbClr val="7C9CE8"/>
    </a:hlink>
    <a:folHlink>
      <a:srgbClr val="7C9CE8"/>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NLA">
    <a:dk1>
      <a:srgbClr val="000000"/>
    </a:dk1>
    <a:lt1>
      <a:srgbClr val="FFFFFF"/>
    </a:lt1>
    <a:dk2>
      <a:srgbClr val="000000"/>
    </a:dk2>
    <a:lt2>
      <a:srgbClr val="FFFFFF"/>
    </a:lt2>
    <a:accent1>
      <a:srgbClr val="061F32"/>
    </a:accent1>
    <a:accent2>
      <a:srgbClr val="FAA41A"/>
    </a:accent2>
    <a:accent3>
      <a:srgbClr val="125E97"/>
    </a:accent3>
    <a:accent4>
      <a:srgbClr val="ED4B1F"/>
    </a:accent4>
    <a:accent5>
      <a:srgbClr val="A5A5A5"/>
    </a:accent5>
    <a:accent6>
      <a:srgbClr val="7C9CE8"/>
    </a:accent6>
    <a:hlink>
      <a:srgbClr val="7C9CE8"/>
    </a:hlink>
    <a:folHlink>
      <a:srgbClr val="7C9CE8"/>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NLA">
    <a:dk1>
      <a:srgbClr val="000000"/>
    </a:dk1>
    <a:lt1>
      <a:srgbClr val="FFFFFF"/>
    </a:lt1>
    <a:dk2>
      <a:srgbClr val="000000"/>
    </a:dk2>
    <a:lt2>
      <a:srgbClr val="FFFFFF"/>
    </a:lt2>
    <a:accent1>
      <a:srgbClr val="061F32"/>
    </a:accent1>
    <a:accent2>
      <a:srgbClr val="FAA41A"/>
    </a:accent2>
    <a:accent3>
      <a:srgbClr val="125E97"/>
    </a:accent3>
    <a:accent4>
      <a:srgbClr val="ED4B1F"/>
    </a:accent4>
    <a:accent5>
      <a:srgbClr val="A5A5A5"/>
    </a:accent5>
    <a:accent6>
      <a:srgbClr val="7C9CE8"/>
    </a:accent6>
    <a:hlink>
      <a:srgbClr val="7C9CE8"/>
    </a:hlink>
    <a:folHlink>
      <a:srgbClr val="7C9CE8"/>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NLA">
    <a:dk1>
      <a:srgbClr val="000000"/>
    </a:dk1>
    <a:lt1>
      <a:srgbClr val="FFFFFF"/>
    </a:lt1>
    <a:dk2>
      <a:srgbClr val="000000"/>
    </a:dk2>
    <a:lt2>
      <a:srgbClr val="FFFFFF"/>
    </a:lt2>
    <a:accent1>
      <a:srgbClr val="061F32"/>
    </a:accent1>
    <a:accent2>
      <a:srgbClr val="FAA41A"/>
    </a:accent2>
    <a:accent3>
      <a:srgbClr val="125E97"/>
    </a:accent3>
    <a:accent4>
      <a:srgbClr val="ED4B1F"/>
    </a:accent4>
    <a:accent5>
      <a:srgbClr val="A5A5A5"/>
    </a:accent5>
    <a:accent6>
      <a:srgbClr val="7C9CE8"/>
    </a:accent6>
    <a:hlink>
      <a:srgbClr val="7C9CE8"/>
    </a:hlink>
    <a:folHlink>
      <a:srgbClr val="7C9CE8"/>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846b7de-fbe4-469d-821c-32ff5fd83698">
      <Terms xmlns="http://schemas.microsoft.com/office/infopath/2007/PartnerControls"/>
    </lcf76f155ced4ddcb4097134ff3c332f>
    <TaxCatchAll xmlns="22fd6914-46d4-4c7e-bbad-46e82841b69d" xsi:nil="true"/>
  </documentManagement>
</p:properties>
</file>

<file path=customXml/item2.xml><?xml version="1.0" encoding="utf-8"?>
<LongProperties xmlns="http://schemas.microsoft.com/office/2006/metadata/long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259F8F561D3E23459945CBDCCC914EE5" ma:contentTypeVersion="12" ma:contentTypeDescription="Create a new document." ma:contentTypeScope="" ma:versionID="7d8881434148b20eb8d1ade38b6180ec">
  <xsd:schema xmlns:xsd="http://www.w3.org/2001/XMLSchema" xmlns:xs="http://www.w3.org/2001/XMLSchema" xmlns:p="http://schemas.microsoft.com/office/2006/metadata/properties" xmlns:ns2="b846b7de-fbe4-469d-821c-32ff5fd83698" xmlns:ns3="22fd6914-46d4-4c7e-bbad-46e82841b69d" targetNamespace="http://schemas.microsoft.com/office/2006/metadata/properties" ma:root="true" ma:fieldsID="190c0ac41fe56bc6985e305b471756c3" ns2:_="" ns3:_="">
    <xsd:import namespace="b846b7de-fbe4-469d-821c-32ff5fd83698"/>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LengthInSecond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846b7de-fbe4-469d-821c-32ff5fd8369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BA55BC3-5A03-47C2-8EC3-D964C3B5E779}">
  <ds:schemaRefs>
    <ds:schemaRef ds:uri="http://purl.org/dc/elements/1.1/"/>
    <ds:schemaRef ds:uri="http://schemas.microsoft.com/office/2006/metadata/properties"/>
    <ds:schemaRef ds:uri="http://purl.org/dc/dcmitype/"/>
    <ds:schemaRef ds:uri="http://schemas.microsoft.com/office/2006/documentManagement/types"/>
    <ds:schemaRef ds:uri="http://schemas.openxmlformats.org/package/2006/metadata/core-properties"/>
    <ds:schemaRef ds:uri="b846b7de-fbe4-469d-821c-32ff5fd83698"/>
    <ds:schemaRef ds:uri="22fd6914-46d4-4c7e-bbad-46e82841b69d"/>
    <ds:schemaRef ds:uri="http://www.w3.org/XML/1998/namespace"/>
    <ds:schemaRef ds:uri="http://schemas.microsoft.com/office/infopath/2007/PartnerControls"/>
    <ds:schemaRef ds:uri="http://purl.org/dc/terms/"/>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4.xml><?xml version="1.0" encoding="utf-8"?>
<ds:datastoreItem xmlns:ds="http://schemas.openxmlformats.org/officeDocument/2006/customXml" ds:itemID="{D5E2DF54-55ED-4156-8BFA-AE1F8F5DD7F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846b7de-fbe4-469d-821c-32ff5fd83698"/>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4710</TotalTime>
  <Words>9300</Words>
  <Application>Microsoft Office PowerPoint</Application>
  <PresentationFormat>Widescreen</PresentationFormat>
  <Paragraphs>1868</Paragraphs>
  <Slides>59</Slides>
  <Notes>57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Arial</vt:lpstr>
      <vt:lpstr>Arial Narrow</vt:lpstr>
      <vt:lpstr>Calibri</vt:lpstr>
      <vt:lpstr>Google Sans</vt:lpstr>
      <vt:lpstr>Roboto</vt:lpstr>
      <vt:lpstr>Times</vt:lpstr>
      <vt:lpstr>Wingdings</vt:lpstr>
      <vt:lpstr>2022_CCO_Template</vt:lpstr>
      <vt:lpstr>A New Way to Low: Targeting Residual Inflammatory Risk in ASCVD and CKD </vt:lpstr>
      <vt:lpstr>About These Slides</vt:lpstr>
      <vt:lpstr>Faculty Disclosures</vt:lpstr>
      <vt:lpstr>Learning Objectives</vt:lpstr>
      <vt:lpstr>Chronic Kidney Disease Is Common Among US Adults</vt:lpstr>
      <vt:lpstr>CKD: A “Risk-Enhancing” Condition for CVD</vt:lpstr>
      <vt:lpstr>Substantial Overlap in Cardio-Renal-Metabolic Conditions</vt:lpstr>
      <vt:lpstr>High CV and Mortality Risk Associated With CKD With or Without Diabetes</vt:lpstr>
      <vt:lpstr>Assessing Risk in CKD by GFR and Albuminuria Category</vt:lpstr>
      <vt:lpstr>Guideline Recommended Pillars of CKD Management</vt:lpstr>
      <vt:lpstr>Despite ↓ASCVD With Statin Monotherapy, Substantial CV Risk Remains</vt:lpstr>
      <vt:lpstr>Even at LDL-C &lt;20, ASCVD Risk Remains Substantial (FOURIER: Statin + PCSK9 inhibitor)</vt:lpstr>
      <vt:lpstr>The Multiple Facets of Residual Risk</vt:lpstr>
      <vt:lpstr>Inflammation Plays a Key Role in All Phases of Atherosclerosis</vt:lpstr>
      <vt:lpstr>Inflammation and Kidney Disease</vt:lpstr>
      <vt:lpstr>Risk Factors and Mediators of Inflammation</vt:lpstr>
      <vt:lpstr>Some Nonstandard Risk Factors Implicated in Inciting Inflammation in Atherothrombosis</vt:lpstr>
      <vt:lpstr>Risk Factors and Mediators of Inflammation</vt:lpstr>
      <vt:lpstr>Inflammatory Conditions That Are “Risk Enhancers”</vt:lpstr>
      <vt:lpstr>hsCRP Predicts Risk for CV Events Across all Baseline TG and LDL-C Levels</vt:lpstr>
      <vt:lpstr>JUPITER: Elevated hsCRP Is a Marker of ASCVD Risk Even Among Statin-Treated Patients With LDL-C &lt;70 mg/dL</vt:lpstr>
      <vt:lpstr>Inflammation and Cholesterol as Predictors of CV Events Among Patients Receiving Statin Therapy</vt:lpstr>
      <vt:lpstr>In Statin-Intolerant Patients, hsCRP Predicted CV Risk and Death More Strongly Than LDL-C</vt:lpstr>
      <vt:lpstr>Inflammation, Kidney Disease, and Risks of CV and All-cause Mortality</vt:lpstr>
      <vt:lpstr>In Persons With CVD, CKD, or T2D, Systemic Inflammation Is Common Regardless of Weight</vt:lpstr>
      <vt:lpstr>STEP Trials: Semaglutide for Systemic Inflammation In People With Overweight/Obesity</vt:lpstr>
      <vt:lpstr>Cardiovascular and Kidney Benefits of Semaglutide in SELECT Trial: Patients With Overweight/Obesity and CVD</vt:lpstr>
      <vt:lpstr>Cardiovascular and Kidney Benefits of Semaglutide in SELECT Trial: Patients With Overweight/Obesity and CVD</vt:lpstr>
      <vt:lpstr>Flow Trial: Cardiovascular and Kidney Benefits of Semaglutide for Patients With Diabetic CKD</vt:lpstr>
      <vt:lpstr>Anti-inflammatory Effects of Colchicine</vt:lpstr>
      <vt:lpstr>LoDoCo2 trial: Colchicine in Stable CAD</vt:lpstr>
      <vt:lpstr>Effects of Low-Dose Colchicine on MI, Stroke, and CV Death</vt:lpstr>
      <vt:lpstr>Relative Risk Reduction With Colchicine Is Greater Than With Ezetimibe and PCSK9 Inhibition</vt:lpstr>
      <vt:lpstr>Targeted Anti-inflammatory Therapy Demonstrates Substantial CV Risk Reduction Without Change in LDL-C</vt:lpstr>
      <vt:lpstr>Pharmacokinetics of 0.5 mg vs 0.6 mg Daily Colchicine  Based on Renal Function</vt:lpstr>
      <vt:lpstr>Colchicine: The First FDA-Approved Drug Tackling the Residual Inflammatory Risk in CVD</vt:lpstr>
      <vt:lpstr>Colchicine Is Now Incorporated in Society Guidelines</vt:lpstr>
      <vt:lpstr>Amplification Loops in Cytokine Signaling:   Rationale for IL-1β Inhibition</vt:lpstr>
      <vt:lpstr>CANTOS: Canakinumab Anti-inflammatory Thrombosis Outcome Study</vt:lpstr>
      <vt:lpstr>CANTOS: Primary Cardiovascular Endpoints</vt:lpstr>
      <vt:lpstr>CANTOS Responders Analysis: Greater Reduction in MACE With Greater hsCRP Reduction</vt:lpstr>
      <vt:lpstr>CANTOS Responders Analysis: Greater Reduction in MACE With Greater IL-6 Reduction</vt:lpstr>
      <vt:lpstr>CANTOS: Rate Difference in First and Subsequent CV Events</vt:lpstr>
      <vt:lpstr>Inflammation Drives Residual Risk in CKD:  A CANTOS Sub-study</vt:lpstr>
      <vt:lpstr>Beyond Cholesterol: Can Targeted Anticytokine Therapy Reduce CVD Event Rates and Prolong Life?</vt:lpstr>
      <vt:lpstr>NLRP3 Inflammasome Pathway</vt:lpstr>
      <vt:lpstr>IL-6 and Chronic Stable Atherothrombosis: Human Translational Findings </vt:lpstr>
      <vt:lpstr>RESCUE: Antibody-Mediated IL-6 Inhibition to Reduce Inflammation </vt:lpstr>
      <vt:lpstr>RESCUE Trial: IL-6 Inhibition in CKD – Change in hsCRP at 12 Wk</vt:lpstr>
      <vt:lpstr>RESCUE: Secondary Biomarker Results​</vt:lpstr>
      <vt:lpstr>RESCUE Trial Summary</vt:lpstr>
      <vt:lpstr>ZEUS: Ziltivekimab in Patients With ASCVD/CKD and Systemic Inflammation</vt:lpstr>
      <vt:lpstr>ARTEMIS: Ziltivekimab Cardiovascular Outcomes Trial for Acute Myocardial Infarction</vt:lpstr>
      <vt:lpstr>HERMES: Ziltivekimab for Heart Failure </vt:lpstr>
      <vt:lpstr>Anti-inflammatory Strategies</vt:lpstr>
      <vt:lpstr>Addressing the Other Side of the Coin: Residual Cholesterol and Inflammatory Risk</vt:lpstr>
      <vt:lpstr>Treatment for Residual Inflammatory and Cholesterol Risk in Stable Coronary Disease</vt:lpstr>
      <vt:lpstr>Conclusions</vt:lpstr>
      <vt:lpstr>Go Online for More CCO  Coverage of Cardiovascular and Kidney Disease!</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New Way to Low: Targeting Residual Inflammatory Risk in ASCVD and CKD</dc:title>
  <dc:creator>Preferred User</dc:creator>
  <cp:lastModifiedBy>Valerie Wenzel</cp:lastModifiedBy>
  <cp:revision>46</cp:revision>
  <cp:lastPrinted>2016-09-26T20:21:49Z</cp:lastPrinted>
  <dcterms:created xsi:type="dcterms:W3CDTF">2005-05-27T15:08:01Z</dcterms:created>
  <dcterms:modified xsi:type="dcterms:W3CDTF">2024-07-16T15:15:03Z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0x010100259F8F561D3E23459945CBDCCC914EE5</vt:lpwstr>
  </property>
  <property fmtid="{D5CDD505-2E9C-101B-9397-08002B2CF9AE}" pid="9" name="MediaServiceImageTags">
    <vt:lpwstr/>
  </property>
</Properties>
</file>