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24"/>
  </p:notesMasterIdLst>
  <p:handoutMasterIdLst>
    <p:handoutMasterId r:id="rId25"/>
  </p:handoutMasterIdLst>
  <p:sldIdLst>
    <p:sldId id="321" r:id="rId8"/>
    <p:sldId id="308" r:id="rId9"/>
    <p:sldId id="544" r:id="rId10"/>
    <p:sldId id="545" r:id="rId11"/>
    <p:sldId id="552" r:id="rId12"/>
    <p:sldId id="571" r:id="rId13"/>
    <p:sldId id="563" r:id="rId14"/>
    <p:sldId id="564" r:id="rId15"/>
    <p:sldId id="565" r:id="rId16"/>
    <p:sldId id="566" r:id="rId17"/>
    <p:sldId id="569" r:id="rId18"/>
    <p:sldId id="567" r:id="rId19"/>
    <p:sldId id="570" r:id="rId20"/>
    <p:sldId id="568" r:id="rId21"/>
    <p:sldId id="549" r:id="rId22"/>
    <p:sldId id="553" r:id="rId23"/>
  </p:sldIdLst>
  <p:sldSz cx="12192000" cy="6858000"/>
  <p:notesSz cx="7315200" cy="9601200"/>
  <p:custDataLst>
    <p:tags r:id="rId26"/>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880627-937B-931E-5FBC-5DC0BC732A34}" name="CLINICALOPTIONS\tquill" initials="C" userId="CLINICALOPTIONS\tquill" providerId="None"/>
  <p188:author id="{DA0C238D-CCEE-0837-D6C7-885A6DD503E1}" name="Rachael Andrie" initials="RA" userId="S::randrie@clinicaloptions.com::311027c1-cf79-416d-b346-5f38dcd95c11" providerId="AD"/>
  <p188:author id="{9E67C891-75CB-0576-DD6F-488EAA98E903}" name="CLINICALOPTIONS\gkelley" initials="C" userId="CLINICALOPTIONS\gkelley" providerId="None"/>
  <p188:author id="{67E39494-75B3-CF9E-6A44-82504F755C8B}" name="Dussadee Royal" initials="DR" userId="S::droyal@clinicaloptions.com::51beead8-6fa0-4b98-aeba-37044af35e17" providerId="AD"/>
  <p188:author id="{CFB409B0-7A87-692F-D503-042C2114C1FC}" name="Taryn Gross" initials="TG" userId="81ba9eb79225ec82" providerId="Windows Live"/>
  <p188:author id="{3CB1E8BA-9204-E1AA-A488-9864D6FB7E39}" name="Christy Seals" initials="CS" userId="S::cseals@clinicaloptions.com::0852e532-1f9e-4bbf-9b56-be19a9543a31" providerId="AD"/>
  <p188:author id="{485777D6-6788-2B16-9D94-43BD8A6B6FA1}" name="clinicaloptions\randrie" initials="c" userId="clinicaloptions\randri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608" autoAdjust="0"/>
  </p:normalViewPr>
  <p:slideViewPr>
    <p:cSldViewPr snapToGrid="0">
      <p:cViewPr varScale="1">
        <p:scale>
          <a:sx n="103" d="100"/>
          <a:sy n="103" d="100"/>
        </p:scale>
        <p:origin x="114" y="10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60" d="100"/>
        <a:sy n="16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notesMaster" Target="notesMasters/notesMaster1.xml"/><Relationship Id="rId32" Type="http://schemas.microsoft.com/office/2018/10/relationships/authors" Target="author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895636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MF, myelofibrosis.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690449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MF, myelofibrosis; MFSAF, Myelofibrosis Symptom Assessment Form; MPN-SAF, Myeloproliferative Neoplasms Symptom Assessment Form.</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6073810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DIPSS, Dynamic International Prognostic Scoring System; MF, myelofibrosis; MFSAF, Myelofibrosis Symptom Assessment Form; MPN-SAF, Myeloproliferative Neoplasms Symptom Assessment Form; PET-MF, post-essential thrombocythemia myelofibrosis; PMF, primary myelofibrosis; PPV-MF, post–polycythemia vera myelofibrosis; TSS, total symptom score.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013126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19115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651317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MPN-SAF, Myeloproliferative Neoplasms Symptom Assessment Form; TSS, total symptom score.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2141658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MFSAF, Myelofibrosis Symptom Assessment Form; TSS, total symptom score.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2356601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MFSAF, Myelofibrosis Symptom Assessment Form.</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5013890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latin typeface="Arial" panose="020B0604020202020204" pitchFamily="34" charset="0"/>
                <a:cs typeface="Arial" panose="020B0604020202020204" pitchFamily="34" charset="0"/>
              </a:rPr>
              <a:t>ALT, alanine aminotransferase; AST, aspartate aminotransferase; PJP, </a:t>
            </a:r>
            <a:r>
              <a:rPr lang="en-US" b="0" i="1" dirty="0">
                <a:solidFill>
                  <a:srgbClr val="5F6368"/>
                </a:solidFill>
                <a:effectLst/>
                <a:latin typeface="Arial" panose="020B0604020202020204" pitchFamily="34" charset="0"/>
                <a:cs typeface="Arial" panose="020B0604020202020204" pitchFamily="34" charset="0"/>
              </a:rPr>
              <a:t>pneumocystis jirovecii pneumonia; </a:t>
            </a:r>
            <a:r>
              <a:rPr lang="en-US" b="0" i="1" dirty="0">
                <a:latin typeface="Arial" panose="020B0604020202020204" pitchFamily="34" charset="0"/>
                <a:cs typeface="Arial" panose="020B0604020202020204" pitchFamily="34" charset="0"/>
              </a:rPr>
              <a:t>TEAE, treatment-emergent adverse event; VZV, varicella zoster virus.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3239140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d/c, discontinuation; SCC, squamous cell carcinoma;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417767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Gr, grade.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280576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SD, standard deviation.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9211882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MF, myelofibrosis;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42242257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 Study of Parsaclisib Add-on Therapy </a:t>
            </a:r>
            <a:br>
              <a:rPr lang="en-US" altLang="en-US" sz="4000" dirty="0"/>
            </a:br>
            <a:r>
              <a:rPr lang="en-US" altLang="en-US" sz="4000" dirty="0"/>
              <a:t>in Patients With Myelofibrosis and Suboptimal Response to Ruxolitinib: Final Results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Parsaclisib Add-on Therapy in Myelofibrosis: </a:t>
            </a:r>
            <a:r>
              <a:rPr lang="en-US" dirty="0"/>
              <a:t>Background </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56591"/>
            <a:ext cx="10877529" cy="4650686"/>
          </a:xfrm>
        </p:spPr>
        <p:txBody>
          <a:bodyPr/>
          <a:lstStyle/>
          <a:p>
            <a:pPr>
              <a:spcAft>
                <a:spcPts val="0"/>
              </a:spcAft>
            </a:pPr>
            <a:r>
              <a:rPr lang="en-US" altLang="en-US" sz="2400" dirty="0"/>
              <a:t>JAK1/2 inhibitors are effective therapies for intermediate- or high-risk MF</a:t>
            </a:r>
          </a:p>
          <a:p>
            <a:pPr lvl="1">
              <a:spcAft>
                <a:spcPts val="0"/>
              </a:spcAft>
            </a:pPr>
            <a:r>
              <a:rPr lang="en-US" altLang="en-US" sz="2200" dirty="0"/>
              <a:t>Ruxolitinib, a potent JAK1/2 inhibitor, has been shown to reduce spleen volume, improve symptoms, and prolong survival</a:t>
            </a:r>
            <a:r>
              <a:rPr lang="en-US" altLang="en-US" sz="2200" baseline="30000" dirty="0"/>
              <a:t>1-3</a:t>
            </a:r>
          </a:p>
          <a:p>
            <a:pPr lvl="1"/>
            <a:r>
              <a:rPr lang="en-US" altLang="en-US" sz="2200" dirty="0"/>
              <a:t>However, a subset of patients experience inadequate responses, potentially due to retained signaling through PI3K pathway</a:t>
            </a:r>
            <a:r>
              <a:rPr lang="en-US" altLang="en-US" sz="2200" baseline="30000" dirty="0"/>
              <a:t>4-6</a:t>
            </a:r>
          </a:p>
          <a:p>
            <a:r>
              <a:rPr lang="en-US" altLang="en-US" sz="2400" dirty="0"/>
              <a:t>Potential to improve outcomes through combined inhibition of JAK1/2 and PI3K</a:t>
            </a:r>
            <a:r>
              <a:rPr lang="en-US" altLang="en-US" sz="2400" baseline="30000" dirty="0"/>
              <a:t>6</a:t>
            </a:r>
          </a:p>
          <a:p>
            <a:r>
              <a:rPr lang="en-US" altLang="en-US" sz="2400" dirty="0"/>
              <a:t>Parsaclisib: potent and highly selective next-generation PI3K</a:t>
            </a:r>
            <a:r>
              <a:rPr lang="el-GR" altLang="en-US" sz="2400" dirty="0"/>
              <a:t>δ </a:t>
            </a:r>
            <a:r>
              <a:rPr lang="en-US" altLang="en-US" sz="2400" dirty="0"/>
              <a:t>inhibitor with potential for once-daily dosing</a:t>
            </a:r>
            <a:r>
              <a:rPr lang="en-US" altLang="en-US" sz="2400" baseline="30000" dirty="0"/>
              <a:t>7</a:t>
            </a:r>
          </a:p>
          <a:p>
            <a:r>
              <a:rPr lang="en-US" altLang="en-US" sz="2400" dirty="0"/>
              <a:t>Current study examined efficacy and safety of addition of parsaclisib to ruxolitinib therapy in patients with myelofibrosis and inadequate responses to ruxolitinib</a:t>
            </a:r>
            <a:r>
              <a:rPr lang="en-US" altLang="en-US" sz="2400" baseline="30000" dirty="0"/>
              <a:t>8</a:t>
            </a:r>
            <a:endParaRPr lang="en-US" altLang="en-US" sz="24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0" y="6019583"/>
            <a:ext cx="8867173"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Verstovsek. NEJM. 2012;366:799. 2. Harrison. NEJM. 2012;366:787. 3. Cervantes. Blood. 2013;122:4047.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Grimwade. Br J Haematol. 2009;147:495. 5. Oku. Br J Haematol. 2010;150:334. 6. Gerds. Expert Rev Anticancer Ther. 2022;22:835.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7. Shin. J Pharmacol Exp Ther. 2020;374:211. 8. Yacoub. ASH 2022. Abstr 236.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Parsaclisib Add-on Therapy in Myelofibrosis: </a:t>
            </a:r>
            <a:br>
              <a:rPr lang="en-US" altLang="en-US" sz="3600" dirty="0"/>
            </a:br>
            <a:r>
              <a:rPr lang="en-US" dirty="0"/>
              <a:t>Study Design</a:t>
            </a:r>
            <a:endParaRPr lang="en-US" altLang="en-US" dirty="0"/>
          </a:p>
        </p:txBody>
      </p:sp>
      <p:sp>
        <p:nvSpPr>
          <p:cNvPr id="2" name="Text Box 15">
            <a:extLst>
              <a:ext uri="{FF2B5EF4-FFF2-40B4-BE49-F238E27FC236}">
                <a16:creationId xmlns:a16="http://schemas.microsoft.com/office/drawing/2014/main" id="{8AED1168-8E16-6852-8282-4F5A9C6E490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Yacoub. ASH 2022. Abstr 236. NCT02718300.</a:t>
            </a:r>
            <a:endParaRPr lang="en-US" altLang="en-US" sz="1200" b="0" dirty="0">
              <a:solidFill>
                <a:schemeClr val="bg2"/>
              </a:solidFill>
              <a:latin typeface="Calibri" panose="020F0502020204030204" pitchFamily="34" charset="0"/>
            </a:endParaRPr>
          </a:p>
        </p:txBody>
      </p:sp>
      <p:sp>
        <p:nvSpPr>
          <p:cNvPr id="3" name="Content Placeholder 3">
            <a:extLst>
              <a:ext uri="{FF2B5EF4-FFF2-40B4-BE49-F238E27FC236}">
                <a16:creationId xmlns:a16="http://schemas.microsoft.com/office/drawing/2014/main" id="{13BCBF5A-6093-4E00-D662-DE40BAF89FD2}"/>
              </a:ext>
            </a:extLst>
          </p:cNvPr>
          <p:cNvSpPr>
            <a:spLocks noGrp="1"/>
          </p:cNvSpPr>
          <p:nvPr>
            <p:ph idx="1"/>
          </p:nvPr>
        </p:nvSpPr>
        <p:spPr>
          <a:xfrm>
            <a:off x="604675" y="1513047"/>
            <a:ext cx="10877529" cy="418501"/>
          </a:xfrm>
        </p:spPr>
        <p:txBody>
          <a:bodyPr/>
          <a:lstStyle/>
          <a:p>
            <a:r>
              <a:rPr lang="en-US" sz="2000" dirty="0"/>
              <a:t>Open-label, randomized phase II study</a:t>
            </a:r>
          </a:p>
        </p:txBody>
      </p:sp>
      <p:sp>
        <p:nvSpPr>
          <p:cNvPr id="5" name="Content Placeholder 3">
            <a:extLst>
              <a:ext uri="{FF2B5EF4-FFF2-40B4-BE49-F238E27FC236}">
                <a16:creationId xmlns:a16="http://schemas.microsoft.com/office/drawing/2014/main" id="{620E2EFF-B0EA-53DC-535A-6A804A019A7F}"/>
              </a:ext>
            </a:extLst>
          </p:cNvPr>
          <p:cNvSpPr txBox="1">
            <a:spLocks/>
          </p:cNvSpPr>
          <p:nvPr/>
        </p:nvSpPr>
        <p:spPr bwMode="auto">
          <a:xfrm>
            <a:off x="558152" y="5178659"/>
            <a:ext cx="11075696" cy="12243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200" dirty="0"/>
              <a:t>Primary endpoint: </a:t>
            </a:r>
            <a:r>
              <a:rPr lang="en-US" sz="2200" b="0" dirty="0"/>
              <a:t>change in spleen volume (by MRI or CT) from baseline to Wk 12</a:t>
            </a:r>
          </a:p>
          <a:p>
            <a:r>
              <a:rPr lang="en-US" sz="2200" dirty="0"/>
              <a:t>Secondary and exploratory endpoints: </a:t>
            </a:r>
            <a:r>
              <a:rPr lang="en-US" sz="2200" b="0" dirty="0"/>
              <a:t>change in spleen volume to Wk 24, change in </a:t>
            </a:r>
            <a:br>
              <a:rPr lang="en-US" sz="2200" b="0" dirty="0"/>
            </a:br>
            <a:r>
              <a:rPr lang="en-US" sz="2200" b="0" dirty="0"/>
              <a:t>spleen length, change in total symptom score (MFSAF v3.0, MPN-SAF), safety</a:t>
            </a:r>
          </a:p>
        </p:txBody>
      </p:sp>
      <p:sp>
        <p:nvSpPr>
          <p:cNvPr id="6" name="Rectangle 49">
            <a:extLst>
              <a:ext uri="{FF2B5EF4-FFF2-40B4-BE49-F238E27FC236}">
                <a16:creationId xmlns:a16="http://schemas.microsoft.com/office/drawing/2014/main" id="{E716C61A-187D-AB05-F09D-984698D7599A}"/>
              </a:ext>
            </a:extLst>
          </p:cNvPr>
          <p:cNvSpPr>
            <a:spLocks noChangeArrowheads="1"/>
          </p:cNvSpPr>
          <p:nvPr/>
        </p:nvSpPr>
        <p:spPr bwMode="auto">
          <a:xfrm>
            <a:off x="6326598" y="1820027"/>
            <a:ext cx="2103120" cy="64008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Ruxolitinib + </a:t>
            </a:r>
            <a:br>
              <a:rPr lang="en-US" altLang="en-US" sz="1600" dirty="0">
                <a:solidFill>
                  <a:prstClr val="white"/>
                </a:solidFill>
                <a:latin typeface="Calibri" panose="020F0502020204030204" pitchFamily="34" charset="0"/>
                <a:cs typeface="Calibri" panose="020F0502020204030204" pitchFamily="34" charset="0"/>
              </a:rPr>
            </a:br>
            <a:r>
              <a:rPr lang="en-US" altLang="en-US" sz="1600" dirty="0">
                <a:solidFill>
                  <a:prstClr val="white"/>
                </a:solidFill>
                <a:latin typeface="Calibri" panose="020F0502020204030204" pitchFamily="34" charset="0"/>
                <a:cs typeface="Calibri" panose="020F0502020204030204" pitchFamily="34" charset="0"/>
              </a:rPr>
              <a:t>Parsaclisib 10 mg QD</a:t>
            </a:r>
            <a:endParaRPr lang="en-US" altLang="en-US" sz="1600" b="0" dirty="0">
              <a:solidFill>
                <a:prstClr val="white"/>
              </a:solidFill>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40B79EEE-F5E1-96BB-E056-AC0F2E42E518}"/>
              </a:ext>
            </a:extLst>
          </p:cNvPr>
          <p:cNvSpPr txBox="1"/>
          <p:nvPr/>
        </p:nvSpPr>
        <p:spPr bwMode="auto">
          <a:xfrm>
            <a:off x="864246" y="4363086"/>
            <a:ext cx="5074177"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ts val="0"/>
              </a:spcBef>
              <a:defRPr/>
            </a:pPr>
            <a:r>
              <a:rPr lang="en-US" sz="1200" b="0" dirty="0">
                <a:solidFill>
                  <a:srgbClr val="000000"/>
                </a:solidFill>
                <a:latin typeface="Calibri" panose="020F0502020204030204" pitchFamily="34" charset="0"/>
                <a:cs typeface="Calibri" panose="020F0502020204030204" pitchFamily="34" charset="0"/>
              </a:rPr>
              <a:t>*Palpable spleen &gt;10 cm below left subcostal margin, or palpable splenomegaly 5-10 cm below left subcostal margin and presence of 1 symptom score ≥5 or 2 symptom scores ≥3 each using Screening Symptom Form.</a:t>
            </a:r>
          </a:p>
        </p:txBody>
      </p:sp>
      <p:sp>
        <p:nvSpPr>
          <p:cNvPr id="13" name="Text Box 45">
            <a:extLst>
              <a:ext uri="{FF2B5EF4-FFF2-40B4-BE49-F238E27FC236}">
                <a16:creationId xmlns:a16="http://schemas.microsoft.com/office/drawing/2014/main" id="{D16F8650-271B-A5DA-95F9-521C0A6E767C}"/>
              </a:ext>
            </a:extLst>
          </p:cNvPr>
          <p:cNvSpPr txBox="1">
            <a:spLocks noChangeArrowheads="1"/>
          </p:cNvSpPr>
          <p:nvPr/>
        </p:nvSpPr>
        <p:spPr bwMode="auto">
          <a:xfrm>
            <a:off x="273532" y="2109883"/>
            <a:ext cx="2554658" cy="20621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cs typeface="Calibri" panose="020F0502020204030204" pitchFamily="34" charset="0"/>
              </a:rPr>
              <a:t>Adults with primary or secondary MF and suboptimal response* after ≥6 mo ruxolitinib (5-25 mg BID; stable dose for ≥8 wk); platelets </a:t>
            </a:r>
            <a:r>
              <a:rPr lang="en-US" altLang="en-US" sz="1600" b="0" dirty="0">
                <a:solidFill>
                  <a:schemeClr val="bg1"/>
                </a:solidFill>
                <a:latin typeface="Calibri" panose="020F0502020204030204" pitchFamily="34" charset="0"/>
                <a:cs typeface="Calibri" panose="020F0502020204030204" pitchFamily="34" charset="0"/>
              </a:rPr>
              <a:t>≥50 x 10</a:t>
            </a:r>
            <a:r>
              <a:rPr lang="en-US" altLang="en-US" sz="1600" b="0" baseline="30000" dirty="0">
                <a:solidFill>
                  <a:schemeClr val="bg1"/>
                </a:solidFill>
                <a:latin typeface="Calibri" panose="020F0502020204030204" pitchFamily="34" charset="0"/>
                <a:cs typeface="Calibri" panose="020F0502020204030204" pitchFamily="34" charset="0"/>
              </a:rPr>
              <a:t>9</a:t>
            </a:r>
            <a:r>
              <a:rPr lang="en-US" altLang="en-US" sz="1600" b="0" dirty="0">
                <a:solidFill>
                  <a:schemeClr val="bg1"/>
                </a:solidFill>
                <a:latin typeface="Calibri" panose="020F0502020204030204" pitchFamily="34" charset="0"/>
                <a:cs typeface="Calibri" panose="020F0502020204030204" pitchFamily="34" charset="0"/>
              </a:rPr>
              <a:t>/L </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cs typeface="Calibri" panose="020F0502020204030204" pitchFamily="34" charset="0"/>
              </a:rPr>
              <a:t>in prior 4 wk</a:t>
            </a:r>
            <a:br>
              <a:rPr lang="en-GB" altLang="en-US" sz="1600" b="0" dirty="0">
                <a:solidFill>
                  <a:schemeClr val="bg1"/>
                </a:solidFill>
                <a:latin typeface="Calibri" panose="020F0502020204030204" pitchFamily="34" charset="0"/>
                <a:cs typeface="Calibri" panose="020F0502020204030204" pitchFamily="34" charset="0"/>
              </a:rPr>
            </a:br>
            <a:r>
              <a:rPr lang="en-GB" altLang="en-US" sz="1600" b="0" dirty="0">
                <a:solidFill>
                  <a:schemeClr val="bg1"/>
                </a:solidFill>
                <a:latin typeface="Calibri" panose="020F0502020204030204" pitchFamily="34" charset="0"/>
                <a:cs typeface="Calibri" panose="020F0502020204030204" pitchFamily="34" charset="0"/>
              </a:rPr>
              <a:t>(N = 74)</a:t>
            </a:r>
            <a:endParaRPr lang="en-GB" altLang="en-US" sz="1600" b="0" dirty="0">
              <a:solidFill>
                <a:srgbClr val="000000"/>
              </a:solidFill>
              <a:latin typeface="Calibri" panose="020F0502020204030204" pitchFamily="34" charset="0"/>
              <a:cs typeface="Calibri" panose="020F0502020204030204" pitchFamily="34" charset="0"/>
            </a:endParaRPr>
          </a:p>
        </p:txBody>
      </p:sp>
      <p:sp>
        <p:nvSpPr>
          <p:cNvPr id="14" name="Rectangle 49">
            <a:extLst>
              <a:ext uri="{FF2B5EF4-FFF2-40B4-BE49-F238E27FC236}">
                <a16:creationId xmlns:a16="http://schemas.microsoft.com/office/drawing/2014/main" id="{F2BB7F72-0576-9956-D159-4FECD3792959}"/>
              </a:ext>
            </a:extLst>
          </p:cNvPr>
          <p:cNvSpPr>
            <a:spLocks noChangeArrowheads="1"/>
          </p:cNvSpPr>
          <p:nvPr/>
        </p:nvSpPr>
        <p:spPr bwMode="auto">
          <a:xfrm>
            <a:off x="6326598" y="2524432"/>
            <a:ext cx="2103120" cy="64251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Ruxolitinib + </a:t>
            </a:r>
            <a:br>
              <a:rPr lang="en-US" altLang="en-US" sz="1600" dirty="0">
                <a:solidFill>
                  <a:prstClr val="white"/>
                </a:solidFill>
                <a:latin typeface="Calibri" panose="020F0502020204030204" pitchFamily="34" charset="0"/>
                <a:cs typeface="Calibri" panose="020F0502020204030204" pitchFamily="34" charset="0"/>
              </a:rPr>
            </a:br>
            <a:r>
              <a:rPr lang="en-US" altLang="en-US" sz="1600" dirty="0">
                <a:solidFill>
                  <a:prstClr val="white"/>
                </a:solidFill>
                <a:latin typeface="Calibri" panose="020F0502020204030204" pitchFamily="34" charset="0"/>
                <a:cs typeface="Calibri" panose="020F0502020204030204" pitchFamily="34" charset="0"/>
              </a:rPr>
              <a:t>Parsaclisib 20 mg QD</a:t>
            </a:r>
            <a:endParaRPr lang="en-US" altLang="en-US" sz="1600" b="0" dirty="0">
              <a:solidFill>
                <a:prstClr val="white"/>
              </a:solidFill>
              <a:latin typeface="Calibri" panose="020F0502020204030204" pitchFamily="34" charset="0"/>
              <a:cs typeface="Calibri" panose="020F0502020204030204" pitchFamily="34" charset="0"/>
            </a:endParaRPr>
          </a:p>
        </p:txBody>
      </p:sp>
      <p:sp>
        <p:nvSpPr>
          <p:cNvPr id="15" name="Rectangle 49">
            <a:extLst>
              <a:ext uri="{FF2B5EF4-FFF2-40B4-BE49-F238E27FC236}">
                <a16:creationId xmlns:a16="http://schemas.microsoft.com/office/drawing/2014/main" id="{E9A42F4C-2269-11FF-01A5-E599452C27BC}"/>
              </a:ext>
            </a:extLst>
          </p:cNvPr>
          <p:cNvSpPr>
            <a:spLocks noChangeArrowheads="1"/>
          </p:cNvSpPr>
          <p:nvPr/>
        </p:nvSpPr>
        <p:spPr bwMode="auto">
          <a:xfrm>
            <a:off x="6326597" y="3311234"/>
            <a:ext cx="2103120" cy="64251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Ruxolitinib + </a:t>
            </a:r>
            <a:br>
              <a:rPr lang="en-US" altLang="en-US" sz="1600" dirty="0">
                <a:solidFill>
                  <a:prstClr val="white"/>
                </a:solidFill>
                <a:latin typeface="Calibri" panose="020F0502020204030204" pitchFamily="34" charset="0"/>
                <a:cs typeface="Calibri" panose="020F0502020204030204" pitchFamily="34" charset="0"/>
              </a:rPr>
            </a:br>
            <a:r>
              <a:rPr lang="en-US" altLang="en-US" sz="1600" dirty="0">
                <a:solidFill>
                  <a:prstClr val="white"/>
                </a:solidFill>
                <a:latin typeface="Calibri" panose="020F0502020204030204" pitchFamily="34" charset="0"/>
                <a:cs typeface="Calibri" panose="020F0502020204030204" pitchFamily="34" charset="0"/>
              </a:rPr>
              <a:t>Parsaclisib 5 mg QD</a:t>
            </a:r>
            <a:endParaRPr lang="en-US" altLang="en-US" sz="1600" b="0" dirty="0">
              <a:solidFill>
                <a:prstClr val="white"/>
              </a:solidFill>
              <a:latin typeface="Calibri" panose="020F0502020204030204" pitchFamily="34" charset="0"/>
              <a:cs typeface="Calibri" panose="020F0502020204030204" pitchFamily="34" charset="0"/>
            </a:endParaRPr>
          </a:p>
        </p:txBody>
      </p:sp>
      <p:sp>
        <p:nvSpPr>
          <p:cNvPr id="16" name="Rectangle 49">
            <a:extLst>
              <a:ext uri="{FF2B5EF4-FFF2-40B4-BE49-F238E27FC236}">
                <a16:creationId xmlns:a16="http://schemas.microsoft.com/office/drawing/2014/main" id="{C00B175F-9084-F3E2-4483-922089CE013C}"/>
              </a:ext>
            </a:extLst>
          </p:cNvPr>
          <p:cNvSpPr>
            <a:spLocks noChangeArrowheads="1"/>
          </p:cNvSpPr>
          <p:nvPr/>
        </p:nvSpPr>
        <p:spPr bwMode="auto">
          <a:xfrm>
            <a:off x="6326596" y="4023188"/>
            <a:ext cx="2103120" cy="64251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Ruxolitinib + </a:t>
            </a:r>
            <a:br>
              <a:rPr lang="en-US" altLang="en-US" sz="1600" dirty="0">
                <a:solidFill>
                  <a:prstClr val="white"/>
                </a:solidFill>
                <a:latin typeface="Calibri" panose="020F0502020204030204" pitchFamily="34" charset="0"/>
                <a:cs typeface="Calibri" panose="020F0502020204030204" pitchFamily="34" charset="0"/>
              </a:rPr>
            </a:br>
            <a:r>
              <a:rPr lang="en-US" altLang="en-US" sz="1600" dirty="0">
                <a:solidFill>
                  <a:prstClr val="white"/>
                </a:solidFill>
                <a:latin typeface="Calibri" panose="020F0502020204030204" pitchFamily="34" charset="0"/>
                <a:cs typeface="Calibri" panose="020F0502020204030204" pitchFamily="34" charset="0"/>
              </a:rPr>
              <a:t>Parsaclisib 20 mg QD</a:t>
            </a:r>
          </a:p>
        </p:txBody>
      </p:sp>
      <p:sp>
        <p:nvSpPr>
          <p:cNvPr id="17" name="Line 53">
            <a:extLst>
              <a:ext uri="{FF2B5EF4-FFF2-40B4-BE49-F238E27FC236}">
                <a16:creationId xmlns:a16="http://schemas.microsoft.com/office/drawing/2014/main" id="{BB1039CE-C360-188A-6855-981EC6A9300C}"/>
              </a:ext>
            </a:extLst>
          </p:cNvPr>
          <p:cNvSpPr>
            <a:spLocks noChangeShapeType="1"/>
          </p:cNvSpPr>
          <p:nvPr/>
        </p:nvSpPr>
        <p:spPr bwMode="auto">
          <a:xfrm>
            <a:off x="2776820" y="3518693"/>
            <a:ext cx="579316" cy="331924"/>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4" name="Rectangle 49">
            <a:extLst>
              <a:ext uri="{FF2B5EF4-FFF2-40B4-BE49-F238E27FC236}">
                <a16:creationId xmlns:a16="http://schemas.microsoft.com/office/drawing/2014/main" id="{A9943052-774B-16CE-2BF9-EAE4B284ED1B}"/>
              </a:ext>
            </a:extLst>
          </p:cNvPr>
          <p:cNvSpPr>
            <a:spLocks noChangeArrowheads="1"/>
          </p:cNvSpPr>
          <p:nvPr/>
        </p:nvSpPr>
        <p:spPr bwMode="auto">
          <a:xfrm>
            <a:off x="3501408" y="2185079"/>
            <a:ext cx="2103120" cy="64251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Daily/Weekly Dosing</a:t>
            </a:r>
            <a:br>
              <a:rPr lang="en-US" altLang="en-US" sz="1600" dirty="0">
                <a:solidFill>
                  <a:prstClr val="white"/>
                </a:solidFill>
                <a:latin typeface="Calibri" panose="020F0502020204030204" pitchFamily="34" charset="0"/>
                <a:cs typeface="Calibri" panose="020F0502020204030204" pitchFamily="34" charset="0"/>
              </a:rPr>
            </a:br>
            <a:r>
              <a:rPr lang="en-US" altLang="en-US" sz="1600" b="0" dirty="0">
                <a:solidFill>
                  <a:prstClr val="white"/>
                </a:solidFill>
                <a:latin typeface="Calibri" panose="020F0502020204030204" pitchFamily="34" charset="0"/>
                <a:cs typeface="Calibri" panose="020F0502020204030204" pitchFamily="34" charset="0"/>
              </a:rPr>
              <a:t>(n = 32)</a:t>
            </a:r>
          </a:p>
        </p:txBody>
      </p:sp>
      <p:sp>
        <p:nvSpPr>
          <p:cNvPr id="7" name="Rectangle 49">
            <a:extLst>
              <a:ext uri="{FF2B5EF4-FFF2-40B4-BE49-F238E27FC236}">
                <a16:creationId xmlns:a16="http://schemas.microsoft.com/office/drawing/2014/main" id="{5F7BD00A-5559-4896-C737-E2044F46A492}"/>
              </a:ext>
            </a:extLst>
          </p:cNvPr>
          <p:cNvSpPr>
            <a:spLocks noChangeArrowheads="1"/>
          </p:cNvSpPr>
          <p:nvPr/>
        </p:nvSpPr>
        <p:spPr bwMode="auto">
          <a:xfrm>
            <a:off x="3465620" y="3611646"/>
            <a:ext cx="2103120" cy="64251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All Daily Dosing</a:t>
            </a:r>
            <a:br>
              <a:rPr lang="en-US" altLang="en-US" sz="1600" dirty="0">
                <a:solidFill>
                  <a:prstClr val="white"/>
                </a:solidFill>
                <a:latin typeface="Calibri" panose="020F0502020204030204" pitchFamily="34" charset="0"/>
                <a:cs typeface="Calibri" panose="020F0502020204030204" pitchFamily="34" charset="0"/>
              </a:rPr>
            </a:br>
            <a:r>
              <a:rPr lang="en-US" altLang="en-US" sz="1600" b="0" dirty="0">
                <a:solidFill>
                  <a:prstClr val="white"/>
                </a:solidFill>
                <a:latin typeface="Calibri" panose="020F0502020204030204" pitchFamily="34" charset="0"/>
                <a:cs typeface="Calibri" panose="020F0502020204030204" pitchFamily="34" charset="0"/>
              </a:rPr>
              <a:t>(n = 42)</a:t>
            </a:r>
          </a:p>
        </p:txBody>
      </p:sp>
      <p:sp>
        <p:nvSpPr>
          <p:cNvPr id="23" name="TextBox 22">
            <a:extLst>
              <a:ext uri="{FF2B5EF4-FFF2-40B4-BE49-F238E27FC236}">
                <a16:creationId xmlns:a16="http://schemas.microsoft.com/office/drawing/2014/main" id="{1A31A012-58FB-19D8-6C15-89A45DB528FA}"/>
              </a:ext>
            </a:extLst>
          </p:cNvPr>
          <p:cNvSpPr txBox="1"/>
          <p:nvPr/>
        </p:nvSpPr>
        <p:spPr bwMode="auto">
          <a:xfrm>
            <a:off x="8048850" y="1303138"/>
            <a:ext cx="619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8 Wk</a:t>
            </a:r>
          </a:p>
        </p:txBody>
      </p:sp>
      <p:sp>
        <p:nvSpPr>
          <p:cNvPr id="25" name="Rectangle 49">
            <a:extLst>
              <a:ext uri="{FF2B5EF4-FFF2-40B4-BE49-F238E27FC236}">
                <a16:creationId xmlns:a16="http://schemas.microsoft.com/office/drawing/2014/main" id="{21A1182E-37F6-2B1C-486E-D5E7BF9481E3}"/>
              </a:ext>
            </a:extLst>
          </p:cNvPr>
          <p:cNvSpPr>
            <a:spLocks noChangeArrowheads="1"/>
          </p:cNvSpPr>
          <p:nvPr/>
        </p:nvSpPr>
        <p:spPr bwMode="auto">
          <a:xfrm>
            <a:off x="9267576" y="3666107"/>
            <a:ext cx="2103120" cy="64251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Ruxolitinib + </a:t>
            </a:r>
            <a:br>
              <a:rPr lang="en-US" altLang="en-US" sz="1600" dirty="0">
                <a:solidFill>
                  <a:prstClr val="white"/>
                </a:solidFill>
                <a:latin typeface="Calibri" panose="020F0502020204030204" pitchFamily="34" charset="0"/>
                <a:cs typeface="Calibri" panose="020F0502020204030204" pitchFamily="34" charset="0"/>
              </a:rPr>
            </a:br>
            <a:r>
              <a:rPr lang="en-US" altLang="en-US" sz="1600" dirty="0">
                <a:solidFill>
                  <a:prstClr val="white"/>
                </a:solidFill>
                <a:latin typeface="Calibri" panose="020F0502020204030204" pitchFamily="34" charset="0"/>
                <a:cs typeface="Calibri" panose="020F0502020204030204" pitchFamily="34" charset="0"/>
              </a:rPr>
              <a:t>Parsaclisib 5 mg QD</a:t>
            </a:r>
            <a:endParaRPr lang="en-US" altLang="en-US" sz="1600" b="0" dirty="0">
              <a:solidFill>
                <a:prstClr val="white"/>
              </a:solidFill>
              <a:latin typeface="Calibri" panose="020F0502020204030204" pitchFamily="34" charset="0"/>
              <a:cs typeface="Calibri" panose="020F0502020204030204" pitchFamily="34" charset="0"/>
            </a:endParaRPr>
          </a:p>
        </p:txBody>
      </p:sp>
      <p:sp>
        <p:nvSpPr>
          <p:cNvPr id="26" name="Rectangle 49">
            <a:extLst>
              <a:ext uri="{FF2B5EF4-FFF2-40B4-BE49-F238E27FC236}">
                <a16:creationId xmlns:a16="http://schemas.microsoft.com/office/drawing/2014/main" id="{9B707DBF-66D6-879E-1FD2-5F8E16A49A9E}"/>
              </a:ext>
            </a:extLst>
          </p:cNvPr>
          <p:cNvSpPr>
            <a:spLocks noChangeArrowheads="1"/>
          </p:cNvSpPr>
          <p:nvPr/>
        </p:nvSpPr>
        <p:spPr bwMode="auto">
          <a:xfrm>
            <a:off x="9267576" y="1818808"/>
            <a:ext cx="2103120" cy="64251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Ruxolitinib + </a:t>
            </a:r>
            <a:br>
              <a:rPr lang="en-US" altLang="en-US" sz="1600" dirty="0">
                <a:solidFill>
                  <a:prstClr val="white"/>
                </a:solidFill>
                <a:latin typeface="Calibri" panose="020F0502020204030204" pitchFamily="34" charset="0"/>
                <a:cs typeface="Calibri" panose="020F0502020204030204" pitchFamily="34" charset="0"/>
              </a:rPr>
            </a:br>
            <a:r>
              <a:rPr lang="en-US" altLang="en-US" sz="1600" dirty="0">
                <a:solidFill>
                  <a:prstClr val="white"/>
                </a:solidFill>
                <a:latin typeface="Calibri" panose="020F0502020204030204" pitchFamily="34" charset="0"/>
                <a:cs typeface="Calibri" panose="020F0502020204030204" pitchFamily="34" charset="0"/>
              </a:rPr>
              <a:t>Parsaclisib 10 mg QW</a:t>
            </a:r>
            <a:endParaRPr lang="en-US" altLang="en-US" sz="1600" b="0" dirty="0">
              <a:solidFill>
                <a:prstClr val="white"/>
              </a:solidFill>
              <a:latin typeface="Calibri" panose="020F0502020204030204" pitchFamily="34" charset="0"/>
              <a:cs typeface="Calibri" panose="020F0502020204030204" pitchFamily="34" charset="0"/>
            </a:endParaRPr>
          </a:p>
        </p:txBody>
      </p:sp>
      <p:sp>
        <p:nvSpPr>
          <p:cNvPr id="27" name="Rectangle 49">
            <a:extLst>
              <a:ext uri="{FF2B5EF4-FFF2-40B4-BE49-F238E27FC236}">
                <a16:creationId xmlns:a16="http://schemas.microsoft.com/office/drawing/2014/main" id="{5DC44617-9B71-1B38-7B57-DD12A3DEF6C9}"/>
              </a:ext>
            </a:extLst>
          </p:cNvPr>
          <p:cNvSpPr>
            <a:spLocks noChangeArrowheads="1"/>
          </p:cNvSpPr>
          <p:nvPr/>
        </p:nvSpPr>
        <p:spPr bwMode="auto">
          <a:xfrm>
            <a:off x="9267576" y="2524432"/>
            <a:ext cx="2103120" cy="64251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Ruxolitinib + </a:t>
            </a:r>
          </a:p>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Parsaclisib 20 mg QW</a:t>
            </a:r>
            <a:endParaRPr lang="en-US" altLang="en-US" sz="1600" b="0" dirty="0">
              <a:solidFill>
                <a:prstClr val="white"/>
              </a:solidFill>
              <a:latin typeface="Calibri" panose="020F0502020204030204" pitchFamily="34" charset="0"/>
              <a:cs typeface="Calibri" panose="020F0502020204030204" pitchFamily="34" charset="0"/>
            </a:endParaRPr>
          </a:p>
        </p:txBody>
      </p:sp>
      <p:sp>
        <p:nvSpPr>
          <p:cNvPr id="19" name="Line 53">
            <a:extLst>
              <a:ext uri="{FF2B5EF4-FFF2-40B4-BE49-F238E27FC236}">
                <a16:creationId xmlns:a16="http://schemas.microsoft.com/office/drawing/2014/main" id="{C71919D0-7153-02E1-157B-51B03C80C722}"/>
              </a:ext>
            </a:extLst>
          </p:cNvPr>
          <p:cNvSpPr>
            <a:spLocks noChangeShapeType="1"/>
          </p:cNvSpPr>
          <p:nvPr/>
        </p:nvSpPr>
        <p:spPr bwMode="auto">
          <a:xfrm>
            <a:off x="5650475" y="2553176"/>
            <a:ext cx="579316" cy="331924"/>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sz="1600" dirty="0">
              <a:solidFill>
                <a:schemeClr val="bg1"/>
              </a:solidFill>
              <a:latin typeface="Calibri" panose="020F0502020204030204" pitchFamily="34" charset="0"/>
            </a:endParaRPr>
          </a:p>
        </p:txBody>
      </p:sp>
      <p:sp>
        <p:nvSpPr>
          <p:cNvPr id="20" name="Line 53">
            <a:extLst>
              <a:ext uri="{FF2B5EF4-FFF2-40B4-BE49-F238E27FC236}">
                <a16:creationId xmlns:a16="http://schemas.microsoft.com/office/drawing/2014/main" id="{807C41F9-A8B0-E38C-F831-799BD19159C8}"/>
              </a:ext>
            </a:extLst>
          </p:cNvPr>
          <p:cNvSpPr>
            <a:spLocks noChangeShapeType="1"/>
          </p:cNvSpPr>
          <p:nvPr/>
        </p:nvSpPr>
        <p:spPr bwMode="auto">
          <a:xfrm flipV="1">
            <a:off x="5659039" y="2119949"/>
            <a:ext cx="579316" cy="331924"/>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sz="1600" dirty="0">
              <a:solidFill>
                <a:schemeClr val="bg1"/>
              </a:solidFill>
              <a:latin typeface="Calibri" panose="020F0502020204030204" pitchFamily="34" charset="0"/>
            </a:endParaRPr>
          </a:p>
        </p:txBody>
      </p:sp>
      <p:sp>
        <p:nvSpPr>
          <p:cNvPr id="24" name="Line 53">
            <a:extLst>
              <a:ext uri="{FF2B5EF4-FFF2-40B4-BE49-F238E27FC236}">
                <a16:creationId xmlns:a16="http://schemas.microsoft.com/office/drawing/2014/main" id="{09DA487C-6364-9CD4-1AB6-8534D21653E3}"/>
              </a:ext>
            </a:extLst>
          </p:cNvPr>
          <p:cNvSpPr>
            <a:spLocks noChangeShapeType="1"/>
          </p:cNvSpPr>
          <p:nvPr/>
        </p:nvSpPr>
        <p:spPr bwMode="auto">
          <a:xfrm>
            <a:off x="5648765" y="4000118"/>
            <a:ext cx="579316" cy="331924"/>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sz="1600" dirty="0">
              <a:solidFill>
                <a:schemeClr val="bg1"/>
              </a:solidFill>
              <a:latin typeface="Calibri" panose="020F0502020204030204" pitchFamily="34" charset="0"/>
            </a:endParaRPr>
          </a:p>
        </p:txBody>
      </p:sp>
      <p:sp>
        <p:nvSpPr>
          <p:cNvPr id="31" name="Line 53">
            <a:extLst>
              <a:ext uri="{FF2B5EF4-FFF2-40B4-BE49-F238E27FC236}">
                <a16:creationId xmlns:a16="http://schemas.microsoft.com/office/drawing/2014/main" id="{0F51758A-0338-EA49-BADB-336110D2345A}"/>
              </a:ext>
            </a:extLst>
          </p:cNvPr>
          <p:cNvSpPr>
            <a:spLocks noChangeShapeType="1"/>
          </p:cNvSpPr>
          <p:nvPr/>
        </p:nvSpPr>
        <p:spPr bwMode="auto">
          <a:xfrm flipV="1">
            <a:off x="5657329" y="3587439"/>
            <a:ext cx="579316" cy="331924"/>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sz="1600" dirty="0">
              <a:solidFill>
                <a:schemeClr val="bg1"/>
              </a:solidFill>
              <a:latin typeface="Calibri" panose="020F0502020204030204" pitchFamily="34" charset="0"/>
            </a:endParaRPr>
          </a:p>
        </p:txBody>
      </p:sp>
      <p:sp>
        <p:nvSpPr>
          <p:cNvPr id="32" name="Line 53">
            <a:extLst>
              <a:ext uri="{FF2B5EF4-FFF2-40B4-BE49-F238E27FC236}">
                <a16:creationId xmlns:a16="http://schemas.microsoft.com/office/drawing/2014/main" id="{494FFC08-2C26-9B74-54DF-498DE71B5D0B}"/>
              </a:ext>
            </a:extLst>
          </p:cNvPr>
          <p:cNvSpPr>
            <a:spLocks noChangeShapeType="1"/>
          </p:cNvSpPr>
          <p:nvPr/>
        </p:nvSpPr>
        <p:spPr bwMode="auto">
          <a:xfrm flipV="1">
            <a:off x="2785384" y="2510118"/>
            <a:ext cx="579316" cy="331924"/>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cxnSp>
        <p:nvCxnSpPr>
          <p:cNvPr id="34" name="Straight Arrow Connector 33">
            <a:extLst>
              <a:ext uri="{FF2B5EF4-FFF2-40B4-BE49-F238E27FC236}">
                <a16:creationId xmlns:a16="http://schemas.microsoft.com/office/drawing/2014/main" id="{BEAD9A8F-D887-78D0-5BA0-FDCAD872FED6}"/>
              </a:ext>
            </a:extLst>
          </p:cNvPr>
          <p:cNvCxnSpPr>
            <a:cxnSpLocks/>
          </p:cNvCxnSpPr>
          <p:nvPr/>
        </p:nvCxnSpPr>
        <p:spPr bwMode="auto">
          <a:xfrm>
            <a:off x="8542323" y="2140067"/>
            <a:ext cx="589129" cy="0"/>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2BA82376-1ECC-8234-3D9F-0E6512330A50}"/>
              </a:ext>
            </a:extLst>
          </p:cNvPr>
          <p:cNvCxnSpPr>
            <a:cxnSpLocks/>
          </p:cNvCxnSpPr>
          <p:nvPr/>
        </p:nvCxnSpPr>
        <p:spPr bwMode="auto">
          <a:xfrm>
            <a:off x="8542323" y="2845691"/>
            <a:ext cx="589129" cy="0"/>
          </a:xfrm>
          <a:prstGeom prst="straightConnector1">
            <a:avLst/>
          </a:prstGeom>
          <a:noFill/>
          <a:ln w="28575" cap="flat" cmpd="sng" algn="ctr">
            <a:solidFill>
              <a:schemeClr val="bg1"/>
            </a:solidFill>
            <a:prstDash val="solid"/>
            <a:round/>
            <a:headEnd type="none" w="med" len="med"/>
            <a:tailEnd type="triangle"/>
          </a:ln>
          <a:effectLst/>
        </p:spPr>
      </p:cxnSp>
      <p:grpSp>
        <p:nvGrpSpPr>
          <p:cNvPr id="43" name="Group 42">
            <a:extLst>
              <a:ext uri="{FF2B5EF4-FFF2-40B4-BE49-F238E27FC236}">
                <a16:creationId xmlns:a16="http://schemas.microsoft.com/office/drawing/2014/main" id="{9FF3FE7A-9B3A-8264-EB9C-8252CB173634}"/>
              </a:ext>
            </a:extLst>
          </p:cNvPr>
          <p:cNvGrpSpPr/>
          <p:nvPr/>
        </p:nvGrpSpPr>
        <p:grpSpPr>
          <a:xfrm>
            <a:off x="8540613" y="3593384"/>
            <a:ext cx="590839" cy="731520"/>
            <a:chOff x="8540613" y="3593384"/>
            <a:chExt cx="590839" cy="731520"/>
          </a:xfrm>
        </p:grpSpPr>
        <p:grpSp>
          <p:nvGrpSpPr>
            <p:cNvPr id="39" name="Group 38">
              <a:extLst>
                <a:ext uri="{FF2B5EF4-FFF2-40B4-BE49-F238E27FC236}">
                  <a16:creationId xmlns:a16="http://schemas.microsoft.com/office/drawing/2014/main" id="{122F902D-295F-28E1-C6B3-734A9DD05EA0}"/>
                </a:ext>
              </a:extLst>
            </p:cNvPr>
            <p:cNvGrpSpPr/>
            <p:nvPr/>
          </p:nvGrpSpPr>
          <p:grpSpPr>
            <a:xfrm>
              <a:off x="8765692" y="3593384"/>
              <a:ext cx="365760" cy="731520"/>
              <a:chOff x="8765692" y="3593384"/>
              <a:chExt cx="365760" cy="731520"/>
            </a:xfrm>
          </p:grpSpPr>
          <p:cxnSp>
            <p:nvCxnSpPr>
              <p:cNvPr id="36" name="Straight Arrow Connector 35">
                <a:extLst>
                  <a:ext uri="{FF2B5EF4-FFF2-40B4-BE49-F238E27FC236}">
                    <a16:creationId xmlns:a16="http://schemas.microsoft.com/office/drawing/2014/main" id="{3B392131-45AB-9C61-1C8D-6B8B543F197F}"/>
                  </a:ext>
                </a:extLst>
              </p:cNvPr>
              <p:cNvCxnSpPr>
                <a:cxnSpLocks/>
              </p:cNvCxnSpPr>
              <p:nvPr/>
            </p:nvCxnSpPr>
            <p:spPr bwMode="auto">
              <a:xfrm>
                <a:off x="8765692" y="3968148"/>
                <a:ext cx="365760" cy="0"/>
              </a:xfrm>
              <a:prstGeom prst="straightConnector1">
                <a:avLst/>
              </a:prstGeom>
              <a:noFill/>
              <a:ln w="28575" cap="flat" cmpd="sng" algn="ctr">
                <a:solidFill>
                  <a:schemeClr val="bg1"/>
                </a:solidFill>
                <a:prstDash val="solid"/>
                <a:round/>
                <a:headEnd type="none" w="med" len="med"/>
                <a:tailEnd type="triangle"/>
              </a:ln>
              <a:effectLst/>
            </p:spPr>
          </p:cxnSp>
          <p:cxnSp>
            <p:nvCxnSpPr>
              <p:cNvPr id="38" name="Straight Connector 37">
                <a:extLst>
                  <a:ext uri="{FF2B5EF4-FFF2-40B4-BE49-F238E27FC236}">
                    <a16:creationId xmlns:a16="http://schemas.microsoft.com/office/drawing/2014/main" id="{E46F7A2A-A2C5-C8CF-E25D-6888D53A0231}"/>
                  </a:ext>
                </a:extLst>
              </p:cNvPr>
              <p:cNvCxnSpPr/>
              <p:nvPr/>
            </p:nvCxnSpPr>
            <p:spPr bwMode="auto">
              <a:xfrm>
                <a:off x="8765692" y="3593384"/>
                <a:ext cx="0" cy="731520"/>
              </a:xfrm>
              <a:prstGeom prst="line">
                <a:avLst/>
              </a:prstGeom>
              <a:noFill/>
              <a:ln w="28575" cap="flat" cmpd="sng" algn="ctr">
                <a:solidFill>
                  <a:schemeClr val="bg1"/>
                </a:solidFill>
                <a:prstDash val="solid"/>
                <a:round/>
                <a:headEnd type="none" w="med" len="med"/>
                <a:tailEnd type="none" w="med" len="med"/>
              </a:ln>
              <a:effectLst/>
            </p:spPr>
          </p:cxnSp>
        </p:grpSp>
        <p:cxnSp>
          <p:nvCxnSpPr>
            <p:cNvPr id="41" name="Straight Connector 40">
              <a:extLst>
                <a:ext uri="{FF2B5EF4-FFF2-40B4-BE49-F238E27FC236}">
                  <a16:creationId xmlns:a16="http://schemas.microsoft.com/office/drawing/2014/main" id="{46E6C66F-0289-DB34-2CA5-C34FAEBB3248}"/>
                </a:ext>
              </a:extLst>
            </p:cNvPr>
            <p:cNvCxnSpPr/>
            <p:nvPr/>
          </p:nvCxnSpPr>
          <p:spPr bwMode="auto">
            <a:xfrm>
              <a:off x="8542323" y="3598751"/>
              <a:ext cx="223369"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1140B48-DE6C-8D42-BE1D-32107255A3C4}"/>
                </a:ext>
              </a:extLst>
            </p:cNvPr>
            <p:cNvCxnSpPr/>
            <p:nvPr/>
          </p:nvCxnSpPr>
          <p:spPr bwMode="auto">
            <a:xfrm>
              <a:off x="8540613" y="4315191"/>
              <a:ext cx="223369" cy="0"/>
            </a:xfrm>
            <a:prstGeom prst="line">
              <a:avLst/>
            </a:prstGeom>
            <a:noFill/>
            <a:ln w="28575" cap="flat" cmpd="sng" algn="ctr">
              <a:solidFill>
                <a:schemeClr val="bg1"/>
              </a:solidFill>
              <a:prstDash val="solid"/>
              <a:round/>
              <a:headEnd type="none" w="med" len="med"/>
              <a:tailEnd type="none" w="med" len="med"/>
            </a:ln>
            <a:effectLst/>
          </p:spPr>
        </p:cxnSp>
      </p:grpSp>
      <p:cxnSp>
        <p:nvCxnSpPr>
          <p:cNvPr id="45" name="Straight Arrow Connector 44">
            <a:extLst>
              <a:ext uri="{FF2B5EF4-FFF2-40B4-BE49-F238E27FC236}">
                <a16:creationId xmlns:a16="http://schemas.microsoft.com/office/drawing/2014/main" id="{D9B85CF9-ED44-0E69-D3F4-B304BD459FBA}"/>
              </a:ext>
            </a:extLst>
          </p:cNvPr>
          <p:cNvCxnSpPr/>
          <p:nvPr/>
        </p:nvCxnSpPr>
        <p:spPr bwMode="auto">
          <a:xfrm>
            <a:off x="8393982" y="1587535"/>
            <a:ext cx="0" cy="188357"/>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Parsaclisib Add-on Therapy in Myelofibrosis: </a:t>
            </a:r>
            <a:br>
              <a:rPr lang="en-US" altLang="en-US" sz="3600" dirty="0"/>
            </a:br>
            <a:r>
              <a:rPr lang="en-US" dirty="0"/>
              <a:t>Baseline Characteristics</a:t>
            </a:r>
            <a:endParaRPr lang="en-US" altLang="en-US" dirty="0"/>
          </a:p>
        </p:txBody>
      </p:sp>
      <p:sp>
        <p:nvSpPr>
          <p:cNvPr id="3" name="Text Box 15">
            <a:extLst>
              <a:ext uri="{FF2B5EF4-FFF2-40B4-BE49-F238E27FC236}">
                <a16:creationId xmlns:a16="http://schemas.microsoft.com/office/drawing/2014/main" id="{77EEDDE4-AEEB-B69E-19E0-39ADED3B5A3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Yacoub. ASH 2022. Abstr 236.</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FE0AF06A-4C72-805F-CA55-B54B87C592F0}"/>
              </a:ext>
            </a:extLst>
          </p:cNvPr>
          <p:cNvGraphicFramePr>
            <a:graphicFrameLocks/>
          </p:cNvGraphicFramePr>
          <p:nvPr>
            <p:extLst>
              <p:ext uri="{D42A27DB-BD31-4B8C-83A1-F6EECF244321}">
                <p14:modId xmlns:p14="http://schemas.microsoft.com/office/powerpoint/2010/main" val="1071421352"/>
              </p:ext>
            </p:extLst>
          </p:nvPr>
        </p:nvGraphicFramePr>
        <p:xfrm>
          <a:off x="719138" y="1374098"/>
          <a:ext cx="10787061" cy="4760691"/>
        </p:xfrm>
        <a:graphic>
          <a:graphicData uri="http://schemas.openxmlformats.org/drawingml/2006/table">
            <a:tbl>
              <a:tblPr/>
              <a:tblGrid>
                <a:gridCol w="4791633">
                  <a:extLst>
                    <a:ext uri="{9D8B030D-6E8A-4147-A177-3AD203B41FA5}">
                      <a16:colId xmlns:a16="http://schemas.microsoft.com/office/drawing/2014/main" val="20000"/>
                    </a:ext>
                  </a:extLst>
                </a:gridCol>
                <a:gridCol w="3111263">
                  <a:extLst>
                    <a:ext uri="{9D8B030D-6E8A-4147-A177-3AD203B41FA5}">
                      <a16:colId xmlns:a16="http://schemas.microsoft.com/office/drawing/2014/main" val="20001"/>
                    </a:ext>
                  </a:extLst>
                </a:gridCol>
                <a:gridCol w="2884165">
                  <a:extLst>
                    <a:ext uri="{9D8B030D-6E8A-4147-A177-3AD203B41FA5}">
                      <a16:colId xmlns:a16="http://schemas.microsoft.com/office/drawing/2014/main" val="3316427629"/>
                    </a:ext>
                  </a:extLst>
                </a:gridCol>
              </a:tblGrid>
              <a:tr h="3409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altLang="en-US" sz="1400" b="1" dirty="0">
                          <a:solidFill>
                            <a:prstClr val="white"/>
                          </a:solidFill>
                          <a:latin typeface="Calibri" panose="020F0502020204030204" pitchFamily="34" charset="0"/>
                          <a:cs typeface="Calibri" panose="020F0502020204030204" pitchFamily="34" charset="0"/>
                        </a:rPr>
                        <a:t>Daily/Weekly Dosing (n = 32)</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alt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All Daily Dosing (n = 42)</a:t>
                      </a: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01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 (41-89)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(51-84)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01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rgbClr val="000000"/>
                          </a:solidFill>
                          <a:latin typeface="Calibri" panose="020F0502020204030204" pitchFamily="34" charset="0"/>
                          <a:cs typeface="Calibri" panose="020F0502020204030204" pitchFamily="34" charset="0"/>
                        </a:rPr>
                        <a:t>Male, n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201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rgbClr val="000000"/>
                          </a:solidFill>
                          <a:latin typeface="Calibri" panose="020F0502020204030204" pitchFamily="34" charset="0"/>
                          <a:cs typeface="Calibri" panose="020F0502020204030204" pitchFamily="34" charset="0"/>
                        </a:rPr>
                        <a:t>Median time since initial diagnosis,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30.5 (6.7-268.9)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37.5 (4.9-251.5)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403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i="0" dirty="0">
                          <a:solidFill>
                            <a:srgbClr val="000000"/>
                          </a:solidFill>
                          <a:latin typeface="Calibri" panose="020F0502020204030204" pitchFamily="34" charset="0"/>
                          <a:cs typeface="Calibri" panose="020F0502020204030204" pitchFamily="34" charset="0"/>
                        </a:rPr>
                        <a:t>Median ruxolitinib use</a:t>
                      </a:r>
                      <a:r>
                        <a:rPr lang="en-US" sz="1400" b="0" dirty="0">
                          <a:solidFill>
                            <a:srgbClr val="000000"/>
                          </a:solidFill>
                          <a:latin typeface="Calibri" panose="020F0502020204030204" pitchFamily="34" charset="0"/>
                          <a:cs typeface="Calibri" panose="020F0502020204030204" pitchFamily="34" charset="0"/>
                        </a:rPr>
                        <a:t> (range)</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Daily dose, mg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Duration,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28.9 (13.8-50.0)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18.1 (3.7-93.9)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29.3 (8.7-44.8)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16.4 (5.1-105.5)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80362767"/>
                  </a:ext>
                </a:extLst>
              </a:tr>
              <a:tr h="3802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Palpable spleen,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length, cm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(8-30)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(5-30)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43210807"/>
                  </a:ext>
                </a:extLst>
              </a:tr>
              <a:tr h="220145">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spleen volume, cm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3</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2415 (327-5324)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1878 (434-3904)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62502432"/>
                  </a:ext>
                </a:extLst>
              </a:tr>
              <a:tr h="220145">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MFSAF-TSS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10.8 (0-47.0)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16.3 (0.6-38.4)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93860805"/>
                  </a:ext>
                </a:extLst>
              </a:tr>
              <a:tr h="220145">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MPN-SAF-TSS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25.5 (0-83.0)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30.0 (3.0-65.0)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07374332"/>
                  </a:ext>
                </a:extLst>
              </a:tr>
              <a:tr h="220145">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hemoglobin, g/L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102.0 (70-159)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97.5 (57-155)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55601254"/>
                  </a:ext>
                </a:extLst>
              </a:tr>
              <a:tr h="380243">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DIPSS risk level at baseline,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High/intermediate-2/intermediate-1/low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(16)/10 (31)/13 (41)/4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(24)/19 (45)/12 (29)/1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31628305"/>
                  </a:ext>
                </a:extLst>
              </a:tr>
              <a:tr h="380243">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MF subtype,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PMF/PPV-MF/PET-MF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(53)/12 (38)/3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(55)/12 (29)/7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82202344"/>
                  </a:ext>
                </a:extLst>
              </a:tr>
            </a:tbl>
          </a:graphicData>
        </a:graphic>
      </p:graphicFrame>
    </p:spTree>
    <p:extLst>
      <p:ext uri="{BB962C8B-B14F-4D97-AF65-F5344CB8AC3E}">
        <p14:creationId xmlns:p14="http://schemas.microsoft.com/office/powerpoint/2010/main" val="169055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Parsaclisib Add-on Therapy in Myelofibrosis: </a:t>
            </a:r>
            <a:br>
              <a:rPr lang="en-US" altLang="en-US" sz="3600" dirty="0"/>
            </a:br>
            <a:r>
              <a:rPr lang="en-US" dirty="0"/>
              <a:t>Duration of Treatment </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1151896" cy="4650686"/>
          </a:xfrm>
        </p:spPr>
        <p:txBody>
          <a:bodyPr/>
          <a:lstStyle/>
          <a:p>
            <a:pPr>
              <a:spcAft>
                <a:spcPts val="0"/>
              </a:spcAft>
            </a:pPr>
            <a:r>
              <a:rPr lang="en-US" altLang="en-US" sz="2600" dirty="0"/>
              <a:t>Median treatment duration: 48.1 wk (range: 4.3-213.4)</a:t>
            </a:r>
          </a:p>
          <a:p>
            <a:pPr lvl="1">
              <a:spcAft>
                <a:spcPts val="0"/>
              </a:spcAft>
            </a:pPr>
            <a:r>
              <a:rPr lang="en-US" altLang="en-US" sz="2400" dirty="0"/>
              <a:t>Daily/weekly dose: 48.9 wk (range: 7.3-213.4)</a:t>
            </a:r>
          </a:p>
          <a:p>
            <a:pPr lvl="1"/>
            <a:r>
              <a:rPr lang="en-US" altLang="en-US" sz="2400" dirty="0"/>
              <a:t>All daily dose: 47.4 wk (range: 4.3-157.4)</a:t>
            </a:r>
          </a:p>
          <a:p>
            <a:r>
              <a:rPr lang="en-US" altLang="en-US" sz="2600" dirty="0"/>
              <a:t>Median daily dose of 5.0 mg/day for parsaclisib and 29.8 mg/day for ruxolitinib</a:t>
            </a:r>
          </a:p>
          <a:p>
            <a:pPr>
              <a:spcAft>
                <a:spcPts val="0"/>
              </a:spcAft>
            </a:pPr>
            <a:r>
              <a:rPr lang="en-US" altLang="en-US" sz="2600" dirty="0"/>
              <a:t>89.2% (66/74) of patients received treatment for ≥12 wk</a:t>
            </a:r>
          </a:p>
          <a:p>
            <a:pPr lvl="1">
              <a:spcAft>
                <a:spcPts val="0"/>
              </a:spcAft>
            </a:pPr>
            <a:r>
              <a:rPr lang="en-US" altLang="en-US" sz="2400" dirty="0"/>
              <a:t>41.9% (31/74) for ≥1 yr</a:t>
            </a:r>
          </a:p>
          <a:p>
            <a:pPr lvl="1"/>
            <a:r>
              <a:rPr lang="en-US" altLang="en-US" sz="2400" dirty="0"/>
              <a:t>13.5% (10/74) for ≥2 yr</a:t>
            </a:r>
          </a:p>
          <a:p>
            <a:pPr>
              <a:spcAft>
                <a:spcPts val="0"/>
              </a:spcAft>
            </a:pPr>
            <a:r>
              <a:rPr lang="en-US" altLang="en-US" sz="2600" dirty="0"/>
              <a:t>21.6% (16/74) continued to open-label study of parsaclisib </a:t>
            </a:r>
          </a:p>
        </p:txBody>
      </p:sp>
      <p:sp>
        <p:nvSpPr>
          <p:cNvPr id="2" name="Text Box 15">
            <a:extLst>
              <a:ext uri="{FF2B5EF4-FFF2-40B4-BE49-F238E27FC236}">
                <a16:creationId xmlns:a16="http://schemas.microsoft.com/office/drawing/2014/main" id="{93B28301-F313-21D3-1A4F-57F25E61788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Yacoub. ASH 2022. Abstr 236.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998823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Parsaclisib Add-on Therapy in Myelofibrosis: </a:t>
            </a:r>
            <a:br>
              <a:rPr lang="en-US" altLang="en-US" sz="3600" dirty="0"/>
            </a:br>
            <a:r>
              <a:rPr lang="en-US" altLang="en-US" sz="3600" dirty="0"/>
              <a:t>Change in </a:t>
            </a:r>
            <a:r>
              <a:rPr lang="en-US" dirty="0"/>
              <a:t>Spleen Volume</a:t>
            </a:r>
            <a:endParaRPr lang="en-US" altLang="en-US" dirty="0"/>
          </a:p>
        </p:txBody>
      </p:sp>
      <p:sp>
        <p:nvSpPr>
          <p:cNvPr id="3" name="Text Box 15">
            <a:extLst>
              <a:ext uri="{FF2B5EF4-FFF2-40B4-BE49-F238E27FC236}">
                <a16:creationId xmlns:a16="http://schemas.microsoft.com/office/drawing/2014/main" id="{77EEDDE4-AEEB-B69E-19E0-39ADED3B5A3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Yacoub. ASH 2022. Abstr 236. Reproduced with permission.</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2F32079E-DF8F-38F3-15E5-E7D15D4DC22F}"/>
              </a:ext>
            </a:extLst>
          </p:cNvPr>
          <p:cNvGraphicFramePr>
            <a:graphicFrameLocks/>
          </p:cNvGraphicFramePr>
          <p:nvPr>
            <p:extLst>
              <p:ext uri="{D42A27DB-BD31-4B8C-83A1-F6EECF244321}">
                <p14:modId xmlns:p14="http://schemas.microsoft.com/office/powerpoint/2010/main" val="3530415031"/>
              </p:ext>
            </p:extLst>
          </p:nvPr>
        </p:nvGraphicFramePr>
        <p:xfrm>
          <a:off x="719138" y="4762127"/>
          <a:ext cx="5345269" cy="1402112"/>
        </p:xfrm>
        <a:graphic>
          <a:graphicData uri="http://schemas.openxmlformats.org/drawingml/2006/table">
            <a:tbl>
              <a:tblPr/>
              <a:tblGrid>
                <a:gridCol w="1895085">
                  <a:extLst>
                    <a:ext uri="{9D8B030D-6E8A-4147-A177-3AD203B41FA5}">
                      <a16:colId xmlns:a16="http://schemas.microsoft.com/office/drawing/2014/main" val="20000"/>
                    </a:ext>
                  </a:extLst>
                </a:gridCol>
                <a:gridCol w="1826785">
                  <a:extLst>
                    <a:ext uri="{9D8B030D-6E8A-4147-A177-3AD203B41FA5}">
                      <a16:colId xmlns:a16="http://schemas.microsoft.com/office/drawing/2014/main" val="20001"/>
                    </a:ext>
                  </a:extLst>
                </a:gridCol>
                <a:gridCol w="1623399">
                  <a:extLst>
                    <a:ext uri="{9D8B030D-6E8A-4147-A177-3AD203B41FA5}">
                      <a16:colId xmlns:a16="http://schemas.microsoft.com/office/drawing/2014/main" val="3316427629"/>
                    </a:ext>
                  </a:extLst>
                </a:gridCol>
              </a:tblGrid>
              <a:tr h="3409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 Category at Wk 12,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altLang="en-US" sz="1600" b="1" dirty="0">
                          <a:solidFill>
                            <a:prstClr val="white"/>
                          </a:solidFill>
                          <a:latin typeface="Calibri" panose="020F0502020204030204" pitchFamily="34" charset="0"/>
                          <a:cs typeface="Calibri" panose="020F0502020204030204" pitchFamily="34" charset="0"/>
                        </a:rPr>
                        <a:t>Daily/Weekly Dosing (n = 32)</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altLang="en-US" sz="1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All Daily Dosing (n = 42)</a:t>
                      </a: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8024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reduction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reduction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(28.1)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(59.5)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(21.4)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43210807"/>
                  </a:ext>
                </a:extLst>
              </a:tr>
            </a:tbl>
          </a:graphicData>
        </a:graphic>
      </p:graphicFrame>
      <p:graphicFrame>
        <p:nvGraphicFramePr>
          <p:cNvPr id="7" name="Group 3">
            <a:extLst>
              <a:ext uri="{FF2B5EF4-FFF2-40B4-BE49-F238E27FC236}">
                <a16:creationId xmlns:a16="http://schemas.microsoft.com/office/drawing/2014/main" id="{F70C8E52-6576-6E30-70A8-70E27AF8F961}"/>
              </a:ext>
            </a:extLst>
          </p:cNvPr>
          <p:cNvGraphicFramePr>
            <a:graphicFrameLocks/>
          </p:cNvGraphicFramePr>
          <p:nvPr>
            <p:extLst>
              <p:ext uri="{D42A27DB-BD31-4B8C-83A1-F6EECF244321}">
                <p14:modId xmlns:p14="http://schemas.microsoft.com/office/powerpoint/2010/main" val="1333280561"/>
              </p:ext>
            </p:extLst>
          </p:nvPr>
        </p:nvGraphicFramePr>
        <p:xfrm>
          <a:off x="6134100" y="4762127"/>
          <a:ext cx="5375909" cy="1402112"/>
        </p:xfrm>
        <a:graphic>
          <a:graphicData uri="http://schemas.openxmlformats.org/drawingml/2006/table">
            <a:tbl>
              <a:tblPr/>
              <a:tblGrid>
                <a:gridCol w="1905948">
                  <a:extLst>
                    <a:ext uri="{9D8B030D-6E8A-4147-A177-3AD203B41FA5}">
                      <a16:colId xmlns:a16="http://schemas.microsoft.com/office/drawing/2014/main" val="20000"/>
                    </a:ext>
                  </a:extLst>
                </a:gridCol>
                <a:gridCol w="1837256">
                  <a:extLst>
                    <a:ext uri="{9D8B030D-6E8A-4147-A177-3AD203B41FA5}">
                      <a16:colId xmlns:a16="http://schemas.microsoft.com/office/drawing/2014/main" val="20001"/>
                    </a:ext>
                  </a:extLst>
                </a:gridCol>
                <a:gridCol w="1632705">
                  <a:extLst>
                    <a:ext uri="{9D8B030D-6E8A-4147-A177-3AD203B41FA5}">
                      <a16:colId xmlns:a16="http://schemas.microsoft.com/office/drawing/2014/main" val="3316427629"/>
                    </a:ext>
                  </a:extLst>
                </a:gridCol>
              </a:tblGrid>
              <a:tr h="3409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 Category at Wk 24,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altLang="en-US" sz="1600" b="1" dirty="0">
                          <a:solidFill>
                            <a:prstClr val="white"/>
                          </a:solidFill>
                          <a:latin typeface="Calibri" panose="020F0502020204030204" pitchFamily="34" charset="0"/>
                          <a:cs typeface="Calibri" panose="020F0502020204030204" pitchFamily="34" charset="0"/>
                        </a:rPr>
                        <a:t>Daily/Weekly Dosing (n = 32)</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altLang="en-US" sz="1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All Daily Dosing (n = 42)</a:t>
                      </a: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8024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reduction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reduction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43210807"/>
                  </a:ext>
                </a:extLst>
              </a:tr>
            </a:tbl>
          </a:graphicData>
        </a:graphic>
      </p:graphicFrame>
      <p:grpSp>
        <p:nvGrpSpPr>
          <p:cNvPr id="9" name="Group 8">
            <a:extLst>
              <a:ext uri="{FF2B5EF4-FFF2-40B4-BE49-F238E27FC236}">
                <a16:creationId xmlns:a16="http://schemas.microsoft.com/office/drawing/2014/main" id="{791FD434-AF7C-E099-C5C3-1C3C82AB1F57}"/>
              </a:ext>
            </a:extLst>
          </p:cNvPr>
          <p:cNvGrpSpPr/>
          <p:nvPr/>
        </p:nvGrpSpPr>
        <p:grpSpPr>
          <a:xfrm>
            <a:off x="9637033" y="1981237"/>
            <a:ext cx="1999509" cy="584775"/>
            <a:chOff x="3881153" y="1944881"/>
            <a:chExt cx="1999509" cy="584775"/>
          </a:xfrm>
        </p:grpSpPr>
        <p:sp>
          <p:nvSpPr>
            <p:cNvPr id="2" name="TextBox 1">
              <a:extLst>
                <a:ext uri="{FF2B5EF4-FFF2-40B4-BE49-F238E27FC236}">
                  <a16:creationId xmlns:a16="http://schemas.microsoft.com/office/drawing/2014/main" id="{EE965B61-BC62-10CB-C04F-B58FB05A3AF2}"/>
                </a:ext>
              </a:extLst>
            </p:cNvPr>
            <p:cNvSpPr txBox="1"/>
            <p:nvPr/>
          </p:nvSpPr>
          <p:spPr bwMode="auto">
            <a:xfrm>
              <a:off x="4030668" y="1944881"/>
              <a:ext cx="184999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Daily/weekly dosing</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All daily dosing</a:t>
              </a:r>
            </a:p>
          </p:txBody>
        </p:sp>
        <p:sp>
          <p:nvSpPr>
            <p:cNvPr id="5" name="Rectangle 4">
              <a:extLst>
                <a:ext uri="{FF2B5EF4-FFF2-40B4-BE49-F238E27FC236}">
                  <a16:creationId xmlns:a16="http://schemas.microsoft.com/office/drawing/2014/main" id="{4F09A20F-AE93-BF5F-7828-FAAEBA5EC937}"/>
                </a:ext>
              </a:extLst>
            </p:cNvPr>
            <p:cNvSpPr/>
            <p:nvPr/>
          </p:nvSpPr>
          <p:spPr bwMode="auto">
            <a:xfrm>
              <a:off x="3881153" y="2063143"/>
              <a:ext cx="149514" cy="14951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8" name="Rectangle 7">
              <a:extLst>
                <a:ext uri="{FF2B5EF4-FFF2-40B4-BE49-F238E27FC236}">
                  <a16:creationId xmlns:a16="http://schemas.microsoft.com/office/drawing/2014/main" id="{BB740EBE-C671-E365-A68D-22052044D411}"/>
                </a:ext>
              </a:extLst>
            </p:cNvPr>
            <p:cNvSpPr/>
            <p:nvPr/>
          </p:nvSpPr>
          <p:spPr bwMode="auto">
            <a:xfrm>
              <a:off x="3881153" y="2277762"/>
              <a:ext cx="149514" cy="14951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grpSp>
      <p:sp>
        <p:nvSpPr>
          <p:cNvPr id="10" name="TextBox 9">
            <a:extLst>
              <a:ext uri="{FF2B5EF4-FFF2-40B4-BE49-F238E27FC236}">
                <a16:creationId xmlns:a16="http://schemas.microsoft.com/office/drawing/2014/main" id="{09C7B2B2-6BC3-5F1C-AB1E-5D7494FAE21B}"/>
              </a:ext>
            </a:extLst>
          </p:cNvPr>
          <p:cNvSpPr txBox="1"/>
          <p:nvPr/>
        </p:nvSpPr>
        <p:spPr bwMode="auto">
          <a:xfrm>
            <a:off x="2974387" y="1504303"/>
            <a:ext cx="11042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12 Weeks</a:t>
            </a:r>
          </a:p>
        </p:txBody>
      </p:sp>
      <p:sp>
        <p:nvSpPr>
          <p:cNvPr id="11" name="TextBox 10">
            <a:extLst>
              <a:ext uri="{FF2B5EF4-FFF2-40B4-BE49-F238E27FC236}">
                <a16:creationId xmlns:a16="http://schemas.microsoft.com/office/drawing/2014/main" id="{8EE66D9C-7F28-E5E8-B283-D1585094CC2C}"/>
              </a:ext>
            </a:extLst>
          </p:cNvPr>
          <p:cNvSpPr txBox="1"/>
          <p:nvPr/>
        </p:nvSpPr>
        <p:spPr bwMode="auto">
          <a:xfrm>
            <a:off x="8375976" y="1504303"/>
            <a:ext cx="11042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24 Weeks</a:t>
            </a:r>
          </a:p>
        </p:txBody>
      </p:sp>
      <p:sp>
        <p:nvSpPr>
          <p:cNvPr id="12" name="TextBox 11">
            <a:extLst>
              <a:ext uri="{FF2B5EF4-FFF2-40B4-BE49-F238E27FC236}">
                <a16:creationId xmlns:a16="http://schemas.microsoft.com/office/drawing/2014/main" id="{477EBDC2-E47A-7DD5-E954-D46463F8E2C8}"/>
              </a:ext>
            </a:extLst>
          </p:cNvPr>
          <p:cNvSpPr txBox="1"/>
          <p:nvPr/>
        </p:nvSpPr>
        <p:spPr bwMode="auto">
          <a:xfrm rot="16200000">
            <a:off x="-463141" y="2969348"/>
            <a:ext cx="23696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Change From Baseline (%)</a:t>
            </a:r>
          </a:p>
        </p:txBody>
      </p:sp>
      <p:grpSp>
        <p:nvGrpSpPr>
          <p:cNvPr id="23" name="Group 22">
            <a:extLst>
              <a:ext uri="{FF2B5EF4-FFF2-40B4-BE49-F238E27FC236}">
                <a16:creationId xmlns:a16="http://schemas.microsoft.com/office/drawing/2014/main" id="{3F2BC9F7-9F8A-A0BB-68BD-1A65FF5E1330}"/>
              </a:ext>
            </a:extLst>
          </p:cNvPr>
          <p:cNvGrpSpPr/>
          <p:nvPr/>
        </p:nvGrpSpPr>
        <p:grpSpPr>
          <a:xfrm>
            <a:off x="707418" y="1581723"/>
            <a:ext cx="513282" cy="3118960"/>
            <a:chOff x="707418" y="1581723"/>
            <a:chExt cx="513282" cy="3118960"/>
          </a:xfrm>
        </p:grpSpPr>
        <p:sp>
          <p:nvSpPr>
            <p:cNvPr id="13" name="TextBox 12">
              <a:extLst>
                <a:ext uri="{FF2B5EF4-FFF2-40B4-BE49-F238E27FC236}">
                  <a16:creationId xmlns:a16="http://schemas.microsoft.com/office/drawing/2014/main" id="{C9A74B75-7186-2E65-EFFB-5FE1E9D85C1E}"/>
                </a:ext>
              </a:extLst>
            </p:cNvPr>
            <p:cNvSpPr txBox="1"/>
            <p:nvPr/>
          </p:nvSpPr>
          <p:spPr bwMode="auto">
            <a:xfrm>
              <a:off x="761921" y="1581723"/>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4" name="TextBox 13">
              <a:extLst>
                <a:ext uri="{FF2B5EF4-FFF2-40B4-BE49-F238E27FC236}">
                  <a16:creationId xmlns:a16="http://schemas.microsoft.com/office/drawing/2014/main" id="{B775549A-ABE9-2293-EA8A-C3017B51D848}"/>
                </a:ext>
              </a:extLst>
            </p:cNvPr>
            <p:cNvSpPr txBox="1"/>
            <p:nvPr/>
          </p:nvSpPr>
          <p:spPr bwMode="auto">
            <a:xfrm>
              <a:off x="853292" y="19415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15" name="TextBox 14">
              <a:extLst>
                <a:ext uri="{FF2B5EF4-FFF2-40B4-BE49-F238E27FC236}">
                  <a16:creationId xmlns:a16="http://schemas.microsoft.com/office/drawing/2014/main" id="{CAB83479-3EBA-92A7-7E06-B9C0EEDDAF5C}"/>
                </a:ext>
              </a:extLst>
            </p:cNvPr>
            <p:cNvSpPr txBox="1"/>
            <p:nvPr/>
          </p:nvSpPr>
          <p:spPr bwMode="auto">
            <a:xfrm>
              <a:off x="853292" y="228451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16" name="TextBox 15">
              <a:extLst>
                <a:ext uri="{FF2B5EF4-FFF2-40B4-BE49-F238E27FC236}">
                  <a16:creationId xmlns:a16="http://schemas.microsoft.com/office/drawing/2014/main" id="{DCE7B8E4-5B74-2BCB-F64A-130D886A2511}"/>
                </a:ext>
              </a:extLst>
            </p:cNvPr>
            <p:cNvSpPr txBox="1"/>
            <p:nvPr/>
          </p:nvSpPr>
          <p:spPr bwMode="auto">
            <a:xfrm>
              <a:off x="853292" y="264263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17" name="TextBox 16">
              <a:extLst>
                <a:ext uri="{FF2B5EF4-FFF2-40B4-BE49-F238E27FC236}">
                  <a16:creationId xmlns:a16="http://schemas.microsoft.com/office/drawing/2014/main" id="{51846725-15C8-382F-6E2A-6B8DCFB7F13B}"/>
                </a:ext>
              </a:extLst>
            </p:cNvPr>
            <p:cNvSpPr txBox="1"/>
            <p:nvPr/>
          </p:nvSpPr>
          <p:spPr bwMode="auto">
            <a:xfrm>
              <a:off x="944663" y="298981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8" name="TextBox 17">
              <a:extLst>
                <a:ext uri="{FF2B5EF4-FFF2-40B4-BE49-F238E27FC236}">
                  <a16:creationId xmlns:a16="http://schemas.microsoft.com/office/drawing/2014/main" id="{742F65B0-75BC-DFC4-2D5A-E037BB5B1965}"/>
                </a:ext>
              </a:extLst>
            </p:cNvPr>
            <p:cNvSpPr txBox="1"/>
            <p:nvPr/>
          </p:nvSpPr>
          <p:spPr bwMode="auto">
            <a:xfrm>
              <a:off x="798790" y="3348922"/>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19" name="TextBox 18">
              <a:extLst>
                <a:ext uri="{FF2B5EF4-FFF2-40B4-BE49-F238E27FC236}">
                  <a16:creationId xmlns:a16="http://schemas.microsoft.com/office/drawing/2014/main" id="{F5E004B7-8EA9-35E1-D0BB-6213CE18847F}"/>
                </a:ext>
              </a:extLst>
            </p:cNvPr>
            <p:cNvSpPr txBox="1"/>
            <p:nvPr/>
          </p:nvSpPr>
          <p:spPr bwMode="auto">
            <a:xfrm>
              <a:off x="798790" y="3691851"/>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20" name="TextBox 19">
              <a:extLst>
                <a:ext uri="{FF2B5EF4-FFF2-40B4-BE49-F238E27FC236}">
                  <a16:creationId xmlns:a16="http://schemas.microsoft.com/office/drawing/2014/main" id="{9C5AF2A4-7C8E-5DBD-1A7C-E423E79F6C46}"/>
                </a:ext>
              </a:extLst>
            </p:cNvPr>
            <p:cNvSpPr txBox="1"/>
            <p:nvPr/>
          </p:nvSpPr>
          <p:spPr bwMode="auto">
            <a:xfrm>
              <a:off x="798790" y="4052590"/>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21" name="TextBox 20">
              <a:extLst>
                <a:ext uri="{FF2B5EF4-FFF2-40B4-BE49-F238E27FC236}">
                  <a16:creationId xmlns:a16="http://schemas.microsoft.com/office/drawing/2014/main" id="{931DB17E-F80B-64A2-0F90-07D2BADA25F9}"/>
                </a:ext>
              </a:extLst>
            </p:cNvPr>
            <p:cNvSpPr txBox="1"/>
            <p:nvPr/>
          </p:nvSpPr>
          <p:spPr bwMode="auto">
            <a:xfrm>
              <a:off x="707418" y="4392906"/>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2" name="TextBox 21">
              <a:extLst>
                <a:ext uri="{FF2B5EF4-FFF2-40B4-BE49-F238E27FC236}">
                  <a16:creationId xmlns:a16="http://schemas.microsoft.com/office/drawing/2014/main" id="{670C90AF-148D-4C17-A9CA-BA13B820DD6B}"/>
                </a:ext>
              </a:extLst>
            </p:cNvPr>
            <p:cNvSpPr txBox="1"/>
            <p:nvPr/>
          </p:nvSpPr>
          <p:spPr bwMode="auto">
            <a:xfrm>
              <a:off x="798789" y="3485000"/>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-35</a:t>
              </a:r>
            </a:p>
          </p:txBody>
        </p:sp>
      </p:grpSp>
      <p:grpSp>
        <p:nvGrpSpPr>
          <p:cNvPr id="41" name="Group 40">
            <a:extLst>
              <a:ext uri="{FF2B5EF4-FFF2-40B4-BE49-F238E27FC236}">
                <a16:creationId xmlns:a16="http://schemas.microsoft.com/office/drawing/2014/main" id="{587A12B4-88AB-A695-4B5D-DE22855112ED}"/>
              </a:ext>
            </a:extLst>
          </p:cNvPr>
          <p:cNvGrpSpPr/>
          <p:nvPr/>
        </p:nvGrpSpPr>
        <p:grpSpPr>
          <a:xfrm>
            <a:off x="1137920" y="1741954"/>
            <a:ext cx="72881" cy="2811570"/>
            <a:chOff x="1089398" y="1741954"/>
            <a:chExt cx="419362" cy="2811570"/>
          </a:xfrm>
        </p:grpSpPr>
        <p:cxnSp>
          <p:nvCxnSpPr>
            <p:cNvPr id="32" name="Straight Connector 31">
              <a:extLst>
                <a:ext uri="{FF2B5EF4-FFF2-40B4-BE49-F238E27FC236}">
                  <a16:creationId xmlns:a16="http://schemas.microsoft.com/office/drawing/2014/main" id="{CE26D10D-01AF-407C-EE9B-B160BA8259E2}"/>
                </a:ext>
              </a:extLst>
            </p:cNvPr>
            <p:cNvCxnSpPr>
              <a:cxnSpLocks/>
            </p:cNvCxnSpPr>
            <p:nvPr/>
          </p:nvCxnSpPr>
          <p:spPr bwMode="auto">
            <a:xfrm>
              <a:off x="1089398" y="1741954"/>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A6F74BD-0C9E-7BC3-1B03-F54CE4B4472B}"/>
                </a:ext>
              </a:extLst>
            </p:cNvPr>
            <p:cNvCxnSpPr>
              <a:cxnSpLocks/>
            </p:cNvCxnSpPr>
            <p:nvPr/>
          </p:nvCxnSpPr>
          <p:spPr bwMode="auto">
            <a:xfrm>
              <a:off x="1089398" y="2089906"/>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ABACDBD-BDA8-4930-5834-E9CCA8F3AE2F}"/>
                </a:ext>
              </a:extLst>
            </p:cNvPr>
            <p:cNvCxnSpPr>
              <a:cxnSpLocks/>
            </p:cNvCxnSpPr>
            <p:nvPr/>
          </p:nvCxnSpPr>
          <p:spPr bwMode="auto">
            <a:xfrm>
              <a:off x="1089398" y="2438401"/>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75D86BE-A8B2-3CA6-081F-8F3AF21FDF27}"/>
                </a:ext>
              </a:extLst>
            </p:cNvPr>
            <p:cNvCxnSpPr>
              <a:cxnSpLocks/>
            </p:cNvCxnSpPr>
            <p:nvPr/>
          </p:nvCxnSpPr>
          <p:spPr bwMode="auto">
            <a:xfrm>
              <a:off x="1089398" y="2791433"/>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43C5F15-229B-A16F-AA79-3596334DEDCB}"/>
                </a:ext>
              </a:extLst>
            </p:cNvPr>
            <p:cNvCxnSpPr>
              <a:cxnSpLocks/>
            </p:cNvCxnSpPr>
            <p:nvPr/>
          </p:nvCxnSpPr>
          <p:spPr bwMode="auto">
            <a:xfrm>
              <a:off x="1089398" y="3146186"/>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B03DC52-328D-5921-BEA1-846E1E942CCE}"/>
                </a:ext>
              </a:extLst>
            </p:cNvPr>
            <p:cNvCxnSpPr>
              <a:cxnSpLocks/>
            </p:cNvCxnSpPr>
            <p:nvPr/>
          </p:nvCxnSpPr>
          <p:spPr bwMode="auto">
            <a:xfrm>
              <a:off x="1089398" y="3499218"/>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907D439-82D0-404D-FF4A-95E4D117ADB1}"/>
                </a:ext>
              </a:extLst>
            </p:cNvPr>
            <p:cNvCxnSpPr>
              <a:cxnSpLocks/>
            </p:cNvCxnSpPr>
            <p:nvPr/>
          </p:nvCxnSpPr>
          <p:spPr bwMode="auto">
            <a:xfrm>
              <a:off x="1089398" y="3845739"/>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F4F786D-1FE6-9AF2-1F34-1569EFFBCCA6}"/>
                </a:ext>
              </a:extLst>
            </p:cNvPr>
            <p:cNvCxnSpPr>
              <a:cxnSpLocks/>
            </p:cNvCxnSpPr>
            <p:nvPr/>
          </p:nvCxnSpPr>
          <p:spPr bwMode="auto">
            <a:xfrm>
              <a:off x="1089398" y="4200492"/>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AE004B62-8410-F3CC-1AF0-D7B1F646E1A1}"/>
                </a:ext>
              </a:extLst>
            </p:cNvPr>
            <p:cNvCxnSpPr>
              <a:cxnSpLocks/>
            </p:cNvCxnSpPr>
            <p:nvPr/>
          </p:nvCxnSpPr>
          <p:spPr bwMode="auto">
            <a:xfrm>
              <a:off x="1089398" y="4553524"/>
              <a:ext cx="419362" cy="0"/>
            </a:xfrm>
            <a:prstGeom prst="line">
              <a:avLst/>
            </a:prstGeom>
            <a:noFill/>
            <a:ln w="28575" cap="flat" cmpd="sng" algn="ctr">
              <a:solidFill>
                <a:schemeClr val="bg1"/>
              </a:solidFill>
              <a:prstDash val="solid"/>
              <a:round/>
              <a:headEnd type="none" w="med" len="med"/>
              <a:tailEnd type="none" w="med" len="med"/>
            </a:ln>
            <a:effectLst/>
          </p:spPr>
        </p:cxnSp>
      </p:grpSp>
      <p:sp>
        <p:nvSpPr>
          <p:cNvPr id="42" name="TextBox 41">
            <a:extLst>
              <a:ext uri="{FF2B5EF4-FFF2-40B4-BE49-F238E27FC236}">
                <a16:creationId xmlns:a16="http://schemas.microsoft.com/office/drawing/2014/main" id="{FF256B16-EE0D-A11C-70C9-FFEA62DF2E10}"/>
              </a:ext>
            </a:extLst>
          </p:cNvPr>
          <p:cNvSpPr txBox="1"/>
          <p:nvPr/>
        </p:nvSpPr>
        <p:spPr bwMode="auto">
          <a:xfrm rot="16200000">
            <a:off x="5047340" y="2969349"/>
            <a:ext cx="23873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Change From Baseline (%)</a:t>
            </a:r>
          </a:p>
        </p:txBody>
      </p:sp>
      <p:grpSp>
        <p:nvGrpSpPr>
          <p:cNvPr id="43" name="Group 42">
            <a:extLst>
              <a:ext uri="{FF2B5EF4-FFF2-40B4-BE49-F238E27FC236}">
                <a16:creationId xmlns:a16="http://schemas.microsoft.com/office/drawing/2014/main" id="{8F856E72-CA37-E771-A082-92B5DFC50F4B}"/>
              </a:ext>
            </a:extLst>
          </p:cNvPr>
          <p:cNvGrpSpPr/>
          <p:nvPr/>
        </p:nvGrpSpPr>
        <p:grpSpPr>
          <a:xfrm>
            <a:off x="6226714" y="1581724"/>
            <a:ext cx="513282" cy="3118960"/>
            <a:chOff x="707418" y="1581723"/>
            <a:chExt cx="513282" cy="3118960"/>
          </a:xfrm>
        </p:grpSpPr>
        <p:sp>
          <p:nvSpPr>
            <p:cNvPr id="44" name="TextBox 43">
              <a:extLst>
                <a:ext uri="{FF2B5EF4-FFF2-40B4-BE49-F238E27FC236}">
                  <a16:creationId xmlns:a16="http://schemas.microsoft.com/office/drawing/2014/main" id="{D1E93B32-8143-BF3E-F4ED-9254C7BA0C7C}"/>
                </a:ext>
              </a:extLst>
            </p:cNvPr>
            <p:cNvSpPr txBox="1"/>
            <p:nvPr/>
          </p:nvSpPr>
          <p:spPr bwMode="auto">
            <a:xfrm>
              <a:off x="761921" y="1581723"/>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45" name="TextBox 44">
              <a:extLst>
                <a:ext uri="{FF2B5EF4-FFF2-40B4-BE49-F238E27FC236}">
                  <a16:creationId xmlns:a16="http://schemas.microsoft.com/office/drawing/2014/main" id="{7C96F375-C56B-DFE0-E80F-EC140CFF3803}"/>
                </a:ext>
              </a:extLst>
            </p:cNvPr>
            <p:cNvSpPr txBox="1"/>
            <p:nvPr/>
          </p:nvSpPr>
          <p:spPr bwMode="auto">
            <a:xfrm>
              <a:off x="853292" y="19415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46" name="TextBox 45">
              <a:extLst>
                <a:ext uri="{FF2B5EF4-FFF2-40B4-BE49-F238E27FC236}">
                  <a16:creationId xmlns:a16="http://schemas.microsoft.com/office/drawing/2014/main" id="{0E5C2360-8015-E424-E5B1-3508CC4B6C06}"/>
                </a:ext>
              </a:extLst>
            </p:cNvPr>
            <p:cNvSpPr txBox="1"/>
            <p:nvPr/>
          </p:nvSpPr>
          <p:spPr bwMode="auto">
            <a:xfrm>
              <a:off x="853292" y="228451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47" name="TextBox 46">
              <a:extLst>
                <a:ext uri="{FF2B5EF4-FFF2-40B4-BE49-F238E27FC236}">
                  <a16:creationId xmlns:a16="http://schemas.microsoft.com/office/drawing/2014/main" id="{73FF98B5-6FCB-20A0-FD49-845FC4E57B8E}"/>
                </a:ext>
              </a:extLst>
            </p:cNvPr>
            <p:cNvSpPr txBox="1"/>
            <p:nvPr/>
          </p:nvSpPr>
          <p:spPr bwMode="auto">
            <a:xfrm>
              <a:off x="853292" y="264263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48" name="TextBox 47">
              <a:extLst>
                <a:ext uri="{FF2B5EF4-FFF2-40B4-BE49-F238E27FC236}">
                  <a16:creationId xmlns:a16="http://schemas.microsoft.com/office/drawing/2014/main" id="{647551D1-9703-EAB2-14C6-218CC22D3711}"/>
                </a:ext>
              </a:extLst>
            </p:cNvPr>
            <p:cNvSpPr txBox="1"/>
            <p:nvPr/>
          </p:nvSpPr>
          <p:spPr bwMode="auto">
            <a:xfrm>
              <a:off x="944663" y="298981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9" name="TextBox 48">
              <a:extLst>
                <a:ext uri="{FF2B5EF4-FFF2-40B4-BE49-F238E27FC236}">
                  <a16:creationId xmlns:a16="http://schemas.microsoft.com/office/drawing/2014/main" id="{ECC57954-CB2B-4E26-3A7C-94B9E443E9B8}"/>
                </a:ext>
              </a:extLst>
            </p:cNvPr>
            <p:cNvSpPr txBox="1"/>
            <p:nvPr/>
          </p:nvSpPr>
          <p:spPr bwMode="auto">
            <a:xfrm>
              <a:off x="798790" y="3348922"/>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50" name="TextBox 49">
              <a:extLst>
                <a:ext uri="{FF2B5EF4-FFF2-40B4-BE49-F238E27FC236}">
                  <a16:creationId xmlns:a16="http://schemas.microsoft.com/office/drawing/2014/main" id="{5862C087-AFBE-93BC-ABF5-20B2FCF5C168}"/>
                </a:ext>
              </a:extLst>
            </p:cNvPr>
            <p:cNvSpPr txBox="1"/>
            <p:nvPr/>
          </p:nvSpPr>
          <p:spPr bwMode="auto">
            <a:xfrm>
              <a:off x="798790" y="3691851"/>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51" name="TextBox 50">
              <a:extLst>
                <a:ext uri="{FF2B5EF4-FFF2-40B4-BE49-F238E27FC236}">
                  <a16:creationId xmlns:a16="http://schemas.microsoft.com/office/drawing/2014/main" id="{AF6A62AF-60BC-267E-4A5D-9CADE80CCCC1}"/>
                </a:ext>
              </a:extLst>
            </p:cNvPr>
            <p:cNvSpPr txBox="1"/>
            <p:nvPr/>
          </p:nvSpPr>
          <p:spPr bwMode="auto">
            <a:xfrm>
              <a:off x="798790" y="4052590"/>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52" name="TextBox 51">
              <a:extLst>
                <a:ext uri="{FF2B5EF4-FFF2-40B4-BE49-F238E27FC236}">
                  <a16:creationId xmlns:a16="http://schemas.microsoft.com/office/drawing/2014/main" id="{16C9F19D-7BE9-F39A-7EF0-6BF5729588A9}"/>
                </a:ext>
              </a:extLst>
            </p:cNvPr>
            <p:cNvSpPr txBox="1"/>
            <p:nvPr/>
          </p:nvSpPr>
          <p:spPr bwMode="auto">
            <a:xfrm>
              <a:off x="707418" y="4392906"/>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53" name="TextBox 52">
              <a:extLst>
                <a:ext uri="{FF2B5EF4-FFF2-40B4-BE49-F238E27FC236}">
                  <a16:creationId xmlns:a16="http://schemas.microsoft.com/office/drawing/2014/main" id="{F411DA2D-94AB-950A-6AE7-606346F0181C}"/>
                </a:ext>
              </a:extLst>
            </p:cNvPr>
            <p:cNvSpPr txBox="1"/>
            <p:nvPr/>
          </p:nvSpPr>
          <p:spPr bwMode="auto">
            <a:xfrm>
              <a:off x="798789" y="3485000"/>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-35</a:t>
              </a:r>
            </a:p>
          </p:txBody>
        </p:sp>
      </p:grpSp>
      <p:grpSp>
        <p:nvGrpSpPr>
          <p:cNvPr id="59" name="Group 58">
            <a:extLst>
              <a:ext uri="{FF2B5EF4-FFF2-40B4-BE49-F238E27FC236}">
                <a16:creationId xmlns:a16="http://schemas.microsoft.com/office/drawing/2014/main" id="{3CC2404F-0488-D0CE-C397-D560046C5A50}"/>
              </a:ext>
            </a:extLst>
          </p:cNvPr>
          <p:cNvGrpSpPr/>
          <p:nvPr/>
        </p:nvGrpSpPr>
        <p:grpSpPr>
          <a:xfrm>
            <a:off x="6657216" y="1741955"/>
            <a:ext cx="72881" cy="2811570"/>
            <a:chOff x="1089398" y="1741954"/>
            <a:chExt cx="419362" cy="2811570"/>
          </a:xfrm>
        </p:grpSpPr>
        <p:cxnSp>
          <p:nvCxnSpPr>
            <p:cNvPr id="60" name="Straight Connector 59">
              <a:extLst>
                <a:ext uri="{FF2B5EF4-FFF2-40B4-BE49-F238E27FC236}">
                  <a16:creationId xmlns:a16="http://schemas.microsoft.com/office/drawing/2014/main" id="{2E199052-E833-4B85-3802-F8D5B00C4788}"/>
                </a:ext>
              </a:extLst>
            </p:cNvPr>
            <p:cNvCxnSpPr>
              <a:cxnSpLocks/>
            </p:cNvCxnSpPr>
            <p:nvPr/>
          </p:nvCxnSpPr>
          <p:spPr bwMode="auto">
            <a:xfrm>
              <a:off x="1089398" y="1741954"/>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2506A9EF-4B75-8CFB-AF04-475AD4A8C971}"/>
                </a:ext>
              </a:extLst>
            </p:cNvPr>
            <p:cNvCxnSpPr>
              <a:cxnSpLocks/>
            </p:cNvCxnSpPr>
            <p:nvPr/>
          </p:nvCxnSpPr>
          <p:spPr bwMode="auto">
            <a:xfrm>
              <a:off x="1089398" y="2089906"/>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ED248B1F-1E23-F015-FFE8-C938F6A7F4EB}"/>
                </a:ext>
              </a:extLst>
            </p:cNvPr>
            <p:cNvCxnSpPr>
              <a:cxnSpLocks/>
            </p:cNvCxnSpPr>
            <p:nvPr/>
          </p:nvCxnSpPr>
          <p:spPr bwMode="auto">
            <a:xfrm>
              <a:off x="1089398" y="2438401"/>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B7FAE41C-B1DF-7560-0B89-517D1389D2C1}"/>
                </a:ext>
              </a:extLst>
            </p:cNvPr>
            <p:cNvCxnSpPr>
              <a:cxnSpLocks/>
            </p:cNvCxnSpPr>
            <p:nvPr/>
          </p:nvCxnSpPr>
          <p:spPr bwMode="auto">
            <a:xfrm>
              <a:off x="1089398" y="2791433"/>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EDF566D0-FE85-DF08-B726-8C415B361C20}"/>
                </a:ext>
              </a:extLst>
            </p:cNvPr>
            <p:cNvCxnSpPr>
              <a:cxnSpLocks/>
            </p:cNvCxnSpPr>
            <p:nvPr/>
          </p:nvCxnSpPr>
          <p:spPr bwMode="auto">
            <a:xfrm>
              <a:off x="1089398" y="3146186"/>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1745" name="Straight Connector 31744">
              <a:extLst>
                <a:ext uri="{FF2B5EF4-FFF2-40B4-BE49-F238E27FC236}">
                  <a16:creationId xmlns:a16="http://schemas.microsoft.com/office/drawing/2014/main" id="{BF05CFFE-8D35-FCD6-FC54-EB075B0AE198}"/>
                </a:ext>
              </a:extLst>
            </p:cNvPr>
            <p:cNvCxnSpPr>
              <a:cxnSpLocks/>
            </p:cNvCxnSpPr>
            <p:nvPr/>
          </p:nvCxnSpPr>
          <p:spPr bwMode="auto">
            <a:xfrm>
              <a:off x="1089398" y="3499218"/>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1747" name="Straight Connector 31746">
              <a:extLst>
                <a:ext uri="{FF2B5EF4-FFF2-40B4-BE49-F238E27FC236}">
                  <a16:creationId xmlns:a16="http://schemas.microsoft.com/office/drawing/2014/main" id="{83FD8C5A-C92F-0652-3CD3-14E957F20D37}"/>
                </a:ext>
              </a:extLst>
            </p:cNvPr>
            <p:cNvCxnSpPr>
              <a:cxnSpLocks/>
            </p:cNvCxnSpPr>
            <p:nvPr/>
          </p:nvCxnSpPr>
          <p:spPr bwMode="auto">
            <a:xfrm>
              <a:off x="1089398" y="3845739"/>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1748" name="Straight Connector 31747">
              <a:extLst>
                <a:ext uri="{FF2B5EF4-FFF2-40B4-BE49-F238E27FC236}">
                  <a16:creationId xmlns:a16="http://schemas.microsoft.com/office/drawing/2014/main" id="{427788E4-3BD9-2478-CC76-0F9DCBF91253}"/>
                </a:ext>
              </a:extLst>
            </p:cNvPr>
            <p:cNvCxnSpPr>
              <a:cxnSpLocks/>
            </p:cNvCxnSpPr>
            <p:nvPr/>
          </p:nvCxnSpPr>
          <p:spPr bwMode="auto">
            <a:xfrm>
              <a:off x="1089398" y="4200492"/>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1749" name="Straight Connector 31748">
              <a:extLst>
                <a:ext uri="{FF2B5EF4-FFF2-40B4-BE49-F238E27FC236}">
                  <a16:creationId xmlns:a16="http://schemas.microsoft.com/office/drawing/2014/main" id="{660239D3-51D5-19AD-1DC6-6036E2E0461D}"/>
                </a:ext>
              </a:extLst>
            </p:cNvPr>
            <p:cNvCxnSpPr>
              <a:cxnSpLocks/>
            </p:cNvCxnSpPr>
            <p:nvPr/>
          </p:nvCxnSpPr>
          <p:spPr bwMode="auto">
            <a:xfrm>
              <a:off x="1089398" y="4553524"/>
              <a:ext cx="419362" cy="0"/>
            </a:xfrm>
            <a:prstGeom prst="line">
              <a:avLst/>
            </a:prstGeom>
            <a:noFill/>
            <a:ln w="28575" cap="flat" cmpd="sng" algn="ctr">
              <a:solidFill>
                <a:schemeClr val="bg1"/>
              </a:solidFill>
              <a:prstDash val="solid"/>
              <a:round/>
              <a:headEnd type="none" w="med" len="med"/>
              <a:tailEnd type="none" w="med" len="med"/>
            </a:ln>
            <a:effectLst/>
          </p:spPr>
        </p:cxnSp>
      </p:grpSp>
      <p:cxnSp>
        <p:nvCxnSpPr>
          <p:cNvPr id="31752" name="Straight Connector 31751">
            <a:extLst>
              <a:ext uri="{FF2B5EF4-FFF2-40B4-BE49-F238E27FC236}">
                <a16:creationId xmlns:a16="http://schemas.microsoft.com/office/drawing/2014/main" id="{97B3940C-E71E-80DC-0C77-BC9A823E25FC}"/>
              </a:ext>
            </a:extLst>
          </p:cNvPr>
          <p:cNvCxnSpPr>
            <a:cxnSpLocks/>
          </p:cNvCxnSpPr>
          <p:nvPr/>
        </p:nvCxnSpPr>
        <p:spPr bwMode="auto">
          <a:xfrm>
            <a:off x="1249275" y="1724025"/>
            <a:ext cx="0" cy="1414599"/>
          </a:xfrm>
          <a:prstGeom prst="line">
            <a:avLst/>
          </a:prstGeom>
          <a:noFill/>
          <a:ln w="57150" cap="flat" cmpd="sng" algn="ctr">
            <a:solidFill>
              <a:schemeClr val="accent3"/>
            </a:solidFill>
            <a:prstDash val="solid"/>
            <a:round/>
            <a:headEnd type="none" w="med" len="med"/>
            <a:tailEnd type="none" w="med" len="med"/>
          </a:ln>
          <a:effectLst/>
        </p:spPr>
      </p:cxnSp>
      <p:cxnSp>
        <p:nvCxnSpPr>
          <p:cNvPr id="31755" name="Straight Connector 31754">
            <a:extLst>
              <a:ext uri="{FF2B5EF4-FFF2-40B4-BE49-F238E27FC236}">
                <a16:creationId xmlns:a16="http://schemas.microsoft.com/office/drawing/2014/main" id="{6E39AFB2-31C6-2B93-E06B-510B0C2F2F71}"/>
              </a:ext>
            </a:extLst>
          </p:cNvPr>
          <p:cNvCxnSpPr>
            <a:cxnSpLocks/>
          </p:cNvCxnSpPr>
          <p:nvPr/>
        </p:nvCxnSpPr>
        <p:spPr bwMode="auto">
          <a:xfrm>
            <a:off x="1312773" y="2406650"/>
            <a:ext cx="0" cy="731974"/>
          </a:xfrm>
          <a:prstGeom prst="line">
            <a:avLst/>
          </a:prstGeom>
          <a:noFill/>
          <a:ln w="57150" cap="flat" cmpd="sng" algn="ctr">
            <a:solidFill>
              <a:schemeClr val="accent3"/>
            </a:solidFill>
            <a:prstDash val="solid"/>
            <a:round/>
            <a:headEnd type="none" w="med" len="med"/>
            <a:tailEnd type="none" w="med" len="med"/>
          </a:ln>
          <a:effectLst/>
        </p:spPr>
      </p:cxnSp>
      <p:cxnSp>
        <p:nvCxnSpPr>
          <p:cNvPr id="31758" name="Straight Connector 31757">
            <a:extLst>
              <a:ext uri="{FF2B5EF4-FFF2-40B4-BE49-F238E27FC236}">
                <a16:creationId xmlns:a16="http://schemas.microsoft.com/office/drawing/2014/main" id="{CB9A5510-C624-B242-4160-350A623CB2AA}"/>
              </a:ext>
            </a:extLst>
          </p:cNvPr>
          <p:cNvCxnSpPr>
            <a:cxnSpLocks/>
          </p:cNvCxnSpPr>
          <p:nvPr/>
        </p:nvCxnSpPr>
        <p:spPr bwMode="auto">
          <a:xfrm>
            <a:off x="1600111" y="3003550"/>
            <a:ext cx="0" cy="135074"/>
          </a:xfrm>
          <a:prstGeom prst="line">
            <a:avLst/>
          </a:prstGeom>
          <a:noFill/>
          <a:ln w="57150" cap="flat" cmpd="sng" algn="ctr">
            <a:solidFill>
              <a:schemeClr val="accent3"/>
            </a:solidFill>
            <a:prstDash val="solid"/>
            <a:round/>
            <a:headEnd type="none" w="med" len="med"/>
            <a:tailEnd type="none" w="med" len="med"/>
          </a:ln>
          <a:effectLst/>
        </p:spPr>
      </p:cxnSp>
      <p:cxnSp>
        <p:nvCxnSpPr>
          <p:cNvPr id="31760" name="Straight Connector 31759">
            <a:extLst>
              <a:ext uri="{FF2B5EF4-FFF2-40B4-BE49-F238E27FC236}">
                <a16:creationId xmlns:a16="http://schemas.microsoft.com/office/drawing/2014/main" id="{A4A923D9-BD6C-C035-DE3E-36EE294CAD75}"/>
              </a:ext>
            </a:extLst>
          </p:cNvPr>
          <p:cNvCxnSpPr>
            <a:cxnSpLocks/>
          </p:cNvCxnSpPr>
          <p:nvPr/>
        </p:nvCxnSpPr>
        <p:spPr bwMode="auto">
          <a:xfrm>
            <a:off x="2155736" y="3108433"/>
            <a:ext cx="0" cy="41411"/>
          </a:xfrm>
          <a:prstGeom prst="line">
            <a:avLst/>
          </a:prstGeom>
          <a:noFill/>
          <a:ln w="57150" cap="flat" cmpd="sng" algn="ctr">
            <a:solidFill>
              <a:schemeClr val="accent3"/>
            </a:solidFill>
            <a:prstDash val="solid"/>
            <a:round/>
            <a:headEnd type="none" w="med" len="med"/>
            <a:tailEnd type="none" w="med" len="med"/>
          </a:ln>
          <a:effectLst/>
        </p:spPr>
      </p:cxnSp>
      <p:cxnSp>
        <p:nvCxnSpPr>
          <p:cNvPr id="31762" name="Straight Connector 31761">
            <a:extLst>
              <a:ext uri="{FF2B5EF4-FFF2-40B4-BE49-F238E27FC236}">
                <a16:creationId xmlns:a16="http://schemas.microsoft.com/office/drawing/2014/main" id="{6DB4677D-A6D7-7932-186E-A4C99672CB24}"/>
              </a:ext>
            </a:extLst>
          </p:cNvPr>
          <p:cNvCxnSpPr>
            <a:cxnSpLocks/>
          </p:cNvCxnSpPr>
          <p:nvPr/>
        </p:nvCxnSpPr>
        <p:spPr bwMode="auto">
          <a:xfrm>
            <a:off x="2227173" y="3108433"/>
            <a:ext cx="0" cy="41411"/>
          </a:xfrm>
          <a:prstGeom prst="line">
            <a:avLst/>
          </a:prstGeom>
          <a:noFill/>
          <a:ln w="57150" cap="flat" cmpd="sng" algn="ctr">
            <a:solidFill>
              <a:schemeClr val="accent3"/>
            </a:solidFill>
            <a:prstDash val="solid"/>
            <a:round/>
            <a:headEnd type="none" w="med" len="med"/>
            <a:tailEnd type="none" w="med" len="med"/>
          </a:ln>
          <a:effectLst/>
        </p:spPr>
      </p:cxnSp>
      <p:cxnSp>
        <p:nvCxnSpPr>
          <p:cNvPr id="31763" name="Straight Connector 31762">
            <a:extLst>
              <a:ext uri="{FF2B5EF4-FFF2-40B4-BE49-F238E27FC236}">
                <a16:creationId xmlns:a16="http://schemas.microsoft.com/office/drawing/2014/main" id="{EB769576-A905-344A-78EC-B41BD3264BE6}"/>
              </a:ext>
            </a:extLst>
          </p:cNvPr>
          <p:cNvCxnSpPr>
            <a:cxnSpLocks/>
          </p:cNvCxnSpPr>
          <p:nvPr/>
        </p:nvCxnSpPr>
        <p:spPr bwMode="auto">
          <a:xfrm>
            <a:off x="2368461" y="3117850"/>
            <a:ext cx="0" cy="20774"/>
          </a:xfrm>
          <a:prstGeom prst="line">
            <a:avLst/>
          </a:prstGeom>
          <a:noFill/>
          <a:ln w="57150" cap="flat" cmpd="sng" algn="ctr">
            <a:solidFill>
              <a:schemeClr val="accent3"/>
            </a:solidFill>
            <a:prstDash val="solid"/>
            <a:round/>
            <a:headEnd type="none" w="med" len="med"/>
            <a:tailEnd type="none" w="med" len="med"/>
          </a:ln>
          <a:effectLst/>
        </p:spPr>
      </p:cxnSp>
      <p:cxnSp>
        <p:nvCxnSpPr>
          <p:cNvPr id="31765" name="Straight Connector 31764">
            <a:extLst>
              <a:ext uri="{FF2B5EF4-FFF2-40B4-BE49-F238E27FC236}">
                <a16:creationId xmlns:a16="http://schemas.microsoft.com/office/drawing/2014/main" id="{E351AB86-064D-A57C-0EE7-0B4333AC530E}"/>
              </a:ext>
            </a:extLst>
          </p:cNvPr>
          <p:cNvCxnSpPr>
            <a:cxnSpLocks/>
          </p:cNvCxnSpPr>
          <p:nvPr/>
        </p:nvCxnSpPr>
        <p:spPr bwMode="auto">
          <a:xfrm>
            <a:off x="2720886" y="3152538"/>
            <a:ext cx="0" cy="33575"/>
          </a:xfrm>
          <a:prstGeom prst="line">
            <a:avLst/>
          </a:prstGeom>
          <a:noFill/>
          <a:ln w="57150" cap="flat" cmpd="sng" algn="ctr">
            <a:solidFill>
              <a:schemeClr val="accent3"/>
            </a:solidFill>
            <a:prstDash val="solid"/>
            <a:round/>
            <a:headEnd type="none" w="med" len="med"/>
            <a:tailEnd type="none" w="med" len="med"/>
          </a:ln>
          <a:effectLst/>
        </p:spPr>
      </p:cxnSp>
      <p:cxnSp>
        <p:nvCxnSpPr>
          <p:cNvPr id="31767" name="Straight Connector 31766">
            <a:extLst>
              <a:ext uri="{FF2B5EF4-FFF2-40B4-BE49-F238E27FC236}">
                <a16:creationId xmlns:a16="http://schemas.microsoft.com/office/drawing/2014/main" id="{8D9F7A0E-8B64-5C74-AD03-00CAD149307E}"/>
              </a:ext>
            </a:extLst>
          </p:cNvPr>
          <p:cNvCxnSpPr>
            <a:cxnSpLocks/>
          </p:cNvCxnSpPr>
          <p:nvPr/>
        </p:nvCxnSpPr>
        <p:spPr bwMode="auto">
          <a:xfrm>
            <a:off x="2860586" y="3152538"/>
            <a:ext cx="0" cy="54212"/>
          </a:xfrm>
          <a:prstGeom prst="line">
            <a:avLst/>
          </a:prstGeom>
          <a:noFill/>
          <a:ln w="57150" cap="flat" cmpd="sng" algn="ctr">
            <a:solidFill>
              <a:schemeClr val="accent3"/>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24D73036-4DB7-95D6-DB51-045B7C9DED34}"/>
              </a:ext>
            </a:extLst>
          </p:cNvPr>
          <p:cNvCxnSpPr>
            <a:cxnSpLocks/>
          </p:cNvCxnSpPr>
          <p:nvPr/>
        </p:nvCxnSpPr>
        <p:spPr bwMode="auto">
          <a:xfrm>
            <a:off x="2930436" y="3152538"/>
            <a:ext cx="0" cy="65325"/>
          </a:xfrm>
          <a:prstGeom prst="line">
            <a:avLst/>
          </a:prstGeom>
          <a:noFill/>
          <a:ln w="57150" cap="flat" cmpd="sng" algn="ctr">
            <a:solidFill>
              <a:schemeClr val="accent3"/>
            </a:solidFill>
            <a:prstDash val="solid"/>
            <a:round/>
            <a:headEnd type="none" w="med" len="med"/>
            <a:tailEnd type="none" w="med" len="med"/>
          </a:ln>
          <a:effectLst/>
        </p:spPr>
      </p:cxnSp>
      <p:cxnSp>
        <p:nvCxnSpPr>
          <p:cNvPr id="31771" name="Straight Connector 31770">
            <a:extLst>
              <a:ext uri="{FF2B5EF4-FFF2-40B4-BE49-F238E27FC236}">
                <a16:creationId xmlns:a16="http://schemas.microsoft.com/office/drawing/2014/main" id="{313E0D1A-EA1D-E1DC-2D8B-FDA23DA9B18C}"/>
              </a:ext>
            </a:extLst>
          </p:cNvPr>
          <p:cNvCxnSpPr>
            <a:cxnSpLocks/>
          </p:cNvCxnSpPr>
          <p:nvPr/>
        </p:nvCxnSpPr>
        <p:spPr bwMode="auto">
          <a:xfrm>
            <a:off x="3000286" y="3152538"/>
            <a:ext cx="0" cy="70087"/>
          </a:xfrm>
          <a:prstGeom prst="line">
            <a:avLst/>
          </a:prstGeom>
          <a:noFill/>
          <a:ln w="57150" cap="flat" cmpd="sng" algn="ctr">
            <a:solidFill>
              <a:schemeClr val="accent3"/>
            </a:solidFill>
            <a:prstDash val="solid"/>
            <a:round/>
            <a:headEnd type="none" w="med" len="med"/>
            <a:tailEnd type="none" w="med" len="med"/>
          </a:ln>
          <a:effectLst/>
        </p:spPr>
      </p:cxnSp>
      <p:cxnSp>
        <p:nvCxnSpPr>
          <p:cNvPr id="31773" name="Straight Connector 31772">
            <a:extLst>
              <a:ext uri="{FF2B5EF4-FFF2-40B4-BE49-F238E27FC236}">
                <a16:creationId xmlns:a16="http://schemas.microsoft.com/office/drawing/2014/main" id="{305937EE-B19B-08DF-3DFF-F624F7992FA2}"/>
              </a:ext>
            </a:extLst>
          </p:cNvPr>
          <p:cNvCxnSpPr>
            <a:cxnSpLocks/>
          </p:cNvCxnSpPr>
          <p:nvPr/>
        </p:nvCxnSpPr>
        <p:spPr bwMode="auto">
          <a:xfrm>
            <a:off x="3206661" y="3152538"/>
            <a:ext cx="0" cy="120887"/>
          </a:xfrm>
          <a:prstGeom prst="line">
            <a:avLst/>
          </a:prstGeom>
          <a:noFill/>
          <a:ln w="57150" cap="flat" cmpd="sng" algn="ctr">
            <a:solidFill>
              <a:schemeClr val="accent3"/>
            </a:solidFill>
            <a:prstDash val="solid"/>
            <a:round/>
            <a:headEnd type="none" w="med" len="med"/>
            <a:tailEnd type="none" w="med" len="med"/>
          </a:ln>
          <a:effectLst/>
        </p:spPr>
      </p:cxnSp>
      <p:cxnSp>
        <p:nvCxnSpPr>
          <p:cNvPr id="31775" name="Straight Connector 31774">
            <a:extLst>
              <a:ext uri="{FF2B5EF4-FFF2-40B4-BE49-F238E27FC236}">
                <a16:creationId xmlns:a16="http://schemas.microsoft.com/office/drawing/2014/main" id="{A46CE551-89BF-4132-CEA0-4A038AFD689F}"/>
              </a:ext>
            </a:extLst>
          </p:cNvPr>
          <p:cNvCxnSpPr>
            <a:cxnSpLocks/>
          </p:cNvCxnSpPr>
          <p:nvPr/>
        </p:nvCxnSpPr>
        <p:spPr bwMode="auto">
          <a:xfrm>
            <a:off x="3349536" y="3152538"/>
            <a:ext cx="0" cy="136762"/>
          </a:xfrm>
          <a:prstGeom prst="line">
            <a:avLst/>
          </a:prstGeom>
          <a:noFill/>
          <a:ln w="57150" cap="flat" cmpd="sng" algn="ctr">
            <a:solidFill>
              <a:schemeClr val="accent3"/>
            </a:solidFill>
            <a:prstDash val="solid"/>
            <a:round/>
            <a:headEnd type="none" w="med" len="med"/>
            <a:tailEnd type="none" w="med" len="med"/>
          </a:ln>
          <a:effectLst/>
        </p:spPr>
      </p:cxnSp>
      <p:cxnSp>
        <p:nvCxnSpPr>
          <p:cNvPr id="31777" name="Straight Connector 31776">
            <a:extLst>
              <a:ext uri="{FF2B5EF4-FFF2-40B4-BE49-F238E27FC236}">
                <a16:creationId xmlns:a16="http://schemas.microsoft.com/office/drawing/2014/main" id="{BAA3881C-3463-D3D4-7E36-9B3680EAA3A9}"/>
              </a:ext>
            </a:extLst>
          </p:cNvPr>
          <p:cNvCxnSpPr>
            <a:cxnSpLocks/>
          </p:cNvCxnSpPr>
          <p:nvPr/>
        </p:nvCxnSpPr>
        <p:spPr bwMode="auto">
          <a:xfrm>
            <a:off x="3559086" y="3152538"/>
            <a:ext cx="0" cy="149462"/>
          </a:xfrm>
          <a:prstGeom prst="line">
            <a:avLst/>
          </a:prstGeom>
          <a:noFill/>
          <a:ln w="57150" cap="flat" cmpd="sng" algn="ctr">
            <a:solidFill>
              <a:schemeClr val="accent3"/>
            </a:solidFill>
            <a:prstDash val="solid"/>
            <a:round/>
            <a:headEnd type="none" w="med" len="med"/>
            <a:tailEnd type="none" w="med" len="med"/>
          </a:ln>
          <a:effectLst/>
        </p:spPr>
      </p:cxnSp>
      <p:cxnSp>
        <p:nvCxnSpPr>
          <p:cNvPr id="31779" name="Straight Connector 31778">
            <a:extLst>
              <a:ext uri="{FF2B5EF4-FFF2-40B4-BE49-F238E27FC236}">
                <a16:creationId xmlns:a16="http://schemas.microsoft.com/office/drawing/2014/main" id="{F347347A-90FD-FEE7-B601-8D850C54498C}"/>
              </a:ext>
            </a:extLst>
          </p:cNvPr>
          <p:cNvCxnSpPr>
            <a:cxnSpLocks/>
          </p:cNvCxnSpPr>
          <p:nvPr/>
        </p:nvCxnSpPr>
        <p:spPr bwMode="auto">
          <a:xfrm>
            <a:off x="3628936" y="3152538"/>
            <a:ext cx="0" cy="149462"/>
          </a:xfrm>
          <a:prstGeom prst="line">
            <a:avLst/>
          </a:prstGeom>
          <a:noFill/>
          <a:ln w="57150" cap="flat" cmpd="sng" algn="ctr">
            <a:solidFill>
              <a:schemeClr val="accent3"/>
            </a:solidFill>
            <a:prstDash val="solid"/>
            <a:round/>
            <a:headEnd type="none" w="med" len="med"/>
            <a:tailEnd type="none" w="med" len="med"/>
          </a:ln>
          <a:effectLst/>
        </p:spPr>
      </p:cxnSp>
      <p:cxnSp>
        <p:nvCxnSpPr>
          <p:cNvPr id="31780" name="Straight Connector 31779">
            <a:extLst>
              <a:ext uri="{FF2B5EF4-FFF2-40B4-BE49-F238E27FC236}">
                <a16:creationId xmlns:a16="http://schemas.microsoft.com/office/drawing/2014/main" id="{93640320-E395-8243-E46E-5A898F3BDC9A}"/>
              </a:ext>
            </a:extLst>
          </p:cNvPr>
          <p:cNvCxnSpPr>
            <a:cxnSpLocks/>
          </p:cNvCxnSpPr>
          <p:nvPr/>
        </p:nvCxnSpPr>
        <p:spPr bwMode="auto">
          <a:xfrm>
            <a:off x="3700374" y="3152538"/>
            <a:ext cx="0" cy="149462"/>
          </a:xfrm>
          <a:prstGeom prst="line">
            <a:avLst/>
          </a:prstGeom>
          <a:noFill/>
          <a:ln w="57150" cap="flat" cmpd="sng" algn="ctr">
            <a:solidFill>
              <a:schemeClr val="accent3"/>
            </a:solidFill>
            <a:prstDash val="solid"/>
            <a:round/>
            <a:headEnd type="none" w="med" len="med"/>
            <a:tailEnd type="none" w="med" len="med"/>
          </a:ln>
          <a:effectLst/>
        </p:spPr>
      </p:cxnSp>
      <p:cxnSp>
        <p:nvCxnSpPr>
          <p:cNvPr id="31781" name="Straight Connector 31780">
            <a:extLst>
              <a:ext uri="{FF2B5EF4-FFF2-40B4-BE49-F238E27FC236}">
                <a16:creationId xmlns:a16="http://schemas.microsoft.com/office/drawing/2014/main" id="{8B09E548-C565-652C-9A38-AED23069BE0C}"/>
              </a:ext>
            </a:extLst>
          </p:cNvPr>
          <p:cNvCxnSpPr>
            <a:cxnSpLocks/>
          </p:cNvCxnSpPr>
          <p:nvPr/>
        </p:nvCxnSpPr>
        <p:spPr bwMode="auto">
          <a:xfrm>
            <a:off x="3773399" y="3152538"/>
            <a:ext cx="0" cy="165337"/>
          </a:xfrm>
          <a:prstGeom prst="line">
            <a:avLst/>
          </a:prstGeom>
          <a:noFill/>
          <a:ln w="57150" cap="flat" cmpd="sng" algn="ctr">
            <a:solidFill>
              <a:schemeClr val="accent3"/>
            </a:solidFill>
            <a:prstDash val="solid"/>
            <a:round/>
            <a:headEnd type="none" w="med" len="med"/>
            <a:tailEnd type="none" w="med" len="med"/>
          </a:ln>
          <a:effectLst/>
        </p:spPr>
      </p:cxnSp>
      <p:cxnSp>
        <p:nvCxnSpPr>
          <p:cNvPr id="31783" name="Straight Connector 31782">
            <a:extLst>
              <a:ext uri="{FF2B5EF4-FFF2-40B4-BE49-F238E27FC236}">
                <a16:creationId xmlns:a16="http://schemas.microsoft.com/office/drawing/2014/main" id="{6C98B655-16FC-D489-6389-686188584731}"/>
              </a:ext>
            </a:extLst>
          </p:cNvPr>
          <p:cNvCxnSpPr>
            <a:cxnSpLocks/>
          </p:cNvCxnSpPr>
          <p:nvPr/>
        </p:nvCxnSpPr>
        <p:spPr bwMode="auto">
          <a:xfrm>
            <a:off x="3841663" y="3152538"/>
            <a:ext cx="0" cy="178037"/>
          </a:xfrm>
          <a:prstGeom prst="line">
            <a:avLst/>
          </a:prstGeom>
          <a:noFill/>
          <a:ln w="57150" cap="flat" cmpd="sng" algn="ctr">
            <a:solidFill>
              <a:schemeClr val="accent3"/>
            </a:solidFill>
            <a:prstDash val="solid"/>
            <a:round/>
            <a:headEnd type="none" w="med" len="med"/>
            <a:tailEnd type="none" w="med" len="med"/>
          </a:ln>
          <a:effectLst/>
        </p:spPr>
      </p:cxnSp>
      <p:cxnSp>
        <p:nvCxnSpPr>
          <p:cNvPr id="31785" name="Straight Connector 31784">
            <a:extLst>
              <a:ext uri="{FF2B5EF4-FFF2-40B4-BE49-F238E27FC236}">
                <a16:creationId xmlns:a16="http://schemas.microsoft.com/office/drawing/2014/main" id="{A43AD1EB-83E4-0F71-7A0D-8026523A2FDE}"/>
              </a:ext>
            </a:extLst>
          </p:cNvPr>
          <p:cNvCxnSpPr>
            <a:cxnSpLocks/>
          </p:cNvCxnSpPr>
          <p:nvPr/>
        </p:nvCxnSpPr>
        <p:spPr bwMode="auto">
          <a:xfrm>
            <a:off x="4052801" y="3152538"/>
            <a:ext cx="0" cy="205025"/>
          </a:xfrm>
          <a:prstGeom prst="line">
            <a:avLst/>
          </a:prstGeom>
          <a:noFill/>
          <a:ln w="57150" cap="flat" cmpd="sng" algn="ctr">
            <a:solidFill>
              <a:schemeClr val="accent3"/>
            </a:solidFill>
            <a:prstDash val="solid"/>
            <a:round/>
            <a:headEnd type="none" w="med" len="med"/>
            <a:tailEnd type="none" w="med" len="med"/>
          </a:ln>
          <a:effectLst/>
        </p:spPr>
      </p:cxnSp>
      <p:cxnSp>
        <p:nvCxnSpPr>
          <p:cNvPr id="31787" name="Straight Connector 31786">
            <a:extLst>
              <a:ext uri="{FF2B5EF4-FFF2-40B4-BE49-F238E27FC236}">
                <a16:creationId xmlns:a16="http://schemas.microsoft.com/office/drawing/2014/main" id="{5D79E58C-3390-AFFC-657B-8882DB626449}"/>
              </a:ext>
            </a:extLst>
          </p:cNvPr>
          <p:cNvCxnSpPr>
            <a:cxnSpLocks/>
          </p:cNvCxnSpPr>
          <p:nvPr/>
        </p:nvCxnSpPr>
        <p:spPr bwMode="auto">
          <a:xfrm>
            <a:off x="4189326" y="3152538"/>
            <a:ext cx="0" cy="219312"/>
          </a:xfrm>
          <a:prstGeom prst="line">
            <a:avLst/>
          </a:prstGeom>
          <a:noFill/>
          <a:ln w="57150" cap="flat" cmpd="sng" algn="ctr">
            <a:solidFill>
              <a:schemeClr val="accent3"/>
            </a:solidFill>
            <a:prstDash val="solid"/>
            <a:round/>
            <a:headEnd type="none" w="med" len="med"/>
            <a:tailEnd type="none" w="med" len="med"/>
          </a:ln>
          <a:effectLst/>
        </p:spPr>
      </p:cxnSp>
      <p:cxnSp>
        <p:nvCxnSpPr>
          <p:cNvPr id="31789" name="Straight Connector 31788">
            <a:extLst>
              <a:ext uri="{FF2B5EF4-FFF2-40B4-BE49-F238E27FC236}">
                <a16:creationId xmlns:a16="http://schemas.microsoft.com/office/drawing/2014/main" id="{0AEE9BD3-E901-3209-4AAD-6F7C00475C0D}"/>
              </a:ext>
            </a:extLst>
          </p:cNvPr>
          <p:cNvCxnSpPr>
            <a:cxnSpLocks/>
          </p:cNvCxnSpPr>
          <p:nvPr/>
        </p:nvCxnSpPr>
        <p:spPr bwMode="auto">
          <a:xfrm>
            <a:off x="4260764" y="3152538"/>
            <a:ext cx="0" cy="224075"/>
          </a:xfrm>
          <a:prstGeom prst="line">
            <a:avLst/>
          </a:prstGeom>
          <a:noFill/>
          <a:ln w="57150" cap="flat" cmpd="sng" algn="ctr">
            <a:solidFill>
              <a:schemeClr val="accent3"/>
            </a:solidFill>
            <a:prstDash val="solid"/>
            <a:round/>
            <a:headEnd type="none" w="med" len="med"/>
            <a:tailEnd type="none" w="med" len="med"/>
          </a:ln>
          <a:effectLst/>
        </p:spPr>
      </p:cxnSp>
      <p:cxnSp>
        <p:nvCxnSpPr>
          <p:cNvPr id="31791" name="Straight Connector 31790">
            <a:extLst>
              <a:ext uri="{FF2B5EF4-FFF2-40B4-BE49-F238E27FC236}">
                <a16:creationId xmlns:a16="http://schemas.microsoft.com/office/drawing/2014/main" id="{C305BA3E-7FE2-B13C-43D5-A8314801B669}"/>
              </a:ext>
            </a:extLst>
          </p:cNvPr>
          <p:cNvCxnSpPr>
            <a:cxnSpLocks/>
          </p:cNvCxnSpPr>
          <p:nvPr/>
        </p:nvCxnSpPr>
        <p:spPr bwMode="auto">
          <a:xfrm>
            <a:off x="4330614" y="3152538"/>
            <a:ext cx="0" cy="244712"/>
          </a:xfrm>
          <a:prstGeom prst="line">
            <a:avLst/>
          </a:prstGeom>
          <a:noFill/>
          <a:ln w="57150" cap="flat" cmpd="sng" algn="ctr">
            <a:solidFill>
              <a:schemeClr val="accent3"/>
            </a:solidFill>
            <a:prstDash val="solid"/>
            <a:round/>
            <a:headEnd type="none" w="med" len="med"/>
            <a:tailEnd type="none" w="med" len="med"/>
          </a:ln>
          <a:effectLst/>
        </p:spPr>
      </p:cxnSp>
      <p:cxnSp>
        <p:nvCxnSpPr>
          <p:cNvPr id="31793" name="Straight Connector 31792">
            <a:extLst>
              <a:ext uri="{FF2B5EF4-FFF2-40B4-BE49-F238E27FC236}">
                <a16:creationId xmlns:a16="http://schemas.microsoft.com/office/drawing/2014/main" id="{79904A62-3BF9-7598-6E63-1789B2468322}"/>
              </a:ext>
            </a:extLst>
          </p:cNvPr>
          <p:cNvCxnSpPr>
            <a:cxnSpLocks/>
          </p:cNvCxnSpPr>
          <p:nvPr/>
        </p:nvCxnSpPr>
        <p:spPr bwMode="auto">
          <a:xfrm>
            <a:off x="4406814" y="3152538"/>
            <a:ext cx="0" cy="244712"/>
          </a:xfrm>
          <a:prstGeom prst="line">
            <a:avLst/>
          </a:prstGeom>
          <a:noFill/>
          <a:ln w="57150" cap="flat" cmpd="sng" algn="ctr">
            <a:solidFill>
              <a:schemeClr val="accent3"/>
            </a:solidFill>
            <a:prstDash val="solid"/>
            <a:round/>
            <a:headEnd type="none" w="med" len="med"/>
            <a:tailEnd type="none" w="med" len="med"/>
          </a:ln>
          <a:effectLst/>
        </p:spPr>
      </p:cxnSp>
      <p:cxnSp>
        <p:nvCxnSpPr>
          <p:cNvPr id="31794" name="Straight Connector 31793">
            <a:extLst>
              <a:ext uri="{FF2B5EF4-FFF2-40B4-BE49-F238E27FC236}">
                <a16:creationId xmlns:a16="http://schemas.microsoft.com/office/drawing/2014/main" id="{B2F943E6-7506-ED79-AA5C-6AD06E17BB49}"/>
              </a:ext>
            </a:extLst>
          </p:cNvPr>
          <p:cNvCxnSpPr>
            <a:cxnSpLocks/>
          </p:cNvCxnSpPr>
          <p:nvPr/>
        </p:nvCxnSpPr>
        <p:spPr bwMode="auto">
          <a:xfrm>
            <a:off x="4544927" y="3152538"/>
            <a:ext cx="0" cy="276462"/>
          </a:xfrm>
          <a:prstGeom prst="line">
            <a:avLst/>
          </a:prstGeom>
          <a:noFill/>
          <a:ln w="57150" cap="flat" cmpd="sng" algn="ctr">
            <a:solidFill>
              <a:schemeClr val="accent3"/>
            </a:solidFill>
            <a:prstDash val="solid"/>
            <a:round/>
            <a:headEnd type="none" w="med" len="med"/>
            <a:tailEnd type="none" w="med" len="med"/>
          </a:ln>
          <a:effectLst/>
        </p:spPr>
      </p:cxnSp>
      <p:cxnSp>
        <p:nvCxnSpPr>
          <p:cNvPr id="31796" name="Straight Connector 31795">
            <a:extLst>
              <a:ext uri="{FF2B5EF4-FFF2-40B4-BE49-F238E27FC236}">
                <a16:creationId xmlns:a16="http://schemas.microsoft.com/office/drawing/2014/main" id="{0538159D-23D0-5121-6474-FD689C5EECA6}"/>
              </a:ext>
            </a:extLst>
          </p:cNvPr>
          <p:cNvCxnSpPr>
            <a:cxnSpLocks/>
          </p:cNvCxnSpPr>
          <p:nvPr/>
        </p:nvCxnSpPr>
        <p:spPr bwMode="auto">
          <a:xfrm>
            <a:off x="4616367" y="3152538"/>
            <a:ext cx="0" cy="276462"/>
          </a:xfrm>
          <a:prstGeom prst="line">
            <a:avLst/>
          </a:prstGeom>
          <a:noFill/>
          <a:ln w="57150" cap="flat" cmpd="sng" algn="ctr">
            <a:solidFill>
              <a:schemeClr val="accent3"/>
            </a:solidFill>
            <a:prstDash val="solid"/>
            <a:round/>
            <a:headEnd type="none" w="med" len="med"/>
            <a:tailEnd type="none" w="med" len="med"/>
          </a:ln>
          <a:effectLst/>
        </p:spPr>
      </p:cxnSp>
      <p:cxnSp>
        <p:nvCxnSpPr>
          <p:cNvPr id="31797" name="Straight Connector 31796">
            <a:extLst>
              <a:ext uri="{FF2B5EF4-FFF2-40B4-BE49-F238E27FC236}">
                <a16:creationId xmlns:a16="http://schemas.microsoft.com/office/drawing/2014/main" id="{4BC3CA88-A132-7BBC-8650-19DCF0470E54}"/>
              </a:ext>
            </a:extLst>
          </p:cNvPr>
          <p:cNvCxnSpPr>
            <a:cxnSpLocks/>
          </p:cNvCxnSpPr>
          <p:nvPr/>
        </p:nvCxnSpPr>
        <p:spPr bwMode="auto">
          <a:xfrm>
            <a:off x="4683040" y="3152538"/>
            <a:ext cx="0" cy="276462"/>
          </a:xfrm>
          <a:prstGeom prst="line">
            <a:avLst/>
          </a:prstGeom>
          <a:noFill/>
          <a:ln w="57150" cap="flat" cmpd="sng" algn="ctr">
            <a:solidFill>
              <a:schemeClr val="accent3"/>
            </a:solidFill>
            <a:prstDash val="solid"/>
            <a:round/>
            <a:headEnd type="none" w="med" len="med"/>
            <a:tailEnd type="none" w="med" len="med"/>
          </a:ln>
          <a:effectLst/>
        </p:spPr>
      </p:cxnSp>
      <p:cxnSp>
        <p:nvCxnSpPr>
          <p:cNvPr id="31798" name="Straight Connector 31797">
            <a:extLst>
              <a:ext uri="{FF2B5EF4-FFF2-40B4-BE49-F238E27FC236}">
                <a16:creationId xmlns:a16="http://schemas.microsoft.com/office/drawing/2014/main" id="{209588A4-8FCA-EA08-B661-7324DB6C6DD6}"/>
              </a:ext>
            </a:extLst>
          </p:cNvPr>
          <p:cNvCxnSpPr>
            <a:cxnSpLocks/>
          </p:cNvCxnSpPr>
          <p:nvPr/>
        </p:nvCxnSpPr>
        <p:spPr bwMode="auto">
          <a:xfrm>
            <a:off x="4752890" y="3152538"/>
            <a:ext cx="0" cy="282812"/>
          </a:xfrm>
          <a:prstGeom prst="line">
            <a:avLst/>
          </a:prstGeom>
          <a:noFill/>
          <a:ln w="57150" cap="flat" cmpd="sng" algn="ctr">
            <a:solidFill>
              <a:schemeClr val="accent3"/>
            </a:solidFill>
            <a:prstDash val="solid"/>
            <a:round/>
            <a:headEnd type="none" w="med" len="med"/>
            <a:tailEnd type="none" w="med" len="med"/>
          </a:ln>
          <a:effectLst/>
        </p:spPr>
      </p:cxnSp>
      <p:cxnSp>
        <p:nvCxnSpPr>
          <p:cNvPr id="31800" name="Straight Connector 31799">
            <a:extLst>
              <a:ext uri="{FF2B5EF4-FFF2-40B4-BE49-F238E27FC236}">
                <a16:creationId xmlns:a16="http://schemas.microsoft.com/office/drawing/2014/main" id="{3BE48CDC-1AA0-E96D-962A-4A33957CBFED}"/>
              </a:ext>
            </a:extLst>
          </p:cNvPr>
          <p:cNvCxnSpPr>
            <a:cxnSpLocks/>
          </p:cNvCxnSpPr>
          <p:nvPr/>
        </p:nvCxnSpPr>
        <p:spPr bwMode="auto">
          <a:xfrm>
            <a:off x="4894178" y="3152538"/>
            <a:ext cx="0" cy="297100"/>
          </a:xfrm>
          <a:prstGeom prst="line">
            <a:avLst/>
          </a:prstGeom>
          <a:noFill/>
          <a:ln w="57150" cap="flat" cmpd="sng" algn="ctr">
            <a:solidFill>
              <a:schemeClr val="accent3"/>
            </a:solidFill>
            <a:prstDash val="solid"/>
            <a:round/>
            <a:headEnd type="none" w="med" len="med"/>
            <a:tailEnd type="none" w="med" len="med"/>
          </a:ln>
          <a:effectLst/>
        </p:spPr>
      </p:cxnSp>
      <p:cxnSp>
        <p:nvCxnSpPr>
          <p:cNvPr id="31802" name="Straight Connector 31801">
            <a:extLst>
              <a:ext uri="{FF2B5EF4-FFF2-40B4-BE49-F238E27FC236}">
                <a16:creationId xmlns:a16="http://schemas.microsoft.com/office/drawing/2014/main" id="{52EDA5FF-7C02-7BFC-731C-EE10555DD2E8}"/>
              </a:ext>
            </a:extLst>
          </p:cNvPr>
          <p:cNvCxnSpPr>
            <a:cxnSpLocks/>
          </p:cNvCxnSpPr>
          <p:nvPr/>
        </p:nvCxnSpPr>
        <p:spPr bwMode="auto">
          <a:xfrm>
            <a:off x="4964028" y="3152538"/>
            <a:ext cx="0" cy="297100"/>
          </a:xfrm>
          <a:prstGeom prst="line">
            <a:avLst/>
          </a:prstGeom>
          <a:noFill/>
          <a:ln w="57150" cap="flat" cmpd="sng" algn="ctr">
            <a:solidFill>
              <a:schemeClr val="accent3"/>
            </a:solidFill>
            <a:prstDash val="solid"/>
            <a:round/>
            <a:headEnd type="none" w="med" len="med"/>
            <a:tailEnd type="none" w="med" len="med"/>
          </a:ln>
          <a:effectLst/>
        </p:spPr>
      </p:cxnSp>
      <p:cxnSp>
        <p:nvCxnSpPr>
          <p:cNvPr id="31803" name="Straight Connector 31802">
            <a:extLst>
              <a:ext uri="{FF2B5EF4-FFF2-40B4-BE49-F238E27FC236}">
                <a16:creationId xmlns:a16="http://schemas.microsoft.com/office/drawing/2014/main" id="{EF45C560-61AD-25F0-77CF-3395759AEE65}"/>
              </a:ext>
            </a:extLst>
          </p:cNvPr>
          <p:cNvCxnSpPr>
            <a:cxnSpLocks/>
          </p:cNvCxnSpPr>
          <p:nvPr/>
        </p:nvCxnSpPr>
        <p:spPr bwMode="auto">
          <a:xfrm>
            <a:off x="5105315" y="3152538"/>
            <a:ext cx="0" cy="339962"/>
          </a:xfrm>
          <a:prstGeom prst="line">
            <a:avLst/>
          </a:prstGeom>
          <a:noFill/>
          <a:ln w="57150" cap="flat" cmpd="sng" algn="ctr">
            <a:solidFill>
              <a:schemeClr val="accent3"/>
            </a:solidFill>
            <a:prstDash val="solid"/>
            <a:round/>
            <a:headEnd type="none" w="med" len="med"/>
            <a:tailEnd type="none" w="med" len="med"/>
          </a:ln>
          <a:effectLst/>
        </p:spPr>
      </p:cxnSp>
      <p:cxnSp>
        <p:nvCxnSpPr>
          <p:cNvPr id="31805" name="Straight Connector 31804">
            <a:extLst>
              <a:ext uri="{FF2B5EF4-FFF2-40B4-BE49-F238E27FC236}">
                <a16:creationId xmlns:a16="http://schemas.microsoft.com/office/drawing/2014/main" id="{0FFE02D1-414D-BB71-1957-6E0D727C36C3}"/>
              </a:ext>
            </a:extLst>
          </p:cNvPr>
          <p:cNvCxnSpPr>
            <a:cxnSpLocks/>
          </p:cNvCxnSpPr>
          <p:nvPr/>
        </p:nvCxnSpPr>
        <p:spPr bwMode="auto">
          <a:xfrm>
            <a:off x="5246603" y="3152538"/>
            <a:ext cx="0" cy="368537"/>
          </a:xfrm>
          <a:prstGeom prst="line">
            <a:avLst/>
          </a:prstGeom>
          <a:noFill/>
          <a:ln w="57150" cap="flat" cmpd="sng" algn="ctr">
            <a:solidFill>
              <a:schemeClr val="accent3"/>
            </a:solidFill>
            <a:prstDash val="solid"/>
            <a:round/>
            <a:headEnd type="none" w="med" len="med"/>
            <a:tailEnd type="none" w="med" len="med"/>
          </a:ln>
          <a:effectLst/>
        </p:spPr>
      </p:cxnSp>
      <p:cxnSp>
        <p:nvCxnSpPr>
          <p:cNvPr id="31807" name="Straight Connector 31806">
            <a:extLst>
              <a:ext uri="{FF2B5EF4-FFF2-40B4-BE49-F238E27FC236}">
                <a16:creationId xmlns:a16="http://schemas.microsoft.com/office/drawing/2014/main" id="{50930EF9-EB45-07F1-6AC8-945603FA58DD}"/>
              </a:ext>
            </a:extLst>
          </p:cNvPr>
          <p:cNvCxnSpPr>
            <a:cxnSpLocks/>
          </p:cNvCxnSpPr>
          <p:nvPr/>
        </p:nvCxnSpPr>
        <p:spPr bwMode="auto">
          <a:xfrm>
            <a:off x="5314867" y="3152538"/>
            <a:ext cx="0" cy="387587"/>
          </a:xfrm>
          <a:prstGeom prst="line">
            <a:avLst/>
          </a:prstGeom>
          <a:noFill/>
          <a:ln w="57150" cap="flat" cmpd="sng" algn="ctr">
            <a:solidFill>
              <a:schemeClr val="accent3"/>
            </a:solidFill>
            <a:prstDash val="solid"/>
            <a:round/>
            <a:headEnd type="none" w="med" len="med"/>
            <a:tailEnd type="none" w="med" len="med"/>
          </a:ln>
          <a:effectLst/>
        </p:spPr>
      </p:cxnSp>
      <p:cxnSp>
        <p:nvCxnSpPr>
          <p:cNvPr id="31809" name="Straight Connector 31808">
            <a:extLst>
              <a:ext uri="{FF2B5EF4-FFF2-40B4-BE49-F238E27FC236}">
                <a16:creationId xmlns:a16="http://schemas.microsoft.com/office/drawing/2014/main" id="{BCB1C72B-7E98-F316-7EC0-54F889A38601}"/>
              </a:ext>
            </a:extLst>
          </p:cNvPr>
          <p:cNvCxnSpPr>
            <a:cxnSpLocks/>
          </p:cNvCxnSpPr>
          <p:nvPr/>
        </p:nvCxnSpPr>
        <p:spPr bwMode="auto">
          <a:xfrm>
            <a:off x="5383129" y="3152538"/>
            <a:ext cx="0" cy="387587"/>
          </a:xfrm>
          <a:prstGeom prst="line">
            <a:avLst/>
          </a:prstGeom>
          <a:noFill/>
          <a:ln w="57150" cap="flat" cmpd="sng" algn="ctr">
            <a:solidFill>
              <a:schemeClr val="accent3"/>
            </a:solidFill>
            <a:prstDash val="solid"/>
            <a:round/>
            <a:headEnd type="none" w="med" len="med"/>
            <a:tailEnd type="none" w="med" len="med"/>
          </a:ln>
          <a:effectLst/>
        </p:spPr>
      </p:cxnSp>
      <p:cxnSp>
        <p:nvCxnSpPr>
          <p:cNvPr id="31810" name="Straight Connector 31809">
            <a:extLst>
              <a:ext uri="{FF2B5EF4-FFF2-40B4-BE49-F238E27FC236}">
                <a16:creationId xmlns:a16="http://schemas.microsoft.com/office/drawing/2014/main" id="{58E28EB0-CD85-428E-13EE-11E3C1124BD6}"/>
              </a:ext>
            </a:extLst>
          </p:cNvPr>
          <p:cNvCxnSpPr>
            <a:cxnSpLocks/>
          </p:cNvCxnSpPr>
          <p:nvPr/>
        </p:nvCxnSpPr>
        <p:spPr bwMode="auto">
          <a:xfrm>
            <a:off x="5452980" y="3152538"/>
            <a:ext cx="0" cy="406637"/>
          </a:xfrm>
          <a:prstGeom prst="line">
            <a:avLst/>
          </a:prstGeom>
          <a:noFill/>
          <a:ln w="57150" cap="flat" cmpd="sng" algn="ctr">
            <a:solidFill>
              <a:schemeClr val="accent3"/>
            </a:solidFill>
            <a:prstDash val="solid"/>
            <a:round/>
            <a:headEnd type="none" w="med" len="med"/>
            <a:tailEnd type="none" w="med" len="med"/>
          </a:ln>
          <a:effectLst/>
        </p:spPr>
      </p:cxnSp>
      <p:cxnSp>
        <p:nvCxnSpPr>
          <p:cNvPr id="31812" name="Straight Connector 31811">
            <a:extLst>
              <a:ext uri="{FF2B5EF4-FFF2-40B4-BE49-F238E27FC236}">
                <a16:creationId xmlns:a16="http://schemas.microsoft.com/office/drawing/2014/main" id="{77FB0198-0483-A508-151D-A415CF16C48B}"/>
              </a:ext>
            </a:extLst>
          </p:cNvPr>
          <p:cNvCxnSpPr>
            <a:cxnSpLocks/>
          </p:cNvCxnSpPr>
          <p:nvPr/>
        </p:nvCxnSpPr>
        <p:spPr bwMode="auto">
          <a:xfrm>
            <a:off x="5521240" y="3152538"/>
            <a:ext cx="0" cy="441562"/>
          </a:xfrm>
          <a:prstGeom prst="line">
            <a:avLst/>
          </a:prstGeom>
          <a:noFill/>
          <a:ln w="57150" cap="flat" cmpd="sng" algn="ctr">
            <a:solidFill>
              <a:schemeClr val="accent3"/>
            </a:solidFill>
            <a:prstDash val="solid"/>
            <a:round/>
            <a:headEnd type="none" w="med" len="med"/>
            <a:tailEnd type="none" w="med" len="med"/>
          </a:ln>
          <a:effectLst/>
        </p:spPr>
      </p:cxnSp>
      <p:cxnSp>
        <p:nvCxnSpPr>
          <p:cNvPr id="31814" name="Straight Connector 31813">
            <a:extLst>
              <a:ext uri="{FF2B5EF4-FFF2-40B4-BE49-F238E27FC236}">
                <a16:creationId xmlns:a16="http://schemas.microsoft.com/office/drawing/2014/main" id="{E8749A31-527B-AC43-E2FA-E04083911183}"/>
              </a:ext>
            </a:extLst>
          </p:cNvPr>
          <p:cNvCxnSpPr>
            <a:cxnSpLocks/>
          </p:cNvCxnSpPr>
          <p:nvPr/>
        </p:nvCxnSpPr>
        <p:spPr bwMode="auto">
          <a:xfrm>
            <a:off x="5594265" y="3152538"/>
            <a:ext cx="0" cy="466962"/>
          </a:xfrm>
          <a:prstGeom prst="line">
            <a:avLst/>
          </a:prstGeom>
          <a:noFill/>
          <a:ln w="57150" cap="flat" cmpd="sng" algn="ctr">
            <a:solidFill>
              <a:schemeClr val="accent3"/>
            </a:solidFill>
            <a:prstDash val="solid"/>
            <a:round/>
            <a:headEnd type="none" w="med" len="med"/>
            <a:tailEnd type="none" w="med" len="med"/>
          </a:ln>
          <a:effectLst/>
        </p:spPr>
      </p:cxnSp>
      <p:cxnSp>
        <p:nvCxnSpPr>
          <p:cNvPr id="31816" name="Straight Connector 31815">
            <a:extLst>
              <a:ext uri="{FF2B5EF4-FFF2-40B4-BE49-F238E27FC236}">
                <a16:creationId xmlns:a16="http://schemas.microsoft.com/office/drawing/2014/main" id="{85B1350D-B922-07A9-3083-860D1E2FCA0C}"/>
              </a:ext>
            </a:extLst>
          </p:cNvPr>
          <p:cNvCxnSpPr>
            <a:cxnSpLocks/>
          </p:cNvCxnSpPr>
          <p:nvPr/>
        </p:nvCxnSpPr>
        <p:spPr bwMode="auto">
          <a:xfrm>
            <a:off x="5660940" y="3152538"/>
            <a:ext cx="0" cy="535225"/>
          </a:xfrm>
          <a:prstGeom prst="line">
            <a:avLst/>
          </a:prstGeom>
          <a:noFill/>
          <a:ln w="57150" cap="flat" cmpd="sng" algn="ctr">
            <a:solidFill>
              <a:schemeClr val="accent3"/>
            </a:solidFill>
            <a:prstDash val="solid"/>
            <a:round/>
            <a:headEnd type="none" w="med" len="med"/>
            <a:tailEnd type="none" w="med" len="med"/>
          </a:ln>
          <a:effectLst/>
        </p:spPr>
      </p:cxnSp>
      <p:cxnSp>
        <p:nvCxnSpPr>
          <p:cNvPr id="31818" name="Straight Connector 31817">
            <a:extLst>
              <a:ext uri="{FF2B5EF4-FFF2-40B4-BE49-F238E27FC236}">
                <a16:creationId xmlns:a16="http://schemas.microsoft.com/office/drawing/2014/main" id="{DBEBCFEC-A8A1-3D4B-E272-C5493ECD7ADD}"/>
              </a:ext>
            </a:extLst>
          </p:cNvPr>
          <p:cNvCxnSpPr>
            <a:cxnSpLocks/>
          </p:cNvCxnSpPr>
          <p:nvPr/>
        </p:nvCxnSpPr>
        <p:spPr bwMode="auto">
          <a:xfrm>
            <a:off x="5730790" y="3152538"/>
            <a:ext cx="0" cy="663812"/>
          </a:xfrm>
          <a:prstGeom prst="line">
            <a:avLst/>
          </a:prstGeom>
          <a:noFill/>
          <a:ln w="57150" cap="flat" cmpd="sng" algn="ctr">
            <a:solidFill>
              <a:schemeClr val="accent3"/>
            </a:solidFill>
            <a:prstDash val="solid"/>
            <a:round/>
            <a:headEnd type="none" w="med" len="med"/>
            <a:tailEnd type="none" w="med" len="med"/>
          </a:ln>
          <a:effectLst/>
        </p:spPr>
      </p:cxnSp>
      <p:cxnSp>
        <p:nvCxnSpPr>
          <p:cNvPr id="31821" name="Straight Connector 31820">
            <a:extLst>
              <a:ext uri="{FF2B5EF4-FFF2-40B4-BE49-F238E27FC236}">
                <a16:creationId xmlns:a16="http://schemas.microsoft.com/office/drawing/2014/main" id="{3227829F-5969-993D-4583-866FB2DF0DC8}"/>
              </a:ext>
            </a:extLst>
          </p:cNvPr>
          <p:cNvCxnSpPr>
            <a:cxnSpLocks/>
          </p:cNvCxnSpPr>
          <p:nvPr/>
        </p:nvCxnSpPr>
        <p:spPr bwMode="auto">
          <a:xfrm>
            <a:off x="5175165" y="3152538"/>
            <a:ext cx="0" cy="368537"/>
          </a:xfrm>
          <a:prstGeom prst="line">
            <a:avLst/>
          </a:prstGeom>
          <a:noFill/>
          <a:ln w="57150" cap="flat" cmpd="sng" algn="ctr">
            <a:solidFill>
              <a:schemeClr val="accent1"/>
            </a:solidFill>
            <a:prstDash val="solid"/>
            <a:round/>
            <a:headEnd type="none" w="med" len="med"/>
            <a:tailEnd type="none" w="med" len="med"/>
          </a:ln>
          <a:effectLst/>
        </p:spPr>
      </p:cxnSp>
      <p:cxnSp>
        <p:nvCxnSpPr>
          <p:cNvPr id="31822" name="Straight Connector 31821">
            <a:extLst>
              <a:ext uri="{FF2B5EF4-FFF2-40B4-BE49-F238E27FC236}">
                <a16:creationId xmlns:a16="http://schemas.microsoft.com/office/drawing/2014/main" id="{D6472F0D-B0E4-2017-B08C-8A129DFBBEDB}"/>
              </a:ext>
            </a:extLst>
          </p:cNvPr>
          <p:cNvCxnSpPr>
            <a:cxnSpLocks/>
          </p:cNvCxnSpPr>
          <p:nvPr/>
        </p:nvCxnSpPr>
        <p:spPr bwMode="auto">
          <a:xfrm>
            <a:off x="5037053" y="3152538"/>
            <a:ext cx="0" cy="333612"/>
          </a:xfrm>
          <a:prstGeom prst="line">
            <a:avLst/>
          </a:prstGeom>
          <a:noFill/>
          <a:ln w="57150" cap="flat" cmpd="sng" algn="ctr">
            <a:solidFill>
              <a:schemeClr val="accent1"/>
            </a:solidFill>
            <a:prstDash val="solid"/>
            <a:round/>
            <a:headEnd type="none" w="med" len="med"/>
            <a:tailEnd type="none" w="med" len="med"/>
          </a:ln>
          <a:effectLst/>
        </p:spPr>
      </p:cxnSp>
      <p:cxnSp>
        <p:nvCxnSpPr>
          <p:cNvPr id="31824" name="Straight Connector 31823">
            <a:extLst>
              <a:ext uri="{FF2B5EF4-FFF2-40B4-BE49-F238E27FC236}">
                <a16:creationId xmlns:a16="http://schemas.microsoft.com/office/drawing/2014/main" id="{BAAC709B-6B24-2A92-4687-4D9E0E3E8FAF}"/>
              </a:ext>
            </a:extLst>
          </p:cNvPr>
          <p:cNvCxnSpPr>
            <a:cxnSpLocks/>
          </p:cNvCxnSpPr>
          <p:nvPr/>
        </p:nvCxnSpPr>
        <p:spPr bwMode="auto">
          <a:xfrm>
            <a:off x="4822740" y="3152538"/>
            <a:ext cx="0" cy="285987"/>
          </a:xfrm>
          <a:prstGeom prst="line">
            <a:avLst/>
          </a:prstGeom>
          <a:noFill/>
          <a:ln w="57150" cap="flat" cmpd="sng" algn="ctr">
            <a:solidFill>
              <a:schemeClr val="accent1"/>
            </a:solidFill>
            <a:prstDash val="solid"/>
            <a:round/>
            <a:headEnd type="none" w="med" len="med"/>
            <a:tailEnd type="none" w="med" len="med"/>
          </a:ln>
          <a:effectLst/>
        </p:spPr>
      </p:cxnSp>
      <p:cxnSp>
        <p:nvCxnSpPr>
          <p:cNvPr id="31826" name="Straight Connector 31825">
            <a:extLst>
              <a:ext uri="{FF2B5EF4-FFF2-40B4-BE49-F238E27FC236}">
                <a16:creationId xmlns:a16="http://schemas.microsoft.com/office/drawing/2014/main" id="{05AC4134-859F-CC17-0729-249D237F6D8E}"/>
              </a:ext>
            </a:extLst>
          </p:cNvPr>
          <p:cNvCxnSpPr>
            <a:cxnSpLocks/>
          </p:cNvCxnSpPr>
          <p:nvPr/>
        </p:nvCxnSpPr>
        <p:spPr bwMode="auto">
          <a:xfrm>
            <a:off x="4475078" y="3152538"/>
            <a:ext cx="0" cy="255825"/>
          </a:xfrm>
          <a:prstGeom prst="line">
            <a:avLst/>
          </a:prstGeom>
          <a:noFill/>
          <a:ln w="57150" cap="flat" cmpd="sng" algn="ctr">
            <a:solidFill>
              <a:schemeClr val="accent1"/>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F1FF7287-1C44-68E4-FCA9-1DE73A735335}"/>
              </a:ext>
            </a:extLst>
          </p:cNvPr>
          <p:cNvCxnSpPr>
            <a:cxnSpLocks/>
          </p:cNvCxnSpPr>
          <p:nvPr/>
        </p:nvCxnSpPr>
        <p:spPr bwMode="auto">
          <a:xfrm>
            <a:off x="4121065" y="3152538"/>
            <a:ext cx="0" cy="206612"/>
          </a:xfrm>
          <a:prstGeom prst="line">
            <a:avLst/>
          </a:prstGeom>
          <a:noFill/>
          <a:ln w="57150" cap="flat" cmpd="sng" algn="ctr">
            <a:solidFill>
              <a:schemeClr val="accent1"/>
            </a:solidFill>
            <a:prstDash val="solid"/>
            <a:round/>
            <a:headEnd type="none" w="med" len="med"/>
            <a:tailEnd type="none" w="med" len="med"/>
          </a:ln>
          <a:effectLst/>
        </p:spPr>
      </p:cxnSp>
      <p:cxnSp>
        <p:nvCxnSpPr>
          <p:cNvPr id="31830" name="Straight Connector 31829">
            <a:extLst>
              <a:ext uri="{FF2B5EF4-FFF2-40B4-BE49-F238E27FC236}">
                <a16:creationId xmlns:a16="http://schemas.microsoft.com/office/drawing/2014/main" id="{8ECD9C8E-C101-EAD0-FFFE-4B6026AA23AB}"/>
              </a:ext>
            </a:extLst>
          </p:cNvPr>
          <p:cNvCxnSpPr>
            <a:cxnSpLocks/>
          </p:cNvCxnSpPr>
          <p:nvPr/>
        </p:nvCxnSpPr>
        <p:spPr bwMode="auto">
          <a:xfrm>
            <a:off x="3979778" y="3152538"/>
            <a:ext cx="0" cy="187562"/>
          </a:xfrm>
          <a:prstGeom prst="line">
            <a:avLst/>
          </a:prstGeom>
          <a:noFill/>
          <a:ln w="57150" cap="flat" cmpd="sng" algn="ctr">
            <a:solidFill>
              <a:schemeClr val="accent1"/>
            </a:solidFill>
            <a:prstDash val="solid"/>
            <a:round/>
            <a:headEnd type="none" w="med" len="med"/>
            <a:tailEnd type="none" w="med" len="med"/>
          </a:ln>
          <a:effectLst/>
        </p:spPr>
      </p:cxnSp>
      <p:cxnSp>
        <p:nvCxnSpPr>
          <p:cNvPr id="31833" name="Straight Connector 31832">
            <a:extLst>
              <a:ext uri="{FF2B5EF4-FFF2-40B4-BE49-F238E27FC236}">
                <a16:creationId xmlns:a16="http://schemas.microsoft.com/office/drawing/2014/main" id="{9C4C0A06-11FD-149E-14F1-81C3F8B0DE4D}"/>
              </a:ext>
            </a:extLst>
          </p:cNvPr>
          <p:cNvCxnSpPr>
            <a:cxnSpLocks/>
          </p:cNvCxnSpPr>
          <p:nvPr/>
        </p:nvCxnSpPr>
        <p:spPr bwMode="auto">
          <a:xfrm>
            <a:off x="3913104" y="3152538"/>
            <a:ext cx="0" cy="184387"/>
          </a:xfrm>
          <a:prstGeom prst="line">
            <a:avLst/>
          </a:prstGeom>
          <a:noFill/>
          <a:ln w="57150" cap="flat" cmpd="sng" algn="ctr">
            <a:solidFill>
              <a:schemeClr val="accent1"/>
            </a:solidFill>
            <a:prstDash val="solid"/>
            <a:round/>
            <a:headEnd type="none" w="med" len="med"/>
            <a:tailEnd type="none" w="med" len="med"/>
          </a:ln>
          <a:effectLst/>
        </p:spPr>
      </p:cxnSp>
      <p:cxnSp>
        <p:nvCxnSpPr>
          <p:cNvPr id="31835" name="Straight Connector 31834">
            <a:extLst>
              <a:ext uri="{FF2B5EF4-FFF2-40B4-BE49-F238E27FC236}">
                <a16:creationId xmlns:a16="http://schemas.microsoft.com/office/drawing/2014/main" id="{6B1E998C-DDB6-D108-E2F3-D5ECBADC2446}"/>
              </a:ext>
            </a:extLst>
          </p:cNvPr>
          <p:cNvCxnSpPr>
            <a:cxnSpLocks/>
          </p:cNvCxnSpPr>
          <p:nvPr/>
        </p:nvCxnSpPr>
        <p:spPr bwMode="auto">
          <a:xfrm>
            <a:off x="3490829" y="3152538"/>
            <a:ext cx="0" cy="146287"/>
          </a:xfrm>
          <a:prstGeom prst="line">
            <a:avLst/>
          </a:prstGeom>
          <a:noFill/>
          <a:ln w="57150" cap="flat" cmpd="sng" algn="ctr">
            <a:solidFill>
              <a:schemeClr val="accent1"/>
            </a:solidFill>
            <a:prstDash val="solid"/>
            <a:round/>
            <a:headEnd type="none" w="med" len="med"/>
            <a:tailEnd type="none" w="med" len="med"/>
          </a:ln>
          <a:effectLst/>
        </p:spPr>
      </p:cxnSp>
      <p:cxnSp>
        <p:nvCxnSpPr>
          <p:cNvPr id="31837" name="Straight Connector 31836">
            <a:extLst>
              <a:ext uri="{FF2B5EF4-FFF2-40B4-BE49-F238E27FC236}">
                <a16:creationId xmlns:a16="http://schemas.microsoft.com/office/drawing/2014/main" id="{98C37B61-78DD-4D8D-6E95-F5AC507F40F0}"/>
              </a:ext>
            </a:extLst>
          </p:cNvPr>
          <p:cNvCxnSpPr>
            <a:cxnSpLocks/>
          </p:cNvCxnSpPr>
          <p:nvPr/>
        </p:nvCxnSpPr>
        <p:spPr bwMode="auto">
          <a:xfrm>
            <a:off x="3420978" y="3152538"/>
            <a:ext cx="0" cy="146287"/>
          </a:xfrm>
          <a:prstGeom prst="line">
            <a:avLst/>
          </a:prstGeom>
          <a:noFill/>
          <a:ln w="57150" cap="flat" cmpd="sng" algn="ctr">
            <a:solidFill>
              <a:schemeClr val="accent1"/>
            </a:solidFill>
            <a:prstDash val="solid"/>
            <a:round/>
            <a:headEnd type="none" w="med" len="med"/>
            <a:tailEnd type="none" w="med" len="med"/>
          </a:ln>
          <a:effectLst/>
        </p:spPr>
      </p:cxnSp>
      <p:cxnSp>
        <p:nvCxnSpPr>
          <p:cNvPr id="31838" name="Straight Connector 31837">
            <a:extLst>
              <a:ext uri="{FF2B5EF4-FFF2-40B4-BE49-F238E27FC236}">
                <a16:creationId xmlns:a16="http://schemas.microsoft.com/office/drawing/2014/main" id="{8AFA981B-998B-7912-4E79-144DCD72471F}"/>
              </a:ext>
            </a:extLst>
          </p:cNvPr>
          <p:cNvCxnSpPr>
            <a:cxnSpLocks/>
          </p:cNvCxnSpPr>
          <p:nvPr/>
        </p:nvCxnSpPr>
        <p:spPr bwMode="auto">
          <a:xfrm>
            <a:off x="3281279" y="3152538"/>
            <a:ext cx="0" cy="130412"/>
          </a:xfrm>
          <a:prstGeom prst="line">
            <a:avLst/>
          </a:prstGeom>
          <a:noFill/>
          <a:ln w="57150" cap="flat" cmpd="sng" algn="ctr">
            <a:solidFill>
              <a:schemeClr val="accent1"/>
            </a:solidFill>
            <a:prstDash val="solid"/>
            <a:round/>
            <a:headEnd type="none" w="med" len="med"/>
            <a:tailEnd type="none" w="med" len="med"/>
          </a:ln>
          <a:effectLst/>
        </p:spPr>
      </p:cxnSp>
      <p:cxnSp>
        <p:nvCxnSpPr>
          <p:cNvPr id="31840" name="Straight Connector 31839">
            <a:extLst>
              <a:ext uri="{FF2B5EF4-FFF2-40B4-BE49-F238E27FC236}">
                <a16:creationId xmlns:a16="http://schemas.microsoft.com/office/drawing/2014/main" id="{6DAA06D3-622D-D974-3BC7-39862AFA0E46}"/>
              </a:ext>
            </a:extLst>
          </p:cNvPr>
          <p:cNvCxnSpPr>
            <a:cxnSpLocks/>
          </p:cNvCxnSpPr>
          <p:nvPr/>
        </p:nvCxnSpPr>
        <p:spPr bwMode="auto">
          <a:xfrm>
            <a:off x="3138404" y="3152538"/>
            <a:ext cx="0" cy="100250"/>
          </a:xfrm>
          <a:prstGeom prst="line">
            <a:avLst/>
          </a:prstGeom>
          <a:noFill/>
          <a:ln w="57150" cap="flat" cmpd="sng" algn="ctr">
            <a:solidFill>
              <a:schemeClr val="accent1"/>
            </a:solidFill>
            <a:prstDash val="solid"/>
            <a:round/>
            <a:headEnd type="none" w="med" len="med"/>
            <a:tailEnd type="none" w="med" len="med"/>
          </a:ln>
          <a:effectLst/>
        </p:spPr>
      </p:cxnSp>
      <p:cxnSp>
        <p:nvCxnSpPr>
          <p:cNvPr id="31842" name="Straight Connector 31841">
            <a:extLst>
              <a:ext uri="{FF2B5EF4-FFF2-40B4-BE49-F238E27FC236}">
                <a16:creationId xmlns:a16="http://schemas.microsoft.com/office/drawing/2014/main" id="{463A9CE1-D9F5-6FE5-D0D8-05B67804F89D}"/>
              </a:ext>
            </a:extLst>
          </p:cNvPr>
          <p:cNvCxnSpPr>
            <a:cxnSpLocks/>
          </p:cNvCxnSpPr>
          <p:nvPr/>
        </p:nvCxnSpPr>
        <p:spPr bwMode="auto">
          <a:xfrm>
            <a:off x="3070139" y="3152538"/>
            <a:ext cx="0" cy="70087"/>
          </a:xfrm>
          <a:prstGeom prst="line">
            <a:avLst/>
          </a:prstGeom>
          <a:noFill/>
          <a:ln w="57150" cap="flat" cmpd="sng" algn="ctr">
            <a:solidFill>
              <a:schemeClr val="accent1"/>
            </a:solidFill>
            <a:prstDash val="solid"/>
            <a:round/>
            <a:headEnd type="none" w="med" len="med"/>
            <a:tailEnd type="none" w="med" len="med"/>
          </a:ln>
          <a:effectLst/>
        </p:spPr>
      </p:cxnSp>
      <p:cxnSp>
        <p:nvCxnSpPr>
          <p:cNvPr id="31845" name="Straight Connector 31844">
            <a:extLst>
              <a:ext uri="{FF2B5EF4-FFF2-40B4-BE49-F238E27FC236}">
                <a16:creationId xmlns:a16="http://schemas.microsoft.com/office/drawing/2014/main" id="{D29C3F57-0E8F-9FA9-BCD0-0FEF49F8DBE5}"/>
              </a:ext>
            </a:extLst>
          </p:cNvPr>
          <p:cNvCxnSpPr>
            <a:cxnSpLocks/>
          </p:cNvCxnSpPr>
          <p:nvPr/>
        </p:nvCxnSpPr>
        <p:spPr bwMode="auto">
          <a:xfrm>
            <a:off x="2790738" y="3152538"/>
            <a:ext cx="0" cy="54212"/>
          </a:xfrm>
          <a:prstGeom prst="line">
            <a:avLst/>
          </a:prstGeom>
          <a:noFill/>
          <a:ln w="57150" cap="flat" cmpd="sng" algn="ctr">
            <a:solidFill>
              <a:schemeClr val="accent1"/>
            </a:solidFill>
            <a:prstDash val="solid"/>
            <a:round/>
            <a:headEnd type="none" w="med" len="med"/>
            <a:tailEnd type="none" w="med" len="med"/>
          </a:ln>
          <a:effectLst/>
        </p:spPr>
      </p:cxnSp>
      <p:cxnSp>
        <p:nvCxnSpPr>
          <p:cNvPr id="31847" name="Straight Connector 31846">
            <a:extLst>
              <a:ext uri="{FF2B5EF4-FFF2-40B4-BE49-F238E27FC236}">
                <a16:creationId xmlns:a16="http://schemas.microsoft.com/office/drawing/2014/main" id="{0BBF9BA7-03DA-D5F2-EA13-4E83F4B62400}"/>
              </a:ext>
            </a:extLst>
          </p:cNvPr>
          <p:cNvCxnSpPr>
            <a:cxnSpLocks/>
          </p:cNvCxnSpPr>
          <p:nvPr/>
        </p:nvCxnSpPr>
        <p:spPr bwMode="auto">
          <a:xfrm>
            <a:off x="2647863" y="3152538"/>
            <a:ext cx="0" cy="19287"/>
          </a:xfrm>
          <a:prstGeom prst="line">
            <a:avLst/>
          </a:prstGeom>
          <a:noFill/>
          <a:ln w="57150" cap="flat" cmpd="sng" algn="ctr">
            <a:solidFill>
              <a:schemeClr val="accent1"/>
            </a:solidFill>
            <a:prstDash val="solid"/>
            <a:round/>
            <a:headEnd type="none" w="med" len="med"/>
            <a:tailEnd type="none" w="med" len="med"/>
          </a:ln>
          <a:effectLst/>
        </p:spPr>
      </p:cxnSp>
      <p:cxnSp>
        <p:nvCxnSpPr>
          <p:cNvPr id="31849" name="Straight Connector 31848">
            <a:extLst>
              <a:ext uri="{FF2B5EF4-FFF2-40B4-BE49-F238E27FC236}">
                <a16:creationId xmlns:a16="http://schemas.microsoft.com/office/drawing/2014/main" id="{7B214360-AA22-FD18-19AF-39313C7C0B7E}"/>
              </a:ext>
            </a:extLst>
          </p:cNvPr>
          <p:cNvCxnSpPr>
            <a:cxnSpLocks/>
          </p:cNvCxnSpPr>
          <p:nvPr/>
        </p:nvCxnSpPr>
        <p:spPr bwMode="auto">
          <a:xfrm>
            <a:off x="2578013" y="3152538"/>
            <a:ext cx="0" cy="19287"/>
          </a:xfrm>
          <a:prstGeom prst="line">
            <a:avLst/>
          </a:prstGeom>
          <a:noFill/>
          <a:ln w="57150" cap="flat" cmpd="sng" algn="ctr">
            <a:solidFill>
              <a:schemeClr val="accent1"/>
            </a:solidFill>
            <a:prstDash val="solid"/>
            <a:round/>
            <a:headEnd type="none" w="med" len="med"/>
            <a:tailEnd type="none" w="med" len="med"/>
          </a:ln>
          <a:effectLst/>
        </p:spPr>
      </p:cxnSp>
      <p:cxnSp>
        <p:nvCxnSpPr>
          <p:cNvPr id="31850" name="Straight Connector 31849">
            <a:extLst>
              <a:ext uri="{FF2B5EF4-FFF2-40B4-BE49-F238E27FC236}">
                <a16:creationId xmlns:a16="http://schemas.microsoft.com/office/drawing/2014/main" id="{7A4FAE68-B4D5-4711-86FB-EC801FEBD95A}"/>
              </a:ext>
            </a:extLst>
          </p:cNvPr>
          <p:cNvCxnSpPr>
            <a:cxnSpLocks/>
          </p:cNvCxnSpPr>
          <p:nvPr/>
        </p:nvCxnSpPr>
        <p:spPr bwMode="auto">
          <a:xfrm>
            <a:off x="2297025" y="3112240"/>
            <a:ext cx="0" cy="20774"/>
          </a:xfrm>
          <a:prstGeom prst="line">
            <a:avLst/>
          </a:prstGeom>
          <a:noFill/>
          <a:ln w="57150" cap="flat" cmpd="sng" algn="ctr">
            <a:solidFill>
              <a:schemeClr val="accent1"/>
            </a:solidFill>
            <a:prstDash val="solid"/>
            <a:round/>
            <a:headEnd type="none" w="med" len="med"/>
            <a:tailEnd type="none" w="med" len="med"/>
          </a:ln>
          <a:effectLst/>
        </p:spPr>
      </p:cxnSp>
      <p:cxnSp>
        <p:nvCxnSpPr>
          <p:cNvPr id="31852" name="Straight Connector 31851">
            <a:extLst>
              <a:ext uri="{FF2B5EF4-FFF2-40B4-BE49-F238E27FC236}">
                <a16:creationId xmlns:a16="http://schemas.microsoft.com/office/drawing/2014/main" id="{DA4C18EE-52AB-87AF-9087-F337ABAABCF3}"/>
              </a:ext>
            </a:extLst>
          </p:cNvPr>
          <p:cNvCxnSpPr>
            <a:cxnSpLocks/>
          </p:cNvCxnSpPr>
          <p:nvPr/>
        </p:nvCxnSpPr>
        <p:spPr bwMode="auto">
          <a:xfrm>
            <a:off x="2084216" y="3105150"/>
            <a:ext cx="0" cy="33474"/>
          </a:xfrm>
          <a:prstGeom prst="line">
            <a:avLst/>
          </a:prstGeom>
          <a:noFill/>
          <a:ln w="57150" cap="flat" cmpd="sng" algn="ctr">
            <a:solidFill>
              <a:schemeClr val="accent1"/>
            </a:solidFill>
            <a:prstDash val="solid"/>
            <a:round/>
            <a:headEnd type="none" w="med" len="med"/>
            <a:tailEnd type="none" w="med" len="med"/>
          </a:ln>
          <a:effectLst/>
        </p:spPr>
      </p:cxnSp>
      <p:cxnSp>
        <p:nvCxnSpPr>
          <p:cNvPr id="31855" name="Straight Connector 31854">
            <a:extLst>
              <a:ext uri="{FF2B5EF4-FFF2-40B4-BE49-F238E27FC236}">
                <a16:creationId xmlns:a16="http://schemas.microsoft.com/office/drawing/2014/main" id="{8FDA0EA1-CACF-0A67-F24F-7E488E3B0932}"/>
              </a:ext>
            </a:extLst>
          </p:cNvPr>
          <p:cNvCxnSpPr>
            <a:cxnSpLocks/>
          </p:cNvCxnSpPr>
          <p:nvPr/>
        </p:nvCxnSpPr>
        <p:spPr bwMode="auto">
          <a:xfrm>
            <a:off x="2014365" y="3082925"/>
            <a:ext cx="0" cy="55699"/>
          </a:xfrm>
          <a:prstGeom prst="line">
            <a:avLst/>
          </a:prstGeom>
          <a:noFill/>
          <a:ln w="57150" cap="flat" cmpd="sng" algn="ctr">
            <a:solidFill>
              <a:schemeClr val="accent1"/>
            </a:solidFill>
            <a:prstDash val="solid"/>
            <a:round/>
            <a:headEnd type="none" w="med" len="med"/>
            <a:tailEnd type="none" w="med" len="med"/>
          </a:ln>
          <a:effectLst/>
        </p:spPr>
      </p:cxnSp>
      <p:cxnSp>
        <p:nvCxnSpPr>
          <p:cNvPr id="31857" name="Straight Connector 31856">
            <a:extLst>
              <a:ext uri="{FF2B5EF4-FFF2-40B4-BE49-F238E27FC236}">
                <a16:creationId xmlns:a16="http://schemas.microsoft.com/office/drawing/2014/main" id="{54FF752B-CFA5-08B0-0B9A-624EA29D999C}"/>
              </a:ext>
            </a:extLst>
          </p:cNvPr>
          <p:cNvCxnSpPr>
            <a:cxnSpLocks/>
          </p:cNvCxnSpPr>
          <p:nvPr/>
        </p:nvCxnSpPr>
        <p:spPr bwMode="auto">
          <a:xfrm>
            <a:off x="1946102" y="3079750"/>
            <a:ext cx="0" cy="58874"/>
          </a:xfrm>
          <a:prstGeom prst="line">
            <a:avLst/>
          </a:prstGeom>
          <a:noFill/>
          <a:ln w="57150" cap="flat" cmpd="sng" algn="ctr">
            <a:solidFill>
              <a:schemeClr val="accent1"/>
            </a:solidFill>
            <a:prstDash val="solid"/>
            <a:round/>
            <a:headEnd type="none" w="med" len="med"/>
            <a:tailEnd type="none" w="med" len="med"/>
          </a:ln>
          <a:effectLst/>
        </p:spPr>
      </p:cxnSp>
      <p:cxnSp>
        <p:nvCxnSpPr>
          <p:cNvPr id="31859" name="Straight Connector 31858">
            <a:extLst>
              <a:ext uri="{FF2B5EF4-FFF2-40B4-BE49-F238E27FC236}">
                <a16:creationId xmlns:a16="http://schemas.microsoft.com/office/drawing/2014/main" id="{43B2E2E8-CE10-854B-3304-93069FF6F5ED}"/>
              </a:ext>
            </a:extLst>
          </p:cNvPr>
          <p:cNvCxnSpPr>
            <a:cxnSpLocks/>
          </p:cNvCxnSpPr>
          <p:nvPr/>
        </p:nvCxnSpPr>
        <p:spPr bwMode="auto">
          <a:xfrm>
            <a:off x="1879427" y="3065463"/>
            <a:ext cx="0" cy="73161"/>
          </a:xfrm>
          <a:prstGeom prst="line">
            <a:avLst/>
          </a:prstGeom>
          <a:noFill/>
          <a:ln w="57150" cap="flat" cmpd="sng" algn="ctr">
            <a:solidFill>
              <a:schemeClr val="accent1"/>
            </a:solidFill>
            <a:prstDash val="solid"/>
            <a:round/>
            <a:headEnd type="none" w="med" len="med"/>
            <a:tailEnd type="none" w="med" len="med"/>
          </a:ln>
          <a:effectLst/>
        </p:spPr>
      </p:cxnSp>
      <p:cxnSp>
        <p:nvCxnSpPr>
          <p:cNvPr id="31861" name="Straight Connector 31860">
            <a:extLst>
              <a:ext uri="{FF2B5EF4-FFF2-40B4-BE49-F238E27FC236}">
                <a16:creationId xmlns:a16="http://schemas.microsoft.com/office/drawing/2014/main" id="{6B230921-FC2C-B7CF-2311-7443385AB532}"/>
              </a:ext>
            </a:extLst>
          </p:cNvPr>
          <p:cNvCxnSpPr>
            <a:cxnSpLocks/>
          </p:cNvCxnSpPr>
          <p:nvPr/>
        </p:nvCxnSpPr>
        <p:spPr bwMode="auto">
          <a:xfrm>
            <a:off x="1806402" y="3054350"/>
            <a:ext cx="0" cy="84274"/>
          </a:xfrm>
          <a:prstGeom prst="line">
            <a:avLst/>
          </a:prstGeom>
          <a:noFill/>
          <a:ln w="57150" cap="flat" cmpd="sng" algn="ctr">
            <a:solidFill>
              <a:schemeClr val="accent1"/>
            </a:solidFill>
            <a:prstDash val="solid"/>
            <a:round/>
            <a:headEnd type="none" w="med" len="med"/>
            <a:tailEnd type="none" w="med" len="med"/>
          </a:ln>
          <a:effectLst/>
        </p:spPr>
      </p:cxnSp>
      <p:cxnSp>
        <p:nvCxnSpPr>
          <p:cNvPr id="31863" name="Straight Connector 31862">
            <a:extLst>
              <a:ext uri="{FF2B5EF4-FFF2-40B4-BE49-F238E27FC236}">
                <a16:creationId xmlns:a16="http://schemas.microsoft.com/office/drawing/2014/main" id="{74C39B83-97D1-68AB-E477-18E005D0184F}"/>
              </a:ext>
            </a:extLst>
          </p:cNvPr>
          <p:cNvCxnSpPr>
            <a:cxnSpLocks/>
          </p:cNvCxnSpPr>
          <p:nvPr/>
        </p:nvCxnSpPr>
        <p:spPr bwMode="auto">
          <a:xfrm>
            <a:off x="1734964" y="3019425"/>
            <a:ext cx="0" cy="119199"/>
          </a:xfrm>
          <a:prstGeom prst="line">
            <a:avLst/>
          </a:prstGeom>
          <a:noFill/>
          <a:ln w="57150" cap="flat" cmpd="sng" algn="ctr">
            <a:solidFill>
              <a:schemeClr val="accent1"/>
            </a:solidFill>
            <a:prstDash val="solid"/>
            <a:round/>
            <a:headEnd type="none" w="med" len="med"/>
            <a:tailEnd type="none" w="med" len="med"/>
          </a:ln>
          <a:effectLst/>
        </p:spPr>
      </p:cxnSp>
      <p:cxnSp>
        <p:nvCxnSpPr>
          <p:cNvPr id="31865" name="Straight Connector 31864">
            <a:extLst>
              <a:ext uri="{FF2B5EF4-FFF2-40B4-BE49-F238E27FC236}">
                <a16:creationId xmlns:a16="http://schemas.microsoft.com/office/drawing/2014/main" id="{D8EDF02A-C8CB-C66D-2829-7E8DD296DA0F}"/>
              </a:ext>
            </a:extLst>
          </p:cNvPr>
          <p:cNvCxnSpPr>
            <a:cxnSpLocks/>
          </p:cNvCxnSpPr>
          <p:nvPr/>
        </p:nvCxnSpPr>
        <p:spPr bwMode="auto">
          <a:xfrm>
            <a:off x="1665114" y="3013075"/>
            <a:ext cx="0" cy="125549"/>
          </a:xfrm>
          <a:prstGeom prst="line">
            <a:avLst/>
          </a:prstGeom>
          <a:noFill/>
          <a:ln w="57150" cap="flat" cmpd="sng" algn="ctr">
            <a:solidFill>
              <a:schemeClr val="accent1"/>
            </a:solidFill>
            <a:prstDash val="solid"/>
            <a:round/>
            <a:headEnd type="none" w="med" len="med"/>
            <a:tailEnd type="none" w="med" len="med"/>
          </a:ln>
          <a:effectLst/>
        </p:spPr>
      </p:cxnSp>
      <p:cxnSp>
        <p:nvCxnSpPr>
          <p:cNvPr id="31867" name="Straight Connector 31866">
            <a:extLst>
              <a:ext uri="{FF2B5EF4-FFF2-40B4-BE49-F238E27FC236}">
                <a16:creationId xmlns:a16="http://schemas.microsoft.com/office/drawing/2014/main" id="{38AA8088-0394-5DC6-4C18-C6DF3C32C2C2}"/>
              </a:ext>
            </a:extLst>
          </p:cNvPr>
          <p:cNvCxnSpPr>
            <a:cxnSpLocks/>
          </p:cNvCxnSpPr>
          <p:nvPr/>
        </p:nvCxnSpPr>
        <p:spPr bwMode="auto">
          <a:xfrm>
            <a:off x="1528589" y="3013075"/>
            <a:ext cx="0" cy="125549"/>
          </a:xfrm>
          <a:prstGeom prst="line">
            <a:avLst/>
          </a:prstGeom>
          <a:noFill/>
          <a:ln w="57150" cap="flat" cmpd="sng" algn="ctr">
            <a:solidFill>
              <a:schemeClr val="accent1"/>
            </a:solidFill>
            <a:prstDash val="solid"/>
            <a:round/>
            <a:headEnd type="none" w="med" len="med"/>
            <a:tailEnd type="none" w="med" len="med"/>
          </a:ln>
          <a:effectLst/>
        </p:spPr>
      </p:cxnSp>
      <p:cxnSp>
        <p:nvCxnSpPr>
          <p:cNvPr id="31868" name="Straight Connector 31867">
            <a:extLst>
              <a:ext uri="{FF2B5EF4-FFF2-40B4-BE49-F238E27FC236}">
                <a16:creationId xmlns:a16="http://schemas.microsoft.com/office/drawing/2014/main" id="{8E9C9C90-7035-1776-43D0-79B142E40316}"/>
              </a:ext>
            </a:extLst>
          </p:cNvPr>
          <p:cNvCxnSpPr>
            <a:cxnSpLocks/>
          </p:cNvCxnSpPr>
          <p:nvPr/>
        </p:nvCxnSpPr>
        <p:spPr bwMode="auto">
          <a:xfrm>
            <a:off x="1457151" y="2905125"/>
            <a:ext cx="0" cy="233499"/>
          </a:xfrm>
          <a:prstGeom prst="line">
            <a:avLst/>
          </a:prstGeom>
          <a:noFill/>
          <a:ln w="57150" cap="flat" cmpd="sng" algn="ctr">
            <a:solidFill>
              <a:schemeClr val="accent1"/>
            </a:solidFill>
            <a:prstDash val="solid"/>
            <a:round/>
            <a:headEnd type="none" w="med" len="med"/>
            <a:tailEnd type="none" w="med" len="med"/>
          </a:ln>
          <a:effectLst/>
        </p:spPr>
      </p:cxnSp>
      <p:cxnSp>
        <p:nvCxnSpPr>
          <p:cNvPr id="31870" name="Straight Connector 31869">
            <a:extLst>
              <a:ext uri="{FF2B5EF4-FFF2-40B4-BE49-F238E27FC236}">
                <a16:creationId xmlns:a16="http://schemas.microsoft.com/office/drawing/2014/main" id="{A623E85B-4A8F-D016-85AC-B73238A23411}"/>
              </a:ext>
            </a:extLst>
          </p:cNvPr>
          <p:cNvCxnSpPr>
            <a:cxnSpLocks/>
          </p:cNvCxnSpPr>
          <p:nvPr/>
        </p:nvCxnSpPr>
        <p:spPr bwMode="auto">
          <a:xfrm>
            <a:off x="1388889" y="2808288"/>
            <a:ext cx="0" cy="330336"/>
          </a:xfrm>
          <a:prstGeom prst="line">
            <a:avLst/>
          </a:prstGeom>
          <a:noFill/>
          <a:ln w="57150" cap="flat" cmpd="sng" algn="ctr">
            <a:solidFill>
              <a:schemeClr val="accent1"/>
            </a:solidFill>
            <a:prstDash val="solid"/>
            <a:round/>
            <a:headEnd type="none" w="med" len="med"/>
            <a:tailEnd type="none" w="med" len="med"/>
          </a:ln>
          <a:effectLst/>
        </p:spPr>
      </p:cxnSp>
      <p:cxnSp>
        <p:nvCxnSpPr>
          <p:cNvPr id="31872" name="Straight Connector 31871">
            <a:extLst>
              <a:ext uri="{FF2B5EF4-FFF2-40B4-BE49-F238E27FC236}">
                <a16:creationId xmlns:a16="http://schemas.microsoft.com/office/drawing/2014/main" id="{CC96AB4D-BE73-23C5-03CB-F148A2F9A01F}"/>
              </a:ext>
            </a:extLst>
          </p:cNvPr>
          <p:cNvCxnSpPr>
            <a:cxnSpLocks/>
          </p:cNvCxnSpPr>
          <p:nvPr/>
        </p:nvCxnSpPr>
        <p:spPr bwMode="auto">
          <a:xfrm>
            <a:off x="6872269" y="2890601"/>
            <a:ext cx="0" cy="248023"/>
          </a:xfrm>
          <a:prstGeom prst="line">
            <a:avLst/>
          </a:prstGeom>
          <a:noFill/>
          <a:ln w="57150" cap="flat" cmpd="sng" algn="ctr">
            <a:solidFill>
              <a:schemeClr val="accent3"/>
            </a:solidFill>
            <a:prstDash val="solid"/>
            <a:round/>
            <a:headEnd type="none" w="med" len="med"/>
            <a:tailEnd type="none" w="med" len="med"/>
          </a:ln>
          <a:effectLst/>
        </p:spPr>
      </p:cxnSp>
      <p:cxnSp>
        <p:nvCxnSpPr>
          <p:cNvPr id="31873" name="Straight Connector 31872">
            <a:extLst>
              <a:ext uri="{FF2B5EF4-FFF2-40B4-BE49-F238E27FC236}">
                <a16:creationId xmlns:a16="http://schemas.microsoft.com/office/drawing/2014/main" id="{FD44149D-C51A-D218-EC22-AC0F3B25C701}"/>
              </a:ext>
            </a:extLst>
          </p:cNvPr>
          <p:cNvCxnSpPr>
            <a:cxnSpLocks/>
          </p:cNvCxnSpPr>
          <p:nvPr/>
        </p:nvCxnSpPr>
        <p:spPr bwMode="auto">
          <a:xfrm>
            <a:off x="8389919" y="3146306"/>
            <a:ext cx="0" cy="94311"/>
          </a:xfrm>
          <a:prstGeom prst="line">
            <a:avLst/>
          </a:prstGeom>
          <a:noFill/>
          <a:ln w="57150" cap="flat" cmpd="sng" algn="ctr">
            <a:solidFill>
              <a:schemeClr val="accent1"/>
            </a:solidFill>
            <a:prstDash val="solid"/>
            <a:round/>
            <a:headEnd type="none" w="med" len="med"/>
            <a:tailEnd type="none" w="med" len="med"/>
          </a:ln>
          <a:effectLst/>
        </p:spPr>
      </p:cxnSp>
      <p:cxnSp>
        <p:nvCxnSpPr>
          <p:cNvPr id="31876" name="Straight Connector 31875">
            <a:extLst>
              <a:ext uri="{FF2B5EF4-FFF2-40B4-BE49-F238E27FC236}">
                <a16:creationId xmlns:a16="http://schemas.microsoft.com/office/drawing/2014/main" id="{C5766B5B-B07E-7B44-F8CD-BEB5D0AA01DB}"/>
              </a:ext>
            </a:extLst>
          </p:cNvPr>
          <p:cNvCxnSpPr>
            <a:cxnSpLocks/>
          </p:cNvCxnSpPr>
          <p:nvPr/>
        </p:nvCxnSpPr>
        <p:spPr bwMode="auto">
          <a:xfrm>
            <a:off x="6783369" y="2679700"/>
            <a:ext cx="0" cy="458924"/>
          </a:xfrm>
          <a:prstGeom prst="line">
            <a:avLst/>
          </a:prstGeom>
          <a:noFill/>
          <a:ln w="57150" cap="flat" cmpd="sng" algn="ctr">
            <a:solidFill>
              <a:schemeClr val="accent1"/>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060B5CBD-CA70-683A-30A3-11278B4F6E54}"/>
              </a:ext>
            </a:extLst>
          </p:cNvPr>
          <p:cNvCxnSpPr>
            <a:cxnSpLocks/>
          </p:cNvCxnSpPr>
          <p:nvPr/>
        </p:nvCxnSpPr>
        <p:spPr bwMode="auto">
          <a:xfrm>
            <a:off x="6973869" y="2940050"/>
            <a:ext cx="0" cy="198574"/>
          </a:xfrm>
          <a:prstGeom prst="line">
            <a:avLst/>
          </a:prstGeom>
          <a:noFill/>
          <a:ln w="57150" cap="flat" cmpd="sng" algn="ctr">
            <a:solidFill>
              <a:schemeClr val="accent1"/>
            </a:solidFill>
            <a:prstDash val="solid"/>
            <a:round/>
            <a:headEnd type="none" w="med" len="med"/>
            <a:tailEnd type="none" w="med" len="med"/>
          </a:ln>
          <a:effectLst/>
        </p:spPr>
      </p:cxnSp>
      <p:cxnSp>
        <p:nvCxnSpPr>
          <p:cNvPr id="31881" name="Straight Connector 31880">
            <a:extLst>
              <a:ext uri="{FF2B5EF4-FFF2-40B4-BE49-F238E27FC236}">
                <a16:creationId xmlns:a16="http://schemas.microsoft.com/office/drawing/2014/main" id="{D67C8B07-D21A-B386-004E-ACA5F8D72129}"/>
              </a:ext>
            </a:extLst>
          </p:cNvPr>
          <p:cNvCxnSpPr>
            <a:cxnSpLocks/>
          </p:cNvCxnSpPr>
          <p:nvPr/>
        </p:nvCxnSpPr>
        <p:spPr bwMode="auto">
          <a:xfrm>
            <a:off x="7060652" y="2988733"/>
            <a:ext cx="0" cy="149891"/>
          </a:xfrm>
          <a:prstGeom prst="line">
            <a:avLst/>
          </a:prstGeom>
          <a:noFill/>
          <a:ln w="57150" cap="flat" cmpd="sng" algn="ctr">
            <a:solidFill>
              <a:schemeClr val="accent1"/>
            </a:solidFill>
            <a:prstDash val="solid"/>
            <a:round/>
            <a:headEnd type="none" w="med" len="med"/>
            <a:tailEnd type="none" w="med" len="med"/>
          </a:ln>
          <a:effectLst/>
        </p:spPr>
      </p:cxnSp>
      <p:cxnSp>
        <p:nvCxnSpPr>
          <p:cNvPr id="31883" name="Straight Connector 31882">
            <a:extLst>
              <a:ext uri="{FF2B5EF4-FFF2-40B4-BE49-F238E27FC236}">
                <a16:creationId xmlns:a16="http://schemas.microsoft.com/office/drawing/2014/main" id="{9AF9B022-3112-B05D-090A-62968393D0D4}"/>
              </a:ext>
            </a:extLst>
          </p:cNvPr>
          <p:cNvCxnSpPr>
            <a:cxnSpLocks/>
          </p:cNvCxnSpPr>
          <p:nvPr/>
        </p:nvCxnSpPr>
        <p:spPr bwMode="auto">
          <a:xfrm>
            <a:off x="7153786" y="2997200"/>
            <a:ext cx="0" cy="141424"/>
          </a:xfrm>
          <a:prstGeom prst="line">
            <a:avLst/>
          </a:prstGeom>
          <a:noFill/>
          <a:ln w="57150" cap="flat" cmpd="sng" algn="ctr">
            <a:solidFill>
              <a:schemeClr val="accent1"/>
            </a:solidFill>
            <a:prstDash val="solid"/>
            <a:round/>
            <a:headEnd type="none" w="med" len="med"/>
            <a:tailEnd type="none" w="med" len="med"/>
          </a:ln>
          <a:effectLst/>
        </p:spPr>
      </p:cxnSp>
      <p:cxnSp>
        <p:nvCxnSpPr>
          <p:cNvPr id="31885" name="Straight Connector 31884">
            <a:extLst>
              <a:ext uri="{FF2B5EF4-FFF2-40B4-BE49-F238E27FC236}">
                <a16:creationId xmlns:a16="http://schemas.microsoft.com/office/drawing/2014/main" id="{056F01B2-B01E-E863-1FF7-EF9AC07B440B}"/>
              </a:ext>
            </a:extLst>
          </p:cNvPr>
          <p:cNvCxnSpPr>
            <a:cxnSpLocks/>
          </p:cNvCxnSpPr>
          <p:nvPr/>
        </p:nvCxnSpPr>
        <p:spPr bwMode="auto">
          <a:xfrm>
            <a:off x="7246919" y="3014133"/>
            <a:ext cx="0" cy="124491"/>
          </a:xfrm>
          <a:prstGeom prst="line">
            <a:avLst/>
          </a:prstGeom>
          <a:noFill/>
          <a:ln w="57150" cap="flat" cmpd="sng" algn="ctr">
            <a:solidFill>
              <a:schemeClr val="accent1"/>
            </a:solidFill>
            <a:prstDash val="solid"/>
            <a:round/>
            <a:headEnd type="none" w="med" len="med"/>
            <a:tailEnd type="none" w="med" len="med"/>
          </a:ln>
          <a:effectLst/>
        </p:spPr>
      </p:cxnSp>
      <p:cxnSp>
        <p:nvCxnSpPr>
          <p:cNvPr id="31887" name="Straight Connector 31886">
            <a:extLst>
              <a:ext uri="{FF2B5EF4-FFF2-40B4-BE49-F238E27FC236}">
                <a16:creationId xmlns:a16="http://schemas.microsoft.com/office/drawing/2014/main" id="{C62FDBEB-B325-591B-11AE-B34848B07155}"/>
              </a:ext>
            </a:extLst>
          </p:cNvPr>
          <p:cNvCxnSpPr>
            <a:cxnSpLocks/>
          </p:cNvCxnSpPr>
          <p:nvPr/>
        </p:nvCxnSpPr>
        <p:spPr bwMode="auto">
          <a:xfrm>
            <a:off x="7346402" y="3056467"/>
            <a:ext cx="0" cy="82157"/>
          </a:xfrm>
          <a:prstGeom prst="line">
            <a:avLst/>
          </a:prstGeom>
          <a:noFill/>
          <a:ln w="57150" cap="flat" cmpd="sng" algn="ctr">
            <a:solidFill>
              <a:schemeClr val="accent1"/>
            </a:solidFill>
            <a:prstDash val="solid"/>
            <a:round/>
            <a:headEnd type="none" w="med" len="med"/>
            <a:tailEnd type="none" w="med" len="med"/>
          </a:ln>
          <a:effectLst/>
        </p:spPr>
      </p:cxnSp>
      <p:cxnSp>
        <p:nvCxnSpPr>
          <p:cNvPr id="31890" name="Straight Connector 31889">
            <a:extLst>
              <a:ext uri="{FF2B5EF4-FFF2-40B4-BE49-F238E27FC236}">
                <a16:creationId xmlns:a16="http://schemas.microsoft.com/office/drawing/2014/main" id="{71B74794-13D3-9227-6510-C1B925BC62DA}"/>
              </a:ext>
            </a:extLst>
          </p:cNvPr>
          <p:cNvCxnSpPr>
            <a:cxnSpLocks/>
          </p:cNvCxnSpPr>
          <p:nvPr/>
        </p:nvCxnSpPr>
        <p:spPr bwMode="auto">
          <a:xfrm>
            <a:off x="8290866" y="3148423"/>
            <a:ext cx="0" cy="75261"/>
          </a:xfrm>
          <a:prstGeom prst="line">
            <a:avLst/>
          </a:prstGeom>
          <a:noFill/>
          <a:ln w="57150" cap="flat" cmpd="sng" algn="ctr">
            <a:solidFill>
              <a:schemeClr val="accent1"/>
            </a:solidFill>
            <a:prstDash val="solid"/>
            <a:round/>
            <a:headEnd type="none" w="med" len="med"/>
            <a:tailEnd type="none" w="med" len="med"/>
          </a:ln>
          <a:effectLst/>
        </p:spPr>
      </p:cxnSp>
      <p:cxnSp>
        <p:nvCxnSpPr>
          <p:cNvPr id="31892" name="Straight Connector 31891">
            <a:extLst>
              <a:ext uri="{FF2B5EF4-FFF2-40B4-BE49-F238E27FC236}">
                <a16:creationId xmlns:a16="http://schemas.microsoft.com/office/drawing/2014/main" id="{CD834B1E-E1C0-E449-14F7-7D3EBB683FFF}"/>
              </a:ext>
            </a:extLst>
          </p:cNvPr>
          <p:cNvCxnSpPr>
            <a:cxnSpLocks/>
          </p:cNvCxnSpPr>
          <p:nvPr/>
        </p:nvCxnSpPr>
        <p:spPr bwMode="auto">
          <a:xfrm>
            <a:off x="8102483" y="3148423"/>
            <a:ext cx="0" cy="54094"/>
          </a:xfrm>
          <a:prstGeom prst="line">
            <a:avLst/>
          </a:prstGeom>
          <a:noFill/>
          <a:ln w="57150" cap="flat" cmpd="sng" algn="ctr">
            <a:solidFill>
              <a:schemeClr val="accent1"/>
            </a:solidFill>
            <a:prstDash val="solid"/>
            <a:round/>
            <a:headEnd type="none" w="med" len="med"/>
            <a:tailEnd type="none" w="med" len="med"/>
          </a:ln>
          <a:effectLst/>
        </p:spPr>
      </p:cxnSp>
      <p:cxnSp>
        <p:nvCxnSpPr>
          <p:cNvPr id="31894" name="Straight Connector 31893">
            <a:extLst>
              <a:ext uri="{FF2B5EF4-FFF2-40B4-BE49-F238E27FC236}">
                <a16:creationId xmlns:a16="http://schemas.microsoft.com/office/drawing/2014/main" id="{38C272D1-9D0E-FDF6-A540-62A324F2582A}"/>
              </a:ext>
            </a:extLst>
          </p:cNvPr>
          <p:cNvCxnSpPr>
            <a:cxnSpLocks/>
          </p:cNvCxnSpPr>
          <p:nvPr/>
        </p:nvCxnSpPr>
        <p:spPr bwMode="auto">
          <a:xfrm>
            <a:off x="7725716" y="3148423"/>
            <a:ext cx="0" cy="28694"/>
          </a:xfrm>
          <a:prstGeom prst="line">
            <a:avLst/>
          </a:prstGeom>
          <a:noFill/>
          <a:ln w="57150" cap="flat" cmpd="sng" algn="ctr">
            <a:solidFill>
              <a:schemeClr val="accent1"/>
            </a:solidFill>
            <a:prstDash val="solid"/>
            <a:round/>
            <a:headEnd type="none" w="med" len="med"/>
            <a:tailEnd type="none" w="med" len="med"/>
          </a:ln>
          <a:effectLst/>
        </p:spPr>
      </p:cxnSp>
      <p:cxnSp>
        <p:nvCxnSpPr>
          <p:cNvPr id="31896" name="Straight Connector 31895">
            <a:extLst>
              <a:ext uri="{FF2B5EF4-FFF2-40B4-BE49-F238E27FC236}">
                <a16:creationId xmlns:a16="http://schemas.microsoft.com/office/drawing/2014/main" id="{FAAA9EB1-4E34-58FF-BC5F-D469E04580F2}"/>
              </a:ext>
            </a:extLst>
          </p:cNvPr>
          <p:cNvCxnSpPr>
            <a:cxnSpLocks/>
          </p:cNvCxnSpPr>
          <p:nvPr/>
        </p:nvCxnSpPr>
        <p:spPr bwMode="auto">
          <a:xfrm>
            <a:off x="8669319" y="3146306"/>
            <a:ext cx="0" cy="132411"/>
          </a:xfrm>
          <a:prstGeom prst="line">
            <a:avLst/>
          </a:prstGeom>
          <a:noFill/>
          <a:ln w="57150" cap="flat" cmpd="sng" algn="ctr">
            <a:solidFill>
              <a:schemeClr val="accent1"/>
            </a:solidFill>
            <a:prstDash val="solid"/>
            <a:round/>
            <a:headEnd type="none" w="med" len="med"/>
            <a:tailEnd type="none" w="med" len="med"/>
          </a:ln>
          <a:effectLst/>
        </p:spPr>
      </p:cxnSp>
      <p:cxnSp>
        <p:nvCxnSpPr>
          <p:cNvPr id="31898" name="Straight Connector 31897">
            <a:extLst>
              <a:ext uri="{FF2B5EF4-FFF2-40B4-BE49-F238E27FC236}">
                <a16:creationId xmlns:a16="http://schemas.microsoft.com/office/drawing/2014/main" id="{84305B8F-21E2-55B0-849B-38D343AA6196}"/>
              </a:ext>
            </a:extLst>
          </p:cNvPr>
          <p:cNvCxnSpPr>
            <a:cxnSpLocks/>
          </p:cNvCxnSpPr>
          <p:nvPr/>
        </p:nvCxnSpPr>
        <p:spPr bwMode="auto">
          <a:xfrm>
            <a:off x="8766686" y="3146306"/>
            <a:ext cx="0" cy="132411"/>
          </a:xfrm>
          <a:prstGeom prst="line">
            <a:avLst/>
          </a:prstGeom>
          <a:noFill/>
          <a:ln w="57150" cap="flat" cmpd="sng" algn="ctr">
            <a:solidFill>
              <a:schemeClr val="accent1"/>
            </a:solidFill>
            <a:prstDash val="solid"/>
            <a:round/>
            <a:headEnd type="none" w="med" len="med"/>
            <a:tailEnd type="none" w="med" len="med"/>
          </a:ln>
          <a:effectLst/>
        </p:spPr>
      </p:cxnSp>
      <p:cxnSp>
        <p:nvCxnSpPr>
          <p:cNvPr id="31899" name="Straight Connector 31898">
            <a:extLst>
              <a:ext uri="{FF2B5EF4-FFF2-40B4-BE49-F238E27FC236}">
                <a16:creationId xmlns:a16="http://schemas.microsoft.com/office/drawing/2014/main" id="{5C21854B-DBE7-6FC8-F91F-6D433B262615}"/>
              </a:ext>
            </a:extLst>
          </p:cNvPr>
          <p:cNvCxnSpPr>
            <a:cxnSpLocks/>
          </p:cNvCxnSpPr>
          <p:nvPr/>
        </p:nvCxnSpPr>
        <p:spPr bwMode="auto">
          <a:xfrm>
            <a:off x="8950836" y="3146306"/>
            <a:ext cx="0" cy="132411"/>
          </a:xfrm>
          <a:prstGeom prst="line">
            <a:avLst/>
          </a:prstGeom>
          <a:noFill/>
          <a:ln w="57150" cap="flat" cmpd="sng" algn="ctr">
            <a:solidFill>
              <a:schemeClr val="accent1"/>
            </a:solidFill>
            <a:prstDash val="solid"/>
            <a:round/>
            <a:headEnd type="none" w="med" len="med"/>
            <a:tailEnd type="none" w="med" len="med"/>
          </a:ln>
          <a:effectLst/>
        </p:spPr>
      </p:cxnSp>
      <p:cxnSp>
        <p:nvCxnSpPr>
          <p:cNvPr id="31900" name="Straight Connector 31899">
            <a:extLst>
              <a:ext uri="{FF2B5EF4-FFF2-40B4-BE49-F238E27FC236}">
                <a16:creationId xmlns:a16="http://schemas.microsoft.com/office/drawing/2014/main" id="{1E3CB695-52D5-4B2B-9C8B-7293C498C242}"/>
              </a:ext>
            </a:extLst>
          </p:cNvPr>
          <p:cNvCxnSpPr>
            <a:cxnSpLocks/>
          </p:cNvCxnSpPr>
          <p:nvPr/>
        </p:nvCxnSpPr>
        <p:spPr bwMode="auto">
          <a:xfrm>
            <a:off x="7816302" y="3152538"/>
            <a:ext cx="0" cy="26695"/>
          </a:xfrm>
          <a:prstGeom prst="line">
            <a:avLst/>
          </a:prstGeom>
          <a:noFill/>
          <a:ln w="57150" cap="flat" cmpd="sng" algn="ctr">
            <a:solidFill>
              <a:schemeClr val="accent3"/>
            </a:solidFill>
            <a:prstDash val="solid"/>
            <a:round/>
            <a:headEnd type="none" w="med" len="med"/>
            <a:tailEnd type="none" w="med" len="med"/>
          </a:ln>
          <a:effectLst/>
        </p:spPr>
      </p:cxnSp>
      <p:cxnSp>
        <p:nvCxnSpPr>
          <p:cNvPr id="31904" name="Straight Connector 31903">
            <a:extLst>
              <a:ext uri="{FF2B5EF4-FFF2-40B4-BE49-F238E27FC236}">
                <a16:creationId xmlns:a16="http://schemas.microsoft.com/office/drawing/2014/main" id="{AA508052-089D-31C6-46DF-82C43F9C2C08}"/>
              </a:ext>
            </a:extLst>
          </p:cNvPr>
          <p:cNvCxnSpPr>
            <a:cxnSpLocks/>
          </p:cNvCxnSpPr>
          <p:nvPr/>
        </p:nvCxnSpPr>
        <p:spPr bwMode="auto">
          <a:xfrm>
            <a:off x="7917902" y="3157300"/>
            <a:ext cx="0" cy="28813"/>
          </a:xfrm>
          <a:prstGeom prst="line">
            <a:avLst/>
          </a:prstGeom>
          <a:noFill/>
          <a:ln w="57150" cap="flat" cmpd="sng" algn="ctr">
            <a:solidFill>
              <a:schemeClr val="accent3"/>
            </a:solidFill>
            <a:prstDash val="solid"/>
            <a:round/>
            <a:headEnd type="none" w="med" len="med"/>
            <a:tailEnd type="none" w="med" len="med"/>
          </a:ln>
          <a:effectLst/>
        </p:spPr>
      </p:cxnSp>
      <p:cxnSp>
        <p:nvCxnSpPr>
          <p:cNvPr id="31907" name="Straight Connector 31906">
            <a:extLst>
              <a:ext uri="{FF2B5EF4-FFF2-40B4-BE49-F238E27FC236}">
                <a16:creationId xmlns:a16="http://schemas.microsoft.com/office/drawing/2014/main" id="{426153F8-31CB-078F-5C3D-2B6645F936F5}"/>
              </a:ext>
            </a:extLst>
          </p:cNvPr>
          <p:cNvCxnSpPr>
            <a:cxnSpLocks/>
          </p:cNvCxnSpPr>
          <p:nvPr/>
        </p:nvCxnSpPr>
        <p:spPr bwMode="auto">
          <a:xfrm>
            <a:off x="7633641" y="3152538"/>
            <a:ext cx="0" cy="9144"/>
          </a:xfrm>
          <a:prstGeom prst="line">
            <a:avLst/>
          </a:prstGeom>
          <a:noFill/>
          <a:ln w="57150" cap="flat" cmpd="sng" algn="ctr">
            <a:solidFill>
              <a:schemeClr val="accent1"/>
            </a:solidFill>
            <a:prstDash val="solid"/>
            <a:round/>
            <a:headEnd type="none" w="med" len="med"/>
            <a:tailEnd type="none" w="med" len="med"/>
          </a:ln>
          <a:effectLst/>
        </p:spPr>
      </p:cxnSp>
      <p:cxnSp>
        <p:nvCxnSpPr>
          <p:cNvPr id="31910" name="Straight Connector 31909">
            <a:extLst>
              <a:ext uri="{FF2B5EF4-FFF2-40B4-BE49-F238E27FC236}">
                <a16:creationId xmlns:a16="http://schemas.microsoft.com/office/drawing/2014/main" id="{C7CD516C-3F1C-CF99-0866-95490E9367B7}"/>
              </a:ext>
            </a:extLst>
          </p:cNvPr>
          <p:cNvCxnSpPr>
            <a:cxnSpLocks/>
          </p:cNvCxnSpPr>
          <p:nvPr/>
        </p:nvCxnSpPr>
        <p:spPr bwMode="auto">
          <a:xfrm>
            <a:off x="8008389" y="3157300"/>
            <a:ext cx="0" cy="38338"/>
          </a:xfrm>
          <a:prstGeom prst="line">
            <a:avLst/>
          </a:prstGeom>
          <a:noFill/>
          <a:ln w="57150" cap="flat" cmpd="sng" algn="ctr">
            <a:solidFill>
              <a:schemeClr val="accent3"/>
            </a:solidFill>
            <a:prstDash val="solid"/>
            <a:round/>
            <a:headEnd type="none" w="med" len="med"/>
            <a:tailEnd type="none" w="med" len="med"/>
          </a:ln>
          <a:effectLst/>
        </p:spPr>
      </p:cxnSp>
      <p:cxnSp>
        <p:nvCxnSpPr>
          <p:cNvPr id="31912" name="Straight Connector 31911">
            <a:extLst>
              <a:ext uri="{FF2B5EF4-FFF2-40B4-BE49-F238E27FC236}">
                <a16:creationId xmlns:a16="http://schemas.microsoft.com/office/drawing/2014/main" id="{0523EC8F-DC6F-B30E-E383-2A38B9AD6308}"/>
              </a:ext>
            </a:extLst>
          </p:cNvPr>
          <p:cNvCxnSpPr>
            <a:cxnSpLocks/>
          </p:cNvCxnSpPr>
          <p:nvPr/>
        </p:nvCxnSpPr>
        <p:spPr bwMode="auto">
          <a:xfrm>
            <a:off x="8194126" y="3147064"/>
            <a:ext cx="0" cy="65325"/>
          </a:xfrm>
          <a:prstGeom prst="line">
            <a:avLst/>
          </a:prstGeom>
          <a:noFill/>
          <a:ln w="57150" cap="flat" cmpd="sng" algn="ctr">
            <a:solidFill>
              <a:schemeClr val="accent3"/>
            </a:solidFill>
            <a:prstDash val="solid"/>
            <a:round/>
            <a:headEnd type="none" w="med" len="med"/>
            <a:tailEnd type="none" w="med" len="med"/>
          </a:ln>
          <a:effectLst/>
        </p:spPr>
      </p:cxnSp>
      <p:cxnSp>
        <p:nvCxnSpPr>
          <p:cNvPr id="31914" name="Straight Connector 31913">
            <a:extLst>
              <a:ext uri="{FF2B5EF4-FFF2-40B4-BE49-F238E27FC236}">
                <a16:creationId xmlns:a16="http://schemas.microsoft.com/office/drawing/2014/main" id="{DA02A922-44E7-0FFC-1F00-92A8CF21F59E}"/>
              </a:ext>
            </a:extLst>
          </p:cNvPr>
          <p:cNvCxnSpPr>
            <a:cxnSpLocks/>
          </p:cNvCxnSpPr>
          <p:nvPr/>
        </p:nvCxnSpPr>
        <p:spPr bwMode="auto">
          <a:xfrm>
            <a:off x="8484639" y="3147064"/>
            <a:ext cx="0" cy="89138"/>
          </a:xfrm>
          <a:prstGeom prst="line">
            <a:avLst/>
          </a:prstGeom>
          <a:noFill/>
          <a:ln w="57150" cap="flat" cmpd="sng" algn="ctr">
            <a:solidFill>
              <a:schemeClr val="accent3"/>
            </a:solidFill>
            <a:prstDash val="solid"/>
            <a:round/>
            <a:headEnd type="none" w="med" len="med"/>
            <a:tailEnd type="none" w="med" len="med"/>
          </a:ln>
          <a:effectLst/>
        </p:spPr>
      </p:cxnSp>
      <p:cxnSp>
        <p:nvCxnSpPr>
          <p:cNvPr id="31916" name="Straight Connector 31915">
            <a:extLst>
              <a:ext uri="{FF2B5EF4-FFF2-40B4-BE49-F238E27FC236}">
                <a16:creationId xmlns:a16="http://schemas.microsoft.com/office/drawing/2014/main" id="{BFBF14AE-B50F-0AA1-76B7-EAC40BBA2D0A}"/>
              </a:ext>
            </a:extLst>
          </p:cNvPr>
          <p:cNvCxnSpPr>
            <a:cxnSpLocks/>
          </p:cNvCxnSpPr>
          <p:nvPr/>
        </p:nvCxnSpPr>
        <p:spPr bwMode="auto">
          <a:xfrm>
            <a:off x="8576715" y="3147064"/>
            <a:ext cx="0" cy="97075"/>
          </a:xfrm>
          <a:prstGeom prst="line">
            <a:avLst/>
          </a:prstGeom>
          <a:noFill/>
          <a:ln w="57150" cap="flat" cmpd="sng" algn="ctr">
            <a:solidFill>
              <a:schemeClr val="accent3"/>
            </a:solidFill>
            <a:prstDash val="solid"/>
            <a:round/>
            <a:headEnd type="none" w="med" len="med"/>
            <a:tailEnd type="none" w="med" len="med"/>
          </a:ln>
          <a:effectLst/>
        </p:spPr>
      </p:cxnSp>
      <p:cxnSp>
        <p:nvCxnSpPr>
          <p:cNvPr id="31920" name="Straight Connector 31919">
            <a:extLst>
              <a:ext uri="{FF2B5EF4-FFF2-40B4-BE49-F238E27FC236}">
                <a16:creationId xmlns:a16="http://schemas.microsoft.com/office/drawing/2014/main" id="{2C71C21A-CDDB-91FA-8053-E2410FE4A24C}"/>
              </a:ext>
            </a:extLst>
          </p:cNvPr>
          <p:cNvCxnSpPr>
            <a:cxnSpLocks/>
          </p:cNvCxnSpPr>
          <p:nvPr/>
        </p:nvCxnSpPr>
        <p:spPr bwMode="auto">
          <a:xfrm>
            <a:off x="9049787" y="3147064"/>
            <a:ext cx="0" cy="144700"/>
          </a:xfrm>
          <a:prstGeom prst="line">
            <a:avLst/>
          </a:prstGeom>
          <a:noFill/>
          <a:ln w="57150" cap="flat" cmpd="sng" algn="ctr">
            <a:solidFill>
              <a:schemeClr val="accent3"/>
            </a:solidFill>
            <a:prstDash val="solid"/>
            <a:round/>
            <a:headEnd type="none" w="med" len="med"/>
            <a:tailEnd type="none" w="med" len="med"/>
          </a:ln>
          <a:effectLst/>
        </p:spPr>
      </p:cxnSp>
      <p:cxnSp>
        <p:nvCxnSpPr>
          <p:cNvPr id="31922" name="Straight Connector 31921">
            <a:extLst>
              <a:ext uri="{FF2B5EF4-FFF2-40B4-BE49-F238E27FC236}">
                <a16:creationId xmlns:a16="http://schemas.microsoft.com/office/drawing/2014/main" id="{6CCE6951-5650-44DE-170B-CFE7EF675651}"/>
              </a:ext>
            </a:extLst>
          </p:cNvPr>
          <p:cNvCxnSpPr>
            <a:cxnSpLocks/>
          </p:cNvCxnSpPr>
          <p:nvPr/>
        </p:nvCxnSpPr>
        <p:spPr bwMode="auto">
          <a:xfrm>
            <a:off x="9143450" y="3147064"/>
            <a:ext cx="0" cy="152638"/>
          </a:xfrm>
          <a:prstGeom prst="line">
            <a:avLst/>
          </a:prstGeom>
          <a:noFill/>
          <a:ln w="57150" cap="flat" cmpd="sng" algn="ctr">
            <a:solidFill>
              <a:schemeClr val="accent3"/>
            </a:solidFill>
            <a:prstDash val="solid"/>
            <a:round/>
            <a:headEnd type="none" w="med" len="med"/>
            <a:tailEnd type="none" w="med" len="med"/>
          </a:ln>
          <a:effectLst/>
        </p:spPr>
      </p:cxnSp>
      <p:cxnSp>
        <p:nvCxnSpPr>
          <p:cNvPr id="31924" name="Straight Connector 31923">
            <a:extLst>
              <a:ext uri="{FF2B5EF4-FFF2-40B4-BE49-F238E27FC236}">
                <a16:creationId xmlns:a16="http://schemas.microsoft.com/office/drawing/2014/main" id="{0CF0BC82-E1BB-6986-3AF6-05264E172581}"/>
              </a:ext>
            </a:extLst>
          </p:cNvPr>
          <p:cNvCxnSpPr>
            <a:cxnSpLocks/>
          </p:cNvCxnSpPr>
          <p:nvPr/>
        </p:nvCxnSpPr>
        <p:spPr bwMode="auto">
          <a:xfrm>
            <a:off x="9241874" y="3147064"/>
            <a:ext cx="0" cy="181213"/>
          </a:xfrm>
          <a:prstGeom prst="line">
            <a:avLst/>
          </a:prstGeom>
          <a:noFill/>
          <a:ln w="57150" cap="flat" cmpd="sng" algn="ctr">
            <a:solidFill>
              <a:schemeClr val="accent3"/>
            </a:solidFill>
            <a:prstDash val="solid"/>
            <a:round/>
            <a:headEnd type="none" w="med" len="med"/>
            <a:tailEnd type="none" w="med" len="med"/>
          </a:ln>
          <a:effectLst/>
        </p:spPr>
      </p:cxnSp>
      <p:cxnSp>
        <p:nvCxnSpPr>
          <p:cNvPr id="31926" name="Straight Connector 31925">
            <a:extLst>
              <a:ext uri="{FF2B5EF4-FFF2-40B4-BE49-F238E27FC236}">
                <a16:creationId xmlns:a16="http://schemas.microsoft.com/office/drawing/2014/main" id="{9D7B4A9E-6406-D354-7F90-5C2328ECD351}"/>
              </a:ext>
            </a:extLst>
          </p:cNvPr>
          <p:cNvCxnSpPr>
            <a:cxnSpLocks/>
          </p:cNvCxnSpPr>
          <p:nvPr/>
        </p:nvCxnSpPr>
        <p:spPr bwMode="auto">
          <a:xfrm>
            <a:off x="9329188" y="3147064"/>
            <a:ext cx="0" cy="190738"/>
          </a:xfrm>
          <a:prstGeom prst="line">
            <a:avLst/>
          </a:prstGeom>
          <a:noFill/>
          <a:ln w="57150" cap="flat" cmpd="sng" algn="ctr">
            <a:solidFill>
              <a:schemeClr val="accent3"/>
            </a:solidFill>
            <a:prstDash val="solid"/>
            <a:round/>
            <a:headEnd type="none" w="med" len="med"/>
            <a:tailEnd type="none" w="med" len="med"/>
          </a:ln>
          <a:effectLst/>
        </p:spPr>
      </p:cxnSp>
      <p:cxnSp>
        <p:nvCxnSpPr>
          <p:cNvPr id="31928" name="Straight Connector 31927">
            <a:extLst>
              <a:ext uri="{FF2B5EF4-FFF2-40B4-BE49-F238E27FC236}">
                <a16:creationId xmlns:a16="http://schemas.microsoft.com/office/drawing/2014/main" id="{5C24FF42-7ED5-C35B-F048-F960771F56FC}"/>
              </a:ext>
            </a:extLst>
          </p:cNvPr>
          <p:cNvCxnSpPr>
            <a:cxnSpLocks/>
          </p:cNvCxnSpPr>
          <p:nvPr/>
        </p:nvCxnSpPr>
        <p:spPr bwMode="auto">
          <a:xfrm>
            <a:off x="9429200" y="3147064"/>
            <a:ext cx="0" cy="190738"/>
          </a:xfrm>
          <a:prstGeom prst="line">
            <a:avLst/>
          </a:prstGeom>
          <a:noFill/>
          <a:ln w="57150" cap="flat" cmpd="sng" algn="ctr">
            <a:solidFill>
              <a:schemeClr val="accent3"/>
            </a:solidFill>
            <a:prstDash val="solid"/>
            <a:round/>
            <a:headEnd type="none" w="med" len="med"/>
            <a:tailEnd type="none" w="med" len="med"/>
          </a:ln>
          <a:effectLst/>
        </p:spPr>
      </p:cxnSp>
      <p:cxnSp>
        <p:nvCxnSpPr>
          <p:cNvPr id="31929" name="Straight Connector 31928">
            <a:extLst>
              <a:ext uri="{FF2B5EF4-FFF2-40B4-BE49-F238E27FC236}">
                <a16:creationId xmlns:a16="http://schemas.microsoft.com/office/drawing/2014/main" id="{D8047D20-BBB2-AB56-888E-8503F3E269EE}"/>
              </a:ext>
            </a:extLst>
          </p:cNvPr>
          <p:cNvCxnSpPr>
            <a:cxnSpLocks/>
          </p:cNvCxnSpPr>
          <p:nvPr/>
        </p:nvCxnSpPr>
        <p:spPr bwMode="auto">
          <a:xfrm>
            <a:off x="9518100" y="3147064"/>
            <a:ext cx="0" cy="262175"/>
          </a:xfrm>
          <a:prstGeom prst="line">
            <a:avLst/>
          </a:prstGeom>
          <a:noFill/>
          <a:ln w="57150" cap="flat" cmpd="sng" algn="ctr">
            <a:solidFill>
              <a:schemeClr val="accent3"/>
            </a:solidFill>
            <a:prstDash val="solid"/>
            <a:round/>
            <a:headEnd type="none" w="med" len="med"/>
            <a:tailEnd type="none" w="med" len="med"/>
          </a:ln>
          <a:effectLst/>
        </p:spPr>
      </p:cxnSp>
      <p:cxnSp>
        <p:nvCxnSpPr>
          <p:cNvPr id="31931" name="Straight Connector 31930">
            <a:extLst>
              <a:ext uri="{FF2B5EF4-FFF2-40B4-BE49-F238E27FC236}">
                <a16:creationId xmlns:a16="http://schemas.microsoft.com/office/drawing/2014/main" id="{0FF9FA36-70AB-74F7-0D71-9D76EDD511D1}"/>
              </a:ext>
            </a:extLst>
          </p:cNvPr>
          <p:cNvCxnSpPr>
            <a:cxnSpLocks/>
          </p:cNvCxnSpPr>
          <p:nvPr/>
        </p:nvCxnSpPr>
        <p:spPr bwMode="auto">
          <a:xfrm>
            <a:off x="9616525" y="3147064"/>
            <a:ext cx="0" cy="271700"/>
          </a:xfrm>
          <a:prstGeom prst="line">
            <a:avLst/>
          </a:prstGeom>
          <a:noFill/>
          <a:ln w="57150" cap="flat" cmpd="sng" algn="ctr">
            <a:solidFill>
              <a:schemeClr val="accent3"/>
            </a:solidFill>
            <a:prstDash val="solid"/>
            <a:round/>
            <a:headEnd type="none" w="med" len="med"/>
            <a:tailEnd type="none" w="med" len="med"/>
          </a:ln>
          <a:effectLst/>
        </p:spPr>
      </p:cxnSp>
      <p:cxnSp>
        <p:nvCxnSpPr>
          <p:cNvPr id="31933" name="Straight Connector 31932">
            <a:extLst>
              <a:ext uri="{FF2B5EF4-FFF2-40B4-BE49-F238E27FC236}">
                <a16:creationId xmlns:a16="http://schemas.microsoft.com/office/drawing/2014/main" id="{1EAC5814-A107-09C9-C492-9404D31196E0}"/>
              </a:ext>
            </a:extLst>
          </p:cNvPr>
          <p:cNvCxnSpPr>
            <a:cxnSpLocks/>
          </p:cNvCxnSpPr>
          <p:nvPr/>
        </p:nvCxnSpPr>
        <p:spPr bwMode="auto">
          <a:xfrm>
            <a:off x="9713363" y="3147064"/>
            <a:ext cx="0" cy="309800"/>
          </a:xfrm>
          <a:prstGeom prst="line">
            <a:avLst/>
          </a:prstGeom>
          <a:noFill/>
          <a:ln w="57150" cap="flat" cmpd="sng" algn="ctr">
            <a:solidFill>
              <a:schemeClr val="accent3"/>
            </a:solidFill>
            <a:prstDash val="solid"/>
            <a:round/>
            <a:headEnd type="none" w="med" len="med"/>
            <a:tailEnd type="none" w="med" len="med"/>
          </a:ln>
          <a:effectLst/>
        </p:spPr>
      </p:cxnSp>
      <p:cxnSp>
        <p:nvCxnSpPr>
          <p:cNvPr id="31935" name="Straight Connector 31934">
            <a:extLst>
              <a:ext uri="{FF2B5EF4-FFF2-40B4-BE49-F238E27FC236}">
                <a16:creationId xmlns:a16="http://schemas.microsoft.com/office/drawing/2014/main" id="{60306330-3041-96F7-2881-ADC8B8161526}"/>
              </a:ext>
            </a:extLst>
          </p:cNvPr>
          <p:cNvCxnSpPr>
            <a:cxnSpLocks/>
          </p:cNvCxnSpPr>
          <p:nvPr/>
        </p:nvCxnSpPr>
        <p:spPr bwMode="auto">
          <a:xfrm>
            <a:off x="9808613" y="3147064"/>
            <a:ext cx="0" cy="309800"/>
          </a:xfrm>
          <a:prstGeom prst="line">
            <a:avLst/>
          </a:prstGeom>
          <a:noFill/>
          <a:ln w="57150" cap="flat" cmpd="sng" algn="ctr">
            <a:solidFill>
              <a:schemeClr val="accent3"/>
            </a:solidFill>
            <a:prstDash val="solid"/>
            <a:round/>
            <a:headEnd type="none" w="med" len="med"/>
            <a:tailEnd type="none" w="med" len="med"/>
          </a:ln>
          <a:effectLst/>
        </p:spPr>
      </p:cxnSp>
      <p:cxnSp>
        <p:nvCxnSpPr>
          <p:cNvPr id="31936" name="Straight Connector 31935">
            <a:extLst>
              <a:ext uri="{FF2B5EF4-FFF2-40B4-BE49-F238E27FC236}">
                <a16:creationId xmlns:a16="http://schemas.microsoft.com/office/drawing/2014/main" id="{F2A3E881-6DF2-0FBA-D29A-2CD527B631A6}"/>
              </a:ext>
            </a:extLst>
          </p:cNvPr>
          <p:cNvCxnSpPr>
            <a:cxnSpLocks/>
          </p:cNvCxnSpPr>
          <p:nvPr/>
        </p:nvCxnSpPr>
        <p:spPr bwMode="auto">
          <a:xfrm>
            <a:off x="9899101" y="3147064"/>
            <a:ext cx="0" cy="347900"/>
          </a:xfrm>
          <a:prstGeom prst="line">
            <a:avLst/>
          </a:prstGeom>
          <a:noFill/>
          <a:ln w="57150" cap="flat" cmpd="sng" algn="ctr">
            <a:solidFill>
              <a:schemeClr val="accent3"/>
            </a:solidFill>
            <a:prstDash val="solid"/>
            <a:round/>
            <a:headEnd type="none" w="med" len="med"/>
            <a:tailEnd type="none" w="med" len="med"/>
          </a:ln>
          <a:effectLst/>
        </p:spPr>
      </p:cxnSp>
      <p:cxnSp>
        <p:nvCxnSpPr>
          <p:cNvPr id="31938" name="Straight Connector 31937">
            <a:extLst>
              <a:ext uri="{FF2B5EF4-FFF2-40B4-BE49-F238E27FC236}">
                <a16:creationId xmlns:a16="http://schemas.microsoft.com/office/drawing/2014/main" id="{51ADFA08-75EC-4BF1-DAC4-A0D1D8DAB0B7}"/>
              </a:ext>
            </a:extLst>
          </p:cNvPr>
          <p:cNvCxnSpPr>
            <a:cxnSpLocks/>
          </p:cNvCxnSpPr>
          <p:nvPr/>
        </p:nvCxnSpPr>
        <p:spPr bwMode="auto">
          <a:xfrm>
            <a:off x="9995939" y="3147064"/>
            <a:ext cx="0" cy="382825"/>
          </a:xfrm>
          <a:prstGeom prst="line">
            <a:avLst/>
          </a:prstGeom>
          <a:noFill/>
          <a:ln w="57150" cap="flat" cmpd="sng" algn="ctr">
            <a:solidFill>
              <a:schemeClr val="accent3"/>
            </a:solidFill>
            <a:prstDash val="solid"/>
            <a:round/>
            <a:headEnd type="none" w="med" len="med"/>
            <a:tailEnd type="none" w="med" len="med"/>
          </a:ln>
          <a:effectLst/>
        </p:spPr>
      </p:cxnSp>
      <p:cxnSp>
        <p:nvCxnSpPr>
          <p:cNvPr id="31940" name="Straight Connector 31939">
            <a:extLst>
              <a:ext uri="{FF2B5EF4-FFF2-40B4-BE49-F238E27FC236}">
                <a16:creationId xmlns:a16="http://schemas.microsoft.com/office/drawing/2014/main" id="{9A63DFC7-C807-DFF2-9A52-3881AF177777}"/>
              </a:ext>
            </a:extLst>
          </p:cNvPr>
          <p:cNvCxnSpPr>
            <a:cxnSpLocks/>
          </p:cNvCxnSpPr>
          <p:nvPr/>
        </p:nvCxnSpPr>
        <p:spPr bwMode="auto">
          <a:xfrm>
            <a:off x="10095952" y="3147064"/>
            <a:ext cx="0" cy="408225"/>
          </a:xfrm>
          <a:prstGeom prst="line">
            <a:avLst/>
          </a:prstGeom>
          <a:noFill/>
          <a:ln w="57150" cap="flat" cmpd="sng" algn="ctr">
            <a:solidFill>
              <a:schemeClr val="accent3"/>
            </a:solidFill>
            <a:prstDash val="solid"/>
            <a:round/>
            <a:headEnd type="none" w="med" len="med"/>
            <a:tailEnd type="none" w="med" len="med"/>
          </a:ln>
          <a:effectLst/>
        </p:spPr>
      </p:cxnSp>
      <p:cxnSp>
        <p:nvCxnSpPr>
          <p:cNvPr id="31942" name="Straight Connector 31941">
            <a:extLst>
              <a:ext uri="{FF2B5EF4-FFF2-40B4-BE49-F238E27FC236}">
                <a16:creationId xmlns:a16="http://schemas.microsoft.com/office/drawing/2014/main" id="{2AC6A1DB-5B4E-15A4-0D20-B6AFDB49CDFF}"/>
              </a:ext>
            </a:extLst>
          </p:cNvPr>
          <p:cNvCxnSpPr>
            <a:cxnSpLocks/>
          </p:cNvCxnSpPr>
          <p:nvPr/>
        </p:nvCxnSpPr>
        <p:spPr bwMode="auto">
          <a:xfrm>
            <a:off x="10186440" y="3147064"/>
            <a:ext cx="0" cy="422513"/>
          </a:xfrm>
          <a:prstGeom prst="line">
            <a:avLst/>
          </a:prstGeom>
          <a:noFill/>
          <a:ln w="57150" cap="flat" cmpd="sng" algn="ctr">
            <a:solidFill>
              <a:schemeClr val="accent3"/>
            </a:solidFill>
            <a:prstDash val="solid"/>
            <a:round/>
            <a:headEnd type="none" w="med" len="med"/>
            <a:tailEnd type="none" w="med" len="med"/>
          </a:ln>
          <a:effectLst/>
        </p:spPr>
      </p:cxnSp>
      <p:cxnSp>
        <p:nvCxnSpPr>
          <p:cNvPr id="31944" name="Straight Connector 31943">
            <a:extLst>
              <a:ext uri="{FF2B5EF4-FFF2-40B4-BE49-F238E27FC236}">
                <a16:creationId xmlns:a16="http://schemas.microsoft.com/office/drawing/2014/main" id="{CDA21F2E-59F7-38AD-0AA8-0B316804A5A3}"/>
              </a:ext>
            </a:extLst>
          </p:cNvPr>
          <p:cNvCxnSpPr>
            <a:cxnSpLocks/>
          </p:cNvCxnSpPr>
          <p:nvPr/>
        </p:nvCxnSpPr>
        <p:spPr bwMode="auto">
          <a:xfrm>
            <a:off x="10284864" y="3147064"/>
            <a:ext cx="0" cy="439975"/>
          </a:xfrm>
          <a:prstGeom prst="line">
            <a:avLst/>
          </a:prstGeom>
          <a:noFill/>
          <a:ln w="57150" cap="flat" cmpd="sng" algn="ctr">
            <a:solidFill>
              <a:schemeClr val="accent3"/>
            </a:solidFill>
            <a:prstDash val="solid"/>
            <a:round/>
            <a:headEnd type="none" w="med" len="med"/>
            <a:tailEnd type="none" w="med" len="med"/>
          </a:ln>
          <a:effectLst/>
        </p:spPr>
      </p:cxnSp>
      <p:cxnSp>
        <p:nvCxnSpPr>
          <p:cNvPr id="31946" name="Straight Connector 31945">
            <a:extLst>
              <a:ext uri="{FF2B5EF4-FFF2-40B4-BE49-F238E27FC236}">
                <a16:creationId xmlns:a16="http://schemas.microsoft.com/office/drawing/2014/main" id="{8D871A76-9005-3012-9E67-5D762E53AB59}"/>
              </a:ext>
            </a:extLst>
          </p:cNvPr>
          <p:cNvCxnSpPr>
            <a:cxnSpLocks/>
          </p:cNvCxnSpPr>
          <p:nvPr/>
        </p:nvCxnSpPr>
        <p:spPr bwMode="auto">
          <a:xfrm>
            <a:off x="10375351" y="3147064"/>
            <a:ext cx="0" cy="439975"/>
          </a:xfrm>
          <a:prstGeom prst="line">
            <a:avLst/>
          </a:prstGeom>
          <a:noFill/>
          <a:ln w="57150" cap="flat" cmpd="sng" algn="ctr">
            <a:solidFill>
              <a:schemeClr val="accent3"/>
            </a:solidFill>
            <a:prstDash val="solid"/>
            <a:round/>
            <a:headEnd type="none" w="med" len="med"/>
            <a:tailEnd type="none" w="med" len="med"/>
          </a:ln>
          <a:effectLst/>
        </p:spPr>
      </p:cxnSp>
      <p:cxnSp>
        <p:nvCxnSpPr>
          <p:cNvPr id="31947" name="Straight Connector 31946">
            <a:extLst>
              <a:ext uri="{FF2B5EF4-FFF2-40B4-BE49-F238E27FC236}">
                <a16:creationId xmlns:a16="http://schemas.microsoft.com/office/drawing/2014/main" id="{A853CC40-F874-936D-8C65-EB6028989E4B}"/>
              </a:ext>
            </a:extLst>
          </p:cNvPr>
          <p:cNvCxnSpPr>
            <a:cxnSpLocks/>
          </p:cNvCxnSpPr>
          <p:nvPr/>
        </p:nvCxnSpPr>
        <p:spPr bwMode="auto">
          <a:xfrm>
            <a:off x="10472188" y="3147064"/>
            <a:ext cx="0" cy="454263"/>
          </a:xfrm>
          <a:prstGeom prst="line">
            <a:avLst/>
          </a:prstGeom>
          <a:noFill/>
          <a:ln w="57150" cap="flat" cmpd="sng" algn="ctr">
            <a:solidFill>
              <a:schemeClr val="accent3"/>
            </a:solidFill>
            <a:prstDash val="solid"/>
            <a:round/>
            <a:headEnd type="none" w="med" len="med"/>
            <a:tailEnd type="none" w="med" len="med"/>
          </a:ln>
          <a:effectLst/>
        </p:spPr>
      </p:cxnSp>
      <p:cxnSp>
        <p:nvCxnSpPr>
          <p:cNvPr id="31949" name="Straight Connector 31948">
            <a:extLst>
              <a:ext uri="{FF2B5EF4-FFF2-40B4-BE49-F238E27FC236}">
                <a16:creationId xmlns:a16="http://schemas.microsoft.com/office/drawing/2014/main" id="{AE53A8B5-0F81-9450-BC57-C4CAD899B926}"/>
              </a:ext>
            </a:extLst>
          </p:cNvPr>
          <p:cNvCxnSpPr>
            <a:cxnSpLocks/>
          </p:cNvCxnSpPr>
          <p:nvPr/>
        </p:nvCxnSpPr>
        <p:spPr bwMode="auto">
          <a:xfrm>
            <a:off x="10750001" y="3147064"/>
            <a:ext cx="0" cy="482838"/>
          </a:xfrm>
          <a:prstGeom prst="line">
            <a:avLst/>
          </a:prstGeom>
          <a:noFill/>
          <a:ln w="57150" cap="flat" cmpd="sng" algn="ctr">
            <a:solidFill>
              <a:schemeClr val="accent3"/>
            </a:solidFill>
            <a:prstDash val="solid"/>
            <a:round/>
            <a:headEnd type="none" w="med" len="med"/>
            <a:tailEnd type="none" w="med" len="med"/>
          </a:ln>
          <a:effectLst/>
        </p:spPr>
      </p:cxnSp>
      <p:cxnSp>
        <p:nvCxnSpPr>
          <p:cNvPr id="31951" name="Straight Connector 31950">
            <a:extLst>
              <a:ext uri="{FF2B5EF4-FFF2-40B4-BE49-F238E27FC236}">
                <a16:creationId xmlns:a16="http://schemas.microsoft.com/office/drawing/2014/main" id="{8324FF30-7EB0-A02A-AA6A-97DF8500D5EE}"/>
              </a:ext>
            </a:extLst>
          </p:cNvPr>
          <p:cNvCxnSpPr>
            <a:cxnSpLocks/>
          </p:cNvCxnSpPr>
          <p:nvPr/>
        </p:nvCxnSpPr>
        <p:spPr bwMode="auto">
          <a:xfrm>
            <a:off x="10850014" y="3147064"/>
            <a:ext cx="0" cy="482838"/>
          </a:xfrm>
          <a:prstGeom prst="line">
            <a:avLst/>
          </a:prstGeom>
          <a:noFill/>
          <a:ln w="57150" cap="flat" cmpd="sng" algn="ctr">
            <a:solidFill>
              <a:schemeClr val="accent3"/>
            </a:solidFill>
            <a:prstDash val="solid"/>
            <a:round/>
            <a:headEnd type="none" w="med" len="med"/>
            <a:tailEnd type="none" w="med" len="med"/>
          </a:ln>
          <a:effectLst/>
        </p:spPr>
      </p:cxnSp>
      <p:cxnSp>
        <p:nvCxnSpPr>
          <p:cNvPr id="31952" name="Straight Connector 31951">
            <a:extLst>
              <a:ext uri="{FF2B5EF4-FFF2-40B4-BE49-F238E27FC236}">
                <a16:creationId xmlns:a16="http://schemas.microsoft.com/office/drawing/2014/main" id="{2B690C41-F471-1CD3-5541-FC499476884C}"/>
              </a:ext>
            </a:extLst>
          </p:cNvPr>
          <p:cNvCxnSpPr>
            <a:cxnSpLocks/>
          </p:cNvCxnSpPr>
          <p:nvPr/>
        </p:nvCxnSpPr>
        <p:spPr bwMode="auto">
          <a:xfrm>
            <a:off x="10562675" y="3147064"/>
            <a:ext cx="0" cy="454263"/>
          </a:xfrm>
          <a:prstGeom prst="line">
            <a:avLst/>
          </a:prstGeom>
          <a:noFill/>
          <a:ln w="57150" cap="flat" cmpd="sng" algn="ctr">
            <a:solidFill>
              <a:schemeClr val="accent1"/>
            </a:solidFill>
            <a:prstDash val="solid"/>
            <a:round/>
            <a:headEnd type="none" w="med" len="med"/>
            <a:tailEnd type="none" w="med" len="med"/>
          </a:ln>
          <a:effectLst/>
        </p:spPr>
      </p:cxnSp>
      <p:cxnSp>
        <p:nvCxnSpPr>
          <p:cNvPr id="31953" name="Straight Connector 31952">
            <a:extLst>
              <a:ext uri="{FF2B5EF4-FFF2-40B4-BE49-F238E27FC236}">
                <a16:creationId xmlns:a16="http://schemas.microsoft.com/office/drawing/2014/main" id="{D3641F1F-2F55-611C-A969-E5544EA1D472}"/>
              </a:ext>
            </a:extLst>
          </p:cNvPr>
          <p:cNvCxnSpPr>
            <a:cxnSpLocks/>
          </p:cNvCxnSpPr>
          <p:nvPr/>
        </p:nvCxnSpPr>
        <p:spPr bwMode="auto">
          <a:xfrm>
            <a:off x="10653164" y="3147064"/>
            <a:ext cx="0" cy="482838"/>
          </a:xfrm>
          <a:prstGeom prst="line">
            <a:avLst/>
          </a:prstGeom>
          <a:noFill/>
          <a:ln w="57150" cap="flat" cmpd="sng" algn="ctr">
            <a:solidFill>
              <a:schemeClr val="accent1"/>
            </a:solidFill>
            <a:prstDash val="solid"/>
            <a:round/>
            <a:headEnd type="none" w="med" len="med"/>
            <a:tailEnd type="none" w="med" len="med"/>
          </a:ln>
          <a:effectLst/>
        </p:spPr>
      </p:cxnSp>
      <p:cxnSp>
        <p:nvCxnSpPr>
          <p:cNvPr id="31954" name="Straight Connector 31953">
            <a:extLst>
              <a:ext uri="{FF2B5EF4-FFF2-40B4-BE49-F238E27FC236}">
                <a16:creationId xmlns:a16="http://schemas.microsoft.com/office/drawing/2014/main" id="{A0CB3D75-2624-FF4F-61FF-C877B50BCC43}"/>
              </a:ext>
            </a:extLst>
          </p:cNvPr>
          <p:cNvCxnSpPr>
            <a:cxnSpLocks/>
          </p:cNvCxnSpPr>
          <p:nvPr/>
        </p:nvCxnSpPr>
        <p:spPr bwMode="auto">
          <a:xfrm>
            <a:off x="10940503" y="3147064"/>
            <a:ext cx="0" cy="482838"/>
          </a:xfrm>
          <a:prstGeom prst="line">
            <a:avLst/>
          </a:prstGeom>
          <a:noFill/>
          <a:ln w="57150" cap="flat" cmpd="sng" algn="ctr">
            <a:solidFill>
              <a:schemeClr val="accent1"/>
            </a:solidFill>
            <a:prstDash val="solid"/>
            <a:round/>
            <a:headEnd type="none" w="med" len="med"/>
            <a:tailEnd type="none" w="med" len="med"/>
          </a:ln>
          <a:effectLst/>
        </p:spPr>
      </p:cxnSp>
      <p:cxnSp>
        <p:nvCxnSpPr>
          <p:cNvPr id="31955" name="Straight Connector 31954">
            <a:extLst>
              <a:ext uri="{FF2B5EF4-FFF2-40B4-BE49-F238E27FC236}">
                <a16:creationId xmlns:a16="http://schemas.microsoft.com/office/drawing/2014/main" id="{CDC2045E-88A6-CEB1-DA24-79459DA10D56}"/>
              </a:ext>
            </a:extLst>
          </p:cNvPr>
          <p:cNvCxnSpPr>
            <a:cxnSpLocks/>
          </p:cNvCxnSpPr>
          <p:nvPr/>
        </p:nvCxnSpPr>
        <p:spPr bwMode="auto">
          <a:xfrm>
            <a:off x="11226253" y="3147064"/>
            <a:ext cx="0" cy="584438"/>
          </a:xfrm>
          <a:prstGeom prst="line">
            <a:avLst/>
          </a:prstGeom>
          <a:noFill/>
          <a:ln w="57150" cap="flat" cmpd="sng" algn="ctr">
            <a:solidFill>
              <a:schemeClr val="accent1"/>
            </a:solidFill>
            <a:prstDash val="solid"/>
            <a:round/>
            <a:headEnd type="none" w="med" len="med"/>
            <a:tailEnd type="none" w="med" len="med"/>
          </a:ln>
          <a:effectLst/>
        </p:spPr>
      </p:cxnSp>
      <p:cxnSp>
        <p:nvCxnSpPr>
          <p:cNvPr id="31957" name="Straight Connector 31956">
            <a:extLst>
              <a:ext uri="{FF2B5EF4-FFF2-40B4-BE49-F238E27FC236}">
                <a16:creationId xmlns:a16="http://schemas.microsoft.com/office/drawing/2014/main" id="{2BE5B308-93CC-AB3D-0084-D45654ED3A07}"/>
              </a:ext>
            </a:extLst>
          </p:cNvPr>
          <p:cNvCxnSpPr>
            <a:cxnSpLocks/>
          </p:cNvCxnSpPr>
          <p:nvPr/>
        </p:nvCxnSpPr>
        <p:spPr bwMode="auto">
          <a:xfrm>
            <a:off x="11037339" y="3147064"/>
            <a:ext cx="0" cy="490775"/>
          </a:xfrm>
          <a:prstGeom prst="line">
            <a:avLst/>
          </a:prstGeom>
          <a:noFill/>
          <a:ln w="57150" cap="flat" cmpd="sng" algn="ctr">
            <a:solidFill>
              <a:schemeClr val="accent3"/>
            </a:solidFill>
            <a:prstDash val="solid"/>
            <a:round/>
            <a:headEnd type="none" w="med" len="med"/>
            <a:tailEnd type="none" w="med" len="med"/>
          </a:ln>
          <a:effectLst/>
        </p:spPr>
      </p:cxnSp>
      <p:cxnSp>
        <p:nvCxnSpPr>
          <p:cNvPr id="31959" name="Straight Connector 31958">
            <a:extLst>
              <a:ext uri="{FF2B5EF4-FFF2-40B4-BE49-F238E27FC236}">
                <a16:creationId xmlns:a16="http://schemas.microsoft.com/office/drawing/2014/main" id="{98EECA7A-ADF4-171E-12E3-13A5CE55B47D}"/>
              </a:ext>
            </a:extLst>
          </p:cNvPr>
          <p:cNvCxnSpPr>
            <a:cxnSpLocks/>
          </p:cNvCxnSpPr>
          <p:nvPr/>
        </p:nvCxnSpPr>
        <p:spPr bwMode="auto">
          <a:xfrm>
            <a:off x="11131001" y="3147064"/>
            <a:ext cx="0" cy="539988"/>
          </a:xfrm>
          <a:prstGeom prst="line">
            <a:avLst/>
          </a:prstGeom>
          <a:noFill/>
          <a:ln w="57150" cap="flat" cmpd="sng" algn="ctr">
            <a:solidFill>
              <a:schemeClr val="accent3"/>
            </a:solidFill>
            <a:prstDash val="solid"/>
            <a:round/>
            <a:headEnd type="none" w="med" len="med"/>
            <a:tailEnd type="none" w="med" len="med"/>
          </a:ln>
          <a:effectLst/>
        </p:spPr>
      </p:cxnSp>
      <p:cxnSp>
        <p:nvCxnSpPr>
          <p:cNvPr id="31961" name="Straight Connector 31960">
            <a:extLst>
              <a:ext uri="{FF2B5EF4-FFF2-40B4-BE49-F238E27FC236}">
                <a16:creationId xmlns:a16="http://schemas.microsoft.com/office/drawing/2014/main" id="{C3FAC5B9-A65D-6F14-DEF2-E644CE2F3439}"/>
              </a:ext>
            </a:extLst>
          </p:cNvPr>
          <p:cNvCxnSpPr>
            <a:cxnSpLocks/>
          </p:cNvCxnSpPr>
          <p:nvPr/>
        </p:nvCxnSpPr>
        <p:spPr bwMode="auto">
          <a:xfrm>
            <a:off x="11315151" y="3147064"/>
            <a:ext cx="0" cy="1260713"/>
          </a:xfrm>
          <a:prstGeom prst="line">
            <a:avLst/>
          </a:prstGeom>
          <a:noFill/>
          <a:ln w="57150" cap="flat" cmpd="sng" algn="ctr">
            <a:solidFill>
              <a:schemeClr val="accent3"/>
            </a:solidFill>
            <a:prstDash val="solid"/>
            <a:round/>
            <a:headEnd type="none" w="med" len="med"/>
            <a:tailEnd type="none" w="med" len="med"/>
          </a:ln>
          <a:effectLst/>
        </p:spPr>
      </p:cxnSp>
      <p:sp>
        <p:nvSpPr>
          <p:cNvPr id="31963" name="TextBox 31962">
            <a:extLst>
              <a:ext uri="{FF2B5EF4-FFF2-40B4-BE49-F238E27FC236}">
                <a16:creationId xmlns:a16="http://schemas.microsoft.com/office/drawing/2014/main" id="{A9C6A253-D254-308C-F871-3D3A873AB378}"/>
              </a:ext>
            </a:extLst>
          </p:cNvPr>
          <p:cNvSpPr txBox="1"/>
          <p:nvPr/>
        </p:nvSpPr>
        <p:spPr bwMode="auto">
          <a:xfrm>
            <a:off x="1110639" y="1538300"/>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cxnSp>
        <p:nvCxnSpPr>
          <p:cNvPr id="24" name="Straight Connector 23">
            <a:extLst>
              <a:ext uri="{FF2B5EF4-FFF2-40B4-BE49-F238E27FC236}">
                <a16:creationId xmlns:a16="http://schemas.microsoft.com/office/drawing/2014/main" id="{90529CD9-2F88-C048-4F70-B0953810C6BE}"/>
              </a:ext>
            </a:extLst>
          </p:cNvPr>
          <p:cNvCxnSpPr>
            <a:cxnSpLocks/>
          </p:cNvCxnSpPr>
          <p:nvPr/>
        </p:nvCxnSpPr>
        <p:spPr bwMode="auto">
          <a:xfrm>
            <a:off x="7436081" y="3114470"/>
            <a:ext cx="0" cy="28694"/>
          </a:xfrm>
          <a:prstGeom prst="line">
            <a:avLst/>
          </a:prstGeom>
          <a:noFill/>
          <a:ln w="57150" cap="flat" cmpd="sng" algn="ctr">
            <a:solidFill>
              <a:schemeClr val="accent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A0FF7F5-67DF-4C3C-56C8-90EF0504C781}"/>
              </a:ext>
            </a:extLst>
          </p:cNvPr>
          <p:cNvCxnSpPr>
            <a:cxnSpLocks/>
          </p:cNvCxnSpPr>
          <p:nvPr/>
        </p:nvCxnSpPr>
        <p:spPr bwMode="auto">
          <a:xfrm>
            <a:off x="2441113" y="3126236"/>
            <a:ext cx="0" cy="20774"/>
          </a:xfrm>
          <a:prstGeom prst="line">
            <a:avLst/>
          </a:prstGeom>
          <a:noFill/>
          <a:ln w="57150" cap="flat" cmpd="sng" algn="ctr">
            <a:solidFill>
              <a:schemeClr val="accent1"/>
            </a:solidFill>
            <a:prstDash val="solid"/>
            <a:round/>
            <a:headEnd type="none" w="med" len="med"/>
            <a:tailEnd type="none" w="med" len="med"/>
          </a:ln>
          <a:effectLst/>
        </p:spPr>
      </p:cxnSp>
      <p:cxnSp>
        <p:nvCxnSpPr>
          <p:cNvPr id="31918" name="Straight Connector 31917">
            <a:extLst>
              <a:ext uri="{FF2B5EF4-FFF2-40B4-BE49-F238E27FC236}">
                <a16:creationId xmlns:a16="http://schemas.microsoft.com/office/drawing/2014/main" id="{09C8BFB2-7E29-64BF-9934-7714A14A4BB8}"/>
              </a:ext>
            </a:extLst>
          </p:cNvPr>
          <p:cNvCxnSpPr>
            <a:cxnSpLocks/>
          </p:cNvCxnSpPr>
          <p:nvPr/>
        </p:nvCxnSpPr>
        <p:spPr bwMode="auto">
          <a:xfrm>
            <a:off x="8860875" y="3147064"/>
            <a:ext cx="0" cy="127238"/>
          </a:xfrm>
          <a:prstGeom prst="line">
            <a:avLst/>
          </a:prstGeom>
          <a:noFill/>
          <a:ln w="57150" cap="flat" cmpd="sng" algn="ctr">
            <a:solidFill>
              <a:schemeClr val="accent3"/>
            </a:solidFill>
            <a:prstDash val="solid"/>
            <a:round/>
            <a:headEnd type="none" w="med" len="med"/>
            <a:tailEnd type="none" w="med" len="med"/>
          </a:ln>
          <a:effectLst/>
        </p:spPr>
      </p:cxnSp>
      <p:grpSp>
        <p:nvGrpSpPr>
          <p:cNvPr id="31808" name="Group 31807">
            <a:extLst>
              <a:ext uri="{FF2B5EF4-FFF2-40B4-BE49-F238E27FC236}">
                <a16:creationId xmlns:a16="http://schemas.microsoft.com/office/drawing/2014/main" id="{31A19BCB-597D-4881-4770-A3CBD39DFFB7}"/>
              </a:ext>
            </a:extLst>
          </p:cNvPr>
          <p:cNvGrpSpPr/>
          <p:nvPr/>
        </p:nvGrpSpPr>
        <p:grpSpPr>
          <a:xfrm>
            <a:off x="6715636" y="1735613"/>
            <a:ext cx="4633472" cy="2821148"/>
            <a:chOff x="6715636" y="1735613"/>
            <a:chExt cx="4633472" cy="2821148"/>
          </a:xfrm>
        </p:grpSpPr>
        <p:cxnSp>
          <p:nvCxnSpPr>
            <p:cNvPr id="57" name="Straight Connector 56">
              <a:extLst>
                <a:ext uri="{FF2B5EF4-FFF2-40B4-BE49-F238E27FC236}">
                  <a16:creationId xmlns:a16="http://schemas.microsoft.com/office/drawing/2014/main" id="{7E38F2BB-BC2D-A9E4-4EFC-835B9F3679DF}"/>
                </a:ext>
              </a:extLst>
            </p:cNvPr>
            <p:cNvCxnSpPr/>
            <p:nvPr/>
          </p:nvCxnSpPr>
          <p:spPr bwMode="auto">
            <a:xfrm flipH="1">
              <a:off x="6727296" y="3494029"/>
              <a:ext cx="4611652" cy="5082"/>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cxnSp>
          <p:nvCxnSpPr>
            <p:cNvPr id="55" name="Straight Connector 54">
              <a:extLst>
                <a:ext uri="{FF2B5EF4-FFF2-40B4-BE49-F238E27FC236}">
                  <a16:creationId xmlns:a16="http://schemas.microsoft.com/office/drawing/2014/main" id="{47187A5A-DF84-EBA6-173C-85BF8F4C80A5}"/>
                </a:ext>
              </a:extLst>
            </p:cNvPr>
            <p:cNvCxnSpPr>
              <a:stCxn id="44" idx="3"/>
            </p:cNvCxnSpPr>
            <p:nvPr/>
          </p:nvCxnSpPr>
          <p:spPr bwMode="auto">
            <a:xfrm flipH="1">
              <a:off x="6715636" y="1735613"/>
              <a:ext cx="21820" cy="282114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70C39F4F-CCFB-CE3B-98FA-CD5D186C49C7}"/>
                </a:ext>
              </a:extLst>
            </p:cNvPr>
            <p:cNvCxnSpPr/>
            <p:nvPr/>
          </p:nvCxnSpPr>
          <p:spPr bwMode="auto">
            <a:xfrm flipH="1">
              <a:off x="6727296" y="3631556"/>
              <a:ext cx="4611652" cy="5082"/>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cxnSp>
          <p:nvCxnSpPr>
            <p:cNvPr id="56" name="Straight Connector 55">
              <a:extLst>
                <a:ext uri="{FF2B5EF4-FFF2-40B4-BE49-F238E27FC236}">
                  <a16:creationId xmlns:a16="http://schemas.microsoft.com/office/drawing/2014/main" id="{7A93F349-0DDD-E648-E73D-C6B32B693FFE}"/>
                </a:ext>
              </a:extLst>
            </p:cNvPr>
            <p:cNvCxnSpPr>
              <a:endCxn id="48" idx="3"/>
            </p:cNvCxnSpPr>
            <p:nvPr/>
          </p:nvCxnSpPr>
          <p:spPr bwMode="auto">
            <a:xfrm flipH="1">
              <a:off x="6737456" y="3138625"/>
              <a:ext cx="4611652" cy="5082"/>
            </a:xfrm>
            <a:prstGeom prst="line">
              <a:avLst/>
            </a:prstGeom>
            <a:noFill/>
            <a:ln w="28575" cap="flat" cmpd="sng" algn="ctr">
              <a:solidFill>
                <a:schemeClr val="bg1"/>
              </a:solidFill>
              <a:prstDash val="solid"/>
              <a:round/>
              <a:headEnd type="none" w="med" len="med"/>
              <a:tailEnd type="none" w="med" len="med"/>
            </a:ln>
            <a:effectLst/>
          </p:spPr>
        </p:cxnSp>
      </p:grpSp>
      <p:cxnSp>
        <p:nvCxnSpPr>
          <p:cNvPr id="25" name="Straight Connector 24">
            <a:extLst>
              <a:ext uri="{FF2B5EF4-FFF2-40B4-BE49-F238E27FC236}">
                <a16:creationId xmlns:a16="http://schemas.microsoft.com/office/drawing/2014/main" id="{20D3BF71-8176-0BB0-E90C-C6CEB255F1C6}"/>
              </a:ext>
            </a:extLst>
          </p:cNvPr>
          <p:cNvCxnSpPr>
            <a:stCxn id="13" idx="3"/>
          </p:cNvCxnSpPr>
          <p:nvPr/>
        </p:nvCxnSpPr>
        <p:spPr bwMode="auto">
          <a:xfrm flipH="1">
            <a:off x="1179830" y="1735612"/>
            <a:ext cx="21820" cy="282114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32B95E7A-32B1-7534-48F1-551AA82C127C}"/>
              </a:ext>
            </a:extLst>
          </p:cNvPr>
          <p:cNvCxnSpPr>
            <a:endCxn id="17" idx="3"/>
          </p:cNvCxnSpPr>
          <p:nvPr/>
        </p:nvCxnSpPr>
        <p:spPr bwMode="auto">
          <a:xfrm flipH="1">
            <a:off x="1201650" y="3138624"/>
            <a:ext cx="4611652" cy="5082"/>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DDED682-4EC3-0EAE-818E-D88D74717612}"/>
              </a:ext>
            </a:extLst>
          </p:cNvPr>
          <p:cNvCxnSpPr/>
          <p:nvPr/>
        </p:nvCxnSpPr>
        <p:spPr bwMode="auto">
          <a:xfrm flipH="1">
            <a:off x="1201650" y="3631555"/>
            <a:ext cx="4611652" cy="5082"/>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cxnSp>
        <p:nvCxnSpPr>
          <p:cNvPr id="28" name="Straight Connector 27">
            <a:extLst>
              <a:ext uri="{FF2B5EF4-FFF2-40B4-BE49-F238E27FC236}">
                <a16:creationId xmlns:a16="http://schemas.microsoft.com/office/drawing/2014/main" id="{BD77AD5A-67E4-9454-04CB-635F99902524}"/>
              </a:ext>
            </a:extLst>
          </p:cNvPr>
          <p:cNvCxnSpPr/>
          <p:nvPr/>
        </p:nvCxnSpPr>
        <p:spPr bwMode="auto">
          <a:xfrm flipH="1">
            <a:off x="1201650" y="3494028"/>
            <a:ext cx="4611652" cy="5082"/>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sp>
        <p:nvSpPr>
          <p:cNvPr id="31813" name="TextBox 31812">
            <a:extLst>
              <a:ext uri="{FF2B5EF4-FFF2-40B4-BE49-F238E27FC236}">
                <a16:creationId xmlns:a16="http://schemas.microsoft.com/office/drawing/2014/main" id="{B0B2F6CF-A894-9159-07F6-F8240CF4208F}"/>
              </a:ext>
            </a:extLst>
          </p:cNvPr>
          <p:cNvSpPr txBox="1"/>
          <p:nvPr/>
        </p:nvSpPr>
        <p:spPr bwMode="auto">
          <a:xfrm>
            <a:off x="1290009" y="4285815"/>
            <a:ext cx="2938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*&gt;100% best % change from baseline.</a:t>
            </a:r>
          </a:p>
        </p:txBody>
      </p:sp>
    </p:spTree>
    <p:extLst>
      <p:ext uri="{BB962C8B-B14F-4D97-AF65-F5344CB8AC3E}">
        <p14:creationId xmlns:p14="http://schemas.microsoft.com/office/powerpoint/2010/main" val="3085521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Parsaclisib Add-on Therapy in Myelofibrosis: </a:t>
            </a:r>
            <a:br>
              <a:rPr lang="en-US" altLang="en-US" sz="3600" dirty="0"/>
            </a:br>
            <a:r>
              <a:rPr lang="en-US" altLang="en-US" sz="3600" dirty="0"/>
              <a:t>Change in </a:t>
            </a:r>
            <a:r>
              <a:rPr lang="en-US" dirty="0"/>
              <a:t>MPN-SAF Symptom Score</a:t>
            </a:r>
            <a:endParaRPr lang="en-US" altLang="en-US" dirty="0"/>
          </a:p>
        </p:txBody>
      </p:sp>
      <p:sp>
        <p:nvSpPr>
          <p:cNvPr id="3" name="Text Box 15">
            <a:extLst>
              <a:ext uri="{FF2B5EF4-FFF2-40B4-BE49-F238E27FC236}">
                <a16:creationId xmlns:a16="http://schemas.microsoft.com/office/drawing/2014/main" id="{77EEDDE4-AEEB-B69E-19E0-39ADED3B5A3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Yacoub. ASH 2022. Abstr 236. Reproduced with permission.</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2F32079E-DF8F-38F3-15E5-E7D15D4DC22F}"/>
              </a:ext>
            </a:extLst>
          </p:cNvPr>
          <p:cNvGraphicFramePr>
            <a:graphicFrameLocks/>
          </p:cNvGraphicFramePr>
          <p:nvPr>
            <p:extLst>
              <p:ext uri="{D42A27DB-BD31-4B8C-83A1-F6EECF244321}">
                <p14:modId xmlns:p14="http://schemas.microsoft.com/office/powerpoint/2010/main" val="3091337099"/>
              </p:ext>
            </p:extLst>
          </p:nvPr>
        </p:nvGraphicFramePr>
        <p:xfrm>
          <a:off x="707418" y="4651641"/>
          <a:ext cx="5269519" cy="1536288"/>
        </p:xfrm>
        <a:graphic>
          <a:graphicData uri="http://schemas.openxmlformats.org/drawingml/2006/table">
            <a:tbl>
              <a:tblPr/>
              <a:tblGrid>
                <a:gridCol w="3289905">
                  <a:extLst>
                    <a:ext uri="{9D8B030D-6E8A-4147-A177-3AD203B41FA5}">
                      <a16:colId xmlns:a16="http://schemas.microsoft.com/office/drawing/2014/main" val="20000"/>
                    </a:ext>
                  </a:extLst>
                </a:gridCol>
                <a:gridCol w="1979614">
                  <a:extLst>
                    <a:ext uri="{9D8B030D-6E8A-4147-A177-3AD203B41FA5}">
                      <a16:colId xmlns:a16="http://schemas.microsoft.com/office/drawing/2014/main" val="20001"/>
                    </a:ext>
                  </a:extLst>
                </a:gridCol>
              </a:tblGrid>
              <a:tr h="17622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rPr>
                        <a:t>Median Change in MPN-SAF-TSS at Wk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lang="en-US" altLang="en-US" sz="1200" b="1" dirty="0">
                          <a:solidFill>
                            <a:prstClr val="white"/>
                          </a:solidFill>
                          <a:latin typeface="Calibri" panose="020F0502020204030204" pitchFamily="34" charset="0"/>
                          <a:cs typeface="Calibri" panose="020F0502020204030204" pitchFamily="34" charset="0"/>
                        </a:rPr>
                        <a:t>% Change (Range)</a:t>
                      </a: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7622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Daily/weekly dosing (n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-19.2 (-100.0 to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43210807"/>
                  </a:ext>
                </a:extLst>
              </a:tr>
              <a:tr h="17622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All daily dosing (n =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-39.8 (-100.0 to 93.3)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6913520"/>
                  </a:ext>
                </a:extLst>
              </a:tr>
              <a:tr h="176223">
                <a:tc>
                  <a:txBody>
                    <a:bodyPr/>
                    <a:lstStyle/>
                    <a:p>
                      <a:pPr marL="11113" marR="0" lvl="0" indent="0" algn="l" defTabSz="914400" rtl="0" eaLnBrk="1" fontAlgn="base" latinLnBrk="0" hangingPunct="1">
                        <a:lnSpc>
                          <a:spcPct val="90000"/>
                        </a:lnSpc>
                        <a:spcBef>
                          <a:spcPct val="0"/>
                        </a:spcBef>
                        <a:spcAft>
                          <a:spcPct val="0"/>
                        </a:spcAft>
                        <a:buClr>
                          <a:srgbClr val="000000"/>
                        </a:buClr>
                        <a:buSzTx/>
                        <a:buFontTx/>
                        <a:buNone/>
                        <a:tabLst/>
                        <a:defRPr/>
                      </a:pPr>
                      <a:r>
                        <a:rPr kumimoji="0" lang="en-US" sz="1200" b="1" i="0" u="none" strike="noStrike" cap="none" normalizeH="0" baseline="0" dirty="0">
                          <a:ln>
                            <a:noFill/>
                          </a:ln>
                          <a:solidFill>
                            <a:schemeClr val="tx1"/>
                          </a:solidFill>
                          <a:effectLst/>
                          <a:latin typeface="Calibri" panose="020F0502020204030204" pitchFamily="34" charset="0"/>
                        </a:rPr>
                        <a:t>Proportion Reaching 50% Decrease in TSS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51515020"/>
                  </a:ext>
                </a:extLst>
              </a:tr>
              <a:tr h="17622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Daily/weekly dosing (n =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5/27 (18.5)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74471109"/>
                  </a:ext>
                </a:extLst>
              </a:tr>
              <a:tr h="17622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All daily dosing (n =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12/37 (32.4)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2805182"/>
                  </a:ext>
                </a:extLst>
              </a:tr>
            </a:tbl>
          </a:graphicData>
        </a:graphic>
      </p:graphicFrame>
      <p:graphicFrame>
        <p:nvGraphicFramePr>
          <p:cNvPr id="8" name="Group 3">
            <a:extLst>
              <a:ext uri="{FF2B5EF4-FFF2-40B4-BE49-F238E27FC236}">
                <a16:creationId xmlns:a16="http://schemas.microsoft.com/office/drawing/2014/main" id="{4803785E-B72E-2A8C-31E7-FE45B9D0B503}"/>
              </a:ext>
            </a:extLst>
          </p:cNvPr>
          <p:cNvGraphicFramePr>
            <a:graphicFrameLocks/>
          </p:cNvGraphicFramePr>
          <p:nvPr>
            <p:extLst>
              <p:ext uri="{D42A27DB-BD31-4B8C-83A1-F6EECF244321}">
                <p14:modId xmlns:p14="http://schemas.microsoft.com/office/powerpoint/2010/main" val="243485668"/>
              </p:ext>
            </p:extLst>
          </p:nvPr>
        </p:nvGraphicFramePr>
        <p:xfrm>
          <a:off x="6162067" y="4651641"/>
          <a:ext cx="5311306" cy="1536288"/>
        </p:xfrm>
        <a:graphic>
          <a:graphicData uri="http://schemas.openxmlformats.org/drawingml/2006/table">
            <a:tbl>
              <a:tblPr/>
              <a:tblGrid>
                <a:gridCol w="3315994">
                  <a:extLst>
                    <a:ext uri="{9D8B030D-6E8A-4147-A177-3AD203B41FA5}">
                      <a16:colId xmlns:a16="http://schemas.microsoft.com/office/drawing/2014/main" val="20000"/>
                    </a:ext>
                  </a:extLst>
                </a:gridCol>
                <a:gridCol w="1995312">
                  <a:extLst>
                    <a:ext uri="{9D8B030D-6E8A-4147-A177-3AD203B41FA5}">
                      <a16:colId xmlns:a16="http://schemas.microsoft.com/office/drawing/2014/main" val="20001"/>
                    </a:ext>
                  </a:extLst>
                </a:gridCol>
              </a:tblGrid>
              <a:tr h="164146">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rPr>
                        <a:t>Median Change </a:t>
                      </a:r>
                      <a:r>
                        <a:rPr kumimoji="0" lang="en-GB" sz="1200" b="1" i="0" u="none" strike="noStrike" cap="none" normalizeH="0" baseline="0">
                          <a:ln>
                            <a:noFill/>
                          </a:ln>
                          <a:solidFill>
                            <a:schemeClr val="tx1"/>
                          </a:solidFill>
                          <a:effectLst/>
                          <a:latin typeface="Calibri" panose="020F0502020204030204" pitchFamily="34" charset="0"/>
                        </a:rPr>
                        <a:t>in MPN-SAF-TSS </a:t>
                      </a:r>
                      <a:r>
                        <a:rPr kumimoji="0" lang="en-GB" sz="1200" b="1" i="0" u="none" strike="noStrike" cap="none" normalizeH="0" baseline="0" dirty="0">
                          <a:ln>
                            <a:noFill/>
                          </a:ln>
                          <a:solidFill>
                            <a:schemeClr val="tx1"/>
                          </a:solidFill>
                          <a:effectLst/>
                          <a:latin typeface="Calibri" panose="020F0502020204030204" pitchFamily="34" charset="0"/>
                        </a:rPr>
                        <a:t>at Wk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lang="en-US" altLang="en-US" sz="1200" b="1" dirty="0">
                          <a:solidFill>
                            <a:prstClr val="white"/>
                          </a:solidFill>
                          <a:latin typeface="Calibri" panose="020F0502020204030204" pitchFamily="34" charset="0"/>
                          <a:cs typeface="Calibri" panose="020F0502020204030204" pitchFamily="34" charset="0"/>
                        </a:rPr>
                        <a:t>% Change (Range)</a:t>
                      </a: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64146">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Daily/weekly dosing (n =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-43.3 (-88.2 to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43210807"/>
                  </a:ext>
                </a:extLst>
              </a:tr>
              <a:tr h="164146">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All daily dosing (n =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-60.8 (-100.0 to 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6913520"/>
                  </a:ext>
                </a:extLst>
              </a:tr>
              <a:tr h="164146">
                <a:tc>
                  <a:txBody>
                    <a:bodyPr/>
                    <a:lstStyle/>
                    <a:p>
                      <a:pPr marL="11113" marR="0" lvl="0" indent="0" algn="l" defTabSz="914400" rtl="0" eaLnBrk="1" fontAlgn="base" latinLnBrk="0" hangingPunct="1">
                        <a:lnSpc>
                          <a:spcPct val="90000"/>
                        </a:lnSpc>
                        <a:spcBef>
                          <a:spcPct val="0"/>
                        </a:spcBef>
                        <a:spcAft>
                          <a:spcPct val="0"/>
                        </a:spcAft>
                        <a:buClr>
                          <a:srgbClr val="000000"/>
                        </a:buClr>
                        <a:buSzTx/>
                        <a:buFontTx/>
                        <a:buNone/>
                        <a:tabLst/>
                        <a:defRPr/>
                      </a:pPr>
                      <a:r>
                        <a:rPr kumimoji="0" lang="en-US" sz="1200" b="1" i="0" u="none" strike="noStrike" cap="none" normalizeH="0" baseline="0" dirty="0">
                          <a:ln>
                            <a:noFill/>
                          </a:ln>
                          <a:solidFill>
                            <a:schemeClr val="tx1"/>
                          </a:solidFill>
                          <a:effectLst/>
                          <a:latin typeface="Calibri" panose="020F0502020204030204" pitchFamily="34" charset="0"/>
                        </a:rPr>
                        <a:t>Proportion Reaching 50% Decrease in TSS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51515020"/>
                  </a:ext>
                </a:extLst>
              </a:tr>
              <a:tr h="164146">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Daily/weekly dosing (n =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5/27 (18.5)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74471109"/>
                  </a:ext>
                </a:extLst>
              </a:tr>
              <a:tr h="164146">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All daily dosing (n =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18/37 (48.6)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2805182"/>
                  </a:ext>
                </a:extLst>
              </a:tr>
            </a:tbl>
          </a:graphicData>
        </a:graphic>
      </p:graphicFrame>
      <p:sp>
        <p:nvSpPr>
          <p:cNvPr id="10" name="TextBox 9">
            <a:extLst>
              <a:ext uri="{FF2B5EF4-FFF2-40B4-BE49-F238E27FC236}">
                <a16:creationId xmlns:a16="http://schemas.microsoft.com/office/drawing/2014/main" id="{3220BA6D-E4B6-EA9E-3B05-6F94E1F9F15E}"/>
              </a:ext>
            </a:extLst>
          </p:cNvPr>
          <p:cNvSpPr txBox="1"/>
          <p:nvPr/>
        </p:nvSpPr>
        <p:spPr bwMode="auto">
          <a:xfrm>
            <a:off x="2974387" y="1504303"/>
            <a:ext cx="11042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12 Weeks</a:t>
            </a:r>
          </a:p>
        </p:txBody>
      </p:sp>
      <p:sp>
        <p:nvSpPr>
          <p:cNvPr id="12" name="TextBox 11">
            <a:extLst>
              <a:ext uri="{FF2B5EF4-FFF2-40B4-BE49-F238E27FC236}">
                <a16:creationId xmlns:a16="http://schemas.microsoft.com/office/drawing/2014/main" id="{B63C736D-31C8-E21A-BAE9-A3A7077CC6E0}"/>
              </a:ext>
            </a:extLst>
          </p:cNvPr>
          <p:cNvSpPr txBox="1"/>
          <p:nvPr/>
        </p:nvSpPr>
        <p:spPr bwMode="auto">
          <a:xfrm rot="16200000">
            <a:off x="-446706" y="2969348"/>
            <a:ext cx="23873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Change From Baseline (%)</a:t>
            </a:r>
          </a:p>
        </p:txBody>
      </p:sp>
      <p:grpSp>
        <p:nvGrpSpPr>
          <p:cNvPr id="13" name="Group 12">
            <a:extLst>
              <a:ext uri="{FF2B5EF4-FFF2-40B4-BE49-F238E27FC236}">
                <a16:creationId xmlns:a16="http://schemas.microsoft.com/office/drawing/2014/main" id="{01700BD9-48CF-B457-308C-34AE01769E59}"/>
              </a:ext>
            </a:extLst>
          </p:cNvPr>
          <p:cNvGrpSpPr/>
          <p:nvPr/>
        </p:nvGrpSpPr>
        <p:grpSpPr>
          <a:xfrm>
            <a:off x="707418" y="1581723"/>
            <a:ext cx="513282" cy="3118960"/>
            <a:chOff x="707418" y="1581723"/>
            <a:chExt cx="513282" cy="3118960"/>
          </a:xfrm>
        </p:grpSpPr>
        <p:sp>
          <p:nvSpPr>
            <p:cNvPr id="14" name="TextBox 13">
              <a:extLst>
                <a:ext uri="{FF2B5EF4-FFF2-40B4-BE49-F238E27FC236}">
                  <a16:creationId xmlns:a16="http://schemas.microsoft.com/office/drawing/2014/main" id="{3A918611-F4C0-83AE-D352-F71FBBE785FE}"/>
                </a:ext>
              </a:extLst>
            </p:cNvPr>
            <p:cNvSpPr txBox="1"/>
            <p:nvPr/>
          </p:nvSpPr>
          <p:spPr bwMode="auto">
            <a:xfrm>
              <a:off x="761921" y="1581723"/>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5" name="TextBox 14">
              <a:extLst>
                <a:ext uri="{FF2B5EF4-FFF2-40B4-BE49-F238E27FC236}">
                  <a16:creationId xmlns:a16="http://schemas.microsoft.com/office/drawing/2014/main" id="{FF7E00C3-06AB-75D3-71A0-34467C9EF220}"/>
                </a:ext>
              </a:extLst>
            </p:cNvPr>
            <p:cNvSpPr txBox="1"/>
            <p:nvPr/>
          </p:nvSpPr>
          <p:spPr bwMode="auto">
            <a:xfrm>
              <a:off x="853292" y="19415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16" name="TextBox 15">
              <a:extLst>
                <a:ext uri="{FF2B5EF4-FFF2-40B4-BE49-F238E27FC236}">
                  <a16:creationId xmlns:a16="http://schemas.microsoft.com/office/drawing/2014/main" id="{CC1909E6-30CB-E088-1BFE-0EFA0920B465}"/>
                </a:ext>
              </a:extLst>
            </p:cNvPr>
            <p:cNvSpPr txBox="1"/>
            <p:nvPr/>
          </p:nvSpPr>
          <p:spPr bwMode="auto">
            <a:xfrm>
              <a:off x="853292" y="228451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17" name="TextBox 16">
              <a:extLst>
                <a:ext uri="{FF2B5EF4-FFF2-40B4-BE49-F238E27FC236}">
                  <a16:creationId xmlns:a16="http://schemas.microsoft.com/office/drawing/2014/main" id="{DD194CBA-8138-7213-1A5B-8D8DBA653D3A}"/>
                </a:ext>
              </a:extLst>
            </p:cNvPr>
            <p:cNvSpPr txBox="1"/>
            <p:nvPr/>
          </p:nvSpPr>
          <p:spPr bwMode="auto">
            <a:xfrm>
              <a:off x="853292" y="264263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18" name="TextBox 17">
              <a:extLst>
                <a:ext uri="{FF2B5EF4-FFF2-40B4-BE49-F238E27FC236}">
                  <a16:creationId xmlns:a16="http://schemas.microsoft.com/office/drawing/2014/main" id="{13A389F5-4435-5FB3-3091-6DADAC41311B}"/>
                </a:ext>
              </a:extLst>
            </p:cNvPr>
            <p:cNvSpPr txBox="1"/>
            <p:nvPr/>
          </p:nvSpPr>
          <p:spPr bwMode="auto">
            <a:xfrm>
              <a:off x="944663" y="298981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9" name="TextBox 18">
              <a:extLst>
                <a:ext uri="{FF2B5EF4-FFF2-40B4-BE49-F238E27FC236}">
                  <a16:creationId xmlns:a16="http://schemas.microsoft.com/office/drawing/2014/main" id="{388A6529-E013-157E-0A55-8677E540C353}"/>
                </a:ext>
              </a:extLst>
            </p:cNvPr>
            <p:cNvSpPr txBox="1"/>
            <p:nvPr/>
          </p:nvSpPr>
          <p:spPr bwMode="auto">
            <a:xfrm>
              <a:off x="798790" y="3348922"/>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20" name="TextBox 19">
              <a:extLst>
                <a:ext uri="{FF2B5EF4-FFF2-40B4-BE49-F238E27FC236}">
                  <a16:creationId xmlns:a16="http://schemas.microsoft.com/office/drawing/2014/main" id="{2988B60E-E2B3-6F52-B74A-17E2F512BBCA}"/>
                </a:ext>
              </a:extLst>
            </p:cNvPr>
            <p:cNvSpPr txBox="1"/>
            <p:nvPr/>
          </p:nvSpPr>
          <p:spPr bwMode="auto">
            <a:xfrm>
              <a:off x="798790" y="3691851"/>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21" name="TextBox 20">
              <a:extLst>
                <a:ext uri="{FF2B5EF4-FFF2-40B4-BE49-F238E27FC236}">
                  <a16:creationId xmlns:a16="http://schemas.microsoft.com/office/drawing/2014/main" id="{9BF1CE7C-7BC4-BD81-C766-BBEC153AC694}"/>
                </a:ext>
              </a:extLst>
            </p:cNvPr>
            <p:cNvSpPr txBox="1"/>
            <p:nvPr/>
          </p:nvSpPr>
          <p:spPr bwMode="auto">
            <a:xfrm>
              <a:off x="798790" y="4052590"/>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22" name="TextBox 21">
              <a:extLst>
                <a:ext uri="{FF2B5EF4-FFF2-40B4-BE49-F238E27FC236}">
                  <a16:creationId xmlns:a16="http://schemas.microsoft.com/office/drawing/2014/main" id="{CB4B3A4F-9B01-D3D8-2FC9-DAE828503A64}"/>
                </a:ext>
              </a:extLst>
            </p:cNvPr>
            <p:cNvSpPr txBox="1"/>
            <p:nvPr/>
          </p:nvSpPr>
          <p:spPr bwMode="auto">
            <a:xfrm>
              <a:off x="707418" y="4392906"/>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cxnSp>
        <p:nvCxnSpPr>
          <p:cNvPr id="25" name="Straight Connector 24">
            <a:extLst>
              <a:ext uri="{FF2B5EF4-FFF2-40B4-BE49-F238E27FC236}">
                <a16:creationId xmlns:a16="http://schemas.microsoft.com/office/drawing/2014/main" id="{422072D2-33A3-F8C7-53E4-B24ABF847099}"/>
              </a:ext>
            </a:extLst>
          </p:cNvPr>
          <p:cNvCxnSpPr>
            <a:stCxn id="14" idx="3"/>
          </p:cNvCxnSpPr>
          <p:nvPr/>
        </p:nvCxnSpPr>
        <p:spPr bwMode="auto">
          <a:xfrm flipH="1">
            <a:off x="1179830" y="1735612"/>
            <a:ext cx="21820" cy="2821148"/>
          </a:xfrm>
          <a:prstGeom prst="line">
            <a:avLst/>
          </a:prstGeom>
          <a:noFill/>
          <a:ln w="28575" cap="flat" cmpd="sng" algn="ctr">
            <a:solidFill>
              <a:schemeClr val="bg1"/>
            </a:solidFill>
            <a:prstDash val="solid"/>
            <a:round/>
            <a:headEnd type="none" w="med" len="med"/>
            <a:tailEnd type="none" w="med" len="med"/>
          </a:ln>
          <a:effectLst/>
        </p:spPr>
      </p:cxnSp>
      <p:grpSp>
        <p:nvGrpSpPr>
          <p:cNvPr id="29" name="Group 28">
            <a:extLst>
              <a:ext uri="{FF2B5EF4-FFF2-40B4-BE49-F238E27FC236}">
                <a16:creationId xmlns:a16="http://schemas.microsoft.com/office/drawing/2014/main" id="{1B82B0C8-52FB-D278-80D4-7DD291C80704}"/>
              </a:ext>
            </a:extLst>
          </p:cNvPr>
          <p:cNvGrpSpPr/>
          <p:nvPr/>
        </p:nvGrpSpPr>
        <p:grpSpPr>
          <a:xfrm>
            <a:off x="1137920" y="1741954"/>
            <a:ext cx="72881" cy="2811570"/>
            <a:chOff x="1089398" y="1741954"/>
            <a:chExt cx="419362" cy="2811570"/>
          </a:xfrm>
        </p:grpSpPr>
        <p:cxnSp>
          <p:nvCxnSpPr>
            <p:cNvPr id="30" name="Straight Connector 29">
              <a:extLst>
                <a:ext uri="{FF2B5EF4-FFF2-40B4-BE49-F238E27FC236}">
                  <a16:creationId xmlns:a16="http://schemas.microsoft.com/office/drawing/2014/main" id="{57860677-4E03-BA6F-0F3B-488BA7204E18}"/>
                </a:ext>
              </a:extLst>
            </p:cNvPr>
            <p:cNvCxnSpPr>
              <a:cxnSpLocks/>
            </p:cNvCxnSpPr>
            <p:nvPr/>
          </p:nvCxnSpPr>
          <p:spPr bwMode="auto">
            <a:xfrm>
              <a:off x="1089398" y="1741954"/>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4B9BBDC-7A6A-343C-BD26-65AA786B5921}"/>
                </a:ext>
              </a:extLst>
            </p:cNvPr>
            <p:cNvCxnSpPr>
              <a:cxnSpLocks/>
            </p:cNvCxnSpPr>
            <p:nvPr/>
          </p:nvCxnSpPr>
          <p:spPr bwMode="auto">
            <a:xfrm>
              <a:off x="1089398" y="2089906"/>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BB6253F-DBDD-67A3-17E4-5A8614B917E4}"/>
                </a:ext>
              </a:extLst>
            </p:cNvPr>
            <p:cNvCxnSpPr>
              <a:cxnSpLocks/>
            </p:cNvCxnSpPr>
            <p:nvPr/>
          </p:nvCxnSpPr>
          <p:spPr bwMode="auto">
            <a:xfrm>
              <a:off x="1089398" y="2438401"/>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F350FD5-31DE-C136-3F68-0640B0DFF3B9}"/>
                </a:ext>
              </a:extLst>
            </p:cNvPr>
            <p:cNvCxnSpPr>
              <a:cxnSpLocks/>
            </p:cNvCxnSpPr>
            <p:nvPr/>
          </p:nvCxnSpPr>
          <p:spPr bwMode="auto">
            <a:xfrm>
              <a:off x="1089398" y="2791433"/>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B53B4D3-C879-046E-A812-32FF1E0DB0A5}"/>
                </a:ext>
              </a:extLst>
            </p:cNvPr>
            <p:cNvCxnSpPr>
              <a:cxnSpLocks/>
            </p:cNvCxnSpPr>
            <p:nvPr/>
          </p:nvCxnSpPr>
          <p:spPr bwMode="auto">
            <a:xfrm>
              <a:off x="1089398" y="3146186"/>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4AF2CF4-F45D-A6C1-3C87-D944CF9B2936}"/>
                </a:ext>
              </a:extLst>
            </p:cNvPr>
            <p:cNvCxnSpPr>
              <a:cxnSpLocks/>
            </p:cNvCxnSpPr>
            <p:nvPr/>
          </p:nvCxnSpPr>
          <p:spPr bwMode="auto">
            <a:xfrm>
              <a:off x="1089398" y="3499218"/>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F1325A0-D18C-D0AF-D009-420E73161A7E}"/>
                </a:ext>
              </a:extLst>
            </p:cNvPr>
            <p:cNvCxnSpPr>
              <a:cxnSpLocks/>
            </p:cNvCxnSpPr>
            <p:nvPr/>
          </p:nvCxnSpPr>
          <p:spPr bwMode="auto">
            <a:xfrm>
              <a:off x="1089398" y="3845739"/>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DCE4B233-DB3C-DF53-C0E7-B98A165CBF7F}"/>
                </a:ext>
              </a:extLst>
            </p:cNvPr>
            <p:cNvCxnSpPr>
              <a:cxnSpLocks/>
            </p:cNvCxnSpPr>
            <p:nvPr/>
          </p:nvCxnSpPr>
          <p:spPr bwMode="auto">
            <a:xfrm>
              <a:off x="1089398" y="4200492"/>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3BBBC3A7-EB16-1E88-ADC0-17344402C623}"/>
                </a:ext>
              </a:extLst>
            </p:cNvPr>
            <p:cNvCxnSpPr>
              <a:cxnSpLocks/>
            </p:cNvCxnSpPr>
            <p:nvPr/>
          </p:nvCxnSpPr>
          <p:spPr bwMode="auto">
            <a:xfrm>
              <a:off x="1089398" y="4553524"/>
              <a:ext cx="4193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05FDD466-6953-661E-9431-BFE63BBC6AF8}"/>
              </a:ext>
            </a:extLst>
          </p:cNvPr>
          <p:cNvGrpSpPr/>
          <p:nvPr/>
        </p:nvGrpSpPr>
        <p:grpSpPr>
          <a:xfrm>
            <a:off x="6226714" y="1581724"/>
            <a:ext cx="513282" cy="3118960"/>
            <a:chOff x="707418" y="1581723"/>
            <a:chExt cx="513282" cy="3118960"/>
          </a:xfrm>
        </p:grpSpPr>
        <p:sp>
          <p:nvSpPr>
            <p:cNvPr id="40" name="TextBox 39">
              <a:extLst>
                <a:ext uri="{FF2B5EF4-FFF2-40B4-BE49-F238E27FC236}">
                  <a16:creationId xmlns:a16="http://schemas.microsoft.com/office/drawing/2014/main" id="{071DB6B0-6946-C818-E6CA-BCBDFC31E469}"/>
                </a:ext>
              </a:extLst>
            </p:cNvPr>
            <p:cNvSpPr txBox="1"/>
            <p:nvPr/>
          </p:nvSpPr>
          <p:spPr bwMode="auto">
            <a:xfrm>
              <a:off x="761921" y="1581723"/>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41" name="TextBox 40">
              <a:extLst>
                <a:ext uri="{FF2B5EF4-FFF2-40B4-BE49-F238E27FC236}">
                  <a16:creationId xmlns:a16="http://schemas.microsoft.com/office/drawing/2014/main" id="{E57478A4-F660-F3F1-AAA7-A3C10B9F32C8}"/>
                </a:ext>
              </a:extLst>
            </p:cNvPr>
            <p:cNvSpPr txBox="1"/>
            <p:nvPr/>
          </p:nvSpPr>
          <p:spPr bwMode="auto">
            <a:xfrm>
              <a:off x="853292" y="19415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42" name="TextBox 41">
              <a:extLst>
                <a:ext uri="{FF2B5EF4-FFF2-40B4-BE49-F238E27FC236}">
                  <a16:creationId xmlns:a16="http://schemas.microsoft.com/office/drawing/2014/main" id="{F8B5B0F5-F4D6-E902-C047-3B2C41C92ED6}"/>
                </a:ext>
              </a:extLst>
            </p:cNvPr>
            <p:cNvSpPr txBox="1"/>
            <p:nvPr/>
          </p:nvSpPr>
          <p:spPr bwMode="auto">
            <a:xfrm>
              <a:off x="853292" y="228451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43" name="TextBox 42">
              <a:extLst>
                <a:ext uri="{FF2B5EF4-FFF2-40B4-BE49-F238E27FC236}">
                  <a16:creationId xmlns:a16="http://schemas.microsoft.com/office/drawing/2014/main" id="{708CBF1F-BE03-3670-A4F0-4A08FD89FFFC}"/>
                </a:ext>
              </a:extLst>
            </p:cNvPr>
            <p:cNvSpPr txBox="1"/>
            <p:nvPr/>
          </p:nvSpPr>
          <p:spPr bwMode="auto">
            <a:xfrm>
              <a:off x="853292" y="264263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44" name="TextBox 43">
              <a:extLst>
                <a:ext uri="{FF2B5EF4-FFF2-40B4-BE49-F238E27FC236}">
                  <a16:creationId xmlns:a16="http://schemas.microsoft.com/office/drawing/2014/main" id="{71F94D33-55AC-B6EA-99B5-6F7D3D51DF1C}"/>
                </a:ext>
              </a:extLst>
            </p:cNvPr>
            <p:cNvSpPr txBox="1"/>
            <p:nvPr/>
          </p:nvSpPr>
          <p:spPr bwMode="auto">
            <a:xfrm>
              <a:off x="944663" y="298981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5" name="TextBox 44">
              <a:extLst>
                <a:ext uri="{FF2B5EF4-FFF2-40B4-BE49-F238E27FC236}">
                  <a16:creationId xmlns:a16="http://schemas.microsoft.com/office/drawing/2014/main" id="{36D23A90-46BC-AD2D-3B77-6BD977A02852}"/>
                </a:ext>
              </a:extLst>
            </p:cNvPr>
            <p:cNvSpPr txBox="1"/>
            <p:nvPr/>
          </p:nvSpPr>
          <p:spPr bwMode="auto">
            <a:xfrm>
              <a:off x="798790" y="3348922"/>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46" name="TextBox 45">
              <a:extLst>
                <a:ext uri="{FF2B5EF4-FFF2-40B4-BE49-F238E27FC236}">
                  <a16:creationId xmlns:a16="http://schemas.microsoft.com/office/drawing/2014/main" id="{9D210079-457D-8766-B0C5-952DC6D8FAB2}"/>
                </a:ext>
              </a:extLst>
            </p:cNvPr>
            <p:cNvSpPr txBox="1"/>
            <p:nvPr/>
          </p:nvSpPr>
          <p:spPr bwMode="auto">
            <a:xfrm>
              <a:off x="798790" y="3691851"/>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47" name="TextBox 46">
              <a:extLst>
                <a:ext uri="{FF2B5EF4-FFF2-40B4-BE49-F238E27FC236}">
                  <a16:creationId xmlns:a16="http://schemas.microsoft.com/office/drawing/2014/main" id="{CAB4B92E-9675-5421-27E0-04B65BC286E2}"/>
                </a:ext>
              </a:extLst>
            </p:cNvPr>
            <p:cNvSpPr txBox="1"/>
            <p:nvPr/>
          </p:nvSpPr>
          <p:spPr bwMode="auto">
            <a:xfrm>
              <a:off x="798790" y="4052590"/>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48" name="TextBox 47">
              <a:extLst>
                <a:ext uri="{FF2B5EF4-FFF2-40B4-BE49-F238E27FC236}">
                  <a16:creationId xmlns:a16="http://schemas.microsoft.com/office/drawing/2014/main" id="{8D191899-30F0-91EC-1364-F51B2C7759E7}"/>
                </a:ext>
              </a:extLst>
            </p:cNvPr>
            <p:cNvSpPr txBox="1"/>
            <p:nvPr/>
          </p:nvSpPr>
          <p:spPr bwMode="auto">
            <a:xfrm>
              <a:off x="707418" y="4392906"/>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cxnSp>
        <p:nvCxnSpPr>
          <p:cNvPr id="51" name="Straight Connector 50">
            <a:extLst>
              <a:ext uri="{FF2B5EF4-FFF2-40B4-BE49-F238E27FC236}">
                <a16:creationId xmlns:a16="http://schemas.microsoft.com/office/drawing/2014/main" id="{4C630742-87D6-C6D0-DACF-10256DAAFF16}"/>
              </a:ext>
            </a:extLst>
          </p:cNvPr>
          <p:cNvCxnSpPr>
            <a:stCxn id="40" idx="3"/>
          </p:cNvCxnSpPr>
          <p:nvPr/>
        </p:nvCxnSpPr>
        <p:spPr bwMode="auto">
          <a:xfrm flipH="1">
            <a:off x="6715636" y="1735613"/>
            <a:ext cx="21820" cy="2821148"/>
          </a:xfrm>
          <a:prstGeom prst="line">
            <a:avLst/>
          </a:prstGeom>
          <a:noFill/>
          <a:ln w="28575" cap="flat" cmpd="sng" algn="ctr">
            <a:solidFill>
              <a:schemeClr val="bg1"/>
            </a:solidFill>
            <a:prstDash val="solid"/>
            <a:round/>
            <a:headEnd type="none" w="med" len="med"/>
            <a:tailEnd type="none" w="med" len="med"/>
          </a:ln>
          <a:effectLst/>
        </p:spPr>
      </p:cxnSp>
      <p:grpSp>
        <p:nvGrpSpPr>
          <p:cNvPr id="55" name="Group 54">
            <a:extLst>
              <a:ext uri="{FF2B5EF4-FFF2-40B4-BE49-F238E27FC236}">
                <a16:creationId xmlns:a16="http://schemas.microsoft.com/office/drawing/2014/main" id="{6358DC18-F1DE-8A60-3B3E-9740481A092E}"/>
              </a:ext>
            </a:extLst>
          </p:cNvPr>
          <p:cNvGrpSpPr/>
          <p:nvPr/>
        </p:nvGrpSpPr>
        <p:grpSpPr>
          <a:xfrm>
            <a:off x="6657216" y="1748305"/>
            <a:ext cx="91931" cy="2805220"/>
            <a:chOff x="1089398" y="1748304"/>
            <a:chExt cx="528977" cy="2805220"/>
          </a:xfrm>
        </p:grpSpPr>
        <p:cxnSp>
          <p:nvCxnSpPr>
            <p:cNvPr id="56" name="Straight Connector 55">
              <a:extLst>
                <a:ext uri="{FF2B5EF4-FFF2-40B4-BE49-F238E27FC236}">
                  <a16:creationId xmlns:a16="http://schemas.microsoft.com/office/drawing/2014/main" id="{F30FA6B5-ADA2-7FC5-4D95-8FD09BBF931F}"/>
                </a:ext>
              </a:extLst>
            </p:cNvPr>
            <p:cNvCxnSpPr>
              <a:cxnSpLocks/>
            </p:cNvCxnSpPr>
            <p:nvPr/>
          </p:nvCxnSpPr>
          <p:spPr bwMode="auto">
            <a:xfrm>
              <a:off x="1199013" y="1748304"/>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A49BC7DF-59C9-8212-22CC-4F8B3FC930EE}"/>
                </a:ext>
              </a:extLst>
            </p:cNvPr>
            <p:cNvCxnSpPr>
              <a:cxnSpLocks/>
            </p:cNvCxnSpPr>
            <p:nvPr/>
          </p:nvCxnSpPr>
          <p:spPr bwMode="auto">
            <a:xfrm>
              <a:off x="1089398" y="2089906"/>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D339AAC7-F738-480D-6E7A-F0AE1F7A2FFA}"/>
                </a:ext>
              </a:extLst>
            </p:cNvPr>
            <p:cNvCxnSpPr>
              <a:cxnSpLocks/>
            </p:cNvCxnSpPr>
            <p:nvPr/>
          </p:nvCxnSpPr>
          <p:spPr bwMode="auto">
            <a:xfrm>
              <a:off x="1089398" y="2438401"/>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84EC4D60-D2FF-6D25-545F-9D2BD972CC0B}"/>
                </a:ext>
              </a:extLst>
            </p:cNvPr>
            <p:cNvCxnSpPr>
              <a:cxnSpLocks/>
            </p:cNvCxnSpPr>
            <p:nvPr/>
          </p:nvCxnSpPr>
          <p:spPr bwMode="auto">
            <a:xfrm>
              <a:off x="1089398" y="2791433"/>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2B50287-F8FC-1D42-5E10-92FC69CA2CAC}"/>
                </a:ext>
              </a:extLst>
            </p:cNvPr>
            <p:cNvCxnSpPr>
              <a:cxnSpLocks/>
            </p:cNvCxnSpPr>
            <p:nvPr/>
          </p:nvCxnSpPr>
          <p:spPr bwMode="auto">
            <a:xfrm>
              <a:off x="1089398" y="3146186"/>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9458C5B4-96CE-57FE-250E-B2F5A971E7A8}"/>
                </a:ext>
              </a:extLst>
            </p:cNvPr>
            <p:cNvCxnSpPr>
              <a:cxnSpLocks/>
            </p:cNvCxnSpPr>
            <p:nvPr/>
          </p:nvCxnSpPr>
          <p:spPr bwMode="auto">
            <a:xfrm>
              <a:off x="1089398" y="3499218"/>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82B52095-7DFA-4B18-0F74-DD90D41E8719}"/>
                </a:ext>
              </a:extLst>
            </p:cNvPr>
            <p:cNvCxnSpPr>
              <a:cxnSpLocks/>
            </p:cNvCxnSpPr>
            <p:nvPr/>
          </p:nvCxnSpPr>
          <p:spPr bwMode="auto">
            <a:xfrm>
              <a:off x="1089398" y="3845739"/>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10D25421-BA81-5E28-9891-7CDBAC59E613}"/>
                </a:ext>
              </a:extLst>
            </p:cNvPr>
            <p:cNvCxnSpPr>
              <a:cxnSpLocks/>
            </p:cNvCxnSpPr>
            <p:nvPr/>
          </p:nvCxnSpPr>
          <p:spPr bwMode="auto">
            <a:xfrm>
              <a:off x="1089398" y="4200492"/>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77FD4767-7EB2-54A6-304F-4ADB136AB733}"/>
                </a:ext>
              </a:extLst>
            </p:cNvPr>
            <p:cNvCxnSpPr>
              <a:cxnSpLocks/>
            </p:cNvCxnSpPr>
            <p:nvPr/>
          </p:nvCxnSpPr>
          <p:spPr bwMode="auto">
            <a:xfrm>
              <a:off x="1125936" y="4553524"/>
              <a:ext cx="419362" cy="0"/>
            </a:xfrm>
            <a:prstGeom prst="line">
              <a:avLst/>
            </a:prstGeom>
            <a:noFill/>
            <a:ln w="28575" cap="flat" cmpd="sng" algn="ctr">
              <a:solidFill>
                <a:schemeClr val="bg1"/>
              </a:solidFill>
              <a:prstDash val="solid"/>
              <a:round/>
              <a:headEnd type="none" w="med" len="med"/>
              <a:tailEnd type="none" w="med" len="med"/>
            </a:ln>
            <a:effectLst/>
          </p:spPr>
        </p:cxnSp>
      </p:grpSp>
      <p:sp>
        <p:nvSpPr>
          <p:cNvPr id="31745" name="TextBox 31744">
            <a:extLst>
              <a:ext uri="{FF2B5EF4-FFF2-40B4-BE49-F238E27FC236}">
                <a16:creationId xmlns:a16="http://schemas.microsoft.com/office/drawing/2014/main" id="{2B6EE3AC-BB82-F337-F168-80FC07ABB74C}"/>
              </a:ext>
            </a:extLst>
          </p:cNvPr>
          <p:cNvSpPr txBox="1"/>
          <p:nvPr/>
        </p:nvSpPr>
        <p:spPr bwMode="auto">
          <a:xfrm rot="16200000">
            <a:off x="5072590" y="2969349"/>
            <a:ext cx="23873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Change From Baseline (%)</a:t>
            </a:r>
          </a:p>
        </p:txBody>
      </p:sp>
      <p:cxnSp>
        <p:nvCxnSpPr>
          <p:cNvPr id="31747" name="Straight Connector 31746">
            <a:extLst>
              <a:ext uri="{FF2B5EF4-FFF2-40B4-BE49-F238E27FC236}">
                <a16:creationId xmlns:a16="http://schemas.microsoft.com/office/drawing/2014/main" id="{66CADFA3-23BB-89D6-FEBC-EE9C337C1314}"/>
              </a:ext>
            </a:extLst>
          </p:cNvPr>
          <p:cNvCxnSpPr>
            <a:cxnSpLocks/>
          </p:cNvCxnSpPr>
          <p:nvPr/>
        </p:nvCxnSpPr>
        <p:spPr bwMode="auto">
          <a:xfrm>
            <a:off x="1434926" y="2455863"/>
            <a:ext cx="0" cy="682761"/>
          </a:xfrm>
          <a:prstGeom prst="line">
            <a:avLst/>
          </a:prstGeom>
          <a:noFill/>
          <a:ln w="57150" cap="flat" cmpd="sng" algn="ctr">
            <a:solidFill>
              <a:schemeClr val="accent1"/>
            </a:solidFill>
            <a:prstDash val="solid"/>
            <a:round/>
            <a:headEnd type="none" w="med" len="med"/>
            <a:tailEnd type="none" w="med" len="med"/>
          </a:ln>
          <a:effectLst/>
        </p:spPr>
      </p:cxnSp>
      <p:cxnSp>
        <p:nvCxnSpPr>
          <p:cNvPr id="31748" name="Straight Connector 31747">
            <a:extLst>
              <a:ext uri="{FF2B5EF4-FFF2-40B4-BE49-F238E27FC236}">
                <a16:creationId xmlns:a16="http://schemas.microsoft.com/office/drawing/2014/main" id="{FB91ADA0-F09A-47C5-6700-AAA42204F84F}"/>
              </a:ext>
            </a:extLst>
          </p:cNvPr>
          <p:cNvCxnSpPr>
            <a:cxnSpLocks/>
          </p:cNvCxnSpPr>
          <p:nvPr/>
        </p:nvCxnSpPr>
        <p:spPr bwMode="auto">
          <a:xfrm>
            <a:off x="6794482" y="2457450"/>
            <a:ext cx="0" cy="681174"/>
          </a:xfrm>
          <a:prstGeom prst="line">
            <a:avLst/>
          </a:prstGeom>
          <a:noFill/>
          <a:ln w="57150" cap="flat" cmpd="sng" algn="ctr">
            <a:solidFill>
              <a:schemeClr val="accent1"/>
            </a:solidFill>
            <a:prstDash val="solid"/>
            <a:round/>
            <a:headEnd type="none" w="med" len="med"/>
            <a:tailEnd type="none" w="med" len="med"/>
          </a:ln>
          <a:effectLst/>
        </p:spPr>
      </p:cxnSp>
      <p:cxnSp>
        <p:nvCxnSpPr>
          <p:cNvPr id="31750" name="Straight Connector 31749">
            <a:extLst>
              <a:ext uri="{FF2B5EF4-FFF2-40B4-BE49-F238E27FC236}">
                <a16:creationId xmlns:a16="http://schemas.microsoft.com/office/drawing/2014/main" id="{1CEBD7E4-3582-95A0-1F73-CCB2859DE4F5}"/>
              </a:ext>
            </a:extLst>
          </p:cNvPr>
          <p:cNvCxnSpPr>
            <a:cxnSpLocks/>
          </p:cNvCxnSpPr>
          <p:nvPr/>
        </p:nvCxnSpPr>
        <p:spPr bwMode="auto">
          <a:xfrm>
            <a:off x="1522238" y="2517775"/>
            <a:ext cx="0" cy="620849"/>
          </a:xfrm>
          <a:prstGeom prst="line">
            <a:avLst/>
          </a:prstGeom>
          <a:noFill/>
          <a:ln w="57150" cap="flat" cmpd="sng" algn="ctr">
            <a:solidFill>
              <a:schemeClr val="accent1"/>
            </a:solidFill>
            <a:prstDash val="solid"/>
            <a:round/>
            <a:headEnd type="none" w="med" len="med"/>
            <a:tailEnd type="none" w="med" len="med"/>
          </a:ln>
          <a:effectLst/>
        </p:spPr>
      </p:cxnSp>
      <p:cxnSp>
        <p:nvCxnSpPr>
          <p:cNvPr id="31752" name="Straight Connector 31751">
            <a:extLst>
              <a:ext uri="{FF2B5EF4-FFF2-40B4-BE49-F238E27FC236}">
                <a16:creationId xmlns:a16="http://schemas.microsoft.com/office/drawing/2014/main" id="{440801E9-2748-D61D-3F09-FE75344EF669}"/>
              </a:ext>
            </a:extLst>
          </p:cNvPr>
          <p:cNvCxnSpPr>
            <a:cxnSpLocks/>
          </p:cNvCxnSpPr>
          <p:nvPr/>
        </p:nvCxnSpPr>
        <p:spPr bwMode="auto">
          <a:xfrm>
            <a:off x="1712738" y="2592388"/>
            <a:ext cx="0" cy="546236"/>
          </a:xfrm>
          <a:prstGeom prst="line">
            <a:avLst/>
          </a:prstGeom>
          <a:noFill/>
          <a:ln w="57150" cap="flat" cmpd="sng" algn="ctr">
            <a:solidFill>
              <a:schemeClr val="accent1"/>
            </a:solidFill>
            <a:prstDash val="solid"/>
            <a:round/>
            <a:headEnd type="none" w="med" len="med"/>
            <a:tailEnd type="none" w="med" len="med"/>
          </a:ln>
          <a:effectLst/>
        </p:spPr>
      </p:cxnSp>
      <p:cxnSp>
        <p:nvCxnSpPr>
          <p:cNvPr id="31754" name="Straight Connector 31753">
            <a:extLst>
              <a:ext uri="{FF2B5EF4-FFF2-40B4-BE49-F238E27FC236}">
                <a16:creationId xmlns:a16="http://schemas.microsoft.com/office/drawing/2014/main" id="{84551E31-DE96-63A4-BDFB-8E12519C833B}"/>
              </a:ext>
            </a:extLst>
          </p:cNvPr>
          <p:cNvCxnSpPr>
            <a:cxnSpLocks/>
          </p:cNvCxnSpPr>
          <p:nvPr/>
        </p:nvCxnSpPr>
        <p:spPr bwMode="auto">
          <a:xfrm>
            <a:off x="1803225" y="2687638"/>
            <a:ext cx="0" cy="450986"/>
          </a:xfrm>
          <a:prstGeom prst="line">
            <a:avLst/>
          </a:prstGeom>
          <a:noFill/>
          <a:ln w="57150" cap="flat" cmpd="sng" algn="ctr">
            <a:solidFill>
              <a:schemeClr val="accent1"/>
            </a:solidFill>
            <a:prstDash val="solid"/>
            <a:round/>
            <a:headEnd type="none" w="med" len="med"/>
            <a:tailEnd type="none" w="med" len="med"/>
          </a:ln>
          <a:effectLst/>
        </p:spPr>
      </p:cxnSp>
      <p:cxnSp>
        <p:nvCxnSpPr>
          <p:cNvPr id="31757" name="Straight Connector 31756">
            <a:extLst>
              <a:ext uri="{FF2B5EF4-FFF2-40B4-BE49-F238E27FC236}">
                <a16:creationId xmlns:a16="http://schemas.microsoft.com/office/drawing/2014/main" id="{B9AE11F1-093B-DC2D-5EE9-B6A4191E5710}"/>
              </a:ext>
            </a:extLst>
          </p:cNvPr>
          <p:cNvCxnSpPr>
            <a:cxnSpLocks/>
          </p:cNvCxnSpPr>
          <p:nvPr/>
        </p:nvCxnSpPr>
        <p:spPr bwMode="auto">
          <a:xfrm>
            <a:off x="1896887" y="2990850"/>
            <a:ext cx="0" cy="147774"/>
          </a:xfrm>
          <a:prstGeom prst="line">
            <a:avLst/>
          </a:prstGeom>
          <a:noFill/>
          <a:ln w="57150" cap="flat" cmpd="sng" algn="ctr">
            <a:solidFill>
              <a:schemeClr val="accent1"/>
            </a:solidFill>
            <a:prstDash val="solid"/>
            <a:round/>
            <a:headEnd type="none" w="med" len="med"/>
            <a:tailEnd type="none" w="med" len="med"/>
          </a:ln>
          <a:effectLst/>
        </p:spPr>
      </p:cxnSp>
      <p:cxnSp>
        <p:nvCxnSpPr>
          <p:cNvPr id="31759" name="Straight Connector 31758">
            <a:extLst>
              <a:ext uri="{FF2B5EF4-FFF2-40B4-BE49-F238E27FC236}">
                <a16:creationId xmlns:a16="http://schemas.microsoft.com/office/drawing/2014/main" id="{A5371786-A93E-22A0-BF7C-AAE6F74C3ACB}"/>
              </a:ext>
            </a:extLst>
          </p:cNvPr>
          <p:cNvCxnSpPr>
            <a:cxnSpLocks/>
          </p:cNvCxnSpPr>
          <p:nvPr/>
        </p:nvCxnSpPr>
        <p:spPr bwMode="auto">
          <a:xfrm>
            <a:off x="1990550" y="3038475"/>
            <a:ext cx="0" cy="100149"/>
          </a:xfrm>
          <a:prstGeom prst="line">
            <a:avLst/>
          </a:prstGeom>
          <a:noFill/>
          <a:ln w="57150" cap="flat" cmpd="sng" algn="ctr">
            <a:solidFill>
              <a:schemeClr val="accent3"/>
            </a:solidFill>
            <a:prstDash val="solid"/>
            <a:round/>
            <a:headEnd type="none" w="med" len="med"/>
            <a:tailEnd type="none" w="med" len="med"/>
          </a:ln>
          <a:effectLst/>
        </p:spPr>
      </p:cxnSp>
      <p:cxnSp>
        <p:nvCxnSpPr>
          <p:cNvPr id="31761" name="Straight Connector 31760">
            <a:extLst>
              <a:ext uri="{FF2B5EF4-FFF2-40B4-BE49-F238E27FC236}">
                <a16:creationId xmlns:a16="http://schemas.microsoft.com/office/drawing/2014/main" id="{F9FEF6BC-F3D4-8FB2-B16D-81E98C3A4FE1}"/>
              </a:ext>
            </a:extLst>
          </p:cNvPr>
          <p:cNvCxnSpPr>
            <a:cxnSpLocks/>
          </p:cNvCxnSpPr>
          <p:nvPr/>
        </p:nvCxnSpPr>
        <p:spPr bwMode="auto">
          <a:xfrm>
            <a:off x="1619077" y="2570163"/>
            <a:ext cx="0" cy="568461"/>
          </a:xfrm>
          <a:prstGeom prst="line">
            <a:avLst/>
          </a:prstGeom>
          <a:noFill/>
          <a:ln w="57150" cap="flat" cmpd="sng" algn="ctr">
            <a:solidFill>
              <a:schemeClr val="accent3"/>
            </a:solidFill>
            <a:prstDash val="solid"/>
            <a:round/>
            <a:headEnd type="none" w="med" len="med"/>
            <a:tailEnd type="none" w="med" len="med"/>
          </a:ln>
          <a:effectLst/>
        </p:spPr>
      </p:cxnSp>
      <p:cxnSp>
        <p:nvCxnSpPr>
          <p:cNvPr id="31763" name="Straight Connector 31762">
            <a:extLst>
              <a:ext uri="{FF2B5EF4-FFF2-40B4-BE49-F238E27FC236}">
                <a16:creationId xmlns:a16="http://schemas.microsoft.com/office/drawing/2014/main" id="{A06E86DE-94D9-DC07-4FD2-5EAD6B06A0E6}"/>
              </a:ext>
            </a:extLst>
          </p:cNvPr>
          <p:cNvCxnSpPr>
            <a:cxnSpLocks/>
          </p:cNvCxnSpPr>
          <p:nvPr/>
        </p:nvCxnSpPr>
        <p:spPr bwMode="auto">
          <a:xfrm>
            <a:off x="1339677" y="2152650"/>
            <a:ext cx="0" cy="985974"/>
          </a:xfrm>
          <a:prstGeom prst="line">
            <a:avLst/>
          </a:prstGeom>
          <a:noFill/>
          <a:ln w="57150" cap="flat" cmpd="sng" algn="ctr">
            <a:solidFill>
              <a:schemeClr val="accent3"/>
            </a:solidFill>
            <a:prstDash val="solid"/>
            <a:round/>
            <a:headEnd type="none" w="med" len="med"/>
            <a:tailEnd type="none" w="med" len="med"/>
          </a:ln>
          <a:effectLst/>
        </p:spPr>
      </p:cxnSp>
      <p:cxnSp>
        <p:nvCxnSpPr>
          <p:cNvPr id="31765" name="Straight Connector 31764">
            <a:extLst>
              <a:ext uri="{FF2B5EF4-FFF2-40B4-BE49-F238E27FC236}">
                <a16:creationId xmlns:a16="http://schemas.microsoft.com/office/drawing/2014/main" id="{D592DDA9-A14E-C5C9-4931-E8FAB4848FFF}"/>
              </a:ext>
            </a:extLst>
          </p:cNvPr>
          <p:cNvCxnSpPr>
            <a:cxnSpLocks/>
          </p:cNvCxnSpPr>
          <p:nvPr/>
        </p:nvCxnSpPr>
        <p:spPr bwMode="auto">
          <a:xfrm>
            <a:off x="1258715" y="1849438"/>
            <a:ext cx="0" cy="1289186"/>
          </a:xfrm>
          <a:prstGeom prst="line">
            <a:avLst/>
          </a:prstGeom>
          <a:noFill/>
          <a:ln w="57150" cap="flat" cmpd="sng" algn="ctr">
            <a:solidFill>
              <a:schemeClr val="accent3"/>
            </a:solidFill>
            <a:prstDash val="solid"/>
            <a:round/>
            <a:headEnd type="none" w="med" len="med"/>
            <a:tailEnd type="none" w="med" len="med"/>
          </a:ln>
          <a:effectLst/>
        </p:spPr>
      </p:cxnSp>
      <p:cxnSp>
        <p:nvCxnSpPr>
          <p:cNvPr id="31767" name="Straight Connector 31766">
            <a:extLst>
              <a:ext uri="{FF2B5EF4-FFF2-40B4-BE49-F238E27FC236}">
                <a16:creationId xmlns:a16="http://schemas.microsoft.com/office/drawing/2014/main" id="{13FCB623-E0CC-FD1A-AA1C-543C9412712F}"/>
              </a:ext>
            </a:extLst>
          </p:cNvPr>
          <p:cNvCxnSpPr>
            <a:cxnSpLocks/>
          </p:cNvCxnSpPr>
          <p:nvPr/>
        </p:nvCxnSpPr>
        <p:spPr bwMode="auto">
          <a:xfrm>
            <a:off x="2081037" y="3152538"/>
            <a:ext cx="0" cy="76437"/>
          </a:xfrm>
          <a:prstGeom prst="line">
            <a:avLst/>
          </a:prstGeom>
          <a:noFill/>
          <a:ln w="57150" cap="flat" cmpd="sng" algn="ctr">
            <a:solidFill>
              <a:schemeClr val="accent3"/>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9EAECEA6-6FC5-601E-7F91-3A9EC81F9B0E}"/>
              </a:ext>
            </a:extLst>
          </p:cNvPr>
          <p:cNvCxnSpPr>
            <a:cxnSpLocks/>
          </p:cNvCxnSpPr>
          <p:nvPr/>
        </p:nvCxnSpPr>
        <p:spPr bwMode="auto">
          <a:xfrm>
            <a:off x="2171525" y="3152538"/>
            <a:ext cx="0" cy="112950"/>
          </a:xfrm>
          <a:prstGeom prst="line">
            <a:avLst/>
          </a:prstGeom>
          <a:noFill/>
          <a:ln w="57150" cap="flat" cmpd="sng" algn="ctr">
            <a:solidFill>
              <a:schemeClr val="accent3"/>
            </a:solidFill>
            <a:prstDash val="solid"/>
            <a:round/>
            <a:headEnd type="none" w="med" len="med"/>
            <a:tailEnd type="none" w="med" len="med"/>
          </a:ln>
          <a:effectLst/>
        </p:spPr>
      </p:cxnSp>
      <p:cxnSp>
        <p:nvCxnSpPr>
          <p:cNvPr id="31771" name="Straight Connector 31770">
            <a:extLst>
              <a:ext uri="{FF2B5EF4-FFF2-40B4-BE49-F238E27FC236}">
                <a16:creationId xmlns:a16="http://schemas.microsoft.com/office/drawing/2014/main" id="{EFB1FDDB-7F2F-0258-0CC5-933E5602270A}"/>
              </a:ext>
            </a:extLst>
          </p:cNvPr>
          <p:cNvCxnSpPr>
            <a:cxnSpLocks/>
          </p:cNvCxnSpPr>
          <p:nvPr/>
        </p:nvCxnSpPr>
        <p:spPr bwMode="auto">
          <a:xfrm>
            <a:off x="2454100" y="3152538"/>
            <a:ext cx="0" cy="144700"/>
          </a:xfrm>
          <a:prstGeom prst="line">
            <a:avLst/>
          </a:prstGeom>
          <a:noFill/>
          <a:ln w="57150" cap="flat" cmpd="sng" algn="ctr">
            <a:solidFill>
              <a:schemeClr val="accent3"/>
            </a:solidFill>
            <a:prstDash val="solid"/>
            <a:round/>
            <a:headEnd type="none" w="med" len="med"/>
            <a:tailEnd type="none" w="med" len="med"/>
          </a:ln>
          <a:effectLst/>
        </p:spPr>
      </p:cxnSp>
      <p:cxnSp>
        <p:nvCxnSpPr>
          <p:cNvPr id="31773" name="Straight Connector 31772">
            <a:extLst>
              <a:ext uri="{FF2B5EF4-FFF2-40B4-BE49-F238E27FC236}">
                <a16:creationId xmlns:a16="http://schemas.microsoft.com/office/drawing/2014/main" id="{F26947AE-154C-AB62-F9B3-0C7EFF68C828}"/>
              </a:ext>
            </a:extLst>
          </p:cNvPr>
          <p:cNvCxnSpPr>
            <a:cxnSpLocks/>
          </p:cNvCxnSpPr>
          <p:nvPr/>
        </p:nvCxnSpPr>
        <p:spPr bwMode="auto">
          <a:xfrm>
            <a:off x="2827164" y="3152538"/>
            <a:ext cx="0" cy="335200"/>
          </a:xfrm>
          <a:prstGeom prst="line">
            <a:avLst/>
          </a:prstGeom>
          <a:noFill/>
          <a:ln w="57150" cap="flat" cmpd="sng" algn="ctr">
            <a:solidFill>
              <a:schemeClr val="accent3"/>
            </a:solidFill>
            <a:prstDash val="solid"/>
            <a:round/>
            <a:headEnd type="none" w="med" len="med"/>
            <a:tailEnd type="none" w="med" len="med"/>
          </a:ln>
          <a:effectLst/>
        </p:spPr>
      </p:cxnSp>
      <p:cxnSp>
        <p:nvCxnSpPr>
          <p:cNvPr id="31775" name="Straight Connector 31774">
            <a:extLst>
              <a:ext uri="{FF2B5EF4-FFF2-40B4-BE49-F238E27FC236}">
                <a16:creationId xmlns:a16="http://schemas.microsoft.com/office/drawing/2014/main" id="{BD00C86A-6D92-8B5A-4935-DA7F866019F6}"/>
              </a:ext>
            </a:extLst>
          </p:cNvPr>
          <p:cNvCxnSpPr>
            <a:cxnSpLocks/>
          </p:cNvCxnSpPr>
          <p:nvPr/>
        </p:nvCxnSpPr>
        <p:spPr bwMode="auto">
          <a:xfrm>
            <a:off x="3009726" y="3152538"/>
            <a:ext cx="0" cy="362187"/>
          </a:xfrm>
          <a:prstGeom prst="line">
            <a:avLst/>
          </a:prstGeom>
          <a:noFill/>
          <a:ln w="57150" cap="flat" cmpd="sng" algn="ctr">
            <a:solidFill>
              <a:schemeClr val="accent3"/>
            </a:solidFill>
            <a:prstDash val="solid"/>
            <a:round/>
            <a:headEnd type="none" w="med" len="med"/>
            <a:tailEnd type="none" w="med" len="med"/>
          </a:ln>
          <a:effectLst/>
        </p:spPr>
      </p:cxnSp>
      <p:cxnSp>
        <p:nvCxnSpPr>
          <p:cNvPr id="31781" name="Straight Connector 31780">
            <a:extLst>
              <a:ext uri="{FF2B5EF4-FFF2-40B4-BE49-F238E27FC236}">
                <a16:creationId xmlns:a16="http://schemas.microsoft.com/office/drawing/2014/main" id="{F8C690C4-0611-CB08-ACBE-3455D13A3FA7}"/>
              </a:ext>
            </a:extLst>
          </p:cNvPr>
          <p:cNvCxnSpPr>
            <a:cxnSpLocks/>
          </p:cNvCxnSpPr>
          <p:nvPr/>
        </p:nvCxnSpPr>
        <p:spPr bwMode="auto">
          <a:xfrm>
            <a:off x="3103389" y="3152538"/>
            <a:ext cx="0" cy="370125"/>
          </a:xfrm>
          <a:prstGeom prst="line">
            <a:avLst/>
          </a:prstGeom>
          <a:noFill/>
          <a:ln w="57150" cap="flat" cmpd="sng" algn="ctr">
            <a:solidFill>
              <a:schemeClr val="accent3"/>
            </a:solidFill>
            <a:prstDash val="solid"/>
            <a:round/>
            <a:headEnd type="none" w="med" len="med"/>
            <a:tailEnd type="none" w="med" len="med"/>
          </a:ln>
          <a:effectLst/>
        </p:spPr>
      </p:cxnSp>
      <p:cxnSp>
        <p:nvCxnSpPr>
          <p:cNvPr id="31783" name="Straight Connector 31782">
            <a:extLst>
              <a:ext uri="{FF2B5EF4-FFF2-40B4-BE49-F238E27FC236}">
                <a16:creationId xmlns:a16="http://schemas.microsoft.com/office/drawing/2014/main" id="{84239F00-1EBF-2BFF-179E-8F57353F281F}"/>
              </a:ext>
            </a:extLst>
          </p:cNvPr>
          <p:cNvCxnSpPr>
            <a:cxnSpLocks/>
          </p:cNvCxnSpPr>
          <p:nvPr/>
        </p:nvCxnSpPr>
        <p:spPr bwMode="auto">
          <a:xfrm>
            <a:off x="3195464" y="3152538"/>
            <a:ext cx="0" cy="427275"/>
          </a:xfrm>
          <a:prstGeom prst="line">
            <a:avLst/>
          </a:prstGeom>
          <a:noFill/>
          <a:ln w="57150" cap="flat" cmpd="sng" algn="ctr">
            <a:solidFill>
              <a:schemeClr val="accent3"/>
            </a:solidFill>
            <a:prstDash val="solid"/>
            <a:round/>
            <a:headEnd type="none" w="med" len="med"/>
            <a:tailEnd type="none" w="med" len="med"/>
          </a:ln>
          <a:effectLst/>
        </p:spPr>
      </p:cxnSp>
      <p:cxnSp>
        <p:nvCxnSpPr>
          <p:cNvPr id="31785" name="Straight Connector 31784">
            <a:extLst>
              <a:ext uri="{FF2B5EF4-FFF2-40B4-BE49-F238E27FC236}">
                <a16:creationId xmlns:a16="http://schemas.microsoft.com/office/drawing/2014/main" id="{0627F92F-1811-B72D-AF03-3D629773644A}"/>
              </a:ext>
            </a:extLst>
          </p:cNvPr>
          <p:cNvCxnSpPr>
            <a:cxnSpLocks/>
          </p:cNvCxnSpPr>
          <p:nvPr/>
        </p:nvCxnSpPr>
        <p:spPr bwMode="auto">
          <a:xfrm>
            <a:off x="3378026" y="3152538"/>
            <a:ext cx="0" cy="466962"/>
          </a:xfrm>
          <a:prstGeom prst="line">
            <a:avLst/>
          </a:prstGeom>
          <a:noFill/>
          <a:ln w="57150" cap="flat" cmpd="sng" algn="ctr">
            <a:solidFill>
              <a:schemeClr val="accent3"/>
            </a:solidFill>
            <a:prstDash val="solid"/>
            <a:round/>
            <a:headEnd type="none" w="med" len="med"/>
            <a:tailEnd type="none" w="med" len="med"/>
          </a:ln>
          <a:effectLst/>
        </p:spPr>
      </p:cxnSp>
      <p:cxnSp>
        <p:nvCxnSpPr>
          <p:cNvPr id="31787" name="Straight Connector 31786">
            <a:extLst>
              <a:ext uri="{FF2B5EF4-FFF2-40B4-BE49-F238E27FC236}">
                <a16:creationId xmlns:a16="http://schemas.microsoft.com/office/drawing/2014/main" id="{9D3C8ACC-9996-C1F5-5CF5-F21CD35D0A20}"/>
              </a:ext>
            </a:extLst>
          </p:cNvPr>
          <p:cNvCxnSpPr>
            <a:cxnSpLocks/>
          </p:cNvCxnSpPr>
          <p:nvPr/>
        </p:nvCxnSpPr>
        <p:spPr bwMode="auto">
          <a:xfrm>
            <a:off x="3479626" y="3152538"/>
            <a:ext cx="0" cy="525700"/>
          </a:xfrm>
          <a:prstGeom prst="line">
            <a:avLst/>
          </a:prstGeom>
          <a:noFill/>
          <a:ln w="57150" cap="flat" cmpd="sng" algn="ctr">
            <a:solidFill>
              <a:schemeClr val="accent3"/>
            </a:solidFill>
            <a:prstDash val="solid"/>
            <a:round/>
            <a:headEnd type="none" w="med" len="med"/>
            <a:tailEnd type="none" w="med" len="med"/>
          </a:ln>
          <a:effectLst/>
        </p:spPr>
      </p:cxnSp>
      <p:cxnSp>
        <p:nvCxnSpPr>
          <p:cNvPr id="31789" name="Straight Connector 31788">
            <a:extLst>
              <a:ext uri="{FF2B5EF4-FFF2-40B4-BE49-F238E27FC236}">
                <a16:creationId xmlns:a16="http://schemas.microsoft.com/office/drawing/2014/main" id="{DAAA8E9D-00ED-16AD-6B63-5F977DBD2690}"/>
              </a:ext>
            </a:extLst>
          </p:cNvPr>
          <p:cNvCxnSpPr>
            <a:cxnSpLocks/>
          </p:cNvCxnSpPr>
          <p:nvPr/>
        </p:nvCxnSpPr>
        <p:spPr bwMode="auto">
          <a:xfrm>
            <a:off x="3570114" y="3152538"/>
            <a:ext cx="0" cy="525700"/>
          </a:xfrm>
          <a:prstGeom prst="line">
            <a:avLst/>
          </a:prstGeom>
          <a:noFill/>
          <a:ln w="57150" cap="flat" cmpd="sng" algn="ctr">
            <a:solidFill>
              <a:schemeClr val="accent3"/>
            </a:solidFill>
            <a:prstDash val="solid"/>
            <a:round/>
            <a:headEnd type="none" w="med" len="med"/>
            <a:tailEnd type="none" w="med" len="med"/>
          </a:ln>
          <a:effectLst/>
        </p:spPr>
      </p:cxnSp>
      <p:cxnSp>
        <p:nvCxnSpPr>
          <p:cNvPr id="31790" name="Straight Connector 31789">
            <a:extLst>
              <a:ext uri="{FF2B5EF4-FFF2-40B4-BE49-F238E27FC236}">
                <a16:creationId xmlns:a16="http://schemas.microsoft.com/office/drawing/2014/main" id="{90D05809-3A88-705C-B41D-43D84A0F43BB}"/>
              </a:ext>
            </a:extLst>
          </p:cNvPr>
          <p:cNvCxnSpPr>
            <a:cxnSpLocks/>
          </p:cNvCxnSpPr>
          <p:nvPr/>
        </p:nvCxnSpPr>
        <p:spPr bwMode="auto">
          <a:xfrm>
            <a:off x="3660601" y="3152538"/>
            <a:ext cx="0" cy="535225"/>
          </a:xfrm>
          <a:prstGeom prst="line">
            <a:avLst/>
          </a:prstGeom>
          <a:noFill/>
          <a:ln w="57150" cap="flat" cmpd="sng" algn="ctr">
            <a:solidFill>
              <a:schemeClr val="accent3"/>
            </a:solidFill>
            <a:prstDash val="solid"/>
            <a:round/>
            <a:headEnd type="none" w="med" len="med"/>
            <a:tailEnd type="none" w="med" len="med"/>
          </a:ln>
          <a:effectLst/>
        </p:spPr>
      </p:cxnSp>
      <p:cxnSp>
        <p:nvCxnSpPr>
          <p:cNvPr id="31792" name="Straight Connector 31791">
            <a:extLst>
              <a:ext uri="{FF2B5EF4-FFF2-40B4-BE49-F238E27FC236}">
                <a16:creationId xmlns:a16="http://schemas.microsoft.com/office/drawing/2014/main" id="{5D4496E7-F205-EB41-1E78-A55920CF4576}"/>
              </a:ext>
            </a:extLst>
          </p:cNvPr>
          <p:cNvCxnSpPr>
            <a:cxnSpLocks/>
          </p:cNvCxnSpPr>
          <p:nvPr/>
        </p:nvCxnSpPr>
        <p:spPr bwMode="auto">
          <a:xfrm>
            <a:off x="3940002" y="3152538"/>
            <a:ext cx="0" cy="584437"/>
          </a:xfrm>
          <a:prstGeom prst="line">
            <a:avLst/>
          </a:prstGeom>
          <a:noFill/>
          <a:ln w="57150" cap="flat" cmpd="sng" algn="ctr">
            <a:solidFill>
              <a:schemeClr val="accent3"/>
            </a:solidFill>
            <a:prstDash val="solid"/>
            <a:round/>
            <a:headEnd type="none" w="med" len="med"/>
            <a:tailEnd type="none" w="med" len="med"/>
          </a:ln>
          <a:effectLst/>
        </p:spPr>
      </p:cxnSp>
      <p:cxnSp>
        <p:nvCxnSpPr>
          <p:cNvPr id="31794" name="Straight Connector 31793">
            <a:extLst>
              <a:ext uri="{FF2B5EF4-FFF2-40B4-BE49-F238E27FC236}">
                <a16:creationId xmlns:a16="http://schemas.microsoft.com/office/drawing/2014/main" id="{138FA6E9-52C2-D32F-3299-6F1002AC2EBA}"/>
              </a:ext>
            </a:extLst>
          </p:cNvPr>
          <p:cNvCxnSpPr>
            <a:cxnSpLocks/>
          </p:cNvCxnSpPr>
          <p:nvPr/>
        </p:nvCxnSpPr>
        <p:spPr bwMode="auto">
          <a:xfrm>
            <a:off x="4032077" y="3152538"/>
            <a:ext cx="0" cy="655875"/>
          </a:xfrm>
          <a:prstGeom prst="line">
            <a:avLst/>
          </a:prstGeom>
          <a:noFill/>
          <a:ln w="57150" cap="flat" cmpd="sng" algn="ctr">
            <a:solidFill>
              <a:schemeClr val="accent3"/>
            </a:solidFill>
            <a:prstDash val="solid"/>
            <a:round/>
            <a:headEnd type="none" w="med" len="med"/>
            <a:tailEnd type="none" w="med" len="med"/>
          </a:ln>
          <a:effectLst/>
        </p:spPr>
      </p:cxnSp>
      <p:cxnSp>
        <p:nvCxnSpPr>
          <p:cNvPr id="31796" name="Straight Connector 31795">
            <a:extLst>
              <a:ext uri="{FF2B5EF4-FFF2-40B4-BE49-F238E27FC236}">
                <a16:creationId xmlns:a16="http://schemas.microsoft.com/office/drawing/2014/main" id="{05E5406A-CC81-08BC-5FAB-56FBA91B657D}"/>
              </a:ext>
            </a:extLst>
          </p:cNvPr>
          <p:cNvCxnSpPr>
            <a:cxnSpLocks/>
          </p:cNvCxnSpPr>
          <p:nvPr/>
        </p:nvCxnSpPr>
        <p:spPr bwMode="auto">
          <a:xfrm>
            <a:off x="4128914" y="3152538"/>
            <a:ext cx="0" cy="655875"/>
          </a:xfrm>
          <a:prstGeom prst="line">
            <a:avLst/>
          </a:prstGeom>
          <a:noFill/>
          <a:ln w="57150" cap="flat" cmpd="sng" algn="ctr">
            <a:solidFill>
              <a:schemeClr val="accent3"/>
            </a:solidFill>
            <a:prstDash val="solid"/>
            <a:round/>
            <a:headEnd type="none" w="med" len="med"/>
            <a:tailEnd type="none" w="med" len="med"/>
          </a:ln>
          <a:effectLst/>
        </p:spPr>
      </p:cxnSp>
      <p:cxnSp>
        <p:nvCxnSpPr>
          <p:cNvPr id="31797" name="Straight Connector 31796">
            <a:extLst>
              <a:ext uri="{FF2B5EF4-FFF2-40B4-BE49-F238E27FC236}">
                <a16:creationId xmlns:a16="http://schemas.microsoft.com/office/drawing/2014/main" id="{41917071-334F-2FC7-A2BA-AF02DF950FED}"/>
              </a:ext>
            </a:extLst>
          </p:cNvPr>
          <p:cNvCxnSpPr>
            <a:cxnSpLocks/>
          </p:cNvCxnSpPr>
          <p:nvPr/>
        </p:nvCxnSpPr>
        <p:spPr bwMode="auto">
          <a:xfrm>
            <a:off x="4313064" y="3152538"/>
            <a:ext cx="0" cy="700325"/>
          </a:xfrm>
          <a:prstGeom prst="line">
            <a:avLst/>
          </a:prstGeom>
          <a:noFill/>
          <a:ln w="57150" cap="flat" cmpd="sng" algn="ctr">
            <a:solidFill>
              <a:schemeClr val="accent3"/>
            </a:solidFill>
            <a:prstDash val="solid"/>
            <a:round/>
            <a:headEnd type="none" w="med" len="med"/>
            <a:tailEnd type="none" w="med" len="med"/>
          </a:ln>
          <a:effectLst/>
        </p:spPr>
      </p:cxnSp>
      <p:cxnSp>
        <p:nvCxnSpPr>
          <p:cNvPr id="31799" name="Straight Connector 31798">
            <a:extLst>
              <a:ext uri="{FF2B5EF4-FFF2-40B4-BE49-F238E27FC236}">
                <a16:creationId xmlns:a16="http://schemas.microsoft.com/office/drawing/2014/main" id="{5A89A2C6-41A1-F5C4-94AA-72273CA573DA}"/>
              </a:ext>
            </a:extLst>
          </p:cNvPr>
          <p:cNvCxnSpPr>
            <a:cxnSpLocks/>
          </p:cNvCxnSpPr>
          <p:nvPr/>
        </p:nvCxnSpPr>
        <p:spPr bwMode="auto">
          <a:xfrm>
            <a:off x="4408313" y="3152538"/>
            <a:ext cx="0" cy="724137"/>
          </a:xfrm>
          <a:prstGeom prst="line">
            <a:avLst/>
          </a:prstGeom>
          <a:noFill/>
          <a:ln w="57150" cap="flat" cmpd="sng" algn="ctr">
            <a:solidFill>
              <a:schemeClr val="accent3"/>
            </a:solidFill>
            <a:prstDash val="solid"/>
            <a:round/>
            <a:headEnd type="none" w="med" len="med"/>
            <a:tailEnd type="none" w="med" len="med"/>
          </a:ln>
          <a:effectLst/>
        </p:spPr>
      </p:cxnSp>
      <p:cxnSp>
        <p:nvCxnSpPr>
          <p:cNvPr id="31801" name="Straight Connector 31800">
            <a:extLst>
              <a:ext uri="{FF2B5EF4-FFF2-40B4-BE49-F238E27FC236}">
                <a16:creationId xmlns:a16="http://schemas.microsoft.com/office/drawing/2014/main" id="{B48FBB73-9A97-54E9-6518-EC3C28F8882C}"/>
              </a:ext>
            </a:extLst>
          </p:cNvPr>
          <p:cNvCxnSpPr>
            <a:cxnSpLocks/>
          </p:cNvCxnSpPr>
          <p:nvPr/>
        </p:nvCxnSpPr>
        <p:spPr bwMode="auto">
          <a:xfrm>
            <a:off x="4501975" y="3152538"/>
            <a:ext cx="0" cy="771762"/>
          </a:xfrm>
          <a:prstGeom prst="line">
            <a:avLst/>
          </a:prstGeom>
          <a:noFill/>
          <a:ln w="57150" cap="flat" cmpd="sng" algn="ctr">
            <a:solidFill>
              <a:schemeClr val="accent3"/>
            </a:solidFill>
            <a:prstDash val="solid"/>
            <a:round/>
            <a:headEnd type="none" w="med" len="med"/>
            <a:tailEnd type="none" w="med" len="med"/>
          </a:ln>
          <a:effectLst/>
        </p:spPr>
      </p:cxnSp>
      <p:cxnSp>
        <p:nvCxnSpPr>
          <p:cNvPr id="31803" name="Straight Connector 31802">
            <a:extLst>
              <a:ext uri="{FF2B5EF4-FFF2-40B4-BE49-F238E27FC236}">
                <a16:creationId xmlns:a16="http://schemas.microsoft.com/office/drawing/2014/main" id="{8F939F10-2974-B04F-2F72-A19F50D849B2}"/>
              </a:ext>
            </a:extLst>
          </p:cNvPr>
          <p:cNvCxnSpPr>
            <a:cxnSpLocks/>
          </p:cNvCxnSpPr>
          <p:nvPr/>
        </p:nvCxnSpPr>
        <p:spPr bwMode="auto">
          <a:xfrm>
            <a:off x="4594050" y="3152538"/>
            <a:ext cx="0" cy="782875"/>
          </a:xfrm>
          <a:prstGeom prst="line">
            <a:avLst/>
          </a:prstGeom>
          <a:noFill/>
          <a:ln w="57150" cap="flat" cmpd="sng" algn="ctr">
            <a:solidFill>
              <a:schemeClr val="accent3"/>
            </a:solidFill>
            <a:prstDash val="solid"/>
            <a:round/>
            <a:headEnd type="none" w="med" len="med"/>
            <a:tailEnd type="none" w="med" len="med"/>
          </a:ln>
          <a:effectLst/>
        </p:spPr>
      </p:cxnSp>
      <p:cxnSp>
        <p:nvCxnSpPr>
          <p:cNvPr id="31805" name="Straight Connector 31804">
            <a:extLst>
              <a:ext uri="{FF2B5EF4-FFF2-40B4-BE49-F238E27FC236}">
                <a16:creationId xmlns:a16="http://schemas.microsoft.com/office/drawing/2014/main" id="{9F0608E4-DBA5-CC30-6056-89D7FE3A56DC}"/>
              </a:ext>
            </a:extLst>
          </p:cNvPr>
          <p:cNvCxnSpPr>
            <a:cxnSpLocks/>
          </p:cNvCxnSpPr>
          <p:nvPr/>
        </p:nvCxnSpPr>
        <p:spPr bwMode="auto">
          <a:xfrm>
            <a:off x="4776613" y="3152538"/>
            <a:ext cx="0" cy="817800"/>
          </a:xfrm>
          <a:prstGeom prst="line">
            <a:avLst/>
          </a:prstGeom>
          <a:noFill/>
          <a:ln w="57150" cap="flat" cmpd="sng" algn="ctr">
            <a:solidFill>
              <a:schemeClr val="accent3"/>
            </a:solidFill>
            <a:prstDash val="solid"/>
            <a:round/>
            <a:headEnd type="none" w="med" len="med"/>
            <a:tailEnd type="none" w="med" len="med"/>
          </a:ln>
          <a:effectLst/>
        </p:spPr>
      </p:cxnSp>
      <p:cxnSp>
        <p:nvCxnSpPr>
          <p:cNvPr id="31807" name="Straight Connector 31806">
            <a:extLst>
              <a:ext uri="{FF2B5EF4-FFF2-40B4-BE49-F238E27FC236}">
                <a16:creationId xmlns:a16="http://schemas.microsoft.com/office/drawing/2014/main" id="{C725A3E3-BA77-050D-0D14-CD8FBE615E40}"/>
              </a:ext>
            </a:extLst>
          </p:cNvPr>
          <p:cNvCxnSpPr>
            <a:cxnSpLocks/>
          </p:cNvCxnSpPr>
          <p:nvPr/>
        </p:nvCxnSpPr>
        <p:spPr bwMode="auto">
          <a:xfrm>
            <a:off x="4970288" y="3152538"/>
            <a:ext cx="0" cy="836850"/>
          </a:xfrm>
          <a:prstGeom prst="line">
            <a:avLst/>
          </a:prstGeom>
          <a:noFill/>
          <a:ln w="57150" cap="flat" cmpd="sng" algn="ctr">
            <a:solidFill>
              <a:schemeClr val="accent3"/>
            </a:solidFill>
            <a:prstDash val="solid"/>
            <a:round/>
            <a:headEnd type="none" w="med" len="med"/>
            <a:tailEnd type="none" w="med" len="med"/>
          </a:ln>
          <a:effectLst/>
        </p:spPr>
      </p:cxnSp>
      <p:cxnSp>
        <p:nvCxnSpPr>
          <p:cNvPr id="31809" name="Straight Connector 31808">
            <a:extLst>
              <a:ext uri="{FF2B5EF4-FFF2-40B4-BE49-F238E27FC236}">
                <a16:creationId xmlns:a16="http://schemas.microsoft.com/office/drawing/2014/main" id="{3AA4AD2D-5E82-BBB5-22A5-33EA92C3157C}"/>
              </a:ext>
            </a:extLst>
          </p:cNvPr>
          <p:cNvCxnSpPr>
            <a:cxnSpLocks/>
          </p:cNvCxnSpPr>
          <p:nvPr/>
        </p:nvCxnSpPr>
        <p:spPr bwMode="auto">
          <a:xfrm>
            <a:off x="5246513" y="3152538"/>
            <a:ext cx="0" cy="935275"/>
          </a:xfrm>
          <a:prstGeom prst="line">
            <a:avLst/>
          </a:prstGeom>
          <a:noFill/>
          <a:ln w="57150" cap="flat" cmpd="sng" algn="ctr">
            <a:solidFill>
              <a:schemeClr val="accent3"/>
            </a:solidFill>
            <a:prstDash val="solid"/>
            <a:round/>
            <a:headEnd type="none" w="med" len="med"/>
            <a:tailEnd type="none" w="med" len="med"/>
          </a:ln>
          <a:effectLst/>
        </p:spPr>
      </p:cxnSp>
      <p:cxnSp>
        <p:nvCxnSpPr>
          <p:cNvPr id="31811" name="Straight Connector 31810">
            <a:extLst>
              <a:ext uri="{FF2B5EF4-FFF2-40B4-BE49-F238E27FC236}">
                <a16:creationId xmlns:a16="http://schemas.microsoft.com/office/drawing/2014/main" id="{DFB6DF15-A65A-59C7-7D7B-4E45F557F8EC}"/>
              </a:ext>
            </a:extLst>
          </p:cNvPr>
          <p:cNvCxnSpPr>
            <a:cxnSpLocks/>
          </p:cNvCxnSpPr>
          <p:nvPr/>
        </p:nvCxnSpPr>
        <p:spPr bwMode="auto">
          <a:xfrm>
            <a:off x="5340176" y="3152538"/>
            <a:ext cx="0" cy="941625"/>
          </a:xfrm>
          <a:prstGeom prst="line">
            <a:avLst/>
          </a:prstGeom>
          <a:noFill/>
          <a:ln w="57150" cap="flat" cmpd="sng" algn="ctr">
            <a:solidFill>
              <a:schemeClr val="accent3"/>
            </a:solidFill>
            <a:prstDash val="solid"/>
            <a:round/>
            <a:headEnd type="none" w="med" len="med"/>
            <a:tailEnd type="none" w="med" len="med"/>
          </a:ln>
          <a:effectLst/>
        </p:spPr>
      </p:cxnSp>
      <p:cxnSp>
        <p:nvCxnSpPr>
          <p:cNvPr id="31813" name="Straight Connector 31812">
            <a:extLst>
              <a:ext uri="{FF2B5EF4-FFF2-40B4-BE49-F238E27FC236}">
                <a16:creationId xmlns:a16="http://schemas.microsoft.com/office/drawing/2014/main" id="{352952FF-6243-B7A4-9B18-98D36540C937}"/>
              </a:ext>
            </a:extLst>
          </p:cNvPr>
          <p:cNvCxnSpPr>
            <a:cxnSpLocks/>
          </p:cNvCxnSpPr>
          <p:nvPr/>
        </p:nvCxnSpPr>
        <p:spPr bwMode="auto">
          <a:xfrm>
            <a:off x="5425901" y="3152538"/>
            <a:ext cx="0" cy="989250"/>
          </a:xfrm>
          <a:prstGeom prst="line">
            <a:avLst/>
          </a:prstGeom>
          <a:noFill/>
          <a:ln w="57150" cap="flat" cmpd="sng" algn="ctr">
            <a:solidFill>
              <a:schemeClr val="accent3"/>
            </a:solidFill>
            <a:prstDash val="solid"/>
            <a:round/>
            <a:headEnd type="none" w="med" len="med"/>
            <a:tailEnd type="none" w="med" len="med"/>
          </a:ln>
          <a:effectLst/>
        </p:spPr>
      </p:cxnSp>
      <p:cxnSp>
        <p:nvCxnSpPr>
          <p:cNvPr id="31815" name="Straight Connector 31814">
            <a:extLst>
              <a:ext uri="{FF2B5EF4-FFF2-40B4-BE49-F238E27FC236}">
                <a16:creationId xmlns:a16="http://schemas.microsoft.com/office/drawing/2014/main" id="{E8FAEF18-7C97-1E13-FF4A-51B4521DE199}"/>
              </a:ext>
            </a:extLst>
          </p:cNvPr>
          <p:cNvCxnSpPr>
            <a:cxnSpLocks/>
          </p:cNvCxnSpPr>
          <p:nvPr/>
        </p:nvCxnSpPr>
        <p:spPr bwMode="auto">
          <a:xfrm>
            <a:off x="5524326" y="3152538"/>
            <a:ext cx="0" cy="1221025"/>
          </a:xfrm>
          <a:prstGeom prst="line">
            <a:avLst/>
          </a:prstGeom>
          <a:noFill/>
          <a:ln w="57150" cap="flat" cmpd="sng" algn="ctr">
            <a:solidFill>
              <a:schemeClr val="accent3"/>
            </a:solidFill>
            <a:prstDash val="solid"/>
            <a:round/>
            <a:headEnd type="none" w="med" len="med"/>
            <a:tailEnd type="none" w="med" len="med"/>
          </a:ln>
          <a:effectLst/>
        </p:spPr>
      </p:cxnSp>
      <p:cxnSp>
        <p:nvCxnSpPr>
          <p:cNvPr id="31817" name="Straight Connector 31816">
            <a:extLst>
              <a:ext uri="{FF2B5EF4-FFF2-40B4-BE49-F238E27FC236}">
                <a16:creationId xmlns:a16="http://schemas.microsoft.com/office/drawing/2014/main" id="{D8E122D0-DF25-66E0-498E-386AEB9ACDD0}"/>
              </a:ext>
            </a:extLst>
          </p:cNvPr>
          <p:cNvCxnSpPr>
            <a:cxnSpLocks/>
          </p:cNvCxnSpPr>
          <p:nvPr/>
        </p:nvCxnSpPr>
        <p:spPr bwMode="auto">
          <a:xfrm>
            <a:off x="5617988" y="3152538"/>
            <a:ext cx="0" cy="1268650"/>
          </a:xfrm>
          <a:prstGeom prst="line">
            <a:avLst/>
          </a:prstGeom>
          <a:noFill/>
          <a:ln w="57150" cap="flat" cmpd="sng" algn="ctr">
            <a:solidFill>
              <a:schemeClr val="accent3"/>
            </a:solidFill>
            <a:prstDash val="solid"/>
            <a:round/>
            <a:headEnd type="none" w="med" len="med"/>
            <a:tailEnd type="none" w="med" len="med"/>
          </a:ln>
          <a:effectLst/>
        </p:spPr>
      </p:cxnSp>
      <p:cxnSp>
        <p:nvCxnSpPr>
          <p:cNvPr id="31819" name="Straight Connector 31818">
            <a:extLst>
              <a:ext uri="{FF2B5EF4-FFF2-40B4-BE49-F238E27FC236}">
                <a16:creationId xmlns:a16="http://schemas.microsoft.com/office/drawing/2014/main" id="{FD5C0B20-10AF-D9A7-6C59-D02F5B6F4BB2}"/>
              </a:ext>
            </a:extLst>
          </p:cNvPr>
          <p:cNvCxnSpPr>
            <a:cxnSpLocks/>
          </p:cNvCxnSpPr>
          <p:nvPr/>
        </p:nvCxnSpPr>
        <p:spPr bwMode="auto">
          <a:xfrm>
            <a:off x="5708475" y="3152538"/>
            <a:ext cx="0" cy="1398825"/>
          </a:xfrm>
          <a:prstGeom prst="line">
            <a:avLst/>
          </a:prstGeom>
          <a:noFill/>
          <a:ln w="57150" cap="flat" cmpd="sng" algn="ctr">
            <a:solidFill>
              <a:schemeClr val="accent3"/>
            </a:solidFill>
            <a:prstDash val="solid"/>
            <a:round/>
            <a:headEnd type="none" w="med" len="med"/>
            <a:tailEnd type="none" w="med" len="med"/>
          </a:ln>
          <a:effectLst/>
        </p:spPr>
      </p:cxnSp>
      <p:cxnSp>
        <p:nvCxnSpPr>
          <p:cNvPr id="31821" name="Straight Connector 31820">
            <a:extLst>
              <a:ext uri="{FF2B5EF4-FFF2-40B4-BE49-F238E27FC236}">
                <a16:creationId xmlns:a16="http://schemas.microsoft.com/office/drawing/2014/main" id="{4EB25C8C-B3C6-361E-2EE1-A142869C1B8B}"/>
              </a:ext>
            </a:extLst>
          </p:cNvPr>
          <p:cNvCxnSpPr>
            <a:cxnSpLocks/>
          </p:cNvCxnSpPr>
          <p:nvPr/>
        </p:nvCxnSpPr>
        <p:spPr bwMode="auto">
          <a:xfrm>
            <a:off x="5805313" y="3152538"/>
            <a:ext cx="0" cy="1398825"/>
          </a:xfrm>
          <a:prstGeom prst="line">
            <a:avLst/>
          </a:prstGeom>
          <a:noFill/>
          <a:ln w="57150" cap="flat" cmpd="sng" algn="ctr">
            <a:solidFill>
              <a:schemeClr val="accent1"/>
            </a:solidFill>
            <a:prstDash val="solid"/>
            <a:round/>
            <a:headEnd type="none" w="med" len="med"/>
            <a:tailEnd type="none" w="med" len="med"/>
          </a:ln>
          <a:effectLst/>
        </p:spPr>
      </p:cxnSp>
      <p:cxnSp>
        <p:nvCxnSpPr>
          <p:cNvPr id="31822" name="Straight Connector 31821">
            <a:extLst>
              <a:ext uri="{FF2B5EF4-FFF2-40B4-BE49-F238E27FC236}">
                <a16:creationId xmlns:a16="http://schemas.microsoft.com/office/drawing/2014/main" id="{53C26214-DBB7-5E78-1FAE-BDBF6AB0D470}"/>
              </a:ext>
            </a:extLst>
          </p:cNvPr>
          <p:cNvCxnSpPr>
            <a:cxnSpLocks/>
          </p:cNvCxnSpPr>
          <p:nvPr/>
        </p:nvCxnSpPr>
        <p:spPr bwMode="auto">
          <a:xfrm>
            <a:off x="5148088" y="3152538"/>
            <a:ext cx="0" cy="892412"/>
          </a:xfrm>
          <a:prstGeom prst="line">
            <a:avLst/>
          </a:prstGeom>
          <a:noFill/>
          <a:ln w="57150" cap="flat" cmpd="sng" algn="ctr">
            <a:solidFill>
              <a:schemeClr val="accent1"/>
            </a:solidFill>
            <a:prstDash val="solid"/>
            <a:round/>
            <a:headEnd type="none" w="med" len="med"/>
            <a:tailEnd type="none" w="med" len="med"/>
          </a:ln>
          <a:effectLst/>
        </p:spPr>
      </p:cxnSp>
      <p:cxnSp>
        <p:nvCxnSpPr>
          <p:cNvPr id="31824" name="Straight Connector 31823">
            <a:extLst>
              <a:ext uri="{FF2B5EF4-FFF2-40B4-BE49-F238E27FC236}">
                <a16:creationId xmlns:a16="http://schemas.microsoft.com/office/drawing/2014/main" id="{F3650901-F8E6-192D-C24A-28314625D744}"/>
              </a:ext>
            </a:extLst>
          </p:cNvPr>
          <p:cNvCxnSpPr>
            <a:cxnSpLocks/>
          </p:cNvCxnSpPr>
          <p:nvPr/>
        </p:nvCxnSpPr>
        <p:spPr bwMode="auto">
          <a:xfrm>
            <a:off x="5057599" y="3152538"/>
            <a:ext cx="0" cy="865425"/>
          </a:xfrm>
          <a:prstGeom prst="line">
            <a:avLst/>
          </a:prstGeom>
          <a:noFill/>
          <a:ln w="57150" cap="flat" cmpd="sng" algn="ctr">
            <a:solidFill>
              <a:schemeClr val="accent1"/>
            </a:solidFill>
            <a:prstDash val="solid"/>
            <a:round/>
            <a:headEnd type="none" w="med" len="med"/>
            <a:tailEnd type="none" w="med" len="med"/>
          </a:ln>
          <a:effectLst/>
        </p:spPr>
      </p:cxnSp>
      <p:cxnSp>
        <p:nvCxnSpPr>
          <p:cNvPr id="31826" name="Straight Connector 31825">
            <a:extLst>
              <a:ext uri="{FF2B5EF4-FFF2-40B4-BE49-F238E27FC236}">
                <a16:creationId xmlns:a16="http://schemas.microsoft.com/office/drawing/2014/main" id="{65E66594-6ED1-B984-8FB3-5711C1081B7C}"/>
              </a:ext>
            </a:extLst>
          </p:cNvPr>
          <p:cNvCxnSpPr>
            <a:cxnSpLocks/>
          </p:cNvCxnSpPr>
          <p:nvPr/>
        </p:nvCxnSpPr>
        <p:spPr bwMode="auto">
          <a:xfrm>
            <a:off x="4867099" y="3152538"/>
            <a:ext cx="0" cy="838437"/>
          </a:xfrm>
          <a:prstGeom prst="line">
            <a:avLst/>
          </a:prstGeom>
          <a:noFill/>
          <a:ln w="57150" cap="flat" cmpd="sng" algn="ctr">
            <a:solidFill>
              <a:schemeClr val="accent1"/>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984F9063-6B2C-9ED8-1CF7-3237F45F9C50}"/>
              </a:ext>
            </a:extLst>
          </p:cNvPr>
          <p:cNvCxnSpPr>
            <a:cxnSpLocks/>
          </p:cNvCxnSpPr>
          <p:nvPr/>
        </p:nvCxnSpPr>
        <p:spPr bwMode="auto">
          <a:xfrm>
            <a:off x="4689299" y="3152538"/>
            <a:ext cx="0" cy="800337"/>
          </a:xfrm>
          <a:prstGeom prst="line">
            <a:avLst/>
          </a:prstGeom>
          <a:noFill/>
          <a:ln w="57150" cap="flat" cmpd="sng" algn="ctr">
            <a:solidFill>
              <a:schemeClr val="accent1"/>
            </a:solidFill>
            <a:prstDash val="solid"/>
            <a:round/>
            <a:headEnd type="none" w="med" len="med"/>
            <a:tailEnd type="none" w="med" len="med"/>
          </a:ln>
          <a:effectLst/>
        </p:spPr>
      </p:cxnSp>
      <p:cxnSp>
        <p:nvCxnSpPr>
          <p:cNvPr id="31830" name="Straight Connector 31829">
            <a:extLst>
              <a:ext uri="{FF2B5EF4-FFF2-40B4-BE49-F238E27FC236}">
                <a16:creationId xmlns:a16="http://schemas.microsoft.com/office/drawing/2014/main" id="{6D6A91AC-C4AD-656B-052B-AD7DD08948EF}"/>
              </a:ext>
            </a:extLst>
          </p:cNvPr>
          <p:cNvCxnSpPr>
            <a:cxnSpLocks/>
          </p:cNvCxnSpPr>
          <p:nvPr/>
        </p:nvCxnSpPr>
        <p:spPr bwMode="auto">
          <a:xfrm>
            <a:off x="4219398" y="3152538"/>
            <a:ext cx="0" cy="674925"/>
          </a:xfrm>
          <a:prstGeom prst="line">
            <a:avLst/>
          </a:prstGeom>
          <a:noFill/>
          <a:ln w="57150" cap="flat" cmpd="sng" algn="ctr">
            <a:solidFill>
              <a:schemeClr val="accent1"/>
            </a:solidFill>
            <a:prstDash val="solid"/>
            <a:round/>
            <a:headEnd type="none" w="med" len="med"/>
            <a:tailEnd type="none" w="med" len="med"/>
          </a:ln>
          <a:effectLst/>
        </p:spPr>
      </p:cxnSp>
      <p:cxnSp>
        <p:nvCxnSpPr>
          <p:cNvPr id="31832" name="Straight Connector 31831">
            <a:extLst>
              <a:ext uri="{FF2B5EF4-FFF2-40B4-BE49-F238E27FC236}">
                <a16:creationId xmlns:a16="http://schemas.microsoft.com/office/drawing/2014/main" id="{95CA6DC9-1AED-DEC2-AA26-2167203CB396}"/>
              </a:ext>
            </a:extLst>
          </p:cNvPr>
          <p:cNvCxnSpPr>
            <a:cxnSpLocks/>
          </p:cNvCxnSpPr>
          <p:nvPr/>
        </p:nvCxnSpPr>
        <p:spPr bwMode="auto">
          <a:xfrm>
            <a:off x="3849511" y="3152538"/>
            <a:ext cx="0" cy="571737"/>
          </a:xfrm>
          <a:prstGeom prst="line">
            <a:avLst/>
          </a:prstGeom>
          <a:noFill/>
          <a:ln w="57150" cap="flat" cmpd="sng" algn="ctr">
            <a:solidFill>
              <a:schemeClr val="accent1"/>
            </a:solidFill>
            <a:prstDash val="solid"/>
            <a:round/>
            <a:headEnd type="none" w="med" len="med"/>
            <a:tailEnd type="none" w="med" len="med"/>
          </a:ln>
          <a:effectLst/>
        </p:spPr>
      </p:cxnSp>
      <p:cxnSp>
        <p:nvCxnSpPr>
          <p:cNvPr id="31834" name="Straight Connector 31833">
            <a:extLst>
              <a:ext uri="{FF2B5EF4-FFF2-40B4-BE49-F238E27FC236}">
                <a16:creationId xmlns:a16="http://schemas.microsoft.com/office/drawing/2014/main" id="{C26B8F94-6EF1-E120-E2AD-1CBE5E2DA226}"/>
              </a:ext>
            </a:extLst>
          </p:cNvPr>
          <p:cNvCxnSpPr>
            <a:cxnSpLocks/>
          </p:cNvCxnSpPr>
          <p:nvPr/>
        </p:nvCxnSpPr>
        <p:spPr bwMode="auto">
          <a:xfrm>
            <a:off x="3757436" y="3152538"/>
            <a:ext cx="0" cy="543162"/>
          </a:xfrm>
          <a:prstGeom prst="line">
            <a:avLst/>
          </a:prstGeom>
          <a:noFill/>
          <a:ln w="57150" cap="flat" cmpd="sng" algn="ctr">
            <a:solidFill>
              <a:schemeClr val="accent1"/>
            </a:solidFill>
            <a:prstDash val="solid"/>
            <a:round/>
            <a:headEnd type="none" w="med" len="med"/>
            <a:tailEnd type="none" w="med" len="med"/>
          </a:ln>
          <a:effectLst/>
        </p:spPr>
      </p:cxnSp>
      <p:cxnSp>
        <p:nvCxnSpPr>
          <p:cNvPr id="31836" name="Straight Connector 31835">
            <a:extLst>
              <a:ext uri="{FF2B5EF4-FFF2-40B4-BE49-F238E27FC236}">
                <a16:creationId xmlns:a16="http://schemas.microsoft.com/office/drawing/2014/main" id="{AF3CF1C4-871A-B36E-2E23-723B08A224F5}"/>
              </a:ext>
            </a:extLst>
          </p:cNvPr>
          <p:cNvCxnSpPr>
            <a:cxnSpLocks/>
          </p:cNvCxnSpPr>
          <p:nvPr/>
        </p:nvCxnSpPr>
        <p:spPr bwMode="auto">
          <a:xfrm>
            <a:off x="3289123" y="3152538"/>
            <a:ext cx="0" cy="430450"/>
          </a:xfrm>
          <a:prstGeom prst="line">
            <a:avLst/>
          </a:prstGeom>
          <a:noFill/>
          <a:ln w="57150" cap="flat" cmpd="sng" algn="ctr">
            <a:solidFill>
              <a:schemeClr val="accent1"/>
            </a:solidFill>
            <a:prstDash val="solid"/>
            <a:round/>
            <a:headEnd type="none" w="med" len="med"/>
            <a:tailEnd type="none" w="med" len="med"/>
          </a:ln>
          <a:effectLst/>
        </p:spPr>
      </p:cxnSp>
      <p:cxnSp>
        <p:nvCxnSpPr>
          <p:cNvPr id="31838" name="Straight Connector 31837">
            <a:extLst>
              <a:ext uri="{FF2B5EF4-FFF2-40B4-BE49-F238E27FC236}">
                <a16:creationId xmlns:a16="http://schemas.microsoft.com/office/drawing/2014/main" id="{8F923AF8-F868-7DB7-20DF-ED4CB8C57CEB}"/>
              </a:ext>
            </a:extLst>
          </p:cNvPr>
          <p:cNvCxnSpPr>
            <a:cxnSpLocks/>
          </p:cNvCxnSpPr>
          <p:nvPr/>
        </p:nvCxnSpPr>
        <p:spPr bwMode="auto">
          <a:xfrm>
            <a:off x="2917648" y="3152538"/>
            <a:ext cx="0" cy="335200"/>
          </a:xfrm>
          <a:prstGeom prst="line">
            <a:avLst/>
          </a:prstGeom>
          <a:noFill/>
          <a:ln w="57150" cap="flat" cmpd="sng" algn="ctr">
            <a:solidFill>
              <a:schemeClr val="accent1"/>
            </a:solidFill>
            <a:prstDash val="solid"/>
            <a:round/>
            <a:headEnd type="none" w="med" len="med"/>
            <a:tailEnd type="none" w="med" len="med"/>
          </a:ln>
          <a:effectLst/>
        </p:spPr>
      </p:cxnSp>
      <p:cxnSp>
        <p:nvCxnSpPr>
          <p:cNvPr id="31840" name="Straight Connector 31839">
            <a:extLst>
              <a:ext uri="{FF2B5EF4-FFF2-40B4-BE49-F238E27FC236}">
                <a16:creationId xmlns:a16="http://schemas.microsoft.com/office/drawing/2014/main" id="{108334AD-50CE-1960-A0D4-F54CB2A8B79D}"/>
              </a:ext>
            </a:extLst>
          </p:cNvPr>
          <p:cNvCxnSpPr>
            <a:cxnSpLocks/>
          </p:cNvCxnSpPr>
          <p:nvPr/>
        </p:nvCxnSpPr>
        <p:spPr bwMode="auto">
          <a:xfrm>
            <a:off x="2736673" y="3152538"/>
            <a:ext cx="0" cy="205025"/>
          </a:xfrm>
          <a:prstGeom prst="line">
            <a:avLst/>
          </a:prstGeom>
          <a:noFill/>
          <a:ln w="57150" cap="flat" cmpd="sng" algn="ctr">
            <a:solidFill>
              <a:schemeClr val="accent1"/>
            </a:solidFill>
            <a:prstDash val="solid"/>
            <a:round/>
            <a:headEnd type="none" w="med" len="med"/>
            <a:tailEnd type="none" w="med" len="med"/>
          </a:ln>
          <a:effectLst/>
        </p:spPr>
      </p:cxnSp>
      <p:cxnSp>
        <p:nvCxnSpPr>
          <p:cNvPr id="31842" name="Straight Connector 31841">
            <a:extLst>
              <a:ext uri="{FF2B5EF4-FFF2-40B4-BE49-F238E27FC236}">
                <a16:creationId xmlns:a16="http://schemas.microsoft.com/office/drawing/2014/main" id="{380489D5-4223-545C-0486-3D545A9B0BD7}"/>
              </a:ext>
            </a:extLst>
          </p:cNvPr>
          <p:cNvCxnSpPr>
            <a:cxnSpLocks/>
          </p:cNvCxnSpPr>
          <p:nvPr/>
        </p:nvCxnSpPr>
        <p:spPr bwMode="auto">
          <a:xfrm>
            <a:off x="2636660" y="3152538"/>
            <a:ext cx="0" cy="193912"/>
          </a:xfrm>
          <a:prstGeom prst="line">
            <a:avLst/>
          </a:prstGeom>
          <a:noFill/>
          <a:ln w="57150" cap="flat" cmpd="sng" algn="ctr">
            <a:solidFill>
              <a:schemeClr val="accent1"/>
            </a:solidFill>
            <a:prstDash val="solid"/>
            <a:round/>
            <a:headEnd type="none" w="med" len="med"/>
            <a:tailEnd type="none" w="med" len="med"/>
          </a:ln>
          <a:effectLst/>
        </p:spPr>
      </p:cxnSp>
      <p:cxnSp>
        <p:nvCxnSpPr>
          <p:cNvPr id="31844" name="Straight Connector 31843">
            <a:extLst>
              <a:ext uri="{FF2B5EF4-FFF2-40B4-BE49-F238E27FC236}">
                <a16:creationId xmlns:a16="http://schemas.microsoft.com/office/drawing/2014/main" id="{DDAECEF4-A5B4-0CEE-660F-5D6918BDFEA0}"/>
              </a:ext>
            </a:extLst>
          </p:cNvPr>
          <p:cNvCxnSpPr>
            <a:cxnSpLocks/>
          </p:cNvCxnSpPr>
          <p:nvPr/>
        </p:nvCxnSpPr>
        <p:spPr bwMode="auto">
          <a:xfrm>
            <a:off x="2547760" y="3152538"/>
            <a:ext cx="0" cy="181212"/>
          </a:xfrm>
          <a:prstGeom prst="line">
            <a:avLst/>
          </a:prstGeom>
          <a:noFill/>
          <a:ln w="57150" cap="flat" cmpd="sng" algn="ctr">
            <a:solidFill>
              <a:schemeClr val="accent1"/>
            </a:solidFill>
            <a:prstDash val="solid"/>
            <a:round/>
            <a:headEnd type="none" w="med" len="med"/>
            <a:tailEnd type="none" w="med" len="med"/>
          </a:ln>
          <a:effectLst/>
        </p:spPr>
      </p:cxnSp>
      <p:cxnSp>
        <p:nvCxnSpPr>
          <p:cNvPr id="31846" name="Straight Connector 31845">
            <a:extLst>
              <a:ext uri="{FF2B5EF4-FFF2-40B4-BE49-F238E27FC236}">
                <a16:creationId xmlns:a16="http://schemas.microsoft.com/office/drawing/2014/main" id="{69AF43CA-5686-9E6F-FD2D-12933C55E0F5}"/>
              </a:ext>
            </a:extLst>
          </p:cNvPr>
          <p:cNvCxnSpPr>
            <a:cxnSpLocks/>
          </p:cNvCxnSpPr>
          <p:nvPr/>
        </p:nvCxnSpPr>
        <p:spPr bwMode="auto">
          <a:xfrm>
            <a:off x="2358847" y="3152538"/>
            <a:ext cx="0" cy="114537"/>
          </a:xfrm>
          <a:prstGeom prst="line">
            <a:avLst/>
          </a:prstGeom>
          <a:noFill/>
          <a:ln w="57150" cap="flat" cmpd="sng" algn="ctr">
            <a:solidFill>
              <a:schemeClr val="accent1"/>
            </a:solidFill>
            <a:prstDash val="solid"/>
            <a:round/>
            <a:headEnd type="none" w="med" len="med"/>
            <a:tailEnd type="none" w="med" len="med"/>
          </a:ln>
          <a:effectLst/>
        </p:spPr>
      </p:cxnSp>
      <p:cxnSp>
        <p:nvCxnSpPr>
          <p:cNvPr id="31848" name="Straight Connector 31847">
            <a:extLst>
              <a:ext uri="{FF2B5EF4-FFF2-40B4-BE49-F238E27FC236}">
                <a16:creationId xmlns:a16="http://schemas.microsoft.com/office/drawing/2014/main" id="{B5902458-E80F-7414-8907-A49E2C7E3174}"/>
              </a:ext>
            </a:extLst>
          </p:cNvPr>
          <p:cNvCxnSpPr>
            <a:cxnSpLocks/>
          </p:cNvCxnSpPr>
          <p:nvPr/>
        </p:nvCxnSpPr>
        <p:spPr bwMode="auto">
          <a:xfrm>
            <a:off x="2268360" y="3152538"/>
            <a:ext cx="0" cy="114537"/>
          </a:xfrm>
          <a:prstGeom prst="line">
            <a:avLst/>
          </a:prstGeom>
          <a:noFill/>
          <a:ln w="57150" cap="flat" cmpd="sng" algn="ctr">
            <a:solidFill>
              <a:schemeClr val="accent1"/>
            </a:solidFill>
            <a:prstDash val="solid"/>
            <a:round/>
            <a:headEnd type="none" w="med" len="med"/>
            <a:tailEnd type="none" w="med" len="med"/>
          </a:ln>
          <a:effectLst/>
        </p:spPr>
      </p:cxnSp>
      <p:cxnSp>
        <p:nvCxnSpPr>
          <p:cNvPr id="31850" name="Straight Connector 31849">
            <a:extLst>
              <a:ext uri="{FF2B5EF4-FFF2-40B4-BE49-F238E27FC236}">
                <a16:creationId xmlns:a16="http://schemas.microsoft.com/office/drawing/2014/main" id="{9DA17E31-68B9-879B-E906-F58B2CDD626B}"/>
              </a:ext>
            </a:extLst>
          </p:cNvPr>
          <p:cNvCxnSpPr>
            <a:cxnSpLocks/>
          </p:cNvCxnSpPr>
          <p:nvPr/>
        </p:nvCxnSpPr>
        <p:spPr bwMode="auto">
          <a:xfrm>
            <a:off x="6902432" y="2686050"/>
            <a:ext cx="0" cy="452574"/>
          </a:xfrm>
          <a:prstGeom prst="line">
            <a:avLst/>
          </a:prstGeom>
          <a:noFill/>
          <a:ln w="57150" cap="flat" cmpd="sng" algn="ctr">
            <a:solidFill>
              <a:schemeClr val="accent1"/>
            </a:solidFill>
            <a:prstDash val="solid"/>
            <a:round/>
            <a:headEnd type="none" w="med" len="med"/>
            <a:tailEnd type="none" w="med" len="med"/>
          </a:ln>
          <a:effectLst/>
        </p:spPr>
      </p:cxnSp>
      <p:cxnSp>
        <p:nvCxnSpPr>
          <p:cNvPr id="31852" name="Straight Connector 31851">
            <a:extLst>
              <a:ext uri="{FF2B5EF4-FFF2-40B4-BE49-F238E27FC236}">
                <a16:creationId xmlns:a16="http://schemas.microsoft.com/office/drawing/2014/main" id="{1CBFFECC-B242-B537-1366-0B9CA172C9D0}"/>
              </a:ext>
            </a:extLst>
          </p:cNvPr>
          <p:cNvCxnSpPr>
            <a:cxnSpLocks/>
          </p:cNvCxnSpPr>
          <p:nvPr/>
        </p:nvCxnSpPr>
        <p:spPr bwMode="auto">
          <a:xfrm>
            <a:off x="7019907" y="2901950"/>
            <a:ext cx="0" cy="236674"/>
          </a:xfrm>
          <a:prstGeom prst="line">
            <a:avLst/>
          </a:prstGeom>
          <a:noFill/>
          <a:ln w="57150" cap="flat" cmpd="sng" algn="ctr">
            <a:solidFill>
              <a:schemeClr val="accent3"/>
            </a:solidFill>
            <a:prstDash val="solid"/>
            <a:round/>
            <a:headEnd type="none" w="med" len="med"/>
            <a:tailEnd type="none" w="med" len="med"/>
          </a:ln>
          <a:effectLst/>
        </p:spPr>
      </p:cxnSp>
      <p:cxnSp>
        <p:nvCxnSpPr>
          <p:cNvPr id="31854" name="Straight Connector 31853">
            <a:extLst>
              <a:ext uri="{FF2B5EF4-FFF2-40B4-BE49-F238E27FC236}">
                <a16:creationId xmlns:a16="http://schemas.microsoft.com/office/drawing/2014/main" id="{84004000-A2F7-1BDB-E804-98F4E3CD1203}"/>
              </a:ext>
            </a:extLst>
          </p:cNvPr>
          <p:cNvCxnSpPr>
            <a:cxnSpLocks/>
          </p:cNvCxnSpPr>
          <p:nvPr/>
        </p:nvCxnSpPr>
        <p:spPr bwMode="auto">
          <a:xfrm>
            <a:off x="7132619" y="2978150"/>
            <a:ext cx="0" cy="160474"/>
          </a:xfrm>
          <a:prstGeom prst="line">
            <a:avLst/>
          </a:prstGeom>
          <a:noFill/>
          <a:ln w="57150" cap="flat" cmpd="sng" algn="ctr">
            <a:solidFill>
              <a:schemeClr val="accent3"/>
            </a:solidFill>
            <a:prstDash val="solid"/>
            <a:round/>
            <a:headEnd type="none" w="med" len="med"/>
            <a:tailEnd type="none" w="med" len="med"/>
          </a:ln>
          <a:effectLst/>
        </p:spPr>
      </p:cxnSp>
      <p:cxnSp>
        <p:nvCxnSpPr>
          <p:cNvPr id="31856" name="Straight Connector 31855">
            <a:extLst>
              <a:ext uri="{FF2B5EF4-FFF2-40B4-BE49-F238E27FC236}">
                <a16:creationId xmlns:a16="http://schemas.microsoft.com/office/drawing/2014/main" id="{AF2FAA21-519D-CFCB-C6C7-A391D02D8787}"/>
              </a:ext>
            </a:extLst>
          </p:cNvPr>
          <p:cNvCxnSpPr>
            <a:cxnSpLocks/>
          </p:cNvCxnSpPr>
          <p:nvPr/>
        </p:nvCxnSpPr>
        <p:spPr bwMode="auto">
          <a:xfrm>
            <a:off x="7469170" y="3152538"/>
            <a:ext cx="0" cy="116125"/>
          </a:xfrm>
          <a:prstGeom prst="line">
            <a:avLst/>
          </a:prstGeom>
          <a:noFill/>
          <a:ln w="57150" cap="flat" cmpd="sng" algn="ctr">
            <a:solidFill>
              <a:schemeClr val="accent1"/>
            </a:solidFill>
            <a:prstDash val="solid"/>
            <a:round/>
            <a:headEnd type="none" w="med" len="med"/>
            <a:tailEnd type="none" w="med" len="med"/>
          </a:ln>
          <a:effectLst/>
        </p:spPr>
      </p:cxnSp>
      <p:cxnSp>
        <p:nvCxnSpPr>
          <p:cNvPr id="31858" name="Straight Connector 31857">
            <a:extLst>
              <a:ext uri="{FF2B5EF4-FFF2-40B4-BE49-F238E27FC236}">
                <a16:creationId xmlns:a16="http://schemas.microsoft.com/office/drawing/2014/main" id="{CA6AC968-A349-FB8E-A74D-1C0465E3951C}"/>
              </a:ext>
            </a:extLst>
          </p:cNvPr>
          <p:cNvCxnSpPr>
            <a:cxnSpLocks/>
          </p:cNvCxnSpPr>
          <p:nvPr/>
        </p:nvCxnSpPr>
        <p:spPr bwMode="auto">
          <a:xfrm>
            <a:off x="7588232" y="3152538"/>
            <a:ext cx="0" cy="227250"/>
          </a:xfrm>
          <a:prstGeom prst="line">
            <a:avLst/>
          </a:prstGeom>
          <a:noFill/>
          <a:ln w="57150" cap="flat" cmpd="sng" algn="ctr">
            <a:solidFill>
              <a:schemeClr val="accent3"/>
            </a:solidFill>
            <a:prstDash val="solid"/>
            <a:round/>
            <a:headEnd type="none" w="med" len="med"/>
            <a:tailEnd type="none" w="med" len="med"/>
          </a:ln>
          <a:effectLst/>
        </p:spPr>
      </p:cxnSp>
      <p:cxnSp>
        <p:nvCxnSpPr>
          <p:cNvPr id="31860" name="Straight Connector 31859">
            <a:extLst>
              <a:ext uri="{FF2B5EF4-FFF2-40B4-BE49-F238E27FC236}">
                <a16:creationId xmlns:a16="http://schemas.microsoft.com/office/drawing/2014/main" id="{546DE37B-0602-1985-A61F-F147C6E19F3E}"/>
              </a:ext>
            </a:extLst>
          </p:cNvPr>
          <p:cNvCxnSpPr>
            <a:cxnSpLocks/>
          </p:cNvCxnSpPr>
          <p:nvPr/>
        </p:nvCxnSpPr>
        <p:spPr bwMode="auto">
          <a:xfrm>
            <a:off x="7697771" y="3152538"/>
            <a:ext cx="0" cy="247887"/>
          </a:xfrm>
          <a:prstGeom prst="line">
            <a:avLst/>
          </a:prstGeom>
          <a:noFill/>
          <a:ln w="57150" cap="flat" cmpd="sng" algn="ctr">
            <a:solidFill>
              <a:schemeClr val="accent3"/>
            </a:solidFill>
            <a:prstDash val="solid"/>
            <a:round/>
            <a:headEnd type="none" w="med" len="med"/>
            <a:tailEnd type="none" w="med" len="med"/>
          </a:ln>
          <a:effectLst/>
        </p:spPr>
      </p:cxnSp>
      <p:cxnSp>
        <p:nvCxnSpPr>
          <p:cNvPr id="31862" name="Straight Connector 31861">
            <a:extLst>
              <a:ext uri="{FF2B5EF4-FFF2-40B4-BE49-F238E27FC236}">
                <a16:creationId xmlns:a16="http://schemas.microsoft.com/office/drawing/2014/main" id="{8F9A48DE-CDE0-452B-C720-E844D99D1EE9}"/>
              </a:ext>
            </a:extLst>
          </p:cNvPr>
          <p:cNvCxnSpPr>
            <a:cxnSpLocks/>
          </p:cNvCxnSpPr>
          <p:nvPr/>
        </p:nvCxnSpPr>
        <p:spPr bwMode="auto">
          <a:xfrm>
            <a:off x="7810484" y="3152538"/>
            <a:ext cx="0" cy="303450"/>
          </a:xfrm>
          <a:prstGeom prst="line">
            <a:avLst/>
          </a:prstGeom>
          <a:noFill/>
          <a:ln w="57150" cap="flat" cmpd="sng" algn="ctr">
            <a:solidFill>
              <a:schemeClr val="accent3"/>
            </a:solidFill>
            <a:prstDash val="solid"/>
            <a:round/>
            <a:headEnd type="none" w="med" len="med"/>
            <a:tailEnd type="none" w="med" len="med"/>
          </a:ln>
          <a:effectLst/>
        </p:spPr>
      </p:cxnSp>
      <p:cxnSp>
        <p:nvCxnSpPr>
          <p:cNvPr id="31864" name="Straight Connector 31863">
            <a:extLst>
              <a:ext uri="{FF2B5EF4-FFF2-40B4-BE49-F238E27FC236}">
                <a16:creationId xmlns:a16="http://schemas.microsoft.com/office/drawing/2014/main" id="{C71D9B56-8975-8371-634C-3D2C16797604}"/>
              </a:ext>
            </a:extLst>
          </p:cNvPr>
          <p:cNvCxnSpPr>
            <a:cxnSpLocks/>
          </p:cNvCxnSpPr>
          <p:nvPr/>
        </p:nvCxnSpPr>
        <p:spPr bwMode="auto">
          <a:xfrm>
            <a:off x="7923196" y="3152538"/>
            <a:ext cx="0" cy="389175"/>
          </a:xfrm>
          <a:prstGeom prst="line">
            <a:avLst/>
          </a:prstGeom>
          <a:noFill/>
          <a:ln w="57150" cap="flat" cmpd="sng" algn="ctr">
            <a:solidFill>
              <a:schemeClr val="accent1"/>
            </a:solidFill>
            <a:prstDash val="solid"/>
            <a:round/>
            <a:headEnd type="none" w="med" len="med"/>
            <a:tailEnd type="none" w="med" len="med"/>
          </a:ln>
          <a:effectLst/>
        </p:spPr>
      </p:cxnSp>
      <p:cxnSp>
        <p:nvCxnSpPr>
          <p:cNvPr id="31866" name="Straight Connector 31865">
            <a:extLst>
              <a:ext uri="{FF2B5EF4-FFF2-40B4-BE49-F238E27FC236}">
                <a16:creationId xmlns:a16="http://schemas.microsoft.com/office/drawing/2014/main" id="{A7560376-BEBC-38AF-731F-F0E56D67BE09}"/>
              </a:ext>
            </a:extLst>
          </p:cNvPr>
          <p:cNvCxnSpPr>
            <a:cxnSpLocks/>
          </p:cNvCxnSpPr>
          <p:nvPr/>
        </p:nvCxnSpPr>
        <p:spPr bwMode="auto">
          <a:xfrm>
            <a:off x="8037496" y="3152538"/>
            <a:ext cx="0" cy="386000"/>
          </a:xfrm>
          <a:prstGeom prst="line">
            <a:avLst/>
          </a:prstGeom>
          <a:noFill/>
          <a:ln w="57150" cap="flat" cmpd="sng" algn="ctr">
            <a:solidFill>
              <a:schemeClr val="accent3"/>
            </a:solidFill>
            <a:prstDash val="solid"/>
            <a:round/>
            <a:headEnd type="none" w="med" len="med"/>
            <a:tailEnd type="none" w="med" len="med"/>
          </a:ln>
          <a:effectLst/>
        </p:spPr>
      </p:cxnSp>
      <p:cxnSp>
        <p:nvCxnSpPr>
          <p:cNvPr id="31868" name="Straight Connector 31867">
            <a:extLst>
              <a:ext uri="{FF2B5EF4-FFF2-40B4-BE49-F238E27FC236}">
                <a16:creationId xmlns:a16="http://schemas.microsoft.com/office/drawing/2014/main" id="{73627B13-249E-8B19-1A25-7CE42FDB5582}"/>
              </a:ext>
            </a:extLst>
          </p:cNvPr>
          <p:cNvCxnSpPr>
            <a:cxnSpLocks/>
          </p:cNvCxnSpPr>
          <p:nvPr/>
        </p:nvCxnSpPr>
        <p:spPr bwMode="auto">
          <a:xfrm>
            <a:off x="8154971" y="3152538"/>
            <a:ext cx="0" cy="430450"/>
          </a:xfrm>
          <a:prstGeom prst="line">
            <a:avLst/>
          </a:prstGeom>
          <a:noFill/>
          <a:ln w="57150" cap="flat" cmpd="sng" algn="ctr">
            <a:solidFill>
              <a:schemeClr val="accent3"/>
            </a:solidFill>
            <a:prstDash val="solid"/>
            <a:round/>
            <a:headEnd type="none" w="med" len="med"/>
            <a:tailEnd type="none" w="med" len="med"/>
          </a:ln>
          <a:effectLst/>
        </p:spPr>
      </p:cxnSp>
      <p:cxnSp>
        <p:nvCxnSpPr>
          <p:cNvPr id="31870" name="Straight Connector 31869">
            <a:extLst>
              <a:ext uri="{FF2B5EF4-FFF2-40B4-BE49-F238E27FC236}">
                <a16:creationId xmlns:a16="http://schemas.microsoft.com/office/drawing/2014/main" id="{8F552FFD-D72D-805D-C480-5530CEFE775F}"/>
              </a:ext>
            </a:extLst>
          </p:cNvPr>
          <p:cNvCxnSpPr>
            <a:cxnSpLocks/>
          </p:cNvCxnSpPr>
          <p:nvPr/>
        </p:nvCxnSpPr>
        <p:spPr bwMode="auto">
          <a:xfrm>
            <a:off x="8264509" y="3152538"/>
            <a:ext cx="0" cy="487600"/>
          </a:xfrm>
          <a:prstGeom prst="line">
            <a:avLst/>
          </a:prstGeom>
          <a:noFill/>
          <a:ln w="57150" cap="flat" cmpd="sng" algn="ctr">
            <a:solidFill>
              <a:schemeClr val="accent1"/>
            </a:solidFill>
            <a:prstDash val="solid"/>
            <a:round/>
            <a:headEnd type="none" w="med" len="med"/>
            <a:tailEnd type="none" w="med" len="med"/>
          </a:ln>
          <a:effectLst/>
        </p:spPr>
      </p:cxnSp>
      <p:cxnSp>
        <p:nvCxnSpPr>
          <p:cNvPr id="31874" name="Straight Connector 31873">
            <a:extLst>
              <a:ext uri="{FF2B5EF4-FFF2-40B4-BE49-F238E27FC236}">
                <a16:creationId xmlns:a16="http://schemas.microsoft.com/office/drawing/2014/main" id="{AF69E180-0265-07C5-331E-517F0333C544}"/>
              </a:ext>
            </a:extLst>
          </p:cNvPr>
          <p:cNvCxnSpPr>
            <a:cxnSpLocks/>
          </p:cNvCxnSpPr>
          <p:nvPr/>
        </p:nvCxnSpPr>
        <p:spPr bwMode="auto">
          <a:xfrm>
            <a:off x="8378808" y="3152538"/>
            <a:ext cx="0" cy="525700"/>
          </a:xfrm>
          <a:prstGeom prst="line">
            <a:avLst/>
          </a:prstGeom>
          <a:noFill/>
          <a:ln w="57150" cap="flat" cmpd="sng" algn="ctr">
            <a:solidFill>
              <a:schemeClr val="accent1"/>
            </a:solidFill>
            <a:prstDash val="solid"/>
            <a:round/>
            <a:headEnd type="none" w="med" len="med"/>
            <a:tailEnd type="none" w="med" len="med"/>
          </a:ln>
          <a:effectLst/>
        </p:spPr>
      </p:cxnSp>
      <p:cxnSp>
        <p:nvCxnSpPr>
          <p:cNvPr id="31876" name="Straight Connector 31875">
            <a:extLst>
              <a:ext uri="{FF2B5EF4-FFF2-40B4-BE49-F238E27FC236}">
                <a16:creationId xmlns:a16="http://schemas.microsoft.com/office/drawing/2014/main" id="{083EF3DF-1ED7-EBF2-CEFB-31380FFCBBE3}"/>
              </a:ext>
            </a:extLst>
          </p:cNvPr>
          <p:cNvCxnSpPr>
            <a:cxnSpLocks/>
          </p:cNvCxnSpPr>
          <p:nvPr/>
        </p:nvCxnSpPr>
        <p:spPr bwMode="auto">
          <a:xfrm>
            <a:off x="8491521" y="3152538"/>
            <a:ext cx="0" cy="600312"/>
          </a:xfrm>
          <a:prstGeom prst="line">
            <a:avLst/>
          </a:prstGeom>
          <a:noFill/>
          <a:ln w="57150" cap="flat" cmpd="sng" algn="ctr">
            <a:solidFill>
              <a:schemeClr val="accent1"/>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58C5B0DF-E231-4BDE-5350-244BCDFF6F77}"/>
              </a:ext>
            </a:extLst>
          </p:cNvPr>
          <p:cNvCxnSpPr>
            <a:cxnSpLocks/>
          </p:cNvCxnSpPr>
          <p:nvPr/>
        </p:nvCxnSpPr>
        <p:spPr bwMode="auto">
          <a:xfrm>
            <a:off x="8602646" y="3152538"/>
            <a:ext cx="0" cy="641587"/>
          </a:xfrm>
          <a:prstGeom prst="line">
            <a:avLst/>
          </a:prstGeom>
          <a:noFill/>
          <a:ln w="57150" cap="flat" cmpd="sng" algn="ctr">
            <a:solidFill>
              <a:schemeClr val="accent1"/>
            </a:solidFill>
            <a:prstDash val="solid"/>
            <a:round/>
            <a:headEnd type="none" w="med" len="med"/>
            <a:tailEnd type="none" w="med" len="med"/>
          </a:ln>
          <a:effectLst/>
        </p:spPr>
      </p:cxnSp>
      <p:cxnSp>
        <p:nvCxnSpPr>
          <p:cNvPr id="31880" name="Straight Connector 31879">
            <a:extLst>
              <a:ext uri="{FF2B5EF4-FFF2-40B4-BE49-F238E27FC236}">
                <a16:creationId xmlns:a16="http://schemas.microsoft.com/office/drawing/2014/main" id="{45A43B87-A039-8AD5-64EB-FC0293472A4F}"/>
              </a:ext>
            </a:extLst>
          </p:cNvPr>
          <p:cNvCxnSpPr>
            <a:cxnSpLocks/>
          </p:cNvCxnSpPr>
          <p:nvPr/>
        </p:nvCxnSpPr>
        <p:spPr bwMode="auto">
          <a:xfrm>
            <a:off x="8718533" y="3152538"/>
            <a:ext cx="0" cy="671750"/>
          </a:xfrm>
          <a:prstGeom prst="line">
            <a:avLst/>
          </a:prstGeom>
          <a:noFill/>
          <a:ln w="57150" cap="flat" cmpd="sng" algn="ctr">
            <a:solidFill>
              <a:schemeClr val="accent1"/>
            </a:solidFill>
            <a:prstDash val="solid"/>
            <a:round/>
            <a:headEnd type="none" w="med" len="med"/>
            <a:tailEnd type="none" w="med" len="med"/>
          </a:ln>
          <a:effectLst/>
        </p:spPr>
      </p:cxnSp>
      <p:cxnSp>
        <p:nvCxnSpPr>
          <p:cNvPr id="31882" name="Straight Connector 31881">
            <a:extLst>
              <a:ext uri="{FF2B5EF4-FFF2-40B4-BE49-F238E27FC236}">
                <a16:creationId xmlns:a16="http://schemas.microsoft.com/office/drawing/2014/main" id="{2662A433-C7EB-E604-CE83-2CB26FA5CA18}"/>
              </a:ext>
            </a:extLst>
          </p:cNvPr>
          <p:cNvCxnSpPr>
            <a:cxnSpLocks/>
          </p:cNvCxnSpPr>
          <p:nvPr/>
        </p:nvCxnSpPr>
        <p:spPr bwMode="auto">
          <a:xfrm>
            <a:off x="8831245" y="3152538"/>
            <a:ext cx="0" cy="697150"/>
          </a:xfrm>
          <a:prstGeom prst="line">
            <a:avLst/>
          </a:prstGeom>
          <a:noFill/>
          <a:ln w="57150" cap="flat" cmpd="sng" algn="ctr">
            <a:solidFill>
              <a:schemeClr val="accent3"/>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09194867-0E61-234C-26A0-C41550C23471}"/>
              </a:ext>
            </a:extLst>
          </p:cNvPr>
          <p:cNvCxnSpPr>
            <a:cxnSpLocks/>
          </p:cNvCxnSpPr>
          <p:nvPr/>
        </p:nvCxnSpPr>
        <p:spPr bwMode="auto">
          <a:xfrm>
            <a:off x="8947134" y="3152538"/>
            <a:ext cx="0" cy="697150"/>
          </a:xfrm>
          <a:prstGeom prst="line">
            <a:avLst/>
          </a:prstGeom>
          <a:noFill/>
          <a:ln w="57150" cap="flat" cmpd="sng" algn="ctr">
            <a:solidFill>
              <a:schemeClr val="accent3"/>
            </a:solidFill>
            <a:prstDash val="solid"/>
            <a:round/>
            <a:headEnd type="none" w="med" len="med"/>
            <a:tailEnd type="none" w="med" len="med"/>
          </a:ln>
          <a:effectLst/>
        </p:spPr>
      </p:cxnSp>
      <p:cxnSp>
        <p:nvCxnSpPr>
          <p:cNvPr id="31885" name="Straight Connector 31884">
            <a:extLst>
              <a:ext uri="{FF2B5EF4-FFF2-40B4-BE49-F238E27FC236}">
                <a16:creationId xmlns:a16="http://schemas.microsoft.com/office/drawing/2014/main" id="{D839F2E7-7695-7FC4-F145-DB0D1B03BA8A}"/>
              </a:ext>
            </a:extLst>
          </p:cNvPr>
          <p:cNvCxnSpPr>
            <a:cxnSpLocks/>
          </p:cNvCxnSpPr>
          <p:nvPr/>
        </p:nvCxnSpPr>
        <p:spPr bwMode="auto">
          <a:xfrm>
            <a:off x="9063021" y="3152538"/>
            <a:ext cx="0" cy="816212"/>
          </a:xfrm>
          <a:prstGeom prst="line">
            <a:avLst/>
          </a:prstGeom>
          <a:noFill/>
          <a:ln w="57150" cap="flat" cmpd="sng" algn="ctr">
            <a:solidFill>
              <a:schemeClr val="accent3"/>
            </a:solidFill>
            <a:prstDash val="solid"/>
            <a:round/>
            <a:headEnd type="none" w="med" len="med"/>
            <a:tailEnd type="none" w="med" len="med"/>
          </a:ln>
          <a:effectLst/>
        </p:spPr>
      </p:cxnSp>
      <p:cxnSp>
        <p:nvCxnSpPr>
          <p:cNvPr id="31887" name="Straight Connector 31886">
            <a:extLst>
              <a:ext uri="{FF2B5EF4-FFF2-40B4-BE49-F238E27FC236}">
                <a16:creationId xmlns:a16="http://schemas.microsoft.com/office/drawing/2014/main" id="{71791742-B95D-1E6F-D338-9FD8EB8E8239}"/>
              </a:ext>
            </a:extLst>
          </p:cNvPr>
          <p:cNvCxnSpPr>
            <a:cxnSpLocks/>
          </p:cNvCxnSpPr>
          <p:nvPr/>
        </p:nvCxnSpPr>
        <p:spPr bwMode="auto">
          <a:xfrm>
            <a:off x="9170971" y="3152538"/>
            <a:ext cx="0" cy="825737"/>
          </a:xfrm>
          <a:prstGeom prst="line">
            <a:avLst/>
          </a:prstGeom>
          <a:noFill/>
          <a:ln w="57150" cap="flat" cmpd="sng" algn="ctr">
            <a:solidFill>
              <a:schemeClr val="accent3"/>
            </a:solidFill>
            <a:prstDash val="solid"/>
            <a:round/>
            <a:headEnd type="none" w="med" len="med"/>
            <a:tailEnd type="none" w="med" len="med"/>
          </a:ln>
          <a:effectLst/>
        </p:spPr>
      </p:cxnSp>
      <p:cxnSp>
        <p:nvCxnSpPr>
          <p:cNvPr id="31889" name="Straight Connector 31888">
            <a:extLst>
              <a:ext uri="{FF2B5EF4-FFF2-40B4-BE49-F238E27FC236}">
                <a16:creationId xmlns:a16="http://schemas.microsoft.com/office/drawing/2014/main" id="{D787E2FB-D35F-F2F3-CB3D-23B9469BD339}"/>
              </a:ext>
            </a:extLst>
          </p:cNvPr>
          <p:cNvCxnSpPr>
            <a:cxnSpLocks/>
          </p:cNvCxnSpPr>
          <p:nvPr/>
        </p:nvCxnSpPr>
        <p:spPr bwMode="auto">
          <a:xfrm>
            <a:off x="9283682" y="3152538"/>
            <a:ext cx="0" cy="835262"/>
          </a:xfrm>
          <a:prstGeom prst="line">
            <a:avLst/>
          </a:prstGeom>
          <a:noFill/>
          <a:ln w="57150" cap="flat" cmpd="sng" algn="ctr">
            <a:solidFill>
              <a:schemeClr val="accent1"/>
            </a:solidFill>
            <a:prstDash val="solid"/>
            <a:round/>
            <a:headEnd type="none" w="med" len="med"/>
            <a:tailEnd type="none" w="med" len="med"/>
          </a:ln>
          <a:effectLst/>
        </p:spPr>
      </p:cxnSp>
      <p:cxnSp>
        <p:nvCxnSpPr>
          <p:cNvPr id="31891" name="Straight Connector 31890">
            <a:extLst>
              <a:ext uri="{FF2B5EF4-FFF2-40B4-BE49-F238E27FC236}">
                <a16:creationId xmlns:a16="http://schemas.microsoft.com/office/drawing/2014/main" id="{CE9C8AD9-34BD-5E5A-C43A-6DA14A9B5F1A}"/>
              </a:ext>
            </a:extLst>
          </p:cNvPr>
          <p:cNvCxnSpPr>
            <a:cxnSpLocks/>
          </p:cNvCxnSpPr>
          <p:nvPr/>
        </p:nvCxnSpPr>
        <p:spPr bwMode="auto">
          <a:xfrm>
            <a:off x="9399571" y="3152538"/>
            <a:ext cx="0" cy="840025"/>
          </a:xfrm>
          <a:prstGeom prst="line">
            <a:avLst/>
          </a:prstGeom>
          <a:noFill/>
          <a:ln w="57150" cap="flat" cmpd="sng" algn="ctr">
            <a:solidFill>
              <a:schemeClr val="accent3"/>
            </a:solidFill>
            <a:prstDash val="solid"/>
            <a:round/>
            <a:headEnd type="none" w="med" len="med"/>
            <a:tailEnd type="none" w="med" len="med"/>
          </a:ln>
          <a:effectLst/>
        </p:spPr>
      </p:cxnSp>
      <p:cxnSp>
        <p:nvCxnSpPr>
          <p:cNvPr id="31893" name="Straight Connector 31892">
            <a:extLst>
              <a:ext uri="{FF2B5EF4-FFF2-40B4-BE49-F238E27FC236}">
                <a16:creationId xmlns:a16="http://schemas.microsoft.com/office/drawing/2014/main" id="{A902C156-82D6-4211-CF4C-BE7535BEEEA6}"/>
              </a:ext>
            </a:extLst>
          </p:cNvPr>
          <p:cNvCxnSpPr>
            <a:cxnSpLocks/>
          </p:cNvCxnSpPr>
          <p:nvPr/>
        </p:nvCxnSpPr>
        <p:spPr bwMode="auto">
          <a:xfrm>
            <a:off x="9510696" y="3152538"/>
            <a:ext cx="0" cy="867012"/>
          </a:xfrm>
          <a:prstGeom prst="line">
            <a:avLst/>
          </a:prstGeom>
          <a:noFill/>
          <a:ln w="57150" cap="flat" cmpd="sng" algn="ctr">
            <a:solidFill>
              <a:schemeClr val="accent3"/>
            </a:solidFill>
            <a:prstDash val="solid"/>
            <a:round/>
            <a:headEnd type="none" w="med" len="med"/>
            <a:tailEnd type="none" w="med" len="med"/>
          </a:ln>
          <a:effectLst/>
        </p:spPr>
      </p:cxnSp>
      <p:cxnSp>
        <p:nvCxnSpPr>
          <p:cNvPr id="31895" name="Straight Connector 31894">
            <a:extLst>
              <a:ext uri="{FF2B5EF4-FFF2-40B4-BE49-F238E27FC236}">
                <a16:creationId xmlns:a16="http://schemas.microsoft.com/office/drawing/2014/main" id="{57C7BE0A-24D7-EEDC-C0E4-854B5429DEA6}"/>
              </a:ext>
            </a:extLst>
          </p:cNvPr>
          <p:cNvCxnSpPr>
            <a:cxnSpLocks/>
          </p:cNvCxnSpPr>
          <p:nvPr/>
        </p:nvCxnSpPr>
        <p:spPr bwMode="auto">
          <a:xfrm>
            <a:off x="9620234" y="3152538"/>
            <a:ext cx="0" cy="867012"/>
          </a:xfrm>
          <a:prstGeom prst="line">
            <a:avLst/>
          </a:prstGeom>
          <a:noFill/>
          <a:ln w="57150" cap="flat" cmpd="sng" algn="ctr">
            <a:solidFill>
              <a:schemeClr val="accent3"/>
            </a:solidFill>
            <a:prstDash val="solid"/>
            <a:round/>
            <a:headEnd type="none" w="med" len="med"/>
            <a:tailEnd type="none" w="med" len="med"/>
          </a:ln>
          <a:effectLst/>
        </p:spPr>
      </p:cxnSp>
      <p:cxnSp>
        <p:nvCxnSpPr>
          <p:cNvPr id="31896" name="Straight Connector 31895">
            <a:extLst>
              <a:ext uri="{FF2B5EF4-FFF2-40B4-BE49-F238E27FC236}">
                <a16:creationId xmlns:a16="http://schemas.microsoft.com/office/drawing/2014/main" id="{B105B1C9-1EB3-A70F-659F-B14F19DF1500}"/>
              </a:ext>
            </a:extLst>
          </p:cNvPr>
          <p:cNvCxnSpPr>
            <a:cxnSpLocks/>
          </p:cNvCxnSpPr>
          <p:nvPr/>
        </p:nvCxnSpPr>
        <p:spPr bwMode="auto">
          <a:xfrm>
            <a:off x="9742471" y="3152538"/>
            <a:ext cx="0" cy="916225"/>
          </a:xfrm>
          <a:prstGeom prst="line">
            <a:avLst/>
          </a:prstGeom>
          <a:noFill/>
          <a:ln w="57150" cap="flat" cmpd="sng" algn="ctr">
            <a:solidFill>
              <a:schemeClr val="accent3"/>
            </a:solidFill>
            <a:prstDash val="solid"/>
            <a:round/>
            <a:headEnd type="none" w="med" len="med"/>
            <a:tailEnd type="none" w="med" len="med"/>
          </a:ln>
          <a:effectLst/>
        </p:spPr>
      </p:cxnSp>
      <p:cxnSp>
        <p:nvCxnSpPr>
          <p:cNvPr id="31898" name="Straight Connector 31897">
            <a:extLst>
              <a:ext uri="{FF2B5EF4-FFF2-40B4-BE49-F238E27FC236}">
                <a16:creationId xmlns:a16="http://schemas.microsoft.com/office/drawing/2014/main" id="{0EBC16D6-1403-EB6A-1CC9-A62A27EBF714}"/>
              </a:ext>
            </a:extLst>
          </p:cNvPr>
          <p:cNvCxnSpPr>
            <a:cxnSpLocks/>
          </p:cNvCxnSpPr>
          <p:nvPr/>
        </p:nvCxnSpPr>
        <p:spPr bwMode="auto">
          <a:xfrm>
            <a:off x="9852008" y="3152538"/>
            <a:ext cx="0" cy="943212"/>
          </a:xfrm>
          <a:prstGeom prst="line">
            <a:avLst/>
          </a:prstGeom>
          <a:noFill/>
          <a:ln w="57150" cap="flat" cmpd="sng" algn="ctr">
            <a:solidFill>
              <a:schemeClr val="accent3"/>
            </a:solidFill>
            <a:prstDash val="solid"/>
            <a:round/>
            <a:headEnd type="none" w="med" len="med"/>
            <a:tailEnd type="none" w="med" len="med"/>
          </a:ln>
          <a:effectLst/>
        </p:spPr>
      </p:cxnSp>
      <p:cxnSp>
        <p:nvCxnSpPr>
          <p:cNvPr id="31900" name="Straight Connector 31899">
            <a:extLst>
              <a:ext uri="{FF2B5EF4-FFF2-40B4-BE49-F238E27FC236}">
                <a16:creationId xmlns:a16="http://schemas.microsoft.com/office/drawing/2014/main" id="{EB11A8E9-236F-4D35-6522-044B4874A95E}"/>
              </a:ext>
            </a:extLst>
          </p:cNvPr>
          <p:cNvCxnSpPr>
            <a:cxnSpLocks/>
          </p:cNvCxnSpPr>
          <p:nvPr/>
        </p:nvCxnSpPr>
        <p:spPr bwMode="auto">
          <a:xfrm>
            <a:off x="9964719" y="3152538"/>
            <a:ext cx="0" cy="970200"/>
          </a:xfrm>
          <a:prstGeom prst="line">
            <a:avLst/>
          </a:prstGeom>
          <a:noFill/>
          <a:ln w="57150" cap="flat" cmpd="sng" algn="ctr">
            <a:solidFill>
              <a:schemeClr val="accent1"/>
            </a:solidFill>
            <a:prstDash val="solid"/>
            <a:round/>
            <a:headEnd type="none" w="med" len="med"/>
            <a:tailEnd type="none" w="med" len="med"/>
          </a:ln>
          <a:effectLst/>
        </p:spPr>
      </p:cxnSp>
      <p:cxnSp>
        <p:nvCxnSpPr>
          <p:cNvPr id="31902" name="Straight Connector 31901">
            <a:extLst>
              <a:ext uri="{FF2B5EF4-FFF2-40B4-BE49-F238E27FC236}">
                <a16:creationId xmlns:a16="http://schemas.microsoft.com/office/drawing/2014/main" id="{30B2E5BE-EC84-5B78-33DF-FEA8025B6349}"/>
              </a:ext>
            </a:extLst>
          </p:cNvPr>
          <p:cNvCxnSpPr>
            <a:cxnSpLocks/>
          </p:cNvCxnSpPr>
          <p:nvPr/>
        </p:nvCxnSpPr>
        <p:spPr bwMode="auto">
          <a:xfrm>
            <a:off x="10306034" y="3152538"/>
            <a:ext cx="0" cy="1022587"/>
          </a:xfrm>
          <a:prstGeom prst="line">
            <a:avLst/>
          </a:prstGeom>
          <a:noFill/>
          <a:ln w="57150" cap="flat" cmpd="sng" algn="ctr">
            <a:solidFill>
              <a:schemeClr val="accent1"/>
            </a:solidFill>
            <a:prstDash val="solid"/>
            <a:round/>
            <a:headEnd type="none" w="med" len="med"/>
            <a:tailEnd type="none" w="med" len="med"/>
          </a:ln>
          <a:effectLst/>
        </p:spPr>
      </p:cxnSp>
      <p:cxnSp>
        <p:nvCxnSpPr>
          <p:cNvPr id="31904" name="Straight Connector 31903">
            <a:extLst>
              <a:ext uri="{FF2B5EF4-FFF2-40B4-BE49-F238E27FC236}">
                <a16:creationId xmlns:a16="http://schemas.microsoft.com/office/drawing/2014/main" id="{A2DB36DA-AD10-D78E-D408-0FC859485C90}"/>
              </a:ext>
            </a:extLst>
          </p:cNvPr>
          <p:cNvCxnSpPr>
            <a:cxnSpLocks/>
          </p:cNvCxnSpPr>
          <p:nvPr/>
        </p:nvCxnSpPr>
        <p:spPr bwMode="auto">
          <a:xfrm>
            <a:off x="10079021" y="3152538"/>
            <a:ext cx="0" cy="973375"/>
          </a:xfrm>
          <a:prstGeom prst="line">
            <a:avLst/>
          </a:prstGeom>
          <a:noFill/>
          <a:ln w="57150" cap="flat" cmpd="sng" algn="ctr">
            <a:solidFill>
              <a:schemeClr val="accent3"/>
            </a:solidFill>
            <a:prstDash val="solid"/>
            <a:round/>
            <a:headEnd type="none" w="med" len="med"/>
            <a:tailEnd type="none" w="med" len="med"/>
          </a:ln>
          <a:effectLst/>
        </p:spPr>
      </p:cxnSp>
      <p:cxnSp>
        <p:nvCxnSpPr>
          <p:cNvPr id="31906" name="Straight Connector 31905">
            <a:extLst>
              <a:ext uri="{FF2B5EF4-FFF2-40B4-BE49-F238E27FC236}">
                <a16:creationId xmlns:a16="http://schemas.microsoft.com/office/drawing/2014/main" id="{6A7BF93E-BAEF-67CE-C10C-06F321861F5F}"/>
              </a:ext>
            </a:extLst>
          </p:cNvPr>
          <p:cNvCxnSpPr>
            <a:cxnSpLocks/>
          </p:cNvCxnSpPr>
          <p:nvPr/>
        </p:nvCxnSpPr>
        <p:spPr bwMode="auto">
          <a:xfrm>
            <a:off x="10194909" y="3152538"/>
            <a:ext cx="0" cy="989250"/>
          </a:xfrm>
          <a:prstGeom prst="line">
            <a:avLst/>
          </a:prstGeom>
          <a:noFill/>
          <a:ln w="57150" cap="flat" cmpd="sng" algn="ctr">
            <a:solidFill>
              <a:schemeClr val="accent3"/>
            </a:solidFill>
            <a:prstDash val="solid"/>
            <a:round/>
            <a:headEnd type="none" w="med" len="med"/>
            <a:tailEnd type="none" w="med" len="med"/>
          </a:ln>
          <a:effectLst/>
        </p:spPr>
      </p:cxnSp>
      <p:cxnSp>
        <p:nvCxnSpPr>
          <p:cNvPr id="31908" name="Straight Connector 31907">
            <a:extLst>
              <a:ext uri="{FF2B5EF4-FFF2-40B4-BE49-F238E27FC236}">
                <a16:creationId xmlns:a16="http://schemas.microsoft.com/office/drawing/2014/main" id="{EE5865D8-2069-5BA6-0EE0-7FD633EF3BD8}"/>
              </a:ext>
            </a:extLst>
          </p:cNvPr>
          <p:cNvCxnSpPr>
            <a:cxnSpLocks/>
          </p:cNvCxnSpPr>
          <p:nvPr/>
        </p:nvCxnSpPr>
        <p:spPr bwMode="auto">
          <a:xfrm>
            <a:off x="10417159" y="3152538"/>
            <a:ext cx="0" cy="1094025"/>
          </a:xfrm>
          <a:prstGeom prst="line">
            <a:avLst/>
          </a:prstGeom>
          <a:noFill/>
          <a:ln w="57150" cap="flat" cmpd="sng" algn="ctr">
            <a:solidFill>
              <a:schemeClr val="accent3"/>
            </a:solidFill>
            <a:prstDash val="solid"/>
            <a:round/>
            <a:headEnd type="none" w="med" len="med"/>
            <a:tailEnd type="none" w="med" len="med"/>
          </a:ln>
          <a:effectLst/>
        </p:spPr>
      </p:cxnSp>
      <p:cxnSp>
        <p:nvCxnSpPr>
          <p:cNvPr id="31910" name="Straight Connector 31909">
            <a:extLst>
              <a:ext uri="{FF2B5EF4-FFF2-40B4-BE49-F238E27FC236}">
                <a16:creationId xmlns:a16="http://schemas.microsoft.com/office/drawing/2014/main" id="{CDE029A0-B5F7-ECC9-E616-4A641B74C4CD}"/>
              </a:ext>
            </a:extLst>
          </p:cNvPr>
          <p:cNvCxnSpPr>
            <a:cxnSpLocks/>
          </p:cNvCxnSpPr>
          <p:nvPr/>
        </p:nvCxnSpPr>
        <p:spPr bwMode="auto">
          <a:xfrm>
            <a:off x="10531459" y="3152538"/>
            <a:ext cx="0" cy="1189275"/>
          </a:xfrm>
          <a:prstGeom prst="line">
            <a:avLst/>
          </a:prstGeom>
          <a:noFill/>
          <a:ln w="57150" cap="flat" cmpd="sng" algn="ctr">
            <a:solidFill>
              <a:schemeClr val="accent3"/>
            </a:solidFill>
            <a:prstDash val="solid"/>
            <a:round/>
            <a:headEnd type="none" w="med" len="med"/>
            <a:tailEnd type="none" w="med" len="med"/>
          </a:ln>
          <a:effectLst/>
        </p:spPr>
      </p:cxnSp>
      <p:cxnSp>
        <p:nvCxnSpPr>
          <p:cNvPr id="31912" name="Straight Connector 31911">
            <a:extLst>
              <a:ext uri="{FF2B5EF4-FFF2-40B4-BE49-F238E27FC236}">
                <a16:creationId xmlns:a16="http://schemas.microsoft.com/office/drawing/2014/main" id="{9437A994-C5B3-C45B-1EAC-FE3A9564BB2A}"/>
              </a:ext>
            </a:extLst>
          </p:cNvPr>
          <p:cNvCxnSpPr>
            <a:cxnSpLocks/>
          </p:cNvCxnSpPr>
          <p:nvPr/>
        </p:nvCxnSpPr>
        <p:spPr bwMode="auto">
          <a:xfrm>
            <a:off x="10642585" y="3152538"/>
            <a:ext cx="0" cy="1192450"/>
          </a:xfrm>
          <a:prstGeom prst="line">
            <a:avLst/>
          </a:prstGeom>
          <a:noFill/>
          <a:ln w="57150" cap="flat" cmpd="sng" algn="ctr">
            <a:solidFill>
              <a:schemeClr val="accent1"/>
            </a:solidFill>
            <a:prstDash val="solid"/>
            <a:round/>
            <a:headEnd type="none" w="med" len="med"/>
            <a:tailEnd type="none" w="med" len="med"/>
          </a:ln>
          <a:effectLst/>
        </p:spPr>
      </p:cxnSp>
      <p:cxnSp>
        <p:nvCxnSpPr>
          <p:cNvPr id="31914" name="Straight Connector 31913">
            <a:extLst>
              <a:ext uri="{FF2B5EF4-FFF2-40B4-BE49-F238E27FC236}">
                <a16:creationId xmlns:a16="http://schemas.microsoft.com/office/drawing/2014/main" id="{3B23C3BA-9B24-3BE1-A512-DE7DB54E4B9D}"/>
              </a:ext>
            </a:extLst>
          </p:cNvPr>
          <p:cNvCxnSpPr>
            <a:cxnSpLocks/>
          </p:cNvCxnSpPr>
          <p:nvPr/>
        </p:nvCxnSpPr>
        <p:spPr bwMode="auto">
          <a:xfrm>
            <a:off x="10758472" y="3152538"/>
            <a:ext cx="0" cy="1233725"/>
          </a:xfrm>
          <a:prstGeom prst="line">
            <a:avLst/>
          </a:prstGeom>
          <a:noFill/>
          <a:ln w="57150" cap="flat" cmpd="sng" algn="ctr">
            <a:solidFill>
              <a:schemeClr val="accent1"/>
            </a:solidFill>
            <a:prstDash val="solid"/>
            <a:round/>
            <a:headEnd type="none" w="med" len="med"/>
            <a:tailEnd type="none" w="med" len="med"/>
          </a:ln>
          <a:effectLst/>
        </p:spPr>
      </p:cxnSp>
      <p:cxnSp>
        <p:nvCxnSpPr>
          <p:cNvPr id="31916" name="Straight Connector 31915">
            <a:extLst>
              <a:ext uri="{FF2B5EF4-FFF2-40B4-BE49-F238E27FC236}">
                <a16:creationId xmlns:a16="http://schemas.microsoft.com/office/drawing/2014/main" id="{2FA800B3-F9B2-1DC9-A0BB-68D2983CFC07}"/>
              </a:ext>
            </a:extLst>
          </p:cNvPr>
          <p:cNvCxnSpPr>
            <a:cxnSpLocks/>
          </p:cNvCxnSpPr>
          <p:nvPr/>
        </p:nvCxnSpPr>
        <p:spPr bwMode="auto">
          <a:xfrm>
            <a:off x="10872773" y="3152538"/>
            <a:ext cx="0" cy="1265475"/>
          </a:xfrm>
          <a:prstGeom prst="line">
            <a:avLst/>
          </a:prstGeom>
          <a:noFill/>
          <a:ln w="57150" cap="flat" cmpd="sng" algn="ctr">
            <a:solidFill>
              <a:schemeClr val="accent3"/>
            </a:solidFill>
            <a:prstDash val="solid"/>
            <a:round/>
            <a:headEnd type="none" w="med" len="med"/>
            <a:tailEnd type="none" w="med" len="med"/>
          </a:ln>
          <a:effectLst/>
        </p:spPr>
      </p:cxnSp>
      <p:cxnSp>
        <p:nvCxnSpPr>
          <p:cNvPr id="31918" name="Straight Connector 31917">
            <a:extLst>
              <a:ext uri="{FF2B5EF4-FFF2-40B4-BE49-F238E27FC236}">
                <a16:creationId xmlns:a16="http://schemas.microsoft.com/office/drawing/2014/main" id="{ECAB37D6-1985-1985-37F2-832536A25486}"/>
              </a:ext>
            </a:extLst>
          </p:cNvPr>
          <p:cNvCxnSpPr>
            <a:cxnSpLocks/>
          </p:cNvCxnSpPr>
          <p:nvPr/>
        </p:nvCxnSpPr>
        <p:spPr bwMode="auto">
          <a:xfrm>
            <a:off x="10982310" y="3152538"/>
            <a:ext cx="0" cy="1286112"/>
          </a:xfrm>
          <a:prstGeom prst="line">
            <a:avLst/>
          </a:prstGeom>
          <a:noFill/>
          <a:ln w="57150" cap="flat" cmpd="sng" algn="ctr">
            <a:solidFill>
              <a:schemeClr val="accent3"/>
            </a:solidFill>
            <a:prstDash val="solid"/>
            <a:round/>
            <a:headEnd type="none" w="med" len="med"/>
            <a:tailEnd type="none" w="med" len="med"/>
          </a:ln>
          <a:effectLst/>
        </p:spPr>
      </p:cxnSp>
      <p:cxnSp>
        <p:nvCxnSpPr>
          <p:cNvPr id="31920" name="Straight Connector 31919">
            <a:extLst>
              <a:ext uri="{FF2B5EF4-FFF2-40B4-BE49-F238E27FC236}">
                <a16:creationId xmlns:a16="http://schemas.microsoft.com/office/drawing/2014/main" id="{1896B890-1BC4-8B84-ED7C-C4F92197186D}"/>
              </a:ext>
            </a:extLst>
          </p:cNvPr>
          <p:cNvCxnSpPr>
            <a:cxnSpLocks/>
          </p:cNvCxnSpPr>
          <p:nvPr/>
        </p:nvCxnSpPr>
        <p:spPr bwMode="auto">
          <a:xfrm>
            <a:off x="11098198" y="3152538"/>
            <a:ext cx="0" cy="1395650"/>
          </a:xfrm>
          <a:prstGeom prst="line">
            <a:avLst/>
          </a:prstGeom>
          <a:noFill/>
          <a:ln w="57150" cap="flat" cmpd="sng" algn="ctr">
            <a:solidFill>
              <a:schemeClr val="accent3"/>
            </a:solidFill>
            <a:prstDash val="solid"/>
            <a:round/>
            <a:headEnd type="none" w="med" len="med"/>
            <a:tailEnd type="none" w="med" len="med"/>
          </a:ln>
          <a:effectLst/>
        </p:spPr>
      </p:cxnSp>
      <p:cxnSp>
        <p:nvCxnSpPr>
          <p:cNvPr id="31922" name="Straight Connector 31921">
            <a:extLst>
              <a:ext uri="{FF2B5EF4-FFF2-40B4-BE49-F238E27FC236}">
                <a16:creationId xmlns:a16="http://schemas.microsoft.com/office/drawing/2014/main" id="{C289B413-F587-6AB9-4C7C-030761874327}"/>
              </a:ext>
            </a:extLst>
          </p:cNvPr>
          <p:cNvCxnSpPr>
            <a:cxnSpLocks/>
          </p:cNvCxnSpPr>
          <p:nvPr/>
        </p:nvCxnSpPr>
        <p:spPr bwMode="auto">
          <a:xfrm>
            <a:off x="11209323" y="3152538"/>
            <a:ext cx="0" cy="1395650"/>
          </a:xfrm>
          <a:prstGeom prst="line">
            <a:avLst/>
          </a:prstGeom>
          <a:noFill/>
          <a:ln w="57150" cap="flat" cmpd="sng" algn="ctr">
            <a:solidFill>
              <a:schemeClr val="accent3"/>
            </a:solidFill>
            <a:prstDash val="solid"/>
            <a:round/>
            <a:headEnd type="none" w="med" len="med"/>
            <a:tailEnd type="none" w="med" len="med"/>
          </a:ln>
          <a:effectLst/>
        </p:spPr>
      </p:cxnSp>
      <p:cxnSp>
        <p:nvCxnSpPr>
          <p:cNvPr id="31923" name="Straight Connector 31922">
            <a:extLst>
              <a:ext uri="{FF2B5EF4-FFF2-40B4-BE49-F238E27FC236}">
                <a16:creationId xmlns:a16="http://schemas.microsoft.com/office/drawing/2014/main" id="{2E942104-F430-F894-70C5-548D13D989C2}"/>
              </a:ext>
            </a:extLst>
          </p:cNvPr>
          <p:cNvCxnSpPr>
            <a:cxnSpLocks/>
          </p:cNvCxnSpPr>
          <p:nvPr/>
        </p:nvCxnSpPr>
        <p:spPr bwMode="auto">
          <a:xfrm>
            <a:off x="11325211" y="3152538"/>
            <a:ext cx="0" cy="1395650"/>
          </a:xfrm>
          <a:prstGeom prst="line">
            <a:avLst/>
          </a:prstGeom>
          <a:noFill/>
          <a:ln w="57150" cap="flat" cmpd="sng" algn="ctr">
            <a:solidFill>
              <a:schemeClr val="accent3"/>
            </a:solidFill>
            <a:prstDash val="solid"/>
            <a:round/>
            <a:headEnd type="none" w="med" len="med"/>
            <a:tailEnd type="none" w="med" len="med"/>
          </a:ln>
          <a:effectLst/>
        </p:spPr>
      </p:cxnSp>
      <p:grpSp>
        <p:nvGrpSpPr>
          <p:cNvPr id="31808" name="Group 31807">
            <a:extLst>
              <a:ext uri="{FF2B5EF4-FFF2-40B4-BE49-F238E27FC236}">
                <a16:creationId xmlns:a16="http://schemas.microsoft.com/office/drawing/2014/main" id="{B15A061E-06C5-6D4D-D30F-7DDFC0DCD67E}"/>
              </a:ext>
            </a:extLst>
          </p:cNvPr>
          <p:cNvGrpSpPr/>
          <p:nvPr/>
        </p:nvGrpSpPr>
        <p:grpSpPr>
          <a:xfrm>
            <a:off x="9637033" y="1981237"/>
            <a:ext cx="1999509" cy="584775"/>
            <a:chOff x="3881153" y="1944881"/>
            <a:chExt cx="1999509" cy="584775"/>
          </a:xfrm>
        </p:grpSpPr>
        <p:sp>
          <p:nvSpPr>
            <p:cNvPr id="31810" name="TextBox 31809">
              <a:extLst>
                <a:ext uri="{FF2B5EF4-FFF2-40B4-BE49-F238E27FC236}">
                  <a16:creationId xmlns:a16="http://schemas.microsoft.com/office/drawing/2014/main" id="{8824CD44-27C9-440E-CD86-F479B7A5DC30}"/>
                </a:ext>
              </a:extLst>
            </p:cNvPr>
            <p:cNvSpPr txBox="1"/>
            <p:nvPr/>
          </p:nvSpPr>
          <p:spPr bwMode="auto">
            <a:xfrm>
              <a:off x="4030668" y="1944881"/>
              <a:ext cx="184999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Daily/weekly dosing</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All daily dosing</a:t>
              </a:r>
            </a:p>
          </p:txBody>
        </p:sp>
        <p:sp>
          <p:nvSpPr>
            <p:cNvPr id="31812" name="Rectangle 31811">
              <a:extLst>
                <a:ext uri="{FF2B5EF4-FFF2-40B4-BE49-F238E27FC236}">
                  <a16:creationId xmlns:a16="http://schemas.microsoft.com/office/drawing/2014/main" id="{83C7DB99-2804-5900-BEC6-C700043F5365}"/>
                </a:ext>
              </a:extLst>
            </p:cNvPr>
            <p:cNvSpPr/>
            <p:nvPr/>
          </p:nvSpPr>
          <p:spPr bwMode="auto">
            <a:xfrm>
              <a:off x="3881153" y="2063143"/>
              <a:ext cx="149514" cy="14951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1814" name="Rectangle 31813">
              <a:extLst>
                <a:ext uri="{FF2B5EF4-FFF2-40B4-BE49-F238E27FC236}">
                  <a16:creationId xmlns:a16="http://schemas.microsoft.com/office/drawing/2014/main" id="{685CE5C2-4885-22BE-68BD-0D0529B2D37D}"/>
                </a:ext>
              </a:extLst>
            </p:cNvPr>
            <p:cNvSpPr/>
            <p:nvPr/>
          </p:nvSpPr>
          <p:spPr bwMode="auto">
            <a:xfrm>
              <a:off x="3881153" y="2277762"/>
              <a:ext cx="149514" cy="14951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grpSp>
      <p:cxnSp>
        <p:nvCxnSpPr>
          <p:cNvPr id="26" name="Straight Connector 25">
            <a:extLst>
              <a:ext uri="{FF2B5EF4-FFF2-40B4-BE49-F238E27FC236}">
                <a16:creationId xmlns:a16="http://schemas.microsoft.com/office/drawing/2014/main" id="{54E82B74-41A3-9741-3268-214F2FCE7707}"/>
              </a:ext>
            </a:extLst>
          </p:cNvPr>
          <p:cNvCxnSpPr>
            <a:endCxn id="18" idx="3"/>
          </p:cNvCxnSpPr>
          <p:nvPr/>
        </p:nvCxnSpPr>
        <p:spPr bwMode="auto">
          <a:xfrm flipH="1">
            <a:off x="1201650" y="3138624"/>
            <a:ext cx="4645152" cy="5082"/>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0106A270-8A0E-8562-EAE7-42F68DD48D1C}"/>
              </a:ext>
            </a:extLst>
          </p:cNvPr>
          <p:cNvCxnSpPr>
            <a:endCxn id="44" idx="3"/>
          </p:cNvCxnSpPr>
          <p:nvPr/>
        </p:nvCxnSpPr>
        <p:spPr bwMode="auto">
          <a:xfrm flipH="1">
            <a:off x="6737456" y="3138625"/>
            <a:ext cx="4626864" cy="5082"/>
          </a:xfrm>
          <a:prstGeom prst="line">
            <a:avLst/>
          </a:prstGeom>
          <a:noFill/>
          <a:ln w="28575" cap="flat" cmpd="sng" algn="ctr">
            <a:solidFill>
              <a:schemeClr val="bg1"/>
            </a:solidFill>
            <a:prstDash val="solid"/>
            <a:round/>
            <a:headEnd type="none" w="med" len="med"/>
            <a:tailEnd type="none" w="med" len="med"/>
          </a:ln>
          <a:effectLst/>
        </p:spPr>
      </p:cxnSp>
      <p:sp>
        <p:nvSpPr>
          <p:cNvPr id="31820" name="TextBox 31819">
            <a:extLst>
              <a:ext uri="{FF2B5EF4-FFF2-40B4-BE49-F238E27FC236}">
                <a16:creationId xmlns:a16="http://schemas.microsoft.com/office/drawing/2014/main" id="{67A2AE0C-3CB3-AA9A-1225-35E4983932D0}"/>
              </a:ext>
            </a:extLst>
          </p:cNvPr>
          <p:cNvSpPr txBox="1"/>
          <p:nvPr/>
        </p:nvSpPr>
        <p:spPr bwMode="auto">
          <a:xfrm>
            <a:off x="8375976" y="1504303"/>
            <a:ext cx="11042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24 Weeks</a:t>
            </a:r>
          </a:p>
        </p:txBody>
      </p:sp>
      <p:cxnSp>
        <p:nvCxnSpPr>
          <p:cNvPr id="28" name="Straight Connector 27">
            <a:extLst>
              <a:ext uri="{FF2B5EF4-FFF2-40B4-BE49-F238E27FC236}">
                <a16:creationId xmlns:a16="http://schemas.microsoft.com/office/drawing/2014/main" id="{C9E404E7-F144-E0D8-25A3-D21C5A05827B}"/>
              </a:ext>
            </a:extLst>
          </p:cNvPr>
          <p:cNvCxnSpPr/>
          <p:nvPr/>
        </p:nvCxnSpPr>
        <p:spPr bwMode="auto">
          <a:xfrm flipH="1">
            <a:off x="1201650" y="3854386"/>
            <a:ext cx="4611652" cy="5082"/>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cxnSp>
        <p:nvCxnSpPr>
          <p:cNvPr id="54" name="Straight Connector 53">
            <a:extLst>
              <a:ext uri="{FF2B5EF4-FFF2-40B4-BE49-F238E27FC236}">
                <a16:creationId xmlns:a16="http://schemas.microsoft.com/office/drawing/2014/main" id="{B687CC02-A0A6-7428-AC6C-8AE01F6DC7A4}"/>
              </a:ext>
            </a:extLst>
          </p:cNvPr>
          <p:cNvCxnSpPr/>
          <p:nvPr/>
        </p:nvCxnSpPr>
        <p:spPr bwMode="auto">
          <a:xfrm flipH="1">
            <a:off x="6727296" y="3843825"/>
            <a:ext cx="4611652" cy="5082"/>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spTree>
    <p:extLst>
      <p:ext uri="{BB962C8B-B14F-4D97-AF65-F5344CB8AC3E}">
        <p14:creationId xmlns:p14="http://schemas.microsoft.com/office/powerpoint/2010/main" val="1816161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TextBox 62">
            <a:extLst>
              <a:ext uri="{FF2B5EF4-FFF2-40B4-BE49-F238E27FC236}">
                <a16:creationId xmlns:a16="http://schemas.microsoft.com/office/drawing/2014/main" id="{B1F23E3D-10E3-F6DD-4CF0-0ED6ED4EE9CD}"/>
              </a:ext>
            </a:extLst>
          </p:cNvPr>
          <p:cNvSpPr txBox="1"/>
          <p:nvPr/>
        </p:nvSpPr>
        <p:spPr bwMode="auto">
          <a:xfrm>
            <a:off x="1131197" y="1550312"/>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31744" name="TextBox 31743">
            <a:extLst>
              <a:ext uri="{FF2B5EF4-FFF2-40B4-BE49-F238E27FC236}">
                <a16:creationId xmlns:a16="http://schemas.microsoft.com/office/drawing/2014/main" id="{229ED166-FCF2-181E-3C58-CFBF71647705}"/>
              </a:ext>
            </a:extLst>
          </p:cNvPr>
          <p:cNvSpPr txBox="1"/>
          <p:nvPr/>
        </p:nvSpPr>
        <p:spPr bwMode="auto">
          <a:xfrm>
            <a:off x="6676267" y="1543480"/>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Parsaclisib Add-on Therapy in Myelofibrosis:          </a:t>
            </a:r>
            <a:r>
              <a:rPr lang="en-US" dirty="0"/>
              <a:t>Change in MFSAF Symptom Daily Diary Score</a:t>
            </a:r>
            <a:endParaRPr lang="en-US" altLang="en-US" dirty="0"/>
          </a:p>
        </p:txBody>
      </p:sp>
      <p:sp>
        <p:nvSpPr>
          <p:cNvPr id="3" name="Text Box 15">
            <a:extLst>
              <a:ext uri="{FF2B5EF4-FFF2-40B4-BE49-F238E27FC236}">
                <a16:creationId xmlns:a16="http://schemas.microsoft.com/office/drawing/2014/main" id="{77EEDDE4-AEEB-B69E-19E0-39ADED3B5A3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Yacoub. ASH 2022. Abstr 236. Reproduced with permission.</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2F32079E-DF8F-38F3-15E5-E7D15D4DC22F}"/>
              </a:ext>
            </a:extLst>
          </p:cNvPr>
          <p:cNvGraphicFramePr>
            <a:graphicFrameLocks/>
          </p:cNvGraphicFramePr>
          <p:nvPr>
            <p:extLst>
              <p:ext uri="{D42A27DB-BD31-4B8C-83A1-F6EECF244321}">
                <p14:modId xmlns:p14="http://schemas.microsoft.com/office/powerpoint/2010/main" val="3713686397"/>
              </p:ext>
            </p:extLst>
          </p:nvPr>
        </p:nvGraphicFramePr>
        <p:xfrm>
          <a:off x="707418" y="4641231"/>
          <a:ext cx="5192640" cy="1536288"/>
        </p:xfrm>
        <a:graphic>
          <a:graphicData uri="http://schemas.openxmlformats.org/drawingml/2006/table">
            <a:tbl>
              <a:tblPr/>
              <a:tblGrid>
                <a:gridCol w="3241908">
                  <a:extLst>
                    <a:ext uri="{9D8B030D-6E8A-4147-A177-3AD203B41FA5}">
                      <a16:colId xmlns:a16="http://schemas.microsoft.com/office/drawing/2014/main" val="20000"/>
                    </a:ext>
                  </a:extLst>
                </a:gridCol>
                <a:gridCol w="1950732">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rPr>
                        <a:t>Median Change in MFSAF-TSS at Wk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lang="en-US" altLang="en-US" sz="1200" b="1" dirty="0">
                          <a:solidFill>
                            <a:prstClr val="white"/>
                          </a:solidFill>
                          <a:latin typeface="Calibri" panose="020F0502020204030204" pitchFamily="34" charset="0"/>
                          <a:cs typeface="Calibri" panose="020F0502020204030204" pitchFamily="34" charset="0"/>
                        </a:rPr>
                        <a:t>% Change (Range)</a:t>
                      </a: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Daily/weekly dosing (n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-14.0 (-100.0 to 500.0)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43210807"/>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All daily dosing (n =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-32.8 (-100.0 to 83.7)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6913520"/>
                  </a:ext>
                </a:extLst>
              </a:tr>
              <a:tr h="0">
                <a:tc>
                  <a:txBody>
                    <a:bodyPr/>
                    <a:lstStyle/>
                    <a:p>
                      <a:pPr marL="11113" marR="0" lvl="0" indent="0" algn="l" defTabSz="914400" rtl="0" eaLnBrk="1" fontAlgn="base" latinLnBrk="0" hangingPunct="1">
                        <a:lnSpc>
                          <a:spcPct val="90000"/>
                        </a:lnSpc>
                        <a:spcBef>
                          <a:spcPct val="0"/>
                        </a:spcBef>
                        <a:spcAft>
                          <a:spcPct val="0"/>
                        </a:spcAft>
                        <a:buClr>
                          <a:srgbClr val="000000"/>
                        </a:buClr>
                        <a:buSzTx/>
                        <a:buFontTx/>
                        <a:buNone/>
                        <a:tabLst/>
                        <a:defRPr/>
                      </a:pPr>
                      <a:r>
                        <a:rPr kumimoji="0" lang="en-US" sz="1200" b="1" i="0" u="none" strike="noStrike" cap="none" normalizeH="0" baseline="0" dirty="0">
                          <a:ln>
                            <a:noFill/>
                          </a:ln>
                          <a:solidFill>
                            <a:schemeClr val="tx1"/>
                          </a:solidFill>
                          <a:effectLst/>
                          <a:latin typeface="Calibri" panose="020F0502020204030204" pitchFamily="34" charset="0"/>
                        </a:rPr>
                        <a:t>Proportion Reaching 50% Decrease in TSS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51515020"/>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Daily/weekly dosing (n =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4/28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74471109"/>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All daily dosing (n =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9/32 (28.1)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2805182"/>
                  </a:ext>
                </a:extLst>
              </a:tr>
            </a:tbl>
          </a:graphicData>
        </a:graphic>
      </p:graphicFrame>
      <p:graphicFrame>
        <p:nvGraphicFramePr>
          <p:cNvPr id="8" name="Group 3">
            <a:extLst>
              <a:ext uri="{FF2B5EF4-FFF2-40B4-BE49-F238E27FC236}">
                <a16:creationId xmlns:a16="http://schemas.microsoft.com/office/drawing/2014/main" id="{4803785E-B72E-2A8C-31E7-FE45B9D0B503}"/>
              </a:ext>
            </a:extLst>
          </p:cNvPr>
          <p:cNvGraphicFramePr>
            <a:graphicFrameLocks/>
          </p:cNvGraphicFramePr>
          <p:nvPr>
            <p:extLst>
              <p:ext uri="{D42A27DB-BD31-4B8C-83A1-F6EECF244321}">
                <p14:modId xmlns:p14="http://schemas.microsoft.com/office/powerpoint/2010/main" val="1111757462"/>
              </p:ext>
            </p:extLst>
          </p:nvPr>
        </p:nvGraphicFramePr>
        <p:xfrm>
          <a:off x="6162067" y="4641231"/>
          <a:ext cx="5343964" cy="1536288"/>
        </p:xfrm>
        <a:graphic>
          <a:graphicData uri="http://schemas.openxmlformats.org/drawingml/2006/table">
            <a:tbl>
              <a:tblPr/>
              <a:tblGrid>
                <a:gridCol w="3336383">
                  <a:extLst>
                    <a:ext uri="{9D8B030D-6E8A-4147-A177-3AD203B41FA5}">
                      <a16:colId xmlns:a16="http://schemas.microsoft.com/office/drawing/2014/main" val="20000"/>
                    </a:ext>
                  </a:extLst>
                </a:gridCol>
                <a:gridCol w="2007581">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rPr>
                        <a:t>Median Change in MFSAF-TSS at Wk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lang="en-US" altLang="en-US" sz="1200" b="1" dirty="0">
                          <a:solidFill>
                            <a:prstClr val="white"/>
                          </a:solidFill>
                          <a:latin typeface="Calibri" panose="020F0502020204030204" pitchFamily="34" charset="0"/>
                          <a:cs typeface="Calibri" panose="020F0502020204030204" pitchFamily="34" charset="0"/>
                        </a:rPr>
                        <a:t>% Change (Range)</a:t>
                      </a: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Daily/weekly dosing (n =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-10.0 (-71.0 to 222.5)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43210807"/>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All daily dosing (n =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-44.4 (-100.0 to 152.4)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36913520"/>
                  </a:ext>
                </a:extLst>
              </a:tr>
              <a:tr h="0">
                <a:tc>
                  <a:txBody>
                    <a:bodyPr/>
                    <a:lstStyle/>
                    <a:p>
                      <a:pPr marL="11113" marR="0" lvl="0" indent="0" algn="l" defTabSz="914400" rtl="0" eaLnBrk="1" fontAlgn="base" latinLnBrk="0" hangingPunct="1">
                        <a:lnSpc>
                          <a:spcPct val="90000"/>
                        </a:lnSpc>
                        <a:spcBef>
                          <a:spcPct val="0"/>
                        </a:spcBef>
                        <a:spcAft>
                          <a:spcPct val="0"/>
                        </a:spcAft>
                        <a:buClr>
                          <a:srgbClr val="000000"/>
                        </a:buClr>
                        <a:buSzTx/>
                        <a:buFontTx/>
                        <a:buNone/>
                        <a:tabLst/>
                        <a:defRPr/>
                      </a:pPr>
                      <a:r>
                        <a:rPr kumimoji="0" lang="en-US" sz="1200" b="1" i="0" u="none" strike="noStrike" cap="none" normalizeH="0" baseline="0" dirty="0">
                          <a:ln>
                            <a:noFill/>
                          </a:ln>
                          <a:solidFill>
                            <a:schemeClr val="tx1"/>
                          </a:solidFill>
                          <a:effectLst/>
                          <a:latin typeface="Calibri" panose="020F0502020204030204" pitchFamily="34" charset="0"/>
                        </a:rPr>
                        <a:t>Proportion Reaching 50% Decrease in TSS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51515020"/>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Daily/weekly dosing (n =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3/28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74471109"/>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All daily dosing (n =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5/32 (15.6)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2805182"/>
                  </a:ext>
                </a:extLst>
              </a:tr>
            </a:tbl>
          </a:graphicData>
        </a:graphic>
      </p:graphicFrame>
      <p:sp>
        <p:nvSpPr>
          <p:cNvPr id="10" name="TextBox 9">
            <a:extLst>
              <a:ext uri="{FF2B5EF4-FFF2-40B4-BE49-F238E27FC236}">
                <a16:creationId xmlns:a16="http://schemas.microsoft.com/office/drawing/2014/main" id="{861138A8-EFCA-3E7F-FDBE-27002E9F4D08}"/>
              </a:ext>
            </a:extLst>
          </p:cNvPr>
          <p:cNvSpPr txBox="1"/>
          <p:nvPr/>
        </p:nvSpPr>
        <p:spPr bwMode="auto">
          <a:xfrm>
            <a:off x="2974387" y="1504303"/>
            <a:ext cx="11042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12 Weeks</a:t>
            </a:r>
          </a:p>
        </p:txBody>
      </p:sp>
      <p:sp>
        <p:nvSpPr>
          <p:cNvPr id="12" name="TextBox 11">
            <a:extLst>
              <a:ext uri="{FF2B5EF4-FFF2-40B4-BE49-F238E27FC236}">
                <a16:creationId xmlns:a16="http://schemas.microsoft.com/office/drawing/2014/main" id="{989074C5-1AD2-B143-B140-B3687980A2DE}"/>
              </a:ext>
            </a:extLst>
          </p:cNvPr>
          <p:cNvSpPr txBox="1"/>
          <p:nvPr/>
        </p:nvSpPr>
        <p:spPr bwMode="auto">
          <a:xfrm rot="16200000">
            <a:off x="-446706" y="2969348"/>
            <a:ext cx="23873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Change From Baseline (%)</a:t>
            </a:r>
          </a:p>
        </p:txBody>
      </p:sp>
      <p:grpSp>
        <p:nvGrpSpPr>
          <p:cNvPr id="13" name="Group 12">
            <a:extLst>
              <a:ext uri="{FF2B5EF4-FFF2-40B4-BE49-F238E27FC236}">
                <a16:creationId xmlns:a16="http://schemas.microsoft.com/office/drawing/2014/main" id="{48694E13-4ADB-B7F8-DE1F-C120AAF6A8B7}"/>
              </a:ext>
            </a:extLst>
          </p:cNvPr>
          <p:cNvGrpSpPr/>
          <p:nvPr/>
        </p:nvGrpSpPr>
        <p:grpSpPr>
          <a:xfrm>
            <a:off x="701068" y="1581723"/>
            <a:ext cx="519632" cy="3118960"/>
            <a:chOff x="701068" y="1581723"/>
            <a:chExt cx="519632" cy="3118960"/>
          </a:xfrm>
        </p:grpSpPr>
        <p:sp>
          <p:nvSpPr>
            <p:cNvPr id="14" name="TextBox 13">
              <a:extLst>
                <a:ext uri="{FF2B5EF4-FFF2-40B4-BE49-F238E27FC236}">
                  <a16:creationId xmlns:a16="http://schemas.microsoft.com/office/drawing/2014/main" id="{EC418729-CE1E-1D54-06BD-D6FB81D4A341}"/>
                </a:ext>
              </a:extLst>
            </p:cNvPr>
            <p:cNvSpPr txBox="1"/>
            <p:nvPr/>
          </p:nvSpPr>
          <p:spPr bwMode="auto">
            <a:xfrm>
              <a:off x="761921" y="1581723"/>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5" name="TextBox 14">
              <a:extLst>
                <a:ext uri="{FF2B5EF4-FFF2-40B4-BE49-F238E27FC236}">
                  <a16:creationId xmlns:a16="http://schemas.microsoft.com/office/drawing/2014/main" id="{2A9E460A-5B3D-502B-1FEF-7A85C43533BA}"/>
                </a:ext>
              </a:extLst>
            </p:cNvPr>
            <p:cNvSpPr txBox="1"/>
            <p:nvPr/>
          </p:nvSpPr>
          <p:spPr bwMode="auto">
            <a:xfrm>
              <a:off x="853292" y="19415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16" name="TextBox 15">
              <a:extLst>
                <a:ext uri="{FF2B5EF4-FFF2-40B4-BE49-F238E27FC236}">
                  <a16:creationId xmlns:a16="http://schemas.microsoft.com/office/drawing/2014/main" id="{66A7B23C-C26D-0501-8F7E-C5F339868B9D}"/>
                </a:ext>
              </a:extLst>
            </p:cNvPr>
            <p:cNvSpPr txBox="1"/>
            <p:nvPr/>
          </p:nvSpPr>
          <p:spPr bwMode="auto">
            <a:xfrm>
              <a:off x="853292" y="228451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17" name="TextBox 16">
              <a:extLst>
                <a:ext uri="{FF2B5EF4-FFF2-40B4-BE49-F238E27FC236}">
                  <a16:creationId xmlns:a16="http://schemas.microsoft.com/office/drawing/2014/main" id="{8063710A-B2FE-DD2C-7DB7-89F7E4408DB7}"/>
                </a:ext>
              </a:extLst>
            </p:cNvPr>
            <p:cNvSpPr txBox="1"/>
            <p:nvPr/>
          </p:nvSpPr>
          <p:spPr bwMode="auto">
            <a:xfrm>
              <a:off x="853292" y="264263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18" name="TextBox 17">
              <a:extLst>
                <a:ext uri="{FF2B5EF4-FFF2-40B4-BE49-F238E27FC236}">
                  <a16:creationId xmlns:a16="http://schemas.microsoft.com/office/drawing/2014/main" id="{26A263DD-E921-F942-FB5C-BC1A0E132251}"/>
                </a:ext>
              </a:extLst>
            </p:cNvPr>
            <p:cNvSpPr txBox="1"/>
            <p:nvPr/>
          </p:nvSpPr>
          <p:spPr bwMode="auto">
            <a:xfrm>
              <a:off x="944663" y="298981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9" name="TextBox 18">
              <a:extLst>
                <a:ext uri="{FF2B5EF4-FFF2-40B4-BE49-F238E27FC236}">
                  <a16:creationId xmlns:a16="http://schemas.microsoft.com/office/drawing/2014/main" id="{F23470E5-5F85-5F6E-9838-5DD0DF0763E0}"/>
                </a:ext>
              </a:extLst>
            </p:cNvPr>
            <p:cNvSpPr txBox="1"/>
            <p:nvPr/>
          </p:nvSpPr>
          <p:spPr bwMode="auto">
            <a:xfrm>
              <a:off x="798790" y="3348922"/>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20" name="TextBox 19">
              <a:extLst>
                <a:ext uri="{FF2B5EF4-FFF2-40B4-BE49-F238E27FC236}">
                  <a16:creationId xmlns:a16="http://schemas.microsoft.com/office/drawing/2014/main" id="{A684AC06-D27C-E63C-B118-E0C6DED58258}"/>
                </a:ext>
              </a:extLst>
            </p:cNvPr>
            <p:cNvSpPr txBox="1"/>
            <p:nvPr/>
          </p:nvSpPr>
          <p:spPr bwMode="auto">
            <a:xfrm>
              <a:off x="798790" y="3691851"/>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21" name="TextBox 20">
              <a:extLst>
                <a:ext uri="{FF2B5EF4-FFF2-40B4-BE49-F238E27FC236}">
                  <a16:creationId xmlns:a16="http://schemas.microsoft.com/office/drawing/2014/main" id="{3605DC67-393F-7F02-25AD-BF48F1DDC420}"/>
                </a:ext>
              </a:extLst>
            </p:cNvPr>
            <p:cNvSpPr txBox="1"/>
            <p:nvPr/>
          </p:nvSpPr>
          <p:spPr bwMode="auto">
            <a:xfrm>
              <a:off x="798790" y="4052590"/>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22" name="TextBox 21">
              <a:extLst>
                <a:ext uri="{FF2B5EF4-FFF2-40B4-BE49-F238E27FC236}">
                  <a16:creationId xmlns:a16="http://schemas.microsoft.com/office/drawing/2014/main" id="{28C513F8-1633-5787-5F8B-88762AC2CDA1}"/>
                </a:ext>
              </a:extLst>
            </p:cNvPr>
            <p:cNvSpPr txBox="1"/>
            <p:nvPr/>
          </p:nvSpPr>
          <p:spPr bwMode="auto">
            <a:xfrm>
              <a:off x="701068" y="4392906"/>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cxnSp>
        <p:nvCxnSpPr>
          <p:cNvPr id="24" name="Straight Connector 23">
            <a:extLst>
              <a:ext uri="{FF2B5EF4-FFF2-40B4-BE49-F238E27FC236}">
                <a16:creationId xmlns:a16="http://schemas.microsoft.com/office/drawing/2014/main" id="{26768A7A-A279-ECB0-EDD4-37E5AB66DFA6}"/>
              </a:ext>
            </a:extLst>
          </p:cNvPr>
          <p:cNvCxnSpPr>
            <a:stCxn id="14" idx="3"/>
          </p:cNvCxnSpPr>
          <p:nvPr/>
        </p:nvCxnSpPr>
        <p:spPr bwMode="auto">
          <a:xfrm flipH="1">
            <a:off x="1179830" y="1735612"/>
            <a:ext cx="21820" cy="2821148"/>
          </a:xfrm>
          <a:prstGeom prst="line">
            <a:avLst/>
          </a:prstGeom>
          <a:noFill/>
          <a:ln w="28575" cap="flat" cmpd="sng" algn="ctr">
            <a:solidFill>
              <a:schemeClr val="bg1"/>
            </a:solidFill>
            <a:prstDash val="solid"/>
            <a:round/>
            <a:headEnd type="none" w="med" len="med"/>
            <a:tailEnd type="none" w="med" len="med"/>
          </a:ln>
          <a:effectLst/>
        </p:spPr>
      </p:cxnSp>
      <p:grpSp>
        <p:nvGrpSpPr>
          <p:cNvPr id="27" name="Group 26">
            <a:extLst>
              <a:ext uri="{FF2B5EF4-FFF2-40B4-BE49-F238E27FC236}">
                <a16:creationId xmlns:a16="http://schemas.microsoft.com/office/drawing/2014/main" id="{060F313E-82DD-414D-C3C5-0D42A4854EDF}"/>
              </a:ext>
            </a:extLst>
          </p:cNvPr>
          <p:cNvGrpSpPr/>
          <p:nvPr/>
        </p:nvGrpSpPr>
        <p:grpSpPr>
          <a:xfrm>
            <a:off x="6226714" y="1581724"/>
            <a:ext cx="513282" cy="3118960"/>
            <a:chOff x="707418" y="1581723"/>
            <a:chExt cx="513282" cy="3118960"/>
          </a:xfrm>
        </p:grpSpPr>
        <p:sp>
          <p:nvSpPr>
            <p:cNvPr id="28" name="TextBox 27">
              <a:extLst>
                <a:ext uri="{FF2B5EF4-FFF2-40B4-BE49-F238E27FC236}">
                  <a16:creationId xmlns:a16="http://schemas.microsoft.com/office/drawing/2014/main" id="{8F2C6F19-3CAF-B83D-6866-C1DB3F7FED8B}"/>
                </a:ext>
              </a:extLst>
            </p:cNvPr>
            <p:cNvSpPr txBox="1"/>
            <p:nvPr/>
          </p:nvSpPr>
          <p:spPr bwMode="auto">
            <a:xfrm>
              <a:off x="761921" y="1581723"/>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9" name="TextBox 28">
              <a:extLst>
                <a:ext uri="{FF2B5EF4-FFF2-40B4-BE49-F238E27FC236}">
                  <a16:creationId xmlns:a16="http://schemas.microsoft.com/office/drawing/2014/main" id="{DE333FE0-9ED1-5DEF-B94C-D07ABE4C7CF5}"/>
                </a:ext>
              </a:extLst>
            </p:cNvPr>
            <p:cNvSpPr txBox="1"/>
            <p:nvPr/>
          </p:nvSpPr>
          <p:spPr bwMode="auto">
            <a:xfrm>
              <a:off x="853292" y="19415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30" name="TextBox 29">
              <a:extLst>
                <a:ext uri="{FF2B5EF4-FFF2-40B4-BE49-F238E27FC236}">
                  <a16:creationId xmlns:a16="http://schemas.microsoft.com/office/drawing/2014/main" id="{5298CD8E-808A-F022-314F-12D5EA05D884}"/>
                </a:ext>
              </a:extLst>
            </p:cNvPr>
            <p:cNvSpPr txBox="1"/>
            <p:nvPr/>
          </p:nvSpPr>
          <p:spPr bwMode="auto">
            <a:xfrm>
              <a:off x="853292" y="228451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31" name="TextBox 30">
              <a:extLst>
                <a:ext uri="{FF2B5EF4-FFF2-40B4-BE49-F238E27FC236}">
                  <a16:creationId xmlns:a16="http://schemas.microsoft.com/office/drawing/2014/main" id="{3CA0C6A4-E02B-9FDE-4910-D505537AF706}"/>
                </a:ext>
              </a:extLst>
            </p:cNvPr>
            <p:cNvSpPr txBox="1"/>
            <p:nvPr/>
          </p:nvSpPr>
          <p:spPr bwMode="auto">
            <a:xfrm>
              <a:off x="853292" y="264263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32" name="TextBox 31">
              <a:extLst>
                <a:ext uri="{FF2B5EF4-FFF2-40B4-BE49-F238E27FC236}">
                  <a16:creationId xmlns:a16="http://schemas.microsoft.com/office/drawing/2014/main" id="{7E85627D-C44F-0D39-5D86-51B4EC7F9A3B}"/>
                </a:ext>
              </a:extLst>
            </p:cNvPr>
            <p:cNvSpPr txBox="1"/>
            <p:nvPr/>
          </p:nvSpPr>
          <p:spPr bwMode="auto">
            <a:xfrm>
              <a:off x="944663" y="298981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3" name="TextBox 32">
              <a:extLst>
                <a:ext uri="{FF2B5EF4-FFF2-40B4-BE49-F238E27FC236}">
                  <a16:creationId xmlns:a16="http://schemas.microsoft.com/office/drawing/2014/main" id="{F90F90C3-C82C-5AD2-A140-0355ED637077}"/>
                </a:ext>
              </a:extLst>
            </p:cNvPr>
            <p:cNvSpPr txBox="1"/>
            <p:nvPr/>
          </p:nvSpPr>
          <p:spPr bwMode="auto">
            <a:xfrm>
              <a:off x="798790" y="3348922"/>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34" name="TextBox 33">
              <a:extLst>
                <a:ext uri="{FF2B5EF4-FFF2-40B4-BE49-F238E27FC236}">
                  <a16:creationId xmlns:a16="http://schemas.microsoft.com/office/drawing/2014/main" id="{A38E3ACA-D384-1C53-23B9-314263DB7A01}"/>
                </a:ext>
              </a:extLst>
            </p:cNvPr>
            <p:cNvSpPr txBox="1"/>
            <p:nvPr/>
          </p:nvSpPr>
          <p:spPr bwMode="auto">
            <a:xfrm>
              <a:off x="798790" y="3691851"/>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35" name="TextBox 34">
              <a:extLst>
                <a:ext uri="{FF2B5EF4-FFF2-40B4-BE49-F238E27FC236}">
                  <a16:creationId xmlns:a16="http://schemas.microsoft.com/office/drawing/2014/main" id="{05225CC9-07B8-1665-3AE1-70197F72A442}"/>
                </a:ext>
              </a:extLst>
            </p:cNvPr>
            <p:cNvSpPr txBox="1"/>
            <p:nvPr/>
          </p:nvSpPr>
          <p:spPr bwMode="auto">
            <a:xfrm>
              <a:off x="798790" y="4052590"/>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36" name="TextBox 35">
              <a:extLst>
                <a:ext uri="{FF2B5EF4-FFF2-40B4-BE49-F238E27FC236}">
                  <a16:creationId xmlns:a16="http://schemas.microsoft.com/office/drawing/2014/main" id="{96D72A7B-1A17-ADFA-42F0-479C5A68DAAB}"/>
                </a:ext>
              </a:extLst>
            </p:cNvPr>
            <p:cNvSpPr txBox="1"/>
            <p:nvPr/>
          </p:nvSpPr>
          <p:spPr bwMode="auto">
            <a:xfrm>
              <a:off x="707418" y="4392906"/>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cxnSp>
        <p:nvCxnSpPr>
          <p:cNvPr id="38" name="Straight Connector 37">
            <a:extLst>
              <a:ext uri="{FF2B5EF4-FFF2-40B4-BE49-F238E27FC236}">
                <a16:creationId xmlns:a16="http://schemas.microsoft.com/office/drawing/2014/main" id="{D0E79E0A-E58C-B90A-B99C-2431A91CCFAE}"/>
              </a:ext>
            </a:extLst>
          </p:cNvPr>
          <p:cNvCxnSpPr>
            <a:stCxn id="28" idx="3"/>
          </p:cNvCxnSpPr>
          <p:nvPr/>
        </p:nvCxnSpPr>
        <p:spPr bwMode="auto">
          <a:xfrm flipH="1">
            <a:off x="6715636" y="1735613"/>
            <a:ext cx="21820" cy="2821148"/>
          </a:xfrm>
          <a:prstGeom prst="line">
            <a:avLst/>
          </a:prstGeom>
          <a:noFill/>
          <a:ln w="28575" cap="flat" cmpd="sng" algn="ctr">
            <a:solidFill>
              <a:schemeClr val="bg1"/>
            </a:solidFill>
            <a:prstDash val="solid"/>
            <a:round/>
            <a:headEnd type="none" w="med" len="med"/>
            <a:tailEnd type="none" w="med" len="med"/>
          </a:ln>
          <a:effectLst/>
        </p:spPr>
      </p:cxnSp>
      <p:sp>
        <p:nvSpPr>
          <p:cNvPr id="41" name="TextBox 40">
            <a:extLst>
              <a:ext uri="{FF2B5EF4-FFF2-40B4-BE49-F238E27FC236}">
                <a16:creationId xmlns:a16="http://schemas.microsoft.com/office/drawing/2014/main" id="{64212721-67E3-20B9-3E0F-EAF28FF7FC7B}"/>
              </a:ext>
            </a:extLst>
          </p:cNvPr>
          <p:cNvSpPr txBox="1"/>
          <p:nvPr/>
        </p:nvSpPr>
        <p:spPr bwMode="auto">
          <a:xfrm rot="16200000">
            <a:off x="5072590" y="2969349"/>
            <a:ext cx="23873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Change From Baseline (%)</a:t>
            </a:r>
          </a:p>
        </p:txBody>
      </p:sp>
      <p:grpSp>
        <p:nvGrpSpPr>
          <p:cNvPr id="42" name="Group 41">
            <a:extLst>
              <a:ext uri="{FF2B5EF4-FFF2-40B4-BE49-F238E27FC236}">
                <a16:creationId xmlns:a16="http://schemas.microsoft.com/office/drawing/2014/main" id="{09278701-C573-15F0-EA23-EE293B9B6463}"/>
              </a:ext>
            </a:extLst>
          </p:cNvPr>
          <p:cNvGrpSpPr/>
          <p:nvPr/>
        </p:nvGrpSpPr>
        <p:grpSpPr>
          <a:xfrm>
            <a:off x="1124847" y="1748304"/>
            <a:ext cx="85581" cy="2805220"/>
            <a:chOff x="1016322" y="1748304"/>
            <a:chExt cx="492438" cy="2805220"/>
          </a:xfrm>
        </p:grpSpPr>
        <p:cxnSp>
          <p:nvCxnSpPr>
            <p:cNvPr id="43" name="Straight Connector 42">
              <a:extLst>
                <a:ext uri="{FF2B5EF4-FFF2-40B4-BE49-F238E27FC236}">
                  <a16:creationId xmlns:a16="http://schemas.microsoft.com/office/drawing/2014/main" id="{DD12B360-94D7-4D67-1467-29B51173CECD}"/>
                </a:ext>
              </a:extLst>
            </p:cNvPr>
            <p:cNvCxnSpPr>
              <a:cxnSpLocks/>
            </p:cNvCxnSpPr>
            <p:nvPr/>
          </p:nvCxnSpPr>
          <p:spPr bwMode="auto">
            <a:xfrm>
              <a:off x="1089398" y="1748304"/>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10A59967-B11F-BC19-144B-4B9603621EE8}"/>
                </a:ext>
              </a:extLst>
            </p:cNvPr>
            <p:cNvCxnSpPr>
              <a:cxnSpLocks/>
            </p:cNvCxnSpPr>
            <p:nvPr/>
          </p:nvCxnSpPr>
          <p:spPr bwMode="auto">
            <a:xfrm>
              <a:off x="1089398" y="2089906"/>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89B349D0-393C-A8DA-0C8F-77E3687B5CE3}"/>
                </a:ext>
              </a:extLst>
            </p:cNvPr>
            <p:cNvCxnSpPr>
              <a:cxnSpLocks/>
            </p:cNvCxnSpPr>
            <p:nvPr/>
          </p:nvCxnSpPr>
          <p:spPr bwMode="auto">
            <a:xfrm>
              <a:off x="1089398" y="2438401"/>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C62F8D1B-4CCB-1D25-CCB2-3E6CB1FF5A69}"/>
                </a:ext>
              </a:extLst>
            </p:cNvPr>
            <p:cNvCxnSpPr>
              <a:cxnSpLocks/>
            </p:cNvCxnSpPr>
            <p:nvPr/>
          </p:nvCxnSpPr>
          <p:spPr bwMode="auto">
            <a:xfrm>
              <a:off x="1089398" y="2791433"/>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849B01EE-71E5-8AB2-DF22-17D020C35993}"/>
                </a:ext>
              </a:extLst>
            </p:cNvPr>
            <p:cNvCxnSpPr>
              <a:cxnSpLocks/>
            </p:cNvCxnSpPr>
            <p:nvPr/>
          </p:nvCxnSpPr>
          <p:spPr bwMode="auto">
            <a:xfrm>
              <a:off x="1089398" y="3146186"/>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95700099-7246-48C9-9717-D30912D5B5EA}"/>
                </a:ext>
              </a:extLst>
            </p:cNvPr>
            <p:cNvCxnSpPr>
              <a:cxnSpLocks/>
            </p:cNvCxnSpPr>
            <p:nvPr/>
          </p:nvCxnSpPr>
          <p:spPr bwMode="auto">
            <a:xfrm>
              <a:off x="1052860" y="3499218"/>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76B3B4A7-A953-2C32-E073-DB7F94526BDD}"/>
                </a:ext>
              </a:extLst>
            </p:cNvPr>
            <p:cNvCxnSpPr>
              <a:cxnSpLocks/>
            </p:cNvCxnSpPr>
            <p:nvPr/>
          </p:nvCxnSpPr>
          <p:spPr bwMode="auto">
            <a:xfrm>
              <a:off x="1052860" y="3845739"/>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20BDC9FB-CF42-D0D1-469B-291FE6BE12C8}"/>
                </a:ext>
              </a:extLst>
            </p:cNvPr>
            <p:cNvCxnSpPr>
              <a:cxnSpLocks/>
            </p:cNvCxnSpPr>
            <p:nvPr/>
          </p:nvCxnSpPr>
          <p:spPr bwMode="auto">
            <a:xfrm>
              <a:off x="1016322" y="4200492"/>
              <a:ext cx="419361"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FF706C0D-E09D-6EDD-0305-7D508E4448FC}"/>
                </a:ext>
              </a:extLst>
            </p:cNvPr>
            <p:cNvCxnSpPr>
              <a:cxnSpLocks/>
            </p:cNvCxnSpPr>
            <p:nvPr/>
          </p:nvCxnSpPr>
          <p:spPr bwMode="auto">
            <a:xfrm>
              <a:off x="1016322" y="4553524"/>
              <a:ext cx="4193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DDE63DCB-8BF8-8065-B42A-832FBCCF4395}"/>
              </a:ext>
            </a:extLst>
          </p:cNvPr>
          <p:cNvGrpSpPr/>
          <p:nvPr/>
        </p:nvGrpSpPr>
        <p:grpSpPr>
          <a:xfrm>
            <a:off x="6657216" y="1741955"/>
            <a:ext cx="98281" cy="2805220"/>
            <a:chOff x="1089398" y="1741954"/>
            <a:chExt cx="565515" cy="2805220"/>
          </a:xfrm>
        </p:grpSpPr>
        <p:cxnSp>
          <p:nvCxnSpPr>
            <p:cNvPr id="53" name="Straight Connector 52">
              <a:extLst>
                <a:ext uri="{FF2B5EF4-FFF2-40B4-BE49-F238E27FC236}">
                  <a16:creationId xmlns:a16="http://schemas.microsoft.com/office/drawing/2014/main" id="{9BDF239F-6990-1D92-1ED9-3198B99FA76B}"/>
                </a:ext>
              </a:extLst>
            </p:cNvPr>
            <p:cNvCxnSpPr>
              <a:cxnSpLocks/>
            </p:cNvCxnSpPr>
            <p:nvPr/>
          </p:nvCxnSpPr>
          <p:spPr bwMode="auto">
            <a:xfrm>
              <a:off x="1235551" y="1741954"/>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5CE5AD76-6B3F-0ABB-9AAB-EA9FB4D67996}"/>
                </a:ext>
              </a:extLst>
            </p:cNvPr>
            <p:cNvCxnSpPr>
              <a:cxnSpLocks/>
            </p:cNvCxnSpPr>
            <p:nvPr/>
          </p:nvCxnSpPr>
          <p:spPr bwMode="auto">
            <a:xfrm>
              <a:off x="1089398" y="2089906"/>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7F1AE42A-331F-C3CE-CD3B-5FA95E76B051}"/>
                </a:ext>
              </a:extLst>
            </p:cNvPr>
            <p:cNvCxnSpPr>
              <a:cxnSpLocks/>
            </p:cNvCxnSpPr>
            <p:nvPr/>
          </p:nvCxnSpPr>
          <p:spPr bwMode="auto">
            <a:xfrm>
              <a:off x="1089398" y="2438401"/>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73D17D1E-4F98-BFC9-8B9E-50FD9D02A787}"/>
                </a:ext>
              </a:extLst>
            </p:cNvPr>
            <p:cNvCxnSpPr>
              <a:cxnSpLocks/>
            </p:cNvCxnSpPr>
            <p:nvPr/>
          </p:nvCxnSpPr>
          <p:spPr bwMode="auto">
            <a:xfrm>
              <a:off x="1089398" y="2791433"/>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F0C531BB-F7F1-CCB2-E4CE-5F6B372B902F}"/>
                </a:ext>
              </a:extLst>
            </p:cNvPr>
            <p:cNvCxnSpPr>
              <a:cxnSpLocks/>
            </p:cNvCxnSpPr>
            <p:nvPr/>
          </p:nvCxnSpPr>
          <p:spPr bwMode="auto">
            <a:xfrm>
              <a:off x="1089398" y="3146186"/>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1FFC6F4C-2BF7-FDEE-FD25-F3B529748FEA}"/>
                </a:ext>
              </a:extLst>
            </p:cNvPr>
            <p:cNvCxnSpPr>
              <a:cxnSpLocks/>
            </p:cNvCxnSpPr>
            <p:nvPr/>
          </p:nvCxnSpPr>
          <p:spPr bwMode="auto">
            <a:xfrm>
              <a:off x="1089398" y="3499218"/>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2F44897A-ADA9-E1C9-4016-864F0E7BE6C3}"/>
                </a:ext>
              </a:extLst>
            </p:cNvPr>
            <p:cNvCxnSpPr>
              <a:cxnSpLocks/>
            </p:cNvCxnSpPr>
            <p:nvPr/>
          </p:nvCxnSpPr>
          <p:spPr bwMode="auto">
            <a:xfrm>
              <a:off x="1089398" y="3845739"/>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1714915E-D2F0-EE33-B3AB-A3AD235B059F}"/>
                </a:ext>
              </a:extLst>
            </p:cNvPr>
            <p:cNvCxnSpPr>
              <a:cxnSpLocks/>
            </p:cNvCxnSpPr>
            <p:nvPr/>
          </p:nvCxnSpPr>
          <p:spPr bwMode="auto">
            <a:xfrm>
              <a:off x="1089398" y="4200492"/>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50984AFC-3217-4433-9067-E48F82B25A41}"/>
                </a:ext>
              </a:extLst>
            </p:cNvPr>
            <p:cNvCxnSpPr>
              <a:cxnSpLocks/>
            </p:cNvCxnSpPr>
            <p:nvPr/>
          </p:nvCxnSpPr>
          <p:spPr bwMode="auto">
            <a:xfrm>
              <a:off x="1125936" y="4547174"/>
              <a:ext cx="419362" cy="0"/>
            </a:xfrm>
            <a:prstGeom prst="line">
              <a:avLst/>
            </a:prstGeom>
            <a:noFill/>
            <a:ln w="28575" cap="flat" cmpd="sng" algn="ctr">
              <a:solidFill>
                <a:schemeClr val="bg1"/>
              </a:solidFill>
              <a:prstDash val="solid"/>
              <a:round/>
              <a:headEnd type="none" w="med" len="med"/>
              <a:tailEnd type="none" w="med" len="med"/>
            </a:ln>
            <a:effectLst/>
          </p:spPr>
        </p:cxnSp>
      </p:grpSp>
      <p:cxnSp>
        <p:nvCxnSpPr>
          <p:cNvPr id="62" name="Straight Connector 61">
            <a:extLst>
              <a:ext uri="{FF2B5EF4-FFF2-40B4-BE49-F238E27FC236}">
                <a16:creationId xmlns:a16="http://schemas.microsoft.com/office/drawing/2014/main" id="{9F176E8B-444E-DF66-B874-653E3B0784A5}"/>
              </a:ext>
            </a:extLst>
          </p:cNvPr>
          <p:cNvCxnSpPr>
            <a:cxnSpLocks/>
          </p:cNvCxnSpPr>
          <p:nvPr/>
        </p:nvCxnSpPr>
        <p:spPr bwMode="auto">
          <a:xfrm>
            <a:off x="1365688" y="1978025"/>
            <a:ext cx="0" cy="1168161"/>
          </a:xfrm>
          <a:prstGeom prst="line">
            <a:avLst/>
          </a:prstGeom>
          <a:noFill/>
          <a:ln w="57150" cap="flat" cmpd="sng" algn="ctr">
            <a:solidFill>
              <a:schemeClr val="accent3"/>
            </a:solidFill>
            <a:prstDash val="solid"/>
            <a:round/>
            <a:headEnd type="none" w="med" len="med"/>
            <a:tailEnd type="none" w="med" len="med"/>
          </a:ln>
          <a:effectLst/>
        </p:spPr>
      </p:cxnSp>
      <p:sp>
        <p:nvSpPr>
          <p:cNvPr id="31745" name="TextBox 31744">
            <a:extLst>
              <a:ext uri="{FF2B5EF4-FFF2-40B4-BE49-F238E27FC236}">
                <a16:creationId xmlns:a16="http://schemas.microsoft.com/office/drawing/2014/main" id="{79062E7E-CB61-2359-F9D6-4E692B914B92}"/>
              </a:ext>
            </a:extLst>
          </p:cNvPr>
          <p:cNvSpPr txBox="1"/>
          <p:nvPr/>
        </p:nvSpPr>
        <p:spPr bwMode="auto">
          <a:xfrm>
            <a:off x="6801588" y="1542816"/>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31747" name="TextBox 31746">
            <a:extLst>
              <a:ext uri="{FF2B5EF4-FFF2-40B4-BE49-F238E27FC236}">
                <a16:creationId xmlns:a16="http://schemas.microsoft.com/office/drawing/2014/main" id="{760DA93C-8A95-A660-B1E2-3FB861A4CB10}"/>
              </a:ext>
            </a:extLst>
          </p:cNvPr>
          <p:cNvSpPr txBox="1"/>
          <p:nvPr/>
        </p:nvSpPr>
        <p:spPr bwMode="auto">
          <a:xfrm>
            <a:off x="6934653" y="1537040"/>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cxnSp>
        <p:nvCxnSpPr>
          <p:cNvPr id="31749" name="Straight Connector 31748">
            <a:extLst>
              <a:ext uri="{FF2B5EF4-FFF2-40B4-BE49-F238E27FC236}">
                <a16:creationId xmlns:a16="http://schemas.microsoft.com/office/drawing/2014/main" id="{6CAF9689-255A-A301-A985-BE3DDBDA7B95}"/>
              </a:ext>
            </a:extLst>
          </p:cNvPr>
          <p:cNvCxnSpPr>
            <a:cxnSpLocks/>
          </p:cNvCxnSpPr>
          <p:nvPr/>
        </p:nvCxnSpPr>
        <p:spPr bwMode="auto">
          <a:xfrm>
            <a:off x="1460938" y="2079625"/>
            <a:ext cx="0" cy="1066561"/>
          </a:xfrm>
          <a:prstGeom prst="line">
            <a:avLst/>
          </a:prstGeom>
          <a:noFill/>
          <a:ln w="57150" cap="flat" cmpd="sng" algn="ctr">
            <a:solidFill>
              <a:schemeClr val="accent3"/>
            </a:solidFill>
            <a:prstDash val="solid"/>
            <a:round/>
            <a:headEnd type="none" w="med" len="med"/>
            <a:tailEnd type="none" w="med" len="med"/>
          </a:ln>
          <a:effectLst/>
        </p:spPr>
      </p:cxnSp>
      <p:cxnSp>
        <p:nvCxnSpPr>
          <p:cNvPr id="31751" name="Straight Connector 31750">
            <a:extLst>
              <a:ext uri="{FF2B5EF4-FFF2-40B4-BE49-F238E27FC236}">
                <a16:creationId xmlns:a16="http://schemas.microsoft.com/office/drawing/2014/main" id="{DD977B19-258E-3C9C-4DE8-AF25DCFEA07A}"/>
              </a:ext>
            </a:extLst>
          </p:cNvPr>
          <p:cNvCxnSpPr>
            <a:cxnSpLocks/>
          </p:cNvCxnSpPr>
          <p:nvPr/>
        </p:nvCxnSpPr>
        <p:spPr bwMode="auto">
          <a:xfrm>
            <a:off x="1565713" y="2232025"/>
            <a:ext cx="0" cy="914161"/>
          </a:xfrm>
          <a:prstGeom prst="line">
            <a:avLst/>
          </a:prstGeom>
          <a:noFill/>
          <a:ln w="57150" cap="flat" cmpd="sng" algn="ctr">
            <a:solidFill>
              <a:schemeClr val="accent1"/>
            </a:solidFill>
            <a:prstDash val="solid"/>
            <a:round/>
            <a:headEnd type="none" w="med" len="med"/>
            <a:tailEnd type="none" w="med" len="med"/>
          </a:ln>
          <a:effectLst/>
        </p:spPr>
      </p:cxnSp>
      <p:cxnSp>
        <p:nvCxnSpPr>
          <p:cNvPr id="31753" name="Straight Connector 31752">
            <a:extLst>
              <a:ext uri="{FF2B5EF4-FFF2-40B4-BE49-F238E27FC236}">
                <a16:creationId xmlns:a16="http://schemas.microsoft.com/office/drawing/2014/main" id="{EF364E0B-87B2-67E5-AC40-FD0328DB01FE}"/>
              </a:ext>
            </a:extLst>
          </p:cNvPr>
          <p:cNvCxnSpPr>
            <a:cxnSpLocks/>
          </p:cNvCxnSpPr>
          <p:nvPr/>
        </p:nvCxnSpPr>
        <p:spPr bwMode="auto">
          <a:xfrm>
            <a:off x="1262188" y="1751013"/>
            <a:ext cx="0" cy="1395173"/>
          </a:xfrm>
          <a:prstGeom prst="line">
            <a:avLst/>
          </a:prstGeom>
          <a:noFill/>
          <a:ln w="57150" cap="flat" cmpd="sng" algn="ctr">
            <a:solidFill>
              <a:schemeClr val="accent1"/>
            </a:solidFill>
            <a:prstDash val="solid"/>
            <a:round/>
            <a:headEnd type="none" w="med" len="med"/>
            <a:tailEnd type="none" w="med" len="med"/>
          </a:ln>
          <a:effectLst/>
        </p:spPr>
      </p:cxnSp>
      <p:cxnSp>
        <p:nvCxnSpPr>
          <p:cNvPr id="31755" name="Straight Connector 31754">
            <a:extLst>
              <a:ext uri="{FF2B5EF4-FFF2-40B4-BE49-F238E27FC236}">
                <a16:creationId xmlns:a16="http://schemas.microsoft.com/office/drawing/2014/main" id="{F1AB0CD1-471C-A202-7100-AA422F76D333}"/>
              </a:ext>
            </a:extLst>
          </p:cNvPr>
          <p:cNvCxnSpPr>
            <a:cxnSpLocks/>
          </p:cNvCxnSpPr>
          <p:nvPr/>
        </p:nvCxnSpPr>
        <p:spPr bwMode="auto">
          <a:xfrm>
            <a:off x="1670490" y="2584450"/>
            <a:ext cx="0" cy="561736"/>
          </a:xfrm>
          <a:prstGeom prst="line">
            <a:avLst/>
          </a:prstGeom>
          <a:noFill/>
          <a:ln w="57150" cap="flat" cmpd="sng" algn="ctr">
            <a:solidFill>
              <a:schemeClr val="accent1"/>
            </a:solidFill>
            <a:prstDash val="solid"/>
            <a:round/>
            <a:headEnd type="none" w="med" len="med"/>
            <a:tailEnd type="none" w="med" len="med"/>
          </a:ln>
          <a:effectLst/>
        </p:spPr>
      </p:cxnSp>
      <p:cxnSp>
        <p:nvCxnSpPr>
          <p:cNvPr id="31757" name="Straight Connector 31756">
            <a:extLst>
              <a:ext uri="{FF2B5EF4-FFF2-40B4-BE49-F238E27FC236}">
                <a16:creationId xmlns:a16="http://schemas.microsoft.com/office/drawing/2014/main" id="{B4AAF84D-8BB5-3B21-CD4A-4B4850D6043B}"/>
              </a:ext>
            </a:extLst>
          </p:cNvPr>
          <p:cNvCxnSpPr>
            <a:cxnSpLocks/>
          </p:cNvCxnSpPr>
          <p:nvPr/>
        </p:nvCxnSpPr>
        <p:spPr bwMode="auto">
          <a:xfrm>
            <a:off x="1773678" y="2846388"/>
            <a:ext cx="0" cy="299798"/>
          </a:xfrm>
          <a:prstGeom prst="line">
            <a:avLst/>
          </a:prstGeom>
          <a:noFill/>
          <a:ln w="57150" cap="flat" cmpd="sng" algn="ctr">
            <a:solidFill>
              <a:schemeClr val="accent1"/>
            </a:solidFill>
            <a:prstDash val="solid"/>
            <a:round/>
            <a:headEnd type="none" w="med" len="med"/>
            <a:tailEnd type="none" w="med" len="med"/>
          </a:ln>
          <a:effectLst/>
        </p:spPr>
      </p:cxnSp>
      <p:cxnSp>
        <p:nvCxnSpPr>
          <p:cNvPr id="31759" name="Straight Connector 31758">
            <a:extLst>
              <a:ext uri="{FF2B5EF4-FFF2-40B4-BE49-F238E27FC236}">
                <a16:creationId xmlns:a16="http://schemas.microsoft.com/office/drawing/2014/main" id="{EBC89224-3384-6B73-1E56-EB4E701D52DE}"/>
              </a:ext>
            </a:extLst>
          </p:cNvPr>
          <p:cNvCxnSpPr>
            <a:cxnSpLocks/>
          </p:cNvCxnSpPr>
          <p:nvPr/>
        </p:nvCxnSpPr>
        <p:spPr bwMode="auto">
          <a:xfrm>
            <a:off x="1876863" y="2886075"/>
            <a:ext cx="0" cy="260111"/>
          </a:xfrm>
          <a:prstGeom prst="line">
            <a:avLst/>
          </a:prstGeom>
          <a:noFill/>
          <a:ln w="57150" cap="flat" cmpd="sng" algn="ctr">
            <a:solidFill>
              <a:schemeClr val="accent3"/>
            </a:solidFill>
            <a:prstDash val="solid"/>
            <a:round/>
            <a:headEnd type="none" w="med" len="med"/>
            <a:tailEnd type="none" w="med" len="med"/>
          </a:ln>
          <a:effectLst/>
        </p:spPr>
      </p:cxnSp>
      <p:cxnSp>
        <p:nvCxnSpPr>
          <p:cNvPr id="31761" name="Straight Connector 31760">
            <a:extLst>
              <a:ext uri="{FF2B5EF4-FFF2-40B4-BE49-F238E27FC236}">
                <a16:creationId xmlns:a16="http://schemas.microsoft.com/office/drawing/2014/main" id="{7377B15E-03F9-DE46-879A-3C8B7AB0710C}"/>
              </a:ext>
            </a:extLst>
          </p:cNvPr>
          <p:cNvCxnSpPr>
            <a:cxnSpLocks/>
          </p:cNvCxnSpPr>
          <p:nvPr/>
        </p:nvCxnSpPr>
        <p:spPr bwMode="auto">
          <a:xfrm>
            <a:off x="1978465" y="2903538"/>
            <a:ext cx="0" cy="242648"/>
          </a:xfrm>
          <a:prstGeom prst="line">
            <a:avLst/>
          </a:prstGeom>
          <a:noFill/>
          <a:ln w="57150" cap="flat" cmpd="sng" algn="ctr">
            <a:solidFill>
              <a:schemeClr val="accent1"/>
            </a:solidFill>
            <a:prstDash val="solid"/>
            <a:round/>
            <a:headEnd type="none" w="med" len="med"/>
            <a:tailEnd type="none" w="med" len="med"/>
          </a:ln>
          <a:effectLst/>
        </p:spPr>
      </p:cxnSp>
      <p:cxnSp>
        <p:nvCxnSpPr>
          <p:cNvPr id="31763" name="Straight Connector 31762">
            <a:extLst>
              <a:ext uri="{FF2B5EF4-FFF2-40B4-BE49-F238E27FC236}">
                <a16:creationId xmlns:a16="http://schemas.microsoft.com/office/drawing/2014/main" id="{E5ABEED1-98CF-571D-7C44-1726163ED487}"/>
              </a:ext>
            </a:extLst>
          </p:cNvPr>
          <p:cNvCxnSpPr>
            <a:cxnSpLocks/>
          </p:cNvCxnSpPr>
          <p:nvPr/>
        </p:nvCxnSpPr>
        <p:spPr bwMode="auto">
          <a:xfrm>
            <a:off x="2083240" y="2909888"/>
            <a:ext cx="0" cy="236298"/>
          </a:xfrm>
          <a:prstGeom prst="line">
            <a:avLst/>
          </a:prstGeom>
          <a:noFill/>
          <a:ln w="57150" cap="flat" cmpd="sng" algn="ctr">
            <a:solidFill>
              <a:schemeClr val="accent1"/>
            </a:solidFill>
            <a:prstDash val="solid"/>
            <a:round/>
            <a:headEnd type="none" w="med" len="med"/>
            <a:tailEnd type="none" w="med" len="med"/>
          </a:ln>
          <a:effectLst/>
        </p:spPr>
      </p:cxnSp>
      <p:cxnSp>
        <p:nvCxnSpPr>
          <p:cNvPr id="31765" name="Straight Connector 31764">
            <a:extLst>
              <a:ext uri="{FF2B5EF4-FFF2-40B4-BE49-F238E27FC236}">
                <a16:creationId xmlns:a16="http://schemas.microsoft.com/office/drawing/2014/main" id="{F98CA306-571E-6180-D72E-35B325F7FB9C}"/>
              </a:ext>
            </a:extLst>
          </p:cNvPr>
          <p:cNvCxnSpPr>
            <a:cxnSpLocks/>
          </p:cNvCxnSpPr>
          <p:nvPr/>
        </p:nvCxnSpPr>
        <p:spPr bwMode="auto">
          <a:xfrm>
            <a:off x="2186429" y="2962275"/>
            <a:ext cx="0" cy="183911"/>
          </a:xfrm>
          <a:prstGeom prst="line">
            <a:avLst/>
          </a:prstGeom>
          <a:noFill/>
          <a:ln w="57150" cap="flat" cmpd="sng" algn="ctr">
            <a:solidFill>
              <a:schemeClr val="accent1"/>
            </a:solidFill>
            <a:prstDash val="solid"/>
            <a:round/>
            <a:headEnd type="none" w="med" len="med"/>
            <a:tailEnd type="none" w="med" len="med"/>
          </a:ln>
          <a:effectLst/>
        </p:spPr>
      </p:cxnSp>
      <p:cxnSp>
        <p:nvCxnSpPr>
          <p:cNvPr id="31767" name="Straight Connector 31766">
            <a:extLst>
              <a:ext uri="{FF2B5EF4-FFF2-40B4-BE49-F238E27FC236}">
                <a16:creationId xmlns:a16="http://schemas.microsoft.com/office/drawing/2014/main" id="{8D4D00FB-DC49-8871-9014-2C4678D28C3B}"/>
              </a:ext>
            </a:extLst>
          </p:cNvPr>
          <p:cNvCxnSpPr>
            <a:cxnSpLocks/>
          </p:cNvCxnSpPr>
          <p:nvPr/>
        </p:nvCxnSpPr>
        <p:spPr bwMode="auto">
          <a:xfrm>
            <a:off x="2289613" y="2998788"/>
            <a:ext cx="0" cy="147398"/>
          </a:xfrm>
          <a:prstGeom prst="line">
            <a:avLst/>
          </a:prstGeom>
          <a:noFill/>
          <a:ln w="57150" cap="flat" cmpd="sng" algn="ctr">
            <a:solidFill>
              <a:schemeClr val="accent3"/>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F7AC4A99-8B5C-3F1C-9AEE-F33E8315CA49}"/>
              </a:ext>
            </a:extLst>
          </p:cNvPr>
          <p:cNvCxnSpPr>
            <a:cxnSpLocks/>
          </p:cNvCxnSpPr>
          <p:nvPr/>
        </p:nvCxnSpPr>
        <p:spPr bwMode="auto">
          <a:xfrm>
            <a:off x="2394388" y="3067050"/>
            <a:ext cx="0" cy="79136"/>
          </a:xfrm>
          <a:prstGeom prst="line">
            <a:avLst/>
          </a:prstGeom>
          <a:noFill/>
          <a:ln w="57150" cap="flat" cmpd="sng" algn="ctr">
            <a:solidFill>
              <a:schemeClr val="accent1"/>
            </a:solidFill>
            <a:prstDash val="solid"/>
            <a:round/>
            <a:headEnd type="none" w="med" len="med"/>
            <a:tailEnd type="none" w="med" len="med"/>
          </a:ln>
          <a:effectLst/>
        </p:spPr>
      </p:cxnSp>
      <p:cxnSp>
        <p:nvCxnSpPr>
          <p:cNvPr id="31771" name="Straight Connector 31770">
            <a:extLst>
              <a:ext uri="{FF2B5EF4-FFF2-40B4-BE49-F238E27FC236}">
                <a16:creationId xmlns:a16="http://schemas.microsoft.com/office/drawing/2014/main" id="{4BB28A48-8B72-7D8C-BBEC-4EA804C63F3D}"/>
              </a:ext>
            </a:extLst>
          </p:cNvPr>
          <p:cNvCxnSpPr>
            <a:cxnSpLocks/>
          </p:cNvCxnSpPr>
          <p:nvPr/>
        </p:nvCxnSpPr>
        <p:spPr bwMode="auto">
          <a:xfrm>
            <a:off x="2499163" y="3095625"/>
            <a:ext cx="0" cy="50561"/>
          </a:xfrm>
          <a:prstGeom prst="line">
            <a:avLst/>
          </a:prstGeom>
          <a:noFill/>
          <a:ln w="57150" cap="flat" cmpd="sng" algn="ctr">
            <a:solidFill>
              <a:schemeClr val="accent1"/>
            </a:solidFill>
            <a:prstDash val="solid"/>
            <a:round/>
            <a:headEnd type="none" w="med" len="med"/>
            <a:tailEnd type="none" w="med" len="med"/>
          </a:ln>
          <a:effectLst/>
        </p:spPr>
      </p:cxnSp>
      <p:cxnSp>
        <p:nvCxnSpPr>
          <p:cNvPr id="31773" name="Straight Connector 31772">
            <a:extLst>
              <a:ext uri="{FF2B5EF4-FFF2-40B4-BE49-F238E27FC236}">
                <a16:creationId xmlns:a16="http://schemas.microsoft.com/office/drawing/2014/main" id="{4971BBFE-3B41-3E53-3144-9494BC7E93CF}"/>
              </a:ext>
            </a:extLst>
          </p:cNvPr>
          <p:cNvCxnSpPr>
            <a:cxnSpLocks/>
          </p:cNvCxnSpPr>
          <p:nvPr/>
        </p:nvCxnSpPr>
        <p:spPr bwMode="auto">
          <a:xfrm>
            <a:off x="2710301" y="3150196"/>
            <a:ext cx="0" cy="31154"/>
          </a:xfrm>
          <a:prstGeom prst="line">
            <a:avLst/>
          </a:prstGeom>
          <a:noFill/>
          <a:ln w="57150" cap="flat" cmpd="sng" algn="ctr">
            <a:solidFill>
              <a:schemeClr val="accent1"/>
            </a:solidFill>
            <a:prstDash val="solid"/>
            <a:round/>
            <a:headEnd type="none" w="med" len="med"/>
            <a:tailEnd type="none" w="med" len="med"/>
          </a:ln>
          <a:effectLst/>
        </p:spPr>
      </p:cxnSp>
      <p:cxnSp>
        <p:nvCxnSpPr>
          <p:cNvPr id="31775" name="Straight Connector 31774">
            <a:extLst>
              <a:ext uri="{FF2B5EF4-FFF2-40B4-BE49-F238E27FC236}">
                <a16:creationId xmlns:a16="http://schemas.microsoft.com/office/drawing/2014/main" id="{637A5B96-2D50-4DCC-97B9-3ED8601D5FE7}"/>
              </a:ext>
            </a:extLst>
          </p:cNvPr>
          <p:cNvCxnSpPr>
            <a:cxnSpLocks/>
          </p:cNvCxnSpPr>
          <p:nvPr/>
        </p:nvCxnSpPr>
        <p:spPr bwMode="auto">
          <a:xfrm>
            <a:off x="2802376" y="3150196"/>
            <a:ext cx="0" cy="42267"/>
          </a:xfrm>
          <a:prstGeom prst="line">
            <a:avLst/>
          </a:prstGeom>
          <a:noFill/>
          <a:ln w="57150" cap="flat" cmpd="sng" algn="ctr">
            <a:solidFill>
              <a:schemeClr val="accent3"/>
            </a:solidFill>
            <a:prstDash val="solid"/>
            <a:round/>
            <a:headEnd type="none" w="med" len="med"/>
            <a:tailEnd type="none" w="med" len="med"/>
          </a:ln>
          <a:effectLst/>
        </p:spPr>
      </p:cxnSp>
      <p:cxnSp>
        <p:nvCxnSpPr>
          <p:cNvPr id="31779" name="Straight Connector 31778">
            <a:extLst>
              <a:ext uri="{FF2B5EF4-FFF2-40B4-BE49-F238E27FC236}">
                <a16:creationId xmlns:a16="http://schemas.microsoft.com/office/drawing/2014/main" id="{53AED78B-1BA1-E729-8DCD-8C40D0CFA68F}"/>
              </a:ext>
            </a:extLst>
          </p:cNvPr>
          <p:cNvCxnSpPr>
            <a:cxnSpLocks/>
          </p:cNvCxnSpPr>
          <p:nvPr/>
        </p:nvCxnSpPr>
        <p:spPr bwMode="auto">
          <a:xfrm>
            <a:off x="2908738" y="3150196"/>
            <a:ext cx="0" cy="110529"/>
          </a:xfrm>
          <a:prstGeom prst="line">
            <a:avLst/>
          </a:prstGeom>
          <a:noFill/>
          <a:ln w="57150" cap="flat" cmpd="sng" algn="ctr">
            <a:solidFill>
              <a:schemeClr val="accent3"/>
            </a:solidFill>
            <a:prstDash val="solid"/>
            <a:round/>
            <a:headEnd type="none" w="med" len="med"/>
            <a:tailEnd type="none" w="med" len="med"/>
          </a:ln>
          <a:effectLst/>
        </p:spPr>
      </p:cxnSp>
      <p:cxnSp>
        <p:nvCxnSpPr>
          <p:cNvPr id="31781" name="Straight Connector 31780">
            <a:extLst>
              <a:ext uri="{FF2B5EF4-FFF2-40B4-BE49-F238E27FC236}">
                <a16:creationId xmlns:a16="http://schemas.microsoft.com/office/drawing/2014/main" id="{A9267F27-E263-5D2F-E659-1520DDF78624}"/>
              </a:ext>
            </a:extLst>
          </p:cNvPr>
          <p:cNvCxnSpPr>
            <a:cxnSpLocks/>
          </p:cNvCxnSpPr>
          <p:nvPr/>
        </p:nvCxnSpPr>
        <p:spPr bwMode="auto">
          <a:xfrm>
            <a:off x="3010338" y="3150196"/>
            <a:ext cx="0" cy="115292"/>
          </a:xfrm>
          <a:prstGeom prst="line">
            <a:avLst/>
          </a:prstGeom>
          <a:noFill/>
          <a:ln w="57150" cap="flat" cmpd="sng" algn="ctr">
            <a:solidFill>
              <a:schemeClr val="accent3"/>
            </a:solidFill>
            <a:prstDash val="solid"/>
            <a:round/>
            <a:headEnd type="none" w="med" len="med"/>
            <a:tailEnd type="none" w="med" len="med"/>
          </a:ln>
          <a:effectLst/>
        </p:spPr>
      </p:cxnSp>
      <p:cxnSp>
        <p:nvCxnSpPr>
          <p:cNvPr id="31783" name="Straight Connector 31782">
            <a:extLst>
              <a:ext uri="{FF2B5EF4-FFF2-40B4-BE49-F238E27FC236}">
                <a16:creationId xmlns:a16="http://schemas.microsoft.com/office/drawing/2014/main" id="{F6060395-9570-1DF5-88C1-392AAC5D091D}"/>
              </a:ext>
            </a:extLst>
          </p:cNvPr>
          <p:cNvCxnSpPr>
            <a:cxnSpLocks/>
          </p:cNvCxnSpPr>
          <p:nvPr/>
        </p:nvCxnSpPr>
        <p:spPr bwMode="auto">
          <a:xfrm>
            <a:off x="3111938" y="3150196"/>
            <a:ext cx="0" cy="127992"/>
          </a:xfrm>
          <a:prstGeom prst="line">
            <a:avLst/>
          </a:prstGeom>
          <a:noFill/>
          <a:ln w="57150" cap="flat" cmpd="sng" algn="ctr">
            <a:solidFill>
              <a:schemeClr val="accent3"/>
            </a:solidFill>
            <a:prstDash val="solid"/>
            <a:round/>
            <a:headEnd type="none" w="med" len="med"/>
            <a:tailEnd type="none" w="med" len="med"/>
          </a:ln>
          <a:effectLst/>
        </p:spPr>
      </p:cxnSp>
      <p:cxnSp>
        <p:nvCxnSpPr>
          <p:cNvPr id="31785" name="Straight Connector 31784">
            <a:extLst>
              <a:ext uri="{FF2B5EF4-FFF2-40B4-BE49-F238E27FC236}">
                <a16:creationId xmlns:a16="http://schemas.microsoft.com/office/drawing/2014/main" id="{98343C1E-3E3F-AD29-EF3E-818EF9CFB1B0}"/>
              </a:ext>
            </a:extLst>
          </p:cNvPr>
          <p:cNvCxnSpPr>
            <a:cxnSpLocks/>
          </p:cNvCxnSpPr>
          <p:nvPr/>
        </p:nvCxnSpPr>
        <p:spPr bwMode="auto">
          <a:xfrm>
            <a:off x="3216713" y="3150196"/>
            <a:ext cx="0" cy="127992"/>
          </a:xfrm>
          <a:prstGeom prst="line">
            <a:avLst/>
          </a:prstGeom>
          <a:noFill/>
          <a:ln w="57150" cap="flat" cmpd="sng" algn="ctr">
            <a:solidFill>
              <a:schemeClr val="accent3"/>
            </a:solidFill>
            <a:prstDash val="solid"/>
            <a:round/>
            <a:headEnd type="none" w="med" len="med"/>
            <a:tailEnd type="none" w="med" len="med"/>
          </a:ln>
          <a:effectLst/>
        </p:spPr>
      </p:cxnSp>
      <p:cxnSp>
        <p:nvCxnSpPr>
          <p:cNvPr id="31786" name="Straight Connector 31785">
            <a:extLst>
              <a:ext uri="{FF2B5EF4-FFF2-40B4-BE49-F238E27FC236}">
                <a16:creationId xmlns:a16="http://schemas.microsoft.com/office/drawing/2014/main" id="{D46D20FF-E537-014F-B5E6-37623C16D930}"/>
              </a:ext>
            </a:extLst>
          </p:cNvPr>
          <p:cNvCxnSpPr>
            <a:cxnSpLocks/>
          </p:cNvCxnSpPr>
          <p:nvPr/>
        </p:nvCxnSpPr>
        <p:spPr bwMode="auto">
          <a:xfrm>
            <a:off x="3321489" y="3150196"/>
            <a:ext cx="0" cy="201017"/>
          </a:xfrm>
          <a:prstGeom prst="line">
            <a:avLst/>
          </a:prstGeom>
          <a:noFill/>
          <a:ln w="57150" cap="flat" cmpd="sng" algn="ctr">
            <a:solidFill>
              <a:schemeClr val="accent1"/>
            </a:solidFill>
            <a:prstDash val="solid"/>
            <a:round/>
            <a:headEnd type="none" w="med" len="med"/>
            <a:tailEnd type="none" w="med" len="med"/>
          </a:ln>
          <a:effectLst/>
        </p:spPr>
      </p:cxnSp>
      <p:cxnSp>
        <p:nvCxnSpPr>
          <p:cNvPr id="31788" name="Straight Connector 31787">
            <a:extLst>
              <a:ext uri="{FF2B5EF4-FFF2-40B4-BE49-F238E27FC236}">
                <a16:creationId xmlns:a16="http://schemas.microsoft.com/office/drawing/2014/main" id="{992C5182-6F91-395C-07F1-4C430E92D085}"/>
              </a:ext>
            </a:extLst>
          </p:cNvPr>
          <p:cNvCxnSpPr>
            <a:cxnSpLocks/>
          </p:cNvCxnSpPr>
          <p:nvPr/>
        </p:nvCxnSpPr>
        <p:spPr bwMode="auto">
          <a:xfrm>
            <a:off x="3421501" y="3150196"/>
            <a:ext cx="0" cy="266104"/>
          </a:xfrm>
          <a:prstGeom prst="line">
            <a:avLst/>
          </a:prstGeom>
          <a:noFill/>
          <a:ln w="57150" cap="flat" cmpd="sng" algn="ctr">
            <a:solidFill>
              <a:schemeClr val="accent1"/>
            </a:solidFill>
            <a:prstDash val="solid"/>
            <a:round/>
            <a:headEnd type="none" w="med" len="med"/>
            <a:tailEnd type="none" w="med" len="med"/>
          </a:ln>
          <a:effectLst/>
        </p:spPr>
      </p:cxnSp>
      <p:cxnSp>
        <p:nvCxnSpPr>
          <p:cNvPr id="31790" name="Straight Connector 31789">
            <a:extLst>
              <a:ext uri="{FF2B5EF4-FFF2-40B4-BE49-F238E27FC236}">
                <a16:creationId xmlns:a16="http://schemas.microsoft.com/office/drawing/2014/main" id="{ED1228D0-4058-6D5D-B20E-6092B8D3D728}"/>
              </a:ext>
            </a:extLst>
          </p:cNvPr>
          <p:cNvCxnSpPr>
            <a:cxnSpLocks/>
          </p:cNvCxnSpPr>
          <p:nvPr/>
        </p:nvCxnSpPr>
        <p:spPr bwMode="auto">
          <a:xfrm>
            <a:off x="3523101" y="3150196"/>
            <a:ext cx="0" cy="288329"/>
          </a:xfrm>
          <a:prstGeom prst="line">
            <a:avLst/>
          </a:prstGeom>
          <a:noFill/>
          <a:ln w="57150" cap="flat" cmpd="sng" algn="ctr">
            <a:solidFill>
              <a:schemeClr val="accent1"/>
            </a:solidFill>
            <a:prstDash val="solid"/>
            <a:round/>
            <a:headEnd type="none" w="med" len="med"/>
            <a:tailEnd type="none" w="med" len="med"/>
          </a:ln>
          <a:effectLst/>
        </p:spPr>
      </p:cxnSp>
      <p:cxnSp>
        <p:nvCxnSpPr>
          <p:cNvPr id="31792" name="Straight Connector 31791">
            <a:extLst>
              <a:ext uri="{FF2B5EF4-FFF2-40B4-BE49-F238E27FC236}">
                <a16:creationId xmlns:a16="http://schemas.microsoft.com/office/drawing/2014/main" id="{935EC6E9-3647-4AE6-9C09-E3AC882E4842}"/>
              </a:ext>
            </a:extLst>
          </p:cNvPr>
          <p:cNvCxnSpPr>
            <a:cxnSpLocks/>
          </p:cNvCxnSpPr>
          <p:nvPr/>
        </p:nvCxnSpPr>
        <p:spPr bwMode="auto">
          <a:xfrm>
            <a:off x="3629464" y="3150196"/>
            <a:ext cx="0" cy="310554"/>
          </a:xfrm>
          <a:prstGeom prst="line">
            <a:avLst/>
          </a:prstGeom>
          <a:noFill/>
          <a:ln w="57150" cap="flat" cmpd="sng" algn="ctr">
            <a:solidFill>
              <a:schemeClr val="accent1"/>
            </a:solidFill>
            <a:prstDash val="solid"/>
            <a:round/>
            <a:headEnd type="none" w="med" len="med"/>
            <a:tailEnd type="none" w="med" len="med"/>
          </a:ln>
          <a:effectLst/>
        </p:spPr>
      </p:cxnSp>
      <p:cxnSp>
        <p:nvCxnSpPr>
          <p:cNvPr id="31794" name="Straight Connector 31793">
            <a:extLst>
              <a:ext uri="{FF2B5EF4-FFF2-40B4-BE49-F238E27FC236}">
                <a16:creationId xmlns:a16="http://schemas.microsoft.com/office/drawing/2014/main" id="{2E17A0F5-EF6B-0AAF-B592-C643D9E6FDB2}"/>
              </a:ext>
            </a:extLst>
          </p:cNvPr>
          <p:cNvCxnSpPr>
            <a:cxnSpLocks/>
          </p:cNvCxnSpPr>
          <p:nvPr/>
        </p:nvCxnSpPr>
        <p:spPr bwMode="auto">
          <a:xfrm>
            <a:off x="3839014" y="3150196"/>
            <a:ext cx="0" cy="355004"/>
          </a:xfrm>
          <a:prstGeom prst="line">
            <a:avLst/>
          </a:prstGeom>
          <a:noFill/>
          <a:ln w="57150" cap="flat" cmpd="sng" algn="ctr">
            <a:solidFill>
              <a:schemeClr val="accent1"/>
            </a:solidFill>
            <a:prstDash val="solid"/>
            <a:round/>
            <a:headEnd type="none" w="med" len="med"/>
            <a:tailEnd type="none" w="med" len="med"/>
          </a:ln>
          <a:effectLst/>
        </p:spPr>
      </p:cxnSp>
      <p:cxnSp>
        <p:nvCxnSpPr>
          <p:cNvPr id="31796" name="Straight Connector 31795">
            <a:extLst>
              <a:ext uri="{FF2B5EF4-FFF2-40B4-BE49-F238E27FC236}">
                <a16:creationId xmlns:a16="http://schemas.microsoft.com/office/drawing/2014/main" id="{9CBC5AD6-C0BC-E6FE-1718-4F5A1B135716}"/>
              </a:ext>
            </a:extLst>
          </p:cNvPr>
          <p:cNvCxnSpPr>
            <a:cxnSpLocks/>
          </p:cNvCxnSpPr>
          <p:nvPr/>
        </p:nvCxnSpPr>
        <p:spPr bwMode="auto">
          <a:xfrm>
            <a:off x="3729474" y="3150196"/>
            <a:ext cx="0" cy="332779"/>
          </a:xfrm>
          <a:prstGeom prst="line">
            <a:avLst/>
          </a:prstGeom>
          <a:noFill/>
          <a:ln w="57150" cap="flat" cmpd="sng" algn="ctr">
            <a:solidFill>
              <a:schemeClr val="accent3"/>
            </a:solidFill>
            <a:prstDash val="solid"/>
            <a:round/>
            <a:headEnd type="none" w="med" len="med"/>
            <a:tailEnd type="none" w="med" len="med"/>
          </a:ln>
          <a:effectLst/>
        </p:spPr>
      </p:cxnSp>
      <p:cxnSp>
        <p:nvCxnSpPr>
          <p:cNvPr id="31798" name="Straight Connector 31797">
            <a:extLst>
              <a:ext uri="{FF2B5EF4-FFF2-40B4-BE49-F238E27FC236}">
                <a16:creationId xmlns:a16="http://schemas.microsoft.com/office/drawing/2014/main" id="{A2D44FFD-9E5D-7245-0A47-2C846D30B7FC}"/>
              </a:ext>
            </a:extLst>
          </p:cNvPr>
          <p:cNvCxnSpPr>
            <a:cxnSpLocks/>
          </p:cNvCxnSpPr>
          <p:nvPr/>
        </p:nvCxnSpPr>
        <p:spPr bwMode="auto">
          <a:xfrm>
            <a:off x="4043799" y="3150196"/>
            <a:ext cx="0" cy="466129"/>
          </a:xfrm>
          <a:prstGeom prst="line">
            <a:avLst/>
          </a:prstGeom>
          <a:noFill/>
          <a:ln w="57150" cap="flat" cmpd="sng" algn="ctr">
            <a:solidFill>
              <a:schemeClr val="accent1"/>
            </a:solidFill>
            <a:prstDash val="solid"/>
            <a:round/>
            <a:headEnd type="none" w="med" len="med"/>
            <a:tailEnd type="none" w="med" len="med"/>
          </a:ln>
          <a:effectLst/>
        </p:spPr>
      </p:cxnSp>
      <p:cxnSp>
        <p:nvCxnSpPr>
          <p:cNvPr id="31799" name="Straight Connector 31798">
            <a:extLst>
              <a:ext uri="{FF2B5EF4-FFF2-40B4-BE49-F238E27FC236}">
                <a16:creationId xmlns:a16="http://schemas.microsoft.com/office/drawing/2014/main" id="{B24325EF-9EE8-BE1A-2F0A-04256511A08C}"/>
              </a:ext>
            </a:extLst>
          </p:cNvPr>
          <p:cNvCxnSpPr>
            <a:cxnSpLocks/>
          </p:cNvCxnSpPr>
          <p:nvPr/>
        </p:nvCxnSpPr>
        <p:spPr bwMode="auto">
          <a:xfrm>
            <a:off x="3939023" y="3150196"/>
            <a:ext cx="0" cy="401042"/>
          </a:xfrm>
          <a:prstGeom prst="line">
            <a:avLst/>
          </a:prstGeom>
          <a:noFill/>
          <a:ln w="57150" cap="flat" cmpd="sng" algn="ctr">
            <a:solidFill>
              <a:schemeClr val="accent3"/>
            </a:solidFill>
            <a:prstDash val="solid"/>
            <a:round/>
            <a:headEnd type="none" w="med" len="med"/>
            <a:tailEnd type="none" w="med" len="med"/>
          </a:ln>
          <a:effectLst/>
        </p:spPr>
      </p:cxnSp>
      <p:cxnSp>
        <p:nvCxnSpPr>
          <p:cNvPr id="31802" name="Straight Connector 31801">
            <a:extLst>
              <a:ext uri="{FF2B5EF4-FFF2-40B4-BE49-F238E27FC236}">
                <a16:creationId xmlns:a16="http://schemas.microsoft.com/office/drawing/2014/main" id="{69416C67-2B45-F255-B3CC-0F5B1E9C879D}"/>
              </a:ext>
            </a:extLst>
          </p:cNvPr>
          <p:cNvCxnSpPr>
            <a:cxnSpLocks/>
          </p:cNvCxnSpPr>
          <p:nvPr/>
        </p:nvCxnSpPr>
        <p:spPr bwMode="auto">
          <a:xfrm>
            <a:off x="4145398" y="3150196"/>
            <a:ext cx="0" cy="526454"/>
          </a:xfrm>
          <a:prstGeom prst="line">
            <a:avLst/>
          </a:prstGeom>
          <a:noFill/>
          <a:ln w="57150" cap="flat" cmpd="sng" algn="ctr">
            <a:solidFill>
              <a:schemeClr val="accent3"/>
            </a:solidFill>
            <a:prstDash val="solid"/>
            <a:round/>
            <a:headEnd type="none" w="med" len="med"/>
            <a:tailEnd type="none" w="med" len="med"/>
          </a:ln>
          <a:effectLst/>
        </p:spPr>
      </p:cxnSp>
      <p:cxnSp>
        <p:nvCxnSpPr>
          <p:cNvPr id="31804" name="Straight Connector 31803">
            <a:extLst>
              <a:ext uri="{FF2B5EF4-FFF2-40B4-BE49-F238E27FC236}">
                <a16:creationId xmlns:a16="http://schemas.microsoft.com/office/drawing/2014/main" id="{7751567E-093E-69BD-BCEC-3478BF947A2C}"/>
              </a:ext>
            </a:extLst>
          </p:cNvPr>
          <p:cNvCxnSpPr>
            <a:cxnSpLocks/>
          </p:cNvCxnSpPr>
          <p:nvPr/>
        </p:nvCxnSpPr>
        <p:spPr bwMode="auto">
          <a:xfrm>
            <a:off x="4250173" y="3150196"/>
            <a:ext cx="0" cy="566142"/>
          </a:xfrm>
          <a:prstGeom prst="line">
            <a:avLst/>
          </a:prstGeom>
          <a:noFill/>
          <a:ln w="57150" cap="flat" cmpd="sng" algn="ctr">
            <a:solidFill>
              <a:schemeClr val="accent3"/>
            </a:solidFill>
            <a:prstDash val="solid"/>
            <a:round/>
            <a:headEnd type="none" w="med" len="med"/>
            <a:tailEnd type="none" w="med" len="med"/>
          </a:ln>
          <a:effectLst/>
        </p:spPr>
      </p:cxnSp>
      <p:cxnSp>
        <p:nvCxnSpPr>
          <p:cNvPr id="31806" name="Straight Connector 31805">
            <a:extLst>
              <a:ext uri="{FF2B5EF4-FFF2-40B4-BE49-F238E27FC236}">
                <a16:creationId xmlns:a16="http://schemas.microsoft.com/office/drawing/2014/main" id="{6F63116F-8AF9-E853-B9F7-78B4BDAB803C}"/>
              </a:ext>
            </a:extLst>
          </p:cNvPr>
          <p:cNvCxnSpPr>
            <a:cxnSpLocks/>
          </p:cNvCxnSpPr>
          <p:nvPr/>
        </p:nvCxnSpPr>
        <p:spPr bwMode="auto">
          <a:xfrm>
            <a:off x="4353360" y="3150196"/>
            <a:ext cx="0" cy="591542"/>
          </a:xfrm>
          <a:prstGeom prst="line">
            <a:avLst/>
          </a:prstGeom>
          <a:noFill/>
          <a:ln w="57150" cap="flat" cmpd="sng" algn="ctr">
            <a:solidFill>
              <a:schemeClr val="accent3"/>
            </a:solidFill>
            <a:prstDash val="solid"/>
            <a:round/>
            <a:headEnd type="none" w="med" len="med"/>
            <a:tailEnd type="none" w="med" len="med"/>
          </a:ln>
          <a:effectLst/>
        </p:spPr>
      </p:cxnSp>
      <p:cxnSp>
        <p:nvCxnSpPr>
          <p:cNvPr id="31808" name="Straight Connector 31807">
            <a:extLst>
              <a:ext uri="{FF2B5EF4-FFF2-40B4-BE49-F238E27FC236}">
                <a16:creationId xmlns:a16="http://schemas.microsoft.com/office/drawing/2014/main" id="{90C96659-3725-D829-13D5-8973952F90BA}"/>
              </a:ext>
            </a:extLst>
          </p:cNvPr>
          <p:cNvCxnSpPr>
            <a:cxnSpLocks/>
          </p:cNvCxnSpPr>
          <p:nvPr/>
        </p:nvCxnSpPr>
        <p:spPr bwMode="auto">
          <a:xfrm>
            <a:off x="4559734" y="3150196"/>
            <a:ext cx="0" cy="748704"/>
          </a:xfrm>
          <a:prstGeom prst="line">
            <a:avLst/>
          </a:prstGeom>
          <a:noFill/>
          <a:ln w="57150" cap="flat" cmpd="sng" algn="ctr">
            <a:solidFill>
              <a:schemeClr val="accent3"/>
            </a:solidFill>
            <a:prstDash val="solid"/>
            <a:round/>
            <a:headEnd type="none" w="med" len="med"/>
            <a:tailEnd type="none" w="med" len="med"/>
          </a:ln>
          <a:effectLst/>
        </p:spPr>
      </p:cxnSp>
      <p:cxnSp>
        <p:nvCxnSpPr>
          <p:cNvPr id="31809" name="Straight Connector 31808">
            <a:extLst>
              <a:ext uri="{FF2B5EF4-FFF2-40B4-BE49-F238E27FC236}">
                <a16:creationId xmlns:a16="http://schemas.microsoft.com/office/drawing/2014/main" id="{96CF3DAF-6C4A-5C76-F92D-6C3A318FD501}"/>
              </a:ext>
            </a:extLst>
          </p:cNvPr>
          <p:cNvCxnSpPr>
            <a:cxnSpLocks/>
          </p:cNvCxnSpPr>
          <p:nvPr/>
        </p:nvCxnSpPr>
        <p:spPr bwMode="auto">
          <a:xfrm>
            <a:off x="4453374" y="3150196"/>
            <a:ext cx="0" cy="669329"/>
          </a:xfrm>
          <a:prstGeom prst="line">
            <a:avLst/>
          </a:prstGeom>
          <a:noFill/>
          <a:ln w="57150" cap="flat" cmpd="sng" algn="ctr">
            <a:solidFill>
              <a:schemeClr val="accent1"/>
            </a:solidFill>
            <a:prstDash val="solid"/>
            <a:round/>
            <a:headEnd type="none" w="med" len="med"/>
            <a:tailEnd type="none" w="med" len="med"/>
          </a:ln>
          <a:effectLst/>
        </p:spPr>
      </p:cxnSp>
      <p:cxnSp>
        <p:nvCxnSpPr>
          <p:cNvPr id="31812" name="Straight Connector 31811">
            <a:extLst>
              <a:ext uri="{FF2B5EF4-FFF2-40B4-BE49-F238E27FC236}">
                <a16:creationId xmlns:a16="http://schemas.microsoft.com/office/drawing/2014/main" id="{41AFC4AE-B4C3-8B2E-104B-442481CB3A35}"/>
              </a:ext>
            </a:extLst>
          </p:cNvPr>
          <p:cNvCxnSpPr>
            <a:cxnSpLocks/>
          </p:cNvCxnSpPr>
          <p:nvPr/>
        </p:nvCxnSpPr>
        <p:spPr bwMode="auto">
          <a:xfrm>
            <a:off x="4662921" y="3150196"/>
            <a:ext cx="0" cy="753467"/>
          </a:xfrm>
          <a:prstGeom prst="line">
            <a:avLst/>
          </a:prstGeom>
          <a:noFill/>
          <a:ln w="57150" cap="flat" cmpd="sng" algn="ctr">
            <a:solidFill>
              <a:schemeClr val="accent3"/>
            </a:solidFill>
            <a:prstDash val="solid"/>
            <a:round/>
            <a:headEnd type="none" w="med" len="med"/>
            <a:tailEnd type="none" w="med" len="med"/>
          </a:ln>
          <a:effectLst/>
        </p:spPr>
      </p:cxnSp>
      <p:cxnSp>
        <p:nvCxnSpPr>
          <p:cNvPr id="31814" name="Straight Connector 31813">
            <a:extLst>
              <a:ext uri="{FF2B5EF4-FFF2-40B4-BE49-F238E27FC236}">
                <a16:creationId xmlns:a16="http://schemas.microsoft.com/office/drawing/2014/main" id="{2E79C385-678E-E6E9-26B5-341DAC17FDA3}"/>
              </a:ext>
            </a:extLst>
          </p:cNvPr>
          <p:cNvCxnSpPr>
            <a:cxnSpLocks/>
          </p:cNvCxnSpPr>
          <p:nvPr/>
        </p:nvCxnSpPr>
        <p:spPr bwMode="auto">
          <a:xfrm>
            <a:off x="4766108" y="3150196"/>
            <a:ext cx="0" cy="791567"/>
          </a:xfrm>
          <a:prstGeom prst="line">
            <a:avLst/>
          </a:prstGeom>
          <a:noFill/>
          <a:ln w="57150" cap="flat" cmpd="sng" algn="ctr">
            <a:solidFill>
              <a:schemeClr val="accent1"/>
            </a:solidFill>
            <a:prstDash val="solid"/>
            <a:round/>
            <a:headEnd type="none" w="med" len="med"/>
            <a:tailEnd type="none" w="med" len="med"/>
          </a:ln>
          <a:effectLst/>
        </p:spPr>
      </p:cxnSp>
      <p:cxnSp>
        <p:nvCxnSpPr>
          <p:cNvPr id="31816" name="Straight Connector 31815">
            <a:extLst>
              <a:ext uri="{FF2B5EF4-FFF2-40B4-BE49-F238E27FC236}">
                <a16:creationId xmlns:a16="http://schemas.microsoft.com/office/drawing/2014/main" id="{5B97442E-5E3D-4500-72B4-BCDA5225E21C}"/>
              </a:ext>
            </a:extLst>
          </p:cNvPr>
          <p:cNvCxnSpPr>
            <a:cxnSpLocks/>
          </p:cNvCxnSpPr>
          <p:nvPr/>
        </p:nvCxnSpPr>
        <p:spPr bwMode="auto">
          <a:xfrm>
            <a:off x="4864533" y="3150196"/>
            <a:ext cx="0" cy="820142"/>
          </a:xfrm>
          <a:prstGeom prst="line">
            <a:avLst/>
          </a:prstGeom>
          <a:noFill/>
          <a:ln w="57150" cap="flat" cmpd="sng" algn="ctr">
            <a:solidFill>
              <a:schemeClr val="accent1"/>
            </a:solidFill>
            <a:prstDash val="solid"/>
            <a:round/>
            <a:headEnd type="none" w="med" len="med"/>
            <a:tailEnd type="none" w="med" len="med"/>
          </a:ln>
          <a:effectLst/>
        </p:spPr>
      </p:cxnSp>
      <p:cxnSp>
        <p:nvCxnSpPr>
          <p:cNvPr id="31818" name="Straight Connector 31817">
            <a:extLst>
              <a:ext uri="{FF2B5EF4-FFF2-40B4-BE49-F238E27FC236}">
                <a16:creationId xmlns:a16="http://schemas.microsoft.com/office/drawing/2014/main" id="{9D285C84-E3F6-5C20-0B5E-E01E4FC65FA8}"/>
              </a:ext>
            </a:extLst>
          </p:cNvPr>
          <p:cNvCxnSpPr>
            <a:cxnSpLocks/>
          </p:cNvCxnSpPr>
          <p:nvPr/>
        </p:nvCxnSpPr>
        <p:spPr bwMode="auto">
          <a:xfrm>
            <a:off x="4969308" y="3150196"/>
            <a:ext cx="0" cy="863004"/>
          </a:xfrm>
          <a:prstGeom prst="line">
            <a:avLst/>
          </a:prstGeom>
          <a:noFill/>
          <a:ln w="57150" cap="flat" cmpd="sng" algn="ctr">
            <a:solidFill>
              <a:schemeClr val="accent3"/>
            </a:solidFill>
            <a:prstDash val="solid"/>
            <a:round/>
            <a:headEnd type="none" w="med" len="med"/>
            <a:tailEnd type="none" w="med" len="med"/>
          </a:ln>
          <a:effectLst/>
        </p:spPr>
      </p:cxnSp>
      <p:cxnSp>
        <p:nvCxnSpPr>
          <p:cNvPr id="31820" name="Straight Connector 31819">
            <a:extLst>
              <a:ext uri="{FF2B5EF4-FFF2-40B4-BE49-F238E27FC236}">
                <a16:creationId xmlns:a16="http://schemas.microsoft.com/office/drawing/2014/main" id="{3F806D46-7B6A-FB62-3630-AEB43B93C12F}"/>
              </a:ext>
            </a:extLst>
          </p:cNvPr>
          <p:cNvCxnSpPr>
            <a:cxnSpLocks/>
          </p:cNvCxnSpPr>
          <p:nvPr/>
        </p:nvCxnSpPr>
        <p:spPr bwMode="auto">
          <a:xfrm>
            <a:off x="5175683" y="3150196"/>
            <a:ext cx="0" cy="875704"/>
          </a:xfrm>
          <a:prstGeom prst="line">
            <a:avLst/>
          </a:prstGeom>
          <a:noFill/>
          <a:ln w="57150" cap="flat" cmpd="sng" algn="ctr">
            <a:solidFill>
              <a:schemeClr val="accent3"/>
            </a:solidFill>
            <a:prstDash val="solid"/>
            <a:round/>
            <a:headEnd type="none" w="med" len="med"/>
            <a:tailEnd type="none" w="med" len="med"/>
          </a:ln>
          <a:effectLst/>
        </p:spPr>
      </p:cxnSp>
      <p:cxnSp>
        <p:nvCxnSpPr>
          <p:cNvPr id="31822" name="Straight Connector 31821">
            <a:extLst>
              <a:ext uri="{FF2B5EF4-FFF2-40B4-BE49-F238E27FC236}">
                <a16:creationId xmlns:a16="http://schemas.microsoft.com/office/drawing/2014/main" id="{B8079E31-EDC3-913D-5971-40356EB5700F}"/>
              </a:ext>
            </a:extLst>
          </p:cNvPr>
          <p:cNvCxnSpPr>
            <a:cxnSpLocks/>
          </p:cNvCxnSpPr>
          <p:nvPr/>
        </p:nvCxnSpPr>
        <p:spPr bwMode="auto">
          <a:xfrm>
            <a:off x="5278870" y="3150196"/>
            <a:ext cx="0" cy="929679"/>
          </a:xfrm>
          <a:prstGeom prst="line">
            <a:avLst/>
          </a:prstGeom>
          <a:noFill/>
          <a:ln w="57150" cap="flat" cmpd="sng" algn="ctr">
            <a:solidFill>
              <a:schemeClr val="accent3"/>
            </a:solidFill>
            <a:prstDash val="solid"/>
            <a:round/>
            <a:headEnd type="none" w="med" len="med"/>
            <a:tailEnd type="none" w="med" len="med"/>
          </a:ln>
          <a:effectLst/>
        </p:spPr>
      </p:cxnSp>
      <p:cxnSp>
        <p:nvCxnSpPr>
          <p:cNvPr id="31823" name="Straight Connector 31822">
            <a:extLst>
              <a:ext uri="{FF2B5EF4-FFF2-40B4-BE49-F238E27FC236}">
                <a16:creationId xmlns:a16="http://schemas.microsoft.com/office/drawing/2014/main" id="{25550498-EBDE-9A0E-67FE-884B3BBBFDA8}"/>
              </a:ext>
            </a:extLst>
          </p:cNvPr>
          <p:cNvCxnSpPr>
            <a:cxnSpLocks/>
          </p:cNvCxnSpPr>
          <p:nvPr/>
        </p:nvCxnSpPr>
        <p:spPr bwMode="auto">
          <a:xfrm>
            <a:off x="5070908" y="3150196"/>
            <a:ext cx="0" cy="866179"/>
          </a:xfrm>
          <a:prstGeom prst="line">
            <a:avLst/>
          </a:prstGeom>
          <a:noFill/>
          <a:ln w="57150" cap="flat" cmpd="sng" algn="ctr">
            <a:solidFill>
              <a:schemeClr val="accent3"/>
            </a:solidFill>
            <a:prstDash val="solid"/>
            <a:round/>
            <a:headEnd type="none" w="med" len="med"/>
            <a:tailEnd type="none" w="med" len="med"/>
          </a:ln>
          <a:effectLst/>
        </p:spPr>
      </p:cxnSp>
      <p:cxnSp>
        <p:nvCxnSpPr>
          <p:cNvPr id="31826" name="Straight Connector 31825">
            <a:extLst>
              <a:ext uri="{FF2B5EF4-FFF2-40B4-BE49-F238E27FC236}">
                <a16:creationId xmlns:a16="http://schemas.microsoft.com/office/drawing/2014/main" id="{5EB472B2-571B-44D8-F440-01420098DA91}"/>
              </a:ext>
            </a:extLst>
          </p:cNvPr>
          <p:cNvCxnSpPr>
            <a:cxnSpLocks/>
          </p:cNvCxnSpPr>
          <p:nvPr/>
        </p:nvCxnSpPr>
        <p:spPr bwMode="auto">
          <a:xfrm>
            <a:off x="5383646" y="3150196"/>
            <a:ext cx="0" cy="1059854"/>
          </a:xfrm>
          <a:prstGeom prst="line">
            <a:avLst/>
          </a:prstGeom>
          <a:noFill/>
          <a:ln w="57150" cap="flat" cmpd="sng" algn="ctr">
            <a:solidFill>
              <a:schemeClr val="accent1"/>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B586E971-2BF3-1AE4-66ED-40C0F607240B}"/>
              </a:ext>
            </a:extLst>
          </p:cNvPr>
          <p:cNvCxnSpPr>
            <a:cxnSpLocks/>
          </p:cNvCxnSpPr>
          <p:nvPr/>
        </p:nvCxnSpPr>
        <p:spPr bwMode="auto">
          <a:xfrm>
            <a:off x="5483657" y="3150196"/>
            <a:ext cx="0" cy="1242417"/>
          </a:xfrm>
          <a:prstGeom prst="line">
            <a:avLst/>
          </a:prstGeom>
          <a:noFill/>
          <a:ln w="57150" cap="flat" cmpd="sng" algn="ctr">
            <a:solidFill>
              <a:schemeClr val="accent3"/>
            </a:solidFill>
            <a:prstDash val="solid"/>
            <a:round/>
            <a:headEnd type="none" w="med" len="med"/>
            <a:tailEnd type="none" w="med" len="med"/>
          </a:ln>
          <a:effectLst/>
        </p:spPr>
      </p:cxnSp>
      <p:cxnSp>
        <p:nvCxnSpPr>
          <p:cNvPr id="31830" name="Straight Connector 31829">
            <a:extLst>
              <a:ext uri="{FF2B5EF4-FFF2-40B4-BE49-F238E27FC236}">
                <a16:creationId xmlns:a16="http://schemas.microsoft.com/office/drawing/2014/main" id="{6BA6AFCE-D865-4587-26B1-5851A241A0E0}"/>
              </a:ext>
            </a:extLst>
          </p:cNvPr>
          <p:cNvCxnSpPr>
            <a:cxnSpLocks/>
          </p:cNvCxnSpPr>
          <p:nvPr/>
        </p:nvCxnSpPr>
        <p:spPr bwMode="auto">
          <a:xfrm>
            <a:off x="5588432" y="3150196"/>
            <a:ext cx="0" cy="1290042"/>
          </a:xfrm>
          <a:prstGeom prst="line">
            <a:avLst/>
          </a:prstGeom>
          <a:noFill/>
          <a:ln w="57150" cap="flat" cmpd="sng" algn="ctr">
            <a:solidFill>
              <a:schemeClr val="accent3"/>
            </a:solidFill>
            <a:prstDash val="solid"/>
            <a:round/>
            <a:headEnd type="none" w="med" len="med"/>
            <a:tailEnd type="none" w="med" len="med"/>
          </a:ln>
          <a:effectLst/>
        </p:spPr>
      </p:cxnSp>
      <p:cxnSp>
        <p:nvCxnSpPr>
          <p:cNvPr id="31832" name="Straight Connector 31831">
            <a:extLst>
              <a:ext uri="{FF2B5EF4-FFF2-40B4-BE49-F238E27FC236}">
                <a16:creationId xmlns:a16="http://schemas.microsoft.com/office/drawing/2014/main" id="{6A869988-2D92-4DD6-708A-C5074794C948}"/>
              </a:ext>
            </a:extLst>
          </p:cNvPr>
          <p:cNvCxnSpPr>
            <a:cxnSpLocks/>
          </p:cNvCxnSpPr>
          <p:nvPr/>
        </p:nvCxnSpPr>
        <p:spPr bwMode="auto">
          <a:xfrm>
            <a:off x="5691620" y="3150196"/>
            <a:ext cx="0" cy="1403328"/>
          </a:xfrm>
          <a:prstGeom prst="line">
            <a:avLst/>
          </a:prstGeom>
          <a:noFill/>
          <a:ln w="57150" cap="flat" cmpd="sng" algn="ctr">
            <a:solidFill>
              <a:schemeClr val="accent3"/>
            </a:solidFill>
            <a:prstDash val="solid"/>
            <a:round/>
            <a:headEnd type="none" w="med" len="med"/>
            <a:tailEnd type="none" w="med" len="med"/>
          </a:ln>
          <a:effectLst/>
        </p:spPr>
      </p:cxnSp>
      <p:cxnSp>
        <p:nvCxnSpPr>
          <p:cNvPr id="31834" name="Straight Connector 31833">
            <a:extLst>
              <a:ext uri="{FF2B5EF4-FFF2-40B4-BE49-F238E27FC236}">
                <a16:creationId xmlns:a16="http://schemas.microsoft.com/office/drawing/2014/main" id="{37B485CE-CD17-56FB-17C1-3873C48F858B}"/>
              </a:ext>
            </a:extLst>
          </p:cNvPr>
          <p:cNvCxnSpPr>
            <a:cxnSpLocks/>
          </p:cNvCxnSpPr>
          <p:nvPr/>
        </p:nvCxnSpPr>
        <p:spPr bwMode="auto">
          <a:xfrm>
            <a:off x="5796270" y="3150196"/>
            <a:ext cx="0" cy="1403328"/>
          </a:xfrm>
          <a:prstGeom prst="line">
            <a:avLst/>
          </a:prstGeom>
          <a:noFill/>
          <a:ln w="57150" cap="flat" cmpd="sng" algn="ctr">
            <a:solidFill>
              <a:schemeClr val="accent1"/>
            </a:solidFill>
            <a:prstDash val="solid"/>
            <a:round/>
            <a:headEnd type="none" w="med" len="med"/>
            <a:tailEnd type="none" w="med" len="med"/>
          </a:ln>
          <a:effectLst/>
        </p:spPr>
      </p:cxnSp>
      <p:cxnSp>
        <p:nvCxnSpPr>
          <p:cNvPr id="31835" name="Straight Connector 31834">
            <a:extLst>
              <a:ext uri="{FF2B5EF4-FFF2-40B4-BE49-F238E27FC236}">
                <a16:creationId xmlns:a16="http://schemas.microsoft.com/office/drawing/2014/main" id="{771831FB-B2DD-96DC-539A-FBF93AF6A4D3}"/>
              </a:ext>
            </a:extLst>
          </p:cNvPr>
          <p:cNvCxnSpPr>
            <a:cxnSpLocks/>
          </p:cNvCxnSpPr>
          <p:nvPr/>
        </p:nvCxnSpPr>
        <p:spPr bwMode="auto">
          <a:xfrm>
            <a:off x="6932577" y="1751013"/>
            <a:ext cx="0" cy="1380379"/>
          </a:xfrm>
          <a:prstGeom prst="line">
            <a:avLst/>
          </a:prstGeom>
          <a:noFill/>
          <a:ln w="57150" cap="flat" cmpd="sng" algn="ctr">
            <a:solidFill>
              <a:schemeClr val="accent3"/>
            </a:solidFill>
            <a:prstDash val="solid"/>
            <a:round/>
            <a:headEnd type="none" w="med" len="med"/>
            <a:tailEnd type="none" w="med" len="med"/>
          </a:ln>
          <a:effectLst/>
        </p:spPr>
      </p:cxnSp>
      <p:cxnSp>
        <p:nvCxnSpPr>
          <p:cNvPr id="31836" name="Straight Connector 31835">
            <a:extLst>
              <a:ext uri="{FF2B5EF4-FFF2-40B4-BE49-F238E27FC236}">
                <a16:creationId xmlns:a16="http://schemas.microsoft.com/office/drawing/2014/main" id="{9422674D-B03D-FE90-6E27-976DC0C7B5AA}"/>
              </a:ext>
            </a:extLst>
          </p:cNvPr>
          <p:cNvCxnSpPr>
            <a:cxnSpLocks/>
          </p:cNvCxnSpPr>
          <p:nvPr/>
        </p:nvCxnSpPr>
        <p:spPr bwMode="auto">
          <a:xfrm>
            <a:off x="6807508" y="1751013"/>
            <a:ext cx="0" cy="1380379"/>
          </a:xfrm>
          <a:prstGeom prst="line">
            <a:avLst/>
          </a:prstGeom>
          <a:noFill/>
          <a:ln w="57150" cap="flat" cmpd="sng" algn="ctr">
            <a:solidFill>
              <a:schemeClr val="accent1"/>
            </a:solidFill>
            <a:prstDash val="solid"/>
            <a:round/>
            <a:headEnd type="none" w="med" len="med"/>
            <a:tailEnd type="none" w="med" len="med"/>
          </a:ln>
          <a:effectLst/>
        </p:spPr>
      </p:cxnSp>
      <p:cxnSp>
        <p:nvCxnSpPr>
          <p:cNvPr id="31842" name="Straight Connector 31841">
            <a:extLst>
              <a:ext uri="{FF2B5EF4-FFF2-40B4-BE49-F238E27FC236}">
                <a16:creationId xmlns:a16="http://schemas.microsoft.com/office/drawing/2014/main" id="{45F42CD9-6B27-7985-5247-6171418320AB}"/>
              </a:ext>
            </a:extLst>
          </p:cNvPr>
          <p:cNvCxnSpPr>
            <a:cxnSpLocks/>
          </p:cNvCxnSpPr>
          <p:nvPr/>
        </p:nvCxnSpPr>
        <p:spPr bwMode="auto">
          <a:xfrm>
            <a:off x="7073455" y="1751013"/>
            <a:ext cx="0" cy="1380379"/>
          </a:xfrm>
          <a:prstGeom prst="line">
            <a:avLst/>
          </a:prstGeom>
          <a:noFill/>
          <a:ln w="57150" cap="flat" cmpd="sng" algn="ctr">
            <a:solidFill>
              <a:schemeClr val="accent1"/>
            </a:solidFill>
            <a:prstDash val="solid"/>
            <a:round/>
            <a:headEnd type="none" w="med" len="med"/>
            <a:tailEnd type="none" w="med" len="med"/>
          </a:ln>
          <a:effectLst/>
        </p:spPr>
      </p:cxnSp>
      <p:cxnSp>
        <p:nvCxnSpPr>
          <p:cNvPr id="31843" name="Straight Connector 31842">
            <a:extLst>
              <a:ext uri="{FF2B5EF4-FFF2-40B4-BE49-F238E27FC236}">
                <a16:creationId xmlns:a16="http://schemas.microsoft.com/office/drawing/2014/main" id="{006EBBB9-5C34-7EB2-5C49-EE463AA66C02}"/>
              </a:ext>
            </a:extLst>
          </p:cNvPr>
          <p:cNvCxnSpPr>
            <a:cxnSpLocks/>
          </p:cNvCxnSpPr>
          <p:nvPr/>
        </p:nvCxnSpPr>
        <p:spPr bwMode="auto">
          <a:xfrm>
            <a:off x="7208452" y="1751013"/>
            <a:ext cx="0" cy="1380379"/>
          </a:xfrm>
          <a:prstGeom prst="line">
            <a:avLst/>
          </a:prstGeom>
          <a:noFill/>
          <a:ln w="57150" cap="flat" cmpd="sng" algn="ctr">
            <a:solidFill>
              <a:schemeClr val="accent1"/>
            </a:solidFill>
            <a:prstDash val="solid"/>
            <a:round/>
            <a:headEnd type="none" w="med" len="med"/>
            <a:tailEnd type="none" w="med" len="med"/>
          </a:ln>
          <a:effectLst/>
        </p:spPr>
      </p:cxnSp>
      <p:cxnSp>
        <p:nvCxnSpPr>
          <p:cNvPr id="31844" name="Straight Connector 31843">
            <a:extLst>
              <a:ext uri="{FF2B5EF4-FFF2-40B4-BE49-F238E27FC236}">
                <a16:creationId xmlns:a16="http://schemas.microsoft.com/office/drawing/2014/main" id="{79B28042-FF2F-40A7-2DEB-67BB6464681A}"/>
              </a:ext>
            </a:extLst>
          </p:cNvPr>
          <p:cNvCxnSpPr>
            <a:cxnSpLocks/>
          </p:cNvCxnSpPr>
          <p:nvPr/>
        </p:nvCxnSpPr>
        <p:spPr bwMode="auto">
          <a:xfrm>
            <a:off x="7350090" y="2368550"/>
            <a:ext cx="0" cy="762842"/>
          </a:xfrm>
          <a:prstGeom prst="line">
            <a:avLst/>
          </a:prstGeom>
          <a:noFill/>
          <a:ln w="57150" cap="flat" cmpd="sng" algn="ctr">
            <a:solidFill>
              <a:schemeClr val="accent3"/>
            </a:solidFill>
            <a:prstDash val="solid"/>
            <a:round/>
            <a:headEnd type="none" w="med" len="med"/>
            <a:tailEnd type="none" w="med" len="med"/>
          </a:ln>
          <a:effectLst/>
        </p:spPr>
      </p:cxnSp>
      <p:cxnSp>
        <p:nvCxnSpPr>
          <p:cNvPr id="31846" name="Straight Connector 31845">
            <a:extLst>
              <a:ext uri="{FF2B5EF4-FFF2-40B4-BE49-F238E27FC236}">
                <a16:creationId xmlns:a16="http://schemas.microsoft.com/office/drawing/2014/main" id="{77722C8C-7D32-13F2-0232-051B48D475D9}"/>
              </a:ext>
            </a:extLst>
          </p:cNvPr>
          <p:cNvCxnSpPr>
            <a:cxnSpLocks/>
          </p:cNvCxnSpPr>
          <p:nvPr/>
        </p:nvCxnSpPr>
        <p:spPr bwMode="auto">
          <a:xfrm>
            <a:off x="7481853" y="2414588"/>
            <a:ext cx="0" cy="716804"/>
          </a:xfrm>
          <a:prstGeom prst="line">
            <a:avLst/>
          </a:prstGeom>
          <a:noFill/>
          <a:ln w="57150" cap="flat" cmpd="sng" algn="ctr">
            <a:solidFill>
              <a:schemeClr val="accent3"/>
            </a:solidFill>
            <a:prstDash val="solid"/>
            <a:round/>
            <a:headEnd type="none" w="med" len="med"/>
            <a:tailEnd type="none" w="med" len="med"/>
          </a:ln>
          <a:effectLst/>
        </p:spPr>
      </p:cxnSp>
      <p:cxnSp>
        <p:nvCxnSpPr>
          <p:cNvPr id="31848" name="Straight Connector 31847">
            <a:extLst>
              <a:ext uri="{FF2B5EF4-FFF2-40B4-BE49-F238E27FC236}">
                <a16:creationId xmlns:a16="http://schemas.microsoft.com/office/drawing/2014/main" id="{A667C559-4749-00B6-C75B-AD0C7C875A03}"/>
              </a:ext>
            </a:extLst>
          </p:cNvPr>
          <p:cNvCxnSpPr>
            <a:cxnSpLocks/>
          </p:cNvCxnSpPr>
          <p:nvPr/>
        </p:nvCxnSpPr>
        <p:spPr bwMode="auto">
          <a:xfrm>
            <a:off x="7616792" y="2833688"/>
            <a:ext cx="0" cy="297704"/>
          </a:xfrm>
          <a:prstGeom prst="line">
            <a:avLst/>
          </a:prstGeom>
          <a:noFill/>
          <a:ln w="57150" cap="flat" cmpd="sng" algn="ctr">
            <a:solidFill>
              <a:schemeClr val="accent3"/>
            </a:solidFill>
            <a:prstDash val="solid"/>
            <a:round/>
            <a:headEnd type="none" w="med" len="med"/>
            <a:tailEnd type="none" w="med" len="med"/>
          </a:ln>
          <a:effectLst/>
        </p:spPr>
      </p:cxnSp>
      <p:cxnSp>
        <p:nvCxnSpPr>
          <p:cNvPr id="31850" name="Straight Connector 31849">
            <a:extLst>
              <a:ext uri="{FF2B5EF4-FFF2-40B4-BE49-F238E27FC236}">
                <a16:creationId xmlns:a16="http://schemas.microsoft.com/office/drawing/2014/main" id="{109C6346-9A42-FE3F-0CED-C62D7FCD57D6}"/>
              </a:ext>
            </a:extLst>
          </p:cNvPr>
          <p:cNvCxnSpPr>
            <a:cxnSpLocks/>
          </p:cNvCxnSpPr>
          <p:nvPr/>
        </p:nvCxnSpPr>
        <p:spPr bwMode="auto">
          <a:xfrm>
            <a:off x="7758080" y="2919413"/>
            <a:ext cx="0" cy="211979"/>
          </a:xfrm>
          <a:prstGeom prst="line">
            <a:avLst/>
          </a:prstGeom>
          <a:noFill/>
          <a:ln w="57150" cap="flat" cmpd="sng" algn="ctr">
            <a:solidFill>
              <a:schemeClr val="accent1"/>
            </a:solidFill>
            <a:prstDash val="solid"/>
            <a:round/>
            <a:headEnd type="none" w="med" len="med"/>
            <a:tailEnd type="none" w="med" len="med"/>
          </a:ln>
          <a:effectLst/>
        </p:spPr>
      </p:cxnSp>
      <p:cxnSp>
        <p:nvCxnSpPr>
          <p:cNvPr id="31852" name="Straight Connector 31851">
            <a:extLst>
              <a:ext uri="{FF2B5EF4-FFF2-40B4-BE49-F238E27FC236}">
                <a16:creationId xmlns:a16="http://schemas.microsoft.com/office/drawing/2014/main" id="{17DA8FA5-B55C-B28C-FECF-272B47FDB817}"/>
              </a:ext>
            </a:extLst>
          </p:cNvPr>
          <p:cNvCxnSpPr>
            <a:cxnSpLocks/>
          </p:cNvCxnSpPr>
          <p:nvPr/>
        </p:nvCxnSpPr>
        <p:spPr bwMode="auto">
          <a:xfrm>
            <a:off x="7893017" y="3014663"/>
            <a:ext cx="0" cy="116729"/>
          </a:xfrm>
          <a:prstGeom prst="line">
            <a:avLst/>
          </a:prstGeom>
          <a:noFill/>
          <a:ln w="57150" cap="flat" cmpd="sng" algn="ctr">
            <a:solidFill>
              <a:schemeClr val="accent1"/>
            </a:solidFill>
            <a:prstDash val="solid"/>
            <a:round/>
            <a:headEnd type="none" w="med" len="med"/>
            <a:tailEnd type="none" w="med" len="med"/>
          </a:ln>
          <a:effectLst/>
        </p:spPr>
      </p:cxnSp>
      <p:cxnSp>
        <p:nvCxnSpPr>
          <p:cNvPr id="31854" name="Straight Connector 31853">
            <a:extLst>
              <a:ext uri="{FF2B5EF4-FFF2-40B4-BE49-F238E27FC236}">
                <a16:creationId xmlns:a16="http://schemas.microsoft.com/office/drawing/2014/main" id="{ED4A5DAA-4C8E-DCB5-2A87-AEEAE351C7F8}"/>
              </a:ext>
            </a:extLst>
          </p:cNvPr>
          <p:cNvCxnSpPr>
            <a:cxnSpLocks/>
          </p:cNvCxnSpPr>
          <p:nvPr/>
        </p:nvCxnSpPr>
        <p:spPr bwMode="auto">
          <a:xfrm>
            <a:off x="8029542" y="3098800"/>
            <a:ext cx="0" cy="32592"/>
          </a:xfrm>
          <a:prstGeom prst="line">
            <a:avLst/>
          </a:prstGeom>
          <a:noFill/>
          <a:ln w="57150" cap="flat" cmpd="sng" algn="ctr">
            <a:solidFill>
              <a:schemeClr val="accent1"/>
            </a:solidFill>
            <a:prstDash val="solid"/>
            <a:round/>
            <a:headEnd type="none" w="med" len="med"/>
            <a:tailEnd type="none" w="med" len="med"/>
          </a:ln>
          <a:effectLst/>
        </p:spPr>
      </p:cxnSp>
      <p:cxnSp>
        <p:nvCxnSpPr>
          <p:cNvPr id="31856" name="Straight Connector 31855">
            <a:extLst>
              <a:ext uri="{FF2B5EF4-FFF2-40B4-BE49-F238E27FC236}">
                <a16:creationId xmlns:a16="http://schemas.microsoft.com/office/drawing/2014/main" id="{83ABE23D-C28D-1C9D-BB5A-B2953954553D}"/>
              </a:ext>
            </a:extLst>
          </p:cNvPr>
          <p:cNvCxnSpPr>
            <a:cxnSpLocks/>
          </p:cNvCxnSpPr>
          <p:nvPr/>
        </p:nvCxnSpPr>
        <p:spPr bwMode="auto">
          <a:xfrm>
            <a:off x="8166067" y="3116263"/>
            <a:ext cx="0" cy="15129"/>
          </a:xfrm>
          <a:prstGeom prst="line">
            <a:avLst/>
          </a:prstGeom>
          <a:noFill/>
          <a:ln w="57150" cap="flat" cmpd="sng" algn="ctr">
            <a:solidFill>
              <a:schemeClr val="accent1"/>
            </a:solidFill>
            <a:prstDash val="solid"/>
            <a:round/>
            <a:headEnd type="none" w="med" len="med"/>
            <a:tailEnd type="none" w="med" len="med"/>
          </a:ln>
          <a:effectLst/>
        </p:spPr>
      </p:cxnSp>
      <p:cxnSp>
        <p:nvCxnSpPr>
          <p:cNvPr id="31859" name="Straight Connector 31858">
            <a:extLst>
              <a:ext uri="{FF2B5EF4-FFF2-40B4-BE49-F238E27FC236}">
                <a16:creationId xmlns:a16="http://schemas.microsoft.com/office/drawing/2014/main" id="{30C98D95-E136-4186-6877-7AE07DE45969}"/>
              </a:ext>
            </a:extLst>
          </p:cNvPr>
          <p:cNvCxnSpPr>
            <a:cxnSpLocks/>
          </p:cNvCxnSpPr>
          <p:nvPr/>
        </p:nvCxnSpPr>
        <p:spPr bwMode="auto">
          <a:xfrm>
            <a:off x="8435943" y="3148310"/>
            <a:ext cx="0" cy="126703"/>
          </a:xfrm>
          <a:prstGeom prst="line">
            <a:avLst/>
          </a:prstGeom>
          <a:noFill/>
          <a:ln w="57150" cap="flat" cmpd="sng" algn="ctr">
            <a:solidFill>
              <a:schemeClr val="accent1"/>
            </a:solidFill>
            <a:prstDash val="solid"/>
            <a:round/>
            <a:headEnd type="none" w="med" len="med"/>
            <a:tailEnd type="none" w="med" len="med"/>
          </a:ln>
          <a:effectLst/>
        </p:spPr>
      </p:cxnSp>
      <p:cxnSp>
        <p:nvCxnSpPr>
          <p:cNvPr id="31861" name="Straight Connector 31860">
            <a:extLst>
              <a:ext uri="{FF2B5EF4-FFF2-40B4-BE49-F238E27FC236}">
                <a16:creationId xmlns:a16="http://schemas.microsoft.com/office/drawing/2014/main" id="{EDA1BF57-526A-BF2C-545D-9BF1E3524C81}"/>
              </a:ext>
            </a:extLst>
          </p:cNvPr>
          <p:cNvCxnSpPr>
            <a:cxnSpLocks/>
          </p:cNvCxnSpPr>
          <p:nvPr/>
        </p:nvCxnSpPr>
        <p:spPr bwMode="auto">
          <a:xfrm>
            <a:off x="8569288" y="3149600"/>
            <a:ext cx="0" cy="165025"/>
          </a:xfrm>
          <a:prstGeom prst="line">
            <a:avLst/>
          </a:prstGeom>
          <a:noFill/>
          <a:ln w="57150" cap="flat" cmpd="sng" algn="ctr">
            <a:solidFill>
              <a:schemeClr val="accent3"/>
            </a:solidFill>
            <a:prstDash val="solid"/>
            <a:round/>
            <a:headEnd type="none" w="med" len="med"/>
            <a:tailEnd type="none" w="med" len="med"/>
          </a:ln>
          <a:effectLst/>
        </p:spPr>
      </p:cxnSp>
      <p:cxnSp>
        <p:nvCxnSpPr>
          <p:cNvPr id="31863" name="Straight Connector 31862">
            <a:extLst>
              <a:ext uri="{FF2B5EF4-FFF2-40B4-BE49-F238E27FC236}">
                <a16:creationId xmlns:a16="http://schemas.microsoft.com/office/drawing/2014/main" id="{C72225B6-A9C2-DE57-4E66-F0D9F195228B}"/>
              </a:ext>
            </a:extLst>
          </p:cNvPr>
          <p:cNvCxnSpPr>
            <a:cxnSpLocks/>
          </p:cNvCxnSpPr>
          <p:nvPr/>
        </p:nvCxnSpPr>
        <p:spPr bwMode="auto">
          <a:xfrm>
            <a:off x="8984499" y="3149600"/>
            <a:ext cx="0" cy="273050"/>
          </a:xfrm>
          <a:prstGeom prst="line">
            <a:avLst/>
          </a:prstGeom>
          <a:noFill/>
          <a:ln w="57150" cap="flat" cmpd="sng" algn="ctr">
            <a:solidFill>
              <a:schemeClr val="accent3"/>
            </a:solidFill>
            <a:prstDash val="solid"/>
            <a:round/>
            <a:headEnd type="none" w="med" len="med"/>
            <a:tailEnd type="none" w="med" len="med"/>
          </a:ln>
          <a:effectLst/>
        </p:spPr>
      </p:cxnSp>
      <p:cxnSp>
        <p:nvCxnSpPr>
          <p:cNvPr id="31865" name="Straight Connector 31864">
            <a:extLst>
              <a:ext uri="{FF2B5EF4-FFF2-40B4-BE49-F238E27FC236}">
                <a16:creationId xmlns:a16="http://schemas.microsoft.com/office/drawing/2014/main" id="{D006FD76-FF08-E038-2797-634191CB4DA9}"/>
              </a:ext>
            </a:extLst>
          </p:cNvPr>
          <p:cNvCxnSpPr>
            <a:cxnSpLocks/>
          </p:cNvCxnSpPr>
          <p:nvPr/>
        </p:nvCxnSpPr>
        <p:spPr bwMode="auto">
          <a:xfrm>
            <a:off x="8712168" y="3148310"/>
            <a:ext cx="0" cy="166390"/>
          </a:xfrm>
          <a:prstGeom prst="line">
            <a:avLst/>
          </a:prstGeom>
          <a:noFill/>
          <a:ln w="57150" cap="flat" cmpd="sng" algn="ctr">
            <a:solidFill>
              <a:schemeClr val="accent1"/>
            </a:solidFill>
            <a:prstDash val="solid"/>
            <a:round/>
            <a:headEnd type="none" w="med" len="med"/>
            <a:tailEnd type="none" w="med" len="med"/>
          </a:ln>
          <a:effectLst/>
        </p:spPr>
      </p:cxnSp>
      <p:cxnSp>
        <p:nvCxnSpPr>
          <p:cNvPr id="31867" name="Straight Connector 31866">
            <a:extLst>
              <a:ext uri="{FF2B5EF4-FFF2-40B4-BE49-F238E27FC236}">
                <a16:creationId xmlns:a16="http://schemas.microsoft.com/office/drawing/2014/main" id="{2585FA98-16AE-B2EC-0BB5-4C3915819710}"/>
              </a:ext>
            </a:extLst>
          </p:cNvPr>
          <p:cNvCxnSpPr>
            <a:cxnSpLocks/>
          </p:cNvCxnSpPr>
          <p:nvPr/>
        </p:nvCxnSpPr>
        <p:spPr bwMode="auto">
          <a:xfrm>
            <a:off x="8845518" y="3148310"/>
            <a:ext cx="0" cy="236240"/>
          </a:xfrm>
          <a:prstGeom prst="line">
            <a:avLst/>
          </a:prstGeom>
          <a:noFill/>
          <a:ln w="57150" cap="flat" cmpd="sng" algn="ctr">
            <a:solidFill>
              <a:schemeClr val="accent1"/>
            </a:solidFill>
            <a:prstDash val="solid"/>
            <a:round/>
            <a:headEnd type="none" w="med" len="med"/>
            <a:tailEnd type="none" w="med" len="med"/>
          </a:ln>
          <a:effectLst/>
        </p:spPr>
      </p:cxnSp>
      <p:cxnSp>
        <p:nvCxnSpPr>
          <p:cNvPr id="31869" name="Straight Connector 31868">
            <a:extLst>
              <a:ext uri="{FF2B5EF4-FFF2-40B4-BE49-F238E27FC236}">
                <a16:creationId xmlns:a16="http://schemas.microsoft.com/office/drawing/2014/main" id="{0580CB64-CE3C-E46E-0ACB-D40C7CC328C0}"/>
              </a:ext>
            </a:extLst>
          </p:cNvPr>
          <p:cNvCxnSpPr>
            <a:cxnSpLocks/>
          </p:cNvCxnSpPr>
          <p:nvPr/>
        </p:nvCxnSpPr>
        <p:spPr bwMode="auto">
          <a:xfrm>
            <a:off x="9120156" y="3148310"/>
            <a:ext cx="0" cy="394990"/>
          </a:xfrm>
          <a:prstGeom prst="line">
            <a:avLst/>
          </a:prstGeom>
          <a:noFill/>
          <a:ln w="57150" cap="flat" cmpd="sng" algn="ctr">
            <a:solidFill>
              <a:schemeClr val="accent1"/>
            </a:solidFill>
            <a:prstDash val="solid"/>
            <a:round/>
            <a:headEnd type="none" w="med" len="med"/>
            <a:tailEnd type="none" w="med" len="med"/>
          </a:ln>
          <a:effectLst/>
        </p:spPr>
      </p:cxnSp>
      <p:cxnSp>
        <p:nvCxnSpPr>
          <p:cNvPr id="31871" name="Straight Connector 31870">
            <a:extLst>
              <a:ext uri="{FF2B5EF4-FFF2-40B4-BE49-F238E27FC236}">
                <a16:creationId xmlns:a16="http://schemas.microsoft.com/office/drawing/2014/main" id="{2F3D649D-410E-EA1E-C797-29515FA96F73}"/>
              </a:ext>
            </a:extLst>
          </p:cNvPr>
          <p:cNvCxnSpPr>
            <a:cxnSpLocks/>
          </p:cNvCxnSpPr>
          <p:nvPr/>
        </p:nvCxnSpPr>
        <p:spPr bwMode="auto">
          <a:xfrm>
            <a:off x="9253504" y="3148310"/>
            <a:ext cx="0" cy="498178"/>
          </a:xfrm>
          <a:prstGeom prst="line">
            <a:avLst/>
          </a:prstGeom>
          <a:noFill/>
          <a:ln w="57150" cap="flat" cmpd="sng" algn="ctr">
            <a:solidFill>
              <a:schemeClr val="accent1"/>
            </a:solidFill>
            <a:prstDash val="solid"/>
            <a:round/>
            <a:headEnd type="none" w="med" len="med"/>
            <a:tailEnd type="none" w="med" len="med"/>
          </a:ln>
          <a:effectLst/>
        </p:spPr>
      </p:cxnSp>
      <p:cxnSp>
        <p:nvCxnSpPr>
          <p:cNvPr id="31873" name="Straight Connector 31872">
            <a:extLst>
              <a:ext uri="{FF2B5EF4-FFF2-40B4-BE49-F238E27FC236}">
                <a16:creationId xmlns:a16="http://schemas.microsoft.com/office/drawing/2014/main" id="{B6723E7B-515E-5C8F-81D5-9DCD06DFC92D}"/>
              </a:ext>
            </a:extLst>
          </p:cNvPr>
          <p:cNvCxnSpPr>
            <a:cxnSpLocks/>
          </p:cNvCxnSpPr>
          <p:nvPr/>
        </p:nvCxnSpPr>
        <p:spPr bwMode="auto">
          <a:xfrm>
            <a:off x="9387724" y="3149600"/>
            <a:ext cx="0" cy="549275"/>
          </a:xfrm>
          <a:prstGeom prst="line">
            <a:avLst/>
          </a:prstGeom>
          <a:noFill/>
          <a:ln w="57150" cap="flat" cmpd="sng" algn="ctr">
            <a:solidFill>
              <a:schemeClr val="accent3"/>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73035394-060F-5486-01D9-352A47E5F174}"/>
              </a:ext>
            </a:extLst>
          </p:cNvPr>
          <p:cNvCxnSpPr>
            <a:cxnSpLocks/>
          </p:cNvCxnSpPr>
          <p:nvPr/>
        </p:nvCxnSpPr>
        <p:spPr bwMode="auto">
          <a:xfrm>
            <a:off x="9524249" y="3149600"/>
            <a:ext cx="0" cy="623888"/>
          </a:xfrm>
          <a:prstGeom prst="line">
            <a:avLst/>
          </a:prstGeom>
          <a:noFill/>
          <a:ln w="57150" cap="flat" cmpd="sng" algn="ctr">
            <a:solidFill>
              <a:schemeClr val="accent3"/>
            </a:solidFill>
            <a:prstDash val="solid"/>
            <a:round/>
            <a:headEnd type="none" w="med" len="med"/>
            <a:tailEnd type="none" w="med" len="med"/>
          </a:ln>
          <a:effectLst/>
        </p:spPr>
      </p:cxnSp>
      <p:cxnSp>
        <p:nvCxnSpPr>
          <p:cNvPr id="31877" name="Straight Connector 31876">
            <a:extLst>
              <a:ext uri="{FF2B5EF4-FFF2-40B4-BE49-F238E27FC236}">
                <a16:creationId xmlns:a16="http://schemas.microsoft.com/office/drawing/2014/main" id="{1296BAE0-230F-FB8A-8365-2237F6AF1446}"/>
              </a:ext>
            </a:extLst>
          </p:cNvPr>
          <p:cNvCxnSpPr>
            <a:cxnSpLocks/>
          </p:cNvCxnSpPr>
          <p:nvPr/>
        </p:nvCxnSpPr>
        <p:spPr bwMode="auto">
          <a:xfrm>
            <a:off x="9670299" y="3149600"/>
            <a:ext cx="0" cy="631825"/>
          </a:xfrm>
          <a:prstGeom prst="line">
            <a:avLst/>
          </a:prstGeom>
          <a:noFill/>
          <a:ln w="57150" cap="flat" cmpd="sng" algn="ctr">
            <a:solidFill>
              <a:schemeClr val="accent3"/>
            </a:solidFill>
            <a:prstDash val="solid"/>
            <a:round/>
            <a:headEnd type="none" w="med" len="med"/>
            <a:tailEnd type="none" w="med" len="med"/>
          </a:ln>
          <a:effectLst/>
        </p:spPr>
      </p:cxnSp>
      <p:cxnSp>
        <p:nvCxnSpPr>
          <p:cNvPr id="31879" name="Straight Connector 31878">
            <a:extLst>
              <a:ext uri="{FF2B5EF4-FFF2-40B4-BE49-F238E27FC236}">
                <a16:creationId xmlns:a16="http://schemas.microsoft.com/office/drawing/2014/main" id="{AFAD8B32-998F-937B-66A4-74AEC0F5B41A}"/>
              </a:ext>
            </a:extLst>
          </p:cNvPr>
          <p:cNvCxnSpPr>
            <a:cxnSpLocks/>
          </p:cNvCxnSpPr>
          <p:nvPr/>
        </p:nvCxnSpPr>
        <p:spPr bwMode="auto">
          <a:xfrm>
            <a:off x="9805237" y="3149600"/>
            <a:ext cx="0" cy="631825"/>
          </a:xfrm>
          <a:prstGeom prst="line">
            <a:avLst/>
          </a:prstGeom>
          <a:noFill/>
          <a:ln w="57150" cap="flat" cmpd="sng" algn="ctr">
            <a:solidFill>
              <a:schemeClr val="accent3"/>
            </a:solidFill>
            <a:prstDash val="solid"/>
            <a:round/>
            <a:headEnd type="none" w="med" len="med"/>
            <a:tailEnd type="none" w="med" len="med"/>
          </a:ln>
          <a:effectLst/>
        </p:spPr>
      </p:cxnSp>
      <p:cxnSp>
        <p:nvCxnSpPr>
          <p:cNvPr id="31880" name="Straight Connector 31879">
            <a:extLst>
              <a:ext uri="{FF2B5EF4-FFF2-40B4-BE49-F238E27FC236}">
                <a16:creationId xmlns:a16="http://schemas.microsoft.com/office/drawing/2014/main" id="{7FB700E1-20F9-4D96-AC4B-285187F5B4EA}"/>
              </a:ext>
            </a:extLst>
          </p:cNvPr>
          <p:cNvCxnSpPr>
            <a:cxnSpLocks/>
          </p:cNvCxnSpPr>
          <p:nvPr/>
        </p:nvCxnSpPr>
        <p:spPr bwMode="auto">
          <a:xfrm>
            <a:off x="9936999" y="3149600"/>
            <a:ext cx="0" cy="641350"/>
          </a:xfrm>
          <a:prstGeom prst="line">
            <a:avLst/>
          </a:prstGeom>
          <a:noFill/>
          <a:ln w="57150" cap="flat" cmpd="sng" algn="ctr">
            <a:solidFill>
              <a:schemeClr val="accent3"/>
            </a:solidFill>
            <a:prstDash val="solid"/>
            <a:round/>
            <a:headEnd type="none" w="med" len="med"/>
            <a:tailEnd type="none" w="med" len="med"/>
          </a:ln>
          <a:effectLst/>
        </p:spPr>
      </p:cxnSp>
      <p:cxnSp>
        <p:nvCxnSpPr>
          <p:cNvPr id="31882" name="Straight Connector 31881">
            <a:extLst>
              <a:ext uri="{FF2B5EF4-FFF2-40B4-BE49-F238E27FC236}">
                <a16:creationId xmlns:a16="http://schemas.microsoft.com/office/drawing/2014/main" id="{1E1FBCE0-4EE1-CAE9-C26A-EA105EBC75AE}"/>
              </a:ext>
            </a:extLst>
          </p:cNvPr>
          <p:cNvCxnSpPr>
            <a:cxnSpLocks/>
          </p:cNvCxnSpPr>
          <p:nvPr/>
        </p:nvCxnSpPr>
        <p:spPr bwMode="auto">
          <a:xfrm>
            <a:off x="10076699" y="3149600"/>
            <a:ext cx="0" cy="650875"/>
          </a:xfrm>
          <a:prstGeom prst="line">
            <a:avLst/>
          </a:prstGeom>
          <a:noFill/>
          <a:ln w="57150" cap="flat" cmpd="sng" algn="ctr">
            <a:solidFill>
              <a:schemeClr val="accent1"/>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24218A26-A4FB-3321-1D7C-43B1906D0D3D}"/>
              </a:ext>
            </a:extLst>
          </p:cNvPr>
          <p:cNvCxnSpPr>
            <a:cxnSpLocks/>
          </p:cNvCxnSpPr>
          <p:nvPr/>
        </p:nvCxnSpPr>
        <p:spPr bwMode="auto">
          <a:xfrm>
            <a:off x="10208463" y="3149600"/>
            <a:ext cx="0" cy="688975"/>
          </a:xfrm>
          <a:prstGeom prst="line">
            <a:avLst/>
          </a:prstGeom>
          <a:noFill/>
          <a:ln w="57150" cap="flat" cmpd="sng" algn="ctr">
            <a:solidFill>
              <a:schemeClr val="accent3"/>
            </a:solidFill>
            <a:prstDash val="solid"/>
            <a:round/>
            <a:headEnd type="none" w="med" len="med"/>
            <a:tailEnd type="none" w="med" len="med"/>
          </a:ln>
          <a:effectLst/>
        </p:spPr>
      </p:cxnSp>
      <p:cxnSp>
        <p:nvCxnSpPr>
          <p:cNvPr id="31886" name="Straight Connector 31885">
            <a:extLst>
              <a:ext uri="{FF2B5EF4-FFF2-40B4-BE49-F238E27FC236}">
                <a16:creationId xmlns:a16="http://schemas.microsoft.com/office/drawing/2014/main" id="{9C637C6A-9BF4-0B81-D560-19678A088C47}"/>
              </a:ext>
            </a:extLst>
          </p:cNvPr>
          <p:cNvCxnSpPr>
            <a:cxnSpLocks/>
          </p:cNvCxnSpPr>
          <p:nvPr/>
        </p:nvCxnSpPr>
        <p:spPr bwMode="auto">
          <a:xfrm>
            <a:off x="10343400" y="3149600"/>
            <a:ext cx="0" cy="698500"/>
          </a:xfrm>
          <a:prstGeom prst="line">
            <a:avLst/>
          </a:prstGeom>
          <a:noFill/>
          <a:ln w="57150" cap="flat" cmpd="sng" algn="ctr">
            <a:solidFill>
              <a:schemeClr val="accent3"/>
            </a:solidFill>
            <a:prstDash val="solid"/>
            <a:round/>
            <a:headEnd type="none" w="med" len="med"/>
            <a:tailEnd type="none" w="med" len="med"/>
          </a:ln>
          <a:effectLst/>
        </p:spPr>
      </p:cxnSp>
      <p:cxnSp>
        <p:nvCxnSpPr>
          <p:cNvPr id="31888" name="Straight Connector 31887">
            <a:extLst>
              <a:ext uri="{FF2B5EF4-FFF2-40B4-BE49-F238E27FC236}">
                <a16:creationId xmlns:a16="http://schemas.microsoft.com/office/drawing/2014/main" id="{232E4F44-CB09-15CA-3287-D27EDF210D5B}"/>
              </a:ext>
            </a:extLst>
          </p:cNvPr>
          <p:cNvCxnSpPr>
            <a:cxnSpLocks/>
          </p:cNvCxnSpPr>
          <p:nvPr/>
        </p:nvCxnSpPr>
        <p:spPr bwMode="auto">
          <a:xfrm>
            <a:off x="10479924" y="3149600"/>
            <a:ext cx="0" cy="776288"/>
          </a:xfrm>
          <a:prstGeom prst="line">
            <a:avLst/>
          </a:prstGeom>
          <a:noFill/>
          <a:ln w="57150" cap="flat" cmpd="sng" algn="ctr">
            <a:solidFill>
              <a:schemeClr val="accent1"/>
            </a:solidFill>
            <a:prstDash val="solid"/>
            <a:round/>
            <a:headEnd type="none" w="med" len="med"/>
            <a:tailEnd type="none" w="med" len="med"/>
          </a:ln>
          <a:effectLst/>
        </p:spPr>
      </p:cxnSp>
      <p:cxnSp>
        <p:nvCxnSpPr>
          <p:cNvPr id="31890" name="Straight Connector 31889">
            <a:extLst>
              <a:ext uri="{FF2B5EF4-FFF2-40B4-BE49-F238E27FC236}">
                <a16:creationId xmlns:a16="http://schemas.microsoft.com/office/drawing/2014/main" id="{E897DA8E-7682-D659-25BC-E251B53788AF}"/>
              </a:ext>
            </a:extLst>
          </p:cNvPr>
          <p:cNvCxnSpPr>
            <a:cxnSpLocks/>
          </p:cNvCxnSpPr>
          <p:nvPr/>
        </p:nvCxnSpPr>
        <p:spPr bwMode="auto">
          <a:xfrm>
            <a:off x="10618037" y="3149600"/>
            <a:ext cx="0" cy="793750"/>
          </a:xfrm>
          <a:prstGeom prst="line">
            <a:avLst/>
          </a:prstGeom>
          <a:noFill/>
          <a:ln w="57150" cap="flat" cmpd="sng" algn="ctr">
            <a:solidFill>
              <a:schemeClr val="accent1"/>
            </a:solidFill>
            <a:prstDash val="solid"/>
            <a:round/>
            <a:headEnd type="none" w="med" len="med"/>
            <a:tailEnd type="none" w="med" len="med"/>
          </a:ln>
          <a:effectLst/>
        </p:spPr>
      </p:cxnSp>
      <p:cxnSp>
        <p:nvCxnSpPr>
          <p:cNvPr id="31892" name="Straight Connector 31891">
            <a:extLst>
              <a:ext uri="{FF2B5EF4-FFF2-40B4-BE49-F238E27FC236}">
                <a16:creationId xmlns:a16="http://schemas.microsoft.com/office/drawing/2014/main" id="{5413C1E0-498E-DC16-5A1A-CEBA68D85B55}"/>
              </a:ext>
            </a:extLst>
          </p:cNvPr>
          <p:cNvCxnSpPr>
            <a:cxnSpLocks/>
          </p:cNvCxnSpPr>
          <p:nvPr/>
        </p:nvCxnSpPr>
        <p:spPr bwMode="auto">
          <a:xfrm>
            <a:off x="10757738" y="3149600"/>
            <a:ext cx="0" cy="822325"/>
          </a:xfrm>
          <a:prstGeom prst="line">
            <a:avLst/>
          </a:prstGeom>
          <a:noFill/>
          <a:ln w="57150" cap="flat" cmpd="sng" algn="ctr">
            <a:solidFill>
              <a:schemeClr val="accent3"/>
            </a:solidFill>
            <a:prstDash val="solid"/>
            <a:round/>
            <a:headEnd type="none" w="med" len="med"/>
            <a:tailEnd type="none" w="med" len="med"/>
          </a:ln>
          <a:effectLst/>
        </p:spPr>
      </p:cxnSp>
      <p:cxnSp>
        <p:nvCxnSpPr>
          <p:cNvPr id="31894" name="Straight Connector 31893">
            <a:extLst>
              <a:ext uri="{FF2B5EF4-FFF2-40B4-BE49-F238E27FC236}">
                <a16:creationId xmlns:a16="http://schemas.microsoft.com/office/drawing/2014/main" id="{23F048E6-9E32-E328-D314-26E1FB1EBD5A}"/>
              </a:ext>
            </a:extLst>
          </p:cNvPr>
          <p:cNvCxnSpPr>
            <a:cxnSpLocks/>
          </p:cNvCxnSpPr>
          <p:nvPr/>
        </p:nvCxnSpPr>
        <p:spPr bwMode="auto">
          <a:xfrm>
            <a:off x="10891087" y="3149600"/>
            <a:ext cx="0" cy="993775"/>
          </a:xfrm>
          <a:prstGeom prst="line">
            <a:avLst/>
          </a:prstGeom>
          <a:noFill/>
          <a:ln w="57150" cap="flat" cmpd="sng" algn="ctr">
            <a:solidFill>
              <a:schemeClr val="accent1"/>
            </a:solidFill>
            <a:prstDash val="solid"/>
            <a:round/>
            <a:headEnd type="none" w="med" len="med"/>
            <a:tailEnd type="none" w="med" len="med"/>
          </a:ln>
          <a:effectLst/>
        </p:spPr>
      </p:cxnSp>
      <p:cxnSp>
        <p:nvCxnSpPr>
          <p:cNvPr id="31896" name="Straight Connector 31895">
            <a:extLst>
              <a:ext uri="{FF2B5EF4-FFF2-40B4-BE49-F238E27FC236}">
                <a16:creationId xmlns:a16="http://schemas.microsoft.com/office/drawing/2014/main" id="{25933280-0C88-4123-3B4D-14DD634CDF3C}"/>
              </a:ext>
            </a:extLst>
          </p:cNvPr>
          <p:cNvCxnSpPr>
            <a:cxnSpLocks/>
          </p:cNvCxnSpPr>
          <p:nvPr/>
        </p:nvCxnSpPr>
        <p:spPr bwMode="auto">
          <a:xfrm>
            <a:off x="11026025" y="3149600"/>
            <a:ext cx="0" cy="1220788"/>
          </a:xfrm>
          <a:prstGeom prst="line">
            <a:avLst/>
          </a:prstGeom>
          <a:noFill/>
          <a:ln w="57150" cap="flat" cmpd="sng" algn="ctr">
            <a:solidFill>
              <a:schemeClr val="accent3"/>
            </a:solidFill>
            <a:prstDash val="solid"/>
            <a:round/>
            <a:headEnd type="none" w="med" len="med"/>
            <a:tailEnd type="none" w="med" len="med"/>
          </a:ln>
          <a:effectLst/>
        </p:spPr>
      </p:cxnSp>
      <p:cxnSp>
        <p:nvCxnSpPr>
          <p:cNvPr id="31898" name="Straight Connector 31897">
            <a:extLst>
              <a:ext uri="{FF2B5EF4-FFF2-40B4-BE49-F238E27FC236}">
                <a16:creationId xmlns:a16="http://schemas.microsoft.com/office/drawing/2014/main" id="{97CA5AB1-452A-31E0-49BD-6781D5E5FB17}"/>
              </a:ext>
            </a:extLst>
          </p:cNvPr>
          <p:cNvCxnSpPr>
            <a:cxnSpLocks/>
          </p:cNvCxnSpPr>
          <p:nvPr/>
        </p:nvCxnSpPr>
        <p:spPr bwMode="auto">
          <a:xfrm>
            <a:off x="11159375" y="3149600"/>
            <a:ext cx="0" cy="1281113"/>
          </a:xfrm>
          <a:prstGeom prst="line">
            <a:avLst/>
          </a:prstGeom>
          <a:noFill/>
          <a:ln w="57150" cap="flat" cmpd="sng" algn="ctr">
            <a:solidFill>
              <a:schemeClr val="accent3"/>
            </a:solidFill>
            <a:prstDash val="solid"/>
            <a:round/>
            <a:headEnd type="none" w="med" len="med"/>
            <a:tailEnd type="none" w="med" len="med"/>
          </a:ln>
          <a:effectLst/>
        </p:spPr>
      </p:cxnSp>
      <p:cxnSp>
        <p:nvCxnSpPr>
          <p:cNvPr id="31900" name="Straight Connector 31899">
            <a:extLst>
              <a:ext uri="{FF2B5EF4-FFF2-40B4-BE49-F238E27FC236}">
                <a16:creationId xmlns:a16="http://schemas.microsoft.com/office/drawing/2014/main" id="{FCE63337-B803-3358-05A6-D00F878F3531}"/>
              </a:ext>
            </a:extLst>
          </p:cNvPr>
          <p:cNvCxnSpPr>
            <a:cxnSpLocks/>
          </p:cNvCxnSpPr>
          <p:nvPr/>
        </p:nvCxnSpPr>
        <p:spPr bwMode="auto">
          <a:xfrm>
            <a:off x="11295900" y="3149600"/>
            <a:ext cx="0" cy="1404938"/>
          </a:xfrm>
          <a:prstGeom prst="line">
            <a:avLst/>
          </a:prstGeom>
          <a:noFill/>
          <a:ln w="57150" cap="flat" cmpd="sng" algn="ctr">
            <a:solidFill>
              <a:schemeClr val="accent3"/>
            </a:solidFill>
            <a:prstDash val="solid"/>
            <a:round/>
            <a:headEnd type="none" w="med" len="med"/>
            <a:tailEnd type="none" w="med" len="med"/>
          </a:ln>
          <a:effectLst/>
        </p:spPr>
      </p:cxnSp>
      <p:grpSp>
        <p:nvGrpSpPr>
          <p:cNvPr id="31817" name="Group 31816">
            <a:extLst>
              <a:ext uri="{FF2B5EF4-FFF2-40B4-BE49-F238E27FC236}">
                <a16:creationId xmlns:a16="http://schemas.microsoft.com/office/drawing/2014/main" id="{39135042-2567-BDA0-E84A-AA119B2EA1AB}"/>
              </a:ext>
            </a:extLst>
          </p:cNvPr>
          <p:cNvGrpSpPr/>
          <p:nvPr/>
        </p:nvGrpSpPr>
        <p:grpSpPr>
          <a:xfrm>
            <a:off x="9637033" y="1981237"/>
            <a:ext cx="1999509" cy="584775"/>
            <a:chOff x="3881153" y="1944881"/>
            <a:chExt cx="1999509" cy="584775"/>
          </a:xfrm>
        </p:grpSpPr>
        <p:sp>
          <p:nvSpPr>
            <p:cNvPr id="31819" name="TextBox 31818">
              <a:extLst>
                <a:ext uri="{FF2B5EF4-FFF2-40B4-BE49-F238E27FC236}">
                  <a16:creationId xmlns:a16="http://schemas.microsoft.com/office/drawing/2014/main" id="{759A8F0E-7420-6314-C173-9984C6B01160}"/>
                </a:ext>
              </a:extLst>
            </p:cNvPr>
            <p:cNvSpPr txBox="1"/>
            <p:nvPr/>
          </p:nvSpPr>
          <p:spPr bwMode="auto">
            <a:xfrm>
              <a:off x="4030668" y="1944881"/>
              <a:ext cx="184999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Daily/weekly dosing</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All daily dosing</a:t>
              </a:r>
            </a:p>
          </p:txBody>
        </p:sp>
        <p:sp>
          <p:nvSpPr>
            <p:cNvPr id="31821" name="Rectangle 31820">
              <a:extLst>
                <a:ext uri="{FF2B5EF4-FFF2-40B4-BE49-F238E27FC236}">
                  <a16:creationId xmlns:a16="http://schemas.microsoft.com/office/drawing/2014/main" id="{158295A9-8944-7432-8BE4-AB57C9095D7D}"/>
                </a:ext>
              </a:extLst>
            </p:cNvPr>
            <p:cNvSpPr/>
            <p:nvPr/>
          </p:nvSpPr>
          <p:spPr bwMode="auto">
            <a:xfrm>
              <a:off x="3881153" y="2063143"/>
              <a:ext cx="149514" cy="14951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31824" name="Rectangle 31823">
              <a:extLst>
                <a:ext uri="{FF2B5EF4-FFF2-40B4-BE49-F238E27FC236}">
                  <a16:creationId xmlns:a16="http://schemas.microsoft.com/office/drawing/2014/main" id="{997B22CF-F843-6B8E-34A8-8C577D7BEF32}"/>
                </a:ext>
              </a:extLst>
            </p:cNvPr>
            <p:cNvSpPr/>
            <p:nvPr/>
          </p:nvSpPr>
          <p:spPr bwMode="auto">
            <a:xfrm>
              <a:off x="3881153" y="2277762"/>
              <a:ext cx="149514" cy="14951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grpSp>
      <p:sp>
        <p:nvSpPr>
          <p:cNvPr id="31825" name="TextBox 31824">
            <a:extLst>
              <a:ext uri="{FF2B5EF4-FFF2-40B4-BE49-F238E27FC236}">
                <a16:creationId xmlns:a16="http://schemas.microsoft.com/office/drawing/2014/main" id="{2D4F76B1-D1A8-3AA5-7847-DF6532B8505A}"/>
              </a:ext>
            </a:extLst>
          </p:cNvPr>
          <p:cNvSpPr txBox="1"/>
          <p:nvPr/>
        </p:nvSpPr>
        <p:spPr bwMode="auto">
          <a:xfrm>
            <a:off x="4724637" y="6353841"/>
            <a:ext cx="2938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*&gt;100% best % change from baseline.</a:t>
            </a:r>
          </a:p>
        </p:txBody>
      </p:sp>
      <p:sp>
        <p:nvSpPr>
          <p:cNvPr id="31827" name="TextBox 31826">
            <a:extLst>
              <a:ext uri="{FF2B5EF4-FFF2-40B4-BE49-F238E27FC236}">
                <a16:creationId xmlns:a16="http://schemas.microsoft.com/office/drawing/2014/main" id="{6BFA9D66-5DF3-E840-2136-9BE9A39B81E5}"/>
              </a:ext>
            </a:extLst>
          </p:cNvPr>
          <p:cNvSpPr txBox="1"/>
          <p:nvPr/>
        </p:nvSpPr>
        <p:spPr bwMode="auto">
          <a:xfrm>
            <a:off x="8375976" y="1504303"/>
            <a:ext cx="11042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24 Weeks</a:t>
            </a:r>
          </a:p>
        </p:txBody>
      </p:sp>
      <p:cxnSp>
        <p:nvCxnSpPr>
          <p:cNvPr id="39" name="Straight Connector 38">
            <a:extLst>
              <a:ext uri="{FF2B5EF4-FFF2-40B4-BE49-F238E27FC236}">
                <a16:creationId xmlns:a16="http://schemas.microsoft.com/office/drawing/2014/main" id="{ADD996A4-0DAB-6CB5-F388-8A715807B778}"/>
              </a:ext>
            </a:extLst>
          </p:cNvPr>
          <p:cNvCxnSpPr>
            <a:endCxn id="32" idx="3"/>
          </p:cNvCxnSpPr>
          <p:nvPr/>
        </p:nvCxnSpPr>
        <p:spPr bwMode="auto">
          <a:xfrm flipH="1">
            <a:off x="6737456" y="3138625"/>
            <a:ext cx="4611652" cy="5082"/>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8C7E1033-6B46-FF4D-08D2-8CCBEDFA6505}"/>
              </a:ext>
            </a:extLst>
          </p:cNvPr>
          <p:cNvCxnSpPr/>
          <p:nvPr/>
        </p:nvCxnSpPr>
        <p:spPr bwMode="auto">
          <a:xfrm flipH="1">
            <a:off x="6727296" y="3843825"/>
            <a:ext cx="4611652" cy="5082"/>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cxnSp>
        <p:nvCxnSpPr>
          <p:cNvPr id="26" name="Straight Connector 25">
            <a:extLst>
              <a:ext uri="{FF2B5EF4-FFF2-40B4-BE49-F238E27FC236}">
                <a16:creationId xmlns:a16="http://schemas.microsoft.com/office/drawing/2014/main" id="{31BFBF2C-93E4-6943-13AB-6A4E3C2EF942}"/>
              </a:ext>
            </a:extLst>
          </p:cNvPr>
          <p:cNvCxnSpPr/>
          <p:nvPr/>
        </p:nvCxnSpPr>
        <p:spPr bwMode="auto">
          <a:xfrm flipH="1">
            <a:off x="1201650" y="3854386"/>
            <a:ext cx="4611652" cy="5082"/>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cxnSp>
        <p:nvCxnSpPr>
          <p:cNvPr id="25" name="Straight Connector 24">
            <a:extLst>
              <a:ext uri="{FF2B5EF4-FFF2-40B4-BE49-F238E27FC236}">
                <a16:creationId xmlns:a16="http://schemas.microsoft.com/office/drawing/2014/main" id="{3A8FFE57-8B5C-645D-B3B0-91814CA28F34}"/>
              </a:ext>
            </a:extLst>
          </p:cNvPr>
          <p:cNvCxnSpPr>
            <a:endCxn id="18" idx="3"/>
          </p:cNvCxnSpPr>
          <p:nvPr/>
        </p:nvCxnSpPr>
        <p:spPr bwMode="auto">
          <a:xfrm flipH="1">
            <a:off x="1201650" y="3138624"/>
            <a:ext cx="4645152" cy="5082"/>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620670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Parsaclisib Add-on Therapy in Myelofibrosis: </a:t>
            </a:r>
            <a:br>
              <a:rPr lang="en-US" altLang="en-US" sz="3600" dirty="0"/>
            </a:br>
            <a:r>
              <a:rPr lang="en-US" dirty="0"/>
              <a:t>Change in Spleen Length and Symptom Score</a:t>
            </a:r>
            <a:endParaRPr lang="en-US" altLang="en-US" dirty="0"/>
          </a:p>
        </p:txBody>
      </p:sp>
      <p:sp>
        <p:nvSpPr>
          <p:cNvPr id="3" name="Text Box 15">
            <a:extLst>
              <a:ext uri="{FF2B5EF4-FFF2-40B4-BE49-F238E27FC236}">
                <a16:creationId xmlns:a16="http://schemas.microsoft.com/office/drawing/2014/main" id="{77EEDDE4-AEEB-B69E-19E0-39ADED3B5A3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Yacoub. ASH 2022. Abstr 236. Reproduced with permission.</a:t>
            </a:r>
            <a:endParaRPr lang="en-US" altLang="en-US" sz="1200" b="0" dirty="0">
              <a:solidFill>
                <a:schemeClr val="bg2"/>
              </a:solidFill>
              <a:latin typeface="Calibri" panose="020F0502020204030204" pitchFamily="34" charset="0"/>
            </a:endParaRPr>
          </a:p>
        </p:txBody>
      </p:sp>
      <p:sp>
        <p:nvSpPr>
          <p:cNvPr id="4" name="TextBox 3">
            <a:extLst>
              <a:ext uri="{FF2B5EF4-FFF2-40B4-BE49-F238E27FC236}">
                <a16:creationId xmlns:a16="http://schemas.microsoft.com/office/drawing/2014/main" id="{F25E22E6-EF5C-26F3-13F4-7006C696D488}"/>
              </a:ext>
            </a:extLst>
          </p:cNvPr>
          <p:cNvSpPr txBox="1"/>
          <p:nvPr/>
        </p:nvSpPr>
        <p:spPr bwMode="auto">
          <a:xfrm>
            <a:off x="7730702" y="3026385"/>
            <a:ext cx="283269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accent1"/>
                </a:solidFill>
                <a:latin typeface="Calibri" panose="020F0502020204030204" pitchFamily="34" charset="0"/>
              </a:rPr>
              <a:t>Daily/weekly dosing</a:t>
            </a:r>
          </a:p>
          <a:p>
            <a:pPr algn="l">
              <a:lnSpc>
                <a:spcPct val="100000"/>
              </a:lnSpc>
              <a:spcBef>
                <a:spcPts val="0"/>
              </a:spcBef>
              <a:spcAft>
                <a:spcPct val="0"/>
              </a:spcAft>
              <a:buClrTx/>
              <a:buFontTx/>
              <a:buNone/>
            </a:pPr>
            <a:r>
              <a:rPr lang="en-US" b="0" dirty="0">
                <a:solidFill>
                  <a:schemeClr val="accent3"/>
                </a:solidFill>
                <a:latin typeface="Calibri" panose="020F0502020204030204" pitchFamily="34" charset="0"/>
              </a:rPr>
              <a:t>All daily dosing</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Spleen length</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MFSAF symptom diary score</a:t>
            </a:r>
          </a:p>
        </p:txBody>
      </p:sp>
      <p:sp>
        <p:nvSpPr>
          <p:cNvPr id="6" name="Rectangle 5">
            <a:extLst>
              <a:ext uri="{FF2B5EF4-FFF2-40B4-BE49-F238E27FC236}">
                <a16:creationId xmlns:a16="http://schemas.microsoft.com/office/drawing/2014/main" id="{589BED5C-9B24-371F-EBED-EB006B0A85B9}"/>
              </a:ext>
            </a:extLst>
          </p:cNvPr>
          <p:cNvSpPr/>
          <p:nvPr/>
        </p:nvSpPr>
        <p:spPr bwMode="auto">
          <a:xfrm>
            <a:off x="7506893" y="3687088"/>
            <a:ext cx="149514" cy="149514"/>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Oval 7">
            <a:extLst>
              <a:ext uri="{FF2B5EF4-FFF2-40B4-BE49-F238E27FC236}">
                <a16:creationId xmlns:a16="http://schemas.microsoft.com/office/drawing/2014/main" id="{5DE8819E-A10C-6506-E018-910DE663174C}"/>
              </a:ext>
            </a:extLst>
          </p:cNvPr>
          <p:cNvSpPr/>
          <p:nvPr/>
        </p:nvSpPr>
        <p:spPr bwMode="auto">
          <a:xfrm>
            <a:off x="7525943" y="3969516"/>
            <a:ext cx="132080" cy="132080"/>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0" name="Straight Connector 9">
            <a:extLst>
              <a:ext uri="{FF2B5EF4-FFF2-40B4-BE49-F238E27FC236}">
                <a16:creationId xmlns:a16="http://schemas.microsoft.com/office/drawing/2014/main" id="{E32239A6-7FED-B633-52E4-6A0177FCA091}"/>
              </a:ext>
            </a:extLst>
          </p:cNvPr>
          <p:cNvCxnSpPr/>
          <p:nvPr/>
        </p:nvCxnSpPr>
        <p:spPr bwMode="auto">
          <a:xfrm>
            <a:off x="7385647" y="3231034"/>
            <a:ext cx="345055" cy="0"/>
          </a:xfrm>
          <a:prstGeom prst="line">
            <a:avLst/>
          </a:prstGeom>
          <a:noFill/>
          <a:ln w="28575" cap="flat" cmpd="sng" algn="ctr">
            <a:solidFill>
              <a:schemeClr val="accent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CB544A96-2E9B-CCDC-E842-F464DEAC524C}"/>
              </a:ext>
            </a:extLst>
          </p:cNvPr>
          <p:cNvCxnSpPr/>
          <p:nvPr/>
        </p:nvCxnSpPr>
        <p:spPr bwMode="auto">
          <a:xfrm>
            <a:off x="7385647" y="3495194"/>
            <a:ext cx="345055" cy="0"/>
          </a:xfrm>
          <a:prstGeom prst="line">
            <a:avLst/>
          </a:prstGeom>
          <a:noFill/>
          <a:ln w="28575" cap="flat" cmpd="sng" algn="ctr">
            <a:solidFill>
              <a:schemeClr val="accent3"/>
            </a:solidFill>
            <a:prstDash val="solid"/>
            <a:round/>
            <a:headEnd type="none" w="med" len="med"/>
            <a:tailEnd type="none" w="med" len="med"/>
          </a:ln>
          <a:effectLst/>
        </p:spPr>
      </p:cxnSp>
      <p:sp>
        <p:nvSpPr>
          <p:cNvPr id="12" name="TextBox 11">
            <a:extLst>
              <a:ext uri="{FF2B5EF4-FFF2-40B4-BE49-F238E27FC236}">
                <a16:creationId xmlns:a16="http://schemas.microsoft.com/office/drawing/2014/main" id="{2B20553E-F1B9-C120-36AF-B3ECD3328E4B}"/>
              </a:ext>
            </a:extLst>
          </p:cNvPr>
          <p:cNvSpPr txBox="1"/>
          <p:nvPr/>
        </p:nvSpPr>
        <p:spPr bwMode="auto">
          <a:xfrm rot="16200000">
            <a:off x="-254071" y="3579186"/>
            <a:ext cx="34847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Median Change From Baseline (%)</a:t>
            </a:r>
          </a:p>
        </p:txBody>
      </p:sp>
      <p:grpSp>
        <p:nvGrpSpPr>
          <p:cNvPr id="33" name="Group 32">
            <a:extLst>
              <a:ext uri="{FF2B5EF4-FFF2-40B4-BE49-F238E27FC236}">
                <a16:creationId xmlns:a16="http://schemas.microsoft.com/office/drawing/2014/main" id="{0E81CDEE-7491-3D08-6842-1C4E59D867BE}"/>
              </a:ext>
            </a:extLst>
          </p:cNvPr>
          <p:cNvGrpSpPr/>
          <p:nvPr/>
        </p:nvGrpSpPr>
        <p:grpSpPr>
          <a:xfrm>
            <a:off x="1708642" y="1748934"/>
            <a:ext cx="489238" cy="3935494"/>
            <a:chOff x="1708642" y="1748934"/>
            <a:chExt cx="489238" cy="3935494"/>
          </a:xfrm>
        </p:grpSpPr>
        <p:sp>
          <p:nvSpPr>
            <p:cNvPr id="15" name="TextBox 14">
              <a:extLst>
                <a:ext uri="{FF2B5EF4-FFF2-40B4-BE49-F238E27FC236}">
                  <a16:creationId xmlns:a16="http://schemas.microsoft.com/office/drawing/2014/main" id="{08C11B6E-5E44-42C6-0286-7FB0FECEA40D}"/>
                </a:ext>
              </a:extLst>
            </p:cNvPr>
            <p:cNvSpPr txBox="1"/>
            <p:nvPr/>
          </p:nvSpPr>
          <p:spPr bwMode="auto">
            <a:xfrm>
              <a:off x="1896195" y="174893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6" name="TextBox 15">
              <a:extLst>
                <a:ext uri="{FF2B5EF4-FFF2-40B4-BE49-F238E27FC236}">
                  <a16:creationId xmlns:a16="http://schemas.microsoft.com/office/drawing/2014/main" id="{F5AF4378-0289-B8A7-0C0B-4BC29CD6727D}"/>
                </a:ext>
              </a:extLst>
            </p:cNvPr>
            <p:cNvSpPr txBox="1"/>
            <p:nvPr/>
          </p:nvSpPr>
          <p:spPr bwMode="auto">
            <a:xfrm>
              <a:off x="1708642" y="2466118"/>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7" name="TextBox 16">
              <a:extLst>
                <a:ext uri="{FF2B5EF4-FFF2-40B4-BE49-F238E27FC236}">
                  <a16:creationId xmlns:a16="http://schemas.microsoft.com/office/drawing/2014/main" id="{F0219AA2-C9B8-8FA7-7459-E7355F80FBC8}"/>
                </a:ext>
              </a:extLst>
            </p:cNvPr>
            <p:cNvSpPr txBox="1"/>
            <p:nvPr/>
          </p:nvSpPr>
          <p:spPr bwMode="auto">
            <a:xfrm>
              <a:off x="1708642" y="3894026"/>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8" name="TextBox 17">
              <a:extLst>
                <a:ext uri="{FF2B5EF4-FFF2-40B4-BE49-F238E27FC236}">
                  <a16:creationId xmlns:a16="http://schemas.microsoft.com/office/drawing/2014/main" id="{B8AA0EAF-02C3-B478-33F2-2AD5B85940A9}"/>
                </a:ext>
              </a:extLst>
            </p:cNvPr>
            <p:cNvSpPr txBox="1"/>
            <p:nvPr/>
          </p:nvSpPr>
          <p:spPr bwMode="auto">
            <a:xfrm>
              <a:off x="1708642" y="3170004"/>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9" name="TextBox 18">
              <a:extLst>
                <a:ext uri="{FF2B5EF4-FFF2-40B4-BE49-F238E27FC236}">
                  <a16:creationId xmlns:a16="http://schemas.microsoft.com/office/drawing/2014/main" id="{19BCD557-5555-87F5-4520-44FB6291E5A1}"/>
                </a:ext>
              </a:extLst>
            </p:cNvPr>
            <p:cNvSpPr txBox="1"/>
            <p:nvPr/>
          </p:nvSpPr>
          <p:spPr bwMode="auto">
            <a:xfrm>
              <a:off x="1708642" y="4607736"/>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0" name="TextBox 19">
              <a:extLst>
                <a:ext uri="{FF2B5EF4-FFF2-40B4-BE49-F238E27FC236}">
                  <a16:creationId xmlns:a16="http://schemas.microsoft.com/office/drawing/2014/main" id="{31D517B4-4803-E97F-8468-720FFE19FA5B}"/>
                </a:ext>
              </a:extLst>
            </p:cNvPr>
            <p:cNvSpPr txBox="1"/>
            <p:nvPr/>
          </p:nvSpPr>
          <p:spPr bwMode="auto">
            <a:xfrm>
              <a:off x="1708644" y="5315096"/>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grpSp>
      <p:grpSp>
        <p:nvGrpSpPr>
          <p:cNvPr id="23" name="Group 22">
            <a:extLst>
              <a:ext uri="{FF2B5EF4-FFF2-40B4-BE49-F238E27FC236}">
                <a16:creationId xmlns:a16="http://schemas.microsoft.com/office/drawing/2014/main" id="{F805891E-7E1C-9D4A-65CB-F672235436B3}"/>
              </a:ext>
            </a:extLst>
          </p:cNvPr>
          <p:cNvGrpSpPr/>
          <p:nvPr/>
        </p:nvGrpSpPr>
        <p:grpSpPr>
          <a:xfrm>
            <a:off x="2120637" y="1949450"/>
            <a:ext cx="114563" cy="3556000"/>
            <a:chOff x="1089398" y="2791433"/>
            <a:chExt cx="419362" cy="1762091"/>
          </a:xfrm>
        </p:grpSpPr>
        <p:cxnSp>
          <p:nvCxnSpPr>
            <p:cNvPr id="27" name="Straight Connector 26">
              <a:extLst>
                <a:ext uri="{FF2B5EF4-FFF2-40B4-BE49-F238E27FC236}">
                  <a16:creationId xmlns:a16="http://schemas.microsoft.com/office/drawing/2014/main" id="{37DA485F-EB3B-16D4-A8B0-5EB220DD1AB3}"/>
                </a:ext>
              </a:extLst>
            </p:cNvPr>
            <p:cNvCxnSpPr>
              <a:cxnSpLocks/>
            </p:cNvCxnSpPr>
            <p:nvPr/>
          </p:nvCxnSpPr>
          <p:spPr bwMode="auto">
            <a:xfrm>
              <a:off x="1089398" y="2791433"/>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8A70F62-A37B-9555-739B-CB7578BEE655}"/>
                </a:ext>
              </a:extLst>
            </p:cNvPr>
            <p:cNvCxnSpPr>
              <a:cxnSpLocks/>
            </p:cNvCxnSpPr>
            <p:nvPr/>
          </p:nvCxnSpPr>
          <p:spPr bwMode="auto">
            <a:xfrm>
              <a:off x="1089398" y="3146186"/>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868F3B4-0E5E-1356-B500-E74EA7E02B57}"/>
                </a:ext>
              </a:extLst>
            </p:cNvPr>
            <p:cNvCxnSpPr>
              <a:cxnSpLocks/>
            </p:cNvCxnSpPr>
            <p:nvPr/>
          </p:nvCxnSpPr>
          <p:spPr bwMode="auto">
            <a:xfrm>
              <a:off x="1089398" y="3499218"/>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77A1485-163D-4685-D28A-1D00ED18BDBF}"/>
                </a:ext>
              </a:extLst>
            </p:cNvPr>
            <p:cNvCxnSpPr>
              <a:cxnSpLocks/>
            </p:cNvCxnSpPr>
            <p:nvPr/>
          </p:nvCxnSpPr>
          <p:spPr bwMode="auto">
            <a:xfrm>
              <a:off x="1089398" y="3845739"/>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3CF35A0-42BC-BB70-7E0A-204552DF92DA}"/>
                </a:ext>
              </a:extLst>
            </p:cNvPr>
            <p:cNvCxnSpPr>
              <a:cxnSpLocks/>
            </p:cNvCxnSpPr>
            <p:nvPr/>
          </p:nvCxnSpPr>
          <p:spPr bwMode="auto">
            <a:xfrm>
              <a:off x="1089398" y="4200492"/>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01525A5-CC85-2E2C-26B0-5CC0B7B1A830}"/>
                </a:ext>
              </a:extLst>
            </p:cNvPr>
            <p:cNvCxnSpPr>
              <a:cxnSpLocks/>
            </p:cNvCxnSpPr>
            <p:nvPr/>
          </p:nvCxnSpPr>
          <p:spPr bwMode="auto">
            <a:xfrm>
              <a:off x="1089398" y="4553524"/>
              <a:ext cx="4193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8" name="Group 37">
            <a:extLst>
              <a:ext uri="{FF2B5EF4-FFF2-40B4-BE49-F238E27FC236}">
                <a16:creationId xmlns:a16="http://schemas.microsoft.com/office/drawing/2014/main" id="{F51B8FC5-FF2B-AC0A-9B7B-956CEEB02233}"/>
              </a:ext>
            </a:extLst>
          </p:cNvPr>
          <p:cNvGrpSpPr/>
          <p:nvPr/>
        </p:nvGrpSpPr>
        <p:grpSpPr>
          <a:xfrm>
            <a:off x="2098592" y="5575314"/>
            <a:ext cx="5103787" cy="369332"/>
            <a:chOff x="2098592" y="5575314"/>
            <a:chExt cx="5103787" cy="369332"/>
          </a:xfrm>
        </p:grpSpPr>
        <p:sp>
          <p:nvSpPr>
            <p:cNvPr id="34" name="TextBox 33">
              <a:extLst>
                <a:ext uri="{FF2B5EF4-FFF2-40B4-BE49-F238E27FC236}">
                  <a16:creationId xmlns:a16="http://schemas.microsoft.com/office/drawing/2014/main" id="{767FC5BB-661D-6FC1-1970-73D6111F5E61}"/>
                </a:ext>
              </a:extLst>
            </p:cNvPr>
            <p:cNvSpPr txBox="1"/>
            <p:nvPr/>
          </p:nvSpPr>
          <p:spPr bwMode="auto">
            <a:xfrm>
              <a:off x="2098592" y="557531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5" name="TextBox 34">
              <a:extLst>
                <a:ext uri="{FF2B5EF4-FFF2-40B4-BE49-F238E27FC236}">
                  <a16:creationId xmlns:a16="http://schemas.microsoft.com/office/drawing/2014/main" id="{DD368C24-F6C3-A4F0-0D52-AF1AA514DB6C}"/>
                </a:ext>
              </a:extLst>
            </p:cNvPr>
            <p:cNvSpPr txBox="1"/>
            <p:nvPr/>
          </p:nvSpPr>
          <p:spPr bwMode="auto">
            <a:xfrm>
              <a:off x="3622571" y="557531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6" name="TextBox 35">
              <a:extLst>
                <a:ext uri="{FF2B5EF4-FFF2-40B4-BE49-F238E27FC236}">
                  <a16:creationId xmlns:a16="http://schemas.microsoft.com/office/drawing/2014/main" id="{4D08E23B-9A90-CEA2-59E5-0E630F80872B}"/>
                </a:ext>
              </a:extLst>
            </p:cNvPr>
            <p:cNvSpPr txBox="1"/>
            <p:nvPr/>
          </p:nvSpPr>
          <p:spPr bwMode="auto">
            <a:xfrm>
              <a:off x="6783675" y="557531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7" name="TextBox 36">
              <a:extLst>
                <a:ext uri="{FF2B5EF4-FFF2-40B4-BE49-F238E27FC236}">
                  <a16:creationId xmlns:a16="http://schemas.microsoft.com/office/drawing/2014/main" id="{424F7D0B-D5D1-7CD5-74D6-3878765470A0}"/>
                </a:ext>
              </a:extLst>
            </p:cNvPr>
            <p:cNvSpPr txBox="1"/>
            <p:nvPr/>
          </p:nvSpPr>
          <p:spPr bwMode="auto">
            <a:xfrm>
              <a:off x="5203123" y="557531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grpSp>
      <p:sp>
        <p:nvSpPr>
          <p:cNvPr id="39" name="TextBox 38">
            <a:extLst>
              <a:ext uri="{FF2B5EF4-FFF2-40B4-BE49-F238E27FC236}">
                <a16:creationId xmlns:a16="http://schemas.microsoft.com/office/drawing/2014/main" id="{E19881C1-D0F2-06BB-CB7B-A19C22AEEE16}"/>
              </a:ext>
            </a:extLst>
          </p:cNvPr>
          <p:cNvSpPr txBox="1"/>
          <p:nvPr/>
        </p:nvSpPr>
        <p:spPr bwMode="auto">
          <a:xfrm>
            <a:off x="4369565" y="5797449"/>
            <a:ext cx="5052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err="1">
                <a:solidFill>
                  <a:schemeClr val="bg1"/>
                </a:solidFill>
                <a:latin typeface="Calibri" panose="020F0502020204030204" pitchFamily="34" charset="0"/>
              </a:rPr>
              <a:t>Wk</a:t>
            </a:r>
            <a:endParaRPr lang="en-US" dirty="0">
              <a:solidFill>
                <a:schemeClr val="bg1"/>
              </a:solidFill>
              <a:latin typeface="Calibri" panose="020F0502020204030204" pitchFamily="34" charset="0"/>
            </a:endParaRPr>
          </a:p>
        </p:txBody>
      </p:sp>
      <p:sp>
        <p:nvSpPr>
          <p:cNvPr id="40" name="Freeform: Shape 39">
            <a:extLst>
              <a:ext uri="{FF2B5EF4-FFF2-40B4-BE49-F238E27FC236}">
                <a16:creationId xmlns:a16="http://schemas.microsoft.com/office/drawing/2014/main" id="{E34DA002-C365-DC22-A45D-187DF1D5FFD0}"/>
              </a:ext>
            </a:extLst>
          </p:cNvPr>
          <p:cNvSpPr/>
          <p:nvPr/>
        </p:nvSpPr>
        <p:spPr bwMode="auto">
          <a:xfrm>
            <a:off x="2235200" y="1949450"/>
            <a:ext cx="4756150" cy="3556000"/>
          </a:xfrm>
          <a:custGeom>
            <a:avLst/>
            <a:gdLst>
              <a:gd name="connsiteX0" fmla="*/ 0 w 4756150"/>
              <a:gd name="connsiteY0" fmla="*/ 0 h 3556000"/>
              <a:gd name="connsiteX1" fmla="*/ 0 w 4756150"/>
              <a:gd name="connsiteY1" fmla="*/ 3556000 h 3556000"/>
              <a:gd name="connsiteX2" fmla="*/ 4756150 w 4756150"/>
              <a:gd name="connsiteY2" fmla="*/ 3556000 h 3556000"/>
            </a:gdLst>
            <a:ahLst/>
            <a:cxnLst>
              <a:cxn ang="0">
                <a:pos x="connsiteX0" y="connsiteY0"/>
              </a:cxn>
              <a:cxn ang="0">
                <a:pos x="connsiteX1" y="connsiteY1"/>
              </a:cxn>
              <a:cxn ang="0">
                <a:pos x="connsiteX2" y="connsiteY2"/>
              </a:cxn>
            </a:cxnLst>
            <a:rect l="l" t="t" r="r" b="b"/>
            <a:pathLst>
              <a:path w="4756150" h="3556000">
                <a:moveTo>
                  <a:pt x="0" y="0"/>
                </a:moveTo>
                <a:lnTo>
                  <a:pt x="0" y="3556000"/>
                </a:lnTo>
                <a:lnTo>
                  <a:pt x="4756150" y="3556000"/>
                </a:lnTo>
              </a:path>
            </a:pathLst>
          </a:custGeom>
          <a:noFill/>
          <a:ln w="28575">
            <a:solidFill>
              <a:schemeClr val="bg1"/>
            </a:solidFill>
            <a:miter lim="800000"/>
            <a:headEnd/>
            <a:tailEnd/>
          </a:ln>
        </p:spPr>
        <p:txBody>
          <a:bodyPr rtlCol="0" anchor="ctr"/>
          <a:lstStyle/>
          <a:p>
            <a:pPr algn="ctr"/>
            <a:endParaRPr lang="en-US"/>
          </a:p>
        </p:txBody>
      </p:sp>
      <p:grpSp>
        <p:nvGrpSpPr>
          <p:cNvPr id="41" name="Group 40">
            <a:extLst>
              <a:ext uri="{FF2B5EF4-FFF2-40B4-BE49-F238E27FC236}">
                <a16:creationId xmlns:a16="http://schemas.microsoft.com/office/drawing/2014/main" id="{F63A655A-A55F-5D6D-9D10-5E24E4B01635}"/>
              </a:ext>
            </a:extLst>
          </p:cNvPr>
          <p:cNvGrpSpPr/>
          <p:nvPr/>
        </p:nvGrpSpPr>
        <p:grpSpPr>
          <a:xfrm rot="5400000">
            <a:off x="4557110" y="3183544"/>
            <a:ext cx="101600" cy="4745420"/>
            <a:chOff x="1089398" y="3499218"/>
            <a:chExt cx="419362" cy="1054306"/>
          </a:xfrm>
        </p:grpSpPr>
        <p:cxnSp>
          <p:nvCxnSpPr>
            <p:cNvPr id="44" name="Straight Connector 43">
              <a:extLst>
                <a:ext uri="{FF2B5EF4-FFF2-40B4-BE49-F238E27FC236}">
                  <a16:creationId xmlns:a16="http://schemas.microsoft.com/office/drawing/2014/main" id="{679645CE-200F-A4F4-7DE8-2385C95152B4}"/>
                </a:ext>
              </a:extLst>
            </p:cNvPr>
            <p:cNvCxnSpPr>
              <a:cxnSpLocks/>
            </p:cNvCxnSpPr>
            <p:nvPr/>
          </p:nvCxnSpPr>
          <p:spPr bwMode="auto">
            <a:xfrm>
              <a:off x="1089398" y="3499218"/>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C4E9A170-C97C-240F-F9C7-76A5B590109B}"/>
                </a:ext>
              </a:extLst>
            </p:cNvPr>
            <p:cNvCxnSpPr>
              <a:cxnSpLocks/>
            </p:cNvCxnSpPr>
            <p:nvPr/>
          </p:nvCxnSpPr>
          <p:spPr bwMode="auto">
            <a:xfrm>
              <a:off x="1089398" y="3845739"/>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18CE3D2E-E7E1-A927-4D1B-A67B1B6228F5}"/>
                </a:ext>
              </a:extLst>
            </p:cNvPr>
            <p:cNvCxnSpPr>
              <a:cxnSpLocks/>
            </p:cNvCxnSpPr>
            <p:nvPr/>
          </p:nvCxnSpPr>
          <p:spPr bwMode="auto">
            <a:xfrm>
              <a:off x="1089398" y="4200492"/>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9351E334-BD01-0274-28EC-FB882A10625A}"/>
                </a:ext>
              </a:extLst>
            </p:cNvPr>
            <p:cNvCxnSpPr>
              <a:cxnSpLocks/>
            </p:cNvCxnSpPr>
            <p:nvPr/>
          </p:nvCxnSpPr>
          <p:spPr bwMode="auto">
            <a:xfrm>
              <a:off x="1089398" y="4553524"/>
              <a:ext cx="419362" cy="0"/>
            </a:xfrm>
            <a:prstGeom prst="line">
              <a:avLst/>
            </a:prstGeom>
            <a:noFill/>
            <a:ln w="28575" cap="flat" cmpd="sng" algn="ctr">
              <a:solidFill>
                <a:schemeClr val="bg1"/>
              </a:solidFill>
              <a:prstDash val="solid"/>
              <a:round/>
              <a:headEnd type="none" w="med" len="med"/>
              <a:tailEnd type="none" w="med" len="med"/>
            </a:ln>
            <a:effectLst/>
          </p:spPr>
        </p:cxnSp>
      </p:grpSp>
      <p:cxnSp>
        <p:nvCxnSpPr>
          <p:cNvPr id="49" name="Straight Connector 48">
            <a:extLst>
              <a:ext uri="{FF2B5EF4-FFF2-40B4-BE49-F238E27FC236}">
                <a16:creationId xmlns:a16="http://schemas.microsoft.com/office/drawing/2014/main" id="{3927EF57-AC24-71D6-4563-FC809F24D638}"/>
              </a:ext>
            </a:extLst>
          </p:cNvPr>
          <p:cNvCxnSpPr/>
          <p:nvPr/>
        </p:nvCxnSpPr>
        <p:spPr bwMode="auto">
          <a:xfrm flipH="1">
            <a:off x="2235200" y="1943100"/>
            <a:ext cx="4756150" cy="0"/>
          </a:xfrm>
          <a:prstGeom prst="line">
            <a:avLst/>
          </a:prstGeom>
          <a:noFill/>
          <a:ln w="28575" cap="flat" cmpd="sng" algn="ctr">
            <a:solidFill>
              <a:schemeClr val="bg1"/>
            </a:solidFill>
            <a:prstDash val="sysDash"/>
            <a:round/>
            <a:headEnd type="none" w="med" len="med"/>
            <a:tailEnd type="none" w="med" len="med"/>
          </a:ln>
          <a:effectLst/>
        </p:spPr>
      </p:cxnSp>
      <p:sp>
        <p:nvSpPr>
          <p:cNvPr id="50" name="Freeform: Shape 49">
            <a:extLst>
              <a:ext uri="{FF2B5EF4-FFF2-40B4-BE49-F238E27FC236}">
                <a16:creationId xmlns:a16="http://schemas.microsoft.com/office/drawing/2014/main" id="{006E2DB7-0463-1D7C-AF29-DCAF9AA2F083}"/>
              </a:ext>
            </a:extLst>
          </p:cNvPr>
          <p:cNvSpPr/>
          <p:nvPr/>
        </p:nvSpPr>
        <p:spPr bwMode="auto">
          <a:xfrm>
            <a:off x="2260600" y="1943100"/>
            <a:ext cx="3746500" cy="1200150"/>
          </a:xfrm>
          <a:custGeom>
            <a:avLst/>
            <a:gdLst>
              <a:gd name="connsiteX0" fmla="*/ 0 w 3746500"/>
              <a:gd name="connsiteY0" fmla="*/ 0 h 1200150"/>
              <a:gd name="connsiteX1" fmla="*/ 615950 w 3746500"/>
              <a:gd name="connsiteY1" fmla="*/ 990600 h 1200150"/>
              <a:gd name="connsiteX2" fmla="*/ 1225550 w 3746500"/>
              <a:gd name="connsiteY2" fmla="*/ 1092200 h 1200150"/>
              <a:gd name="connsiteX3" fmla="*/ 1860550 w 3746500"/>
              <a:gd name="connsiteY3" fmla="*/ 1174750 h 1200150"/>
              <a:gd name="connsiteX4" fmla="*/ 2501900 w 3746500"/>
              <a:gd name="connsiteY4" fmla="*/ 1200150 h 1200150"/>
              <a:gd name="connsiteX5" fmla="*/ 3117850 w 3746500"/>
              <a:gd name="connsiteY5" fmla="*/ 558800 h 1200150"/>
              <a:gd name="connsiteX6" fmla="*/ 3746500 w 3746500"/>
              <a:gd name="connsiteY6" fmla="*/ 558800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46500" h="1200150">
                <a:moveTo>
                  <a:pt x="0" y="0"/>
                </a:moveTo>
                <a:lnTo>
                  <a:pt x="615950" y="990600"/>
                </a:lnTo>
                <a:lnTo>
                  <a:pt x="1225550" y="1092200"/>
                </a:lnTo>
                <a:lnTo>
                  <a:pt x="1860550" y="1174750"/>
                </a:lnTo>
                <a:lnTo>
                  <a:pt x="2501900" y="1200150"/>
                </a:lnTo>
                <a:lnTo>
                  <a:pt x="3117850" y="558800"/>
                </a:lnTo>
                <a:lnTo>
                  <a:pt x="3746500" y="558800"/>
                </a:lnTo>
              </a:path>
            </a:pathLst>
          </a:custGeom>
          <a:noFill/>
          <a:ln w="28575">
            <a:solidFill>
              <a:schemeClr val="accent1"/>
            </a:solidFill>
            <a:miter lim="800000"/>
            <a:headEnd/>
            <a:tailEnd/>
          </a:ln>
        </p:spPr>
        <p:txBody>
          <a:bodyPr rtlCol="0" anchor="ctr"/>
          <a:lstStyle/>
          <a:p>
            <a:pPr algn="ctr"/>
            <a:endParaRPr lang="en-US"/>
          </a:p>
        </p:txBody>
      </p:sp>
      <p:sp>
        <p:nvSpPr>
          <p:cNvPr id="52" name="Freeform: Shape 51">
            <a:extLst>
              <a:ext uri="{FF2B5EF4-FFF2-40B4-BE49-F238E27FC236}">
                <a16:creationId xmlns:a16="http://schemas.microsoft.com/office/drawing/2014/main" id="{79BC81A7-774C-6225-AE9A-2ABDF93380F8}"/>
              </a:ext>
            </a:extLst>
          </p:cNvPr>
          <p:cNvSpPr/>
          <p:nvPr/>
        </p:nvSpPr>
        <p:spPr bwMode="auto">
          <a:xfrm>
            <a:off x="2266950" y="1974850"/>
            <a:ext cx="3771900" cy="1416050"/>
          </a:xfrm>
          <a:custGeom>
            <a:avLst/>
            <a:gdLst>
              <a:gd name="connsiteX0" fmla="*/ 0 w 3771900"/>
              <a:gd name="connsiteY0" fmla="*/ 0 h 1416050"/>
              <a:gd name="connsiteX1" fmla="*/ 615950 w 3771900"/>
              <a:gd name="connsiteY1" fmla="*/ 628650 h 1416050"/>
              <a:gd name="connsiteX2" fmla="*/ 1244600 w 3771900"/>
              <a:gd name="connsiteY2" fmla="*/ 984250 h 1416050"/>
              <a:gd name="connsiteX3" fmla="*/ 1873250 w 3771900"/>
              <a:gd name="connsiteY3" fmla="*/ 977900 h 1416050"/>
              <a:gd name="connsiteX4" fmla="*/ 2501900 w 3771900"/>
              <a:gd name="connsiteY4" fmla="*/ 1416050 h 1416050"/>
              <a:gd name="connsiteX5" fmla="*/ 3136900 w 3771900"/>
              <a:gd name="connsiteY5" fmla="*/ 895350 h 1416050"/>
              <a:gd name="connsiteX6" fmla="*/ 3771900 w 3771900"/>
              <a:gd name="connsiteY6" fmla="*/ 679450 h 1416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71900" h="1416050">
                <a:moveTo>
                  <a:pt x="0" y="0"/>
                </a:moveTo>
                <a:lnTo>
                  <a:pt x="615950" y="628650"/>
                </a:lnTo>
                <a:lnTo>
                  <a:pt x="1244600" y="984250"/>
                </a:lnTo>
                <a:lnTo>
                  <a:pt x="1873250" y="977900"/>
                </a:lnTo>
                <a:lnTo>
                  <a:pt x="2501900" y="1416050"/>
                </a:lnTo>
                <a:lnTo>
                  <a:pt x="3136900" y="895350"/>
                </a:lnTo>
                <a:lnTo>
                  <a:pt x="3771900" y="679450"/>
                </a:lnTo>
              </a:path>
            </a:pathLst>
          </a:custGeom>
          <a:noFill/>
          <a:ln w="28575">
            <a:solidFill>
              <a:schemeClr val="accent1"/>
            </a:solidFill>
            <a:miter lim="800000"/>
            <a:headEnd/>
            <a:tailEnd/>
          </a:ln>
        </p:spPr>
        <p:txBody>
          <a:bodyPr rtlCol="0" anchor="ctr"/>
          <a:lstStyle/>
          <a:p>
            <a:pPr algn="ctr"/>
            <a:endParaRPr lang="en-US"/>
          </a:p>
        </p:txBody>
      </p:sp>
      <p:grpSp>
        <p:nvGrpSpPr>
          <p:cNvPr id="59" name="Group 58">
            <a:extLst>
              <a:ext uri="{FF2B5EF4-FFF2-40B4-BE49-F238E27FC236}">
                <a16:creationId xmlns:a16="http://schemas.microsoft.com/office/drawing/2014/main" id="{255B52F1-1784-9798-7ECA-A1BDD757A17D}"/>
              </a:ext>
            </a:extLst>
          </p:cNvPr>
          <p:cNvGrpSpPr/>
          <p:nvPr/>
        </p:nvGrpSpPr>
        <p:grpSpPr>
          <a:xfrm>
            <a:off x="2792923" y="2515507"/>
            <a:ext cx="3351521" cy="953847"/>
            <a:chOff x="2792923" y="2515507"/>
            <a:chExt cx="3351521" cy="953847"/>
          </a:xfrm>
        </p:grpSpPr>
        <p:sp>
          <p:nvSpPr>
            <p:cNvPr id="53" name="Oval 52">
              <a:extLst>
                <a:ext uri="{FF2B5EF4-FFF2-40B4-BE49-F238E27FC236}">
                  <a16:creationId xmlns:a16="http://schemas.microsoft.com/office/drawing/2014/main" id="{9C5BE16E-3EB9-15B5-10ED-AD8FBB19EB2E}"/>
                </a:ext>
              </a:extLst>
            </p:cNvPr>
            <p:cNvSpPr/>
            <p:nvPr/>
          </p:nvSpPr>
          <p:spPr bwMode="auto">
            <a:xfrm>
              <a:off x="2792923" y="2515507"/>
              <a:ext cx="183109" cy="18310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Oval 53">
              <a:extLst>
                <a:ext uri="{FF2B5EF4-FFF2-40B4-BE49-F238E27FC236}">
                  <a16:creationId xmlns:a16="http://schemas.microsoft.com/office/drawing/2014/main" id="{DEC1017C-AB32-DD1C-9BBE-6DD6AEA51DA8}"/>
                </a:ext>
              </a:extLst>
            </p:cNvPr>
            <p:cNvSpPr/>
            <p:nvPr/>
          </p:nvSpPr>
          <p:spPr bwMode="auto">
            <a:xfrm>
              <a:off x="3439462" y="2888313"/>
              <a:ext cx="183109" cy="18310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Oval 54">
              <a:extLst>
                <a:ext uri="{FF2B5EF4-FFF2-40B4-BE49-F238E27FC236}">
                  <a16:creationId xmlns:a16="http://schemas.microsoft.com/office/drawing/2014/main" id="{083A7DEA-0A7B-5F88-9619-3D31A89520BE}"/>
                </a:ext>
              </a:extLst>
            </p:cNvPr>
            <p:cNvSpPr/>
            <p:nvPr/>
          </p:nvSpPr>
          <p:spPr bwMode="auto">
            <a:xfrm>
              <a:off x="4061345" y="2861042"/>
              <a:ext cx="183109" cy="18310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Oval 55">
              <a:extLst>
                <a:ext uri="{FF2B5EF4-FFF2-40B4-BE49-F238E27FC236}">
                  <a16:creationId xmlns:a16="http://schemas.microsoft.com/office/drawing/2014/main" id="{4C83AD61-722B-231A-1411-4A0817C5C471}"/>
                </a:ext>
              </a:extLst>
            </p:cNvPr>
            <p:cNvSpPr/>
            <p:nvPr/>
          </p:nvSpPr>
          <p:spPr bwMode="auto">
            <a:xfrm>
              <a:off x="4691723" y="3286245"/>
              <a:ext cx="183109" cy="18310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Oval 56">
              <a:extLst>
                <a:ext uri="{FF2B5EF4-FFF2-40B4-BE49-F238E27FC236}">
                  <a16:creationId xmlns:a16="http://schemas.microsoft.com/office/drawing/2014/main" id="{CF8D5510-ADE0-66CE-6EFE-318024D12CCE}"/>
                </a:ext>
              </a:extLst>
            </p:cNvPr>
            <p:cNvSpPr/>
            <p:nvPr/>
          </p:nvSpPr>
          <p:spPr bwMode="auto">
            <a:xfrm>
              <a:off x="5320920" y="2776913"/>
              <a:ext cx="183109" cy="18310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Oval 57">
              <a:extLst>
                <a:ext uri="{FF2B5EF4-FFF2-40B4-BE49-F238E27FC236}">
                  <a16:creationId xmlns:a16="http://schemas.microsoft.com/office/drawing/2014/main" id="{A5471AFF-4426-E775-2603-56BDB7ED1040}"/>
                </a:ext>
              </a:extLst>
            </p:cNvPr>
            <p:cNvSpPr/>
            <p:nvPr/>
          </p:nvSpPr>
          <p:spPr bwMode="auto">
            <a:xfrm>
              <a:off x="5961335" y="2573807"/>
              <a:ext cx="183109" cy="183109"/>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747" name="Group 31746">
            <a:extLst>
              <a:ext uri="{FF2B5EF4-FFF2-40B4-BE49-F238E27FC236}">
                <a16:creationId xmlns:a16="http://schemas.microsoft.com/office/drawing/2014/main" id="{F51A40DE-6D73-DD7E-3E4E-B40F948A3507}"/>
              </a:ext>
            </a:extLst>
          </p:cNvPr>
          <p:cNvGrpSpPr/>
          <p:nvPr/>
        </p:nvGrpSpPr>
        <p:grpSpPr>
          <a:xfrm>
            <a:off x="2812034" y="2429186"/>
            <a:ext cx="3298814" cy="782165"/>
            <a:chOff x="2812034" y="2429186"/>
            <a:chExt cx="3298814" cy="782165"/>
          </a:xfrm>
        </p:grpSpPr>
        <p:sp>
          <p:nvSpPr>
            <p:cNvPr id="60" name="Rectangle 59">
              <a:extLst>
                <a:ext uri="{FF2B5EF4-FFF2-40B4-BE49-F238E27FC236}">
                  <a16:creationId xmlns:a16="http://schemas.microsoft.com/office/drawing/2014/main" id="{92DE5987-A7CE-6DB8-F0F5-E062186B0B7C}"/>
                </a:ext>
              </a:extLst>
            </p:cNvPr>
            <p:cNvSpPr/>
            <p:nvPr/>
          </p:nvSpPr>
          <p:spPr bwMode="auto">
            <a:xfrm>
              <a:off x="5961334" y="2429186"/>
              <a:ext cx="149514" cy="14951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2B1D5FB7-3D05-8E78-DB77-B871CF56B5E6}"/>
                </a:ext>
              </a:extLst>
            </p:cNvPr>
            <p:cNvSpPr/>
            <p:nvPr/>
          </p:nvSpPr>
          <p:spPr bwMode="auto">
            <a:xfrm>
              <a:off x="5333619" y="2429186"/>
              <a:ext cx="149514" cy="14951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CE50C9E6-02F0-1BC6-ECC0-7D1D4418BBCA}"/>
                </a:ext>
              </a:extLst>
            </p:cNvPr>
            <p:cNvSpPr/>
            <p:nvPr/>
          </p:nvSpPr>
          <p:spPr bwMode="auto">
            <a:xfrm>
              <a:off x="4704422" y="3061837"/>
              <a:ext cx="149514" cy="14951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5438E281-955C-B469-C7D1-68730C42498C}"/>
                </a:ext>
              </a:extLst>
            </p:cNvPr>
            <p:cNvSpPr/>
            <p:nvPr/>
          </p:nvSpPr>
          <p:spPr bwMode="auto">
            <a:xfrm>
              <a:off x="4076567" y="3044151"/>
              <a:ext cx="149514" cy="14951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4" name="Rectangle 31743">
              <a:extLst>
                <a:ext uri="{FF2B5EF4-FFF2-40B4-BE49-F238E27FC236}">
                  <a16:creationId xmlns:a16="http://schemas.microsoft.com/office/drawing/2014/main" id="{270BEE9F-21EE-B21B-07CC-35C2295939B5}"/>
                </a:ext>
              </a:extLst>
            </p:cNvPr>
            <p:cNvSpPr/>
            <p:nvPr/>
          </p:nvSpPr>
          <p:spPr bwMode="auto">
            <a:xfrm>
              <a:off x="3433490" y="2966490"/>
              <a:ext cx="149514" cy="14951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5" name="Rectangle 31744">
              <a:extLst>
                <a:ext uri="{FF2B5EF4-FFF2-40B4-BE49-F238E27FC236}">
                  <a16:creationId xmlns:a16="http://schemas.microsoft.com/office/drawing/2014/main" id="{529DC225-0940-CC28-71B5-990A9DFB633E}"/>
                </a:ext>
              </a:extLst>
            </p:cNvPr>
            <p:cNvSpPr/>
            <p:nvPr/>
          </p:nvSpPr>
          <p:spPr bwMode="auto">
            <a:xfrm>
              <a:off x="2812034" y="2868467"/>
              <a:ext cx="149514" cy="14951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1748" name="Freeform: Shape 31747">
            <a:extLst>
              <a:ext uri="{FF2B5EF4-FFF2-40B4-BE49-F238E27FC236}">
                <a16:creationId xmlns:a16="http://schemas.microsoft.com/office/drawing/2014/main" id="{35DABDAD-557D-7819-EE17-CC4E623340AB}"/>
              </a:ext>
            </a:extLst>
          </p:cNvPr>
          <p:cNvSpPr/>
          <p:nvPr/>
        </p:nvSpPr>
        <p:spPr bwMode="auto">
          <a:xfrm>
            <a:off x="2273300" y="1974850"/>
            <a:ext cx="3778250" cy="3136900"/>
          </a:xfrm>
          <a:custGeom>
            <a:avLst/>
            <a:gdLst>
              <a:gd name="connsiteX0" fmla="*/ 0 w 3778250"/>
              <a:gd name="connsiteY0" fmla="*/ 0 h 3136900"/>
              <a:gd name="connsiteX1" fmla="*/ 609600 w 3778250"/>
              <a:gd name="connsiteY1" fmla="*/ 361950 h 3136900"/>
              <a:gd name="connsiteX2" fmla="*/ 1231900 w 3778250"/>
              <a:gd name="connsiteY2" fmla="*/ 1162050 h 3136900"/>
              <a:gd name="connsiteX3" fmla="*/ 1860550 w 3778250"/>
              <a:gd name="connsiteY3" fmla="*/ 2298700 h 3136900"/>
              <a:gd name="connsiteX4" fmla="*/ 2495550 w 3778250"/>
              <a:gd name="connsiteY4" fmla="*/ 2019300 h 3136900"/>
              <a:gd name="connsiteX5" fmla="*/ 3136900 w 3778250"/>
              <a:gd name="connsiteY5" fmla="*/ 2940050 h 3136900"/>
              <a:gd name="connsiteX6" fmla="*/ 3778250 w 3778250"/>
              <a:gd name="connsiteY6" fmla="*/ 3136900 h 313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78250" h="3136900">
                <a:moveTo>
                  <a:pt x="0" y="0"/>
                </a:moveTo>
                <a:lnTo>
                  <a:pt x="609600" y="361950"/>
                </a:lnTo>
                <a:lnTo>
                  <a:pt x="1231900" y="1162050"/>
                </a:lnTo>
                <a:lnTo>
                  <a:pt x="1860550" y="2298700"/>
                </a:lnTo>
                <a:lnTo>
                  <a:pt x="2495550" y="2019300"/>
                </a:lnTo>
                <a:lnTo>
                  <a:pt x="3136900" y="2940050"/>
                </a:lnTo>
                <a:lnTo>
                  <a:pt x="3778250" y="3136900"/>
                </a:lnTo>
              </a:path>
            </a:pathLst>
          </a:custGeom>
          <a:noFill/>
          <a:ln w="28575">
            <a:solidFill>
              <a:schemeClr val="accent3"/>
            </a:solidFill>
            <a:miter lim="800000"/>
            <a:headEnd/>
            <a:tailEnd/>
          </a:ln>
        </p:spPr>
        <p:txBody>
          <a:bodyPr rtlCol="0" anchor="ctr"/>
          <a:lstStyle/>
          <a:p>
            <a:pPr algn="ctr"/>
            <a:endParaRPr lang="en-US"/>
          </a:p>
        </p:txBody>
      </p:sp>
      <p:sp>
        <p:nvSpPr>
          <p:cNvPr id="31749" name="Freeform: Shape 31748">
            <a:extLst>
              <a:ext uri="{FF2B5EF4-FFF2-40B4-BE49-F238E27FC236}">
                <a16:creationId xmlns:a16="http://schemas.microsoft.com/office/drawing/2014/main" id="{8153A066-F725-A5A8-DF0C-7FE2D14BF598}"/>
              </a:ext>
            </a:extLst>
          </p:cNvPr>
          <p:cNvSpPr/>
          <p:nvPr/>
        </p:nvSpPr>
        <p:spPr bwMode="auto">
          <a:xfrm>
            <a:off x="2260600" y="1981200"/>
            <a:ext cx="3790950" cy="2552700"/>
          </a:xfrm>
          <a:custGeom>
            <a:avLst/>
            <a:gdLst>
              <a:gd name="connsiteX0" fmla="*/ 0 w 3790950"/>
              <a:gd name="connsiteY0" fmla="*/ 0 h 2552700"/>
              <a:gd name="connsiteX1" fmla="*/ 628650 w 3790950"/>
              <a:gd name="connsiteY1" fmla="*/ 692150 h 2552700"/>
              <a:gd name="connsiteX2" fmla="*/ 1244600 w 3790950"/>
              <a:gd name="connsiteY2" fmla="*/ 1377950 h 2552700"/>
              <a:gd name="connsiteX3" fmla="*/ 1879600 w 3790950"/>
              <a:gd name="connsiteY3" fmla="*/ 1377950 h 2552700"/>
              <a:gd name="connsiteX4" fmla="*/ 2508250 w 3790950"/>
              <a:gd name="connsiteY4" fmla="*/ 1866900 h 2552700"/>
              <a:gd name="connsiteX5" fmla="*/ 3143250 w 3790950"/>
              <a:gd name="connsiteY5" fmla="*/ 2330450 h 2552700"/>
              <a:gd name="connsiteX6" fmla="*/ 3790950 w 3790950"/>
              <a:gd name="connsiteY6" fmla="*/ 2552700 h 255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90950" h="2552700">
                <a:moveTo>
                  <a:pt x="0" y="0"/>
                </a:moveTo>
                <a:lnTo>
                  <a:pt x="628650" y="692150"/>
                </a:lnTo>
                <a:lnTo>
                  <a:pt x="1244600" y="1377950"/>
                </a:lnTo>
                <a:lnTo>
                  <a:pt x="1879600" y="1377950"/>
                </a:lnTo>
                <a:lnTo>
                  <a:pt x="2508250" y="1866900"/>
                </a:lnTo>
                <a:lnTo>
                  <a:pt x="3143250" y="2330450"/>
                </a:lnTo>
                <a:lnTo>
                  <a:pt x="3790950" y="2552700"/>
                </a:lnTo>
              </a:path>
            </a:pathLst>
          </a:custGeom>
          <a:noFill/>
          <a:ln w="28575">
            <a:solidFill>
              <a:schemeClr val="accent3"/>
            </a:solidFill>
            <a:miter lim="800000"/>
            <a:headEnd/>
            <a:tailEnd/>
          </a:ln>
        </p:spPr>
        <p:txBody>
          <a:bodyPr rtlCol="0" anchor="ctr"/>
          <a:lstStyle/>
          <a:p>
            <a:pPr algn="ctr"/>
            <a:endParaRPr lang="en-US"/>
          </a:p>
        </p:txBody>
      </p:sp>
      <p:grpSp>
        <p:nvGrpSpPr>
          <p:cNvPr id="31755" name="Group 31754">
            <a:extLst>
              <a:ext uri="{FF2B5EF4-FFF2-40B4-BE49-F238E27FC236}">
                <a16:creationId xmlns:a16="http://schemas.microsoft.com/office/drawing/2014/main" id="{768403E5-1D02-5CE9-3470-7EF5154EF1EF}"/>
              </a:ext>
            </a:extLst>
          </p:cNvPr>
          <p:cNvGrpSpPr/>
          <p:nvPr/>
        </p:nvGrpSpPr>
        <p:grpSpPr>
          <a:xfrm>
            <a:off x="2792923" y="2246077"/>
            <a:ext cx="3351520" cy="2961715"/>
            <a:chOff x="2792923" y="2246077"/>
            <a:chExt cx="3351520" cy="2961715"/>
          </a:xfrm>
        </p:grpSpPr>
        <p:sp>
          <p:nvSpPr>
            <p:cNvPr id="31750" name="Oval 31749">
              <a:extLst>
                <a:ext uri="{FF2B5EF4-FFF2-40B4-BE49-F238E27FC236}">
                  <a16:creationId xmlns:a16="http://schemas.microsoft.com/office/drawing/2014/main" id="{D5379DF8-7C9D-98F1-8086-7E2A235E50BA}"/>
                </a:ext>
              </a:extLst>
            </p:cNvPr>
            <p:cNvSpPr/>
            <p:nvPr/>
          </p:nvSpPr>
          <p:spPr bwMode="auto">
            <a:xfrm>
              <a:off x="2792923" y="2246077"/>
              <a:ext cx="183109" cy="18310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1" name="Oval 31750">
              <a:extLst>
                <a:ext uri="{FF2B5EF4-FFF2-40B4-BE49-F238E27FC236}">
                  <a16:creationId xmlns:a16="http://schemas.microsoft.com/office/drawing/2014/main" id="{AECE5355-432F-C07D-2F63-E0B7DC0F4052}"/>
                </a:ext>
              </a:extLst>
            </p:cNvPr>
            <p:cNvSpPr/>
            <p:nvPr/>
          </p:nvSpPr>
          <p:spPr bwMode="auto">
            <a:xfrm>
              <a:off x="3410006" y="3036708"/>
              <a:ext cx="183109" cy="18310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2" name="Oval 31751">
              <a:extLst>
                <a:ext uri="{FF2B5EF4-FFF2-40B4-BE49-F238E27FC236}">
                  <a16:creationId xmlns:a16="http://schemas.microsoft.com/office/drawing/2014/main" id="{29079313-2096-BF83-F560-3B9601EAD859}"/>
                </a:ext>
              </a:extLst>
            </p:cNvPr>
            <p:cNvSpPr/>
            <p:nvPr/>
          </p:nvSpPr>
          <p:spPr bwMode="auto">
            <a:xfrm>
              <a:off x="4059769" y="4179187"/>
              <a:ext cx="183109" cy="18310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3" name="Oval 31752">
              <a:extLst>
                <a:ext uri="{FF2B5EF4-FFF2-40B4-BE49-F238E27FC236}">
                  <a16:creationId xmlns:a16="http://schemas.microsoft.com/office/drawing/2014/main" id="{5E86C955-808E-E967-4540-5A6589A79D3D}"/>
                </a:ext>
              </a:extLst>
            </p:cNvPr>
            <p:cNvSpPr/>
            <p:nvPr/>
          </p:nvSpPr>
          <p:spPr bwMode="auto">
            <a:xfrm>
              <a:off x="5333619" y="4828045"/>
              <a:ext cx="183109" cy="18310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4" name="Oval 31753">
              <a:extLst>
                <a:ext uri="{FF2B5EF4-FFF2-40B4-BE49-F238E27FC236}">
                  <a16:creationId xmlns:a16="http://schemas.microsoft.com/office/drawing/2014/main" id="{54052282-A498-153D-7F5D-E9AC8D86CDF8}"/>
                </a:ext>
              </a:extLst>
            </p:cNvPr>
            <p:cNvSpPr/>
            <p:nvPr/>
          </p:nvSpPr>
          <p:spPr bwMode="auto">
            <a:xfrm>
              <a:off x="5961334" y="5024683"/>
              <a:ext cx="183109" cy="18310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0" name="Oval 31759">
              <a:extLst>
                <a:ext uri="{FF2B5EF4-FFF2-40B4-BE49-F238E27FC236}">
                  <a16:creationId xmlns:a16="http://schemas.microsoft.com/office/drawing/2014/main" id="{A907662A-7B36-0D8A-5F77-5FE5CF640AE7}"/>
                </a:ext>
              </a:extLst>
            </p:cNvPr>
            <p:cNvSpPr/>
            <p:nvPr/>
          </p:nvSpPr>
          <p:spPr bwMode="auto">
            <a:xfrm>
              <a:off x="4687759" y="3896196"/>
              <a:ext cx="183109" cy="183109"/>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764" name="Group 31763">
            <a:extLst>
              <a:ext uri="{FF2B5EF4-FFF2-40B4-BE49-F238E27FC236}">
                <a16:creationId xmlns:a16="http://schemas.microsoft.com/office/drawing/2014/main" id="{D487990F-E36A-A875-E698-A68E38CFCEE5}"/>
              </a:ext>
            </a:extLst>
          </p:cNvPr>
          <p:cNvGrpSpPr/>
          <p:nvPr/>
        </p:nvGrpSpPr>
        <p:grpSpPr>
          <a:xfrm>
            <a:off x="2251408" y="1941825"/>
            <a:ext cx="3859440" cy="2657715"/>
            <a:chOff x="2251408" y="1941825"/>
            <a:chExt cx="3859440" cy="2657715"/>
          </a:xfrm>
        </p:grpSpPr>
        <p:sp>
          <p:nvSpPr>
            <p:cNvPr id="31756" name="Rectangle 31755">
              <a:extLst>
                <a:ext uri="{FF2B5EF4-FFF2-40B4-BE49-F238E27FC236}">
                  <a16:creationId xmlns:a16="http://schemas.microsoft.com/office/drawing/2014/main" id="{756A0E45-8BB3-7D77-06D1-A8BA9AFD0B7E}"/>
                </a:ext>
              </a:extLst>
            </p:cNvPr>
            <p:cNvSpPr/>
            <p:nvPr/>
          </p:nvSpPr>
          <p:spPr bwMode="auto">
            <a:xfrm>
              <a:off x="2810907" y="2584275"/>
              <a:ext cx="149514" cy="14951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7" name="Rectangle 31756">
              <a:extLst>
                <a:ext uri="{FF2B5EF4-FFF2-40B4-BE49-F238E27FC236}">
                  <a16:creationId xmlns:a16="http://schemas.microsoft.com/office/drawing/2014/main" id="{9D65BAF3-A6DE-E0D4-6851-6C8C6E9637FD}"/>
                </a:ext>
              </a:extLst>
            </p:cNvPr>
            <p:cNvSpPr/>
            <p:nvPr/>
          </p:nvSpPr>
          <p:spPr bwMode="auto">
            <a:xfrm>
              <a:off x="3433490" y="3298809"/>
              <a:ext cx="149514" cy="14951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8" name="Rectangle 31757">
              <a:extLst>
                <a:ext uri="{FF2B5EF4-FFF2-40B4-BE49-F238E27FC236}">
                  <a16:creationId xmlns:a16="http://schemas.microsoft.com/office/drawing/2014/main" id="{B8E3C80F-1860-1DCF-85CC-5C9D9D9AC22C}"/>
                </a:ext>
              </a:extLst>
            </p:cNvPr>
            <p:cNvSpPr/>
            <p:nvPr/>
          </p:nvSpPr>
          <p:spPr bwMode="auto">
            <a:xfrm>
              <a:off x="4073290" y="3294576"/>
              <a:ext cx="149514" cy="14951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9" name="Rectangle 31758">
              <a:extLst>
                <a:ext uri="{FF2B5EF4-FFF2-40B4-BE49-F238E27FC236}">
                  <a16:creationId xmlns:a16="http://schemas.microsoft.com/office/drawing/2014/main" id="{44CB3108-D86E-A884-4243-151F09ADA220}"/>
                </a:ext>
              </a:extLst>
            </p:cNvPr>
            <p:cNvSpPr/>
            <p:nvPr/>
          </p:nvSpPr>
          <p:spPr bwMode="auto">
            <a:xfrm>
              <a:off x="4704422" y="3760412"/>
              <a:ext cx="149514" cy="14951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1" name="Rectangle 31760">
              <a:extLst>
                <a:ext uri="{FF2B5EF4-FFF2-40B4-BE49-F238E27FC236}">
                  <a16:creationId xmlns:a16="http://schemas.microsoft.com/office/drawing/2014/main" id="{06D2A7CC-8B5D-B5DA-E384-4AE22087BBED}"/>
                </a:ext>
              </a:extLst>
            </p:cNvPr>
            <p:cNvSpPr/>
            <p:nvPr/>
          </p:nvSpPr>
          <p:spPr bwMode="auto">
            <a:xfrm>
              <a:off x="5342085" y="4247298"/>
              <a:ext cx="149514" cy="14951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2" name="Rectangle 31761">
              <a:extLst>
                <a:ext uri="{FF2B5EF4-FFF2-40B4-BE49-F238E27FC236}">
                  <a16:creationId xmlns:a16="http://schemas.microsoft.com/office/drawing/2014/main" id="{0ACAA82D-306C-0821-2201-D0AD57FB8C76}"/>
                </a:ext>
              </a:extLst>
            </p:cNvPr>
            <p:cNvSpPr/>
            <p:nvPr/>
          </p:nvSpPr>
          <p:spPr bwMode="auto">
            <a:xfrm>
              <a:off x="5961334" y="4450026"/>
              <a:ext cx="149514" cy="14951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3" name="Rectangle 31762">
              <a:extLst>
                <a:ext uri="{FF2B5EF4-FFF2-40B4-BE49-F238E27FC236}">
                  <a16:creationId xmlns:a16="http://schemas.microsoft.com/office/drawing/2014/main" id="{9345F1E4-A0A1-398C-0035-27F8378F2AFB}"/>
                </a:ext>
              </a:extLst>
            </p:cNvPr>
            <p:cNvSpPr/>
            <p:nvPr/>
          </p:nvSpPr>
          <p:spPr bwMode="auto">
            <a:xfrm>
              <a:off x="2251408" y="1941825"/>
              <a:ext cx="104102" cy="10410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3045416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1397184" cy="1103313"/>
          </a:xfrm>
        </p:spPr>
        <p:txBody>
          <a:bodyPr/>
          <a:lstStyle/>
          <a:p>
            <a:r>
              <a:rPr lang="en-US" altLang="en-US" sz="3600" dirty="0"/>
              <a:t>Parsaclisib Add-on Therapy in Myelofibrosis: </a:t>
            </a:r>
            <a:r>
              <a:rPr lang="en-US" dirty="0"/>
              <a:t>Nonhematologic TEAEs and TEAEs of Special Interest</a:t>
            </a:r>
            <a:endParaRPr lang="en-US" altLang="en-US" dirty="0"/>
          </a:p>
        </p:txBody>
      </p:sp>
      <p:sp>
        <p:nvSpPr>
          <p:cNvPr id="3" name="Text Box 15">
            <a:extLst>
              <a:ext uri="{FF2B5EF4-FFF2-40B4-BE49-F238E27FC236}">
                <a16:creationId xmlns:a16="http://schemas.microsoft.com/office/drawing/2014/main" id="{77EEDDE4-AEEB-B69E-19E0-39ADED3B5A3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Yacoub. ASH 2022. Abstr 236. </a:t>
            </a:r>
            <a:endParaRPr lang="en-US" altLang="en-US" sz="1200" b="0" dirty="0">
              <a:solidFill>
                <a:schemeClr val="bg2"/>
              </a:solidFill>
              <a:latin typeface="Calibri" panose="020F0502020204030204" pitchFamily="34" charset="0"/>
            </a:endParaRPr>
          </a:p>
        </p:txBody>
      </p:sp>
      <p:graphicFrame>
        <p:nvGraphicFramePr>
          <p:cNvPr id="2" name="Group 3">
            <a:extLst>
              <a:ext uri="{FF2B5EF4-FFF2-40B4-BE49-F238E27FC236}">
                <a16:creationId xmlns:a16="http://schemas.microsoft.com/office/drawing/2014/main" id="{13AEDDC1-FFA2-50F5-3850-FD0C5DD98B38}"/>
              </a:ext>
            </a:extLst>
          </p:cNvPr>
          <p:cNvGraphicFramePr>
            <a:graphicFrameLocks/>
          </p:cNvGraphicFramePr>
          <p:nvPr>
            <p:extLst>
              <p:ext uri="{D42A27DB-BD31-4B8C-83A1-F6EECF244321}">
                <p14:modId xmlns:p14="http://schemas.microsoft.com/office/powerpoint/2010/main" val="3714559522"/>
              </p:ext>
            </p:extLst>
          </p:nvPr>
        </p:nvGraphicFramePr>
        <p:xfrm>
          <a:off x="508164" y="1609292"/>
          <a:ext cx="5577840" cy="3474880"/>
        </p:xfrm>
        <a:graphic>
          <a:graphicData uri="http://schemas.openxmlformats.org/drawingml/2006/table">
            <a:tbl>
              <a:tblPr/>
              <a:tblGrid>
                <a:gridCol w="219456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822960">
                  <a:extLst>
                    <a:ext uri="{9D8B030D-6E8A-4147-A177-3AD203B41FA5}">
                      <a16:colId xmlns:a16="http://schemas.microsoft.com/office/drawing/2014/main" val="2955722146"/>
                    </a:ext>
                  </a:extLst>
                </a:gridCol>
                <a:gridCol w="822960">
                  <a:extLst>
                    <a:ext uri="{9D8B030D-6E8A-4147-A177-3AD203B41FA5}">
                      <a16:colId xmlns:a16="http://schemas.microsoft.com/office/drawing/2014/main" val="3316427629"/>
                    </a:ext>
                  </a:extLst>
                </a:gridCol>
                <a:gridCol w="731520">
                  <a:extLst>
                    <a:ext uri="{9D8B030D-6E8A-4147-A177-3AD203B41FA5}">
                      <a16:colId xmlns:a16="http://schemas.microsoft.com/office/drawing/2014/main" val="3245428801"/>
                    </a:ext>
                  </a:extLst>
                </a:gridCol>
              </a:tblGrid>
              <a:tr h="22556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Nonhematologic TEAEs in ≥15% of Patients,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altLang="en-US" sz="1400" b="1" dirty="0">
                          <a:solidFill>
                            <a:prstClr val="white"/>
                          </a:solidFill>
                          <a:latin typeface="Calibri" panose="020F0502020204030204" pitchFamily="34" charset="0"/>
                          <a:cs typeface="Calibri" panose="020F0502020204030204" pitchFamily="34" charset="0"/>
                        </a:rPr>
                        <a:t>Daily/Weekly Dosing (n = 32)</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lnL w="12700" cmpd="sng">
                      <a:noFill/>
                      <a:prstDash val="solid"/>
                    </a:lnL>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alt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All Daily Dosing </a:t>
                      </a:r>
                      <a:br>
                        <a:rPr kumimoji="0" lang="en-US" alt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br>
                      <a:r>
                        <a:rPr kumimoji="0" lang="en-US" alt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(n = 42)</a:t>
                      </a: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lnL w="12700" cmpd="sng">
                      <a:noFill/>
                      <a:prstDash val="solid"/>
                    </a:lnL>
                  </a:tcPr>
                </a:tc>
                <a:extLst>
                  <a:ext uri="{0D108BD9-81ED-4DB2-BD59-A6C34878D82A}">
                    <a16:rowId xmlns:a16="http://schemas.microsoft.com/office/drawing/2014/main" val="10001"/>
                  </a:ext>
                </a:extLst>
              </a:tr>
              <a:tr h="225569">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kumimoji="0" lang="en-US" sz="1400" b="1" i="0" u="none" strike="noStrike" cap="none" normalizeH="0" baseline="0" dirty="0">
                          <a:ln>
                            <a:noFill/>
                          </a:ln>
                          <a:solidFill>
                            <a:schemeClr val="tx1"/>
                          </a:solidFill>
                          <a:effectLst/>
                          <a:latin typeface="Calibri" panose="020F0502020204030204" pitchFamily="34" charset="0"/>
                        </a:rPr>
                        <a:t>Grade ≥3</a:t>
                      </a: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kumimoji="0" lang="en-US" sz="1400" b="1" i="0" u="none" strike="noStrike" cap="none" normalizeH="0" baseline="0" dirty="0">
                          <a:ln>
                            <a:noFill/>
                          </a:ln>
                          <a:solidFill>
                            <a:schemeClr val="tx1"/>
                          </a:solidFill>
                          <a:effectLst/>
                          <a:latin typeface="Calibri" panose="020F0502020204030204" pitchFamily="34" charset="0"/>
                        </a:rPr>
                        <a:t>Grade ≥3</a:t>
                      </a: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489161557"/>
                  </a:ext>
                </a:extLst>
              </a:tr>
              <a:tr h="2016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(31.3)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mn-lt"/>
                        </a:rPr>
                        <a:t>1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7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16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7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16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Abdominal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7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50937669"/>
                  </a:ext>
                </a:extLst>
              </a:tr>
              <a:tr h="2016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5 (11.9)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59860136"/>
                  </a:ext>
                </a:extLst>
              </a:tr>
              <a:tr h="2016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Cough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6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42784566"/>
                  </a:ext>
                </a:extLst>
              </a:tr>
              <a:tr h="2016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Dyspnea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8 (19.0)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2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5770618"/>
                  </a:ext>
                </a:extLst>
              </a:tr>
              <a:tr h="2016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Dizziness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8 (19.0)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89884310"/>
                  </a:ext>
                </a:extLst>
              </a:tr>
              <a:tr h="2016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2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6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43566241"/>
                  </a:ext>
                </a:extLst>
              </a:tr>
            </a:tbl>
          </a:graphicData>
        </a:graphic>
      </p:graphicFrame>
      <p:graphicFrame>
        <p:nvGraphicFramePr>
          <p:cNvPr id="4" name="Group 3">
            <a:extLst>
              <a:ext uri="{FF2B5EF4-FFF2-40B4-BE49-F238E27FC236}">
                <a16:creationId xmlns:a16="http://schemas.microsoft.com/office/drawing/2014/main" id="{209C0CB3-968D-FF6D-C40D-0EC7B7E3D209}"/>
              </a:ext>
            </a:extLst>
          </p:cNvPr>
          <p:cNvGraphicFramePr>
            <a:graphicFrameLocks/>
          </p:cNvGraphicFramePr>
          <p:nvPr>
            <p:extLst>
              <p:ext uri="{D42A27DB-BD31-4B8C-83A1-F6EECF244321}">
                <p14:modId xmlns:p14="http://schemas.microsoft.com/office/powerpoint/2010/main" val="866835910"/>
              </p:ext>
            </p:extLst>
          </p:nvPr>
        </p:nvGraphicFramePr>
        <p:xfrm>
          <a:off x="6192969" y="1609291"/>
          <a:ext cx="5486242" cy="2956704"/>
        </p:xfrm>
        <a:graphic>
          <a:graphicData uri="http://schemas.openxmlformats.org/drawingml/2006/table">
            <a:tbl>
              <a:tblPr/>
              <a:tblGrid>
                <a:gridCol w="2672060">
                  <a:extLst>
                    <a:ext uri="{9D8B030D-6E8A-4147-A177-3AD203B41FA5}">
                      <a16:colId xmlns:a16="http://schemas.microsoft.com/office/drawing/2014/main" val="20000"/>
                    </a:ext>
                  </a:extLst>
                </a:gridCol>
                <a:gridCol w="1402915">
                  <a:extLst>
                    <a:ext uri="{9D8B030D-6E8A-4147-A177-3AD203B41FA5}">
                      <a16:colId xmlns:a16="http://schemas.microsoft.com/office/drawing/2014/main" val="20001"/>
                    </a:ext>
                  </a:extLst>
                </a:gridCol>
                <a:gridCol w="1411267">
                  <a:extLst>
                    <a:ext uri="{9D8B030D-6E8A-4147-A177-3AD203B41FA5}">
                      <a16:colId xmlns:a16="http://schemas.microsoft.com/office/drawing/2014/main" val="3316427629"/>
                    </a:ext>
                  </a:extLst>
                </a:gridCol>
              </a:tblGrid>
              <a:tr h="2145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TEAEs of Special Interest,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altLang="en-US" sz="1400" b="1" dirty="0">
                          <a:solidFill>
                            <a:prstClr val="white"/>
                          </a:solidFill>
                          <a:latin typeface="Calibri" panose="020F0502020204030204" pitchFamily="34" charset="0"/>
                          <a:cs typeface="Calibri" panose="020F0502020204030204" pitchFamily="34" charset="0"/>
                        </a:rPr>
                        <a:t>Daily/Weekly Dosing (n = 32)</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alt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All Daily Dosing (n = 42)</a:t>
                      </a: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773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≥2 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261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 ALT increase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80362767"/>
                  </a:ext>
                </a:extLst>
              </a:tr>
              <a:tr h="1261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 AST increase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28613967"/>
                  </a:ext>
                </a:extLst>
              </a:tr>
              <a:tr h="2803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≥2 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65122041"/>
                  </a:ext>
                </a:extLst>
              </a:tr>
              <a:tr h="1261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Herpes simplex*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28636756"/>
                  </a:ext>
                </a:extLst>
              </a:tr>
              <a:tr h="1261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VZV 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24367393"/>
                  </a:ext>
                </a:extLst>
              </a:tr>
              <a:tr h="1261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Colitis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24543959"/>
                  </a:ext>
                </a:extLst>
              </a:tr>
              <a:tr h="1261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7819098"/>
                  </a:ext>
                </a:extLst>
              </a:tr>
            </a:tbl>
          </a:graphicData>
        </a:graphic>
      </p:graphicFrame>
      <p:sp>
        <p:nvSpPr>
          <p:cNvPr id="6" name="TextBox 5">
            <a:extLst>
              <a:ext uri="{FF2B5EF4-FFF2-40B4-BE49-F238E27FC236}">
                <a16:creationId xmlns:a16="http://schemas.microsoft.com/office/drawing/2014/main" id="{08254454-3C76-C160-A922-4434BE60C31E}"/>
              </a:ext>
            </a:extLst>
          </p:cNvPr>
          <p:cNvSpPr txBox="1"/>
          <p:nvPr/>
        </p:nvSpPr>
        <p:spPr bwMode="auto">
          <a:xfrm>
            <a:off x="6192969" y="4565995"/>
            <a:ext cx="55778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dirty="0">
                <a:solidFill>
                  <a:schemeClr val="bg1"/>
                </a:solidFill>
                <a:effectLst/>
                <a:latin typeface="+mn-lt"/>
              </a:rPr>
              <a:t>*Includes herpes simplex, oral herpes, and genital herpes.</a:t>
            </a:r>
          </a:p>
          <a:p>
            <a:r>
              <a:rPr lang="en-US" sz="1200" b="0" dirty="0">
                <a:solidFill>
                  <a:schemeClr val="bg1"/>
                </a:solidFill>
                <a:effectLst/>
                <a:latin typeface="+mn-lt"/>
              </a:rPr>
              <a:t>No exfoliative dermatitis, intestinal perforation, cytomegalovirus, or PJP </a:t>
            </a:r>
            <a:br>
              <a:rPr lang="en-US" sz="1200" b="0" dirty="0">
                <a:solidFill>
                  <a:schemeClr val="bg1"/>
                </a:solidFill>
                <a:effectLst/>
                <a:latin typeface="+mn-lt"/>
              </a:rPr>
            </a:br>
            <a:r>
              <a:rPr lang="en-US" sz="1200" b="0" dirty="0">
                <a:solidFill>
                  <a:schemeClr val="bg1"/>
                </a:solidFill>
                <a:effectLst/>
                <a:latin typeface="+mn-lt"/>
              </a:rPr>
              <a:t>(prophylaxis given to enrolled patients). </a:t>
            </a:r>
          </a:p>
        </p:txBody>
      </p:sp>
    </p:spTree>
    <p:extLst>
      <p:ext uri="{BB962C8B-B14F-4D97-AF65-F5344CB8AC3E}">
        <p14:creationId xmlns:p14="http://schemas.microsoft.com/office/powerpoint/2010/main" val="1666589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1240496" cy="1103313"/>
          </a:xfrm>
        </p:spPr>
        <p:txBody>
          <a:bodyPr/>
          <a:lstStyle/>
          <a:p>
            <a:r>
              <a:rPr lang="en-US" altLang="en-US" sz="3600" dirty="0"/>
              <a:t>Parsaclisib Add-on Therapy in Myelofibrosis: </a:t>
            </a:r>
            <a:r>
              <a:rPr lang="en-US" dirty="0"/>
              <a:t>Serious/Fatal TEAEs and Those Leading to Discontinuation</a:t>
            </a:r>
            <a:endParaRPr lang="en-US" altLang="en-US" dirty="0"/>
          </a:p>
        </p:txBody>
      </p:sp>
      <p:sp>
        <p:nvSpPr>
          <p:cNvPr id="3" name="Text Box 15">
            <a:extLst>
              <a:ext uri="{FF2B5EF4-FFF2-40B4-BE49-F238E27FC236}">
                <a16:creationId xmlns:a16="http://schemas.microsoft.com/office/drawing/2014/main" id="{77EEDDE4-AEEB-B69E-19E0-39ADED3B5A3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Yacoub. ASH 2022. Abstr 236. </a:t>
            </a:r>
            <a:endParaRPr lang="en-US" altLang="en-US" sz="1200" b="0" dirty="0">
              <a:solidFill>
                <a:schemeClr val="bg2"/>
              </a:solidFill>
              <a:latin typeface="Calibri" panose="020F0502020204030204" pitchFamily="34" charset="0"/>
            </a:endParaRPr>
          </a:p>
        </p:txBody>
      </p:sp>
      <p:graphicFrame>
        <p:nvGraphicFramePr>
          <p:cNvPr id="2" name="Group 3">
            <a:extLst>
              <a:ext uri="{FF2B5EF4-FFF2-40B4-BE49-F238E27FC236}">
                <a16:creationId xmlns:a16="http://schemas.microsoft.com/office/drawing/2014/main" id="{13AEDDC1-FFA2-50F5-3850-FD0C5DD98B38}"/>
              </a:ext>
            </a:extLst>
          </p:cNvPr>
          <p:cNvGraphicFramePr>
            <a:graphicFrameLocks/>
          </p:cNvGraphicFramePr>
          <p:nvPr>
            <p:extLst>
              <p:ext uri="{D42A27DB-BD31-4B8C-83A1-F6EECF244321}">
                <p14:modId xmlns:p14="http://schemas.microsoft.com/office/powerpoint/2010/main" val="2859271496"/>
              </p:ext>
            </p:extLst>
          </p:nvPr>
        </p:nvGraphicFramePr>
        <p:xfrm>
          <a:off x="719138" y="1618521"/>
          <a:ext cx="5191622" cy="2834688"/>
        </p:xfrm>
        <a:graphic>
          <a:graphicData uri="http://schemas.openxmlformats.org/drawingml/2006/table">
            <a:tbl>
              <a:tblPr/>
              <a:tblGrid>
                <a:gridCol w="2377440">
                  <a:extLst>
                    <a:ext uri="{9D8B030D-6E8A-4147-A177-3AD203B41FA5}">
                      <a16:colId xmlns:a16="http://schemas.microsoft.com/office/drawing/2014/main" val="20000"/>
                    </a:ext>
                  </a:extLst>
                </a:gridCol>
                <a:gridCol w="1402915">
                  <a:extLst>
                    <a:ext uri="{9D8B030D-6E8A-4147-A177-3AD203B41FA5}">
                      <a16:colId xmlns:a16="http://schemas.microsoft.com/office/drawing/2014/main" val="20001"/>
                    </a:ext>
                  </a:extLst>
                </a:gridCol>
                <a:gridCol w="1411267">
                  <a:extLst>
                    <a:ext uri="{9D8B030D-6E8A-4147-A177-3AD203B41FA5}">
                      <a16:colId xmlns:a16="http://schemas.microsoft.com/office/drawing/2014/main" val="3316427629"/>
                    </a:ext>
                  </a:extLst>
                </a:gridCol>
              </a:tblGrid>
              <a:tr h="2255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TEAE,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altLang="en-US" sz="1400" b="1" dirty="0">
                          <a:solidFill>
                            <a:prstClr val="white"/>
                          </a:solidFill>
                          <a:latin typeface="Calibri" panose="020F0502020204030204" pitchFamily="34" charset="0"/>
                          <a:cs typeface="Calibri" panose="020F0502020204030204" pitchFamily="34" charset="0"/>
                        </a:rPr>
                        <a:t>Daily/Weekly Dosing (n = 32)</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alt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All Daily Dosing (n = 42)</a:t>
                      </a: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016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 TEAEs occurring in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 patients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Fall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Pyrexia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16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Fatal TEAEs*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Blood bilirubin ↑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Metastatic breast cancer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Intracranial hemorrhage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4" name="Group 3">
            <a:extLst>
              <a:ext uri="{FF2B5EF4-FFF2-40B4-BE49-F238E27FC236}">
                <a16:creationId xmlns:a16="http://schemas.microsoft.com/office/drawing/2014/main" id="{209C0CB3-968D-FF6D-C40D-0EC7B7E3D209}"/>
              </a:ext>
            </a:extLst>
          </p:cNvPr>
          <p:cNvGraphicFramePr>
            <a:graphicFrameLocks/>
          </p:cNvGraphicFramePr>
          <p:nvPr>
            <p:extLst>
              <p:ext uri="{D42A27DB-BD31-4B8C-83A1-F6EECF244321}">
                <p14:modId xmlns:p14="http://schemas.microsoft.com/office/powerpoint/2010/main" val="1489273403"/>
              </p:ext>
            </p:extLst>
          </p:nvPr>
        </p:nvGraphicFramePr>
        <p:xfrm>
          <a:off x="6017485" y="1618520"/>
          <a:ext cx="5648822" cy="4114848"/>
        </p:xfrm>
        <a:graphic>
          <a:graphicData uri="http://schemas.openxmlformats.org/drawingml/2006/table">
            <a:tbl>
              <a:tblPr/>
              <a:tblGrid>
                <a:gridCol w="2834640">
                  <a:extLst>
                    <a:ext uri="{9D8B030D-6E8A-4147-A177-3AD203B41FA5}">
                      <a16:colId xmlns:a16="http://schemas.microsoft.com/office/drawing/2014/main" val="20000"/>
                    </a:ext>
                  </a:extLst>
                </a:gridCol>
                <a:gridCol w="1402915">
                  <a:extLst>
                    <a:ext uri="{9D8B030D-6E8A-4147-A177-3AD203B41FA5}">
                      <a16:colId xmlns:a16="http://schemas.microsoft.com/office/drawing/2014/main" val="20001"/>
                    </a:ext>
                  </a:extLst>
                </a:gridCol>
                <a:gridCol w="1411267">
                  <a:extLst>
                    <a:ext uri="{9D8B030D-6E8A-4147-A177-3AD203B41FA5}">
                      <a16:colId xmlns:a16="http://schemas.microsoft.com/office/drawing/2014/main" val="3316427629"/>
                    </a:ext>
                  </a:extLst>
                </a:gridCol>
              </a:tblGrid>
              <a:tr h="2255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TEAE,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altLang="en-US" sz="1400" b="1" dirty="0">
                          <a:solidFill>
                            <a:prstClr val="white"/>
                          </a:solidFill>
                          <a:latin typeface="Calibri" panose="020F0502020204030204" pitchFamily="34" charset="0"/>
                          <a:cs typeface="Calibri" panose="020F0502020204030204" pitchFamily="34" charset="0"/>
                        </a:rPr>
                        <a:t>Daily/Weekly Dosing (n = 32)</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alt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All Daily Dosing (n = 42)</a:t>
                      </a: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3192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i="0" dirty="0">
                          <a:solidFill>
                            <a:srgbClr val="000000"/>
                          </a:solidFill>
                          <a:latin typeface="Calibri" panose="020F0502020204030204" pitchFamily="34" charset="0"/>
                          <a:cs typeface="Calibri" panose="020F0502020204030204" pitchFamily="34" charset="0"/>
                        </a:rPr>
                        <a:t>Any TEAE leading to parsaclisib d/c</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blood creatinine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Hyperuricemia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Leukocytosis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Metastatic SCC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Abdominal pain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Cholangitis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Disseminated tuberculosis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Liver function test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Metastatic breast cancer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Organizing pneumonia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Pathologic fracture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Platelet count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rgbClr val="000000"/>
                          </a:solidFill>
                          <a:latin typeface="Calibri" panose="020F0502020204030204" pitchFamily="34" charset="0"/>
                          <a:cs typeface="Calibri" panose="020F0502020204030204" pitchFamily="34" charset="0"/>
                        </a:rPr>
                        <a:t>Any TEAE leading to ruxolitinib d/c</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80362767"/>
                  </a:ext>
                </a:extLst>
              </a:tr>
            </a:tbl>
          </a:graphicData>
        </a:graphic>
      </p:graphicFrame>
      <p:sp>
        <p:nvSpPr>
          <p:cNvPr id="7" name="TextBox 6">
            <a:extLst>
              <a:ext uri="{FF2B5EF4-FFF2-40B4-BE49-F238E27FC236}">
                <a16:creationId xmlns:a16="http://schemas.microsoft.com/office/drawing/2014/main" id="{4330303A-6C11-9232-47AA-69CB174477EF}"/>
              </a:ext>
            </a:extLst>
          </p:cNvPr>
          <p:cNvSpPr txBox="1"/>
          <p:nvPr/>
        </p:nvSpPr>
        <p:spPr bwMode="auto">
          <a:xfrm>
            <a:off x="609759" y="4483493"/>
            <a:ext cx="39404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spcBef>
                <a:spcPts val="0"/>
              </a:spcBef>
              <a:defRPr/>
            </a:pPr>
            <a:r>
              <a:rPr lang="en-US" sz="1200" b="0" dirty="0">
                <a:solidFill>
                  <a:srgbClr val="000000"/>
                </a:solidFill>
                <a:latin typeface="Calibri" panose="020F0502020204030204" pitchFamily="34" charset="0"/>
                <a:cs typeface="Calibri" panose="020F0502020204030204" pitchFamily="34" charset="0"/>
              </a:rPr>
              <a:t>*None deemed drug related by investigator.</a:t>
            </a:r>
          </a:p>
        </p:txBody>
      </p:sp>
    </p:spTree>
    <p:extLst>
      <p:ext uri="{BB962C8B-B14F-4D97-AF65-F5344CB8AC3E}">
        <p14:creationId xmlns:p14="http://schemas.microsoft.com/office/powerpoint/2010/main" val="3477075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Parsaclisib Add-on Therapy in Myelofibrosis: </a:t>
            </a:r>
            <a:br>
              <a:rPr lang="en-US" altLang="en-US" sz="3600" dirty="0"/>
            </a:br>
            <a:r>
              <a:rPr lang="en-US" dirty="0"/>
              <a:t>New-Onset Thrombocytopenia (Laboratory Assessment)</a:t>
            </a:r>
            <a:endParaRPr lang="en-US" altLang="en-US" dirty="0"/>
          </a:p>
        </p:txBody>
      </p:sp>
      <p:sp>
        <p:nvSpPr>
          <p:cNvPr id="7" name="Content Placeholder 6">
            <a:extLst>
              <a:ext uri="{FF2B5EF4-FFF2-40B4-BE49-F238E27FC236}">
                <a16:creationId xmlns:a16="http://schemas.microsoft.com/office/drawing/2014/main" id="{1B00B253-A809-3CEE-4F9B-83CE23BC4D08}"/>
              </a:ext>
            </a:extLst>
          </p:cNvPr>
          <p:cNvSpPr>
            <a:spLocks noGrp="1"/>
          </p:cNvSpPr>
          <p:nvPr>
            <p:ph sz="half" idx="1"/>
          </p:nvPr>
        </p:nvSpPr>
        <p:spPr>
          <a:xfrm>
            <a:off x="609759" y="4911278"/>
            <a:ext cx="5309278" cy="1131727"/>
          </a:xfrm>
        </p:spPr>
        <p:txBody>
          <a:bodyPr/>
          <a:lstStyle/>
          <a:p>
            <a:pPr>
              <a:spcAft>
                <a:spcPts val="0"/>
              </a:spcAft>
            </a:pPr>
            <a:r>
              <a:rPr lang="en-US" sz="1800" dirty="0"/>
              <a:t>18.8% (6/32) had grade 3/4 new-onset thrombocytopenia with daily/weekly dosing</a:t>
            </a:r>
          </a:p>
          <a:p>
            <a:pPr lvl="1">
              <a:spcAft>
                <a:spcPts val="0"/>
              </a:spcAft>
            </a:pPr>
            <a:r>
              <a:rPr lang="en-US" sz="1600" dirty="0"/>
              <a:t>3/6 with grade 3 entered at grade 2 </a:t>
            </a:r>
          </a:p>
          <a:p>
            <a:pPr lvl="1"/>
            <a:r>
              <a:rPr lang="en-US" sz="1600" dirty="0"/>
              <a:t>4/6 with grade 4 entered at grade 2 or 3</a:t>
            </a:r>
          </a:p>
        </p:txBody>
      </p:sp>
      <p:sp>
        <p:nvSpPr>
          <p:cNvPr id="8" name="Content Placeholder 7">
            <a:extLst>
              <a:ext uri="{FF2B5EF4-FFF2-40B4-BE49-F238E27FC236}">
                <a16:creationId xmlns:a16="http://schemas.microsoft.com/office/drawing/2014/main" id="{AEC3AF32-AA61-268C-5D09-DF586BC78550}"/>
              </a:ext>
            </a:extLst>
          </p:cNvPr>
          <p:cNvSpPr>
            <a:spLocks noGrp="1"/>
          </p:cNvSpPr>
          <p:nvPr>
            <p:ph sz="half" idx="2"/>
          </p:nvPr>
        </p:nvSpPr>
        <p:spPr>
          <a:xfrm>
            <a:off x="6378406" y="4911278"/>
            <a:ext cx="5606323" cy="1132452"/>
          </a:xfrm>
        </p:spPr>
        <p:txBody>
          <a:bodyPr/>
          <a:lstStyle/>
          <a:p>
            <a:pPr>
              <a:spcAft>
                <a:spcPts val="0"/>
              </a:spcAft>
            </a:pPr>
            <a:r>
              <a:rPr lang="en-US" sz="1800" dirty="0"/>
              <a:t>26.2% (11/42) and 7.1% (3/42) had grade 3 and 4 new-onset thrombocytopenia, respectively, with </a:t>
            </a:r>
            <a:br>
              <a:rPr lang="en-US" sz="1800" dirty="0"/>
            </a:br>
            <a:r>
              <a:rPr lang="en-US" sz="1800" dirty="0"/>
              <a:t>all daily dosing</a:t>
            </a:r>
          </a:p>
          <a:p>
            <a:pPr lvl="1">
              <a:spcAft>
                <a:spcPts val="0"/>
              </a:spcAft>
            </a:pPr>
            <a:r>
              <a:rPr lang="en-US" sz="1600" dirty="0"/>
              <a:t>7/11 with grade 3 entered at grade 2 </a:t>
            </a:r>
          </a:p>
          <a:p>
            <a:pPr lvl="1">
              <a:spcAft>
                <a:spcPts val="0"/>
              </a:spcAft>
            </a:pPr>
            <a:r>
              <a:rPr lang="en-US" sz="1600" dirty="0"/>
              <a:t>1/3 with grade 4 entered at grade 2</a:t>
            </a:r>
          </a:p>
        </p:txBody>
      </p:sp>
      <p:sp>
        <p:nvSpPr>
          <p:cNvPr id="3" name="Text Box 15">
            <a:extLst>
              <a:ext uri="{FF2B5EF4-FFF2-40B4-BE49-F238E27FC236}">
                <a16:creationId xmlns:a16="http://schemas.microsoft.com/office/drawing/2014/main" id="{77EEDDE4-AEEB-B69E-19E0-39ADED3B5A3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Yacoub. ASH 2022. Abstr 236. </a:t>
            </a:r>
            <a:endParaRPr lang="en-US" altLang="en-US" sz="1200" b="0" dirty="0">
              <a:solidFill>
                <a:schemeClr val="bg2"/>
              </a:solidFill>
              <a:latin typeface="Calibri" panose="020F0502020204030204" pitchFamily="34" charset="0"/>
            </a:endParaRPr>
          </a:p>
        </p:txBody>
      </p:sp>
      <p:graphicFrame>
        <p:nvGraphicFramePr>
          <p:cNvPr id="2" name="Group 3">
            <a:extLst>
              <a:ext uri="{FF2B5EF4-FFF2-40B4-BE49-F238E27FC236}">
                <a16:creationId xmlns:a16="http://schemas.microsoft.com/office/drawing/2014/main" id="{13AEDDC1-FFA2-50F5-3850-FD0C5DD98B38}"/>
              </a:ext>
            </a:extLst>
          </p:cNvPr>
          <p:cNvGraphicFramePr>
            <a:graphicFrameLocks/>
          </p:cNvGraphicFramePr>
          <p:nvPr>
            <p:extLst>
              <p:ext uri="{D42A27DB-BD31-4B8C-83A1-F6EECF244321}">
                <p14:modId xmlns:p14="http://schemas.microsoft.com/office/powerpoint/2010/main" val="1209580241"/>
              </p:ext>
            </p:extLst>
          </p:nvPr>
        </p:nvGraphicFramePr>
        <p:xfrm>
          <a:off x="522288" y="1568387"/>
          <a:ext cx="5819816" cy="3203544"/>
        </p:xfrm>
        <a:graphic>
          <a:graphicData uri="http://schemas.openxmlformats.org/drawingml/2006/table">
            <a:tbl>
              <a:tblPr/>
              <a:tblGrid>
                <a:gridCol w="654049">
                  <a:extLst>
                    <a:ext uri="{9D8B030D-6E8A-4147-A177-3AD203B41FA5}">
                      <a16:colId xmlns:a16="http://schemas.microsoft.com/office/drawing/2014/main" val="20000"/>
                    </a:ext>
                  </a:extLst>
                </a:gridCol>
                <a:gridCol w="1097280">
                  <a:extLst>
                    <a:ext uri="{9D8B030D-6E8A-4147-A177-3AD203B41FA5}">
                      <a16:colId xmlns:a16="http://schemas.microsoft.com/office/drawing/2014/main" val="1502156277"/>
                    </a:ext>
                  </a:extLst>
                </a:gridCol>
                <a:gridCol w="822960">
                  <a:extLst>
                    <a:ext uri="{9D8B030D-6E8A-4147-A177-3AD203B41FA5}">
                      <a16:colId xmlns:a16="http://schemas.microsoft.com/office/drawing/2014/main" val="20001"/>
                    </a:ext>
                  </a:extLst>
                </a:gridCol>
                <a:gridCol w="796444">
                  <a:extLst>
                    <a:ext uri="{9D8B030D-6E8A-4147-A177-3AD203B41FA5}">
                      <a16:colId xmlns:a16="http://schemas.microsoft.com/office/drawing/2014/main" val="2955722146"/>
                    </a:ext>
                  </a:extLst>
                </a:gridCol>
                <a:gridCol w="796444">
                  <a:extLst>
                    <a:ext uri="{9D8B030D-6E8A-4147-A177-3AD203B41FA5}">
                      <a16:colId xmlns:a16="http://schemas.microsoft.com/office/drawing/2014/main" val="3316427629"/>
                    </a:ext>
                  </a:extLst>
                </a:gridCol>
                <a:gridCol w="837817">
                  <a:extLst>
                    <a:ext uri="{9D8B030D-6E8A-4147-A177-3AD203B41FA5}">
                      <a16:colId xmlns:a16="http://schemas.microsoft.com/office/drawing/2014/main" val="3245428801"/>
                    </a:ext>
                  </a:extLst>
                </a:gridCol>
                <a:gridCol w="814822">
                  <a:extLst>
                    <a:ext uri="{9D8B030D-6E8A-4147-A177-3AD203B41FA5}">
                      <a16:colId xmlns:a16="http://schemas.microsoft.com/office/drawing/2014/main" val="1760157357"/>
                    </a:ext>
                  </a:extLst>
                </a:gridCol>
              </a:tblGrid>
              <a:tr h="200612">
                <a:tc rowSpan="2"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n-lt"/>
                        </a:rPr>
                        <a:t>BL for Daily/Weekly Dosing</a:t>
                      </a:r>
                      <a:r>
                        <a:rPr kumimoji="0" lang="en-US" sz="1400" b="1" i="0" u="none" strike="noStrike" cap="none" normalizeH="0" baseline="0" dirty="0">
                          <a:ln>
                            <a:noFill/>
                          </a:ln>
                          <a:solidFill>
                            <a:schemeClr val="tx1"/>
                          </a:solidFill>
                          <a:effectLst/>
                          <a:latin typeface="+mn-lt"/>
                        </a:rPr>
                        <a:t>, n (%)</a:t>
                      </a:r>
                      <a:endParaRPr kumimoji="0" lang="en-GB" sz="14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hMerge="1">
                  <a:txBody>
                    <a:bodyPr/>
                    <a:lstStyle/>
                    <a:p>
                      <a:endParaRPr lang="en-US"/>
                    </a:p>
                  </a:txBody>
                  <a:tcPr>
                    <a:lnL w="12700" cmpd="sng">
                      <a:noFill/>
                      <a:prstDash val="solid"/>
                    </a:lnL>
                  </a:tcPr>
                </a:tc>
                <a:tc gridSpan="5">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Worst Abnormal Value on Study, n (%)</a:t>
                      </a:r>
                    </a:p>
                  </a:txBody>
                  <a:tcPr marL="121699" marR="121699" marT="45728" marB="45728" anchor="ctr" horzOverflow="overflow">
                    <a:lnL w="12700" cap="flat" cmpd="sng" algn="ctr">
                      <a:solidFill>
                        <a:schemeClr val="tx1"/>
                      </a:solid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lnL w="12700" cmpd="sng">
                      <a:noFill/>
                      <a:prstDash val="solid"/>
                    </a:ln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lnL w="12700" cmpd="sng">
                      <a:noFill/>
                      <a:prstDash val="solid"/>
                    </a:ln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74320">
                <a:tc gridSpan="2"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Gr 0</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dirty="0">
                          <a:latin typeface="+mn-lt"/>
                        </a:rPr>
                        <a:t>Gr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Gr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dirty="0">
                          <a:latin typeface="+mn-lt"/>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dirty="0">
                          <a:latin typeface="+mn-lt"/>
                        </a:rPr>
                        <a:t>Gr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489161557"/>
                  </a:ext>
                </a:extLst>
              </a:tr>
              <a:tr h="3410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Gr 0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400" b="0" i="0" u="none" strike="noStrike" cap="none" normalizeH="0" baseline="0" dirty="0">
                          <a:ln>
                            <a:noFill/>
                          </a:ln>
                          <a:solidFill>
                            <a:schemeClr val="bg2">
                              <a:lumMod val="10000"/>
                            </a:schemeClr>
                          </a:solidFill>
                          <a:effectLst/>
                          <a:latin typeface="+mn-lt"/>
                        </a:rPr>
                        <a:t>13 </a:t>
                      </a:r>
                    </a:p>
                    <a:p>
                      <a:pPr algn="ctr"/>
                      <a:r>
                        <a:rPr kumimoji="0" lang="en-US" sz="1400" b="0" i="0" u="none" strike="noStrike" cap="none" normalizeH="0" baseline="0" dirty="0">
                          <a:ln>
                            <a:noFill/>
                          </a:ln>
                          <a:solidFill>
                            <a:schemeClr val="bg2">
                              <a:lumMod val="10000"/>
                            </a:schemeClr>
                          </a:solidFill>
                          <a:effectLst/>
                          <a:latin typeface="+mn-lt"/>
                        </a:rPr>
                        <a:t>(40.6)</a:t>
                      </a: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6 </a:t>
                      </a:r>
                      <a:br>
                        <a:rPr kumimoji="0" lang="en-US" sz="1400" b="0" i="0" u="none" strike="noStrike" cap="none" normalizeH="0" baseline="0" dirty="0">
                          <a:ln>
                            <a:noFill/>
                          </a:ln>
                          <a:solidFill>
                            <a:schemeClr val="bg2">
                              <a:lumMod val="10000"/>
                            </a:schemeClr>
                          </a:solidFill>
                          <a:effectLst/>
                          <a:latin typeface="+mn-lt"/>
                        </a:rPr>
                      </a:br>
                      <a:r>
                        <a:rPr kumimoji="0" lang="en-US" sz="1400" b="0" i="0" u="none" strike="noStrike" cap="none" normalizeH="0" baseline="0" dirty="0">
                          <a:ln>
                            <a:noFill/>
                          </a:ln>
                          <a:solidFill>
                            <a:schemeClr val="bg2">
                              <a:lumMod val="10000"/>
                            </a:schemeClr>
                          </a:solidFill>
                          <a:effectLst/>
                          <a:latin typeface="+mn-lt"/>
                        </a:rPr>
                        <a:t>(46.2)</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mn-lt"/>
                        </a:rPr>
                        <a:t>3 </a:t>
                      </a:r>
                      <a:br>
                        <a:rPr lang="en-US" sz="1400" dirty="0">
                          <a:solidFill>
                            <a:schemeClr val="bg1"/>
                          </a:solidFill>
                          <a:latin typeface="+mn-lt"/>
                        </a:rPr>
                      </a:br>
                      <a:r>
                        <a:rPr lang="en-US" sz="1400" dirty="0">
                          <a:solidFill>
                            <a:schemeClr val="bg1"/>
                          </a:solidFill>
                          <a:latin typeface="+mn-lt"/>
                        </a:rPr>
                        <a:t>(23.1)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2 </a:t>
                      </a:r>
                      <a:br>
                        <a:rPr kumimoji="0" lang="en-US" sz="1400" b="0" i="0" u="none" strike="noStrike" cap="none" normalizeH="0" baseline="0" dirty="0">
                          <a:ln>
                            <a:noFill/>
                          </a:ln>
                          <a:solidFill>
                            <a:schemeClr val="bg1"/>
                          </a:solidFill>
                          <a:effectLst/>
                          <a:latin typeface="+mn-lt"/>
                        </a:rPr>
                      </a:br>
                      <a:r>
                        <a:rPr kumimoji="0" lang="en-US" sz="1400" b="0" i="0" u="none" strike="noStrike" cap="none" normalizeH="0" baseline="0" dirty="0">
                          <a:ln>
                            <a:noFill/>
                          </a:ln>
                          <a:solidFill>
                            <a:schemeClr val="bg1"/>
                          </a:solidFill>
                          <a:effectLst/>
                          <a:latin typeface="+mn-lt"/>
                        </a:rPr>
                        <a:t>(15.4)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mn-lt"/>
                        </a:rPr>
                        <a:t>1 </a:t>
                      </a:r>
                      <a:br>
                        <a:rPr lang="en-US" sz="1400" dirty="0">
                          <a:solidFill>
                            <a:schemeClr val="bg1"/>
                          </a:solidFill>
                          <a:latin typeface="+mn-lt"/>
                        </a:rPr>
                      </a:br>
                      <a:r>
                        <a:rPr lang="en-US" sz="1400" dirty="0">
                          <a:solidFill>
                            <a:schemeClr val="bg1"/>
                          </a:solidFill>
                          <a:latin typeface="+mn-lt"/>
                        </a:rPr>
                        <a:t>(7.7)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mn-lt"/>
                        </a:rPr>
                        <a:t>1 </a:t>
                      </a:r>
                      <a:br>
                        <a:rPr lang="en-US" sz="1400" dirty="0">
                          <a:solidFill>
                            <a:schemeClr val="bg1"/>
                          </a:solidFill>
                          <a:latin typeface="+mn-lt"/>
                        </a:rPr>
                      </a:br>
                      <a:r>
                        <a:rPr lang="en-US" sz="1400" dirty="0">
                          <a:solidFill>
                            <a:schemeClr val="bg1"/>
                          </a:solidFill>
                          <a:latin typeface="+mn-lt"/>
                        </a:rPr>
                        <a:t>(7.7)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410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Gr 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400" dirty="0">
                          <a:solidFill>
                            <a:schemeClr val="bg1"/>
                          </a:solidFill>
                        </a:rPr>
                        <a:t>11</a:t>
                      </a:r>
                    </a:p>
                    <a:p>
                      <a:pPr algn="ctr"/>
                      <a:r>
                        <a:rPr lang="en-US" sz="1400" dirty="0">
                          <a:solidFill>
                            <a:schemeClr val="bg1"/>
                          </a:solidFill>
                        </a:rPr>
                        <a:t>(34.4)</a:t>
                      </a: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3 </a:t>
                      </a:r>
                      <a:br>
                        <a:rPr kumimoji="0" lang="en-US" sz="1400" b="0" i="0" u="none" strike="noStrike" cap="none" normalizeH="0" baseline="0" dirty="0">
                          <a:ln>
                            <a:noFill/>
                          </a:ln>
                          <a:solidFill>
                            <a:schemeClr val="bg1"/>
                          </a:solidFill>
                          <a:effectLst/>
                          <a:latin typeface="+mn-lt"/>
                        </a:rPr>
                      </a:br>
                      <a:r>
                        <a:rPr kumimoji="0" lang="en-US" sz="1400" b="0" i="0" u="none" strike="noStrike" cap="none" normalizeH="0" baseline="0" dirty="0">
                          <a:ln>
                            <a:noFill/>
                          </a:ln>
                          <a:solidFill>
                            <a:schemeClr val="bg1"/>
                          </a:solidFill>
                          <a:effectLst/>
                          <a:latin typeface="+mn-lt"/>
                        </a:rPr>
                        <a:t>(27.3)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5 </a:t>
                      </a:r>
                      <a:br>
                        <a:rPr kumimoji="0" lang="en-US" sz="1400" b="0" i="0" u="none" strike="noStrike" cap="none" normalizeH="0" baseline="0" dirty="0">
                          <a:ln>
                            <a:noFill/>
                          </a:ln>
                          <a:solidFill>
                            <a:schemeClr val="bg1"/>
                          </a:solidFill>
                          <a:effectLst/>
                          <a:latin typeface="+mn-lt"/>
                        </a:rPr>
                      </a:br>
                      <a:r>
                        <a:rPr kumimoji="0" lang="en-US" sz="1400" b="0" i="0" u="none" strike="noStrike" cap="none" normalizeH="0" baseline="0" dirty="0">
                          <a:ln>
                            <a:noFill/>
                          </a:ln>
                          <a:solidFill>
                            <a:schemeClr val="bg1"/>
                          </a:solidFill>
                          <a:effectLst/>
                          <a:latin typeface="+mn-lt"/>
                        </a:rPr>
                        <a:t>(45.5)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2 </a:t>
                      </a:r>
                      <a:br>
                        <a:rPr kumimoji="0" lang="en-US" sz="1400" b="0" i="0" u="none" strike="noStrike" cap="none" normalizeH="0" baseline="0" dirty="0">
                          <a:ln>
                            <a:noFill/>
                          </a:ln>
                          <a:solidFill>
                            <a:schemeClr val="bg1"/>
                          </a:solidFill>
                          <a:effectLst/>
                          <a:latin typeface="+mn-lt"/>
                        </a:rPr>
                      </a:br>
                      <a:r>
                        <a:rPr kumimoji="0" lang="en-US" sz="1400" b="0" i="0" u="none" strike="noStrike" cap="none" normalizeH="0" baseline="0" dirty="0">
                          <a:ln>
                            <a:noFill/>
                          </a:ln>
                          <a:solidFill>
                            <a:schemeClr val="bg1"/>
                          </a:solidFill>
                          <a:effectLst/>
                          <a:latin typeface="+mn-lt"/>
                        </a:rPr>
                        <a:t>(18.2)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 </a:t>
                      </a:r>
                      <a:br>
                        <a:rPr kumimoji="0" lang="en-US" sz="1400" b="0" i="0" u="none" strike="noStrike" cap="none" normalizeH="0" baseline="0" dirty="0">
                          <a:ln>
                            <a:noFill/>
                          </a:ln>
                          <a:solidFill>
                            <a:schemeClr val="bg1"/>
                          </a:solidFill>
                          <a:effectLst/>
                          <a:latin typeface="+mn-lt"/>
                        </a:rPr>
                      </a:br>
                      <a:r>
                        <a:rPr kumimoji="0" lang="en-US" sz="1400" b="0" i="0" u="none" strike="noStrike" cap="none" normalizeH="0" baseline="0" dirty="0">
                          <a:ln>
                            <a:noFill/>
                          </a:ln>
                          <a:solidFill>
                            <a:schemeClr val="bg1"/>
                          </a:solidFill>
                          <a:effectLst/>
                          <a:latin typeface="+mn-lt"/>
                        </a:rPr>
                        <a:t>(9.1)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410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Gr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(21.9)</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 </a:t>
                      </a:r>
                      <a:br>
                        <a:rPr kumimoji="0" lang="en-US" sz="1400" b="0" i="0" u="none" strike="noStrike" cap="none" normalizeH="0" baseline="0" dirty="0">
                          <a:ln>
                            <a:noFill/>
                          </a:ln>
                          <a:solidFill>
                            <a:schemeClr val="bg1"/>
                          </a:solidFill>
                          <a:effectLst/>
                          <a:latin typeface="+mn-lt"/>
                        </a:rPr>
                      </a:br>
                      <a:r>
                        <a:rPr kumimoji="0" lang="en-US" sz="1400" b="0" i="0" u="none" strike="noStrike" cap="none" normalizeH="0" baseline="0" dirty="0">
                          <a:ln>
                            <a:noFill/>
                          </a:ln>
                          <a:solidFill>
                            <a:schemeClr val="bg1"/>
                          </a:solidFill>
                          <a:effectLst/>
                          <a:latin typeface="+mn-lt"/>
                        </a:rPr>
                        <a:t>(14.3)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3 </a:t>
                      </a:r>
                      <a:br>
                        <a:rPr kumimoji="0" lang="en-US" sz="1400" b="0" i="0" u="none" strike="noStrike" cap="none" normalizeH="0" baseline="0" dirty="0">
                          <a:ln>
                            <a:noFill/>
                          </a:ln>
                          <a:solidFill>
                            <a:schemeClr val="bg1"/>
                          </a:solidFill>
                          <a:effectLst/>
                          <a:latin typeface="+mn-lt"/>
                        </a:rPr>
                      </a:br>
                      <a:r>
                        <a:rPr kumimoji="0" lang="en-US" sz="1400" b="0" i="0" u="none" strike="noStrike" cap="none" normalizeH="0" baseline="0" dirty="0">
                          <a:ln>
                            <a:noFill/>
                          </a:ln>
                          <a:solidFill>
                            <a:schemeClr val="bg1"/>
                          </a:solidFill>
                          <a:effectLst/>
                          <a:latin typeface="+mn-lt"/>
                        </a:rPr>
                        <a:t>(42.9)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3 </a:t>
                      </a:r>
                      <a:br>
                        <a:rPr kumimoji="0" lang="en-US" sz="1400" b="0" i="0" u="none" strike="noStrike" cap="none" normalizeH="0" baseline="0" dirty="0">
                          <a:ln>
                            <a:noFill/>
                          </a:ln>
                          <a:solidFill>
                            <a:schemeClr val="bg1"/>
                          </a:solidFill>
                          <a:effectLst/>
                          <a:latin typeface="+mn-lt"/>
                        </a:rPr>
                      </a:br>
                      <a:r>
                        <a:rPr kumimoji="0" lang="en-US" sz="1400" b="0" i="0" u="none" strike="noStrike" cap="none" normalizeH="0" baseline="0" dirty="0">
                          <a:ln>
                            <a:noFill/>
                          </a:ln>
                          <a:solidFill>
                            <a:schemeClr val="bg1"/>
                          </a:solidFill>
                          <a:effectLst/>
                          <a:latin typeface="+mn-lt"/>
                        </a:rPr>
                        <a:t>(42.9)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50937669"/>
                  </a:ext>
                </a:extLst>
              </a:tr>
              <a:tr h="3410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Gr 3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400" b="0" i="0" u="none" strike="noStrike" cap="none" normalizeH="0" baseline="0" dirty="0">
                          <a:ln>
                            <a:noFill/>
                          </a:ln>
                          <a:solidFill>
                            <a:schemeClr val="bg1"/>
                          </a:solidFill>
                          <a:effectLst/>
                          <a:latin typeface="+mn-lt"/>
                        </a:rPr>
                        <a:t>1 </a:t>
                      </a:r>
                    </a:p>
                    <a:p>
                      <a:pPr algn="ctr"/>
                      <a:r>
                        <a:rPr kumimoji="0" lang="en-US" sz="1400" b="0" i="0" u="none" strike="noStrike" cap="none" normalizeH="0" baseline="0" dirty="0">
                          <a:ln>
                            <a:noFill/>
                          </a:ln>
                          <a:solidFill>
                            <a:schemeClr val="bg1"/>
                          </a:solidFill>
                          <a:effectLst/>
                          <a:latin typeface="+mn-lt"/>
                        </a:rPr>
                        <a:t>(3.1)</a:t>
                      </a: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 </a:t>
                      </a:r>
                      <a:br>
                        <a:rPr kumimoji="0" lang="en-US" sz="1400" b="0" i="0" u="none" strike="noStrike" cap="none" normalizeH="0" baseline="0" dirty="0">
                          <a:ln>
                            <a:noFill/>
                          </a:ln>
                          <a:solidFill>
                            <a:schemeClr val="bg1"/>
                          </a:solidFill>
                          <a:effectLst/>
                          <a:latin typeface="+mn-lt"/>
                        </a:rPr>
                      </a:br>
                      <a:r>
                        <a:rPr kumimoji="0" lang="en-US" sz="1400" b="0" i="0" u="none" strike="noStrike" cap="none" normalizeH="0" baseline="0" dirty="0">
                          <a:ln>
                            <a:noFill/>
                          </a:ln>
                          <a:solidFill>
                            <a:schemeClr val="bg1"/>
                          </a:solidFill>
                          <a:effectLst/>
                          <a:latin typeface="+mn-lt"/>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59860136"/>
                  </a:ext>
                </a:extLst>
              </a:tr>
              <a:tr h="5212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Gr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400" b="0" i="0" u="none" strike="noStrike" cap="none" normalizeH="0" baseline="0" dirty="0">
                          <a:ln>
                            <a:noFill/>
                          </a:ln>
                          <a:solidFill>
                            <a:schemeClr val="bg1"/>
                          </a:solidFill>
                          <a:effectLst/>
                          <a:latin typeface="+mn-lt"/>
                        </a:rPr>
                        <a:t>0</a:t>
                      </a: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42784566"/>
                  </a:ext>
                </a:extLst>
              </a:tr>
            </a:tbl>
          </a:graphicData>
        </a:graphic>
      </p:graphicFrame>
      <p:graphicFrame>
        <p:nvGraphicFramePr>
          <p:cNvPr id="5" name="Group 3">
            <a:extLst>
              <a:ext uri="{FF2B5EF4-FFF2-40B4-BE49-F238E27FC236}">
                <a16:creationId xmlns:a16="http://schemas.microsoft.com/office/drawing/2014/main" id="{57B99909-0256-6499-0A92-7E38EB3BBC98}"/>
              </a:ext>
            </a:extLst>
          </p:cNvPr>
          <p:cNvGraphicFramePr>
            <a:graphicFrameLocks/>
          </p:cNvGraphicFramePr>
          <p:nvPr>
            <p:extLst>
              <p:ext uri="{D42A27DB-BD31-4B8C-83A1-F6EECF244321}">
                <p14:modId xmlns:p14="http://schemas.microsoft.com/office/powerpoint/2010/main" val="3669847066"/>
              </p:ext>
            </p:extLst>
          </p:nvPr>
        </p:nvGraphicFramePr>
        <p:xfrm>
          <a:off x="6441052" y="1568387"/>
          <a:ext cx="5338197" cy="3206576"/>
        </p:xfrm>
        <a:graphic>
          <a:graphicData uri="http://schemas.openxmlformats.org/drawingml/2006/table">
            <a:tbl>
              <a:tblPr/>
              <a:tblGrid>
                <a:gridCol w="731520">
                  <a:extLst>
                    <a:ext uri="{9D8B030D-6E8A-4147-A177-3AD203B41FA5}">
                      <a16:colId xmlns:a16="http://schemas.microsoft.com/office/drawing/2014/main" val="20000"/>
                    </a:ext>
                  </a:extLst>
                </a:gridCol>
                <a:gridCol w="731520">
                  <a:extLst>
                    <a:ext uri="{9D8B030D-6E8A-4147-A177-3AD203B41FA5}">
                      <a16:colId xmlns:a16="http://schemas.microsoft.com/office/drawing/2014/main" val="3855695743"/>
                    </a:ext>
                  </a:extLst>
                </a:gridCol>
                <a:gridCol w="794657">
                  <a:extLst>
                    <a:ext uri="{9D8B030D-6E8A-4147-A177-3AD203B41FA5}">
                      <a16:colId xmlns:a16="http://schemas.microsoft.com/office/drawing/2014/main" val="20001"/>
                    </a:ext>
                  </a:extLst>
                </a:gridCol>
                <a:gridCol w="805543">
                  <a:extLst>
                    <a:ext uri="{9D8B030D-6E8A-4147-A177-3AD203B41FA5}">
                      <a16:colId xmlns:a16="http://schemas.microsoft.com/office/drawing/2014/main" val="2955722146"/>
                    </a:ext>
                  </a:extLst>
                </a:gridCol>
                <a:gridCol w="696685">
                  <a:extLst>
                    <a:ext uri="{9D8B030D-6E8A-4147-A177-3AD203B41FA5}">
                      <a16:colId xmlns:a16="http://schemas.microsoft.com/office/drawing/2014/main" val="3316427629"/>
                    </a:ext>
                  </a:extLst>
                </a:gridCol>
                <a:gridCol w="757648">
                  <a:extLst>
                    <a:ext uri="{9D8B030D-6E8A-4147-A177-3AD203B41FA5}">
                      <a16:colId xmlns:a16="http://schemas.microsoft.com/office/drawing/2014/main" val="3245428801"/>
                    </a:ext>
                  </a:extLst>
                </a:gridCol>
                <a:gridCol w="820624">
                  <a:extLst>
                    <a:ext uri="{9D8B030D-6E8A-4147-A177-3AD203B41FA5}">
                      <a16:colId xmlns:a16="http://schemas.microsoft.com/office/drawing/2014/main" val="1760157357"/>
                    </a:ext>
                  </a:extLst>
                </a:gridCol>
              </a:tblGrid>
              <a:tr h="200612">
                <a:tc rowSpan="2"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n-lt"/>
                        </a:rPr>
                        <a:t>BL for All Daily Dosing</a:t>
                      </a:r>
                      <a:r>
                        <a:rPr kumimoji="0" lang="en-US" sz="1400" b="1" i="0" u="none" strike="noStrike" cap="none" normalizeH="0" baseline="0" dirty="0">
                          <a:ln>
                            <a:noFill/>
                          </a:ln>
                          <a:solidFill>
                            <a:schemeClr val="tx1"/>
                          </a:solidFill>
                          <a:effectLst/>
                          <a:latin typeface="+mn-lt"/>
                        </a:rPr>
                        <a:t>, n (%)</a:t>
                      </a:r>
                      <a:endParaRPr kumimoji="0" lang="en-GB" sz="14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hMerge="1">
                  <a:txBody>
                    <a:bodyPr/>
                    <a:lstStyle/>
                    <a:p>
                      <a:endParaRPr lang="en-US"/>
                    </a:p>
                  </a:txBody>
                  <a:tcPr/>
                </a:tc>
                <a:tc gridSpan="5">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Worst Abnormal Value on Study, n (%)</a:t>
                      </a:r>
                    </a:p>
                  </a:txBody>
                  <a:tcPr marL="121699" marR="121699" marT="45728" marB="45728" anchor="ctr" horzOverflow="overflow">
                    <a:lnL w="12700" cap="flat" cmpd="sng" algn="ctr">
                      <a:solidFill>
                        <a:schemeClr val="tx1"/>
                      </a:solid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lnL w="12700" cmpd="sng">
                      <a:noFill/>
                      <a:prstDash val="solid"/>
                    </a:ln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lnL w="12700" cmpd="sng">
                      <a:noFill/>
                      <a:prstDash val="solid"/>
                    </a:ln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82880">
                <a:tc gridSpan="2"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Gr 0</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dirty="0">
                          <a:latin typeface="+mn-lt"/>
                        </a:rPr>
                        <a:t>Gr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Gr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dirty="0">
                          <a:latin typeface="+mn-lt"/>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dirty="0">
                          <a:latin typeface="+mn-lt"/>
                        </a:rPr>
                        <a:t>Gr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489161557"/>
                  </a:ext>
                </a:extLst>
              </a:tr>
              <a:tr h="3410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Gr 0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19 (45.2)</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9 </a:t>
                      </a:r>
                      <a:br>
                        <a:rPr kumimoji="0" lang="en-US" sz="1400" b="0" i="0" u="none" strike="noStrike" cap="none" normalizeH="0" baseline="0" dirty="0">
                          <a:ln>
                            <a:noFill/>
                          </a:ln>
                          <a:solidFill>
                            <a:schemeClr val="bg1"/>
                          </a:solidFill>
                          <a:effectLst/>
                          <a:latin typeface="+mn-lt"/>
                        </a:rPr>
                      </a:br>
                      <a:r>
                        <a:rPr kumimoji="0" lang="en-US" sz="1400" b="0" i="0" u="none" strike="noStrike" cap="none" normalizeH="0" baseline="0" dirty="0">
                          <a:ln>
                            <a:noFill/>
                          </a:ln>
                          <a:solidFill>
                            <a:schemeClr val="bg1"/>
                          </a:solidFill>
                          <a:effectLst/>
                          <a:latin typeface="+mn-lt"/>
                        </a:rPr>
                        <a:t>(47.4)</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mn-lt"/>
                        </a:rPr>
                        <a:t>7 </a:t>
                      </a:r>
                      <a:br>
                        <a:rPr lang="en-US" sz="1400" dirty="0">
                          <a:solidFill>
                            <a:schemeClr val="bg1"/>
                          </a:solidFill>
                          <a:latin typeface="+mn-lt"/>
                        </a:rPr>
                      </a:br>
                      <a:r>
                        <a:rPr lang="en-US" sz="1400" dirty="0">
                          <a:solidFill>
                            <a:schemeClr val="bg1"/>
                          </a:solidFill>
                          <a:latin typeface="+mn-lt"/>
                        </a:rPr>
                        <a:t>(36.8)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2 </a:t>
                      </a:r>
                      <a:br>
                        <a:rPr kumimoji="0" lang="en-US" sz="1400" b="0" i="0" u="none" strike="noStrike" cap="none" normalizeH="0" baseline="0" dirty="0">
                          <a:ln>
                            <a:noFill/>
                          </a:ln>
                          <a:solidFill>
                            <a:schemeClr val="bg1"/>
                          </a:solidFill>
                          <a:effectLst/>
                          <a:latin typeface="+mn-lt"/>
                        </a:rPr>
                      </a:br>
                      <a:r>
                        <a:rPr kumimoji="0" lang="en-US" sz="1400" b="0" i="0" u="none" strike="noStrike" cap="none" normalizeH="0" baseline="0" dirty="0">
                          <a:ln>
                            <a:noFill/>
                          </a:ln>
                          <a:solidFill>
                            <a:schemeClr val="bg1"/>
                          </a:solidFill>
                          <a:effectLst/>
                          <a:latin typeface="+mn-lt"/>
                        </a:rPr>
                        <a:t>(10.5)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400" dirty="0">
                          <a:solidFill>
                            <a:schemeClr val="bg1"/>
                          </a:solidFill>
                          <a:latin typeface="+mn-lt"/>
                        </a:rPr>
                        <a:t>1 </a:t>
                      </a:r>
                      <a:br>
                        <a:rPr lang="en-US" sz="1400" dirty="0">
                          <a:solidFill>
                            <a:schemeClr val="bg1"/>
                          </a:solidFill>
                          <a:latin typeface="+mn-lt"/>
                        </a:rPr>
                      </a:br>
                      <a:r>
                        <a:rPr lang="en-US" sz="1400" dirty="0">
                          <a:solidFill>
                            <a:schemeClr val="bg1"/>
                          </a:solidFill>
                          <a:latin typeface="+mn-lt"/>
                        </a:rPr>
                        <a:t>(5.3)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410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Gr 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15 (35.7)</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3 </a:t>
                      </a:r>
                      <a:br>
                        <a:rPr kumimoji="0" lang="en-US" sz="1400" b="0" i="0" u="none" strike="noStrike" cap="none" normalizeH="0" baseline="0" dirty="0">
                          <a:ln>
                            <a:noFill/>
                          </a:ln>
                          <a:solidFill>
                            <a:schemeClr val="bg1"/>
                          </a:solidFill>
                          <a:effectLst/>
                          <a:latin typeface="+mn-lt"/>
                        </a:rPr>
                      </a:br>
                      <a:r>
                        <a:rPr kumimoji="0" lang="en-US" sz="1400" b="0" i="0" u="none" strike="noStrike" cap="none" normalizeH="0" baseline="0" dirty="0">
                          <a:ln>
                            <a:noFill/>
                          </a:ln>
                          <a:solidFill>
                            <a:schemeClr val="bg1"/>
                          </a:solidFill>
                          <a:effectLst/>
                          <a:latin typeface="+mn-lt"/>
                        </a:rPr>
                        <a:t>(20.0)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7 </a:t>
                      </a:r>
                      <a:br>
                        <a:rPr kumimoji="0" lang="en-US" sz="1400" b="0" i="0" u="none" strike="noStrike" cap="none" normalizeH="0" baseline="0" dirty="0">
                          <a:ln>
                            <a:noFill/>
                          </a:ln>
                          <a:solidFill>
                            <a:schemeClr val="bg1"/>
                          </a:solidFill>
                          <a:effectLst/>
                          <a:latin typeface="+mn-lt"/>
                        </a:rPr>
                      </a:br>
                      <a:r>
                        <a:rPr kumimoji="0" lang="en-US" sz="1400" b="0" i="0" u="none" strike="noStrike" cap="none" normalizeH="0" baseline="0" dirty="0">
                          <a:ln>
                            <a:noFill/>
                          </a:ln>
                          <a:solidFill>
                            <a:schemeClr val="bg1"/>
                          </a:solidFill>
                          <a:effectLst/>
                          <a:latin typeface="+mn-lt"/>
                        </a:rPr>
                        <a:t>(46.7)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4 </a:t>
                      </a:r>
                      <a:br>
                        <a:rPr kumimoji="0" lang="en-US" sz="1400" b="0" i="0" u="none" strike="noStrike" cap="none" normalizeH="0" baseline="0" dirty="0">
                          <a:ln>
                            <a:noFill/>
                          </a:ln>
                          <a:solidFill>
                            <a:schemeClr val="bg1"/>
                          </a:solidFill>
                          <a:effectLst/>
                          <a:latin typeface="+mn-lt"/>
                        </a:rPr>
                      </a:br>
                      <a:r>
                        <a:rPr kumimoji="0" lang="en-US" sz="1400" b="0" i="0" u="none" strike="noStrike" cap="none" normalizeH="0" baseline="0" dirty="0">
                          <a:ln>
                            <a:noFill/>
                          </a:ln>
                          <a:solidFill>
                            <a:schemeClr val="bg1"/>
                          </a:solidFill>
                          <a:effectLst/>
                          <a:latin typeface="+mn-lt"/>
                        </a:rPr>
                        <a:t>(26.7)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 </a:t>
                      </a:r>
                      <a:br>
                        <a:rPr kumimoji="0" lang="en-US" sz="1400" b="0" i="0" u="none" strike="noStrike" cap="none" normalizeH="0" baseline="0" dirty="0">
                          <a:ln>
                            <a:noFill/>
                          </a:ln>
                          <a:solidFill>
                            <a:schemeClr val="bg1"/>
                          </a:solidFill>
                          <a:effectLst/>
                          <a:latin typeface="+mn-lt"/>
                        </a:rPr>
                      </a:br>
                      <a:r>
                        <a:rPr kumimoji="0" lang="en-US" sz="1400" b="0" i="0" u="none" strike="noStrike" cap="none" normalizeH="0" baseline="0" dirty="0">
                          <a:ln>
                            <a:noFill/>
                          </a:ln>
                          <a:solidFill>
                            <a:schemeClr val="bg1"/>
                          </a:solidFill>
                          <a:effectLst/>
                          <a:latin typeface="+mn-lt"/>
                        </a:rPr>
                        <a:t>(6.7)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410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Gr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8 (19.0)</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7 </a:t>
                      </a:r>
                      <a:br>
                        <a:rPr kumimoji="0" lang="en-US" sz="1400" b="0" i="0" u="none" strike="noStrike" cap="none" normalizeH="0" baseline="0" dirty="0">
                          <a:ln>
                            <a:noFill/>
                          </a:ln>
                          <a:solidFill>
                            <a:schemeClr val="bg1"/>
                          </a:solidFill>
                          <a:effectLst/>
                          <a:latin typeface="+mn-lt"/>
                        </a:rPr>
                      </a:br>
                      <a:r>
                        <a:rPr kumimoji="0" lang="en-US" sz="1400" b="0" i="0" u="none" strike="noStrike" cap="none" normalizeH="0" baseline="0" dirty="0">
                          <a:ln>
                            <a:noFill/>
                          </a:ln>
                          <a:solidFill>
                            <a:schemeClr val="bg1"/>
                          </a:solidFill>
                          <a:effectLst/>
                          <a:latin typeface="+mn-lt"/>
                        </a:rPr>
                        <a:t>(87.5)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 </a:t>
                      </a:r>
                      <a:br>
                        <a:rPr kumimoji="0" lang="en-US" sz="1400" b="0" i="0" u="none" strike="noStrike" cap="none" normalizeH="0" baseline="0" dirty="0">
                          <a:ln>
                            <a:noFill/>
                          </a:ln>
                          <a:solidFill>
                            <a:schemeClr val="bg1"/>
                          </a:solidFill>
                          <a:effectLst/>
                          <a:latin typeface="+mn-lt"/>
                        </a:rPr>
                      </a:br>
                      <a:r>
                        <a:rPr kumimoji="0" lang="en-US" sz="1400" b="0" i="0" u="none" strike="noStrike" cap="none" normalizeH="0" baseline="0" dirty="0">
                          <a:ln>
                            <a:noFill/>
                          </a:ln>
                          <a:solidFill>
                            <a:schemeClr val="bg1"/>
                          </a:solidFill>
                          <a:effectLst/>
                          <a:latin typeface="+mn-lt"/>
                        </a:rPr>
                        <a:t>(12.5)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50937669"/>
                  </a:ext>
                </a:extLst>
              </a:tr>
              <a:tr h="5212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59860136"/>
                  </a:ext>
                </a:extLst>
              </a:tr>
              <a:tr h="5212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Gr 4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42784566"/>
                  </a:ext>
                </a:extLst>
              </a:tr>
            </a:tbl>
          </a:graphicData>
        </a:graphic>
      </p:graphicFrame>
    </p:spTree>
    <p:extLst>
      <p:ext uri="{BB962C8B-B14F-4D97-AF65-F5344CB8AC3E}">
        <p14:creationId xmlns:p14="http://schemas.microsoft.com/office/powerpoint/2010/main" val="3024881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Parsaclisib Add-on Therapy in Myelofibrosis: </a:t>
            </a:r>
            <a:br>
              <a:rPr lang="en-US" altLang="en-US" sz="3600" dirty="0"/>
            </a:br>
            <a:r>
              <a:rPr lang="en-US" dirty="0"/>
              <a:t>Platelet and Hemoglobin Levels</a:t>
            </a:r>
            <a:endParaRPr lang="en-US" altLang="en-US" dirty="0"/>
          </a:p>
        </p:txBody>
      </p:sp>
      <p:sp>
        <p:nvSpPr>
          <p:cNvPr id="2" name="Content Placeholder 1">
            <a:extLst>
              <a:ext uri="{FF2B5EF4-FFF2-40B4-BE49-F238E27FC236}">
                <a16:creationId xmlns:a16="http://schemas.microsoft.com/office/drawing/2014/main" id="{C5D7E1AE-4C3D-0800-62E3-505DBFFC03BB}"/>
              </a:ext>
            </a:extLst>
          </p:cNvPr>
          <p:cNvSpPr>
            <a:spLocks noGrp="1"/>
          </p:cNvSpPr>
          <p:nvPr>
            <p:ph idx="1"/>
          </p:nvPr>
        </p:nvSpPr>
        <p:spPr>
          <a:xfrm>
            <a:off x="604675" y="5536642"/>
            <a:ext cx="10877529" cy="800096"/>
          </a:xfrm>
        </p:spPr>
        <p:txBody>
          <a:bodyPr/>
          <a:lstStyle/>
          <a:p>
            <a:r>
              <a:rPr lang="en-US" sz="2600" dirty="0"/>
              <a:t>Platelet and hemoglobin levels remained steady across study, which had </a:t>
            </a:r>
            <a:br>
              <a:rPr lang="en-US" sz="2600" dirty="0"/>
            </a:br>
            <a:r>
              <a:rPr lang="en-US" sz="2600" dirty="0"/>
              <a:t>no exclusion criteria for transfusion dependence or anemia</a:t>
            </a:r>
          </a:p>
        </p:txBody>
      </p:sp>
      <p:sp>
        <p:nvSpPr>
          <p:cNvPr id="3" name="Text Box 15">
            <a:extLst>
              <a:ext uri="{FF2B5EF4-FFF2-40B4-BE49-F238E27FC236}">
                <a16:creationId xmlns:a16="http://schemas.microsoft.com/office/drawing/2014/main" id="{77EEDDE4-AEEB-B69E-19E0-39ADED3B5A3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Yacoub. ASH 2022. Abstr 236. Reproduced with permission. </a:t>
            </a:r>
            <a:endParaRPr lang="en-US" altLang="en-US" sz="1200" b="0" dirty="0">
              <a:solidFill>
                <a:schemeClr val="bg2"/>
              </a:solidFill>
              <a:latin typeface="Calibri" panose="020F0502020204030204" pitchFamily="34" charset="0"/>
            </a:endParaRPr>
          </a:p>
        </p:txBody>
      </p:sp>
      <p:sp>
        <p:nvSpPr>
          <p:cNvPr id="8" name="TextBox 7">
            <a:extLst>
              <a:ext uri="{FF2B5EF4-FFF2-40B4-BE49-F238E27FC236}">
                <a16:creationId xmlns:a16="http://schemas.microsoft.com/office/drawing/2014/main" id="{679C1AAC-C2AB-4B16-28A9-88EA8665C50E}"/>
              </a:ext>
            </a:extLst>
          </p:cNvPr>
          <p:cNvSpPr txBox="1"/>
          <p:nvPr/>
        </p:nvSpPr>
        <p:spPr bwMode="auto">
          <a:xfrm>
            <a:off x="2707516" y="1494363"/>
            <a:ext cx="15534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Platelet Levels</a:t>
            </a:r>
          </a:p>
        </p:txBody>
      </p:sp>
      <p:sp>
        <p:nvSpPr>
          <p:cNvPr id="9" name="TextBox 8">
            <a:extLst>
              <a:ext uri="{FF2B5EF4-FFF2-40B4-BE49-F238E27FC236}">
                <a16:creationId xmlns:a16="http://schemas.microsoft.com/office/drawing/2014/main" id="{C8B6C7AB-210F-1BE8-BA66-EE27C450E6F9}"/>
              </a:ext>
            </a:extLst>
          </p:cNvPr>
          <p:cNvSpPr txBox="1"/>
          <p:nvPr/>
        </p:nvSpPr>
        <p:spPr bwMode="auto">
          <a:xfrm>
            <a:off x="8153099" y="1494363"/>
            <a:ext cx="19831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Hemoglobin Levels</a:t>
            </a:r>
          </a:p>
        </p:txBody>
      </p:sp>
      <p:grpSp>
        <p:nvGrpSpPr>
          <p:cNvPr id="4" name="Group 3">
            <a:extLst>
              <a:ext uri="{FF2B5EF4-FFF2-40B4-BE49-F238E27FC236}">
                <a16:creationId xmlns:a16="http://schemas.microsoft.com/office/drawing/2014/main" id="{54EE7230-154A-E720-79B3-859CC5B9EB66}"/>
              </a:ext>
            </a:extLst>
          </p:cNvPr>
          <p:cNvGrpSpPr/>
          <p:nvPr/>
        </p:nvGrpSpPr>
        <p:grpSpPr>
          <a:xfrm>
            <a:off x="9936810" y="1917371"/>
            <a:ext cx="1797723" cy="523220"/>
            <a:chOff x="3881153" y="1976780"/>
            <a:chExt cx="1797723" cy="523220"/>
          </a:xfrm>
        </p:grpSpPr>
        <p:sp>
          <p:nvSpPr>
            <p:cNvPr id="5" name="TextBox 4">
              <a:extLst>
                <a:ext uri="{FF2B5EF4-FFF2-40B4-BE49-F238E27FC236}">
                  <a16:creationId xmlns:a16="http://schemas.microsoft.com/office/drawing/2014/main" id="{8B8D6453-DE1B-9727-05F3-565FF581194C}"/>
                </a:ext>
              </a:extLst>
            </p:cNvPr>
            <p:cNvSpPr txBox="1"/>
            <p:nvPr/>
          </p:nvSpPr>
          <p:spPr bwMode="auto">
            <a:xfrm>
              <a:off x="4030668" y="1976780"/>
              <a:ext cx="16482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Daily/weekly dosing</a:t>
              </a:r>
            </a:p>
            <a:p>
              <a:pPr algn="l">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All daily dosing</a:t>
              </a:r>
            </a:p>
          </p:txBody>
        </p:sp>
        <p:sp>
          <p:nvSpPr>
            <p:cNvPr id="7" name="Rectangle 6">
              <a:extLst>
                <a:ext uri="{FF2B5EF4-FFF2-40B4-BE49-F238E27FC236}">
                  <a16:creationId xmlns:a16="http://schemas.microsoft.com/office/drawing/2014/main" id="{6908E40D-4EB9-60FC-CCFD-805F1F37EDFB}"/>
                </a:ext>
              </a:extLst>
            </p:cNvPr>
            <p:cNvSpPr/>
            <p:nvPr/>
          </p:nvSpPr>
          <p:spPr bwMode="auto">
            <a:xfrm>
              <a:off x="3881153" y="2063143"/>
              <a:ext cx="149514" cy="14951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sp>
          <p:nvSpPr>
            <p:cNvPr id="10" name="Rectangle 9">
              <a:extLst>
                <a:ext uri="{FF2B5EF4-FFF2-40B4-BE49-F238E27FC236}">
                  <a16:creationId xmlns:a16="http://schemas.microsoft.com/office/drawing/2014/main" id="{8B26A1B5-A51E-9543-9BA4-A1441892BED8}"/>
                </a:ext>
              </a:extLst>
            </p:cNvPr>
            <p:cNvSpPr/>
            <p:nvPr/>
          </p:nvSpPr>
          <p:spPr bwMode="auto">
            <a:xfrm>
              <a:off x="3881153" y="2277762"/>
              <a:ext cx="149514" cy="14951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accent3"/>
                </a:solidFill>
                <a:latin typeface="Calibri" panose="020F0502020204030204" pitchFamily="34" charset="0"/>
              </a:endParaRPr>
            </a:p>
          </p:txBody>
        </p:sp>
      </p:grpSp>
      <p:sp>
        <p:nvSpPr>
          <p:cNvPr id="11" name="TextBox 10">
            <a:extLst>
              <a:ext uri="{FF2B5EF4-FFF2-40B4-BE49-F238E27FC236}">
                <a16:creationId xmlns:a16="http://schemas.microsoft.com/office/drawing/2014/main" id="{8668DE5B-E206-F25C-137E-B26323726D2D}"/>
              </a:ext>
            </a:extLst>
          </p:cNvPr>
          <p:cNvSpPr txBox="1"/>
          <p:nvPr/>
        </p:nvSpPr>
        <p:spPr bwMode="auto">
          <a:xfrm rot="16200000">
            <a:off x="-655340" y="3353137"/>
            <a:ext cx="26743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Platelets, g/L (Mean ± SD)</a:t>
            </a:r>
          </a:p>
        </p:txBody>
      </p:sp>
      <p:grpSp>
        <p:nvGrpSpPr>
          <p:cNvPr id="12" name="Group 11">
            <a:extLst>
              <a:ext uri="{FF2B5EF4-FFF2-40B4-BE49-F238E27FC236}">
                <a16:creationId xmlns:a16="http://schemas.microsoft.com/office/drawing/2014/main" id="{E073EB5E-C290-9CE7-332A-DF6C1059E9C3}"/>
              </a:ext>
            </a:extLst>
          </p:cNvPr>
          <p:cNvGrpSpPr/>
          <p:nvPr/>
        </p:nvGrpSpPr>
        <p:grpSpPr>
          <a:xfrm>
            <a:off x="846433" y="2017826"/>
            <a:ext cx="556269" cy="2992405"/>
            <a:chOff x="1641611" y="1748934"/>
            <a:chExt cx="556269" cy="4881348"/>
          </a:xfrm>
        </p:grpSpPr>
        <p:sp>
          <p:nvSpPr>
            <p:cNvPr id="13" name="TextBox 12">
              <a:extLst>
                <a:ext uri="{FF2B5EF4-FFF2-40B4-BE49-F238E27FC236}">
                  <a16:creationId xmlns:a16="http://schemas.microsoft.com/office/drawing/2014/main" id="{67EFFD54-2F2C-6F64-DD15-55BC6848FA0A}"/>
                </a:ext>
              </a:extLst>
            </p:cNvPr>
            <p:cNvSpPr txBox="1"/>
            <p:nvPr/>
          </p:nvSpPr>
          <p:spPr bwMode="auto">
            <a:xfrm>
              <a:off x="1662156" y="174893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360</a:t>
              </a:r>
            </a:p>
          </p:txBody>
        </p:sp>
        <p:sp>
          <p:nvSpPr>
            <p:cNvPr id="14" name="TextBox 13">
              <a:extLst>
                <a:ext uri="{FF2B5EF4-FFF2-40B4-BE49-F238E27FC236}">
                  <a16:creationId xmlns:a16="http://schemas.microsoft.com/office/drawing/2014/main" id="{7E697EAE-071F-C394-80B8-24DFABC5AB26}"/>
                </a:ext>
              </a:extLst>
            </p:cNvPr>
            <p:cNvSpPr txBox="1"/>
            <p:nvPr/>
          </p:nvSpPr>
          <p:spPr bwMode="auto">
            <a:xfrm>
              <a:off x="1662156" y="246611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300</a:t>
              </a:r>
            </a:p>
          </p:txBody>
        </p:sp>
        <p:sp>
          <p:nvSpPr>
            <p:cNvPr id="15" name="TextBox 14">
              <a:extLst>
                <a:ext uri="{FF2B5EF4-FFF2-40B4-BE49-F238E27FC236}">
                  <a16:creationId xmlns:a16="http://schemas.microsoft.com/office/drawing/2014/main" id="{AAA9A722-2034-016D-30B4-CE15691D95D2}"/>
                </a:ext>
              </a:extLst>
            </p:cNvPr>
            <p:cNvSpPr txBox="1"/>
            <p:nvPr/>
          </p:nvSpPr>
          <p:spPr bwMode="auto">
            <a:xfrm>
              <a:off x="1662156" y="3894026"/>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180</a:t>
              </a:r>
            </a:p>
          </p:txBody>
        </p:sp>
        <p:sp>
          <p:nvSpPr>
            <p:cNvPr id="16" name="TextBox 15">
              <a:extLst>
                <a:ext uri="{FF2B5EF4-FFF2-40B4-BE49-F238E27FC236}">
                  <a16:creationId xmlns:a16="http://schemas.microsoft.com/office/drawing/2014/main" id="{7595CF2C-6AFA-535D-D632-733913249123}"/>
                </a:ext>
              </a:extLst>
            </p:cNvPr>
            <p:cNvSpPr txBox="1"/>
            <p:nvPr/>
          </p:nvSpPr>
          <p:spPr bwMode="auto">
            <a:xfrm>
              <a:off x="1662156" y="317000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240</a:t>
              </a:r>
            </a:p>
          </p:txBody>
        </p:sp>
        <p:sp>
          <p:nvSpPr>
            <p:cNvPr id="17" name="TextBox 16">
              <a:extLst>
                <a:ext uri="{FF2B5EF4-FFF2-40B4-BE49-F238E27FC236}">
                  <a16:creationId xmlns:a16="http://schemas.microsoft.com/office/drawing/2014/main" id="{280077E8-E9CF-15D6-C431-E1D61E1A938D}"/>
                </a:ext>
              </a:extLst>
            </p:cNvPr>
            <p:cNvSpPr txBox="1"/>
            <p:nvPr/>
          </p:nvSpPr>
          <p:spPr bwMode="auto">
            <a:xfrm>
              <a:off x="1641611" y="4607736"/>
              <a:ext cx="556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120</a:t>
              </a:r>
            </a:p>
          </p:txBody>
        </p:sp>
        <p:sp>
          <p:nvSpPr>
            <p:cNvPr id="18" name="TextBox 17">
              <a:extLst>
                <a:ext uri="{FF2B5EF4-FFF2-40B4-BE49-F238E27FC236}">
                  <a16:creationId xmlns:a16="http://schemas.microsoft.com/office/drawing/2014/main" id="{7E7F2CB8-8AF5-35F9-8349-1A8CE15C8AB6}"/>
                </a:ext>
              </a:extLst>
            </p:cNvPr>
            <p:cNvSpPr txBox="1"/>
            <p:nvPr/>
          </p:nvSpPr>
          <p:spPr bwMode="auto">
            <a:xfrm>
              <a:off x="1779176" y="531509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2" name="TextBox 31">
              <a:extLst>
                <a:ext uri="{FF2B5EF4-FFF2-40B4-BE49-F238E27FC236}">
                  <a16:creationId xmlns:a16="http://schemas.microsoft.com/office/drawing/2014/main" id="{5D8A53D2-7446-5385-E3EE-5AC30108B866}"/>
                </a:ext>
              </a:extLst>
            </p:cNvPr>
            <p:cNvSpPr txBox="1"/>
            <p:nvPr/>
          </p:nvSpPr>
          <p:spPr bwMode="auto">
            <a:xfrm>
              <a:off x="1896195" y="6027811"/>
              <a:ext cx="301685" cy="602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19" name="Group 18">
            <a:extLst>
              <a:ext uri="{FF2B5EF4-FFF2-40B4-BE49-F238E27FC236}">
                <a16:creationId xmlns:a16="http://schemas.microsoft.com/office/drawing/2014/main" id="{272C39EF-75C7-FCF4-4B0F-FED63C1D0A4F}"/>
              </a:ext>
            </a:extLst>
          </p:cNvPr>
          <p:cNvGrpSpPr/>
          <p:nvPr/>
        </p:nvGrpSpPr>
        <p:grpSpPr>
          <a:xfrm>
            <a:off x="1272299" y="4833951"/>
            <a:ext cx="4412221" cy="369332"/>
            <a:chOff x="2098592" y="5575314"/>
            <a:chExt cx="5103787" cy="369332"/>
          </a:xfrm>
        </p:grpSpPr>
        <p:sp>
          <p:nvSpPr>
            <p:cNvPr id="20" name="TextBox 19">
              <a:extLst>
                <a:ext uri="{FF2B5EF4-FFF2-40B4-BE49-F238E27FC236}">
                  <a16:creationId xmlns:a16="http://schemas.microsoft.com/office/drawing/2014/main" id="{5BA6CE99-5392-9816-889B-E889DBDD52F4}"/>
                </a:ext>
              </a:extLst>
            </p:cNvPr>
            <p:cNvSpPr txBox="1"/>
            <p:nvPr/>
          </p:nvSpPr>
          <p:spPr bwMode="auto">
            <a:xfrm>
              <a:off x="2098592" y="557531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1" name="TextBox 20">
              <a:extLst>
                <a:ext uri="{FF2B5EF4-FFF2-40B4-BE49-F238E27FC236}">
                  <a16:creationId xmlns:a16="http://schemas.microsoft.com/office/drawing/2014/main" id="{F63BBFB6-BE7B-470D-DB1F-DAD39D7B60EF}"/>
                </a:ext>
              </a:extLst>
            </p:cNvPr>
            <p:cNvSpPr txBox="1"/>
            <p:nvPr/>
          </p:nvSpPr>
          <p:spPr bwMode="auto">
            <a:xfrm>
              <a:off x="3622571" y="557531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2" name="TextBox 21">
              <a:extLst>
                <a:ext uri="{FF2B5EF4-FFF2-40B4-BE49-F238E27FC236}">
                  <a16:creationId xmlns:a16="http://schemas.microsoft.com/office/drawing/2014/main" id="{111BE6E6-6BF7-D902-1230-85C2684C30DE}"/>
                </a:ext>
              </a:extLst>
            </p:cNvPr>
            <p:cNvSpPr txBox="1"/>
            <p:nvPr/>
          </p:nvSpPr>
          <p:spPr bwMode="auto">
            <a:xfrm>
              <a:off x="6783675" y="557531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3" name="TextBox 22">
              <a:extLst>
                <a:ext uri="{FF2B5EF4-FFF2-40B4-BE49-F238E27FC236}">
                  <a16:creationId xmlns:a16="http://schemas.microsoft.com/office/drawing/2014/main" id="{3DACEF19-6B05-5C9C-E059-D910E051B62E}"/>
                </a:ext>
              </a:extLst>
            </p:cNvPr>
            <p:cNvSpPr txBox="1"/>
            <p:nvPr/>
          </p:nvSpPr>
          <p:spPr bwMode="auto">
            <a:xfrm>
              <a:off x="5203123" y="557531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grpSp>
      <p:sp>
        <p:nvSpPr>
          <p:cNvPr id="24" name="TextBox 23">
            <a:extLst>
              <a:ext uri="{FF2B5EF4-FFF2-40B4-BE49-F238E27FC236}">
                <a16:creationId xmlns:a16="http://schemas.microsoft.com/office/drawing/2014/main" id="{76C0F552-568D-808E-9D22-2C42D27AEFCF}"/>
              </a:ext>
            </a:extLst>
          </p:cNvPr>
          <p:cNvSpPr txBox="1"/>
          <p:nvPr/>
        </p:nvSpPr>
        <p:spPr bwMode="auto">
          <a:xfrm>
            <a:off x="3214305" y="5093246"/>
            <a:ext cx="5052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err="1">
                <a:solidFill>
                  <a:schemeClr val="bg1"/>
                </a:solidFill>
                <a:latin typeface="Calibri" panose="020F0502020204030204" pitchFamily="34" charset="0"/>
              </a:rPr>
              <a:t>Wk</a:t>
            </a:r>
            <a:endParaRPr lang="en-US" dirty="0">
              <a:solidFill>
                <a:schemeClr val="bg1"/>
              </a:solidFill>
              <a:latin typeface="Calibri" panose="020F0502020204030204" pitchFamily="34" charset="0"/>
            </a:endParaRPr>
          </a:p>
        </p:txBody>
      </p:sp>
      <p:sp>
        <p:nvSpPr>
          <p:cNvPr id="25" name="Freeform: Shape 24">
            <a:extLst>
              <a:ext uri="{FF2B5EF4-FFF2-40B4-BE49-F238E27FC236}">
                <a16:creationId xmlns:a16="http://schemas.microsoft.com/office/drawing/2014/main" id="{B36E390B-85A5-7E3C-4B4F-6D5C9F26E6EC}"/>
              </a:ext>
            </a:extLst>
          </p:cNvPr>
          <p:cNvSpPr/>
          <p:nvPr/>
        </p:nvSpPr>
        <p:spPr bwMode="auto">
          <a:xfrm>
            <a:off x="1406839" y="2210435"/>
            <a:ext cx="4120201" cy="2615499"/>
          </a:xfrm>
          <a:custGeom>
            <a:avLst/>
            <a:gdLst>
              <a:gd name="connsiteX0" fmla="*/ 0 w 4756150"/>
              <a:gd name="connsiteY0" fmla="*/ 0 h 3556000"/>
              <a:gd name="connsiteX1" fmla="*/ 0 w 4756150"/>
              <a:gd name="connsiteY1" fmla="*/ 3556000 h 3556000"/>
              <a:gd name="connsiteX2" fmla="*/ 4756150 w 4756150"/>
              <a:gd name="connsiteY2" fmla="*/ 3556000 h 3556000"/>
            </a:gdLst>
            <a:ahLst/>
            <a:cxnLst>
              <a:cxn ang="0">
                <a:pos x="connsiteX0" y="connsiteY0"/>
              </a:cxn>
              <a:cxn ang="0">
                <a:pos x="connsiteX1" y="connsiteY1"/>
              </a:cxn>
              <a:cxn ang="0">
                <a:pos x="connsiteX2" y="connsiteY2"/>
              </a:cxn>
            </a:cxnLst>
            <a:rect l="l" t="t" r="r" b="b"/>
            <a:pathLst>
              <a:path w="4756150" h="3556000">
                <a:moveTo>
                  <a:pt x="0" y="0"/>
                </a:moveTo>
                <a:lnTo>
                  <a:pt x="0" y="3556000"/>
                </a:lnTo>
                <a:lnTo>
                  <a:pt x="4756150" y="3556000"/>
                </a:lnTo>
              </a:path>
            </a:pathLst>
          </a:custGeom>
          <a:noFill/>
          <a:ln w="28575">
            <a:solidFill>
              <a:schemeClr val="bg1"/>
            </a:solidFill>
            <a:miter lim="800000"/>
            <a:headEnd/>
            <a:tailEnd/>
          </a:ln>
        </p:spPr>
        <p:txBody>
          <a:bodyPr rtlCol="0" anchor="ctr"/>
          <a:lstStyle/>
          <a:p>
            <a:pPr algn="ctr"/>
            <a:endParaRPr lang="en-US"/>
          </a:p>
        </p:txBody>
      </p:sp>
      <p:grpSp>
        <p:nvGrpSpPr>
          <p:cNvPr id="26" name="Group 25">
            <a:extLst>
              <a:ext uri="{FF2B5EF4-FFF2-40B4-BE49-F238E27FC236}">
                <a16:creationId xmlns:a16="http://schemas.microsoft.com/office/drawing/2014/main" id="{9998C64D-C995-C511-2F0E-EF325763E96C}"/>
              </a:ext>
            </a:extLst>
          </p:cNvPr>
          <p:cNvGrpSpPr/>
          <p:nvPr/>
        </p:nvGrpSpPr>
        <p:grpSpPr>
          <a:xfrm rot="5400000">
            <a:off x="3399894" y="2821409"/>
            <a:ext cx="122110" cy="4111862"/>
            <a:chOff x="1089398" y="3499218"/>
            <a:chExt cx="419362" cy="1054306"/>
          </a:xfrm>
        </p:grpSpPr>
        <p:cxnSp>
          <p:nvCxnSpPr>
            <p:cNvPr id="27" name="Straight Connector 26">
              <a:extLst>
                <a:ext uri="{FF2B5EF4-FFF2-40B4-BE49-F238E27FC236}">
                  <a16:creationId xmlns:a16="http://schemas.microsoft.com/office/drawing/2014/main" id="{536EA0A9-C49D-878D-A178-5332CF52E49E}"/>
                </a:ext>
              </a:extLst>
            </p:cNvPr>
            <p:cNvCxnSpPr>
              <a:cxnSpLocks/>
            </p:cNvCxnSpPr>
            <p:nvPr/>
          </p:nvCxnSpPr>
          <p:spPr bwMode="auto">
            <a:xfrm>
              <a:off x="1089398" y="3499218"/>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11E4C45-58F4-8D3E-2AA7-02A8311861B1}"/>
                </a:ext>
              </a:extLst>
            </p:cNvPr>
            <p:cNvCxnSpPr>
              <a:cxnSpLocks/>
            </p:cNvCxnSpPr>
            <p:nvPr/>
          </p:nvCxnSpPr>
          <p:spPr bwMode="auto">
            <a:xfrm>
              <a:off x="1089398" y="3845739"/>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435703D-1AAC-FE73-3172-77ECDC5556BA}"/>
                </a:ext>
              </a:extLst>
            </p:cNvPr>
            <p:cNvCxnSpPr>
              <a:cxnSpLocks/>
            </p:cNvCxnSpPr>
            <p:nvPr/>
          </p:nvCxnSpPr>
          <p:spPr bwMode="auto">
            <a:xfrm>
              <a:off x="1089398" y="4200492"/>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74EE30C-EBEA-1872-581F-6C92939FD5A1}"/>
                </a:ext>
              </a:extLst>
            </p:cNvPr>
            <p:cNvCxnSpPr>
              <a:cxnSpLocks/>
            </p:cNvCxnSpPr>
            <p:nvPr/>
          </p:nvCxnSpPr>
          <p:spPr bwMode="auto">
            <a:xfrm>
              <a:off x="1089398" y="4553524"/>
              <a:ext cx="4193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3" name="Group 32">
            <a:extLst>
              <a:ext uri="{FF2B5EF4-FFF2-40B4-BE49-F238E27FC236}">
                <a16:creationId xmlns:a16="http://schemas.microsoft.com/office/drawing/2014/main" id="{4C7602C5-10FB-08CC-C667-F1C9F0FAB4F7}"/>
              </a:ext>
            </a:extLst>
          </p:cNvPr>
          <p:cNvGrpSpPr/>
          <p:nvPr/>
        </p:nvGrpSpPr>
        <p:grpSpPr>
          <a:xfrm>
            <a:off x="1327149" y="2210436"/>
            <a:ext cx="92075" cy="2612391"/>
            <a:chOff x="1089398" y="2437111"/>
            <a:chExt cx="419362" cy="2116413"/>
          </a:xfrm>
        </p:grpSpPr>
        <p:cxnSp>
          <p:nvCxnSpPr>
            <p:cNvPr id="34" name="Straight Connector 33">
              <a:extLst>
                <a:ext uri="{FF2B5EF4-FFF2-40B4-BE49-F238E27FC236}">
                  <a16:creationId xmlns:a16="http://schemas.microsoft.com/office/drawing/2014/main" id="{73DB2AC3-8D1B-D09B-7864-44DF5348F6BE}"/>
                </a:ext>
              </a:extLst>
            </p:cNvPr>
            <p:cNvCxnSpPr>
              <a:cxnSpLocks/>
            </p:cNvCxnSpPr>
            <p:nvPr/>
          </p:nvCxnSpPr>
          <p:spPr bwMode="auto">
            <a:xfrm>
              <a:off x="1089398" y="2791433"/>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43A94F7-C6C8-E257-D929-EEDB76CC49FE}"/>
                </a:ext>
              </a:extLst>
            </p:cNvPr>
            <p:cNvCxnSpPr>
              <a:cxnSpLocks/>
            </p:cNvCxnSpPr>
            <p:nvPr/>
          </p:nvCxnSpPr>
          <p:spPr bwMode="auto">
            <a:xfrm>
              <a:off x="1089398" y="3146186"/>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2CD435E3-8DB2-6062-1E23-9E97213B0B11}"/>
                </a:ext>
              </a:extLst>
            </p:cNvPr>
            <p:cNvCxnSpPr>
              <a:cxnSpLocks/>
            </p:cNvCxnSpPr>
            <p:nvPr/>
          </p:nvCxnSpPr>
          <p:spPr bwMode="auto">
            <a:xfrm>
              <a:off x="1089398" y="3499218"/>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7C5ECB64-47F7-986F-0A65-5E95BA26CC44}"/>
                </a:ext>
              </a:extLst>
            </p:cNvPr>
            <p:cNvCxnSpPr>
              <a:cxnSpLocks/>
            </p:cNvCxnSpPr>
            <p:nvPr/>
          </p:nvCxnSpPr>
          <p:spPr bwMode="auto">
            <a:xfrm>
              <a:off x="1089398" y="3845739"/>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7C17DF0-AC80-6D68-1300-4C5DBFE9ED75}"/>
                </a:ext>
              </a:extLst>
            </p:cNvPr>
            <p:cNvCxnSpPr>
              <a:cxnSpLocks/>
            </p:cNvCxnSpPr>
            <p:nvPr/>
          </p:nvCxnSpPr>
          <p:spPr bwMode="auto">
            <a:xfrm>
              <a:off x="1089398" y="4200492"/>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74472149-408F-7879-1AB0-C6EE92F84587}"/>
                </a:ext>
              </a:extLst>
            </p:cNvPr>
            <p:cNvCxnSpPr>
              <a:cxnSpLocks/>
            </p:cNvCxnSpPr>
            <p:nvPr/>
          </p:nvCxnSpPr>
          <p:spPr bwMode="auto">
            <a:xfrm>
              <a:off x="1089398" y="4553524"/>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A57869EB-576D-12CF-97AE-5AF92E697CDD}"/>
                </a:ext>
              </a:extLst>
            </p:cNvPr>
            <p:cNvCxnSpPr>
              <a:cxnSpLocks/>
            </p:cNvCxnSpPr>
            <p:nvPr/>
          </p:nvCxnSpPr>
          <p:spPr bwMode="auto">
            <a:xfrm>
              <a:off x="1089398" y="2437111"/>
              <a:ext cx="419362" cy="0"/>
            </a:xfrm>
            <a:prstGeom prst="line">
              <a:avLst/>
            </a:prstGeom>
            <a:noFill/>
            <a:ln w="28575" cap="flat" cmpd="sng" algn="ctr">
              <a:solidFill>
                <a:schemeClr val="bg1"/>
              </a:solidFill>
              <a:prstDash val="solid"/>
              <a:round/>
              <a:headEnd type="none" w="med" len="med"/>
              <a:tailEnd type="none" w="med" len="med"/>
            </a:ln>
            <a:effectLst/>
          </p:spPr>
        </p:cxnSp>
      </p:grpSp>
      <p:sp>
        <p:nvSpPr>
          <p:cNvPr id="41" name="TextBox 40">
            <a:extLst>
              <a:ext uri="{FF2B5EF4-FFF2-40B4-BE49-F238E27FC236}">
                <a16:creationId xmlns:a16="http://schemas.microsoft.com/office/drawing/2014/main" id="{7C494A2D-57A7-38D7-39D4-B4F8CD614621}"/>
              </a:ext>
            </a:extLst>
          </p:cNvPr>
          <p:cNvSpPr txBox="1"/>
          <p:nvPr/>
        </p:nvSpPr>
        <p:spPr bwMode="auto">
          <a:xfrm rot="16200000">
            <a:off x="4761624" y="3353138"/>
            <a:ext cx="30126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Hemoglobin, g/L (Mean ± SD)</a:t>
            </a:r>
          </a:p>
        </p:txBody>
      </p:sp>
      <p:grpSp>
        <p:nvGrpSpPr>
          <p:cNvPr id="42" name="Group 41">
            <a:extLst>
              <a:ext uri="{FF2B5EF4-FFF2-40B4-BE49-F238E27FC236}">
                <a16:creationId xmlns:a16="http://schemas.microsoft.com/office/drawing/2014/main" id="{EA9F2BCE-65FA-2638-4849-419421E9DCD2}"/>
              </a:ext>
            </a:extLst>
          </p:cNvPr>
          <p:cNvGrpSpPr/>
          <p:nvPr/>
        </p:nvGrpSpPr>
        <p:grpSpPr>
          <a:xfrm>
            <a:off x="6359554" y="2017395"/>
            <a:ext cx="556269" cy="3042920"/>
            <a:chOff x="1641611" y="3894026"/>
            <a:chExt cx="556269" cy="2471454"/>
          </a:xfrm>
        </p:grpSpPr>
        <p:sp>
          <p:nvSpPr>
            <p:cNvPr id="45" name="TextBox 44">
              <a:extLst>
                <a:ext uri="{FF2B5EF4-FFF2-40B4-BE49-F238E27FC236}">
                  <a16:creationId xmlns:a16="http://schemas.microsoft.com/office/drawing/2014/main" id="{457A6095-7928-BB3C-AEA0-CE2A50437B5E}"/>
                </a:ext>
              </a:extLst>
            </p:cNvPr>
            <p:cNvSpPr txBox="1"/>
            <p:nvPr/>
          </p:nvSpPr>
          <p:spPr bwMode="auto">
            <a:xfrm>
              <a:off x="1662156" y="3894026"/>
              <a:ext cx="535724" cy="602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150</a:t>
              </a:r>
            </a:p>
          </p:txBody>
        </p:sp>
        <p:sp>
          <p:nvSpPr>
            <p:cNvPr id="47" name="TextBox 46">
              <a:extLst>
                <a:ext uri="{FF2B5EF4-FFF2-40B4-BE49-F238E27FC236}">
                  <a16:creationId xmlns:a16="http://schemas.microsoft.com/office/drawing/2014/main" id="{0F3BC457-C452-FF1D-4C29-37858644059A}"/>
                </a:ext>
              </a:extLst>
            </p:cNvPr>
            <p:cNvSpPr txBox="1"/>
            <p:nvPr/>
          </p:nvSpPr>
          <p:spPr bwMode="auto">
            <a:xfrm>
              <a:off x="1641611" y="4607736"/>
              <a:ext cx="556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120</a:t>
              </a:r>
            </a:p>
          </p:txBody>
        </p:sp>
        <p:sp>
          <p:nvSpPr>
            <p:cNvPr id="48" name="TextBox 47">
              <a:extLst>
                <a:ext uri="{FF2B5EF4-FFF2-40B4-BE49-F238E27FC236}">
                  <a16:creationId xmlns:a16="http://schemas.microsoft.com/office/drawing/2014/main" id="{E32D0462-23D0-9BAF-1E0C-5B34151046BD}"/>
                </a:ext>
              </a:extLst>
            </p:cNvPr>
            <p:cNvSpPr txBox="1"/>
            <p:nvPr/>
          </p:nvSpPr>
          <p:spPr bwMode="auto">
            <a:xfrm>
              <a:off x="1779176" y="5315096"/>
              <a:ext cx="418704" cy="337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90</a:t>
              </a:r>
            </a:p>
          </p:txBody>
        </p:sp>
        <p:sp>
          <p:nvSpPr>
            <p:cNvPr id="49" name="TextBox 48">
              <a:extLst>
                <a:ext uri="{FF2B5EF4-FFF2-40B4-BE49-F238E27FC236}">
                  <a16:creationId xmlns:a16="http://schemas.microsoft.com/office/drawing/2014/main" id="{59D9F39D-FFFC-4CAA-A382-CBF2277A57D6}"/>
                </a:ext>
              </a:extLst>
            </p:cNvPr>
            <p:cNvSpPr txBox="1"/>
            <p:nvPr/>
          </p:nvSpPr>
          <p:spPr bwMode="auto">
            <a:xfrm>
              <a:off x="1779176" y="6027811"/>
              <a:ext cx="418704" cy="337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grpSp>
      <p:grpSp>
        <p:nvGrpSpPr>
          <p:cNvPr id="50" name="Group 49">
            <a:extLst>
              <a:ext uri="{FF2B5EF4-FFF2-40B4-BE49-F238E27FC236}">
                <a16:creationId xmlns:a16="http://schemas.microsoft.com/office/drawing/2014/main" id="{3A068862-3DE9-26A9-081E-F4EE9822CE49}"/>
              </a:ext>
            </a:extLst>
          </p:cNvPr>
          <p:cNvGrpSpPr/>
          <p:nvPr/>
        </p:nvGrpSpPr>
        <p:grpSpPr>
          <a:xfrm>
            <a:off x="6785420" y="4833952"/>
            <a:ext cx="4412221" cy="369332"/>
            <a:chOff x="2098592" y="5575314"/>
            <a:chExt cx="5103787" cy="369332"/>
          </a:xfrm>
        </p:grpSpPr>
        <p:sp>
          <p:nvSpPr>
            <p:cNvPr id="51" name="TextBox 50">
              <a:extLst>
                <a:ext uri="{FF2B5EF4-FFF2-40B4-BE49-F238E27FC236}">
                  <a16:creationId xmlns:a16="http://schemas.microsoft.com/office/drawing/2014/main" id="{A73DF95F-4A53-F53E-9F8C-FCFC0D2F98F2}"/>
                </a:ext>
              </a:extLst>
            </p:cNvPr>
            <p:cNvSpPr txBox="1"/>
            <p:nvPr/>
          </p:nvSpPr>
          <p:spPr bwMode="auto">
            <a:xfrm>
              <a:off x="2098592" y="557531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2" name="TextBox 51">
              <a:extLst>
                <a:ext uri="{FF2B5EF4-FFF2-40B4-BE49-F238E27FC236}">
                  <a16:creationId xmlns:a16="http://schemas.microsoft.com/office/drawing/2014/main" id="{D6648617-0CC4-1A77-D54E-4FF663C4751E}"/>
                </a:ext>
              </a:extLst>
            </p:cNvPr>
            <p:cNvSpPr txBox="1"/>
            <p:nvPr/>
          </p:nvSpPr>
          <p:spPr bwMode="auto">
            <a:xfrm>
              <a:off x="3622571" y="557531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3" name="TextBox 52">
              <a:extLst>
                <a:ext uri="{FF2B5EF4-FFF2-40B4-BE49-F238E27FC236}">
                  <a16:creationId xmlns:a16="http://schemas.microsoft.com/office/drawing/2014/main" id="{57B2BDC1-44FA-0281-2EB3-C97CDB83603C}"/>
                </a:ext>
              </a:extLst>
            </p:cNvPr>
            <p:cNvSpPr txBox="1"/>
            <p:nvPr/>
          </p:nvSpPr>
          <p:spPr bwMode="auto">
            <a:xfrm>
              <a:off x="6783675" y="557531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4" name="TextBox 53">
              <a:extLst>
                <a:ext uri="{FF2B5EF4-FFF2-40B4-BE49-F238E27FC236}">
                  <a16:creationId xmlns:a16="http://schemas.microsoft.com/office/drawing/2014/main" id="{960555AD-E67A-37A4-377C-5190ED43CD3A}"/>
                </a:ext>
              </a:extLst>
            </p:cNvPr>
            <p:cNvSpPr txBox="1"/>
            <p:nvPr/>
          </p:nvSpPr>
          <p:spPr bwMode="auto">
            <a:xfrm>
              <a:off x="5203123" y="557531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grpSp>
      <p:sp>
        <p:nvSpPr>
          <p:cNvPr id="55" name="TextBox 54">
            <a:extLst>
              <a:ext uri="{FF2B5EF4-FFF2-40B4-BE49-F238E27FC236}">
                <a16:creationId xmlns:a16="http://schemas.microsoft.com/office/drawing/2014/main" id="{0DEDD6DC-EFC0-0DCC-E9C2-296F7905D7E3}"/>
              </a:ext>
            </a:extLst>
          </p:cNvPr>
          <p:cNvSpPr txBox="1"/>
          <p:nvPr/>
        </p:nvSpPr>
        <p:spPr bwMode="auto">
          <a:xfrm>
            <a:off x="8727426" y="5093247"/>
            <a:ext cx="5052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err="1">
                <a:solidFill>
                  <a:schemeClr val="bg1"/>
                </a:solidFill>
                <a:latin typeface="Calibri" panose="020F0502020204030204" pitchFamily="34" charset="0"/>
              </a:rPr>
              <a:t>Wk</a:t>
            </a:r>
            <a:endParaRPr lang="en-US" dirty="0">
              <a:solidFill>
                <a:schemeClr val="bg1"/>
              </a:solidFill>
              <a:latin typeface="Calibri" panose="020F0502020204030204" pitchFamily="34" charset="0"/>
            </a:endParaRPr>
          </a:p>
        </p:txBody>
      </p:sp>
      <p:sp>
        <p:nvSpPr>
          <p:cNvPr id="56" name="Freeform: Shape 55">
            <a:extLst>
              <a:ext uri="{FF2B5EF4-FFF2-40B4-BE49-F238E27FC236}">
                <a16:creationId xmlns:a16="http://schemas.microsoft.com/office/drawing/2014/main" id="{3BED9A86-388A-E488-AF1E-AD2750F931D7}"/>
              </a:ext>
            </a:extLst>
          </p:cNvPr>
          <p:cNvSpPr/>
          <p:nvPr/>
        </p:nvSpPr>
        <p:spPr bwMode="auto">
          <a:xfrm>
            <a:off x="6919960" y="2210436"/>
            <a:ext cx="4120201" cy="2615499"/>
          </a:xfrm>
          <a:custGeom>
            <a:avLst/>
            <a:gdLst>
              <a:gd name="connsiteX0" fmla="*/ 0 w 4756150"/>
              <a:gd name="connsiteY0" fmla="*/ 0 h 3556000"/>
              <a:gd name="connsiteX1" fmla="*/ 0 w 4756150"/>
              <a:gd name="connsiteY1" fmla="*/ 3556000 h 3556000"/>
              <a:gd name="connsiteX2" fmla="*/ 4756150 w 4756150"/>
              <a:gd name="connsiteY2" fmla="*/ 3556000 h 3556000"/>
            </a:gdLst>
            <a:ahLst/>
            <a:cxnLst>
              <a:cxn ang="0">
                <a:pos x="connsiteX0" y="connsiteY0"/>
              </a:cxn>
              <a:cxn ang="0">
                <a:pos x="connsiteX1" y="connsiteY1"/>
              </a:cxn>
              <a:cxn ang="0">
                <a:pos x="connsiteX2" y="connsiteY2"/>
              </a:cxn>
            </a:cxnLst>
            <a:rect l="l" t="t" r="r" b="b"/>
            <a:pathLst>
              <a:path w="4756150" h="3556000">
                <a:moveTo>
                  <a:pt x="0" y="0"/>
                </a:moveTo>
                <a:lnTo>
                  <a:pt x="0" y="3556000"/>
                </a:lnTo>
                <a:lnTo>
                  <a:pt x="4756150" y="3556000"/>
                </a:lnTo>
              </a:path>
            </a:pathLst>
          </a:custGeom>
          <a:noFill/>
          <a:ln w="28575">
            <a:solidFill>
              <a:schemeClr val="bg1"/>
            </a:solidFill>
            <a:miter lim="800000"/>
            <a:headEnd/>
            <a:tailEnd/>
          </a:ln>
        </p:spPr>
        <p:txBody>
          <a:bodyPr rtlCol="0" anchor="ctr"/>
          <a:lstStyle/>
          <a:p>
            <a:pPr algn="ctr"/>
            <a:endParaRPr lang="en-US"/>
          </a:p>
        </p:txBody>
      </p:sp>
      <p:grpSp>
        <p:nvGrpSpPr>
          <p:cNvPr id="57" name="Group 56">
            <a:extLst>
              <a:ext uri="{FF2B5EF4-FFF2-40B4-BE49-F238E27FC236}">
                <a16:creationId xmlns:a16="http://schemas.microsoft.com/office/drawing/2014/main" id="{A4359EF3-5AD0-A1D0-BF1F-E00265BF6805}"/>
              </a:ext>
            </a:extLst>
          </p:cNvPr>
          <p:cNvGrpSpPr/>
          <p:nvPr/>
        </p:nvGrpSpPr>
        <p:grpSpPr>
          <a:xfrm rot="5400000">
            <a:off x="8913015" y="2821410"/>
            <a:ext cx="122110" cy="4111862"/>
            <a:chOff x="1089398" y="3499218"/>
            <a:chExt cx="419362" cy="1054306"/>
          </a:xfrm>
        </p:grpSpPr>
        <p:cxnSp>
          <p:nvCxnSpPr>
            <p:cNvPr id="58" name="Straight Connector 57">
              <a:extLst>
                <a:ext uri="{FF2B5EF4-FFF2-40B4-BE49-F238E27FC236}">
                  <a16:creationId xmlns:a16="http://schemas.microsoft.com/office/drawing/2014/main" id="{B5CF77A7-1AE6-1C43-E707-0B37DF38FD72}"/>
                </a:ext>
              </a:extLst>
            </p:cNvPr>
            <p:cNvCxnSpPr>
              <a:cxnSpLocks/>
            </p:cNvCxnSpPr>
            <p:nvPr/>
          </p:nvCxnSpPr>
          <p:spPr bwMode="auto">
            <a:xfrm>
              <a:off x="1089398" y="3499218"/>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782D423C-E6AE-490E-BCC0-C32CFFFBDBA8}"/>
                </a:ext>
              </a:extLst>
            </p:cNvPr>
            <p:cNvCxnSpPr>
              <a:cxnSpLocks/>
            </p:cNvCxnSpPr>
            <p:nvPr/>
          </p:nvCxnSpPr>
          <p:spPr bwMode="auto">
            <a:xfrm>
              <a:off x="1089398" y="3845739"/>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5FE673CF-260D-2201-E73D-FFEF22BC45B3}"/>
                </a:ext>
              </a:extLst>
            </p:cNvPr>
            <p:cNvCxnSpPr>
              <a:cxnSpLocks/>
            </p:cNvCxnSpPr>
            <p:nvPr/>
          </p:nvCxnSpPr>
          <p:spPr bwMode="auto">
            <a:xfrm>
              <a:off x="1089398" y="4200492"/>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70FDAF8C-5DF3-D92D-AD26-27043878757A}"/>
                </a:ext>
              </a:extLst>
            </p:cNvPr>
            <p:cNvCxnSpPr>
              <a:cxnSpLocks/>
            </p:cNvCxnSpPr>
            <p:nvPr/>
          </p:nvCxnSpPr>
          <p:spPr bwMode="auto">
            <a:xfrm>
              <a:off x="1089398" y="4553524"/>
              <a:ext cx="4193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62" name="Group 61">
            <a:extLst>
              <a:ext uri="{FF2B5EF4-FFF2-40B4-BE49-F238E27FC236}">
                <a16:creationId xmlns:a16="http://schemas.microsoft.com/office/drawing/2014/main" id="{BCA18421-71F5-8134-3F75-6B5C55672AE8}"/>
              </a:ext>
            </a:extLst>
          </p:cNvPr>
          <p:cNvGrpSpPr/>
          <p:nvPr/>
        </p:nvGrpSpPr>
        <p:grpSpPr>
          <a:xfrm>
            <a:off x="6840270" y="2210435"/>
            <a:ext cx="77373" cy="2621279"/>
            <a:chOff x="1089398" y="3499218"/>
            <a:chExt cx="419362" cy="1054306"/>
          </a:xfrm>
        </p:grpSpPr>
        <p:cxnSp>
          <p:nvCxnSpPr>
            <p:cNvPr id="31745" name="Straight Connector 31744">
              <a:extLst>
                <a:ext uri="{FF2B5EF4-FFF2-40B4-BE49-F238E27FC236}">
                  <a16:creationId xmlns:a16="http://schemas.microsoft.com/office/drawing/2014/main" id="{6A9EA576-EAB2-76DB-E183-27B681EFE8F4}"/>
                </a:ext>
              </a:extLst>
            </p:cNvPr>
            <p:cNvCxnSpPr>
              <a:cxnSpLocks/>
            </p:cNvCxnSpPr>
            <p:nvPr/>
          </p:nvCxnSpPr>
          <p:spPr bwMode="auto">
            <a:xfrm>
              <a:off x="1089398" y="3499218"/>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1747" name="Straight Connector 31746">
              <a:extLst>
                <a:ext uri="{FF2B5EF4-FFF2-40B4-BE49-F238E27FC236}">
                  <a16:creationId xmlns:a16="http://schemas.microsoft.com/office/drawing/2014/main" id="{BF2CE57E-D08F-D63B-1F21-4AE86C146091}"/>
                </a:ext>
              </a:extLst>
            </p:cNvPr>
            <p:cNvCxnSpPr>
              <a:cxnSpLocks/>
            </p:cNvCxnSpPr>
            <p:nvPr/>
          </p:nvCxnSpPr>
          <p:spPr bwMode="auto">
            <a:xfrm>
              <a:off x="1089398" y="3845739"/>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1748" name="Straight Connector 31747">
              <a:extLst>
                <a:ext uri="{FF2B5EF4-FFF2-40B4-BE49-F238E27FC236}">
                  <a16:creationId xmlns:a16="http://schemas.microsoft.com/office/drawing/2014/main" id="{CB61CD2C-E079-8DD8-CAB5-46F0834D7312}"/>
                </a:ext>
              </a:extLst>
            </p:cNvPr>
            <p:cNvCxnSpPr>
              <a:cxnSpLocks/>
            </p:cNvCxnSpPr>
            <p:nvPr/>
          </p:nvCxnSpPr>
          <p:spPr bwMode="auto">
            <a:xfrm>
              <a:off x="1089398" y="4200492"/>
              <a:ext cx="419362" cy="0"/>
            </a:xfrm>
            <a:prstGeom prst="line">
              <a:avLst/>
            </a:prstGeom>
            <a:noFill/>
            <a:ln w="28575" cap="flat" cmpd="sng" algn="ctr">
              <a:solidFill>
                <a:schemeClr val="bg1"/>
              </a:solidFill>
              <a:prstDash val="solid"/>
              <a:round/>
              <a:headEnd type="none" w="med" len="med"/>
              <a:tailEnd type="none" w="med" len="med"/>
            </a:ln>
            <a:effectLst/>
          </p:spPr>
        </p:cxnSp>
        <p:cxnSp>
          <p:nvCxnSpPr>
            <p:cNvPr id="31749" name="Straight Connector 31748">
              <a:extLst>
                <a:ext uri="{FF2B5EF4-FFF2-40B4-BE49-F238E27FC236}">
                  <a16:creationId xmlns:a16="http://schemas.microsoft.com/office/drawing/2014/main" id="{4F74EEB9-6E09-92E1-985C-10E10BA4A992}"/>
                </a:ext>
              </a:extLst>
            </p:cNvPr>
            <p:cNvCxnSpPr>
              <a:cxnSpLocks/>
            </p:cNvCxnSpPr>
            <p:nvPr/>
          </p:nvCxnSpPr>
          <p:spPr bwMode="auto">
            <a:xfrm>
              <a:off x="1089398" y="4553524"/>
              <a:ext cx="4193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837" name="Group 31836">
            <a:extLst>
              <a:ext uri="{FF2B5EF4-FFF2-40B4-BE49-F238E27FC236}">
                <a16:creationId xmlns:a16="http://schemas.microsoft.com/office/drawing/2014/main" id="{2AD8E5E1-B5F3-07A2-33F5-1E77095F7FA6}"/>
              </a:ext>
            </a:extLst>
          </p:cNvPr>
          <p:cNvGrpSpPr/>
          <p:nvPr/>
        </p:nvGrpSpPr>
        <p:grpSpPr>
          <a:xfrm>
            <a:off x="1356278" y="2426758"/>
            <a:ext cx="4208985" cy="1494367"/>
            <a:chOff x="1356278" y="2512483"/>
            <a:chExt cx="4208985" cy="1494367"/>
          </a:xfrm>
        </p:grpSpPr>
        <p:grpSp>
          <p:nvGrpSpPr>
            <p:cNvPr id="31755" name="Group 31754">
              <a:extLst>
                <a:ext uri="{FF2B5EF4-FFF2-40B4-BE49-F238E27FC236}">
                  <a16:creationId xmlns:a16="http://schemas.microsoft.com/office/drawing/2014/main" id="{3E396C87-0CAE-F90D-89B4-333C67434645}"/>
                </a:ext>
              </a:extLst>
            </p:cNvPr>
            <p:cNvGrpSpPr/>
            <p:nvPr/>
          </p:nvGrpSpPr>
          <p:grpSpPr>
            <a:xfrm>
              <a:off x="1356278" y="2605057"/>
              <a:ext cx="96064" cy="1076609"/>
              <a:chOff x="2292350" y="3418553"/>
              <a:chExt cx="158750" cy="434226"/>
            </a:xfrm>
          </p:grpSpPr>
          <p:cxnSp>
            <p:nvCxnSpPr>
              <p:cNvPr id="31752" name="Straight Connector 31751">
                <a:extLst>
                  <a:ext uri="{FF2B5EF4-FFF2-40B4-BE49-F238E27FC236}">
                    <a16:creationId xmlns:a16="http://schemas.microsoft.com/office/drawing/2014/main" id="{DE36AED0-4BE7-9449-DBA2-F22AB1EA5C86}"/>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754" name="Straight Connector 31753">
                <a:extLst>
                  <a:ext uri="{FF2B5EF4-FFF2-40B4-BE49-F238E27FC236}">
                    <a16:creationId xmlns:a16="http://schemas.microsoft.com/office/drawing/2014/main" id="{A53C455E-3969-E00F-4391-A59539F61D95}"/>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62" name="Group 31761">
              <a:extLst>
                <a:ext uri="{FF2B5EF4-FFF2-40B4-BE49-F238E27FC236}">
                  <a16:creationId xmlns:a16="http://schemas.microsoft.com/office/drawing/2014/main" id="{D151E413-5678-BA2D-4716-7EF1073DDD8B}"/>
                </a:ext>
              </a:extLst>
            </p:cNvPr>
            <p:cNvGrpSpPr/>
            <p:nvPr/>
          </p:nvGrpSpPr>
          <p:grpSpPr>
            <a:xfrm>
              <a:off x="1490202" y="3086436"/>
              <a:ext cx="96064" cy="842096"/>
              <a:chOff x="2292350" y="3418553"/>
              <a:chExt cx="158750" cy="434226"/>
            </a:xfrm>
          </p:grpSpPr>
          <p:cxnSp>
            <p:nvCxnSpPr>
              <p:cNvPr id="31763" name="Straight Connector 31762">
                <a:extLst>
                  <a:ext uri="{FF2B5EF4-FFF2-40B4-BE49-F238E27FC236}">
                    <a16:creationId xmlns:a16="http://schemas.microsoft.com/office/drawing/2014/main" id="{4783C7B9-C8C6-83BD-25CB-76D87B39BBDB}"/>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764" name="Straight Connector 31763">
                <a:extLst>
                  <a:ext uri="{FF2B5EF4-FFF2-40B4-BE49-F238E27FC236}">
                    <a16:creationId xmlns:a16="http://schemas.microsoft.com/office/drawing/2014/main" id="{61DD2F67-032D-F4E2-2B62-7B7A1B07FCFE}"/>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65" name="Group 31764">
              <a:extLst>
                <a:ext uri="{FF2B5EF4-FFF2-40B4-BE49-F238E27FC236}">
                  <a16:creationId xmlns:a16="http://schemas.microsoft.com/office/drawing/2014/main" id="{8EE08186-C8A2-2BF5-C3A8-E50BEBACF154}"/>
                </a:ext>
              </a:extLst>
            </p:cNvPr>
            <p:cNvGrpSpPr/>
            <p:nvPr/>
          </p:nvGrpSpPr>
          <p:grpSpPr>
            <a:xfrm>
              <a:off x="1628156" y="3155682"/>
              <a:ext cx="96064" cy="808835"/>
              <a:chOff x="2292350" y="3418553"/>
              <a:chExt cx="158750" cy="434226"/>
            </a:xfrm>
          </p:grpSpPr>
          <p:cxnSp>
            <p:nvCxnSpPr>
              <p:cNvPr id="31766" name="Straight Connector 31765">
                <a:extLst>
                  <a:ext uri="{FF2B5EF4-FFF2-40B4-BE49-F238E27FC236}">
                    <a16:creationId xmlns:a16="http://schemas.microsoft.com/office/drawing/2014/main" id="{B9F06986-10A0-02C5-251F-AC9AE8885807}"/>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767" name="Straight Connector 31766">
                <a:extLst>
                  <a:ext uri="{FF2B5EF4-FFF2-40B4-BE49-F238E27FC236}">
                    <a16:creationId xmlns:a16="http://schemas.microsoft.com/office/drawing/2014/main" id="{EF741669-A858-3C11-0AE2-F05DD711FE10}"/>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68" name="Group 31767">
              <a:extLst>
                <a:ext uri="{FF2B5EF4-FFF2-40B4-BE49-F238E27FC236}">
                  <a16:creationId xmlns:a16="http://schemas.microsoft.com/office/drawing/2014/main" id="{1C66EA40-3FD7-85C6-A32C-8E9C59484FDD}"/>
                </a:ext>
              </a:extLst>
            </p:cNvPr>
            <p:cNvGrpSpPr/>
            <p:nvPr/>
          </p:nvGrpSpPr>
          <p:grpSpPr>
            <a:xfrm>
              <a:off x="1768332" y="2967568"/>
              <a:ext cx="96064" cy="960958"/>
              <a:chOff x="2292350" y="3418553"/>
              <a:chExt cx="158750" cy="434226"/>
            </a:xfrm>
          </p:grpSpPr>
          <p:cxnSp>
            <p:nvCxnSpPr>
              <p:cNvPr id="31769" name="Straight Connector 31768">
                <a:extLst>
                  <a:ext uri="{FF2B5EF4-FFF2-40B4-BE49-F238E27FC236}">
                    <a16:creationId xmlns:a16="http://schemas.microsoft.com/office/drawing/2014/main" id="{93867ADE-13AD-E6A9-AB7E-3CA6CB0DE1DA}"/>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770" name="Straight Connector 31769">
                <a:extLst>
                  <a:ext uri="{FF2B5EF4-FFF2-40B4-BE49-F238E27FC236}">
                    <a16:creationId xmlns:a16="http://schemas.microsoft.com/office/drawing/2014/main" id="{5D9D4F7D-2B06-5252-61C1-74BD6F9231A0}"/>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71" name="Group 31770">
              <a:extLst>
                <a:ext uri="{FF2B5EF4-FFF2-40B4-BE49-F238E27FC236}">
                  <a16:creationId xmlns:a16="http://schemas.microsoft.com/office/drawing/2014/main" id="{05343424-22EE-0A91-8218-14868817ED4F}"/>
                </a:ext>
              </a:extLst>
            </p:cNvPr>
            <p:cNvGrpSpPr/>
            <p:nvPr/>
          </p:nvGrpSpPr>
          <p:grpSpPr>
            <a:xfrm>
              <a:off x="1900591" y="3171406"/>
              <a:ext cx="96064" cy="835444"/>
              <a:chOff x="2292350" y="3418553"/>
              <a:chExt cx="158750" cy="434226"/>
            </a:xfrm>
          </p:grpSpPr>
          <p:cxnSp>
            <p:nvCxnSpPr>
              <p:cNvPr id="31772" name="Straight Connector 31771">
                <a:extLst>
                  <a:ext uri="{FF2B5EF4-FFF2-40B4-BE49-F238E27FC236}">
                    <a16:creationId xmlns:a16="http://schemas.microsoft.com/office/drawing/2014/main" id="{409A8010-1799-C19C-F6A1-16E3E4A004F6}"/>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773" name="Straight Connector 31772">
                <a:extLst>
                  <a:ext uri="{FF2B5EF4-FFF2-40B4-BE49-F238E27FC236}">
                    <a16:creationId xmlns:a16="http://schemas.microsoft.com/office/drawing/2014/main" id="{F80927E7-DB5A-65BA-042E-6C115DE550C6}"/>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74" name="Group 31773">
              <a:extLst>
                <a:ext uri="{FF2B5EF4-FFF2-40B4-BE49-F238E27FC236}">
                  <a16:creationId xmlns:a16="http://schemas.microsoft.com/office/drawing/2014/main" id="{EF63A2EA-E3FB-2C0B-AD72-830E04064EBF}"/>
                </a:ext>
              </a:extLst>
            </p:cNvPr>
            <p:cNvGrpSpPr/>
            <p:nvPr/>
          </p:nvGrpSpPr>
          <p:grpSpPr>
            <a:xfrm>
              <a:off x="2040766" y="2733518"/>
              <a:ext cx="96064" cy="1119255"/>
              <a:chOff x="2292350" y="3418553"/>
              <a:chExt cx="158750" cy="434226"/>
            </a:xfrm>
          </p:grpSpPr>
          <p:cxnSp>
            <p:nvCxnSpPr>
              <p:cNvPr id="31775" name="Straight Connector 31774">
                <a:extLst>
                  <a:ext uri="{FF2B5EF4-FFF2-40B4-BE49-F238E27FC236}">
                    <a16:creationId xmlns:a16="http://schemas.microsoft.com/office/drawing/2014/main" id="{431CD9A5-1FDF-70E3-BEC6-4CEA9DAC0689}"/>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776" name="Straight Connector 31775">
                <a:extLst>
                  <a:ext uri="{FF2B5EF4-FFF2-40B4-BE49-F238E27FC236}">
                    <a16:creationId xmlns:a16="http://schemas.microsoft.com/office/drawing/2014/main" id="{FD9B8DC0-DAB7-D26F-169E-47D6BD826136}"/>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77" name="Group 31776">
              <a:extLst>
                <a:ext uri="{FF2B5EF4-FFF2-40B4-BE49-F238E27FC236}">
                  <a16:creationId xmlns:a16="http://schemas.microsoft.com/office/drawing/2014/main" id="{F5D8A571-B438-7F55-293B-66D99B7BA864}"/>
                </a:ext>
              </a:extLst>
            </p:cNvPr>
            <p:cNvGrpSpPr/>
            <p:nvPr/>
          </p:nvGrpSpPr>
          <p:grpSpPr>
            <a:xfrm>
              <a:off x="2172161" y="2928346"/>
              <a:ext cx="96064" cy="904937"/>
              <a:chOff x="2292350" y="3418553"/>
              <a:chExt cx="158750" cy="434226"/>
            </a:xfrm>
          </p:grpSpPr>
          <p:cxnSp>
            <p:nvCxnSpPr>
              <p:cNvPr id="31778" name="Straight Connector 31777">
                <a:extLst>
                  <a:ext uri="{FF2B5EF4-FFF2-40B4-BE49-F238E27FC236}">
                    <a16:creationId xmlns:a16="http://schemas.microsoft.com/office/drawing/2014/main" id="{53C4C0C8-E468-B026-34BE-3392B32E45F1}"/>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779" name="Straight Connector 31778">
                <a:extLst>
                  <a:ext uri="{FF2B5EF4-FFF2-40B4-BE49-F238E27FC236}">
                    <a16:creationId xmlns:a16="http://schemas.microsoft.com/office/drawing/2014/main" id="{74395B75-5CCF-C87C-1AC4-52A8BD1B433D}"/>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80" name="Group 31779">
              <a:extLst>
                <a:ext uri="{FF2B5EF4-FFF2-40B4-BE49-F238E27FC236}">
                  <a16:creationId xmlns:a16="http://schemas.microsoft.com/office/drawing/2014/main" id="{6A7E6870-3F28-6C96-BE9F-356F34A2A85F}"/>
                </a:ext>
              </a:extLst>
            </p:cNvPr>
            <p:cNvGrpSpPr/>
            <p:nvPr/>
          </p:nvGrpSpPr>
          <p:grpSpPr>
            <a:xfrm>
              <a:off x="2307694" y="3129212"/>
              <a:ext cx="96064" cy="754872"/>
              <a:chOff x="2292350" y="3418553"/>
              <a:chExt cx="158750" cy="434226"/>
            </a:xfrm>
          </p:grpSpPr>
          <p:cxnSp>
            <p:nvCxnSpPr>
              <p:cNvPr id="31781" name="Straight Connector 31780">
                <a:extLst>
                  <a:ext uri="{FF2B5EF4-FFF2-40B4-BE49-F238E27FC236}">
                    <a16:creationId xmlns:a16="http://schemas.microsoft.com/office/drawing/2014/main" id="{078082C9-6550-FF71-914B-C6641A1A1927}"/>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782" name="Straight Connector 31781">
                <a:extLst>
                  <a:ext uri="{FF2B5EF4-FFF2-40B4-BE49-F238E27FC236}">
                    <a16:creationId xmlns:a16="http://schemas.microsoft.com/office/drawing/2014/main" id="{47CC867A-6B8C-3AD6-F6D0-4AFD5FFE0D4B}"/>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83" name="Group 31782">
              <a:extLst>
                <a:ext uri="{FF2B5EF4-FFF2-40B4-BE49-F238E27FC236}">
                  <a16:creationId xmlns:a16="http://schemas.microsoft.com/office/drawing/2014/main" id="{437E2A19-972F-3B3B-54C4-2F817310983D}"/>
                </a:ext>
              </a:extLst>
            </p:cNvPr>
            <p:cNvGrpSpPr/>
            <p:nvPr/>
          </p:nvGrpSpPr>
          <p:grpSpPr>
            <a:xfrm>
              <a:off x="2451790" y="2715683"/>
              <a:ext cx="96064" cy="1042567"/>
              <a:chOff x="2292350" y="3418553"/>
              <a:chExt cx="158750" cy="434226"/>
            </a:xfrm>
          </p:grpSpPr>
          <p:cxnSp>
            <p:nvCxnSpPr>
              <p:cNvPr id="31784" name="Straight Connector 31783">
                <a:extLst>
                  <a:ext uri="{FF2B5EF4-FFF2-40B4-BE49-F238E27FC236}">
                    <a16:creationId xmlns:a16="http://schemas.microsoft.com/office/drawing/2014/main" id="{DCF3D274-63E5-F426-C138-62713E2E9520}"/>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785" name="Straight Connector 31784">
                <a:extLst>
                  <a:ext uri="{FF2B5EF4-FFF2-40B4-BE49-F238E27FC236}">
                    <a16:creationId xmlns:a16="http://schemas.microsoft.com/office/drawing/2014/main" id="{8ABE4034-4138-676E-D849-6560CD0D2680}"/>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86" name="Group 31785">
              <a:extLst>
                <a:ext uri="{FF2B5EF4-FFF2-40B4-BE49-F238E27FC236}">
                  <a16:creationId xmlns:a16="http://schemas.microsoft.com/office/drawing/2014/main" id="{04DD1C31-E4A6-492B-C2EC-80F4CBD1663C}"/>
                </a:ext>
              </a:extLst>
            </p:cNvPr>
            <p:cNvGrpSpPr/>
            <p:nvPr/>
          </p:nvGrpSpPr>
          <p:grpSpPr>
            <a:xfrm>
              <a:off x="2589778" y="3180328"/>
              <a:ext cx="96064" cy="699522"/>
              <a:chOff x="2292350" y="3418553"/>
              <a:chExt cx="158750" cy="434226"/>
            </a:xfrm>
          </p:grpSpPr>
          <p:cxnSp>
            <p:nvCxnSpPr>
              <p:cNvPr id="31787" name="Straight Connector 31786">
                <a:extLst>
                  <a:ext uri="{FF2B5EF4-FFF2-40B4-BE49-F238E27FC236}">
                    <a16:creationId xmlns:a16="http://schemas.microsoft.com/office/drawing/2014/main" id="{88AA320B-2C94-B859-1CE1-9D4C97598F3D}"/>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788" name="Straight Connector 31787">
                <a:extLst>
                  <a:ext uri="{FF2B5EF4-FFF2-40B4-BE49-F238E27FC236}">
                    <a16:creationId xmlns:a16="http://schemas.microsoft.com/office/drawing/2014/main" id="{72115EA1-989B-CFD6-5F0F-115926735D79}"/>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89" name="Group 31788">
              <a:extLst>
                <a:ext uri="{FF2B5EF4-FFF2-40B4-BE49-F238E27FC236}">
                  <a16:creationId xmlns:a16="http://schemas.microsoft.com/office/drawing/2014/main" id="{FB883E75-101E-F984-BD03-C17216E308E6}"/>
                </a:ext>
              </a:extLst>
            </p:cNvPr>
            <p:cNvGrpSpPr/>
            <p:nvPr/>
          </p:nvGrpSpPr>
          <p:grpSpPr>
            <a:xfrm>
              <a:off x="2727919" y="2559050"/>
              <a:ext cx="96064" cy="1143000"/>
              <a:chOff x="2292350" y="3418553"/>
              <a:chExt cx="158750" cy="434226"/>
            </a:xfrm>
          </p:grpSpPr>
          <p:cxnSp>
            <p:nvCxnSpPr>
              <p:cNvPr id="31790" name="Straight Connector 31789">
                <a:extLst>
                  <a:ext uri="{FF2B5EF4-FFF2-40B4-BE49-F238E27FC236}">
                    <a16:creationId xmlns:a16="http://schemas.microsoft.com/office/drawing/2014/main" id="{EA8CC314-EC69-485F-57F0-AFA4D7502387}"/>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791" name="Straight Connector 31790">
                <a:extLst>
                  <a:ext uri="{FF2B5EF4-FFF2-40B4-BE49-F238E27FC236}">
                    <a16:creationId xmlns:a16="http://schemas.microsoft.com/office/drawing/2014/main" id="{25DF45AD-48B6-F453-633C-4A007F730D41}"/>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92" name="Group 31791">
              <a:extLst>
                <a:ext uri="{FF2B5EF4-FFF2-40B4-BE49-F238E27FC236}">
                  <a16:creationId xmlns:a16="http://schemas.microsoft.com/office/drawing/2014/main" id="{FABAC059-5CBC-3976-18E0-830DF576A18A}"/>
                </a:ext>
              </a:extLst>
            </p:cNvPr>
            <p:cNvGrpSpPr/>
            <p:nvPr/>
          </p:nvGrpSpPr>
          <p:grpSpPr>
            <a:xfrm>
              <a:off x="2859314" y="2645557"/>
              <a:ext cx="96064" cy="1112693"/>
              <a:chOff x="2292350" y="3418553"/>
              <a:chExt cx="158750" cy="434226"/>
            </a:xfrm>
          </p:grpSpPr>
          <p:cxnSp>
            <p:nvCxnSpPr>
              <p:cNvPr id="31793" name="Straight Connector 31792">
                <a:extLst>
                  <a:ext uri="{FF2B5EF4-FFF2-40B4-BE49-F238E27FC236}">
                    <a16:creationId xmlns:a16="http://schemas.microsoft.com/office/drawing/2014/main" id="{9C4E97A9-7E49-D0CA-CB8C-1F95D2047344}"/>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794" name="Straight Connector 31793">
                <a:extLst>
                  <a:ext uri="{FF2B5EF4-FFF2-40B4-BE49-F238E27FC236}">
                    <a16:creationId xmlns:a16="http://schemas.microsoft.com/office/drawing/2014/main" id="{B496DAF2-BDC8-336B-081C-C92DD04832FD}"/>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95" name="Group 31794">
              <a:extLst>
                <a:ext uri="{FF2B5EF4-FFF2-40B4-BE49-F238E27FC236}">
                  <a16:creationId xmlns:a16="http://schemas.microsoft.com/office/drawing/2014/main" id="{D8C8B935-F26C-4AB1-4F4E-55F883B3C18D}"/>
                </a:ext>
              </a:extLst>
            </p:cNvPr>
            <p:cNvGrpSpPr/>
            <p:nvPr/>
          </p:nvGrpSpPr>
          <p:grpSpPr>
            <a:xfrm>
              <a:off x="2999176" y="2605057"/>
              <a:ext cx="96064" cy="1039907"/>
              <a:chOff x="2292350" y="3418553"/>
              <a:chExt cx="158750" cy="434226"/>
            </a:xfrm>
          </p:grpSpPr>
          <p:cxnSp>
            <p:nvCxnSpPr>
              <p:cNvPr id="31796" name="Straight Connector 31795">
                <a:extLst>
                  <a:ext uri="{FF2B5EF4-FFF2-40B4-BE49-F238E27FC236}">
                    <a16:creationId xmlns:a16="http://schemas.microsoft.com/office/drawing/2014/main" id="{1AA5BC3B-C62A-3072-6EF3-FC9090FA0123}"/>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797" name="Straight Connector 31796">
                <a:extLst>
                  <a:ext uri="{FF2B5EF4-FFF2-40B4-BE49-F238E27FC236}">
                    <a16:creationId xmlns:a16="http://schemas.microsoft.com/office/drawing/2014/main" id="{DFD1E32E-FB35-DC3C-96B9-A202C38F975A}"/>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98" name="Group 31797">
              <a:extLst>
                <a:ext uri="{FF2B5EF4-FFF2-40B4-BE49-F238E27FC236}">
                  <a16:creationId xmlns:a16="http://schemas.microsoft.com/office/drawing/2014/main" id="{E41C5A4C-AC98-D45D-FEB4-00C70CB418D3}"/>
                </a:ext>
              </a:extLst>
            </p:cNvPr>
            <p:cNvGrpSpPr/>
            <p:nvPr/>
          </p:nvGrpSpPr>
          <p:grpSpPr>
            <a:xfrm>
              <a:off x="3134709" y="2860860"/>
              <a:ext cx="96064" cy="861539"/>
              <a:chOff x="2292350" y="3418553"/>
              <a:chExt cx="158750" cy="434226"/>
            </a:xfrm>
          </p:grpSpPr>
          <p:cxnSp>
            <p:nvCxnSpPr>
              <p:cNvPr id="31799" name="Straight Connector 31798">
                <a:extLst>
                  <a:ext uri="{FF2B5EF4-FFF2-40B4-BE49-F238E27FC236}">
                    <a16:creationId xmlns:a16="http://schemas.microsoft.com/office/drawing/2014/main" id="{220D7BB1-B125-749E-722C-01E17C3EDB53}"/>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800" name="Straight Connector 31799">
                <a:extLst>
                  <a:ext uri="{FF2B5EF4-FFF2-40B4-BE49-F238E27FC236}">
                    <a16:creationId xmlns:a16="http://schemas.microsoft.com/office/drawing/2014/main" id="{478123D6-C6AB-E560-1361-FA1AF97CA250}"/>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01" name="Group 31800">
              <a:extLst>
                <a:ext uri="{FF2B5EF4-FFF2-40B4-BE49-F238E27FC236}">
                  <a16:creationId xmlns:a16="http://schemas.microsoft.com/office/drawing/2014/main" id="{77E7551D-DBA8-B941-EED7-322559EE69BE}"/>
                </a:ext>
              </a:extLst>
            </p:cNvPr>
            <p:cNvGrpSpPr/>
            <p:nvPr/>
          </p:nvGrpSpPr>
          <p:grpSpPr>
            <a:xfrm>
              <a:off x="3409879" y="3034426"/>
              <a:ext cx="96064" cy="777691"/>
              <a:chOff x="2292350" y="3418553"/>
              <a:chExt cx="158750" cy="434226"/>
            </a:xfrm>
          </p:grpSpPr>
          <p:cxnSp>
            <p:nvCxnSpPr>
              <p:cNvPr id="31802" name="Straight Connector 31801">
                <a:extLst>
                  <a:ext uri="{FF2B5EF4-FFF2-40B4-BE49-F238E27FC236}">
                    <a16:creationId xmlns:a16="http://schemas.microsoft.com/office/drawing/2014/main" id="{6630574F-CD7C-45C6-C070-C6C57A34DBA2}"/>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803" name="Straight Connector 31802">
                <a:extLst>
                  <a:ext uri="{FF2B5EF4-FFF2-40B4-BE49-F238E27FC236}">
                    <a16:creationId xmlns:a16="http://schemas.microsoft.com/office/drawing/2014/main" id="{A73F707D-163F-E6BF-8C47-DB310F51B72F}"/>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04" name="Group 31803">
              <a:extLst>
                <a:ext uri="{FF2B5EF4-FFF2-40B4-BE49-F238E27FC236}">
                  <a16:creationId xmlns:a16="http://schemas.microsoft.com/office/drawing/2014/main" id="{9A04A14D-2602-164F-6FC0-7C52F559C3DA}"/>
                </a:ext>
              </a:extLst>
            </p:cNvPr>
            <p:cNvGrpSpPr/>
            <p:nvPr/>
          </p:nvGrpSpPr>
          <p:grpSpPr>
            <a:xfrm>
              <a:off x="3679335" y="2834217"/>
              <a:ext cx="96064" cy="867833"/>
              <a:chOff x="2292350" y="3418553"/>
              <a:chExt cx="158750" cy="434226"/>
            </a:xfrm>
          </p:grpSpPr>
          <p:cxnSp>
            <p:nvCxnSpPr>
              <p:cNvPr id="31805" name="Straight Connector 31804">
                <a:extLst>
                  <a:ext uri="{FF2B5EF4-FFF2-40B4-BE49-F238E27FC236}">
                    <a16:creationId xmlns:a16="http://schemas.microsoft.com/office/drawing/2014/main" id="{DE4E3980-EE1B-F8FE-269E-5359CBCAB962}"/>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806" name="Straight Connector 31805">
                <a:extLst>
                  <a:ext uri="{FF2B5EF4-FFF2-40B4-BE49-F238E27FC236}">
                    <a16:creationId xmlns:a16="http://schemas.microsoft.com/office/drawing/2014/main" id="{07546541-D28E-FECA-AEA2-32F9450A76A6}"/>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07" name="Group 31806">
              <a:extLst>
                <a:ext uri="{FF2B5EF4-FFF2-40B4-BE49-F238E27FC236}">
                  <a16:creationId xmlns:a16="http://schemas.microsoft.com/office/drawing/2014/main" id="{E12814F0-BF55-A0E7-E1D7-01208542B60C}"/>
                </a:ext>
              </a:extLst>
            </p:cNvPr>
            <p:cNvGrpSpPr/>
            <p:nvPr/>
          </p:nvGrpSpPr>
          <p:grpSpPr>
            <a:xfrm>
              <a:off x="3819277" y="3167067"/>
              <a:ext cx="96064" cy="699522"/>
              <a:chOff x="2292350" y="3418553"/>
              <a:chExt cx="158750" cy="434226"/>
            </a:xfrm>
          </p:grpSpPr>
          <p:cxnSp>
            <p:nvCxnSpPr>
              <p:cNvPr id="31808" name="Straight Connector 31807">
                <a:extLst>
                  <a:ext uri="{FF2B5EF4-FFF2-40B4-BE49-F238E27FC236}">
                    <a16:creationId xmlns:a16="http://schemas.microsoft.com/office/drawing/2014/main" id="{197CF3DA-9116-9D4A-2867-AB0471D491A9}"/>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809" name="Straight Connector 31808">
                <a:extLst>
                  <a:ext uri="{FF2B5EF4-FFF2-40B4-BE49-F238E27FC236}">
                    <a16:creationId xmlns:a16="http://schemas.microsoft.com/office/drawing/2014/main" id="{A3E91D6A-D60D-7236-B763-091851F3AD4F}"/>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10" name="Group 31809">
              <a:extLst>
                <a:ext uri="{FF2B5EF4-FFF2-40B4-BE49-F238E27FC236}">
                  <a16:creationId xmlns:a16="http://schemas.microsoft.com/office/drawing/2014/main" id="{D43BFCF4-5E75-0534-6234-1258E1AD458D}"/>
                </a:ext>
              </a:extLst>
            </p:cNvPr>
            <p:cNvGrpSpPr/>
            <p:nvPr/>
          </p:nvGrpSpPr>
          <p:grpSpPr>
            <a:xfrm>
              <a:off x="3963373" y="2512483"/>
              <a:ext cx="96064" cy="1105411"/>
              <a:chOff x="2292350" y="3418553"/>
              <a:chExt cx="158750" cy="434226"/>
            </a:xfrm>
          </p:grpSpPr>
          <p:cxnSp>
            <p:nvCxnSpPr>
              <p:cNvPr id="31811" name="Straight Connector 31810">
                <a:extLst>
                  <a:ext uri="{FF2B5EF4-FFF2-40B4-BE49-F238E27FC236}">
                    <a16:creationId xmlns:a16="http://schemas.microsoft.com/office/drawing/2014/main" id="{F509AFAC-9F84-B182-D5B3-803E7BBF441B}"/>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812" name="Straight Connector 31811">
                <a:extLst>
                  <a:ext uri="{FF2B5EF4-FFF2-40B4-BE49-F238E27FC236}">
                    <a16:creationId xmlns:a16="http://schemas.microsoft.com/office/drawing/2014/main" id="{3E2DD782-7BDF-E645-5F99-704E41465F04}"/>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13" name="Group 31812">
              <a:extLst>
                <a:ext uri="{FF2B5EF4-FFF2-40B4-BE49-F238E27FC236}">
                  <a16:creationId xmlns:a16="http://schemas.microsoft.com/office/drawing/2014/main" id="{E69D047B-C03A-88DB-1135-778807EDA481}"/>
                </a:ext>
              </a:extLst>
            </p:cNvPr>
            <p:cNvGrpSpPr/>
            <p:nvPr/>
          </p:nvGrpSpPr>
          <p:grpSpPr>
            <a:xfrm>
              <a:off x="4233220" y="3071283"/>
              <a:ext cx="96064" cy="808567"/>
              <a:chOff x="2292350" y="3418553"/>
              <a:chExt cx="158750" cy="434226"/>
            </a:xfrm>
          </p:grpSpPr>
          <p:cxnSp>
            <p:nvCxnSpPr>
              <p:cNvPr id="31814" name="Straight Connector 31813">
                <a:extLst>
                  <a:ext uri="{FF2B5EF4-FFF2-40B4-BE49-F238E27FC236}">
                    <a16:creationId xmlns:a16="http://schemas.microsoft.com/office/drawing/2014/main" id="{30878CE4-A48A-452D-8BB2-8F54AA8B3935}"/>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815" name="Straight Connector 31814">
                <a:extLst>
                  <a:ext uri="{FF2B5EF4-FFF2-40B4-BE49-F238E27FC236}">
                    <a16:creationId xmlns:a16="http://schemas.microsoft.com/office/drawing/2014/main" id="{FB384BBE-2B5F-1463-445F-1B30D6E4F4FB}"/>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16" name="Group 31815">
              <a:extLst>
                <a:ext uri="{FF2B5EF4-FFF2-40B4-BE49-F238E27FC236}">
                  <a16:creationId xmlns:a16="http://schemas.microsoft.com/office/drawing/2014/main" id="{F59A7E4F-E89B-AC95-F7A0-CE8FE12E0523}"/>
                </a:ext>
              </a:extLst>
            </p:cNvPr>
            <p:cNvGrpSpPr/>
            <p:nvPr/>
          </p:nvGrpSpPr>
          <p:grpSpPr>
            <a:xfrm>
              <a:off x="4511534" y="2967569"/>
              <a:ext cx="96064" cy="790682"/>
              <a:chOff x="2292350" y="3418553"/>
              <a:chExt cx="158750" cy="434226"/>
            </a:xfrm>
          </p:grpSpPr>
          <p:cxnSp>
            <p:nvCxnSpPr>
              <p:cNvPr id="31817" name="Straight Connector 31816">
                <a:extLst>
                  <a:ext uri="{FF2B5EF4-FFF2-40B4-BE49-F238E27FC236}">
                    <a16:creationId xmlns:a16="http://schemas.microsoft.com/office/drawing/2014/main" id="{6F8167E0-219F-598A-44D9-9CD3983D8589}"/>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818" name="Straight Connector 31817">
                <a:extLst>
                  <a:ext uri="{FF2B5EF4-FFF2-40B4-BE49-F238E27FC236}">
                    <a16:creationId xmlns:a16="http://schemas.microsoft.com/office/drawing/2014/main" id="{F470A161-FE49-09A9-8573-CF04242C3928}"/>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19" name="Group 31818">
              <a:extLst>
                <a:ext uri="{FF2B5EF4-FFF2-40B4-BE49-F238E27FC236}">
                  <a16:creationId xmlns:a16="http://schemas.microsoft.com/office/drawing/2014/main" id="{32FD7D76-87D3-AE24-9E70-E9766A257086}"/>
                </a:ext>
              </a:extLst>
            </p:cNvPr>
            <p:cNvGrpSpPr/>
            <p:nvPr/>
          </p:nvGrpSpPr>
          <p:grpSpPr>
            <a:xfrm>
              <a:off x="4647163" y="3103594"/>
              <a:ext cx="96064" cy="749179"/>
              <a:chOff x="2292350" y="3418553"/>
              <a:chExt cx="158750" cy="434226"/>
            </a:xfrm>
          </p:grpSpPr>
          <p:cxnSp>
            <p:nvCxnSpPr>
              <p:cNvPr id="31820" name="Straight Connector 31819">
                <a:extLst>
                  <a:ext uri="{FF2B5EF4-FFF2-40B4-BE49-F238E27FC236}">
                    <a16:creationId xmlns:a16="http://schemas.microsoft.com/office/drawing/2014/main" id="{D94800C9-C124-C011-6632-990677ABDF49}"/>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821" name="Straight Connector 31820">
                <a:extLst>
                  <a:ext uri="{FF2B5EF4-FFF2-40B4-BE49-F238E27FC236}">
                    <a16:creationId xmlns:a16="http://schemas.microsoft.com/office/drawing/2014/main" id="{F78B186B-1057-1A68-DC68-A39326BD5586}"/>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22" name="Group 31821">
              <a:extLst>
                <a:ext uri="{FF2B5EF4-FFF2-40B4-BE49-F238E27FC236}">
                  <a16:creationId xmlns:a16="http://schemas.microsoft.com/office/drawing/2014/main" id="{9834DCDA-3AE1-98FD-250D-16C529117B80}"/>
                </a:ext>
              </a:extLst>
            </p:cNvPr>
            <p:cNvGrpSpPr/>
            <p:nvPr/>
          </p:nvGrpSpPr>
          <p:grpSpPr>
            <a:xfrm>
              <a:off x="4783474" y="2862376"/>
              <a:ext cx="96064" cy="860020"/>
              <a:chOff x="2292350" y="3418553"/>
              <a:chExt cx="158750" cy="434226"/>
            </a:xfrm>
          </p:grpSpPr>
          <p:cxnSp>
            <p:nvCxnSpPr>
              <p:cNvPr id="31823" name="Straight Connector 31822">
                <a:extLst>
                  <a:ext uri="{FF2B5EF4-FFF2-40B4-BE49-F238E27FC236}">
                    <a16:creationId xmlns:a16="http://schemas.microsoft.com/office/drawing/2014/main" id="{C18768D1-AE74-F941-4A1D-F0FB5287EBCD}"/>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824" name="Straight Connector 31823">
                <a:extLst>
                  <a:ext uri="{FF2B5EF4-FFF2-40B4-BE49-F238E27FC236}">
                    <a16:creationId xmlns:a16="http://schemas.microsoft.com/office/drawing/2014/main" id="{65351085-28D5-9256-256D-57BAECEC4436}"/>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25" name="Group 31824">
              <a:extLst>
                <a:ext uri="{FF2B5EF4-FFF2-40B4-BE49-F238E27FC236}">
                  <a16:creationId xmlns:a16="http://schemas.microsoft.com/office/drawing/2014/main" id="{D482289E-42F0-E816-47DA-74849220B5C2}"/>
                </a:ext>
              </a:extLst>
            </p:cNvPr>
            <p:cNvGrpSpPr/>
            <p:nvPr/>
          </p:nvGrpSpPr>
          <p:grpSpPr>
            <a:xfrm>
              <a:off x="5051201" y="2858163"/>
              <a:ext cx="96064" cy="860020"/>
              <a:chOff x="2292350" y="3418553"/>
              <a:chExt cx="158750" cy="434226"/>
            </a:xfrm>
          </p:grpSpPr>
          <p:cxnSp>
            <p:nvCxnSpPr>
              <p:cNvPr id="31826" name="Straight Connector 31825">
                <a:extLst>
                  <a:ext uri="{FF2B5EF4-FFF2-40B4-BE49-F238E27FC236}">
                    <a16:creationId xmlns:a16="http://schemas.microsoft.com/office/drawing/2014/main" id="{A2BD2D36-A44A-3D7E-32BD-C2860B38386F}"/>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827" name="Straight Connector 31826">
                <a:extLst>
                  <a:ext uri="{FF2B5EF4-FFF2-40B4-BE49-F238E27FC236}">
                    <a16:creationId xmlns:a16="http://schemas.microsoft.com/office/drawing/2014/main" id="{9DCFB17F-B4AB-A00C-D9A9-65C99D7D2875}"/>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28" name="Group 31827">
              <a:extLst>
                <a:ext uri="{FF2B5EF4-FFF2-40B4-BE49-F238E27FC236}">
                  <a16:creationId xmlns:a16="http://schemas.microsoft.com/office/drawing/2014/main" id="{FAD641F7-6E41-B970-252B-772EB6522BA8}"/>
                </a:ext>
              </a:extLst>
            </p:cNvPr>
            <p:cNvGrpSpPr/>
            <p:nvPr/>
          </p:nvGrpSpPr>
          <p:grpSpPr>
            <a:xfrm>
              <a:off x="5327456" y="2858163"/>
              <a:ext cx="96064" cy="860020"/>
              <a:chOff x="2292350" y="3418553"/>
              <a:chExt cx="158750" cy="434226"/>
            </a:xfrm>
          </p:grpSpPr>
          <p:cxnSp>
            <p:nvCxnSpPr>
              <p:cNvPr id="31829" name="Straight Connector 31828">
                <a:extLst>
                  <a:ext uri="{FF2B5EF4-FFF2-40B4-BE49-F238E27FC236}">
                    <a16:creationId xmlns:a16="http://schemas.microsoft.com/office/drawing/2014/main" id="{AECB5689-766C-AFD7-E77F-A16436EB0AD0}"/>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830" name="Straight Connector 31829">
                <a:extLst>
                  <a:ext uri="{FF2B5EF4-FFF2-40B4-BE49-F238E27FC236}">
                    <a16:creationId xmlns:a16="http://schemas.microsoft.com/office/drawing/2014/main" id="{4016E519-C313-6B9C-AB19-0FB22C5939F6}"/>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31" name="Group 31830">
              <a:extLst>
                <a:ext uri="{FF2B5EF4-FFF2-40B4-BE49-F238E27FC236}">
                  <a16:creationId xmlns:a16="http://schemas.microsoft.com/office/drawing/2014/main" id="{AAF0ECCA-05AE-6F44-1E1F-8A95952C1721}"/>
                </a:ext>
              </a:extLst>
            </p:cNvPr>
            <p:cNvGrpSpPr/>
            <p:nvPr/>
          </p:nvGrpSpPr>
          <p:grpSpPr>
            <a:xfrm>
              <a:off x="5469199" y="3171690"/>
              <a:ext cx="96064" cy="712392"/>
              <a:chOff x="2292350" y="3418553"/>
              <a:chExt cx="158750" cy="434226"/>
            </a:xfrm>
          </p:grpSpPr>
          <p:cxnSp>
            <p:nvCxnSpPr>
              <p:cNvPr id="31832" name="Straight Connector 31831">
                <a:extLst>
                  <a:ext uri="{FF2B5EF4-FFF2-40B4-BE49-F238E27FC236}">
                    <a16:creationId xmlns:a16="http://schemas.microsoft.com/office/drawing/2014/main" id="{17394405-9D4A-DA63-AA92-9B523C1757F3}"/>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833" name="Straight Connector 31832">
                <a:extLst>
                  <a:ext uri="{FF2B5EF4-FFF2-40B4-BE49-F238E27FC236}">
                    <a16:creationId xmlns:a16="http://schemas.microsoft.com/office/drawing/2014/main" id="{E6E3AE04-0EE1-CA8C-AB23-3BF014F22FED}"/>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sp>
        <p:nvSpPr>
          <p:cNvPr id="31838" name="Freeform: Shape 31837">
            <a:extLst>
              <a:ext uri="{FF2B5EF4-FFF2-40B4-BE49-F238E27FC236}">
                <a16:creationId xmlns:a16="http://schemas.microsoft.com/office/drawing/2014/main" id="{6F5CCA94-D1D2-09E2-3208-387E3A1BDDC5}"/>
              </a:ext>
            </a:extLst>
          </p:cNvPr>
          <p:cNvSpPr/>
          <p:nvPr/>
        </p:nvSpPr>
        <p:spPr bwMode="auto">
          <a:xfrm>
            <a:off x="1393825" y="3517900"/>
            <a:ext cx="4108450" cy="374650"/>
          </a:xfrm>
          <a:custGeom>
            <a:avLst/>
            <a:gdLst>
              <a:gd name="connsiteX0" fmla="*/ 0 w 4108450"/>
              <a:gd name="connsiteY0" fmla="*/ 76200 h 374650"/>
              <a:gd name="connsiteX1" fmla="*/ 142875 w 4108450"/>
              <a:gd name="connsiteY1" fmla="*/ 327025 h 374650"/>
              <a:gd name="connsiteX2" fmla="*/ 269875 w 4108450"/>
              <a:gd name="connsiteY2" fmla="*/ 349250 h 374650"/>
              <a:gd name="connsiteX3" fmla="*/ 412750 w 4108450"/>
              <a:gd name="connsiteY3" fmla="*/ 320675 h 374650"/>
              <a:gd name="connsiteX4" fmla="*/ 549275 w 4108450"/>
              <a:gd name="connsiteY4" fmla="*/ 374650 h 374650"/>
              <a:gd name="connsiteX5" fmla="*/ 692150 w 4108450"/>
              <a:gd name="connsiteY5" fmla="*/ 231775 h 374650"/>
              <a:gd name="connsiteX6" fmla="*/ 812800 w 4108450"/>
              <a:gd name="connsiteY6" fmla="*/ 228600 h 374650"/>
              <a:gd name="connsiteX7" fmla="*/ 939800 w 4108450"/>
              <a:gd name="connsiteY7" fmla="*/ 279400 h 374650"/>
              <a:gd name="connsiteX8" fmla="*/ 1104900 w 4108450"/>
              <a:gd name="connsiteY8" fmla="*/ 152400 h 374650"/>
              <a:gd name="connsiteX9" fmla="*/ 1235075 w 4108450"/>
              <a:gd name="connsiteY9" fmla="*/ 276225 h 374650"/>
              <a:gd name="connsiteX10" fmla="*/ 1374775 w 4108450"/>
              <a:gd name="connsiteY10" fmla="*/ 95250 h 374650"/>
              <a:gd name="connsiteX11" fmla="*/ 1517650 w 4108450"/>
              <a:gd name="connsiteY11" fmla="*/ 165100 h 374650"/>
              <a:gd name="connsiteX12" fmla="*/ 1644650 w 4108450"/>
              <a:gd name="connsiteY12" fmla="*/ 41275 h 374650"/>
              <a:gd name="connsiteX13" fmla="*/ 1778000 w 4108450"/>
              <a:gd name="connsiteY13" fmla="*/ 111125 h 374650"/>
              <a:gd name="connsiteX14" fmla="*/ 2060575 w 4108450"/>
              <a:gd name="connsiteY14" fmla="*/ 212725 h 374650"/>
              <a:gd name="connsiteX15" fmla="*/ 2324100 w 4108450"/>
              <a:gd name="connsiteY15" fmla="*/ 107950 h 374650"/>
              <a:gd name="connsiteX16" fmla="*/ 2470150 w 4108450"/>
              <a:gd name="connsiteY16" fmla="*/ 247650 h 374650"/>
              <a:gd name="connsiteX17" fmla="*/ 2613025 w 4108450"/>
              <a:gd name="connsiteY17" fmla="*/ 0 h 374650"/>
              <a:gd name="connsiteX18" fmla="*/ 2889250 w 4108450"/>
              <a:gd name="connsiteY18" fmla="*/ 238125 h 374650"/>
              <a:gd name="connsiteX19" fmla="*/ 3162300 w 4108450"/>
              <a:gd name="connsiteY19" fmla="*/ 177800 h 374650"/>
              <a:gd name="connsiteX20" fmla="*/ 3295650 w 4108450"/>
              <a:gd name="connsiteY20" fmla="*/ 222250 h 374650"/>
              <a:gd name="connsiteX21" fmla="*/ 3429000 w 4108450"/>
              <a:gd name="connsiteY21" fmla="*/ 107950 h 374650"/>
              <a:gd name="connsiteX22" fmla="*/ 3708400 w 4108450"/>
              <a:gd name="connsiteY22" fmla="*/ 111125 h 374650"/>
              <a:gd name="connsiteX23" fmla="*/ 3984625 w 4108450"/>
              <a:gd name="connsiteY23" fmla="*/ 114300 h 374650"/>
              <a:gd name="connsiteX24" fmla="*/ 4108450 w 4108450"/>
              <a:gd name="connsiteY24" fmla="*/ 279400 h 37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08450" h="374650">
                <a:moveTo>
                  <a:pt x="0" y="76200"/>
                </a:moveTo>
                <a:lnTo>
                  <a:pt x="142875" y="327025"/>
                </a:lnTo>
                <a:lnTo>
                  <a:pt x="269875" y="349250"/>
                </a:lnTo>
                <a:lnTo>
                  <a:pt x="412750" y="320675"/>
                </a:lnTo>
                <a:lnTo>
                  <a:pt x="549275" y="374650"/>
                </a:lnTo>
                <a:lnTo>
                  <a:pt x="692150" y="231775"/>
                </a:lnTo>
                <a:lnTo>
                  <a:pt x="812800" y="228600"/>
                </a:lnTo>
                <a:lnTo>
                  <a:pt x="939800" y="279400"/>
                </a:lnTo>
                <a:lnTo>
                  <a:pt x="1104900" y="152400"/>
                </a:lnTo>
                <a:lnTo>
                  <a:pt x="1235075" y="276225"/>
                </a:lnTo>
                <a:lnTo>
                  <a:pt x="1374775" y="95250"/>
                </a:lnTo>
                <a:lnTo>
                  <a:pt x="1517650" y="165100"/>
                </a:lnTo>
                <a:lnTo>
                  <a:pt x="1644650" y="41275"/>
                </a:lnTo>
                <a:lnTo>
                  <a:pt x="1778000" y="111125"/>
                </a:lnTo>
                <a:lnTo>
                  <a:pt x="2060575" y="212725"/>
                </a:lnTo>
                <a:lnTo>
                  <a:pt x="2324100" y="107950"/>
                </a:lnTo>
                <a:lnTo>
                  <a:pt x="2470150" y="247650"/>
                </a:lnTo>
                <a:lnTo>
                  <a:pt x="2613025" y="0"/>
                </a:lnTo>
                <a:lnTo>
                  <a:pt x="2889250" y="238125"/>
                </a:lnTo>
                <a:lnTo>
                  <a:pt x="3162300" y="177800"/>
                </a:lnTo>
                <a:lnTo>
                  <a:pt x="3295650" y="222250"/>
                </a:lnTo>
                <a:lnTo>
                  <a:pt x="3429000" y="107950"/>
                </a:lnTo>
                <a:lnTo>
                  <a:pt x="3708400" y="111125"/>
                </a:lnTo>
                <a:lnTo>
                  <a:pt x="3984625" y="114300"/>
                </a:lnTo>
                <a:lnTo>
                  <a:pt x="4108450" y="279400"/>
                </a:lnTo>
              </a:path>
            </a:pathLst>
          </a:custGeom>
          <a:noFill/>
          <a:ln w="28575">
            <a:solidFill>
              <a:schemeClr val="accent1"/>
            </a:solidFill>
            <a:miter lim="800000"/>
            <a:headEnd/>
            <a:tailEnd/>
          </a:ln>
        </p:spPr>
        <p:txBody>
          <a:bodyPr rtlCol="0" anchor="ctr"/>
          <a:lstStyle/>
          <a:p>
            <a:pPr algn="ctr"/>
            <a:endParaRPr lang="en-US"/>
          </a:p>
        </p:txBody>
      </p:sp>
      <p:grpSp>
        <p:nvGrpSpPr>
          <p:cNvPr id="31864" name="Group 31863">
            <a:extLst>
              <a:ext uri="{FF2B5EF4-FFF2-40B4-BE49-F238E27FC236}">
                <a16:creationId xmlns:a16="http://schemas.microsoft.com/office/drawing/2014/main" id="{C3CC2832-AA86-7E41-3ADE-81402AD32A0F}"/>
              </a:ext>
            </a:extLst>
          </p:cNvPr>
          <p:cNvGrpSpPr/>
          <p:nvPr/>
        </p:nvGrpSpPr>
        <p:grpSpPr>
          <a:xfrm>
            <a:off x="1353131" y="3471333"/>
            <a:ext cx="4208662" cy="482400"/>
            <a:chOff x="1353131" y="3557058"/>
            <a:chExt cx="4208662" cy="482400"/>
          </a:xfrm>
        </p:grpSpPr>
        <p:sp>
          <p:nvSpPr>
            <p:cNvPr id="31839" name="Rectangle 31838">
              <a:extLst>
                <a:ext uri="{FF2B5EF4-FFF2-40B4-BE49-F238E27FC236}">
                  <a16:creationId xmlns:a16="http://schemas.microsoft.com/office/drawing/2014/main" id="{E3412FE3-2201-4AA1-1C11-A46877F18E20}"/>
                </a:ext>
              </a:extLst>
            </p:cNvPr>
            <p:cNvSpPr/>
            <p:nvPr/>
          </p:nvSpPr>
          <p:spPr bwMode="auto">
            <a:xfrm>
              <a:off x="1353131" y="3636471"/>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40" name="Rectangle 31839">
              <a:extLst>
                <a:ext uri="{FF2B5EF4-FFF2-40B4-BE49-F238E27FC236}">
                  <a16:creationId xmlns:a16="http://schemas.microsoft.com/office/drawing/2014/main" id="{A0911DC7-7067-91C9-56F5-294F398B9A5E}"/>
                </a:ext>
              </a:extLst>
            </p:cNvPr>
            <p:cNvSpPr/>
            <p:nvPr/>
          </p:nvSpPr>
          <p:spPr bwMode="auto">
            <a:xfrm>
              <a:off x="1481252" y="3884082"/>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41" name="Rectangle 31840">
              <a:extLst>
                <a:ext uri="{FF2B5EF4-FFF2-40B4-BE49-F238E27FC236}">
                  <a16:creationId xmlns:a16="http://schemas.microsoft.com/office/drawing/2014/main" id="{5AB52817-8CF4-1945-8BE3-638E65874B40}"/>
                </a:ext>
              </a:extLst>
            </p:cNvPr>
            <p:cNvSpPr/>
            <p:nvPr/>
          </p:nvSpPr>
          <p:spPr bwMode="auto">
            <a:xfrm>
              <a:off x="1623925" y="3902916"/>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42" name="Rectangle 31841">
              <a:extLst>
                <a:ext uri="{FF2B5EF4-FFF2-40B4-BE49-F238E27FC236}">
                  <a16:creationId xmlns:a16="http://schemas.microsoft.com/office/drawing/2014/main" id="{01826F62-33D7-3A54-A5A9-251DF75FE4DC}"/>
                </a:ext>
              </a:extLst>
            </p:cNvPr>
            <p:cNvSpPr/>
            <p:nvPr/>
          </p:nvSpPr>
          <p:spPr bwMode="auto">
            <a:xfrm>
              <a:off x="1760997" y="3877803"/>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43" name="Rectangle 31842">
              <a:extLst>
                <a:ext uri="{FF2B5EF4-FFF2-40B4-BE49-F238E27FC236}">
                  <a16:creationId xmlns:a16="http://schemas.microsoft.com/office/drawing/2014/main" id="{2E74D289-7903-E701-73B7-6D40697E13DF}"/>
                </a:ext>
              </a:extLst>
            </p:cNvPr>
            <p:cNvSpPr/>
            <p:nvPr/>
          </p:nvSpPr>
          <p:spPr bwMode="auto">
            <a:xfrm>
              <a:off x="1895669" y="3938011"/>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44" name="Rectangle 31843">
              <a:extLst>
                <a:ext uri="{FF2B5EF4-FFF2-40B4-BE49-F238E27FC236}">
                  <a16:creationId xmlns:a16="http://schemas.microsoft.com/office/drawing/2014/main" id="{E047C0E1-9F0D-0F21-5318-643B58912626}"/>
                </a:ext>
              </a:extLst>
            </p:cNvPr>
            <p:cNvSpPr/>
            <p:nvPr/>
          </p:nvSpPr>
          <p:spPr bwMode="auto">
            <a:xfrm>
              <a:off x="2031781" y="3777260"/>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45" name="Rectangle 31844">
              <a:extLst>
                <a:ext uri="{FF2B5EF4-FFF2-40B4-BE49-F238E27FC236}">
                  <a16:creationId xmlns:a16="http://schemas.microsoft.com/office/drawing/2014/main" id="{13522AB2-4EF9-A8F5-E636-A13FF6434131}"/>
                </a:ext>
              </a:extLst>
            </p:cNvPr>
            <p:cNvSpPr/>
            <p:nvPr/>
          </p:nvSpPr>
          <p:spPr bwMode="auto">
            <a:xfrm>
              <a:off x="2177037" y="3777260"/>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46" name="Rectangle 31845">
              <a:extLst>
                <a:ext uri="{FF2B5EF4-FFF2-40B4-BE49-F238E27FC236}">
                  <a16:creationId xmlns:a16="http://schemas.microsoft.com/office/drawing/2014/main" id="{B952A5A1-AFB3-7EA7-9E0A-65FE34BC89D4}"/>
                </a:ext>
              </a:extLst>
            </p:cNvPr>
            <p:cNvSpPr/>
            <p:nvPr/>
          </p:nvSpPr>
          <p:spPr bwMode="auto">
            <a:xfrm>
              <a:off x="2308431" y="3827983"/>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47" name="Rectangle 31846">
              <a:extLst>
                <a:ext uri="{FF2B5EF4-FFF2-40B4-BE49-F238E27FC236}">
                  <a16:creationId xmlns:a16="http://schemas.microsoft.com/office/drawing/2014/main" id="{10EE0E21-AF0D-7767-05AB-C24CB40D6DFD}"/>
                </a:ext>
              </a:extLst>
            </p:cNvPr>
            <p:cNvSpPr/>
            <p:nvPr/>
          </p:nvSpPr>
          <p:spPr bwMode="auto">
            <a:xfrm>
              <a:off x="2442194" y="3696868"/>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48" name="Rectangle 31847">
              <a:extLst>
                <a:ext uri="{FF2B5EF4-FFF2-40B4-BE49-F238E27FC236}">
                  <a16:creationId xmlns:a16="http://schemas.microsoft.com/office/drawing/2014/main" id="{29549113-8A3D-AF22-D7C2-FBF670F60821}"/>
                </a:ext>
              </a:extLst>
            </p:cNvPr>
            <p:cNvSpPr/>
            <p:nvPr/>
          </p:nvSpPr>
          <p:spPr bwMode="auto">
            <a:xfrm>
              <a:off x="2589778" y="3837143"/>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49" name="Rectangle 31848">
              <a:extLst>
                <a:ext uri="{FF2B5EF4-FFF2-40B4-BE49-F238E27FC236}">
                  <a16:creationId xmlns:a16="http://schemas.microsoft.com/office/drawing/2014/main" id="{335FBE5C-A443-412C-E498-D9C27B61EACF}"/>
                </a:ext>
              </a:extLst>
            </p:cNvPr>
            <p:cNvSpPr/>
            <p:nvPr/>
          </p:nvSpPr>
          <p:spPr bwMode="auto">
            <a:xfrm>
              <a:off x="2722266" y="3659343"/>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50" name="Rectangle 31849">
              <a:extLst>
                <a:ext uri="{FF2B5EF4-FFF2-40B4-BE49-F238E27FC236}">
                  <a16:creationId xmlns:a16="http://schemas.microsoft.com/office/drawing/2014/main" id="{0C508FEA-AB6B-1E01-F627-354977A6B16E}"/>
                </a:ext>
              </a:extLst>
            </p:cNvPr>
            <p:cNvSpPr/>
            <p:nvPr/>
          </p:nvSpPr>
          <p:spPr bwMode="auto">
            <a:xfrm>
              <a:off x="2857159" y="3718183"/>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51" name="Rectangle 31850">
              <a:extLst>
                <a:ext uri="{FF2B5EF4-FFF2-40B4-BE49-F238E27FC236}">
                  <a16:creationId xmlns:a16="http://schemas.microsoft.com/office/drawing/2014/main" id="{7FC6852E-18F1-4E29-D472-5F6A870E1C09}"/>
                </a:ext>
              </a:extLst>
            </p:cNvPr>
            <p:cNvSpPr/>
            <p:nvPr/>
          </p:nvSpPr>
          <p:spPr bwMode="auto">
            <a:xfrm>
              <a:off x="2997376" y="3589128"/>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52" name="Rectangle 31851">
              <a:extLst>
                <a:ext uri="{FF2B5EF4-FFF2-40B4-BE49-F238E27FC236}">
                  <a16:creationId xmlns:a16="http://schemas.microsoft.com/office/drawing/2014/main" id="{0514F4EE-DFD5-8BBC-96AB-872EEBA99A43}"/>
                </a:ext>
              </a:extLst>
            </p:cNvPr>
            <p:cNvSpPr/>
            <p:nvPr/>
          </p:nvSpPr>
          <p:spPr bwMode="auto">
            <a:xfrm>
              <a:off x="3131255" y="3662684"/>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53" name="Rectangle 31852">
              <a:extLst>
                <a:ext uri="{FF2B5EF4-FFF2-40B4-BE49-F238E27FC236}">
                  <a16:creationId xmlns:a16="http://schemas.microsoft.com/office/drawing/2014/main" id="{7B41DA0E-41A1-C654-F21A-EE546249E769}"/>
                </a:ext>
              </a:extLst>
            </p:cNvPr>
            <p:cNvSpPr/>
            <p:nvPr/>
          </p:nvSpPr>
          <p:spPr bwMode="auto">
            <a:xfrm>
              <a:off x="3407970" y="3761393"/>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54" name="Rectangle 31853">
              <a:extLst>
                <a:ext uri="{FF2B5EF4-FFF2-40B4-BE49-F238E27FC236}">
                  <a16:creationId xmlns:a16="http://schemas.microsoft.com/office/drawing/2014/main" id="{52B0F8F4-57E4-BEEC-B3A2-B96F2A7DDBBE}"/>
                </a:ext>
              </a:extLst>
            </p:cNvPr>
            <p:cNvSpPr/>
            <p:nvPr/>
          </p:nvSpPr>
          <p:spPr bwMode="auto">
            <a:xfrm>
              <a:off x="3677056" y="3662683"/>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55" name="Rectangle 31854">
              <a:extLst>
                <a:ext uri="{FF2B5EF4-FFF2-40B4-BE49-F238E27FC236}">
                  <a16:creationId xmlns:a16="http://schemas.microsoft.com/office/drawing/2014/main" id="{ADB08FE1-16B1-07B5-E866-788E5D529B86}"/>
                </a:ext>
              </a:extLst>
            </p:cNvPr>
            <p:cNvSpPr/>
            <p:nvPr/>
          </p:nvSpPr>
          <p:spPr bwMode="auto">
            <a:xfrm>
              <a:off x="3957990" y="3557058"/>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56" name="Rectangle 31855">
              <a:extLst>
                <a:ext uri="{FF2B5EF4-FFF2-40B4-BE49-F238E27FC236}">
                  <a16:creationId xmlns:a16="http://schemas.microsoft.com/office/drawing/2014/main" id="{EFF44879-8551-380F-829C-880A93C25DCE}"/>
                </a:ext>
              </a:extLst>
            </p:cNvPr>
            <p:cNvSpPr/>
            <p:nvPr/>
          </p:nvSpPr>
          <p:spPr bwMode="auto">
            <a:xfrm>
              <a:off x="4230251" y="3800324"/>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57" name="Rectangle 31856">
              <a:extLst>
                <a:ext uri="{FF2B5EF4-FFF2-40B4-BE49-F238E27FC236}">
                  <a16:creationId xmlns:a16="http://schemas.microsoft.com/office/drawing/2014/main" id="{0F4FE32B-46E6-1EBF-CC1F-92C6AF789F57}"/>
                </a:ext>
              </a:extLst>
            </p:cNvPr>
            <p:cNvSpPr/>
            <p:nvPr/>
          </p:nvSpPr>
          <p:spPr bwMode="auto">
            <a:xfrm>
              <a:off x="4502652" y="3726536"/>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58" name="Rectangle 31857">
              <a:extLst>
                <a:ext uri="{FF2B5EF4-FFF2-40B4-BE49-F238E27FC236}">
                  <a16:creationId xmlns:a16="http://schemas.microsoft.com/office/drawing/2014/main" id="{65E60A18-924E-B004-77E5-4B7097E789DE}"/>
                </a:ext>
              </a:extLst>
            </p:cNvPr>
            <p:cNvSpPr/>
            <p:nvPr/>
          </p:nvSpPr>
          <p:spPr bwMode="auto">
            <a:xfrm>
              <a:off x="4636979" y="3786419"/>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59" name="Rectangle 31858">
              <a:extLst>
                <a:ext uri="{FF2B5EF4-FFF2-40B4-BE49-F238E27FC236}">
                  <a16:creationId xmlns:a16="http://schemas.microsoft.com/office/drawing/2014/main" id="{3C859155-E72A-3701-1B82-F7F43E9AA6F6}"/>
                </a:ext>
              </a:extLst>
            </p:cNvPr>
            <p:cNvSpPr/>
            <p:nvPr/>
          </p:nvSpPr>
          <p:spPr bwMode="auto">
            <a:xfrm>
              <a:off x="4771847" y="3659342"/>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60" name="Rectangle 31859">
              <a:extLst>
                <a:ext uri="{FF2B5EF4-FFF2-40B4-BE49-F238E27FC236}">
                  <a16:creationId xmlns:a16="http://schemas.microsoft.com/office/drawing/2014/main" id="{2F006168-8771-2022-3F8B-E56F0D48FD0B}"/>
                </a:ext>
              </a:extLst>
            </p:cNvPr>
            <p:cNvSpPr/>
            <p:nvPr/>
          </p:nvSpPr>
          <p:spPr bwMode="auto">
            <a:xfrm>
              <a:off x="5052478" y="3675812"/>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61" name="Rectangle 31860">
              <a:extLst>
                <a:ext uri="{FF2B5EF4-FFF2-40B4-BE49-F238E27FC236}">
                  <a16:creationId xmlns:a16="http://schemas.microsoft.com/office/drawing/2014/main" id="{F91ABF2B-9968-89E8-D44A-23A9AD49E851}"/>
                </a:ext>
              </a:extLst>
            </p:cNvPr>
            <p:cNvSpPr/>
            <p:nvPr/>
          </p:nvSpPr>
          <p:spPr bwMode="auto">
            <a:xfrm>
              <a:off x="5326640" y="3675812"/>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62" name="Rectangle 31861">
              <a:extLst>
                <a:ext uri="{FF2B5EF4-FFF2-40B4-BE49-F238E27FC236}">
                  <a16:creationId xmlns:a16="http://schemas.microsoft.com/office/drawing/2014/main" id="{A0FEBAF3-9C64-1965-F032-173BA79C81B5}"/>
                </a:ext>
              </a:extLst>
            </p:cNvPr>
            <p:cNvSpPr/>
            <p:nvPr/>
          </p:nvSpPr>
          <p:spPr bwMode="auto">
            <a:xfrm>
              <a:off x="5460346" y="3823508"/>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944" name="Group 31943">
            <a:extLst>
              <a:ext uri="{FF2B5EF4-FFF2-40B4-BE49-F238E27FC236}">
                <a16:creationId xmlns:a16="http://schemas.microsoft.com/office/drawing/2014/main" id="{E50CA1B4-1CCC-5C6C-4956-DD3B6D4E6D31}"/>
              </a:ext>
            </a:extLst>
          </p:cNvPr>
          <p:cNvGrpSpPr/>
          <p:nvPr/>
        </p:nvGrpSpPr>
        <p:grpSpPr>
          <a:xfrm>
            <a:off x="1355031" y="3471333"/>
            <a:ext cx="4215759" cy="1169355"/>
            <a:chOff x="1355031" y="3557058"/>
            <a:chExt cx="4215759" cy="1169355"/>
          </a:xfrm>
        </p:grpSpPr>
        <p:grpSp>
          <p:nvGrpSpPr>
            <p:cNvPr id="31865" name="Group 31864">
              <a:extLst>
                <a:ext uri="{FF2B5EF4-FFF2-40B4-BE49-F238E27FC236}">
                  <a16:creationId xmlns:a16="http://schemas.microsoft.com/office/drawing/2014/main" id="{04E0F732-FB64-B1B3-4980-1FB3DCB81CED}"/>
                </a:ext>
              </a:extLst>
            </p:cNvPr>
            <p:cNvGrpSpPr/>
            <p:nvPr/>
          </p:nvGrpSpPr>
          <p:grpSpPr>
            <a:xfrm rot="10800000">
              <a:off x="1355031" y="3620000"/>
              <a:ext cx="96064" cy="895068"/>
              <a:chOff x="2292350" y="3418553"/>
              <a:chExt cx="158750" cy="434226"/>
            </a:xfrm>
          </p:grpSpPr>
          <p:cxnSp>
            <p:nvCxnSpPr>
              <p:cNvPr id="31866" name="Straight Connector 31865">
                <a:extLst>
                  <a:ext uri="{FF2B5EF4-FFF2-40B4-BE49-F238E27FC236}">
                    <a16:creationId xmlns:a16="http://schemas.microsoft.com/office/drawing/2014/main" id="{AE08159F-6DBC-6964-7628-2880FE09E5C9}"/>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1867" name="Straight Connector 31866">
                <a:extLst>
                  <a:ext uri="{FF2B5EF4-FFF2-40B4-BE49-F238E27FC236}">
                    <a16:creationId xmlns:a16="http://schemas.microsoft.com/office/drawing/2014/main" id="{D9F17270-5475-4786-A2D1-FFB1100BB64B}"/>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69" name="Group 31868">
              <a:extLst>
                <a:ext uri="{FF2B5EF4-FFF2-40B4-BE49-F238E27FC236}">
                  <a16:creationId xmlns:a16="http://schemas.microsoft.com/office/drawing/2014/main" id="{F0AD82B2-5720-2121-7CFB-877DC6451814}"/>
                </a:ext>
              </a:extLst>
            </p:cNvPr>
            <p:cNvGrpSpPr/>
            <p:nvPr/>
          </p:nvGrpSpPr>
          <p:grpSpPr>
            <a:xfrm rot="10800000">
              <a:off x="1495826" y="3758484"/>
              <a:ext cx="96064" cy="939453"/>
              <a:chOff x="2292350" y="3418553"/>
              <a:chExt cx="158750" cy="434226"/>
            </a:xfrm>
          </p:grpSpPr>
          <p:cxnSp>
            <p:nvCxnSpPr>
              <p:cNvPr id="31870" name="Straight Connector 31869">
                <a:extLst>
                  <a:ext uri="{FF2B5EF4-FFF2-40B4-BE49-F238E27FC236}">
                    <a16:creationId xmlns:a16="http://schemas.microsoft.com/office/drawing/2014/main" id="{80D93CCC-ACC3-247C-6CC2-4D19C3918841}"/>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1871" name="Straight Connector 31870">
                <a:extLst>
                  <a:ext uri="{FF2B5EF4-FFF2-40B4-BE49-F238E27FC236}">
                    <a16:creationId xmlns:a16="http://schemas.microsoft.com/office/drawing/2014/main" id="{A46C5215-FE38-487B-1350-E4F0D2C89ED2}"/>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72" name="Group 31871">
              <a:extLst>
                <a:ext uri="{FF2B5EF4-FFF2-40B4-BE49-F238E27FC236}">
                  <a16:creationId xmlns:a16="http://schemas.microsoft.com/office/drawing/2014/main" id="{3BCF774B-DDCC-5060-4E06-D921D6532710}"/>
                </a:ext>
              </a:extLst>
            </p:cNvPr>
            <p:cNvGrpSpPr/>
            <p:nvPr/>
          </p:nvGrpSpPr>
          <p:grpSpPr>
            <a:xfrm rot="10800000">
              <a:off x="1632704" y="3789362"/>
              <a:ext cx="96064" cy="725486"/>
              <a:chOff x="2292350" y="3418553"/>
              <a:chExt cx="158750" cy="434226"/>
            </a:xfrm>
          </p:grpSpPr>
          <p:cxnSp>
            <p:nvCxnSpPr>
              <p:cNvPr id="31873" name="Straight Connector 31872">
                <a:extLst>
                  <a:ext uri="{FF2B5EF4-FFF2-40B4-BE49-F238E27FC236}">
                    <a16:creationId xmlns:a16="http://schemas.microsoft.com/office/drawing/2014/main" id="{5386EEC3-BC8B-77D8-3964-6E26D415A781}"/>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1874" name="Straight Connector 31873">
                <a:extLst>
                  <a:ext uri="{FF2B5EF4-FFF2-40B4-BE49-F238E27FC236}">
                    <a16:creationId xmlns:a16="http://schemas.microsoft.com/office/drawing/2014/main" id="{1E7814EF-6DE2-5F2C-4589-B7F7155BA0EA}"/>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75" name="Group 31874">
              <a:extLst>
                <a:ext uri="{FF2B5EF4-FFF2-40B4-BE49-F238E27FC236}">
                  <a16:creationId xmlns:a16="http://schemas.microsoft.com/office/drawing/2014/main" id="{797E9DDF-B5F1-A3A7-6CE1-00B9CD5F8AFD}"/>
                </a:ext>
              </a:extLst>
            </p:cNvPr>
            <p:cNvGrpSpPr/>
            <p:nvPr/>
          </p:nvGrpSpPr>
          <p:grpSpPr>
            <a:xfrm rot="10800000">
              <a:off x="1774329" y="3750855"/>
              <a:ext cx="96064" cy="806522"/>
              <a:chOff x="2292350" y="3418553"/>
              <a:chExt cx="158750" cy="434226"/>
            </a:xfrm>
          </p:grpSpPr>
          <p:cxnSp>
            <p:nvCxnSpPr>
              <p:cNvPr id="31876" name="Straight Connector 31875">
                <a:extLst>
                  <a:ext uri="{FF2B5EF4-FFF2-40B4-BE49-F238E27FC236}">
                    <a16:creationId xmlns:a16="http://schemas.microsoft.com/office/drawing/2014/main" id="{9BF8457E-1D49-4F5C-68C9-B80CDC9DE728}"/>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1877" name="Straight Connector 31876">
                <a:extLst>
                  <a:ext uri="{FF2B5EF4-FFF2-40B4-BE49-F238E27FC236}">
                    <a16:creationId xmlns:a16="http://schemas.microsoft.com/office/drawing/2014/main" id="{CCDDD3AA-E83D-961F-201E-F8C4C7484A5B}"/>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78" name="Group 31877">
              <a:extLst>
                <a:ext uri="{FF2B5EF4-FFF2-40B4-BE49-F238E27FC236}">
                  <a16:creationId xmlns:a16="http://schemas.microsoft.com/office/drawing/2014/main" id="{1DB54601-5AC9-8216-ABBC-AC898FF02C27}"/>
                </a:ext>
              </a:extLst>
            </p:cNvPr>
            <p:cNvGrpSpPr/>
            <p:nvPr/>
          </p:nvGrpSpPr>
          <p:grpSpPr>
            <a:xfrm rot="10800000">
              <a:off x="1899366" y="3837142"/>
              <a:ext cx="96064" cy="806522"/>
              <a:chOff x="2292350" y="3418553"/>
              <a:chExt cx="158750" cy="434226"/>
            </a:xfrm>
          </p:grpSpPr>
          <p:cxnSp>
            <p:nvCxnSpPr>
              <p:cNvPr id="31879" name="Straight Connector 31878">
                <a:extLst>
                  <a:ext uri="{FF2B5EF4-FFF2-40B4-BE49-F238E27FC236}">
                    <a16:creationId xmlns:a16="http://schemas.microsoft.com/office/drawing/2014/main" id="{AE39F4F1-70A8-2480-3CD6-E0B1C88EE1DA}"/>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1880" name="Straight Connector 31879">
                <a:extLst>
                  <a:ext uri="{FF2B5EF4-FFF2-40B4-BE49-F238E27FC236}">
                    <a16:creationId xmlns:a16="http://schemas.microsoft.com/office/drawing/2014/main" id="{0D0438C6-925C-941B-BB38-3F33364D29C2}"/>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81" name="Group 31880">
              <a:extLst>
                <a:ext uri="{FF2B5EF4-FFF2-40B4-BE49-F238E27FC236}">
                  <a16:creationId xmlns:a16="http://schemas.microsoft.com/office/drawing/2014/main" id="{780A0286-E7AD-5880-499A-3A3659F39E80}"/>
                </a:ext>
              </a:extLst>
            </p:cNvPr>
            <p:cNvGrpSpPr/>
            <p:nvPr/>
          </p:nvGrpSpPr>
          <p:grpSpPr>
            <a:xfrm rot="10800000">
              <a:off x="2050028" y="3852772"/>
              <a:ext cx="96064" cy="761557"/>
              <a:chOff x="2292350" y="3418553"/>
              <a:chExt cx="158750" cy="434226"/>
            </a:xfrm>
          </p:grpSpPr>
          <p:cxnSp>
            <p:nvCxnSpPr>
              <p:cNvPr id="31882" name="Straight Connector 31881">
                <a:extLst>
                  <a:ext uri="{FF2B5EF4-FFF2-40B4-BE49-F238E27FC236}">
                    <a16:creationId xmlns:a16="http://schemas.microsoft.com/office/drawing/2014/main" id="{72DBE348-4DA8-21AD-83C0-F9784598FFB3}"/>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1883" name="Straight Connector 31882">
                <a:extLst>
                  <a:ext uri="{FF2B5EF4-FFF2-40B4-BE49-F238E27FC236}">
                    <a16:creationId xmlns:a16="http://schemas.microsoft.com/office/drawing/2014/main" id="{B2011AF1-2DF3-C30A-AD09-5DE7834CFD62}"/>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84" name="Group 31883">
              <a:extLst>
                <a:ext uri="{FF2B5EF4-FFF2-40B4-BE49-F238E27FC236}">
                  <a16:creationId xmlns:a16="http://schemas.microsoft.com/office/drawing/2014/main" id="{7463200F-02EF-1B8D-0416-1B005797BBD6}"/>
                </a:ext>
              </a:extLst>
            </p:cNvPr>
            <p:cNvGrpSpPr/>
            <p:nvPr/>
          </p:nvGrpSpPr>
          <p:grpSpPr>
            <a:xfrm rot="10800000">
              <a:off x="2177264" y="3924953"/>
              <a:ext cx="96064" cy="681356"/>
              <a:chOff x="2292350" y="3418553"/>
              <a:chExt cx="158750" cy="434226"/>
            </a:xfrm>
          </p:grpSpPr>
          <p:cxnSp>
            <p:nvCxnSpPr>
              <p:cNvPr id="31885" name="Straight Connector 31884">
                <a:extLst>
                  <a:ext uri="{FF2B5EF4-FFF2-40B4-BE49-F238E27FC236}">
                    <a16:creationId xmlns:a16="http://schemas.microsoft.com/office/drawing/2014/main" id="{33F37FD6-C1E7-6F6B-8D6E-343C85A49AE0}"/>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1886" name="Straight Connector 31885">
                <a:extLst>
                  <a:ext uri="{FF2B5EF4-FFF2-40B4-BE49-F238E27FC236}">
                    <a16:creationId xmlns:a16="http://schemas.microsoft.com/office/drawing/2014/main" id="{987E9FA5-CA44-8565-6E2C-8B6236DB1F7B}"/>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87" name="Group 31886">
              <a:extLst>
                <a:ext uri="{FF2B5EF4-FFF2-40B4-BE49-F238E27FC236}">
                  <a16:creationId xmlns:a16="http://schemas.microsoft.com/office/drawing/2014/main" id="{BF890BF9-4A79-AB5F-4304-2C38FAFFF0E5}"/>
                </a:ext>
              </a:extLst>
            </p:cNvPr>
            <p:cNvGrpSpPr/>
            <p:nvPr/>
          </p:nvGrpSpPr>
          <p:grpSpPr>
            <a:xfrm rot="10800000">
              <a:off x="2318406" y="3991348"/>
              <a:ext cx="96064" cy="633984"/>
              <a:chOff x="2292350" y="3418553"/>
              <a:chExt cx="158750" cy="434226"/>
            </a:xfrm>
          </p:grpSpPr>
          <p:cxnSp>
            <p:nvCxnSpPr>
              <p:cNvPr id="31888" name="Straight Connector 31887">
                <a:extLst>
                  <a:ext uri="{FF2B5EF4-FFF2-40B4-BE49-F238E27FC236}">
                    <a16:creationId xmlns:a16="http://schemas.microsoft.com/office/drawing/2014/main" id="{96461447-DCC3-3586-D6DF-A5F9B92D6B02}"/>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1889" name="Straight Connector 31888">
                <a:extLst>
                  <a:ext uri="{FF2B5EF4-FFF2-40B4-BE49-F238E27FC236}">
                    <a16:creationId xmlns:a16="http://schemas.microsoft.com/office/drawing/2014/main" id="{0463BA23-33BF-6B4C-3307-6A714E99D825}"/>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90" name="Group 31889">
              <a:extLst>
                <a:ext uri="{FF2B5EF4-FFF2-40B4-BE49-F238E27FC236}">
                  <a16:creationId xmlns:a16="http://schemas.microsoft.com/office/drawing/2014/main" id="{2AEA6877-4BE0-15E3-65FD-32DA2AF9A28B}"/>
                </a:ext>
              </a:extLst>
            </p:cNvPr>
            <p:cNvGrpSpPr/>
            <p:nvPr/>
          </p:nvGrpSpPr>
          <p:grpSpPr>
            <a:xfrm rot="10800000">
              <a:off x="2455244" y="3848235"/>
              <a:ext cx="96064" cy="731942"/>
              <a:chOff x="2292350" y="3418553"/>
              <a:chExt cx="158750" cy="434226"/>
            </a:xfrm>
          </p:grpSpPr>
          <p:cxnSp>
            <p:nvCxnSpPr>
              <p:cNvPr id="31891" name="Straight Connector 31890">
                <a:extLst>
                  <a:ext uri="{FF2B5EF4-FFF2-40B4-BE49-F238E27FC236}">
                    <a16:creationId xmlns:a16="http://schemas.microsoft.com/office/drawing/2014/main" id="{C3B55D84-5512-D681-62A2-3F2A3AE378DF}"/>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1892" name="Straight Connector 31891">
                <a:extLst>
                  <a:ext uri="{FF2B5EF4-FFF2-40B4-BE49-F238E27FC236}">
                    <a16:creationId xmlns:a16="http://schemas.microsoft.com/office/drawing/2014/main" id="{1998E7E3-2B42-07CC-5368-B86072CFE321}"/>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93" name="Group 31892">
              <a:extLst>
                <a:ext uri="{FF2B5EF4-FFF2-40B4-BE49-F238E27FC236}">
                  <a16:creationId xmlns:a16="http://schemas.microsoft.com/office/drawing/2014/main" id="{CAFE7392-549B-0255-832E-CB587556A3EA}"/>
                </a:ext>
              </a:extLst>
            </p:cNvPr>
            <p:cNvGrpSpPr/>
            <p:nvPr/>
          </p:nvGrpSpPr>
          <p:grpSpPr>
            <a:xfrm rot="10800000">
              <a:off x="2589778" y="3962190"/>
              <a:ext cx="96064" cy="611887"/>
              <a:chOff x="2292350" y="3418553"/>
              <a:chExt cx="158750" cy="434226"/>
            </a:xfrm>
          </p:grpSpPr>
          <p:cxnSp>
            <p:nvCxnSpPr>
              <p:cNvPr id="31894" name="Straight Connector 31893">
                <a:extLst>
                  <a:ext uri="{FF2B5EF4-FFF2-40B4-BE49-F238E27FC236}">
                    <a16:creationId xmlns:a16="http://schemas.microsoft.com/office/drawing/2014/main" id="{DEE297F7-4231-EA68-4F5F-D81F2E5FECF3}"/>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1895" name="Straight Connector 31894">
                <a:extLst>
                  <a:ext uri="{FF2B5EF4-FFF2-40B4-BE49-F238E27FC236}">
                    <a16:creationId xmlns:a16="http://schemas.microsoft.com/office/drawing/2014/main" id="{4BD1B13C-DBAB-CE6F-CBD3-B2E323B27E99}"/>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96" name="Group 31895">
              <a:extLst>
                <a:ext uri="{FF2B5EF4-FFF2-40B4-BE49-F238E27FC236}">
                  <a16:creationId xmlns:a16="http://schemas.microsoft.com/office/drawing/2014/main" id="{54F0DE29-7EA3-C05C-AA9D-994DFD5B0110}"/>
                </a:ext>
              </a:extLst>
            </p:cNvPr>
            <p:cNvGrpSpPr/>
            <p:nvPr/>
          </p:nvGrpSpPr>
          <p:grpSpPr>
            <a:xfrm rot="10800000">
              <a:off x="2730330" y="3924953"/>
              <a:ext cx="96064" cy="699956"/>
              <a:chOff x="2292350" y="3418553"/>
              <a:chExt cx="158750" cy="434226"/>
            </a:xfrm>
          </p:grpSpPr>
          <p:cxnSp>
            <p:nvCxnSpPr>
              <p:cNvPr id="31897" name="Straight Connector 31896">
                <a:extLst>
                  <a:ext uri="{FF2B5EF4-FFF2-40B4-BE49-F238E27FC236}">
                    <a16:creationId xmlns:a16="http://schemas.microsoft.com/office/drawing/2014/main" id="{5BA213A8-F4D5-7530-AFE1-003159201094}"/>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1898" name="Straight Connector 31897">
                <a:extLst>
                  <a:ext uri="{FF2B5EF4-FFF2-40B4-BE49-F238E27FC236}">
                    <a16:creationId xmlns:a16="http://schemas.microsoft.com/office/drawing/2014/main" id="{659D1303-0CE8-C767-6467-B4D9E35D54EA}"/>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99" name="Group 31898">
              <a:extLst>
                <a:ext uri="{FF2B5EF4-FFF2-40B4-BE49-F238E27FC236}">
                  <a16:creationId xmlns:a16="http://schemas.microsoft.com/office/drawing/2014/main" id="{2C69A504-0775-D698-B166-C700FB89DFBD}"/>
                </a:ext>
              </a:extLst>
            </p:cNvPr>
            <p:cNvGrpSpPr/>
            <p:nvPr/>
          </p:nvGrpSpPr>
          <p:grpSpPr>
            <a:xfrm rot="10800000">
              <a:off x="2870073" y="3921244"/>
              <a:ext cx="96064" cy="699956"/>
              <a:chOff x="2292350" y="3418553"/>
              <a:chExt cx="158750" cy="434226"/>
            </a:xfrm>
          </p:grpSpPr>
          <p:cxnSp>
            <p:nvCxnSpPr>
              <p:cNvPr id="31900" name="Straight Connector 31899">
                <a:extLst>
                  <a:ext uri="{FF2B5EF4-FFF2-40B4-BE49-F238E27FC236}">
                    <a16:creationId xmlns:a16="http://schemas.microsoft.com/office/drawing/2014/main" id="{6A97D085-ECED-8D7E-17F3-6285A606E9E9}"/>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1901" name="Straight Connector 31900">
                <a:extLst>
                  <a:ext uri="{FF2B5EF4-FFF2-40B4-BE49-F238E27FC236}">
                    <a16:creationId xmlns:a16="http://schemas.microsoft.com/office/drawing/2014/main" id="{B06A245C-D3B2-3DC2-1113-8FE07A1AA93A}"/>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02" name="Group 31901">
              <a:extLst>
                <a:ext uri="{FF2B5EF4-FFF2-40B4-BE49-F238E27FC236}">
                  <a16:creationId xmlns:a16="http://schemas.microsoft.com/office/drawing/2014/main" id="{91B8904D-099E-6765-82E4-502E46848766}"/>
                </a:ext>
              </a:extLst>
            </p:cNvPr>
            <p:cNvGrpSpPr/>
            <p:nvPr/>
          </p:nvGrpSpPr>
          <p:grpSpPr>
            <a:xfrm rot="10800000">
              <a:off x="3000290" y="3848235"/>
              <a:ext cx="96064" cy="699956"/>
              <a:chOff x="2292350" y="3418553"/>
              <a:chExt cx="158750" cy="434226"/>
            </a:xfrm>
          </p:grpSpPr>
          <p:cxnSp>
            <p:nvCxnSpPr>
              <p:cNvPr id="31903" name="Straight Connector 31902">
                <a:extLst>
                  <a:ext uri="{FF2B5EF4-FFF2-40B4-BE49-F238E27FC236}">
                    <a16:creationId xmlns:a16="http://schemas.microsoft.com/office/drawing/2014/main" id="{1A745633-57DB-7460-3A22-3082883227F4}"/>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1904" name="Straight Connector 31903">
                <a:extLst>
                  <a:ext uri="{FF2B5EF4-FFF2-40B4-BE49-F238E27FC236}">
                    <a16:creationId xmlns:a16="http://schemas.microsoft.com/office/drawing/2014/main" id="{2AA8D927-BE3A-AD19-5A4E-6D65FE90D942}"/>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05" name="Group 31904">
              <a:extLst>
                <a:ext uri="{FF2B5EF4-FFF2-40B4-BE49-F238E27FC236}">
                  <a16:creationId xmlns:a16="http://schemas.microsoft.com/office/drawing/2014/main" id="{7DFD61B9-01D7-1E28-AF68-DB9CCBD49033}"/>
                </a:ext>
              </a:extLst>
            </p:cNvPr>
            <p:cNvGrpSpPr/>
            <p:nvPr/>
          </p:nvGrpSpPr>
          <p:grpSpPr>
            <a:xfrm rot="10800000">
              <a:off x="3143742" y="3856077"/>
              <a:ext cx="96064" cy="668299"/>
              <a:chOff x="2292350" y="3418553"/>
              <a:chExt cx="158750" cy="434226"/>
            </a:xfrm>
          </p:grpSpPr>
          <p:cxnSp>
            <p:nvCxnSpPr>
              <p:cNvPr id="31906" name="Straight Connector 31905">
                <a:extLst>
                  <a:ext uri="{FF2B5EF4-FFF2-40B4-BE49-F238E27FC236}">
                    <a16:creationId xmlns:a16="http://schemas.microsoft.com/office/drawing/2014/main" id="{BCE4696E-C5C1-C45D-0AD6-87A84FD05C1E}"/>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1907" name="Straight Connector 31906">
                <a:extLst>
                  <a:ext uri="{FF2B5EF4-FFF2-40B4-BE49-F238E27FC236}">
                    <a16:creationId xmlns:a16="http://schemas.microsoft.com/office/drawing/2014/main" id="{EBDEB5B4-5186-F466-9D49-46A7FFDE972A}"/>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08" name="Group 31907">
              <a:extLst>
                <a:ext uri="{FF2B5EF4-FFF2-40B4-BE49-F238E27FC236}">
                  <a16:creationId xmlns:a16="http://schemas.microsoft.com/office/drawing/2014/main" id="{35AE1449-931A-2AD1-BB19-D05472945C4F}"/>
                </a:ext>
              </a:extLst>
            </p:cNvPr>
            <p:cNvGrpSpPr/>
            <p:nvPr/>
          </p:nvGrpSpPr>
          <p:grpSpPr>
            <a:xfrm rot="10800000">
              <a:off x="3412658" y="3834294"/>
              <a:ext cx="96064" cy="715072"/>
              <a:chOff x="2292350" y="3418553"/>
              <a:chExt cx="158750" cy="434226"/>
            </a:xfrm>
          </p:grpSpPr>
          <p:cxnSp>
            <p:nvCxnSpPr>
              <p:cNvPr id="31909" name="Straight Connector 31908">
                <a:extLst>
                  <a:ext uri="{FF2B5EF4-FFF2-40B4-BE49-F238E27FC236}">
                    <a16:creationId xmlns:a16="http://schemas.microsoft.com/office/drawing/2014/main" id="{D30D78C8-9BBD-7543-E07C-3AA7E7D58951}"/>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1910" name="Straight Connector 31909">
                <a:extLst>
                  <a:ext uri="{FF2B5EF4-FFF2-40B4-BE49-F238E27FC236}">
                    <a16:creationId xmlns:a16="http://schemas.microsoft.com/office/drawing/2014/main" id="{9C0693B9-0C92-A7EA-0E25-A3AEC1C519F4}"/>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11" name="Group 31910">
              <a:extLst>
                <a:ext uri="{FF2B5EF4-FFF2-40B4-BE49-F238E27FC236}">
                  <a16:creationId xmlns:a16="http://schemas.microsoft.com/office/drawing/2014/main" id="{E316BD8A-9137-2252-BC9A-A6F6A1F2538A}"/>
                </a:ext>
              </a:extLst>
            </p:cNvPr>
            <p:cNvGrpSpPr/>
            <p:nvPr/>
          </p:nvGrpSpPr>
          <p:grpSpPr>
            <a:xfrm rot="10800000">
              <a:off x="3688885" y="3862840"/>
              <a:ext cx="96064" cy="863573"/>
              <a:chOff x="2292350" y="3418553"/>
              <a:chExt cx="158750" cy="434226"/>
            </a:xfrm>
          </p:grpSpPr>
          <p:cxnSp>
            <p:nvCxnSpPr>
              <p:cNvPr id="31912" name="Straight Connector 31911">
                <a:extLst>
                  <a:ext uri="{FF2B5EF4-FFF2-40B4-BE49-F238E27FC236}">
                    <a16:creationId xmlns:a16="http://schemas.microsoft.com/office/drawing/2014/main" id="{FE245DDC-9ED9-611D-CBF0-776E7A9EEEFB}"/>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1913" name="Straight Connector 31912">
                <a:extLst>
                  <a:ext uri="{FF2B5EF4-FFF2-40B4-BE49-F238E27FC236}">
                    <a16:creationId xmlns:a16="http://schemas.microsoft.com/office/drawing/2014/main" id="{C37A157E-4B70-0BDA-0FC4-D28433271141}"/>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14" name="Group 31913">
              <a:extLst>
                <a:ext uri="{FF2B5EF4-FFF2-40B4-BE49-F238E27FC236}">
                  <a16:creationId xmlns:a16="http://schemas.microsoft.com/office/drawing/2014/main" id="{1AA7A527-AC14-82CF-4953-F697271D1B80}"/>
                </a:ext>
              </a:extLst>
            </p:cNvPr>
            <p:cNvGrpSpPr/>
            <p:nvPr/>
          </p:nvGrpSpPr>
          <p:grpSpPr>
            <a:xfrm rot="10800000">
              <a:off x="3824417" y="3862839"/>
              <a:ext cx="96064" cy="794478"/>
              <a:chOff x="2292350" y="3418553"/>
              <a:chExt cx="158750" cy="434226"/>
            </a:xfrm>
          </p:grpSpPr>
          <p:cxnSp>
            <p:nvCxnSpPr>
              <p:cNvPr id="31915" name="Straight Connector 31914">
                <a:extLst>
                  <a:ext uri="{FF2B5EF4-FFF2-40B4-BE49-F238E27FC236}">
                    <a16:creationId xmlns:a16="http://schemas.microsoft.com/office/drawing/2014/main" id="{174CC162-F3AA-6C08-8451-A74605C84848}"/>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1916" name="Straight Connector 31915">
                <a:extLst>
                  <a:ext uri="{FF2B5EF4-FFF2-40B4-BE49-F238E27FC236}">
                    <a16:creationId xmlns:a16="http://schemas.microsoft.com/office/drawing/2014/main" id="{3326966D-9B5C-6535-D9CC-E0705BC0FA07}"/>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17" name="Group 31916">
              <a:extLst>
                <a:ext uri="{FF2B5EF4-FFF2-40B4-BE49-F238E27FC236}">
                  <a16:creationId xmlns:a16="http://schemas.microsoft.com/office/drawing/2014/main" id="{E808765A-3EC0-FB25-82AF-34986C6C153E}"/>
                </a:ext>
              </a:extLst>
            </p:cNvPr>
            <p:cNvGrpSpPr/>
            <p:nvPr/>
          </p:nvGrpSpPr>
          <p:grpSpPr>
            <a:xfrm rot="10800000">
              <a:off x="3962553" y="3877803"/>
              <a:ext cx="96064" cy="760434"/>
              <a:chOff x="2292350" y="3418553"/>
              <a:chExt cx="158750" cy="434226"/>
            </a:xfrm>
          </p:grpSpPr>
          <p:cxnSp>
            <p:nvCxnSpPr>
              <p:cNvPr id="31918" name="Straight Connector 31917">
                <a:extLst>
                  <a:ext uri="{FF2B5EF4-FFF2-40B4-BE49-F238E27FC236}">
                    <a16:creationId xmlns:a16="http://schemas.microsoft.com/office/drawing/2014/main" id="{7516B83B-94DD-3AD6-6EBA-7EED63A8B722}"/>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1919" name="Straight Connector 31918">
                <a:extLst>
                  <a:ext uri="{FF2B5EF4-FFF2-40B4-BE49-F238E27FC236}">
                    <a16:creationId xmlns:a16="http://schemas.microsoft.com/office/drawing/2014/main" id="{6C7B1C9D-ABEE-8FC9-4164-3EDD8ABE82AD}"/>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20" name="Group 31919">
              <a:extLst>
                <a:ext uri="{FF2B5EF4-FFF2-40B4-BE49-F238E27FC236}">
                  <a16:creationId xmlns:a16="http://schemas.microsoft.com/office/drawing/2014/main" id="{E90A3F2F-FE17-7B18-388E-E0E61347636D}"/>
                </a:ext>
              </a:extLst>
            </p:cNvPr>
            <p:cNvGrpSpPr/>
            <p:nvPr/>
          </p:nvGrpSpPr>
          <p:grpSpPr>
            <a:xfrm rot="10800000">
              <a:off x="4231115" y="3887865"/>
              <a:ext cx="96064" cy="717883"/>
              <a:chOff x="2292350" y="3418553"/>
              <a:chExt cx="158750" cy="434226"/>
            </a:xfrm>
          </p:grpSpPr>
          <p:cxnSp>
            <p:nvCxnSpPr>
              <p:cNvPr id="31921" name="Straight Connector 31920">
                <a:extLst>
                  <a:ext uri="{FF2B5EF4-FFF2-40B4-BE49-F238E27FC236}">
                    <a16:creationId xmlns:a16="http://schemas.microsoft.com/office/drawing/2014/main" id="{DAD9D55F-B769-8FE2-CEDB-F52C9569CCD4}"/>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1922" name="Straight Connector 31921">
                <a:extLst>
                  <a:ext uri="{FF2B5EF4-FFF2-40B4-BE49-F238E27FC236}">
                    <a16:creationId xmlns:a16="http://schemas.microsoft.com/office/drawing/2014/main" id="{4EB54A96-789B-5276-6E2C-CA7FBF6A081B}"/>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23" name="Group 31922">
              <a:extLst>
                <a:ext uri="{FF2B5EF4-FFF2-40B4-BE49-F238E27FC236}">
                  <a16:creationId xmlns:a16="http://schemas.microsoft.com/office/drawing/2014/main" id="{71083CF7-EBA2-0087-6AB9-9C89D5611C39}"/>
                </a:ext>
              </a:extLst>
            </p:cNvPr>
            <p:cNvGrpSpPr/>
            <p:nvPr/>
          </p:nvGrpSpPr>
          <p:grpSpPr>
            <a:xfrm rot="10800000">
              <a:off x="4514220" y="3758249"/>
              <a:ext cx="96064" cy="881369"/>
              <a:chOff x="2292350" y="3418553"/>
              <a:chExt cx="158750" cy="434226"/>
            </a:xfrm>
          </p:grpSpPr>
          <p:cxnSp>
            <p:nvCxnSpPr>
              <p:cNvPr id="31924" name="Straight Connector 31923">
                <a:extLst>
                  <a:ext uri="{FF2B5EF4-FFF2-40B4-BE49-F238E27FC236}">
                    <a16:creationId xmlns:a16="http://schemas.microsoft.com/office/drawing/2014/main" id="{38EA571D-AC69-4D58-FAE3-DE26D635217F}"/>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1925" name="Straight Connector 31924">
                <a:extLst>
                  <a:ext uri="{FF2B5EF4-FFF2-40B4-BE49-F238E27FC236}">
                    <a16:creationId xmlns:a16="http://schemas.microsoft.com/office/drawing/2014/main" id="{FD14ADFB-0C86-135B-F58A-5F5CDD891556}"/>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26" name="Group 31925">
              <a:extLst>
                <a:ext uri="{FF2B5EF4-FFF2-40B4-BE49-F238E27FC236}">
                  <a16:creationId xmlns:a16="http://schemas.microsoft.com/office/drawing/2014/main" id="{D912DCEF-1FF3-D5D9-FACB-EF6E2D30893B}"/>
                </a:ext>
              </a:extLst>
            </p:cNvPr>
            <p:cNvGrpSpPr/>
            <p:nvPr/>
          </p:nvGrpSpPr>
          <p:grpSpPr>
            <a:xfrm rot="10800000">
              <a:off x="4641853" y="3819629"/>
              <a:ext cx="96064" cy="749313"/>
              <a:chOff x="2292350" y="3418553"/>
              <a:chExt cx="158750" cy="434226"/>
            </a:xfrm>
          </p:grpSpPr>
          <p:cxnSp>
            <p:nvCxnSpPr>
              <p:cNvPr id="31927" name="Straight Connector 31926">
                <a:extLst>
                  <a:ext uri="{FF2B5EF4-FFF2-40B4-BE49-F238E27FC236}">
                    <a16:creationId xmlns:a16="http://schemas.microsoft.com/office/drawing/2014/main" id="{5D365F36-185A-F382-A529-902D0CFCA08B}"/>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1928" name="Straight Connector 31927">
                <a:extLst>
                  <a:ext uri="{FF2B5EF4-FFF2-40B4-BE49-F238E27FC236}">
                    <a16:creationId xmlns:a16="http://schemas.microsoft.com/office/drawing/2014/main" id="{F4E051E7-0557-7F61-F660-CDBD06DE3A69}"/>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29" name="Group 31928">
              <a:extLst>
                <a:ext uri="{FF2B5EF4-FFF2-40B4-BE49-F238E27FC236}">
                  <a16:creationId xmlns:a16="http://schemas.microsoft.com/office/drawing/2014/main" id="{7EE58126-ABDD-0DCC-1A95-F98658C402DF}"/>
                </a:ext>
              </a:extLst>
            </p:cNvPr>
            <p:cNvGrpSpPr/>
            <p:nvPr/>
          </p:nvGrpSpPr>
          <p:grpSpPr>
            <a:xfrm rot="10800000">
              <a:off x="4787300" y="3787690"/>
              <a:ext cx="96064" cy="749313"/>
              <a:chOff x="2292350" y="3418553"/>
              <a:chExt cx="158750" cy="434226"/>
            </a:xfrm>
          </p:grpSpPr>
          <p:cxnSp>
            <p:nvCxnSpPr>
              <p:cNvPr id="31930" name="Straight Connector 31929">
                <a:extLst>
                  <a:ext uri="{FF2B5EF4-FFF2-40B4-BE49-F238E27FC236}">
                    <a16:creationId xmlns:a16="http://schemas.microsoft.com/office/drawing/2014/main" id="{6A210850-D94D-2D0F-A55A-E371C828A850}"/>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1931" name="Straight Connector 31930">
                <a:extLst>
                  <a:ext uri="{FF2B5EF4-FFF2-40B4-BE49-F238E27FC236}">
                    <a16:creationId xmlns:a16="http://schemas.microsoft.com/office/drawing/2014/main" id="{D8326A6A-9B2B-8D75-9FB9-DA4AA34957EC}"/>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32" name="Group 31931">
              <a:extLst>
                <a:ext uri="{FF2B5EF4-FFF2-40B4-BE49-F238E27FC236}">
                  <a16:creationId xmlns:a16="http://schemas.microsoft.com/office/drawing/2014/main" id="{92E004C0-37F2-D226-4E3F-F668380C4A5E}"/>
                </a:ext>
              </a:extLst>
            </p:cNvPr>
            <p:cNvGrpSpPr/>
            <p:nvPr/>
          </p:nvGrpSpPr>
          <p:grpSpPr>
            <a:xfrm rot="10800000">
              <a:off x="5057861" y="3764749"/>
              <a:ext cx="96064" cy="886975"/>
              <a:chOff x="2292350" y="3418553"/>
              <a:chExt cx="158750" cy="434226"/>
            </a:xfrm>
          </p:grpSpPr>
          <p:cxnSp>
            <p:nvCxnSpPr>
              <p:cNvPr id="31933" name="Straight Connector 31932">
                <a:extLst>
                  <a:ext uri="{FF2B5EF4-FFF2-40B4-BE49-F238E27FC236}">
                    <a16:creationId xmlns:a16="http://schemas.microsoft.com/office/drawing/2014/main" id="{B039E94C-2926-B66C-CFB9-658D61F7FB40}"/>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1934" name="Straight Connector 31933">
                <a:extLst>
                  <a:ext uri="{FF2B5EF4-FFF2-40B4-BE49-F238E27FC236}">
                    <a16:creationId xmlns:a16="http://schemas.microsoft.com/office/drawing/2014/main" id="{67583F53-EC16-2743-241D-E753757B7F8A}"/>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35" name="Group 31934">
              <a:extLst>
                <a:ext uri="{FF2B5EF4-FFF2-40B4-BE49-F238E27FC236}">
                  <a16:creationId xmlns:a16="http://schemas.microsoft.com/office/drawing/2014/main" id="{C5709B00-42C2-5128-2E59-BACF70FADB0C}"/>
                </a:ext>
              </a:extLst>
            </p:cNvPr>
            <p:cNvGrpSpPr/>
            <p:nvPr/>
          </p:nvGrpSpPr>
          <p:grpSpPr>
            <a:xfrm rot="10800000">
              <a:off x="5332933" y="3733799"/>
              <a:ext cx="96064" cy="896249"/>
              <a:chOff x="2292350" y="3418553"/>
              <a:chExt cx="158750" cy="434226"/>
            </a:xfrm>
          </p:grpSpPr>
          <p:cxnSp>
            <p:nvCxnSpPr>
              <p:cNvPr id="31936" name="Straight Connector 31935">
                <a:extLst>
                  <a:ext uri="{FF2B5EF4-FFF2-40B4-BE49-F238E27FC236}">
                    <a16:creationId xmlns:a16="http://schemas.microsoft.com/office/drawing/2014/main" id="{C6ADDE79-2747-38BC-AC9A-620BB7874C8D}"/>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1937" name="Straight Connector 31936">
                <a:extLst>
                  <a:ext uri="{FF2B5EF4-FFF2-40B4-BE49-F238E27FC236}">
                    <a16:creationId xmlns:a16="http://schemas.microsoft.com/office/drawing/2014/main" id="{6848DB24-7DF1-1C1D-9151-C64213BDC08A}"/>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38" name="Group 31937">
              <a:extLst>
                <a:ext uri="{FF2B5EF4-FFF2-40B4-BE49-F238E27FC236}">
                  <a16:creationId xmlns:a16="http://schemas.microsoft.com/office/drawing/2014/main" id="{56D7ED74-B335-695C-8C08-92B481A2E914}"/>
                </a:ext>
              </a:extLst>
            </p:cNvPr>
            <p:cNvGrpSpPr/>
            <p:nvPr/>
          </p:nvGrpSpPr>
          <p:grpSpPr>
            <a:xfrm rot="10800000">
              <a:off x="5474726" y="3557058"/>
              <a:ext cx="96064" cy="906272"/>
              <a:chOff x="2292350" y="3418553"/>
              <a:chExt cx="158750" cy="434226"/>
            </a:xfrm>
          </p:grpSpPr>
          <p:cxnSp>
            <p:nvCxnSpPr>
              <p:cNvPr id="31939" name="Straight Connector 31938">
                <a:extLst>
                  <a:ext uri="{FF2B5EF4-FFF2-40B4-BE49-F238E27FC236}">
                    <a16:creationId xmlns:a16="http://schemas.microsoft.com/office/drawing/2014/main" id="{C659ECBD-A722-4F2F-C87C-8F5A75804237}"/>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1940" name="Straight Connector 31939">
                <a:extLst>
                  <a:ext uri="{FF2B5EF4-FFF2-40B4-BE49-F238E27FC236}">
                    <a16:creationId xmlns:a16="http://schemas.microsoft.com/office/drawing/2014/main" id="{204F8743-2A93-8A5C-3AA6-E53DF93FB3C6}"/>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sp>
        <p:nvSpPr>
          <p:cNvPr id="31946" name="Freeform: Shape 31945">
            <a:extLst>
              <a:ext uri="{FF2B5EF4-FFF2-40B4-BE49-F238E27FC236}">
                <a16:creationId xmlns:a16="http://schemas.microsoft.com/office/drawing/2014/main" id="{C52D27A9-C51E-0559-562C-5A5AD8B297DC}"/>
              </a:ext>
            </a:extLst>
          </p:cNvPr>
          <p:cNvSpPr/>
          <p:nvPr/>
        </p:nvSpPr>
        <p:spPr bwMode="auto">
          <a:xfrm>
            <a:off x="1403350" y="3473450"/>
            <a:ext cx="4102100" cy="438150"/>
          </a:xfrm>
          <a:custGeom>
            <a:avLst/>
            <a:gdLst>
              <a:gd name="connsiteX0" fmla="*/ 0 w 4102100"/>
              <a:gd name="connsiteY0" fmla="*/ 60325 h 438150"/>
              <a:gd name="connsiteX1" fmla="*/ 139700 w 4102100"/>
              <a:gd name="connsiteY1" fmla="*/ 184150 h 438150"/>
              <a:gd name="connsiteX2" fmla="*/ 260350 w 4102100"/>
              <a:gd name="connsiteY2" fmla="*/ 234950 h 438150"/>
              <a:gd name="connsiteX3" fmla="*/ 406400 w 4102100"/>
              <a:gd name="connsiteY3" fmla="*/ 193675 h 438150"/>
              <a:gd name="connsiteX4" fmla="*/ 549275 w 4102100"/>
              <a:gd name="connsiteY4" fmla="*/ 279400 h 438150"/>
              <a:gd name="connsiteX5" fmla="*/ 679450 w 4102100"/>
              <a:gd name="connsiteY5" fmla="*/ 285750 h 438150"/>
              <a:gd name="connsiteX6" fmla="*/ 828675 w 4102100"/>
              <a:gd name="connsiteY6" fmla="*/ 387350 h 438150"/>
              <a:gd name="connsiteX7" fmla="*/ 952500 w 4102100"/>
              <a:gd name="connsiteY7" fmla="*/ 438150 h 438150"/>
              <a:gd name="connsiteX8" fmla="*/ 1095375 w 4102100"/>
              <a:gd name="connsiteY8" fmla="*/ 301625 h 438150"/>
              <a:gd name="connsiteX9" fmla="*/ 1238250 w 4102100"/>
              <a:gd name="connsiteY9" fmla="*/ 412750 h 438150"/>
              <a:gd name="connsiteX10" fmla="*/ 1368425 w 4102100"/>
              <a:gd name="connsiteY10" fmla="*/ 368300 h 438150"/>
              <a:gd name="connsiteX11" fmla="*/ 1511300 w 4102100"/>
              <a:gd name="connsiteY11" fmla="*/ 361950 h 438150"/>
              <a:gd name="connsiteX12" fmla="*/ 1638300 w 4102100"/>
              <a:gd name="connsiteY12" fmla="*/ 292100 h 438150"/>
              <a:gd name="connsiteX13" fmla="*/ 1784350 w 4102100"/>
              <a:gd name="connsiteY13" fmla="*/ 311150 h 438150"/>
              <a:gd name="connsiteX14" fmla="*/ 2051050 w 4102100"/>
              <a:gd name="connsiteY14" fmla="*/ 269875 h 438150"/>
              <a:gd name="connsiteX15" fmla="*/ 2320925 w 4102100"/>
              <a:gd name="connsiteY15" fmla="*/ 307975 h 438150"/>
              <a:gd name="connsiteX16" fmla="*/ 2473325 w 4102100"/>
              <a:gd name="connsiteY16" fmla="*/ 304800 h 438150"/>
              <a:gd name="connsiteX17" fmla="*/ 2603500 w 4102100"/>
              <a:gd name="connsiteY17" fmla="*/ 317500 h 438150"/>
              <a:gd name="connsiteX18" fmla="*/ 2863850 w 4102100"/>
              <a:gd name="connsiteY18" fmla="*/ 336550 h 438150"/>
              <a:gd name="connsiteX19" fmla="*/ 3149600 w 4102100"/>
              <a:gd name="connsiteY19" fmla="*/ 187325 h 438150"/>
              <a:gd name="connsiteX20" fmla="*/ 3286125 w 4102100"/>
              <a:gd name="connsiteY20" fmla="*/ 269875 h 438150"/>
              <a:gd name="connsiteX21" fmla="*/ 3422650 w 4102100"/>
              <a:gd name="connsiteY21" fmla="*/ 222250 h 438150"/>
              <a:gd name="connsiteX22" fmla="*/ 3705225 w 4102100"/>
              <a:gd name="connsiteY22" fmla="*/ 206375 h 438150"/>
              <a:gd name="connsiteX23" fmla="*/ 3965575 w 4102100"/>
              <a:gd name="connsiteY23" fmla="*/ 187325 h 438150"/>
              <a:gd name="connsiteX24" fmla="*/ 4102100 w 4102100"/>
              <a:gd name="connsiteY24" fmla="*/ 0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102100" h="438150">
                <a:moveTo>
                  <a:pt x="0" y="60325"/>
                </a:moveTo>
                <a:lnTo>
                  <a:pt x="139700" y="184150"/>
                </a:lnTo>
                <a:lnTo>
                  <a:pt x="260350" y="234950"/>
                </a:lnTo>
                <a:lnTo>
                  <a:pt x="406400" y="193675"/>
                </a:lnTo>
                <a:lnTo>
                  <a:pt x="549275" y="279400"/>
                </a:lnTo>
                <a:lnTo>
                  <a:pt x="679450" y="285750"/>
                </a:lnTo>
                <a:lnTo>
                  <a:pt x="828675" y="387350"/>
                </a:lnTo>
                <a:lnTo>
                  <a:pt x="952500" y="438150"/>
                </a:lnTo>
                <a:lnTo>
                  <a:pt x="1095375" y="301625"/>
                </a:lnTo>
                <a:lnTo>
                  <a:pt x="1238250" y="412750"/>
                </a:lnTo>
                <a:lnTo>
                  <a:pt x="1368425" y="368300"/>
                </a:lnTo>
                <a:lnTo>
                  <a:pt x="1511300" y="361950"/>
                </a:lnTo>
                <a:lnTo>
                  <a:pt x="1638300" y="292100"/>
                </a:lnTo>
                <a:lnTo>
                  <a:pt x="1784350" y="311150"/>
                </a:lnTo>
                <a:lnTo>
                  <a:pt x="2051050" y="269875"/>
                </a:lnTo>
                <a:lnTo>
                  <a:pt x="2320925" y="307975"/>
                </a:lnTo>
                <a:lnTo>
                  <a:pt x="2473325" y="304800"/>
                </a:lnTo>
                <a:lnTo>
                  <a:pt x="2603500" y="317500"/>
                </a:lnTo>
                <a:lnTo>
                  <a:pt x="2863850" y="336550"/>
                </a:lnTo>
                <a:lnTo>
                  <a:pt x="3149600" y="187325"/>
                </a:lnTo>
                <a:lnTo>
                  <a:pt x="3286125" y="269875"/>
                </a:lnTo>
                <a:lnTo>
                  <a:pt x="3422650" y="222250"/>
                </a:lnTo>
                <a:lnTo>
                  <a:pt x="3705225" y="206375"/>
                </a:lnTo>
                <a:lnTo>
                  <a:pt x="3965575" y="187325"/>
                </a:lnTo>
                <a:lnTo>
                  <a:pt x="4102100" y="0"/>
                </a:lnTo>
              </a:path>
            </a:pathLst>
          </a:custGeom>
          <a:noFill/>
          <a:ln w="28575">
            <a:solidFill>
              <a:schemeClr val="accent3"/>
            </a:solidFill>
            <a:miter lim="800000"/>
            <a:headEnd/>
            <a:tailEnd/>
          </a:ln>
        </p:spPr>
        <p:txBody>
          <a:bodyPr rtlCol="0" anchor="ctr"/>
          <a:lstStyle/>
          <a:p>
            <a:pPr algn="ctr"/>
            <a:endParaRPr lang="en-US"/>
          </a:p>
        </p:txBody>
      </p:sp>
      <p:sp>
        <p:nvSpPr>
          <p:cNvPr id="31964" name="Rectangle 31963">
            <a:extLst>
              <a:ext uri="{FF2B5EF4-FFF2-40B4-BE49-F238E27FC236}">
                <a16:creationId xmlns:a16="http://schemas.microsoft.com/office/drawing/2014/main" id="{4BABD90C-89F5-2F95-6A47-0E03734BA1B8}"/>
              </a:ext>
            </a:extLst>
          </p:cNvPr>
          <p:cNvSpPr/>
          <p:nvPr/>
        </p:nvSpPr>
        <p:spPr bwMode="auto">
          <a:xfrm>
            <a:off x="2311000" y="3859225"/>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972" name="Group 31971">
            <a:extLst>
              <a:ext uri="{FF2B5EF4-FFF2-40B4-BE49-F238E27FC236}">
                <a16:creationId xmlns:a16="http://schemas.microsoft.com/office/drawing/2014/main" id="{6DDD50C3-D1BA-A0B8-0735-0ABB4698077F}"/>
              </a:ext>
            </a:extLst>
          </p:cNvPr>
          <p:cNvGrpSpPr/>
          <p:nvPr/>
        </p:nvGrpSpPr>
        <p:grpSpPr>
          <a:xfrm>
            <a:off x="1357555" y="3419384"/>
            <a:ext cx="4215131" cy="505804"/>
            <a:chOff x="1357555" y="3505109"/>
            <a:chExt cx="4215131" cy="505804"/>
          </a:xfrm>
        </p:grpSpPr>
        <p:sp>
          <p:nvSpPr>
            <p:cNvPr id="31947" name="Rectangle 31946">
              <a:extLst>
                <a:ext uri="{FF2B5EF4-FFF2-40B4-BE49-F238E27FC236}">
                  <a16:creationId xmlns:a16="http://schemas.microsoft.com/office/drawing/2014/main" id="{30B4997D-BF18-3AC8-5968-9C99CFE40739}"/>
                </a:ext>
              </a:extLst>
            </p:cNvPr>
            <p:cNvSpPr/>
            <p:nvPr/>
          </p:nvSpPr>
          <p:spPr bwMode="auto">
            <a:xfrm>
              <a:off x="5471239" y="3505109"/>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48" name="Rectangle 31947">
              <a:extLst>
                <a:ext uri="{FF2B5EF4-FFF2-40B4-BE49-F238E27FC236}">
                  <a16:creationId xmlns:a16="http://schemas.microsoft.com/office/drawing/2014/main" id="{108ECB01-027E-DEC8-5C87-4EFAA23AB99E}"/>
                </a:ext>
              </a:extLst>
            </p:cNvPr>
            <p:cNvSpPr/>
            <p:nvPr/>
          </p:nvSpPr>
          <p:spPr bwMode="auto">
            <a:xfrm>
              <a:off x="5323465" y="3714412"/>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49" name="Rectangle 31948">
              <a:extLst>
                <a:ext uri="{FF2B5EF4-FFF2-40B4-BE49-F238E27FC236}">
                  <a16:creationId xmlns:a16="http://schemas.microsoft.com/office/drawing/2014/main" id="{32726C6E-C5E5-C125-A746-78087039D7EF}"/>
                </a:ext>
              </a:extLst>
            </p:cNvPr>
            <p:cNvSpPr/>
            <p:nvPr/>
          </p:nvSpPr>
          <p:spPr bwMode="auto">
            <a:xfrm>
              <a:off x="5057740" y="3718183"/>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50" name="Rectangle 31949">
              <a:extLst>
                <a:ext uri="{FF2B5EF4-FFF2-40B4-BE49-F238E27FC236}">
                  <a16:creationId xmlns:a16="http://schemas.microsoft.com/office/drawing/2014/main" id="{2192994D-3F8D-A29A-11CF-DFB301288C5E}"/>
                </a:ext>
              </a:extLst>
            </p:cNvPr>
            <p:cNvSpPr/>
            <p:nvPr/>
          </p:nvSpPr>
          <p:spPr bwMode="auto">
            <a:xfrm>
              <a:off x="4781084" y="3731836"/>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51" name="Rectangle 31950">
              <a:extLst>
                <a:ext uri="{FF2B5EF4-FFF2-40B4-BE49-F238E27FC236}">
                  <a16:creationId xmlns:a16="http://schemas.microsoft.com/office/drawing/2014/main" id="{F24B3B68-035E-926B-D999-4A5AA7A15310}"/>
                </a:ext>
              </a:extLst>
            </p:cNvPr>
            <p:cNvSpPr/>
            <p:nvPr/>
          </p:nvSpPr>
          <p:spPr bwMode="auto">
            <a:xfrm>
              <a:off x="4639686" y="3761423"/>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52" name="Rectangle 31951">
              <a:extLst>
                <a:ext uri="{FF2B5EF4-FFF2-40B4-BE49-F238E27FC236}">
                  <a16:creationId xmlns:a16="http://schemas.microsoft.com/office/drawing/2014/main" id="{EC996F94-8B87-A55D-F14C-231E8D90787A}"/>
                </a:ext>
              </a:extLst>
            </p:cNvPr>
            <p:cNvSpPr/>
            <p:nvPr/>
          </p:nvSpPr>
          <p:spPr bwMode="auto">
            <a:xfrm>
              <a:off x="4506013" y="3698708"/>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53" name="Rectangle 31952">
              <a:extLst>
                <a:ext uri="{FF2B5EF4-FFF2-40B4-BE49-F238E27FC236}">
                  <a16:creationId xmlns:a16="http://schemas.microsoft.com/office/drawing/2014/main" id="{57B98F7A-200A-E849-E2FB-0CF592BFD0E5}"/>
                </a:ext>
              </a:extLst>
            </p:cNvPr>
            <p:cNvSpPr/>
            <p:nvPr/>
          </p:nvSpPr>
          <p:spPr bwMode="auto">
            <a:xfrm>
              <a:off x="4232361" y="3843503"/>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54" name="Rectangle 31953">
              <a:extLst>
                <a:ext uri="{FF2B5EF4-FFF2-40B4-BE49-F238E27FC236}">
                  <a16:creationId xmlns:a16="http://schemas.microsoft.com/office/drawing/2014/main" id="{2B94D4C6-AE51-1118-9902-CF55DB231111}"/>
                </a:ext>
              </a:extLst>
            </p:cNvPr>
            <p:cNvSpPr/>
            <p:nvPr/>
          </p:nvSpPr>
          <p:spPr bwMode="auto">
            <a:xfrm>
              <a:off x="3958693" y="3826896"/>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55" name="Rectangle 31954">
              <a:extLst>
                <a:ext uri="{FF2B5EF4-FFF2-40B4-BE49-F238E27FC236}">
                  <a16:creationId xmlns:a16="http://schemas.microsoft.com/office/drawing/2014/main" id="{80BC4435-934F-7A5C-3CBE-AB8AA77C1A51}"/>
                </a:ext>
              </a:extLst>
            </p:cNvPr>
            <p:cNvSpPr/>
            <p:nvPr/>
          </p:nvSpPr>
          <p:spPr bwMode="auto">
            <a:xfrm>
              <a:off x="3823794" y="3815115"/>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56" name="Rectangle 31955">
              <a:extLst>
                <a:ext uri="{FF2B5EF4-FFF2-40B4-BE49-F238E27FC236}">
                  <a16:creationId xmlns:a16="http://schemas.microsoft.com/office/drawing/2014/main" id="{8F25E0D1-8BA3-2768-EFAE-C71029EB175F}"/>
                </a:ext>
              </a:extLst>
            </p:cNvPr>
            <p:cNvSpPr/>
            <p:nvPr/>
          </p:nvSpPr>
          <p:spPr bwMode="auto">
            <a:xfrm>
              <a:off x="3686611" y="3817646"/>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57" name="Rectangle 31956">
              <a:extLst>
                <a:ext uri="{FF2B5EF4-FFF2-40B4-BE49-F238E27FC236}">
                  <a16:creationId xmlns:a16="http://schemas.microsoft.com/office/drawing/2014/main" id="{41DD1FDD-35D7-8E64-3C16-7913A2A75060}"/>
                </a:ext>
              </a:extLst>
            </p:cNvPr>
            <p:cNvSpPr/>
            <p:nvPr/>
          </p:nvSpPr>
          <p:spPr bwMode="auto">
            <a:xfrm>
              <a:off x="3408194" y="3792779"/>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58" name="Rectangle 31957">
              <a:extLst>
                <a:ext uri="{FF2B5EF4-FFF2-40B4-BE49-F238E27FC236}">
                  <a16:creationId xmlns:a16="http://schemas.microsoft.com/office/drawing/2014/main" id="{0761C8AF-0496-A0B8-37A8-A084B6530B98}"/>
                </a:ext>
              </a:extLst>
            </p:cNvPr>
            <p:cNvSpPr/>
            <p:nvPr/>
          </p:nvSpPr>
          <p:spPr bwMode="auto">
            <a:xfrm>
              <a:off x="3137320" y="3823190"/>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59" name="Rectangle 31958">
              <a:extLst>
                <a:ext uri="{FF2B5EF4-FFF2-40B4-BE49-F238E27FC236}">
                  <a16:creationId xmlns:a16="http://schemas.microsoft.com/office/drawing/2014/main" id="{2F307F0F-3460-874E-FAB8-439123B50C42}"/>
                </a:ext>
              </a:extLst>
            </p:cNvPr>
            <p:cNvSpPr/>
            <p:nvPr/>
          </p:nvSpPr>
          <p:spPr bwMode="auto">
            <a:xfrm>
              <a:off x="2998393" y="3811234"/>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60" name="Rectangle 31959">
              <a:extLst>
                <a:ext uri="{FF2B5EF4-FFF2-40B4-BE49-F238E27FC236}">
                  <a16:creationId xmlns:a16="http://schemas.microsoft.com/office/drawing/2014/main" id="{D17D992F-DFBF-A29E-D979-804C08ABB340}"/>
                </a:ext>
              </a:extLst>
            </p:cNvPr>
            <p:cNvSpPr/>
            <p:nvPr/>
          </p:nvSpPr>
          <p:spPr bwMode="auto">
            <a:xfrm>
              <a:off x="2867907" y="3869530"/>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61" name="Rectangle 31960">
              <a:extLst>
                <a:ext uri="{FF2B5EF4-FFF2-40B4-BE49-F238E27FC236}">
                  <a16:creationId xmlns:a16="http://schemas.microsoft.com/office/drawing/2014/main" id="{27CFAE3F-DB73-DDBC-B714-2AEFB1D9EAF2}"/>
                </a:ext>
              </a:extLst>
            </p:cNvPr>
            <p:cNvSpPr/>
            <p:nvPr/>
          </p:nvSpPr>
          <p:spPr bwMode="auto">
            <a:xfrm>
              <a:off x="2592575" y="3909466"/>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62" name="Rectangle 31961">
              <a:extLst>
                <a:ext uri="{FF2B5EF4-FFF2-40B4-BE49-F238E27FC236}">
                  <a16:creationId xmlns:a16="http://schemas.microsoft.com/office/drawing/2014/main" id="{59FAEA88-0B58-C6E5-83D3-3ED702EF9B1D}"/>
                </a:ext>
              </a:extLst>
            </p:cNvPr>
            <p:cNvSpPr/>
            <p:nvPr/>
          </p:nvSpPr>
          <p:spPr bwMode="auto">
            <a:xfrm>
              <a:off x="2732844" y="3874376"/>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63" name="Rectangle 31962">
              <a:extLst>
                <a:ext uri="{FF2B5EF4-FFF2-40B4-BE49-F238E27FC236}">
                  <a16:creationId xmlns:a16="http://schemas.microsoft.com/office/drawing/2014/main" id="{145EF536-DDE6-DE29-9416-B482B45C386D}"/>
                </a:ext>
              </a:extLst>
            </p:cNvPr>
            <p:cNvSpPr/>
            <p:nvPr/>
          </p:nvSpPr>
          <p:spPr bwMode="auto">
            <a:xfrm>
              <a:off x="2454427" y="3805353"/>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65" name="Rectangle 31964">
              <a:extLst>
                <a:ext uri="{FF2B5EF4-FFF2-40B4-BE49-F238E27FC236}">
                  <a16:creationId xmlns:a16="http://schemas.microsoft.com/office/drawing/2014/main" id="{32B95430-5AC6-1776-B93E-BC5417F14855}"/>
                </a:ext>
              </a:extLst>
            </p:cNvPr>
            <p:cNvSpPr/>
            <p:nvPr/>
          </p:nvSpPr>
          <p:spPr bwMode="auto">
            <a:xfrm>
              <a:off x="2176903" y="3891423"/>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66" name="Rectangle 31965">
              <a:extLst>
                <a:ext uri="{FF2B5EF4-FFF2-40B4-BE49-F238E27FC236}">
                  <a16:creationId xmlns:a16="http://schemas.microsoft.com/office/drawing/2014/main" id="{215642C1-6058-7EDC-1A40-A20688E9320D}"/>
                </a:ext>
              </a:extLst>
            </p:cNvPr>
            <p:cNvSpPr/>
            <p:nvPr/>
          </p:nvSpPr>
          <p:spPr bwMode="auto">
            <a:xfrm>
              <a:off x="2040452" y="3799747"/>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67" name="Rectangle 31966">
              <a:extLst>
                <a:ext uri="{FF2B5EF4-FFF2-40B4-BE49-F238E27FC236}">
                  <a16:creationId xmlns:a16="http://schemas.microsoft.com/office/drawing/2014/main" id="{A658F45F-F423-C0E8-EC31-90E86E59E945}"/>
                </a:ext>
              </a:extLst>
            </p:cNvPr>
            <p:cNvSpPr/>
            <p:nvPr/>
          </p:nvSpPr>
          <p:spPr bwMode="auto">
            <a:xfrm>
              <a:off x="1895166" y="3792778"/>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68" name="Rectangle 31967">
              <a:extLst>
                <a:ext uri="{FF2B5EF4-FFF2-40B4-BE49-F238E27FC236}">
                  <a16:creationId xmlns:a16="http://schemas.microsoft.com/office/drawing/2014/main" id="{F3191752-C208-41AF-A68E-131393E34372}"/>
                </a:ext>
              </a:extLst>
            </p:cNvPr>
            <p:cNvSpPr/>
            <p:nvPr/>
          </p:nvSpPr>
          <p:spPr bwMode="auto">
            <a:xfrm>
              <a:off x="1766752" y="3709787"/>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69" name="Rectangle 31968">
              <a:extLst>
                <a:ext uri="{FF2B5EF4-FFF2-40B4-BE49-F238E27FC236}">
                  <a16:creationId xmlns:a16="http://schemas.microsoft.com/office/drawing/2014/main" id="{FA3BBBEE-5FD9-F023-3E8B-1C81FF7C21CF}"/>
                </a:ext>
              </a:extLst>
            </p:cNvPr>
            <p:cNvSpPr/>
            <p:nvPr/>
          </p:nvSpPr>
          <p:spPr bwMode="auto">
            <a:xfrm>
              <a:off x="1628432" y="3742798"/>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70" name="Rectangle 31969">
              <a:extLst>
                <a:ext uri="{FF2B5EF4-FFF2-40B4-BE49-F238E27FC236}">
                  <a16:creationId xmlns:a16="http://schemas.microsoft.com/office/drawing/2014/main" id="{187B9C30-2C13-D252-839C-5DC80598E6FE}"/>
                </a:ext>
              </a:extLst>
            </p:cNvPr>
            <p:cNvSpPr/>
            <p:nvPr/>
          </p:nvSpPr>
          <p:spPr bwMode="auto">
            <a:xfrm>
              <a:off x="1488758" y="3703407"/>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71" name="Rectangle 31970">
              <a:extLst>
                <a:ext uri="{FF2B5EF4-FFF2-40B4-BE49-F238E27FC236}">
                  <a16:creationId xmlns:a16="http://schemas.microsoft.com/office/drawing/2014/main" id="{255F6019-90F8-ACB4-4D19-6D6E2D354EDB}"/>
                </a:ext>
              </a:extLst>
            </p:cNvPr>
            <p:cNvSpPr/>
            <p:nvPr/>
          </p:nvSpPr>
          <p:spPr bwMode="auto">
            <a:xfrm>
              <a:off x="1357555" y="3570071"/>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2040" name="Group 32039">
            <a:extLst>
              <a:ext uri="{FF2B5EF4-FFF2-40B4-BE49-F238E27FC236}">
                <a16:creationId xmlns:a16="http://schemas.microsoft.com/office/drawing/2014/main" id="{889B6CDE-277E-9ABC-436D-482F468BE82D}"/>
              </a:ext>
            </a:extLst>
          </p:cNvPr>
          <p:cNvGrpSpPr/>
          <p:nvPr/>
        </p:nvGrpSpPr>
        <p:grpSpPr>
          <a:xfrm>
            <a:off x="6874562" y="2893253"/>
            <a:ext cx="4213400" cy="719730"/>
            <a:chOff x="6874562" y="2978978"/>
            <a:chExt cx="4213400" cy="719730"/>
          </a:xfrm>
        </p:grpSpPr>
        <p:grpSp>
          <p:nvGrpSpPr>
            <p:cNvPr id="31834" name="Group 31833">
              <a:extLst>
                <a:ext uri="{FF2B5EF4-FFF2-40B4-BE49-F238E27FC236}">
                  <a16:creationId xmlns:a16="http://schemas.microsoft.com/office/drawing/2014/main" id="{3373EBFB-4CA1-018E-8476-471E04B89AA3}"/>
                </a:ext>
              </a:extLst>
            </p:cNvPr>
            <p:cNvGrpSpPr/>
            <p:nvPr/>
          </p:nvGrpSpPr>
          <p:grpSpPr>
            <a:xfrm>
              <a:off x="6874562" y="3123093"/>
              <a:ext cx="96064" cy="563311"/>
              <a:chOff x="2292350" y="3418553"/>
              <a:chExt cx="158750" cy="434226"/>
            </a:xfrm>
          </p:grpSpPr>
          <p:cxnSp>
            <p:nvCxnSpPr>
              <p:cNvPr id="31835" name="Straight Connector 31834">
                <a:extLst>
                  <a:ext uri="{FF2B5EF4-FFF2-40B4-BE49-F238E27FC236}">
                    <a16:creationId xmlns:a16="http://schemas.microsoft.com/office/drawing/2014/main" id="{AEAFFD29-2029-2FC1-A946-19F6562EFE9A}"/>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836" name="Straight Connector 31835">
                <a:extLst>
                  <a:ext uri="{FF2B5EF4-FFF2-40B4-BE49-F238E27FC236}">
                    <a16:creationId xmlns:a16="http://schemas.microsoft.com/office/drawing/2014/main" id="{EFDDC94B-A8E5-1578-0102-10535FF4B5C2}"/>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74" name="Group 31973">
              <a:extLst>
                <a:ext uri="{FF2B5EF4-FFF2-40B4-BE49-F238E27FC236}">
                  <a16:creationId xmlns:a16="http://schemas.microsoft.com/office/drawing/2014/main" id="{F09075B3-6EF1-C47E-45F2-B7F95FB59529}"/>
                </a:ext>
              </a:extLst>
            </p:cNvPr>
            <p:cNvGrpSpPr/>
            <p:nvPr/>
          </p:nvGrpSpPr>
          <p:grpSpPr>
            <a:xfrm>
              <a:off x="7018952" y="3020211"/>
              <a:ext cx="96064" cy="638292"/>
              <a:chOff x="2292350" y="3418553"/>
              <a:chExt cx="158750" cy="434226"/>
            </a:xfrm>
          </p:grpSpPr>
          <p:cxnSp>
            <p:nvCxnSpPr>
              <p:cNvPr id="31975" name="Straight Connector 31974">
                <a:extLst>
                  <a:ext uri="{FF2B5EF4-FFF2-40B4-BE49-F238E27FC236}">
                    <a16:creationId xmlns:a16="http://schemas.microsoft.com/office/drawing/2014/main" id="{3ED534F6-F778-24B6-FCFA-B040036D17C6}"/>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976" name="Straight Connector 31975">
                <a:extLst>
                  <a:ext uri="{FF2B5EF4-FFF2-40B4-BE49-F238E27FC236}">
                    <a16:creationId xmlns:a16="http://schemas.microsoft.com/office/drawing/2014/main" id="{EC679CD3-78FB-2B7C-62EB-E42FB703B68E}"/>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77" name="Group 31976">
              <a:extLst>
                <a:ext uri="{FF2B5EF4-FFF2-40B4-BE49-F238E27FC236}">
                  <a16:creationId xmlns:a16="http://schemas.microsoft.com/office/drawing/2014/main" id="{52AAFA6A-1539-A35C-B98E-E50DA27C9ADD}"/>
                </a:ext>
              </a:extLst>
            </p:cNvPr>
            <p:cNvGrpSpPr/>
            <p:nvPr/>
          </p:nvGrpSpPr>
          <p:grpSpPr>
            <a:xfrm>
              <a:off x="7160256" y="3043764"/>
              <a:ext cx="96064" cy="601200"/>
              <a:chOff x="2292350" y="3418553"/>
              <a:chExt cx="158750" cy="434226"/>
            </a:xfrm>
          </p:grpSpPr>
          <p:cxnSp>
            <p:nvCxnSpPr>
              <p:cNvPr id="31978" name="Straight Connector 31977">
                <a:extLst>
                  <a:ext uri="{FF2B5EF4-FFF2-40B4-BE49-F238E27FC236}">
                    <a16:creationId xmlns:a16="http://schemas.microsoft.com/office/drawing/2014/main" id="{1BAF12A8-4051-BCD3-15A7-C9AECD897F1A}"/>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979" name="Straight Connector 31978">
                <a:extLst>
                  <a:ext uri="{FF2B5EF4-FFF2-40B4-BE49-F238E27FC236}">
                    <a16:creationId xmlns:a16="http://schemas.microsoft.com/office/drawing/2014/main" id="{62CD9B92-FC61-2A98-24D5-8B99B77199A3}"/>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80" name="Group 31979">
              <a:extLst>
                <a:ext uri="{FF2B5EF4-FFF2-40B4-BE49-F238E27FC236}">
                  <a16:creationId xmlns:a16="http://schemas.microsoft.com/office/drawing/2014/main" id="{340210D0-9919-F35A-EC9B-BFF669360D2A}"/>
                </a:ext>
              </a:extLst>
            </p:cNvPr>
            <p:cNvGrpSpPr/>
            <p:nvPr/>
          </p:nvGrpSpPr>
          <p:grpSpPr>
            <a:xfrm>
              <a:off x="7289722" y="3050023"/>
              <a:ext cx="96064" cy="567871"/>
              <a:chOff x="2292350" y="3418553"/>
              <a:chExt cx="158750" cy="434226"/>
            </a:xfrm>
          </p:grpSpPr>
          <p:cxnSp>
            <p:nvCxnSpPr>
              <p:cNvPr id="31981" name="Straight Connector 31980">
                <a:extLst>
                  <a:ext uri="{FF2B5EF4-FFF2-40B4-BE49-F238E27FC236}">
                    <a16:creationId xmlns:a16="http://schemas.microsoft.com/office/drawing/2014/main" id="{C7ACB456-E4AB-1579-2782-ACA4B2425151}"/>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982" name="Straight Connector 31981">
                <a:extLst>
                  <a:ext uri="{FF2B5EF4-FFF2-40B4-BE49-F238E27FC236}">
                    <a16:creationId xmlns:a16="http://schemas.microsoft.com/office/drawing/2014/main" id="{16BC7F82-200A-2BFA-C0E1-6D47C22B4127}"/>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83" name="Group 31982">
              <a:extLst>
                <a:ext uri="{FF2B5EF4-FFF2-40B4-BE49-F238E27FC236}">
                  <a16:creationId xmlns:a16="http://schemas.microsoft.com/office/drawing/2014/main" id="{AD914B10-2D96-CE41-D4E4-C25CF6607E91}"/>
                </a:ext>
              </a:extLst>
            </p:cNvPr>
            <p:cNvGrpSpPr/>
            <p:nvPr/>
          </p:nvGrpSpPr>
          <p:grpSpPr>
            <a:xfrm>
              <a:off x="7429309" y="3025502"/>
              <a:ext cx="96064" cy="633001"/>
              <a:chOff x="2292350" y="3418553"/>
              <a:chExt cx="158750" cy="434226"/>
            </a:xfrm>
          </p:grpSpPr>
          <p:cxnSp>
            <p:nvCxnSpPr>
              <p:cNvPr id="31984" name="Straight Connector 31983">
                <a:extLst>
                  <a:ext uri="{FF2B5EF4-FFF2-40B4-BE49-F238E27FC236}">
                    <a16:creationId xmlns:a16="http://schemas.microsoft.com/office/drawing/2014/main" id="{57D8637B-0A36-CF48-0241-74448A865973}"/>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985" name="Straight Connector 31984">
                <a:extLst>
                  <a:ext uri="{FF2B5EF4-FFF2-40B4-BE49-F238E27FC236}">
                    <a16:creationId xmlns:a16="http://schemas.microsoft.com/office/drawing/2014/main" id="{84780110-1F15-7680-386A-359AA124F7E0}"/>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86" name="Group 31985">
              <a:extLst>
                <a:ext uri="{FF2B5EF4-FFF2-40B4-BE49-F238E27FC236}">
                  <a16:creationId xmlns:a16="http://schemas.microsoft.com/office/drawing/2014/main" id="{FE0ED6A0-E510-A1F4-F027-79DFE51098CB}"/>
                </a:ext>
              </a:extLst>
            </p:cNvPr>
            <p:cNvGrpSpPr/>
            <p:nvPr/>
          </p:nvGrpSpPr>
          <p:grpSpPr>
            <a:xfrm>
              <a:off x="7568897" y="3167067"/>
              <a:ext cx="96064" cy="531641"/>
              <a:chOff x="2292350" y="3418553"/>
              <a:chExt cx="158750" cy="434226"/>
            </a:xfrm>
          </p:grpSpPr>
          <p:cxnSp>
            <p:nvCxnSpPr>
              <p:cNvPr id="31987" name="Straight Connector 31986">
                <a:extLst>
                  <a:ext uri="{FF2B5EF4-FFF2-40B4-BE49-F238E27FC236}">
                    <a16:creationId xmlns:a16="http://schemas.microsoft.com/office/drawing/2014/main" id="{6990BCF3-B19C-569C-8189-6FD22D478387}"/>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988" name="Straight Connector 31987">
                <a:extLst>
                  <a:ext uri="{FF2B5EF4-FFF2-40B4-BE49-F238E27FC236}">
                    <a16:creationId xmlns:a16="http://schemas.microsoft.com/office/drawing/2014/main" id="{547F2CD8-BBCB-B3AE-1CAC-F49372FD9704}"/>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89" name="Group 31988">
              <a:extLst>
                <a:ext uri="{FF2B5EF4-FFF2-40B4-BE49-F238E27FC236}">
                  <a16:creationId xmlns:a16="http://schemas.microsoft.com/office/drawing/2014/main" id="{BDAB3D10-B3FA-E0C0-0D6F-1FCADE29F959}"/>
                </a:ext>
              </a:extLst>
            </p:cNvPr>
            <p:cNvGrpSpPr/>
            <p:nvPr/>
          </p:nvGrpSpPr>
          <p:grpSpPr>
            <a:xfrm>
              <a:off x="7708484" y="3103595"/>
              <a:ext cx="96064" cy="485534"/>
              <a:chOff x="2292350" y="3418553"/>
              <a:chExt cx="158750" cy="434226"/>
            </a:xfrm>
          </p:grpSpPr>
          <p:cxnSp>
            <p:nvCxnSpPr>
              <p:cNvPr id="31990" name="Straight Connector 31989">
                <a:extLst>
                  <a:ext uri="{FF2B5EF4-FFF2-40B4-BE49-F238E27FC236}">
                    <a16:creationId xmlns:a16="http://schemas.microsoft.com/office/drawing/2014/main" id="{089F5253-4D2E-F9B8-BDA3-EAE9779C2534}"/>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991" name="Straight Connector 31990">
                <a:extLst>
                  <a:ext uri="{FF2B5EF4-FFF2-40B4-BE49-F238E27FC236}">
                    <a16:creationId xmlns:a16="http://schemas.microsoft.com/office/drawing/2014/main" id="{04CA058E-4E67-3DF9-D095-50FE9D145BE0}"/>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92" name="Group 31991">
              <a:extLst>
                <a:ext uri="{FF2B5EF4-FFF2-40B4-BE49-F238E27FC236}">
                  <a16:creationId xmlns:a16="http://schemas.microsoft.com/office/drawing/2014/main" id="{82ADE129-F204-F2A2-DCE7-FF1E1C0E1846}"/>
                </a:ext>
              </a:extLst>
            </p:cNvPr>
            <p:cNvGrpSpPr/>
            <p:nvPr/>
          </p:nvGrpSpPr>
          <p:grpSpPr>
            <a:xfrm>
              <a:off x="7839666" y="3143840"/>
              <a:ext cx="96064" cy="527677"/>
              <a:chOff x="2292350" y="3418553"/>
              <a:chExt cx="158750" cy="434226"/>
            </a:xfrm>
          </p:grpSpPr>
          <p:cxnSp>
            <p:nvCxnSpPr>
              <p:cNvPr id="31993" name="Straight Connector 31992">
                <a:extLst>
                  <a:ext uri="{FF2B5EF4-FFF2-40B4-BE49-F238E27FC236}">
                    <a16:creationId xmlns:a16="http://schemas.microsoft.com/office/drawing/2014/main" id="{E65386E5-3FCE-979F-0FF8-46AB3F826EC3}"/>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994" name="Straight Connector 31993">
                <a:extLst>
                  <a:ext uri="{FF2B5EF4-FFF2-40B4-BE49-F238E27FC236}">
                    <a16:creationId xmlns:a16="http://schemas.microsoft.com/office/drawing/2014/main" id="{82D34209-BB20-4E0F-9063-A3C01FE5323C}"/>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95" name="Group 31994">
              <a:extLst>
                <a:ext uri="{FF2B5EF4-FFF2-40B4-BE49-F238E27FC236}">
                  <a16:creationId xmlns:a16="http://schemas.microsoft.com/office/drawing/2014/main" id="{308A55F2-3352-2BED-1AB5-E94F85839205}"/>
                </a:ext>
              </a:extLst>
            </p:cNvPr>
            <p:cNvGrpSpPr/>
            <p:nvPr/>
          </p:nvGrpSpPr>
          <p:grpSpPr>
            <a:xfrm>
              <a:off x="7977537" y="3024334"/>
              <a:ext cx="96064" cy="564794"/>
              <a:chOff x="2292350" y="3418553"/>
              <a:chExt cx="158750" cy="434226"/>
            </a:xfrm>
          </p:grpSpPr>
          <p:cxnSp>
            <p:nvCxnSpPr>
              <p:cNvPr id="31996" name="Straight Connector 31995">
                <a:extLst>
                  <a:ext uri="{FF2B5EF4-FFF2-40B4-BE49-F238E27FC236}">
                    <a16:creationId xmlns:a16="http://schemas.microsoft.com/office/drawing/2014/main" id="{28FD5E09-6EA6-6A3A-1780-D102907E16ED}"/>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1997" name="Straight Connector 31996">
                <a:extLst>
                  <a:ext uri="{FF2B5EF4-FFF2-40B4-BE49-F238E27FC236}">
                    <a16:creationId xmlns:a16="http://schemas.microsoft.com/office/drawing/2014/main" id="{C3DAD818-575A-AA98-0603-F3B1F11107BC}"/>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98" name="Group 31997">
              <a:extLst>
                <a:ext uri="{FF2B5EF4-FFF2-40B4-BE49-F238E27FC236}">
                  <a16:creationId xmlns:a16="http://schemas.microsoft.com/office/drawing/2014/main" id="{434C8DFF-F26B-F756-FE8F-AF7C994468D6}"/>
                </a:ext>
              </a:extLst>
            </p:cNvPr>
            <p:cNvGrpSpPr/>
            <p:nvPr/>
          </p:nvGrpSpPr>
          <p:grpSpPr>
            <a:xfrm>
              <a:off x="8115408" y="3082240"/>
              <a:ext cx="96064" cy="506888"/>
              <a:chOff x="2292350" y="3418553"/>
              <a:chExt cx="158750" cy="434226"/>
            </a:xfrm>
          </p:grpSpPr>
          <p:cxnSp>
            <p:nvCxnSpPr>
              <p:cNvPr id="31999" name="Straight Connector 31998">
                <a:extLst>
                  <a:ext uri="{FF2B5EF4-FFF2-40B4-BE49-F238E27FC236}">
                    <a16:creationId xmlns:a16="http://schemas.microsoft.com/office/drawing/2014/main" id="{0034DC2C-9DCA-CF17-C1D1-F1F731FC3F6C}"/>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2000" name="Straight Connector 31999">
                <a:extLst>
                  <a:ext uri="{FF2B5EF4-FFF2-40B4-BE49-F238E27FC236}">
                    <a16:creationId xmlns:a16="http://schemas.microsoft.com/office/drawing/2014/main" id="{0ACA0F5B-9614-5CBE-07C5-86442BF732C0}"/>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01" name="Group 32000">
              <a:extLst>
                <a:ext uri="{FF2B5EF4-FFF2-40B4-BE49-F238E27FC236}">
                  <a16:creationId xmlns:a16="http://schemas.microsoft.com/office/drawing/2014/main" id="{93D8B8D8-4850-2C6E-491B-A92B30933E90}"/>
                </a:ext>
              </a:extLst>
            </p:cNvPr>
            <p:cNvGrpSpPr/>
            <p:nvPr/>
          </p:nvGrpSpPr>
          <p:grpSpPr>
            <a:xfrm>
              <a:off x="8255033" y="3040611"/>
              <a:ext cx="96064" cy="464496"/>
              <a:chOff x="2292350" y="3418553"/>
              <a:chExt cx="158750" cy="434226"/>
            </a:xfrm>
          </p:grpSpPr>
          <p:cxnSp>
            <p:nvCxnSpPr>
              <p:cNvPr id="32002" name="Straight Connector 32001">
                <a:extLst>
                  <a:ext uri="{FF2B5EF4-FFF2-40B4-BE49-F238E27FC236}">
                    <a16:creationId xmlns:a16="http://schemas.microsoft.com/office/drawing/2014/main" id="{20352099-D833-A757-847A-3E22EA256592}"/>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2003" name="Straight Connector 32002">
                <a:extLst>
                  <a:ext uri="{FF2B5EF4-FFF2-40B4-BE49-F238E27FC236}">
                    <a16:creationId xmlns:a16="http://schemas.microsoft.com/office/drawing/2014/main" id="{2DCF32BF-46BD-5F29-AAF6-88F5C0D48797}"/>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04" name="Group 32003">
              <a:extLst>
                <a:ext uri="{FF2B5EF4-FFF2-40B4-BE49-F238E27FC236}">
                  <a16:creationId xmlns:a16="http://schemas.microsoft.com/office/drawing/2014/main" id="{7E32648A-2354-6A0A-F31C-B60F4F729CC4}"/>
                </a:ext>
              </a:extLst>
            </p:cNvPr>
            <p:cNvGrpSpPr/>
            <p:nvPr/>
          </p:nvGrpSpPr>
          <p:grpSpPr>
            <a:xfrm>
              <a:off x="8390326" y="3129444"/>
              <a:ext cx="96064" cy="566403"/>
              <a:chOff x="2292350" y="3418553"/>
              <a:chExt cx="158750" cy="434226"/>
            </a:xfrm>
          </p:grpSpPr>
          <p:cxnSp>
            <p:nvCxnSpPr>
              <p:cNvPr id="32005" name="Straight Connector 32004">
                <a:extLst>
                  <a:ext uri="{FF2B5EF4-FFF2-40B4-BE49-F238E27FC236}">
                    <a16:creationId xmlns:a16="http://schemas.microsoft.com/office/drawing/2014/main" id="{135364FC-BC26-F0B6-011F-AE8956509D25}"/>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2006" name="Straight Connector 32005">
                <a:extLst>
                  <a:ext uri="{FF2B5EF4-FFF2-40B4-BE49-F238E27FC236}">
                    <a16:creationId xmlns:a16="http://schemas.microsoft.com/office/drawing/2014/main" id="{BF77788B-FDB7-F664-3E39-96F20F685A23}"/>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07" name="Group 32006">
              <a:extLst>
                <a:ext uri="{FF2B5EF4-FFF2-40B4-BE49-F238E27FC236}">
                  <a16:creationId xmlns:a16="http://schemas.microsoft.com/office/drawing/2014/main" id="{9BFBE654-9175-3127-F24D-94476BFEAA0E}"/>
                </a:ext>
              </a:extLst>
            </p:cNvPr>
            <p:cNvGrpSpPr/>
            <p:nvPr/>
          </p:nvGrpSpPr>
          <p:grpSpPr>
            <a:xfrm>
              <a:off x="8529912" y="2992918"/>
              <a:ext cx="96064" cy="525790"/>
              <a:chOff x="2292350" y="3418553"/>
              <a:chExt cx="158750" cy="434226"/>
            </a:xfrm>
          </p:grpSpPr>
          <p:cxnSp>
            <p:nvCxnSpPr>
              <p:cNvPr id="32008" name="Straight Connector 32007">
                <a:extLst>
                  <a:ext uri="{FF2B5EF4-FFF2-40B4-BE49-F238E27FC236}">
                    <a16:creationId xmlns:a16="http://schemas.microsoft.com/office/drawing/2014/main" id="{C58A82F8-7824-2C98-2B87-C19EC79DB2D8}"/>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2009" name="Straight Connector 32008">
                <a:extLst>
                  <a:ext uri="{FF2B5EF4-FFF2-40B4-BE49-F238E27FC236}">
                    <a16:creationId xmlns:a16="http://schemas.microsoft.com/office/drawing/2014/main" id="{9D361E95-FC34-BA7F-35EF-77F3557D9C31}"/>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10" name="Group 32009">
              <a:extLst>
                <a:ext uri="{FF2B5EF4-FFF2-40B4-BE49-F238E27FC236}">
                  <a16:creationId xmlns:a16="http://schemas.microsoft.com/office/drawing/2014/main" id="{EA58376E-7C36-242F-FCE4-43A88DD7908C}"/>
                </a:ext>
              </a:extLst>
            </p:cNvPr>
            <p:cNvGrpSpPr/>
            <p:nvPr/>
          </p:nvGrpSpPr>
          <p:grpSpPr>
            <a:xfrm>
              <a:off x="8658711" y="3167067"/>
              <a:ext cx="96064" cy="450827"/>
              <a:chOff x="2292350" y="3418553"/>
              <a:chExt cx="158750" cy="434226"/>
            </a:xfrm>
          </p:grpSpPr>
          <p:cxnSp>
            <p:nvCxnSpPr>
              <p:cNvPr id="32011" name="Straight Connector 32010">
                <a:extLst>
                  <a:ext uri="{FF2B5EF4-FFF2-40B4-BE49-F238E27FC236}">
                    <a16:creationId xmlns:a16="http://schemas.microsoft.com/office/drawing/2014/main" id="{761549BC-598A-5C00-FB01-A84C950E5A8C}"/>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2012" name="Straight Connector 32011">
                <a:extLst>
                  <a:ext uri="{FF2B5EF4-FFF2-40B4-BE49-F238E27FC236}">
                    <a16:creationId xmlns:a16="http://schemas.microsoft.com/office/drawing/2014/main" id="{48528A99-82D6-BEB6-E773-63ADD7579220}"/>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13" name="Group 32012">
              <a:extLst>
                <a:ext uri="{FF2B5EF4-FFF2-40B4-BE49-F238E27FC236}">
                  <a16:creationId xmlns:a16="http://schemas.microsoft.com/office/drawing/2014/main" id="{CE9A6F65-1613-15E5-A355-C2113FA57085}"/>
                </a:ext>
              </a:extLst>
            </p:cNvPr>
            <p:cNvGrpSpPr/>
            <p:nvPr/>
          </p:nvGrpSpPr>
          <p:grpSpPr>
            <a:xfrm>
              <a:off x="8940985" y="3102012"/>
              <a:ext cx="96064" cy="487114"/>
              <a:chOff x="2292350" y="3418553"/>
              <a:chExt cx="158750" cy="434226"/>
            </a:xfrm>
          </p:grpSpPr>
          <p:cxnSp>
            <p:nvCxnSpPr>
              <p:cNvPr id="32014" name="Straight Connector 32013">
                <a:extLst>
                  <a:ext uri="{FF2B5EF4-FFF2-40B4-BE49-F238E27FC236}">
                    <a16:creationId xmlns:a16="http://schemas.microsoft.com/office/drawing/2014/main" id="{ACD7E996-1D56-50CD-6EA7-BB8F550891B6}"/>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2015" name="Straight Connector 32014">
                <a:extLst>
                  <a:ext uri="{FF2B5EF4-FFF2-40B4-BE49-F238E27FC236}">
                    <a16:creationId xmlns:a16="http://schemas.microsoft.com/office/drawing/2014/main" id="{67F5442B-709B-F9D1-2DA8-AB60BEB79AA9}"/>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16" name="Group 32015">
              <a:extLst>
                <a:ext uri="{FF2B5EF4-FFF2-40B4-BE49-F238E27FC236}">
                  <a16:creationId xmlns:a16="http://schemas.microsoft.com/office/drawing/2014/main" id="{045489CB-FB68-C7A1-E89B-BD9BD7DA633C}"/>
                </a:ext>
              </a:extLst>
            </p:cNvPr>
            <p:cNvGrpSpPr/>
            <p:nvPr/>
          </p:nvGrpSpPr>
          <p:grpSpPr>
            <a:xfrm>
              <a:off x="9208646" y="3148923"/>
              <a:ext cx="96064" cy="421148"/>
              <a:chOff x="2292350" y="3418553"/>
              <a:chExt cx="158750" cy="434226"/>
            </a:xfrm>
          </p:grpSpPr>
          <p:cxnSp>
            <p:nvCxnSpPr>
              <p:cNvPr id="32017" name="Straight Connector 32016">
                <a:extLst>
                  <a:ext uri="{FF2B5EF4-FFF2-40B4-BE49-F238E27FC236}">
                    <a16:creationId xmlns:a16="http://schemas.microsoft.com/office/drawing/2014/main" id="{6A19C1D1-3B93-E4B5-73E2-8B361ABE3A91}"/>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2018" name="Straight Connector 32017">
                <a:extLst>
                  <a:ext uri="{FF2B5EF4-FFF2-40B4-BE49-F238E27FC236}">
                    <a16:creationId xmlns:a16="http://schemas.microsoft.com/office/drawing/2014/main" id="{C854683F-46E8-B9EE-C8D5-B0CD0CDD4AFB}"/>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19" name="Group 32018">
              <a:extLst>
                <a:ext uri="{FF2B5EF4-FFF2-40B4-BE49-F238E27FC236}">
                  <a16:creationId xmlns:a16="http://schemas.microsoft.com/office/drawing/2014/main" id="{F607462B-FF83-802B-8A08-049D1EC3CF8B}"/>
                </a:ext>
              </a:extLst>
            </p:cNvPr>
            <p:cNvGrpSpPr/>
            <p:nvPr/>
          </p:nvGrpSpPr>
          <p:grpSpPr>
            <a:xfrm>
              <a:off x="9349949" y="3123093"/>
              <a:ext cx="96064" cy="421145"/>
              <a:chOff x="2292350" y="3418553"/>
              <a:chExt cx="158750" cy="434226"/>
            </a:xfrm>
          </p:grpSpPr>
          <p:cxnSp>
            <p:nvCxnSpPr>
              <p:cNvPr id="32020" name="Straight Connector 32019">
                <a:extLst>
                  <a:ext uri="{FF2B5EF4-FFF2-40B4-BE49-F238E27FC236}">
                    <a16:creationId xmlns:a16="http://schemas.microsoft.com/office/drawing/2014/main" id="{2BD781D7-30F2-BE94-E939-7CBC19FDE8BB}"/>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2021" name="Straight Connector 32020">
                <a:extLst>
                  <a:ext uri="{FF2B5EF4-FFF2-40B4-BE49-F238E27FC236}">
                    <a16:creationId xmlns:a16="http://schemas.microsoft.com/office/drawing/2014/main" id="{3BCA52B1-49CB-0D80-89D3-86AA0A846912}"/>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22" name="Group 32021">
              <a:extLst>
                <a:ext uri="{FF2B5EF4-FFF2-40B4-BE49-F238E27FC236}">
                  <a16:creationId xmlns:a16="http://schemas.microsoft.com/office/drawing/2014/main" id="{4E69CF3E-7506-DE1C-EFD6-D0653AFE0D70}"/>
                </a:ext>
              </a:extLst>
            </p:cNvPr>
            <p:cNvGrpSpPr/>
            <p:nvPr/>
          </p:nvGrpSpPr>
          <p:grpSpPr>
            <a:xfrm>
              <a:off x="9490928" y="3077600"/>
              <a:ext cx="96064" cy="487114"/>
              <a:chOff x="2292350" y="3418553"/>
              <a:chExt cx="158750" cy="434226"/>
            </a:xfrm>
          </p:grpSpPr>
          <p:cxnSp>
            <p:nvCxnSpPr>
              <p:cNvPr id="32023" name="Straight Connector 32022">
                <a:extLst>
                  <a:ext uri="{FF2B5EF4-FFF2-40B4-BE49-F238E27FC236}">
                    <a16:creationId xmlns:a16="http://schemas.microsoft.com/office/drawing/2014/main" id="{72640401-5DC3-FB7D-F13A-C57680CD19CA}"/>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2024" name="Straight Connector 32023">
                <a:extLst>
                  <a:ext uri="{FF2B5EF4-FFF2-40B4-BE49-F238E27FC236}">
                    <a16:creationId xmlns:a16="http://schemas.microsoft.com/office/drawing/2014/main" id="{5ED37888-ADAE-8045-AF90-D90A10A18F03}"/>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25" name="Group 32024">
              <a:extLst>
                <a:ext uri="{FF2B5EF4-FFF2-40B4-BE49-F238E27FC236}">
                  <a16:creationId xmlns:a16="http://schemas.microsoft.com/office/drawing/2014/main" id="{D7D12EE0-F2FC-F4A6-BA3E-0B0A1E29ABEC}"/>
                </a:ext>
              </a:extLst>
            </p:cNvPr>
            <p:cNvGrpSpPr/>
            <p:nvPr/>
          </p:nvGrpSpPr>
          <p:grpSpPr>
            <a:xfrm>
              <a:off x="9757694" y="3143362"/>
              <a:ext cx="96064" cy="375346"/>
              <a:chOff x="2292350" y="3418553"/>
              <a:chExt cx="158750" cy="434226"/>
            </a:xfrm>
          </p:grpSpPr>
          <p:cxnSp>
            <p:nvCxnSpPr>
              <p:cNvPr id="32026" name="Straight Connector 32025">
                <a:extLst>
                  <a:ext uri="{FF2B5EF4-FFF2-40B4-BE49-F238E27FC236}">
                    <a16:creationId xmlns:a16="http://schemas.microsoft.com/office/drawing/2014/main" id="{A523CD33-B606-DA3F-ACF6-DE7C7729947E}"/>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2027" name="Straight Connector 32026">
                <a:extLst>
                  <a:ext uri="{FF2B5EF4-FFF2-40B4-BE49-F238E27FC236}">
                    <a16:creationId xmlns:a16="http://schemas.microsoft.com/office/drawing/2014/main" id="{63A04E66-6DAC-D497-FE4D-607D057D30CE}"/>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28" name="Group 32027">
              <a:extLst>
                <a:ext uri="{FF2B5EF4-FFF2-40B4-BE49-F238E27FC236}">
                  <a16:creationId xmlns:a16="http://schemas.microsoft.com/office/drawing/2014/main" id="{4D4B7C60-4A2A-6646-B10C-C022107E5C77}"/>
                </a:ext>
              </a:extLst>
            </p:cNvPr>
            <p:cNvGrpSpPr/>
            <p:nvPr/>
          </p:nvGrpSpPr>
          <p:grpSpPr>
            <a:xfrm>
              <a:off x="10036097" y="3013444"/>
              <a:ext cx="96064" cy="462121"/>
              <a:chOff x="2292350" y="3418553"/>
              <a:chExt cx="158750" cy="434226"/>
            </a:xfrm>
          </p:grpSpPr>
          <p:cxnSp>
            <p:nvCxnSpPr>
              <p:cNvPr id="32029" name="Straight Connector 32028">
                <a:extLst>
                  <a:ext uri="{FF2B5EF4-FFF2-40B4-BE49-F238E27FC236}">
                    <a16:creationId xmlns:a16="http://schemas.microsoft.com/office/drawing/2014/main" id="{D56E0F24-F85B-76FB-79DC-F4161C3CF0FD}"/>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2030" name="Straight Connector 32029">
                <a:extLst>
                  <a:ext uri="{FF2B5EF4-FFF2-40B4-BE49-F238E27FC236}">
                    <a16:creationId xmlns:a16="http://schemas.microsoft.com/office/drawing/2014/main" id="{CF76B02D-6813-D888-9289-5B4BA69B6143}"/>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31" name="Group 32030">
              <a:extLst>
                <a:ext uri="{FF2B5EF4-FFF2-40B4-BE49-F238E27FC236}">
                  <a16:creationId xmlns:a16="http://schemas.microsoft.com/office/drawing/2014/main" id="{2394442B-0F43-4A34-6AE0-6EA4878A7DA5}"/>
                </a:ext>
              </a:extLst>
            </p:cNvPr>
            <p:cNvGrpSpPr/>
            <p:nvPr/>
          </p:nvGrpSpPr>
          <p:grpSpPr>
            <a:xfrm>
              <a:off x="10169525" y="3092236"/>
              <a:ext cx="96064" cy="426471"/>
              <a:chOff x="2292350" y="3418553"/>
              <a:chExt cx="158750" cy="434226"/>
            </a:xfrm>
          </p:grpSpPr>
          <p:cxnSp>
            <p:nvCxnSpPr>
              <p:cNvPr id="32032" name="Straight Connector 32031">
                <a:extLst>
                  <a:ext uri="{FF2B5EF4-FFF2-40B4-BE49-F238E27FC236}">
                    <a16:creationId xmlns:a16="http://schemas.microsoft.com/office/drawing/2014/main" id="{35F0E245-734B-6922-13BD-AD9A14EDFACC}"/>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2033" name="Straight Connector 32032">
                <a:extLst>
                  <a:ext uri="{FF2B5EF4-FFF2-40B4-BE49-F238E27FC236}">
                    <a16:creationId xmlns:a16="http://schemas.microsoft.com/office/drawing/2014/main" id="{70043F84-40A7-75C8-E00F-303C421B1892}"/>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34" name="Group 32033">
              <a:extLst>
                <a:ext uri="{FF2B5EF4-FFF2-40B4-BE49-F238E27FC236}">
                  <a16:creationId xmlns:a16="http://schemas.microsoft.com/office/drawing/2014/main" id="{90686505-AA86-6FC8-D82C-83D41D4C456F}"/>
                </a:ext>
              </a:extLst>
            </p:cNvPr>
            <p:cNvGrpSpPr/>
            <p:nvPr/>
          </p:nvGrpSpPr>
          <p:grpSpPr>
            <a:xfrm>
              <a:off x="10580826" y="2978978"/>
              <a:ext cx="96064" cy="525790"/>
              <a:chOff x="2292350" y="3418553"/>
              <a:chExt cx="158750" cy="434226"/>
            </a:xfrm>
          </p:grpSpPr>
          <p:cxnSp>
            <p:nvCxnSpPr>
              <p:cNvPr id="32035" name="Straight Connector 32034">
                <a:extLst>
                  <a:ext uri="{FF2B5EF4-FFF2-40B4-BE49-F238E27FC236}">
                    <a16:creationId xmlns:a16="http://schemas.microsoft.com/office/drawing/2014/main" id="{7666D3C4-D95B-7E13-65E2-B684ACCBBE96}"/>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2036" name="Straight Connector 32035">
                <a:extLst>
                  <a:ext uri="{FF2B5EF4-FFF2-40B4-BE49-F238E27FC236}">
                    <a16:creationId xmlns:a16="http://schemas.microsoft.com/office/drawing/2014/main" id="{8E6C8DA6-73F3-306B-B54C-DD04DE333102}"/>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37" name="Group 32036">
              <a:extLst>
                <a:ext uri="{FF2B5EF4-FFF2-40B4-BE49-F238E27FC236}">
                  <a16:creationId xmlns:a16="http://schemas.microsoft.com/office/drawing/2014/main" id="{D5A6DDD3-01E8-A540-2743-8640BA1B35AD}"/>
                </a:ext>
              </a:extLst>
            </p:cNvPr>
            <p:cNvGrpSpPr/>
            <p:nvPr/>
          </p:nvGrpSpPr>
          <p:grpSpPr>
            <a:xfrm>
              <a:off x="10991898" y="3077835"/>
              <a:ext cx="96064" cy="466403"/>
              <a:chOff x="2292350" y="3418553"/>
              <a:chExt cx="158750" cy="434226"/>
            </a:xfrm>
          </p:grpSpPr>
          <p:cxnSp>
            <p:nvCxnSpPr>
              <p:cNvPr id="32038" name="Straight Connector 32037">
                <a:extLst>
                  <a:ext uri="{FF2B5EF4-FFF2-40B4-BE49-F238E27FC236}">
                    <a16:creationId xmlns:a16="http://schemas.microsoft.com/office/drawing/2014/main" id="{7593F2D7-BD3D-8A48-DBB7-72E81869E7A2}"/>
                  </a:ext>
                </a:extLst>
              </p:cNvPr>
              <p:cNvCxnSpPr>
                <a:cxnSpLocks/>
              </p:cNvCxnSpPr>
              <p:nvPr/>
            </p:nvCxnSpPr>
            <p:spPr bwMode="auto">
              <a:xfrm>
                <a:off x="2292350" y="3418553"/>
                <a:ext cx="158750" cy="0"/>
              </a:xfrm>
              <a:prstGeom prst="line">
                <a:avLst/>
              </a:prstGeom>
              <a:noFill/>
              <a:ln w="28575" cap="flat" cmpd="sng" algn="ctr">
                <a:solidFill>
                  <a:schemeClr val="accent1"/>
                </a:solidFill>
                <a:prstDash val="solid"/>
                <a:round/>
                <a:headEnd type="none" w="med" len="med"/>
                <a:tailEnd type="none" w="med" len="med"/>
              </a:ln>
              <a:effectLst/>
            </p:spPr>
          </p:cxnSp>
          <p:cxnSp>
            <p:nvCxnSpPr>
              <p:cNvPr id="32039" name="Straight Connector 32038">
                <a:extLst>
                  <a:ext uri="{FF2B5EF4-FFF2-40B4-BE49-F238E27FC236}">
                    <a16:creationId xmlns:a16="http://schemas.microsoft.com/office/drawing/2014/main" id="{62D7F84D-5DCA-DAB4-4499-AAA05DECB49F}"/>
                  </a:ext>
                </a:extLst>
              </p:cNvPr>
              <p:cNvCxnSpPr>
                <a:cxnSpLocks/>
              </p:cNvCxnSpPr>
              <p:nvPr/>
            </p:nvCxnSpPr>
            <p:spPr bwMode="auto">
              <a:xfrm>
                <a:off x="2371725" y="3418553"/>
                <a:ext cx="0" cy="434226"/>
              </a:xfrm>
              <a:prstGeom prst="line">
                <a:avLst/>
              </a:prstGeom>
              <a:noFill/>
              <a:ln w="28575" cap="flat" cmpd="sng" algn="ctr">
                <a:solidFill>
                  <a:schemeClr val="accent1"/>
                </a:solidFill>
                <a:prstDash val="solid"/>
                <a:round/>
                <a:headEnd type="none" w="med" len="med"/>
                <a:tailEnd type="none" w="med" len="med"/>
              </a:ln>
              <a:effectLst/>
            </p:spPr>
          </p:cxnSp>
        </p:grpSp>
      </p:grpSp>
      <p:sp>
        <p:nvSpPr>
          <p:cNvPr id="32042" name="Freeform: Shape 32041">
            <a:extLst>
              <a:ext uri="{FF2B5EF4-FFF2-40B4-BE49-F238E27FC236}">
                <a16:creationId xmlns:a16="http://schemas.microsoft.com/office/drawing/2014/main" id="{101AF7E2-A0C6-8FBA-5F75-211BFD738408}"/>
              </a:ext>
            </a:extLst>
          </p:cNvPr>
          <p:cNvSpPr/>
          <p:nvPr/>
        </p:nvSpPr>
        <p:spPr bwMode="auto">
          <a:xfrm>
            <a:off x="6931025" y="3403600"/>
            <a:ext cx="4095750" cy="219075"/>
          </a:xfrm>
          <a:custGeom>
            <a:avLst/>
            <a:gdLst>
              <a:gd name="connsiteX0" fmla="*/ 0 w 4095750"/>
              <a:gd name="connsiteY0" fmla="*/ 171450 h 219075"/>
              <a:gd name="connsiteX1" fmla="*/ 123825 w 4095750"/>
              <a:gd name="connsiteY1" fmla="*/ 187325 h 219075"/>
              <a:gd name="connsiteX2" fmla="*/ 266700 w 4095750"/>
              <a:gd name="connsiteY2" fmla="*/ 165100 h 219075"/>
              <a:gd name="connsiteX3" fmla="*/ 400050 w 4095750"/>
              <a:gd name="connsiteY3" fmla="*/ 123825 h 219075"/>
              <a:gd name="connsiteX4" fmla="*/ 542925 w 4095750"/>
              <a:gd name="connsiteY4" fmla="*/ 168275 h 219075"/>
              <a:gd name="connsiteX5" fmla="*/ 682625 w 4095750"/>
              <a:gd name="connsiteY5" fmla="*/ 219075 h 219075"/>
              <a:gd name="connsiteX6" fmla="*/ 828675 w 4095750"/>
              <a:gd name="connsiteY6" fmla="*/ 101600 h 219075"/>
              <a:gd name="connsiteX7" fmla="*/ 962025 w 4095750"/>
              <a:gd name="connsiteY7" fmla="*/ 177800 h 219075"/>
              <a:gd name="connsiteX8" fmla="*/ 1092200 w 4095750"/>
              <a:gd name="connsiteY8" fmla="*/ 104775 h 219075"/>
              <a:gd name="connsiteX9" fmla="*/ 1222375 w 4095750"/>
              <a:gd name="connsiteY9" fmla="*/ 120650 h 219075"/>
              <a:gd name="connsiteX10" fmla="*/ 1371600 w 4095750"/>
              <a:gd name="connsiteY10" fmla="*/ 0 h 219075"/>
              <a:gd name="connsiteX11" fmla="*/ 1504950 w 4095750"/>
              <a:gd name="connsiteY11" fmla="*/ 203200 h 219075"/>
              <a:gd name="connsiteX12" fmla="*/ 1651000 w 4095750"/>
              <a:gd name="connsiteY12" fmla="*/ 63500 h 219075"/>
              <a:gd name="connsiteX13" fmla="*/ 1771650 w 4095750"/>
              <a:gd name="connsiteY13" fmla="*/ 158750 h 219075"/>
              <a:gd name="connsiteX14" fmla="*/ 2054225 w 4095750"/>
              <a:gd name="connsiteY14" fmla="*/ 104775 h 219075"/>
              <a:gd name="connsiteX15" fmla="*/ 2336800 w 4095750"/>
              <a:gd name="connsiteY15" fmla="*/ 85725 h 219075"/>
              <a:gd name="connsiteX16" fmla="*/ 2470150 w 4095750"/>
              <a:gd name="connsiteY16" fmla="*/ 50800 h 219075"/>
              <a:gd name="connsiteX17" fmla="*/ 2606675 w 4095750"/>
              <a:gd name="connsiteY17" fmla="*/ 66675 h 219075"/>
              <a:gd name="connsiteX18" fmla="*/ 2870200 w 4095750"/>
              <a:gd name="connsiteY18" fmla="*/ 47625 h 219075"/>
              <a:gd name="connsiteX19" fmla="*/ 3146425 w 4095750"/>
              <a:gd name="connsiteY19" fmla="*/ 0 h 219075"/>
              <a:gd name="connsiteX20" fmla="*/ 3273425 w 4095750"/>
              <a:gd name="connsiteY20" fmla="*/ 31750 h 219075"/>
              <a:gd name="connsiteX21" fmla="*/ 3686175 w 4095750"/>
              <a:gd name="connsiteY21" fmla="*/ 6350 h 219075"/>
              <a:gd name="connsiteX22" fmla="*/ 4095750 w 4095750"/>
              <a:gd name="connsiteY22" fmla="*/ 4445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95750" h="219075">
                <a:moveTo>
                  <a:pt x="0" y="171450"/>
                </a:moveTo>
                <a:lnTo>
                  <a:pt x="123825" y="187325"/>
                </a:lnTo>
                <a:lnTo>
                  <a:pt x="266700" y="165100"/>
                </a:lnTo>
                <a:lnTo>
                  <a:pt x="400050" y="123825"/>
                </a:lnTo>
                <a:lnTo>
                  <a:pt x="542925" y="168275"/>
                </a:lnTo>
                <a:lnTo>
                  <a:pt x="682625" y="219075"/>
                </a:lnTo>
                <a:lnTo>
                  <a:pt x="828675" y="101600"/>
                </a:lnTo>
                <a:lnTo>
                  <a:pt x="962025" y="177800"/>
                </a:lnTo>
                <a:lnTo>
                  <a:pt x="1092200" y="104775"/>
                </a:lnTo>
                <a:lnTo>
                  <a:pt x="1222375" y="120650"/>
                </a:lnTo>
                <a:lnTo>
                  <a:pt x="1371600" y="0"/>
                </a:lnTo>
                <a:lnTo>
                  <a:pt x="1504950" y="203200"/>
                </a:lnTo>
                <a:lnTo>
                  <a:pt x="1651000" y="63500"/>
                </a:lnTo>
                <a:lnTo>
                  <a:pt x="1771650" y="158750"/>
                </a:lnTo>
                <a:lnTo>
                  <a:pt x="2054225" y="104775"/>
                </a:lnTo>
                <a:lnTo>
                  <a:pt x="2336800" y="85725"/>
                </a:lnTo>
                <a:lnTo>
                  <a:pt x="2470150" y="50800"/>
                </a:lnTo>
                <a:lnTo>
                  <a:pt x="2606675" y="66675"/>
                </a:lnTo>
                <a:lnTo>
                  <a:pt x="2870200" y="47625"/>
                </a:lnTo>
                <a:lnTo>
                  <a:pt x="3146425" y="0"/>
                </a:lnTo>
                <a:lnTo>
                  <a:pt x="3273425" y="31750"/>
                </a:lnTo>
                <a:lnTo>
                  <a:pt x="3686175" y="6350"/>
                </a:lnTo>
                <a:lnTo>
                  <a:pt x="4095750" y="44450"/>
                </a:lnTo>
              </a:path>
            </a:pathLst>
          </a:custGeom>
          <a:noFill/>
          <a:ln w="28575">
            <a:solidFill>
              <a:schemeClr val="accent1"/>
            </a:solidFill>
            <a:miter lim="800000"/>
            <a:headEnd/>
            <a:tailEnd/>
          </a:ln>
        </p:spPr>
        <p:txBody>
          <a:bodyPr rtlCol="0" anchor="ctr"/>
          <a:lstStyle/>
          <a:p>
            <a:pPr algn="ctr"/>
            <a:endParaRPr lang="en-US"/>
          </a:p>
        </p:txBody>
      </p:sp>
      <p:grpSp>
        <p:nvGrpSpPr>
          <p:cNvPr id="32066" name="Group 32065">
            <a:extLst>
              <a:ext uri="{FF2B5EF4-FFF2-40B4-BE49-F238E27FC236}">
                <a16:creationId xmlns:a16="http://schemas.microsoft.com/office/drawing/2014/main" id="{95B0A917-8A89-2576-EB77-B3D1353C1519}"/>
              </a:ext>
            </a:extLst>
          </p:cNvPr>
          <p:cNvGrpSpPr/>
          <p:nvPr/>
        </p:nvGrpSpPr>
        <p:grpSpPr>
          <a:xfrm>
            <a:off x="6869041" y="3351173"/>
            <a:ext cx="4219522" cy="319134"/>
            <a:chOff x="6869041" y="3436898"/>
            <a:chExt cx="4219522" cy="319134"/>
          </a:xfrm>
        </p:grpSpPr>
        <p:sp>
          <p:nvSpPr>
            <p:cNvPr id="32043" name="Rectangle 32042">
              <a:extLst>
                <a:ext uri="{FF2B5EF4-FFF2-40B4-BE49-F238E27FC236}">
                  <a16:creationId xmlns:a16="http://schemas.microsoft.com/office/drawing/2014/main" id="{3DC234DC-51AA-3AE8-F170-4783ADCF2724}"/>
                </a:ext>
              </a:extLst>
            </p:cNvPr>
            <p:cNvSpPr/>
            <p:nvPr/>
          </p:nvSpPr>
          <p:spPr bwMode="auto">
            <a:xfrm>
              <a:off x="6869041" y="3618749"/>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44" name="Rectangle 32043">
              <a:extLst>
                <a:ext uri="{FF2B5EF4-FFF2-40B4-BE49-F238E27FC236}">
                  <a16:creationId xmlns:a16="http://schemas.microsoft.com/office/drawing/2014/main" id="{00A26356-0B3D-716D-ED31-1A1BD3FCF1A2}"/>
                </a:ext>
              </a:extLst>
            </p:cNvPr>
            <p:cNvSpPr/>
            <p:nvPr/>
          </p:nvSpPr>
          <p:spPr bwMode="auto">
            <a:xfrm>
              <a:off x="7015866" y="3620154"/>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45" name="Rectangle 32044">
              <a:extLst>
                <a:ext uri="{FF2B5EF4-FFF2-40B4-BE49-F238E27FC236}">
                  <a16:creationId xmlns:a16="http://schemas.microsoft.com/office/drawing/2014/main" id="{E71E3C52-935C-5D13-5091-3A064198C33F}"/>
                </a:ext>
              </a:extLst>
            </p:cNvPr>
            <p:cNvSpPr/>
            <p:nvPr/>
          </p:nvSpPr>
          <p:spPr bwMode="auto">
            <a:xfrm>
              <a:off x="7157387" y="3605198"/>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46" name="Rectangle 32045">
              <a:extLst>
                <a:ext uri="{FF2B5EF4-FFF2-40B4-BE49-F238E27FC236}">
                  <a16:creationId xmlns:a16="http://schemas.microsoft.com/office/drawing/2014/main" id="{AFFDFBD4-53C0-06BE-895E-6D2322534C36}"/>
                </a:ext>
              </a:extLst>
            </p:cNvPr>
            <p:cNvSpPr/>
            <p:nvPr/>
          </p:nvSpPr>
          <p:spPr bwMode="auto">
            <a:xfrm>
              <a:off x="7292686" y="3561236"/>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47" name="Rectangle 32046">
              <a:extLst>
                <a:ext uri="{FF2B5EF4-FFF2-40B4-BE49-F238E27FC236}">
                  <a16:creationId xmlns:a16="http://schemas.microsoft.com/office/drawing/2014/main" id="{BB9F02CA-BD39-713C-E3EF-A28ED5A1009F}"/>
                </a:ext>
              </a:extLst>
            </p:cNvPr>
            <p:cNvSpPr/>
            <p:nvPr/>
          </p:nvSpPr>
          <p:spPr bwMode="auto">
            <a:xfrm>
              <a:off x="7432135" y="3599761"/>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48" name="Rectangle 32047">
              <a:extLst>
                <a:ext uri="{FF2B5EF4-FFF2-40B4-BE49-F238E27FC236}">
                  <a16:creationId xmlns:a16="http://schemas.microsoft.com/office/drawing/2014/main" id="{4D62EEE8-BF3C-0A32-4220-E8E34EFB6B59}"/>
                </a:ext>
              </a:extLst>
            </p:cNvPr>
            <p:cNvSpPr/>
            <p:nvPr/>
          </p:nvSpPr>
          <p:spPr bwMode="auto">
            <a:xfrm>
              <a:off x="7568478" y="3654585"/>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49" name="Rectangle 32048">
              <a:extLst>
                <a:ext uri="{FF2B5EF4-FFF2-40B4-BE49-F238E27FC236}">
                  <a16:creationId xmlns:a16="http://schemas.microsoft.com/office/drawing/2014/main" id="{BD1A117C-062E-C41F-D819-2FF66D4CF487}"/>
                </a:ext>
              </a:extLst>
            </p:cNvPr>
            <p:cNvSpPr/>
            <p:nvPr/>
          </p:nvSpPr>
          <p:spPr bwMode="auto">
            <a:xfrm>
              <a:off x="7708046" y="3542414"/>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50" name="Rectangle 32049">
              <a:extLst>
                <a:ext uri="{FF2B5EF4-FFF2-40B4-BE49-F238E27FC236}">
                  <a16:creationId xmlns:a16="http://schemas.microsoft.com/office/drawing/2014/main" id="{8AE58EFD-FE1A-99BA-0761-B3CB8D06E8C9}"/>
                </a:ext>
              </a:extLst>
            </p:cNvPr>
            <p:cNvSpPr/>
            <p:nvPr/>
          </p:nvSpPr>
          <p:spPr bwMode="auto">
            <a:xfrm>
              <a:off x="7838548" y="3607779"/>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51" name="Rectangle 32050">
              <a:extLst>
                <a:ext uri="{FF2B5EF4-FFF2-40B4-BE49-F238E27FC236}">
                  <a16:creationId xmlns:a16="http://schemas.microsoft.com/office/drawing/2014/main" id="{B4318942-A401-7C84-256D-F4FFFD147FA9}"/>
                </a:ext>
              </a:extLst>
            </p:cNvPr>
            <p:cNvSpPr/>
            <p:nvPr/>
          </p:nvSpPr>
          <p:spPr bwMode="auto">
            <a:xfrm>
              <a:off x="7972154" y="3538346"/>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52" name="Rectangle 32051">
              <a:extLst>
                <a:ext uri="{FF2B5EF4-FFF2-40B4-BE49-F238E27FC236}">
                  <a16:creationId xmlns:a16="http://schemas.microsoft.com/office/drawing/2014/main" id="{A0C521D1-EF1A-C0A9-62E1-244882F168D1}"/>
                </a:ext>
              </a:extLst>
            </p:cNvPr>
            <p:cNvSpPr/>
            <p:nvPr/>
          </p:nvSpPr>
          <p:spPr bwMode="auto">
            <a:xfrm>
              <a:off x="8113941" y="3549037"/>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53" name="Rectangle 32052">
              <a:extLst>
                <a:ext uri="{FF2B5EF4-FFF2-40B4-BE49-F238E27FC236}">
                  <a16:creationId xmlns:a16="http://schemas.microsoft.com/office/drawing/2014/main" id="{6345BC6C-53D2-351D-FDB4-52D11D8E5288}"/>
                </a:ext>
              </a:extLst>
            </p:cNvPr>
            <p:cNvSpPr/>
            <p:nvPr/>
          </p:nvSpPr>
          <p:spPr bwMode="auto">
            <a:xfrm>
              <a:off x="8247032" y="3452556"/>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54" name="Rectangle 32053">
              <a:extLst>
                <a:ext uri="{FF2B5EF4-FFF2-40B4-BE49-F238E27FC236}">
                  <a16:creationId xmlns:a16="http://schemas.microsoft.com/office/drawing/2014/main" id="{91D97D61-14BE-C1E8-52AE-51393287F554}"/>
                </a:ext>
              </a:extLst>
            </p:cNvPr>
            <p:cNvSpPr/>
            <p:nvPr/>
          </p:nvSpPr>
          <p:spPr bwMode="auto">
            <a:xfrm>
              <a:off x="8384943" y="3645625"/>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55" name="Rectangle 32054">
              <a:extLst>
                <a:ext uri="{FF2B5EF4-FFF2-40B4-BE49-F238E27FC236}">
                  <a16:creationId xmlns:a16="http://schemas.microsoft.com/office/drawing/2014/main" id="{E8805607-AEDC-19C4-4676-EFE1A7C19791}"/>
                </a:ext>
              </a:extLst>
            </p:cNvPr>
            <p:cNvSpPr/>
            <p:nvPr/>
          </p:nvSpPr>
          <p:spPr bwMode="auto">
            <a:xfrm>
              <a:off x="8520381" y="3487622"/>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56" name="Rectangle 32055">
              <a:extLst>
                <a:ext uri="{FF2B5EF4-FFF2-40B4-BE49-F238E27FC236}">
                  <a16:creationId xmlns:a16="http://schemas.microsoft.com/office/drawing/2014/main" id="{F318074E-4838-14E3-4137-A6E7B1628E10}"/>
                </a:ext>
              </a:extLst>
            </p:cNvPr>
            <p:cNvSpPr/>
            <p:nvPr/>
          </p:nvSpPr>
          <p:spPr bwMode="auto">
            <a:xfrm>
              <a:off x="8661277" y="3599760"/>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57" name="Rectangle 32056">
              <a:extLst>
                <a:ext uri="{FF2B5EF4-FFF2-40B4-BE49-F238E27FC236}">
                  <a16:creationId xmlns:a16="http://schemas.microsoft.com/office/drawing/2014/main" id="{B0BCF240-DA9B-58E5-62D1-4C5B6A744954}"/>
                </a:ext>
              </a:extLst>
            </p:cNvPr>
            <p:cNvSpPr/>
            <p:nvPr/>
          </p:nvSpPr>
          <p:spPr bwMode="auto">
            <a:xfrm>
              <a:off x="8932976" y="3538345"/>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58" name="Rectangle 32057">
              <a:extLst>
                <a:ext uri="{FF2B5EF4-FFF2-40B4-BE49-F238E27FC236}">
                  <a16:creationId xmlns:a16="http://schemas.microsoft.com/office/drawing/2014/main" id="{23650ADD-0FCC-6EB4-8B57-DB305A79D44D}"/>
                </a:ext>
              </a:extLst>
            </p:cNvPr>
            <p:cNvSpPr/>
            <p:nvPr/>
          </p:nvSpPr>
          <p:spPr bwMode="auto">
            <a:xfrm>
              <a:off x="9212090" y="3515155"/>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59" name="Rectangle 32058">
              <a:extLst>
                <a:ext uri="{FF2B5EF4-FFF2-40B4-BE49-F238E27FC236}">
                  <a16:creationId xmlns:a16="http://schemas.microsoft.com/office/drawing/2014/main" id="{205BF4E0-71B0-169D-1ED8-0169EE7E17BF}"/>
                </a:ext>
              </a:extLst>
            </p:cNvPr>
            <p:cNvSpPr/>
            <p:nvPr/>
          </p:nvSpPr>
          <p:spPr bwMode="auto">
            <a:xfrm>
              <a:off x="9340637" y="3486637"/>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60" name="Rectangle 32059">
              <a:extLst>
                <a:ext uri="{FF2B5EF4-FFF2-40B4-BE49-F238E27FC236}">
                  <a16:creationId xmlns:a16="http://schemas.microsoft.com/office/drawing/2014/main" id="{55ECC612-AAB1-819A-B397-D6B4DC056ADB}"/>
                </a:ext>
              </a:extLst>
            </p:cNvPr>
            <p:cNvSpPr/>
            <p:nvPr/>
          </p:nvSpPr>
          <p:spPr bwMode="auto">
            <a:xfrm>
              <a:off x="9484631" y="3518072"/>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61" name="Rectangle 32060">
              <a:extLst>
                <a:ext uri="{FF2B5EF4-FFF2-40B4-BE49-F238E27FC236}">
                  <a16:creationId xmlns:a16="http://schemas.microsoft.com/office/drawing/2014/main" id="{AA0DFAA2-E053-AE80-3DBE-E540E5202A2B}"/>
                </a:ext>
              </a:extLst>
            </p:cNvPr>
            <p:cNvSpPr/>
            <p:nvPr/>
          </p:nvSpPr>
          <p:spPr bwMode="auto">
            <a:xfrm>
              <a:off x="9751867" y="3489498"/>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62" name="Rectangle 32061">
              <a:extLst>
                <a:ext uri="{FF2B5EF4-FFF2-40B4-BE49-F238E27FC236}">
                  <a16:creationId xmlns:a16="http://schemas.microsoft.com/office/drawing/2014/main" id="{DCDDEAEB-E4D9-C224-F509-970206DE76D2}"/>
                </a:ext>
              </a:extLst>
            </p:cNvPr>
            <p:cNvSpPr/>
            <p:nvPr/>
          </p:nvSpPr>
          <p:spPr bwMode="auto">
            <a:xfrm>
              <a:off x="10028452" y="3436898"/>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63" name="Rectangle 32062">
              <a:extLst>
                <a:ext uri="{FF2B5EF4-FFF2-40B4-BE49-F238E27FC236}">
                  <a16:creationId xmlns:a16="http://schemas.microsoft.com/office/drawing/2014/main" id="{5AF3B70D-71BC-4D1E-569C-A6134DFB856B}"/>
                </a:ext>
              </a:extLst>
            </p:cNvPr>
            <p:cNvSpPr/>
            <p:nvPr/>
          </p:nvSpPr>
          <p:spPr bwMode="auto">
            <a:xfrm>
              <a:off x="10159248" y="3467984"/>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64" name="Rectangle 32063">
              <a:extLst>
                <a:ext uri="{FF2B5EF4-FFF2-40B4-BE49-F238E27FC236}">
                  <a16:creationId xmlns:a16="http://schemas.microsoft.com/office/drawing/2014/main" id="{AC8BB871-8C36-4769-929D-C0690F27C65C}"/>
                </a:ext>
              </a:extLst>
            </p:cNvPr>
            <p:cNvSpPr/>
            <p:nvPr/>
          </p:nvSpPr>
          <p:spPr bwMode="auto">
            <a:xfrm>
              <a:off x="10579829" y="3443969"/>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65" name="Rectangle 32064">
              <a:extLst>
                <a:ext uri="{FF2B5EF4-FFF2-40B4-BE49-F238E27FC236}">
                  <a16:creationId xmlns:a16="http://schemas.microsoft.com/office/drawing/2014/main" id="{FCBB49EB-B670-C36E-C4E9-D717F1BDFC1D}"/>
                </a:ext>
              </a:extLst>
            </p:cNvPr>
            <p:cNvSpPr/>
            <p:nvPr/>
          </p:nvSpPr>
          <p:spPr bwMode="auto">
            <a:xfrm>
              <a:off x="10987116" y="3485244"/>
              <a:ext cx="101447" cy="10144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2136" name="Group 32135">
            <a:extLst>
              <a:ext uri="{FF2B5EF4-FFF2-40B4-BE49-F238E27FC236}">
                <a16:creationId xmlns:a16="http://schemas.microsoft.com/office/drawing/2014/main" id="{01D25FB5-6A96-D2B1-487E-8F8640E5C567}"/>
              </a:ext>
            </a:extLst>
          </p:cNvPr>
          <p:cNvGrpSpPr/>
          <p:nvPr/>
        </p:nvGrpSpPr>
        <p:grpSpPr>
          <a:xfrm>
            <a:off x="6884269" y="3624061"/>
            <a:ext cx="4205744" cy="724369"/>
            <a:chOff x="6884269" y="3709786"/>
            <a:chExt cx="4205744" cy="724369"/>
          </a:xfrm>
        </p:grpSpPr>
        <p:grpSp>
          <p:nvGrpSpPr>
            <p:cNvPr id="32067" name="Group 32066">
              <a:extLst>
                <a:ext uri="{FF2B5EF4-FFF2-40B4-BE49-F238E27FC236}">
                  <a16:creationId xmlns:a16="http://schemas.microsoft.com/office/drawing/2014/main" id="{E43B097E-9506-EE81-9C54-D260287D38F7}"/>
                </a:ext>
              </a:extLst>
            </p:cNvPr>
            <p:cNvGrpSpPr/>
            <p:nvPr/>
          </p:nvGrpSpPr>
          <p:grpSpPr>
            <a:xfrm rot="10800000">
              <a:off x="6884269" y="3821968"/>
              <a:ext cx="96064" cy="589695"/>
              <a:chOff x="2292350" y="3418553"/>
              <a:chExt cx="158750" cy="434226"/>
            </a:xfrm>
          </p:grpSpPr>
          <p:cxnSp>
            <p:nvCxnSpPr>
              <p:cNvPr id="32068" name="Straight Connector 32067">
                <a:extLst>
                  <a:ext uri="{FF2B5EF4-FFF2-40B4-BE49-F238E27FC236}">
                    <a16:creationId xmlns:a16="http://schemas.microsoft.com/office/drawing/2014/main" id="{199E4305-94DA-B750-E8FB-75832BEB2A56}"/>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2069" name="Straight Connector 32068">
                <a:extLst>
                  <a:ext uri="{FF2B5EF4-FFF2-40B4-BE49-F238E27FC236}">
                    <a16:creationId xmlns:a16="http://schemas.microsoft.com/office/drawing/2014/main" id="{2E7B16E8-28B6-5B7E-17D2-B0EA9230F2C2}"/>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70" name="Group 32069">
              <a:extLst>
                <a:ext uri="{FF2B5EF4-FFF2-40B4-BE49-F238E27FC236}">
                  <a16:creationId xmlns:a16="http://schemas.microsoft.com/office/drawing/2014/main" id="{13D91A27-0715-8C20-DA2A-EF868C501083}"/>
                </a:ext>
              </a:extLst>
            </p:cNvPr>
            <p:cNvGrpSpPr/>
            <p:nvPr/>
          </p:nvGrpSpPr>
          <p:grpSpPr>
            <a:xfrm rot="10800000">
              <a:off x="7018952" y="3753755"/>
              <a:ext cx="96064" cy="567146"/>
              <a:chOff x="2292350" y="3418553"/>
              <a:chExt cx="158750" cy="434226"/>
            </a:xfrm>
          </p:grpSpPr>
          <p:cxnSp>
            <p:nvCxnSpPr>
              <p:cNvPr id="32071" name="Straight Connector 32070">
                <a:extLst>
                  <a:ext uri="{FF2B5EF4-FFF2-40B4-BE49-F238E27FC236}">
                    <a16:creationId xmlns:a16="http://schemas.microsoft.com/office/drawing/2014/main" id="{258B6901-3FEC-8AC7-58D7-AE13F8C4EF4F}"/>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2072" name="Straight Connector 32071">
                <a:extLst>
                  <a:ext uri="{FF2B5EF4-FFF2-40B4-BE49-F238E27FC236}">
                    <a16:creationId xmlns:a16="http://schemas.microsoft.com/office/drawing/2014/main" id="{28E32D82-04BB-D29E-914D-7CDC5658CE7A}"/>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73" name="Group 32072">
              <a:extLst>
                <a:ext uri="{FF2B5EF4-FFF2-40B4-BE49-F238E27FC236}">
                  <a16:creationId xmlns:a16="http://schemas.microsoft.com/office/drawing/2014/main" id="{F83AC6DE-7C25-D5D3-228D-282E2E33B67E}"/>
                </a:ext>
              </a:extLst>
            </p:cNvPr>
            <p:cNvGrpSpPr/>
            <p:nvPr/>
          </p:nvGrpSpPr>
          <p:grpSpPr>
            <a:xfrm rot="10800000">
              <a:off x="7155931" y="3742797"/>
              <a:ext cx="96064" cy="558147"/>
              <a:chOff x="2292350" y="3418553"/>
              <a:chExt cx="158750" cy="434226"/>
            </a:xfrm>
          </p:grpSpPr>
          <p:cxnSp>
            <p:nvCxnSpPr>
              <p:cNvPr id="32074" name="Straight Connector 32073">
                <a:extLst>
                  <a:ext uri="{FF2B5EF4-FFF2-40B4-BE49-F238E27FC236}">
                    <a16:creationId xmlns:a16="http://schemas.microsoft.com/office/drawing/2014/main" id="{19AEA972-8C33-09C9-C35D-029C43339EF6}"/>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2075" name="Straight Connector 32074">
                <a:extLst>
                  <a:ext uri="{FF2B5EF4-FFF2-40B4-BE49-F238E27FC236}">
                    <a16:creationId xmlns:a16="http://schemas.microsoft.com/office/drawing/2014/main" id="{75ADDEDE-F241-4A59-2468-C2280346FD7D}"/>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76" name="Group 32075">
              <a:extLst>
                <a:ext uri="{FF2B5EF4-FFF2-40B4-BE49-F238E27FC236}">
                  <a16:creationId xmlns:a16="http://schemas.microsoft.com/office/drawing/2014/main" id="{7879A2C3-E295-867E-277C-28A0859E5AE0}"/>
                </a:ext>
              </a:extLst>
            </p:cNvPr>
            <p:cNvGrpSpPr/>
            <p:nvPr/>
          </p:nvGrpSpPr>
          <p:grpSpPr>
            <a:xfrm rot="10800000">
              <a:off x="7289722" y="3787689"/>
              <a:ext cx="96064" cy="480835"/>
              <a:chOff x="2292350" y="3418553"/>
              <a:chExt cx="158750" cy="434226"/>
            </a:xfrm>
          </p:grpSpPr>
          <p:cxnSp>
            <p:nvCxnSpPr>
              <p:cNvPr id="32077" name="Straight Connector 32076">
                <a:extLst>
                  <a:ext uri="{FF2B5EF4-FFF2-40B4-BE49-F238E27FC236}">
                    <a16:creationId xmlns:a16="http://schemas.microsoft.com/office/drawing/2014/main" id="{2A45A3E2-5DCE-7869-4A22-65DA4ECA21C8}"/>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2078" name="Straight Connector 32077">
                <a:extLst>
                  <a:ext uri="{FF2B5EF4-FFF2-40B4-BE49-F238E27FC236}">
                    <a16:creationId xmlns:a16="http://schemas.microsoft.com/office/drawing/2014/main" id="{F735BFF4-DC27-0B49-D934-142FBFCEF26C}"/>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79" name="Group 32078">
              <a:extLst>
                <a:ext uri="{FF2B5EF4-FFF2-40B4-BE49-F238E27FC236}">
                  <a16:creationId xmlns:a16="http://schemas.microsoft.com/office/drawing/2014/main" id="{84B846C1-7F72-9D2A-6336-4772AB06286C}"/>
                </a:ext>
              </a:extLst>
            </p:cNvPr>
            <p:cNvGrpSpPr/>
            <p:nvPr/>
          </p:nvGrpSpPr>
          <p:grpSpPr>
            <a:xfrm rot="10800000">
              <a:off x="7429309" y="3773499"/>
              <a:ext cx="96064" cy="516679"/>
              <a:chOff x="2292350" y="3418553"/>
              <a:chExt cx="158750" cy="434226"/>
            </a:xfrm>
          </p:grpSpPr>
          <p:cxnSp>
            <p:nvCxnSpPr>
              <p:cNvPr id="32080" name="Straight Connector 32079">
                <a:extLst>
                  <a:ext uri="{FF2B5EF4-FFF2-40B4-BE49-F238E27FC236}">
                    <a16:creationId xmlns:a16="http://schemas.microsoft.com/office/drawing/2014/main" id="{133C65A2-0B31-3D99-DA66-000B0E61774E}"/>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2081" name="Straight Connector 32080">
                <a:extLst>
                  <a:ext uri="{FF2B5EF4-FFF2-40B4-BE49-F238E27FC236}">
                    <a16:creationId xmlns:a16="http://schemas.microsoft.com/office/drawing/2014/main" id="{A0703FCA-BA63-651C-1FED-7DD185765477}"/>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82" name="Group 32081">
              <a:extLst>
                <a:ext uri="{FF2B5EF4-FFF2-40B4-BE49-F238E27FC236}">
                  <a16:creationId xmlns:a16="http://schemas.microsoft.com/office/drawing/2014/main" id="{8F9EE745-07B8-DDB8-B920-C8CDCDCE954C}"/>
                </a:ext>
              </a:extLst>
            </p:cNvPr>
            <p:cNvGrpSpPr/>
            <p:nvPr/>
          </p:nvGrpSpPr>
          <p:grpSpPr>
            <a:xfrm rot="10800000">
              <a:off x="7576292" y="3877619"/>
              <a:ext cx="96064" cy="516679"/>
              <a:chOff x="2292350" y="3418553"/>
              <a:chExt cx="158750" cy="434226"/>
            </a:xfrm>
          </p:grpSpPr>
          <p:cxnSp>
            <p:nvCxnSpPr>
              <p:cNvPr id="32083" name="Straight Connector 32082">
                <a:extLst>
                  <a:ext uri="{FF2B5EF4-FFF2-40B4-BE49-F238E27FC236}">
                    <a16:creationId xmlns:a16="http://schemas.microsoft.com/office/drawing/2014/main" id="{8C78063B-388E-F301-D72D-15F88AF508C7}"/>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2084" name="Straight Connector 32083">
                <a:extLst>
                  <a:ext uri="{FF2B5EF4-FFF2-40B4-BE49-F238E27FC236}">
                    <a16:creationId xmlns:a16="http://schemas.microsoft.com/office/drawing/2014/main" id="{EB38497B-FD4D-982A-F814-06864F45DA3E}"/>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85" name="Group 32084">
              <a:extLst>
                <a:ext uri="{FF2B5EF4-FFF2-40B4-BE49-F238E27FC236}">
                  <a16:creationId xmlns:a16="http://schemas.microsoft.com/office/drawing/2014/main" id="{1433FA4F-3EAC-D863-6473-3718B2B00A3C}"/>
                </a:ext>
              </a:extLst>
            </p:cNvPr>
            <p:cNvGrpSpPr/>
            <p:nvPr/>
          </p:nvGrpSpPr>
          <p:grpSpPr>
            <a:xfrm rot="10800000">
              <a:off x="7705889" y="3726535"/>
              <a:ext cx="96064" cy="501674"/>
              <a:chOff x="2292350" y="3418553"/>
              <a:chExt cx="158750" cy="434226"/>
            </a:xfrm>
          </p:grpSpPr>
          <p:cxnSp>
            <p:nvCxnSpPr>
              <p:cNvPr id="32086" name="Straight Connector 32085">
                <a:extLst>
                  <a:ext uri="{FF2B5EF4-FFF2-40B4-BE49-F238E27FC236}">
                    <a16:creationId xmlns:a16="http://schemas.microsoft.com/office/drawing/2014/main" id="{F53A34D6-BB59-82DD-311D-7590727F9623}"/>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2087" name="Straight Connector 32086">
                <a:extLst>
                  <a:ext uri="{FF2B5EF4-FFF2-40B4-BE49-F238E27FC236}">
                    <a16:creationId xmlns:a16="http://schemas.microsoft.com/office/drawing/2014/main" id="{3A4436EE-ACFD-8AB8-871C-047F165F9D2B}"/>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88" name="Group 32087">
              <a:extLst>
                <a:ext uri="{FF2B5EF4-FFF2-40B4-BE49-F238E27FC236}">
                  <a16:creationId xmlns:a16="http://schemas.microsoft.com/office/drawing/2014/main" id="{FE861DF7-3EEF-CEB5-3437-683C4CAFBA59}"/>
                </a:ext>
              </a:extLst>
            </p:cNvPr>
            <p:cNvGrpSpPr/>
            <p:nvPr/>
          </p:nvGrpSpPr>
          <p:grpSpPr>
            <a:xfrm rot="10800000">
              <a:off x="7839666" y="3745169"/>
              <a:ext cx="96064" cy="531288"/>
              <a:chOff x="2292350" y="3418553"/>
              <a:chExt cx="158750" cy="434226"/>
            </a:xfrm>
          </p:grpSpPr>
          <p:cxnSp>
            <p:nvCxnSpPr>
              <p:cNvPr id="32089" name="Straight Connector 32088">
                <a:extLst>
                  <a:ext uri="{FF2B5EF4-FFF2-40B4-BE49-F238E27FC236}">
                    <a16:creationId xmlns:a16="http://schemas.microsoft.com/office/drawing/2014/main" id="{44F5D351-88E1-6AB1-84ED-C640CCB99B16}"/>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2090" name="Straight Connector 32089">
                <a:extLst>
                  <a:ext uri="{FF2B5EF4-FFF2-40B4-BE49-F238E27FC236}">
                    <a16:creationId xmlns:a16="http://schemas.microsoft.com/office/drawing/2014/main" id="{65E8D1CD-AB90-066E-DE97-14AD5030D36C}"/>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91" name="Group 32090">
              <a:extLst>
                <a:ext uri="{FF2B5EF4-FFF2-40B4-BE49-F238E27FC236}">
                  <a16:creationId xmlns:a16="http://schemas.microsoft.com/office/drawing/2014/main" id="{FCA24DCD-07F2-7188-05C8-43B50F22FF4A}"/>
                </a:ext>
              </a:extLst>
            </p:cNvPr>
            <p:cNvGrpSpPr/>
            <p:nvPr/>
          </p:nvGrpSpPr>
          <p:grpSpPr>
            <a:xfrm rot="10800000">
              <a:off x="7977537" y="3764130"/>
              <a:ext cx="96064" cy="559755"/>
              <a:chOff x="2292350" y="3418553"/>
              <a:chExt cx="158750" cy="434226"/>
            </a:xfrm>
          </p:grpSpPr>
          <p:cxnSp>
            <p:nvCxnSpPr>
              <p:cNvPr id="32092" name="Straight Connector 32091">
                <a:extLst>
                  <a:ext uri="{FF2B5EF4-FFF2-40B4-BE49-F238E27FC236}">
                    <a16:creationId xmlns:a16="http://schemas.microsoft.com/office/drawing/2014/main" id="{901DA61E-F1AD-451C-F48D-1CC22A456C9F}"/>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2093" name="Straight Connector 32092">
                <a:extLst>
                  <a:ext uri="{FF2B5EF4-FFF2-40B4-BE49-F238E27FC236}">
                    <a16:creationId xmlns:a16="http://schemas.microsoft.com/office/drawing/2014/main" id="{F4B0E557-8C85-6A6F-55A7-F51FD325B6E1}"/>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94" name="Group 32093">
              <a:extLst>
                <a:ext uri="{FF2B5EF4-FFF2-40B4-BE49-F238E27FC236}">
                  <a16:creationId xmlns:a16="http://schemas.microsoft.com/office/drawing/2014/main" id="{542F219B-E224-500B-84BB-08AD6F84E3AB}"/>
                </a:ext>
              </a:extLst>
            </p:cNvPr>
            <p:cNvGrpSpPr/>
            <p:nvPr/>
          </p:nvGrpSpPr>
          <p:grpSpPr>
            <a:xfrm rot="10800000">
              <a:off x="8121331" y="3745168"/>
              <a:ext cx="96064" cy="527578"/>
              <a:chOff x="2292350" y="3418553"/>
              <a:chExt cx="158750" cy="434226"/>
            </a:xfrm>
          </p:grpSpPr>
          <p:cxnSp>
            <p:nvCxnSpPr>
              <p:cNvPr id="32095" name="Straight Connector 32094">
                <a:extLst>
                  <a:ext uri="{FF2B5EF4-FFF2-40B4-BE49-F238E27FC236}">
                    <a16:creationId xmlns:a16="http://schemas.microsoft.com/office/drawing/2014/main" id="{8D822317-644C-822D-C0FF-91727DE69BDB}"/>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2096" name="Straight Connector 32095">
                <a:extLst>
                  <a:ext uri="{FF2B5EF4-FFF2-40B4-BE49-F238E27FC236}">
                    <a16:creationId xmlns:a16="http://schemas.microsoft.com/office/drawing/2014/main" id="{C6FCC488-A1CB-EBEF-B4BE-17D028216E58}"/>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97" name="Group 32096">
              <a:extLst>
                <a:ext uri="{FF2B5EF4-FFF2-40B4-BE49-F238E27FC236}">
                  <a16:creationId xmlns:a16="http://schemas.microsoft.com/office/drawing/2014/main" id="{7CF2D6B4-5901-5A13-AA61-5E002E3C0155}"/>
                </a:ext>
              </a:extLst>
            </p:cNvPr>
            <p:cNvGrpSpPr/>
            <p:nvPr/>
          </p:nvGrpSpPr>
          <p:grpSpPr>
            <a:xfrm rot="10800000">
              <a:off x="8255033" y="3747382"/>
              <a:ext cx="96064" cy="527578"/>
              <a:chOff x="2292350" y="3418553"/>
              <a:chExt cx="158750" cy="434226"/>
            </a:xfrm>
          </p:grpSpPr>
          <p:cxnSp>
            <p:nvCxnSpPr>
              <p:cNvPr id="32098" name="Straight Connector 32097">
                <a:extLst>
                  <a:ext uri="{FF2B5EF4-FFF2-40B4-BE49-F238E27FC236}">
                    <a16:creationId xmlns:a16="http://schemas.microsoft.com/office/drawing/2014/main" id="{6257CCE0-0236-D194-7A9A-D0D4EA369B94}"/>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2099" name="Straight Connector 32098">
                <a:extLst>
                  <a:ext uri="{FF2B5EF4-FFF2-40B4-BE49-F238E27FC236}">
                    <a16:creationId xmlns:a16="http://schemas.microsoft.com/office/drawing/2014/main" id="{26A03A9D-6B97-5BAF-CEC5-FF478C8C18DF}"/>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00" name="Group 32099">
              <a:extLst>
                <a:ext uri="{FF2B5EF4-FFF2-40B4-BE49-F238E27FC236}">
                  <a16:creationId xmlns:a16="http://schemas.microsoft.com/office/drawing/2014/main" id="{4F713B04-CC82-0A50-C6A6-76FA332F5B6A}"/>
                </a:ext>
              </a:extLst>
            </p:cNvPr>
            <p:cNvGrpSpPr/>
            <p:nvPr/>
          </p:nvGrpSpPr>
          <p:grpSpPr>
            <a:xfrm rot="10800000">
              <a:off x="8391565" y="3817646"/>
              <a:ext cx="96064" cy="571889"/>
              <a:chOff x="2292350" y="3418553"/>
              <a:chExt cx="158750" cy="434226"/>
            </a:xfrm>
          </p:grpSpPr>
          <p:cxnSp>
            <p:nvCxnSpPr>
              <p:cNvPr id="32101" name="Straight Connector 32100">
                <a:extLst>
                  <a:ext uri="{FF2B5EF4-FFF2-40B4-BE49-F238E27FC236}">
                    <a16:creationId xmlns:a16="http://schemas.microsoft.com/office/drawing/2014/main" id="{AE539F46-FDDF-F7D5-3891-E5FAAE29D49A}"/>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2102" name="Straight Connector 32101">
                <a:extLst>
                  <a:ext uri="{FF2B5EF4-FFF2-40B4-BE49-F238E27FC236}">
                    <a16:creationId xmlns:a16="http://schemas.microsoft.com/office/drawing/2014/main" id="{D4C06AAD-2BAF-6D84-24CB-D76012DAE1B4}"/>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03" name="Group 32102">
              <a:extLst>
                <a:ext uri="{FF2B5EF4-FFF2-40B4-BE49-F238E27FC236}">
                  <a16:creationId xmlns:a16="http://schemas.microsoft.com/office/drawing/2014/main" id="{8EB89A98-AE6A-A2AC-D69F-E6372BD657DE}"/>
                </a:ext>
              </a:extLst>
            </p:cNvPr>
            <p:cNvGrpSpPr/>
            <p:nvPr/>
          </p:nvGrpSpPr>
          <p:grpSpPr>
            <a:xfrm rot="10800000">
              <a:off x="8523484" y="3709786"/>
              <a:ext cx="96064" cy="501474"/>
              <a:chOff x="2292350" y="3418553"/>
              <a:chExt cx="158750" cy="434226"/>
            </a:xfrm>
          </p:grpSpPr>
          <p:cxnSp>
            <p:nvCxnSpPr>
              <p:cNvPr id="32104" name="Straight Connector 32103">
                <a:extLst>
                  <a:ext uri="{FF2B5EF4-FFF2-40B4-BE49-F238E27FC236}">
                    <a16:creationId xmlns:a16="http://schemas.microsoft.com/office/drawing/2014/main" id="{416AF860-C40F-104D-1690-2B2071DAC40C}"/>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2105" name="Straight Connector 32104">
                <a:extLst>
                  <a:ext uri="{FF2B5EF4-FFF2-40B4-BE49-F238E27FC236}">
                    <a16:creationId xmlns:a16="http://schemas.microsoft.com/office/drawing/2014/main" id="{9686740F-CF29-20DC-D0C6-67DAD44E642A}"/>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06" name="Group 32105">
              <a:extLst>
                <a:ext uri="{FF2B5EF4-FFF2-40B4-BE49-F238E27FC236}">
                  <a16:creationId xmlns:a16="http://schemas.microsoft.com/office/drawing/2014/main" id="{120C747B-CFB0-AD0A-96F0-4BE2892482AA}"/>
                </a:ext>
              </a:extLst>
            </p:cNvPr>
            <p:cNvGrpSpPr/>
            <p:nvPr/>
          </p:nvGrpSpPr>
          <p:grpSpPr>
            <a:xfrm rot="10800000">
              <a:off x="8666660" y="3750855"/>
              <a:ext cx="96064" cy="540082"/>
              <a:chOff x="2292350" y="3418553"/>
              <a:chExt cx="158750" cy="434226"/>
            </a:xfrm>
          </p:grpSpPr>
          <p:cxnSp>
            <p:nvCxnSpPr>
              <p:cNvPr id="32107" name="Straight Connector 32106">
                <a:extLst>
                  <a:ext uri="{FF2B5EF4-FFF2-40B4-BE49-F238E27FC236}">
                    <a16:creationId xmlns:a16="http://schemas.microsoft.com/office/drawing/2014/main" id="{0BE05054-F712-34FD-081D-CD958FA885C4}"/>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2108" name="Straight Connector 32107">
                <a:extLst>
                  <a:ext uri="{FF2B5EF4-FFF2-40B4-BE49-F238E27FC236}">
                    <a16:creationId xmlns:a16="http://schemas.microsoft.com/office/drawing/2014/main" id="{8464797B-DE31-4906-E6F1-66624A7F1C5E}"/>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09" name="Group 32108">
              <a:extLst>
                <a:ext uri="{FF2B5EF4-FFF2-40B4-BE49-F238E27FC236}">
                  <a16:creationId xmlns:a16="http://schemas.microsoft.com/office/drawing/2014/main" id="{C0F5FC35-38DB-F012-A10F-FF0FB73541B3}"/>
                </a:ext>
              </a:extLst>
            </p:cNvPr>
            <p:cNvGrpSpPr/>
            <p:nvPr/>
          </p:nvGrpSpPr>
          <p:grpSpPr>
            <a:xfrm rot="10800000">
              <a:off x="8943222" y="3709786"/>
              <a:ext cx="96064" cy="499350"/>
              <a:chOff x="2292350" y="3418553"/>
              <a:chExt cx="158750" cy="434226"/>
            </a:xfrm>
          </p:grpSpPr>
          <p:cxnSp>
            <p:nvCxnSpPr>
              <p:cNvPr id="32110" name="Straight Connector 32109">
                <a:extLst>
                  <a:ext uri="{FF2B5EF4-FFF2-40B4-BE49-F238E27FC236}">
                    <a16:creationId xmlns:a16="http://schemas.microsoft.com/office/drawing/2014/main" id="{A4285035-6544-2570-92F8-1565A2F462E9}"/>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2111" name="Straight Connector 32110">
                <a:extLst>
                  <a:ext uri="{FF2B5EF4-FFF2-40B4-BE49-F238E27FC236}">
                    <a16:creationId xmlns:a16="http://schemas.microsoft.com/office/drawing/2014/main" id="{144C848F-AC65-827D-4124-3D76CA439D54}"/>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12" name="Group 32111">
              <a:extLst>
                <a:ext uri="{FF2B5EF4-FFF2-40B4-BE49-F238E27FC236}">
                  <a16:creationId xmlns:a16="http://schemas.microsoft.com/office/drawing/2014/main" id="{BB369583-A40A-E541-C837-29E7032451EE}"/>
                </a:ext>
              </a:extLst>
            </p:cNvPr>
            <p:cNvGrpSpPr/>
            <p:nvPr/>
          </p:nvGrpSpPr>
          <p:grpSpPr>
            <a:xfrm rot="10800000">
              <a:off x="9212162" y="3934805"/>
              <a:ext cx="96064" cy="499350"/>
              <a:chOff x="2292350" y="3418553"/>
              <a:chExt cx="158750" cy="434226"/>
            </a:xfrm>
          </p:grpSpPr>
          <p:cxnSp>
            <p:nvCxnSpPr>
              <p:cNvPr id="32113" name="Straight Connector 32112">
                <a:extLst>
                  <a:ext uri="{FF2B5EF4-FFF2-40B4-BE49-F238E27FC236}">
                    <a16:creationId xmlns:a16="http://schemas.microsoft.com/office/drawing/2014/main" id="{D0950C6B-D852-238E-2EC2-CF8FCC8987B6}"/>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2114" name="Straight Connector 32113">
                <a:extLst>
                  <a:ext uri="{FF2B5EF4-FFF2-40B4-BE49-F238E27FC236}">
                    <a16:creationId xmlns:a16="http://schemas.microsoft.com/office/drawing/2014/main" id="{D738ECE2-4F07-C081-57A5-05880C153903}"/>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15" name="Group 32114">
              <a:extLst>
                <a:ext uri="{FF2B5EF4-FFF2-40B4-BE49-F238E27FC236}">
                  <a16:creationId xmlns:a16="http://schemas.microsoft.com/office/drawing/2014/main" id="{A19B455D-F158-CB5B-E5A5-AC917FC1B924}"/>
                </a:ext>
              </a:extLst>
            </p:cNvPr>
            <p:cNvGrpSpPr/>
            <p:nvPr/>
          </p:nvGrpSpPr>
          <p:grpSpPr>
            <a:xfrm rot="10800000">
              <a:off x="9349949" y="3844454"/>
              <a:ext cx="96064" cy="499350"/>
              <a:chOff x="2292350" y="3418553"/>
              <a:chExt cx="158750" cy="434226"/>
            </a:xfrm>
          </p:grpSpPr>
          <p:cxnSp>
            <p:nvCxnSpPr>
              <p:cNvPr id="32116" name="Straight Connector 32115">
                <a:extLst>
                  <a:ext uri="{FF2B5EF4-FFF2-40B4-BE49-F238E27FC236}">
                    <a16:creationId xmlns:a16="http://schemas.microsoft.com/office/drawing/2014/main" id="{FCCA801A-BC23-3374-03ED-F10B75694629}"/>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2117" name="Straight Connector 32116">
                <a:extLst>
                  <a:ext uri="{FF2B5EF4-FFF2-40B4-BE49-F238E27FC236}">
                    <a16:creationId xmlns:a16="http://schemas.microsoft.com/office/drawing/2014/main" id="{26E0DCC7-4C37-6455-82B9-A40D7A97FB7A}"/>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18" name="Group 32117">
              <a:extLst>
                <a:ext uri="{FF2B5EF4-FFF2-40B4-BE49-F238E27FC236}">
                  <a16:creationId xmlns:a16="http://schemas.microsoft.com/office/drawing/2014/main" id="{CF236B5A-A89F-E6DA-65DC-25B325414AE0}"/>
                </a:ext>
              </a:extLst>
            </p:cNvPr>
            <p:cNvGrpSpPr/>
            <p:nvPr/>
          </p:nvGrpSpPr>
          <p:grpSpPr>
            <a:xfrm rot="10800000">
              <a:off x="9485404" y="3834032"/>
              <a:ext cx="96064" cy="499350"/>
              <a:chOff x="2292350" y="3418553"/>
              <a:chExt cx="158750" cy="434226"/>
            </a:xfrm>
          </p:grpSpPr>
          <p:cxnSp>
            <p:nvCxnSpPr>
              <p:cNvPr id="32119" name="Straight Connector 32118">
                <a:extLst>
                  <a:ext uri="{FF2B5EF4-FFF2-40B4-BE49-F238E27FC236}">
                    <a16:creationId xmlns:a16="http://schemas.microsoft.com/office/drawing/2014/main" id="{0427E58B-66FE-6A2E-04BD-CFCBD488E8AA}"/>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2120" name="Straight Connector 32119">
                <a:extLst>
                  <a:ext uri="{FF2B5EF4-FFF2-40B4-BE49-F238E27FC236}">
                    <a16:creationId xmlns:a16="http://schemas.microsoft.com/office/drawing/2014/main" id="{44D003EF-2B7D-05FB-5DE8-27ED0BBA9692}"/>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21" name="Group 32120">
              <a:extLst>
                <a:ext uri="{FF2B5EF4-FFF2-40B4-BE49-F238E27FC236}">
                  <a16:creationId xmlns:a16="http://schemas.microsoft.com/office/drawing/2014/main" id="{C9944868-0BF4-B556-47A2-C1E94A53077D}"/>
                </a:ext>
              </a:extLst>
            </p:cNvPr>
            <p:cNvGrpSpPr/>
            <p:nvPr/>
          </p:nvGrpSpPr>
          <p:grpSpPr>
            <a:xfrm rot="10800000">
              <a:off x="9757201" y="3831596"/>
              <a:ext cx="96064" cy="499350"/>
              <a:chOff x="2292350" y="3418553"/>
              <a:chExt cx="158750" cy="434226"/>
            </a:xfrm>
          </p:grpSpPr>
          <p:cxnSp>
            <p:nvCxnSpPr>
              <p:cNvPr id="32122" name="Straight Connector 32121">
                <a:extLst>
                  <a:ext uri="{FF2B5EF4-FFF2-40B4-BE49-F238E27FC236}">
                    <a16:creationId xmlns:a16="http://schemas.microsoft.com/office/drawing/2014/main" id="{3927B931-5699-83E4-AF78-8529766A861C}"/>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2123" name="Straight Connector 32122">
                <a:extLst>
                  <a:ext uri="{FF2B5EF4-FFF2-40B4-BE49-F238E27FC236}">
                    <a16:creationId xmlns:a16="http://schemas.microsoft.com/office/drawing/2014/main" id="{5974FD97-F085-990D-AADB-672435AED69F}"/>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24" name="Group 32123">
              <a:extLst>
                <a:ext uri="{FF2B5EF4-FFF2-40B4-BE49-F238E27FC236}">
                  <a16:creationId xmlns:a16="http://schemas.microsoft.com/office/drawing/2014/main" id="{762B6C89-B068-D220-4453-851C78831135}"/>
                </a:ext>
              </a:extLst>
            </p:cNvPr>
            <p:cNvGrpSpPr/>
            <p:nvPr/>
          </p:nvGrpSpPr>
          <p:grpSpPr>
            <a:xfrm rot="10800000">
              <a:off x="10033835" y="3912671"/>
              <a:ext cx="96064" cy="499350"/>
              <a:chOff x="2292350" y="3418553"/>
              <a:chExt cx="158750" cy="434226"/>
            </a:xfrm>
          </p:grpSpPr>
          <p:cxnSp>
            <p:nvCxnSpPr>
              <p:cNvPr id="32125" name="Straight Connector 32124">
                <a:extLst>
                  <a:ext uri="{FF2B5EF4-FFF2-40B4-BE49-F238E27FC236}">
                    <a16:creationId xmlns:a16="http://schemas.microsoft.com/office/drawing/2014/main" id="{D5D9B73B-53F9-D61A-DB35-B551C47EBFCA}"/>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2126" name="Straight Connector 32125">
                <a:extLst>
                  <a:ext uri="{FF2B5EF4-FFF2-40B4-BE49-F238E27FC236}">
                    <a16:creationId xmlns:a16="http://schemas.microsoft.com/office/drawing/2014/main" id="{B6718D79-82F6-8F42-931E-1DF47D6D9F66}"/>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27" name="Group 32126">
              <a:extLst>
                <a:ext uri="{FF2B5EF4-FFF2-40B4-BE49-F238E27FC236}">
                  <a16:creationId xmlns:a16="http://schemas.microsoft.com/office/drawing/2014/main" id="{754AE700-5020-622C-2A9E-E0E7DA6368E8}"/>
                </a:ext>
              </a:extLst>
            </p:cNvPr>
            <p:cNvGrpSpPr/>
            <p:nvPr/>
          </p:nvGrpSpPr>
          <p:grpSpPr>
            <a:xfrm rot="10800000">
              <a:off x="10176499" y="3773499"/>
              <a:ext cx="96064" cy="550807"/>
              <a:chOff x="2292350" y="3418553"/>
              <a:chExt cx="158750" cy="434226"/>
            </a:xfrm>
          </p:grpSpPr>
          <p:cxnSp>
            <p:nvCxnSpPr>
              <p:cNvPr id="32128" name="Straight Connector 32127">
                <a:extLst>
                  <a:ext uri="{FF2B5EF4-FFF2-40B4-BE49-F238E27FC236}">
                    <a16:creationId xmlns:a16="http://schemas.microsoft.com/office/drawing/2014/main" id="{232C86D0-B6D6-B830-ECEA-CAD0E126BF21}"/>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2129" name="Straight Connector 32128">
                <a:extLst>
                  <a:ext uri="{FF2B5EF4-FFF2-40B4-BE49-F238E27FC236}">
                    <a16:creationId xmlns:a16="http://schemas.microsoft.com/office/drawing/2014/main" id="{62487B72-AC9B-2B47-EF24-2B76DD0169E3}"/>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30" name="Group 32129">
              <a:extLst>
                <a:ext uri="{FF2B5EF4-FFF2-40B4-BE49-F238E27FC236}">
                  <a16:creationId xmlns:a16="http://schemas.microsoft.com/office/drawing/2014/main" id="{93917F6E-2B06-A2E4-D2CE-52956D7B212D}"/>
                </a:ext>
              </a:extLst>
            </p:cNvPr>
            <p:cNvGrpSpPr/>
            <p:nvPr/>
          </p:nvGrpSpPr>
          <p:grpSpPr>
            <a:xfrm rot="10800000">
              <a:off x="10579093" y="3877618"/>
              <a:ext cx="96064" cy="453327"/>
              <a:chOff x="2292350" y="3418553"/>
              <a:chExt cx="158750" cy="434226"/>
            </a:xfrm>
          </p:grpSpPr>
          <p:cxnSp>
            <p:nvCxnSpPr>
              <p:cNvPr id="32131" name="Straight Connector 32130">
                <a:extLst>
                  <a:ext uri="{FF2B5EF4-FFF2-40B4-BE49-F238E27FC236}">
                    <a16:creationId xmlns:a16="http://schemas.microsoft.com/office/drawing/2014/main" id="{7A521CC6-13F1-E97F-266C-208ED84B9F1A}"/>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2132" name="Straight Connector 32131">
                <a:extLst>
                  <a:ext uri="{FF2B5EF4-FFF2-40B4-BE49-F238E27FC236}">
                    <a16:creationId xmlns:a16="http://schemas.microsoft.com/office/drawing/2014/main" id="{A0B48528-24CB-0CE3-88D4-7677CF855740}"/>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33" name="Group 32132">
              <a:extLst>
                <a:ext uri="{FF2B5EF4-FFF2-40B4-BE49-F238E27FC236}">
                  <a16:creationId xmlns:a16="http://schemas.microsoft.com/office/drawing/2014/main" id="{8EA6A84C-2DA5-B5E5-FCEE-052C438F0D43}"/>
                </a:ext>
              </a:extLst>
            </p:cNvPr>
            <p:cNvGrpSpPr/>
            <p:nvPr/>
          </p:nvGrpSpPr>
          <p:grpSpPr>
            <a:xfrm rot="10800000">
              <a:off x="10993949" y="3750005"/>
              <a:ext cx="96064" cy="508015"/>
              <a:chOff x="2292350" y="3418553"/>
              <a:chExt cx="158750" cy="434226"/>
            </a:xfrm>
          </p:grpSpPr>
          <p:cxnSp>
            <p:nvCxnSpPr>
              <p:cNvPr id="32134" name="Straight Connector 32133">
                <a:extLst>
                  <a:ext uri="{FF2B5EF4-FFF2-40B4-BE49-F238E27FC236}">
                    <a16:creationId xmlns:a16="http://schemas.microsoft.com/office/drawing/2014/main" id="{EC2F84D5-B2EB-7CA6-A0F1-5478F86EC72C}"/>
                  </a:ext>
                </a:extLst>
              </p:cNvPr>
              <p:cNvCxnSpPr>
                <a:cxnSpLocks/>
              </p:cNvCxnSpPr>
              <p:nvPr/>
            </p:nvCxnSpPr>
            <p:spPr bwMode="auto">
              <a:xfrm>
                <a:off x="2292350" y="3418553"/>
                <a:ext cx="158750" cy="0"/>
              </a:xfrm>
              <a:prstGeom prst="line">
                <a:avLst/>
              </a:prstGeom>
              <a:noFill/>
              <a:ln w="28575" cap="flat" cmpd="sng" algn="ctr">
                <a:solidFill>
                  <a:schemeClr val="accent3"/>
                </a:solidFill>
                <a:prstDash val="solid"/>
                <a:round/>
                <a:headEnd type="none" w="med" len="med"/>
                <a:tailEnd type="none" w="med" len="med"/>
              </a:ln>
              <a:effectLst/>
            </p:spPr>
          </p:cxnSp>
          <p:cxnSp>
            <p:nvCxnSpPr>
              <p:cNvPr id="32135" name="Straight Connector 32134">
                <a:extLst>
                  <a:ext uri="{FF2B5EF4-FFF2-40B4-BE49-F238E27FC236}">
                    <a16:creationId xmlns:a16="http://schemas.microsoft.com/office/drawing/2014/main" id="{1C9E99D5-7BF8-2765-03F5-5FFDDA099C2C}"/>
                  </a:ext>
                </a:extLst>
              </p:cNvPr>
              <p:cNvCxnSpPr>
                <a:cxnSpLocks/>
              </p:cNvCxnSpPr>
              <p:nvPr/>
            </p:nvCxnSpPr>
            <p:spPr bwMode="auto">
              <a:xfrm>
                <a:off x="2371725" y="3418553"/>
                <a:ext cx="0" cy="434226"/>
              </a:xfrm>
              <a:prstGeom prst="line">
                <a:avLst/>
              </a:prstGeom>
              <a:noFill/>
              <a:ln w="28575" cap="flat" cmpd="sng" algn="ctr">
                <a:solidFill>
                  <a:schemeClr val="accent3"/>
                </a:solidFill>
                <a:prstDash val="solid"/>
                <a:round/>
                <a:headEnd type="none" w="med" len="med"/>
                <a:tailEnd type="none" w="med" len="med"/>
              </a:ln>
              <a:effectLst/>
            </p:spPr>
          </p:cxnSp>
        </p:grpSp>
      </p:grpSp>
      <p:sp>
        <p:nvSpPr>
          <p:cNvPr id="32137" name="Freeform: Shape 32136">
            <a:extLst>
              <a:ext uri="{FF2B5EF4-FFF2-40B4-BE49-F238E27FC236}">
                <a16:creationId xmlns:a16="http://schemas.microsoft.com/office/drawing/2014/main" id="{85178757-C3F0-3525-97E2-319EE1F1B269}"/>
              </a:ext>
            </a:extLst>
          </p:cNvPr>
          <p:cNvSpPr/>
          <p:nvPr/>
        </p:nvSpPr>
        <p:spPr bwMode="auto">
          <a:xfrm>
            <a:off x="6931025" y="3629025"/>
            <a:ext cx="4108450" cy="212725"/>
          </a:xfrm>
          <a:custGeom>
            <a:avLst/>
            <a:gdLst>
              <a:gd name="connsiteX0" fmla="*/ 0 w 4108450"/>
              <a:gd name="connsiteY0" fmla="*/ 120650 h 212725"/>
              <a:gd name="connsiteX1" fmla="*/ 149225 w 4108450"/>
              <a:gd name="connsiteY1" fmla="*/ 25400 h 212725"/>
              <a:gd name="connsiteX2" fmla="*/ 279400 w 4108450"/>
              <a:gd name="connsiteY2" fmla="*/ 25400 h 212725"/>
              <a:gd name="connsiteX3" fmla="*/ 403225 w 4108450"/>
              <a:gd name="connsiteY3" fmla="*/ 82550 h 212725"/>
              <a:gd name="connsiteX4" fmla="*/ 539750 w 4108450"/>
              <a:gd name="connsiteY4" fmla="*/ 60325 h 212725"/>
              <a:gd name="connsiteX5" fmla="*/ 673100 w 4108450"/>
              <a:gd name="connsiteY5" fmla="*/ 155575 h 212725"/>
              <a:gd name="connsiteX6" fmla="*/ 819150 w 4108450"/>
              <a:gd name="connsiteY6" fmla="*/ 15875 h 212725"/>
              <a:gd name="connsiteX7" fmla="*/ 958850 w 4108450"/>
              <a:gd name="connsiteY7" fmla="*/ 22225 h 212725"/>
              <a:gd name="connsiteX8" fmla="*/ 1101725 w 4108450"/>
              <a:gd name="connsiteY8" fmla="*/ 50800 h 212725"/>
              <a:gd name="connsiteX9" fmla="*/ 1241425 w 4108450"/>
              <a:gd name="connsiteY9" fmla="*/ 25400 h 212725"/>
              <a:gd name="connsiteX10" fmla="*/ 1371600 w 4108450"/>
              <a:gd name="connsiteY10" fmla="*/ 22225 h 212725"/>
              <a:gd name="connsiteX11" fmla="*/ 1498600 w 4108450"/>
              <a:gd name="connsiteY11" fmla="*/ 114300 h 212725"/>
              <a:gd name="connsiteX12" fmla="*/ 1638300 w 4108450"/>
              <a:gd name="connsiteY12" fmla="*/ 0 h 212725"/>
              <a:gd name="connsiteX13" fmla="*/ 1774825 w 4108450"/>
              <a:gd name="connsiteY13" fmla="*/ 44450 h 212725"/>
              <a:gd name="connsiteX14" fmla="*/ 2041525 w 4108450"/>
              <a:gd name="connsiteY14" fmla="*/ 0 h 212725"/>
              <a:gd name="connsiteX15" fmla="*/ 2311400 w 4108450"/>
              <a:gd name="connsiteY15" fmla="*/ 212725 h 212725"/>
              <a:gd name="connsiteX16" fmla="*/ 2463800 w 4108450"/>
              <a:gd name="connsiteY16" fmla="*/ 117475 h 212725"/>
              <a:gd name="connsiteX17" fmla="*/ 2609850 w 4108450"/>
              <a:gd name="connsiteY17" fmla="*/ 127000 h 212725"/>
              <a:gd name="connsiteX18" fmla="*/ 2873375 w 4108450"/>
              <a:gd name="connsiteY18" fmla="*/ 95250 h 212725"/>
              <a:gd name="connsiteX19" fmla="*/ 3146425 w 4108450"/>
              <a:gd name="connsiteY19" fmla="*/ 168275 h 212725"/>
              <a:gd name="connsiteX20" fmla="*/ 3286125 w 4108450"/>
              <a:gd name="connsiteY20" fmla="*/ 60325 h 212725"/>
              <a:gd name="connsiteX21" fmla="*/ 3698875 w 4108450"/>
              <a:gd name="connsiteY21" fmla="*/ 158750 h 212725"/>
              <a:gd name="connsiteX22" fmla="*/ 4108450 w 4108450"/>
              <a:gd name="connsiteY22" fmla="*/ 34925 h 21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08450" h="212725">
                <a:moveTo>
                  <a:pt x="0" y="120650"/>
                </a:moveTo>
                <a:lnTo>
                  <a:pt x="149225" y="25400"/>
                </a:lnTo>
                <a:lnTo>
                  <a:pt x="279400" y="25400"/>
                </a:lnTo>
                <a:lnTo>
                  <a:pt x="403225" y="82550"/>
                </a:lnTo>
                <a:lnTo>
                  <a:pt x="539750" y="60325"/>
                </a:lnTo>
                <a:lnTo>
                  <a:pt x="673100" y="155575"/>
                </a:lnTo>
                <a:lnTo>
                  <a:pt x="819150" y="15875"/>
                </a:lnTo>
                <a:lnTo>
                  <a:pt x="958850" y="22225"/>
                </a:lnTo>
                <a:lnTo>
                  <a:pt x="1101725" y="50800"/>
                </a:lnTo>
                <a:lnTo>
                  <a:pt x="1241425" y="25400"/>
                </a:lnTo>
                <a:lnTo>
                  <a:pt x="1371600" y="22225"/>
                </a:lnTo>
                <a:lnTo>
                  <a:pt x="1498600" y="114300"/>
                </a:lnTo>
                <a:lnTo>
                  <a:pt x="1638300" y="0"/>
                </a:lnTo>
                <a:lnTo>
                  <a:pt x="1774825" y="44450"/>
                </a:lnTo>
                <a:lnTo>
                  <a:pt x="2041525" y="0"/>
                </a:lnTo>
                <a:lnTo>
                  <a:pt x="2311400" y="212725"/>
                </a:lnTo>
                <a:lnTo>
                  <a:pt x="2463800" y="117475"/>
                </a:lnTo>
                <a:lnTo>
                  <a:pt x="2609850" y="127000"/>
                </a:lnTo>
                <a:lnTo>
                  <a:pt x="2873375" y="95250"/>
                </a:lnTo>
                <a:lnTo>
                  <a:pt x="3146425" y="168275"/>
                </a:lnTo>
                <a:lnTo>
                  <a:pt x="3286125" y="60325"/>
                </a:lnTo>
                <a:lnTo>
                  <a:pt x="3698875" y="158750"/>
                </a:lnTo>
                <a:lnTo>
                  <a:pt x="4108450" y="34925"/>
                </a:lnTo>
              </a:path>
            </a:pathLst>
          </a:custGeom>
          <a:noFill/>
          <a:ln w="28575">
            <a:solidFill>
              <a:schemeClr val="accent3"/>
            </a:solidFill>
            <a:miter lim="800000"/>
            <a:headEnd/>
            <a:tailEnd/>
          </a:ln>
        </p:spPr>
        <p:txBody>
          <a:bodyPr rtlCol="0" anchor="ctr"/>
          <a:lstStyle/>
          <a:p>
            <a:pPr algn="ctr"/>
            <a:endParaRPr lang="en-US"/>
          </a:p>
        </p:txBody>
      </p:sp>
      <p:grpSp>
        <p:nvGrpSpPr>
          <p:cNvPr id="32161" name="Group 32160">
            <a:extLst>
              <a:ext uri="{FF2B5EF4-FFF2-40B4-BE49-F238E27FC236}">
                <a16:creationId xmlns:a16="http://schemas.microsoft.com/office/drawing/2014/main" id="{FD7EF894-A752-861E-B41A-343EBEBAB407}"/>
              </a:ext>
            </a:extLst>
          </p:cNvPr>
          <p:cNvGrpSpPr/>
          <p:nvPr/>
        </p:nvGrpSpPr>
        <p:grpSpPr>
          <a:xfrm>
            <a:off x="6883658" y="3579749"/>
            <a:ext cx="4206959" cy="325260"/>
            <a:chOff x="6883658" y="3665474"/>
            <a:chExt cx="4206959" cy="325260"/>
          </a:xfrm>
        </p:grpSpPr>
        <p:sp>
          <p:nvSpPr>
            <p:cNvPr id="32138" name="Rectangle 32137">
              <a:extLst>
                <a:ext uri="{FF2B5EF4-FFF2-40B4-BE49-F238E27FC236}">
                  <a16:creationId xmlns:a16="http://schemas.microsoft.com/office/drawing/2014/main" id="{89C9F250-1FBC-528B-8DA0-AE3F4FB09575}"/>
                </a:ext>
              </a:extLst>
            </p:cNvPr>
            <p:cNvSpPr/>
            <p:nvPr/>
          </p:nvSpPr>
          <p:spPr bwMode="auto">
            <a:xfrm>
              <a:off x="6883658" y="3767609"/>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39" name="Rectangle 32138">
              <a:extLst>
                <a:ext uri="{FF2B5EF4-FFF2-40B4-BE49-F238E27FC236}">
                  <a16:creationId xmlns:a16="http://schemas.microsoft.com/office/drawing/2014/main" id="{36A89FE9-1FB1-E634-2C57-B6083F2FE637}"/>
                </a:ext>
              </a:extLst>
            </p:cNvPr>
            <p:cNvSpPr/>
            <p:nvPr/>
          </p:nvSpPr>
          <p:spPr bwMode="auto">
            <a:xfrm>
              <a:off x="7012890" y="3716885"/>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40" name="Rectangle 32139">
              <a:extLst>
                <a:ext uri="{FF2B5EF4-FFF2-40B4-BE49-F238E27FC236}">
                  <a16:creationId xmlns:a16="http://schemas.microsoft.com/office/drawing/2014/main" id="{9BF53474-291B-63C4-9031-EA5E047D400C}"/>
                </a:ext>
              </a:extLst>
            </p:cNvPr>
            <p:cNvSpPr/>
            <p:nvPr/>
          </p:nvSpPr>
          <p:spPr bwMode="auto">
            <a:xfrm>
              <a:off x="7152882" y="3699115"/>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41" name="Rectangle 32140">
              <a:extLst>
                <a:ext uri="{FF2B5EF4-FFF2-40B4-BE49-F238E27FC236}">
                  <a16:creationId xmlns:a16="http://schemas.microsoft.com/office/drawing/2014/main" id="{48DA1983-A3D6-12E9-FE11-D4980BADAB3B}"/>
                </a:ext>
              </a:extLst>
            </p:cNvPr>
            <p:cNvSpPr/>
            <p:nvPr/>
          </p:nvSpPr>
          <p:spPr bwMode="auto">
            <a:xfrm>
              <a:off x="7289011" y="3740913"/>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42" name="Rectangle 32141">
              <a:extLst>
                <a:ext uri="{FF2B5EF4-FFF2-40B4-BE49-F238E27FC236}">
                  <a16:creationId xmlns:a16="http://schemas.microsoft.com/office/drawing/2014/main" id="{9A690831-CB8C-36CA-7619-DD3C8288968F}"/>
                </a:ext>
              </a:extLst>
            </p:cNvPr>
            <p:cNvSpPr/>
            <p:nvPr/>
          </p:nvSpPr>
          <p:spPr bwMode="auto">
            <a:xfrm>
              <a:off x="7423187" y="3718089"/>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43" name="Rectangle 32142">
              <a:extLst>
                <a:ext uri="{FF2B5EF4-FFF2-40B4-BE49-F238E27FC236}">
                  <a16:creationId xmlns:a16="http://schemas.microsoft.com/office/drawing/2014/main" id="{3B402F97-9AFF-EFF4-982D-A75B7E3512D0}"/>
                </a:ext>
              </a:extLst>
            </p:cNvPr>
            <p:cNvSpPr/>
            <p:nvPr/>
          </p:nvSpPr>
          <p:spPr bwMode="auto">
            <a:xfrm>
              <a:off x="7558641" y="3818806"/>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44" name="Rectangle 32143">
              <a:extLst>
                <a:ext uri="{FF2B5EF4-FFF2-40B4-BE49-F238E27FC236}">
                  <a16:creationId xmlns:a16="http://schemas.microsoft.com/office/drawing/2014/main" id="{1A771821-4E97-A925-1009-C53AD7E1D0EA}"/>
                </a:ext>
              </a:extLst>
            </p:cNvPr>
            <p:cNvSpPr/>
            <p:nvPr/>
          </p:nvSpPr>
          <p:spPr bwMode="auto">
            <a:xfrm>
              <a:off x="7699245" y="3683461"/>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45" name="Rectangle 32144">
              <a:extLst>
                <a:ext uri="{FF2B5EF4-FFF2-40B4-BE49-F238E27FC236}">
                  <a16:creationId xmlns:a16="http://schemas.microsoft.com/office/drawing/2014/main" id="{38875E4F-AD0F-CF3C-5475-19AD4EDE57E7}"/>
                </a:ext>
              </a:extLst>
            </p:cNvPr>
            <p:cNvSpPr/>
            <p:nvPr/>
          </p:nvSpPr>
          <p:spPr bwMode="auto">
            <a:xfrm>
              <a:off x="7835799" y="3705563"/>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46" name="Rectangle 32145">
              <a:extLst>
                <a:ext uri="{FF2B5EF4-FFF2-40B4-BE49-F238E27FC236}">
                  <a16:creationId xmlns:a16="http://schemas.microsoft.com/office/drawing/2014/main" id="{2A874AC4-9A1E-6A41-548E-8FAA5A40B4DE}"/>
                </a:ext>
              </a:extLst>
            </p:cNvPr>
            <p:cNvSpPr/>
            <p:nvPr/>
          </p:nvSpPr>
          <p:spPr bwMode="auto">
            <a:xfrm>
              <a:off x="7974520" y="3716199"/>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47" name="Rectangle 32146">
              <a:extLst>
                <a:ext uri="{FF2B5EF4-FFF2-40B4-BE49-F238E27FC236}">
                  <a16:creationId xmlns:a16="http://schemas.microsoft.com/office/drawing/2014/main" id="{20DADBF4-E6EB-C655-FD30-8B2828E23EE0}"/>
                </a:ext>
              </a:extLst>
            </p:cNvPr>
            <p:cNvSpPr/>
            <p:nvPr/>
          </p:nvSpPr>
          <p:spPr bwMode="auto">
            <a:xfrm>
              <a:off x="8108059" y="3687990"/>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48" name="Rectangle 32147">
              <a:extLst>
                <a:ext uri="{FF2B5EF4-FFF2-40B4-BE49-F238E27FC236}">
                  <a16:creationId xmlns:a16="http://schemas.microsoft.com/office/drawing/2014/main" id="{F6E2E370-3BF0-7842-469F-02B69AD8EFE9}"/>
                </a:ext>
              </a:extLst>
            </p:cNvPr>
            <p:cNvSpPr/>
            <p:nvPr/>
          </p:nvSpPr>
          <p:spPr bwMode="auto">
            <a:xfrm>
              <a:off x="8241598" y="3687915"/>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49" name="Rectangle 32148">
              <a:extLst>
                <a:ext uri="{FF2B5EF4-FFF2-40B4-BE49-F238E27FC236}">
                  <a16:creationId xmlns:a16="http://schemas.microsoft.com/office/drawing/2014/main" id="{2335D4C2-2719-B32D-A439-84C91CD30EEE}"/>
                </a:ext>
              </a:extLst>
            </p:cNvPr>
            <p:cNvSpPr/>
            <p:nvPr/>
          </p:nvSpPr>
          <p:spPr bwMode="auto">
            <a:xfrm>
              <a:off x="8383369" y="3767375"/>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50" name="Rectangle 32149">
              <a:extLst>
                <a:ext uri="{FF2B5EF4-FFF2-40B4-BE49-F238E27FC236}">
                  <a16:creationId xmlns:a16="http://schemas.microsoft.com/office/drawing/2014/main" id="{6B97949B-25BA-23E8-4DCB-91F7FCF733FE}"/>
                </a:ext>
              </a:extLst>
            </p:cNvPr>
            <p:cNvSpPr/>
            <p:nvPr/>
          </p:nvSpPr>
          <p:spPr bwMode="auto">
            <a:xfrm>
              <a:off x="8527220" y="3665475"/>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51" name="Rectangle 32150">
              <a:extLst>
                <a:ext uri="{FF2B5EF4-FFF2-40B4-BE49-F238E27FC236}">
                  <a16:creationId xmlns:a16="http://schemas.microsoft.com/office/drawing/2014/main" id="{9F7807EF-8E3A-2847-AAD3-384050B2593D}"/>
                </a:ext>
              </a:extLst>
            </p:cNvPr>
            <p:cNvSpPr/>
            <p:nvPr/>
          </p:nvSpPr>
          <p:spPr bwMode="auto">
            <a:xfrm>
              <a:off x="8660409" y="3710998"/>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52" name="Rectangle 32151">
              <a:extLst>
                <a:ext uri="{FF2B5EF4-FFF2-40B4-BE49-F238E27FC236}">
                  <a16:creationId xmlns:a16="http://schemas.microsoft.com/office/drawing/2014/main" id="{876CEFC0-9274-837D-08A2-D5DCCBE0CEFA}"/>
                </a:ext>
              </a:extLst>
            </p:cNvPr>
            <p:cNvSpPr/>
            <p:nvPr/>
          </p:nvSpPr>
          <p:spPr bwMode="auto">
            <a:xfrm>
              <a:off x="8936720" y="3665474"/>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53" name="Rectangle 32152">
              <a:extLst>
                <a:ext uri="{FF2B5EF4-FFF2-40B4-BE49-F238E27FC236}">
                  <a16:creationId xmlns:a16="http://schemas.microsoft.com/office/drawing/2014/main" id="{E4A83269-5211-21C0-9FD5-65586CFA3D46}"/>
                </a:ext>
              </a:extLst>
            </p:cNvPr>
            <p:cNvSpPr/>
            <p:nvPr/>
          </p:nvSpPr>
          <p:spPr bwMode="auto">
            <a:xfrm>
              <a:off x="9209226" y="3889287"/>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54" name="Rectangle 32153">
              <a:extLst>
                <a:ext uri="{FF2B5EF4-FFF2-40B4-BE49-F238E27FC236}">
                  <a16:creationId xmlns:a16="http://schemas.microsoft.com/office/drawing/2014/main" id="{65C23B12-9F7B-7B36-784C-590444F38C48}"/>
                </a:ext>
              </a:extLst>
            </p:cNvPr>
            <p:cNvSpPr/>
            <p:nvPr/>
          </p:nvSpPr>
          <p:spPr bwMode="auto">
            <a:xfrm>
              <a:off x="9340637" y="3787703"/>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55" name="Rectangle 32154">
              <a:extLst>
                <a:ext uri="{FF2B5EF4-FFF2-40B4-BE49-F238E27FC236}">
                  <a16:creationId xmlns:a16="http://schemas.microsoft.com/office/drawing/2014/main" id="{F1E8A88D-3828-692E-FB24-A32CBBC36F8D}"/>
                </a:ext>
              </a:extLst>
            </p:cNvPr>
            <p:cNvSpPr/>
            <p:nvPr/>
          </p:nvSpPr>
          <p:spPr bwMode="auto">
            <a:xfrm>
              <a:off x="9486799" y="3806650"/>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56" name="Rectangle 32155">
              <a:extLst>
                <a:ext uri="{FF2B5EF4-FFF2-40B4-BE49-F238E27FC236}">
                  <a16:creationId xmlns:a16="http://schemas.microsoft.com/office/drawing/2014/main" id="{1468558D-C9C8-BD3B-DE42-16BC841AE9AE}"/>
                </a:ext>
              </a:extLst>
            </p:cNvPr>
            <p:cNvSpPr/>
            <p:nvPr/>
          </p:nvSpPr>
          <p:spPr bwMode="auto">
            <a:xfrm>
              <a:off x="9751212" y="3763047"/>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57" name="Rectangle 32156">
              <a:extLst>
                <a:ext uri="{FF2B5EF4-FFF2-40B4-BE49-F238E27FC236}">
                  <a16:creationId xmlns:a16="http://schemas.microsoft.com/office/drawing/2014/main" id="{C23FA17A-2B22-BA7B-32E7-639F097E1E24}"/>
                </a:ext>
              </a:extLst>
            </p:cNvPr>
            <p:cNvSpPr/>
            <p:nvPr/>
          </p:nvSpPr>
          <p:spPr bwMode="auto">
            <a:xfrm>
              <a:off x="10033835" y="3845735"/>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58" name="Rectangle 32157">
              <a:extLst>
                <a:ext uri="{FF2B5EF4-FFF2-40B4-BE49-F238E27FC236}">
                  <a16:creationId xmlns:a16="http://schemas.microsoft.com/office/drawing/2014/main" id="{2EAC9D19-B172-3D37-8499-21FA905E76B9}"/>
                </a:ext>
              </a:extLst>
            </p:cNvPr>
            <p:cNvSpPr/>
            <p:nvPr/>
          </p:nvSpPr>
          <p:spPr bwMode="auto">
            <a:xfrm>
              <a:off x="10171116" y="3725449"/>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59" name="Rectangle 32158">
              <a:extLst>
                <a:ext uri="{FF2B5EF4-FFF2-40B4-BE49-F238E27FC236}">
                  <a16:creationId xmlns:a16="http://schemas.microsoft.com/office/drawing/2014/main" id="{AC6ADF3C-4278-A7CE-2C1C-7E9434A5D736}"/>
                </a:ext>
              </a:extLst>
            </p:cNvPr>
            <p:cNvSpPr/>
            <p:nvPr/>
          </p:nvSpPr>
          <p:spPr bwMode="auto">
            <a:xfrm>
              <a:off x="10570501" y="3828687"/>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60" name="Rectangle 32159">
              <a:extLst>
                <a:ext uri="{FF2B5EF4-FFF2-40B4-BE49-F238E27FC236}">
                  <a16:creationId xmlns:a16="http://schemas.microsoft.com/office/drawing/2014/main" id="{C56E6059-5FBF-64E7-E001-AE54B711DBC8}"/>
                </a:ext>
              </a:extLst>
            </p:cNvPr>
            <p:cNvSpPr/>
            <p:nvPr/>
          </p:nvSpPr>
          <p:spPr bwMode="auto">
            <a:xfrm>
              <a:off x="10989170" y="3696868"/>
              <a:ext cx="101447" cy="10144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3991747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Parsaclisib Add-on Therapy in Myelofibrosis: </a:t>
            </a:r>
            <a:r>
              <a:rPr lang="en-US" dirty="0"/>
              <a:t>Investigators’ Conclusions </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200" dirty="0"/>
              <a:t>In this phase II study, addition of parsaclisib to ruxolitinib reduced spleen volume and improved symptom burden in patients with MF and inadequate response to ruxolitinib</a:t>
            </a:r>
            <a:r>
              <a:rPr lang="en-US" altLang="en-US" sz="2200" baseline="30000" dirty="0"/>
              <a:t>1</a:t>
            </a:r>
            <a:endParaRPr lang="en-US" altLang="en-US" sz="2200" dirty="0"/>
          </a:p>
          <a:p>
            <a:pPr>
              <a:spcAft>
                <a:spcPts val="0"/>
              </a:spcAft>
            </a:pPr>
            <a:r>
              <a:rPr lang="en-US" altLang="en-US" sz="2200" dirty="0"/>
              <a:t>Parsaclisib add-on therapy well-tolerated</a:t>
            </a:r>
            <a:r>
              <a:rPr lang="en-US" altLang="en-US" sz="2200" baseline="30000" dirty="0"/>
              <a:t>1</a:t>
            </a:r>
            <a:endParaRPr lang="en-US" altLang="en-US" sz="2200" dirty="0"/>
          </a:p>
          <a:p>
            <a:pPr lvl="1">
              <a:spcAft>
                <a:spcPts val="0"/>
              </a:spcAft>
            </a:pPr>
            <a:r>
              <a:rPr lang="en-US" altLang="en-US" sz="2000" dirty="0"/>
              <a:t>Few grade 3/4 AEs, TEAE-related discontinuations</a:t>
            </a:r>
          </a:p>
          <a:p>
            <a:pPr lvl="1"/>
            <a:r>
              <a:rPr lang="en-US" altLang="en-US" sz="2000" dirty="0"/>
              <a:t>TEAEs expected with PI3K inhibitors (eg, hepatic, rash, colitis) observed infrequently or not at all</a:t>
            </a:r>
          </a:p>
          <a:p>
            <a:r>
              <a:rPr lang="en-US" altLang="en-US" sz="2200" dirty="0"/>
              <a:t>All daily parsaclisib dosing more efficacious and tolerable than daily followed by </a:t>
            </a:r>
            <a:br>
              <a:rPr lang="en-US" altLang="en-US" sz="2200" dirty="0"/>
            </a:br>
            <a:r>
              <a:rPr lang="en-US" altLang="en-US" sz="2200" dirty="0"/>
              <a:t>weekly dosing</a:t>
            </a:r>
            <a:r>
              <a:rPr lang="en-US" altLang="en-US" sz="2200" baseline="30000" dirty="0"/>
              <a:t>1</a:t>
            </a:r>
            <a:endParaRPr lang="en-US" altLang="en-US" sz="2200" dirty="0"/>
          </a:p>
          <a:p>
            <a:pPr>
              <a:spcAft>
                <a:spcPts val="0"/>
              </a:spcAft>
            </a:pPr>
            <a:r>
              <a:rPr lang="en-US" altLang="en-US" sz="2200" dirty="0"/>
              <a:t>Phase III studies of parsaclisib with ruxolitinib ongoing in patients with myelofibrosis, including in those with low platelet counts</a:t>
            </a:r>
          </a:p>
          <a:p>
            <a:pPr lvl="1">
              <a:spcAft>
                <a:spcPts val="0"/>
              </a:spcAft>
            </a:pPr>
            <a:r>
              <a:rPr lang="en-US" altLang="en-US" sz="2000" dirty="0"/>
              <a:t>LIMBER 304: parsaclisib as add-on to ruxolitinib</a:t>
            </a:r>
            <a:r>
              <a:rPr lang="en-US" altLang="en-US" sz="2000" baseline="30000" dirty="0"/>
              <a:t>2</a:t>
            </a:r>
            <a:endParaRPr lang="en-US" altLang="en-US" sz="2000" dirty="0"/>
          </a:p>
          <a:p>
            <a:pPr lvl="1"/>
            <a:r>
              <a:rPr lang="en-US" altLang="en-US" sz="2000" dirty="0"/>
              <a:t>LIMBER 313: parsaclisib + ruxolitinib in frontline setting</a:t>
            </a:r>
            <a:r>
              <a:rPr lang="en-US" altLang="en-US" sz="2000" baseline="30000" dirty="0"/>
              <a:t>3</a:t>
            </a:r>
            <a:endParaRPr lang="en-US" altLang="en-US" sz="2000" dirty="0"/>
          </a:p>
        </p:txBody>
      </p:sp>
      <p:sp>
        <p:nvSpPr>
          <p:cNvPr id="3" name="Text Box 15">
            <a:extLst>
              <a:ext uri="{FF2B5EF4-FFF2-40B4-BE49-F238E27FC236}">
                <a16:creationId xmlns:a16="http://schemas.microsoft.com/office/drawing/2014/main" id="{D1067403-EC5E-677C-CDAD-84670AEF9D2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Yacoub. ASH 2022. Abstr 236. 2. NCT04551053. 3. NCT04551066.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2171B79678303948B5EF466BC7DFAB0B" ma:contentTypeVersion="1" ma:contentTypeDescription="Create a new document." ma:contentTypeScope="" ma:versionID="58dd359b978645f64745b0a7c146fd8c">
  <xsd:schema xmlns:xsd="http://www.w3.org/2001/XMLSchema" xmlns:xs="http://www.w3.org/2001/XMLSchema" xmlns:p="http://schemas.microsoft.com/office/2006/metadata/properties" xmlns:ns2="d54cbe69-32bd-412a-b004-9152f949605e" xmlns:ns3="e93dd397-659e-4cd8-a2c8-21dafadaed3e" targetNamespace="http://schemas.microsoft.com/office/2006/metadata/properties" ma:root="true" ma:fieldsID="dc885d3064e69b8904c804e01158f9a5" ns2:_="" ns3:_="">
    <xsd:import namespace="d54cbe69-32bd-412a-b004-9152f949605e"/>
    <xsd:import namespace="e93dd397-659e-4cd8-a2c8-21dafadaed3e"/>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93dd397-659e-4cd8-a2c8-21dafadaed3e"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56M7VY3CDVN5-1881612443-2</_dlc_DocId>
    <_dlc_DocIdUrl xmlns="d54cbe69-32bd-412a-b004-9152f949605e">
      <Url>https://intranet.clinicaloptions.com/mews/oncology/ONC_2022_ASH_CF_(5667)/MDS_MPN/_layouts/15/DocIdRedir.aspx?ID=56M7VY3CDVN5-1881612443-2</Url>
      <Description>56M7VY3CDVN5-1881612443-2</Description>
    </_dlc_DocIdUrl>
    <Document_x0020_Category xmlns="e93dd397-659e-4cd8-a2c8-21dafadaed3e">Conference Capsule Slides</Document_x0020_Category>
  </documentManagement>
</p:properties>
</file>

<file path=customXml/itemProps1.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2.xml><?xml version="1.0" encoding="utf-8"?>
<ds:datastoreItem xmlns:ds="http://schemas.openxmlformats.org/officeDocument/2006/customXml" ds:itemID="{AFE8434C-81C5-41A5-A752-DE9DC66C009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e93dd397-659e-4cd8-a2c8-21dafadaed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5BA55BC3-5A03-47C2-8EC3-D964C3B5E779}">
  <ds:schemaRefs>
    <ds:schemaRef ds:uri="http://purl.org/dc/terms/"/>
    <ds:schemaRef ds:uri="d54cbe69-32bd-412a-b004-9152f949605e"/>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schemas.microsoft.com/office/infopath/2007/PartnerControls"/>
    <ds:schemaRef ds:uri="http://purl.org/dc/dcmitype/"/>
    <ds:schemaRef ds:uri="e93dd397-659e-4cd8-a2c8-21dafadaed3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808</TotalTime>
  <Words>3156</Words>
  <Application>Microsoft Office PowerPoint</Application>
  <PresentationFormat>Widescreen</PresentationFormat>
  <Paragraphs>603</Paragraphs>
  <Slides>16</Slides>
  <Notes>16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16</vt:i4>
      </vt:variant>
    </vt:vector>
  </HeadingPairs>
  <TitlesOfParts>
    <vt:vector size="22" baseType="lpstr">
      <vt:lpstr>Arial</vt:lpstr>
      <vt:lpstr>Calibri</vt:lpstr>
      <vt:lpstr>Times</vt:lpstr>
      <vt:lpstr>Wingdings</vt:lpstr>
      <vt:lpstr>2022_CCO_Template</vt:lpstr>
      <vt:lpstr>4_2017_HTAA_Diabetes</vt:lpstr>
      <vt:lpstr>Phase II Study of Parsaclisib Add-on Therapy  in Patients With Myelofibrosis and Suboptimal Response to Ruxolitinib: Final Results</vt:lpstr>
      <vt:lpstr>About These Slides</vt:lpstr>
      <vt:lpstr>Parsaclisib Add-on Therapy in Myelofibrosis: Background </vt:lpstr>
      <vt:lpstr>Parsaclisib Add-on Therapy in Myelofibrosis:  Study Design</vt:lpstr>
      <vt:lpstr>Parsaclisib Add-on Therapy in Myelofibrosis:  Baseline Characteristics</vt:lpstr>
      <vt:lpstr>Parsaclisib Add-on Therapy in Myelofibrosis:  Duration of Treatment </vt:lpstr>
      <vt:lpstr>Parsaclisib Add-on Therapy in Myelofibrosis:  Change in Spleen Volume</vt:lpstr>
      <vt:lpstr>Parsaclisib Add-on Therapy in Myelofibrosis:  Change in MPN-SAF Symptom Score</vt:lpstr>
      <vt:lpstr>Parsaclisib Add-on Therapy in Myelofibrosis:          Change in MFSAF Symptom Daily Diary Score</vt:lpstr>
      <vt:lpstr>Parsaclisib Add-on Therapy in Myelofibrosis:  Change in Spleen Length and Symptom Score</vt:lpstr>
      <vt:lpstr>Parsaclisib Add-on Therapy in Myelofibrosis: Nonhematologic TEAEs and TEAEs of Special Interest</vt:lpstr>
      <vt:lpstr>Parsaclisib Add-on Therapy in Myelofibrosis: Serious/Fatal TEAEs and Those Leading to Discontinuation</vt:lpstr>
      <vt:lpstr>Parsaclisib Add-on Therapy in Myelofibrosis:  New-Onset Thrombocytopenia (Laboratory Assessment)</vt:lpstr>
      <vt:lpstr>Parsaclisib Add-on Therapy in Myelofibrosis:  Platelet and Hemoglobin Levels</vt:lpstr>
      <vt:lpstr>Parsaclisib Add-on Therapy in Myelofibrosis: Investigators’ Conclusions </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Study of Parsaclisib Add-on Therapy in Patients With Myelofibrosis and Suboptimal Response to Ruxolitinib: Final Results</dc:title>
  <dc:creator>Preferred User</dc:creator>
  <cp:lastModifiedBy>Natalia Kolenko</cp:lastModifiedBy>
  <cp:revision>88</cp:revision>
  <cp:lastPrinted>2016-09-26T20:21:49Z</cp:lastPrinted>
  <dcterms:created xsi:type="dcterms:W3CDTF">2005-05-27T15:08:01Z</dcterms:created>
  <dcterms:modified xsi:type="dcterms:W3CDTF">2022-12-14T22:35:09Z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680cac73-e9bc-4d6b-9fe2-68a46eee26e5</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0x0101002171B79678303948B5EF466BC7DFAB0B</vt:lpwstr>
  </property>
  <property fmtid="{D5CDD505-2E9C-101B-9397-08002B2CF9AE}" pid="9" name="MediaServiceImageTags">
    <vt:lpwstr/>
  </property>
</Properties>
</file>